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41" r:id="rId3"/>
    <p:sldId id="343" r:id="rId4"/>
    <p:sldId id="329" r:id="rId5"/>
    <p:sldId id="332" r:id="rId6"/>
    <p:sldId id="302" r:id="rId7"/>
    <p:sldId id="303" r:id="rId8"/>
    <p:sldId id="317" r:id="rId9"/>
    <p:sldId id="320" r:id="rId10"/>
    <p:sldId id="322" r:id="rId11"/>
    <p:sldId id="324" r:id="rId12"/>
    <p:sldId id="325" r:id="rId13"/>
    <p:sldId id="338" r:id="rId14"/>
    <p:sldId id="327" r:id="rId15"/>
    <p:sldId id="340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66092"/>
    <a:srgbClr val="000000"/>
    <a:srgbClr val="1F497D"/>
    <a:srgbClr val="2D7D9F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617.xml"/><Relationship Id="rId117" Type="http://schemas.openxmlformats.org/officeDocument/2006/relationships/slideLayout" Target="../slideLayouts/slideLayout2.xml"/><Relationship Id="rId21" Type="http://schemas.openxmlformats.org/officeDocument/2006/relationships/tags" Target="../tags/tag612.xml"/><Relationship Id="rId42" Type="http://schemas.openxmlformats.org/officeDocument/2006/relationships/tags" Target="../tags/tag633.xml"/><Relationship Id="rId47" Type="http://schemas.openxmlformats.org/officeDocument/2006/relationships/tags" Target="../tags/tag638.xml"/><Relationship Id="rId63" Type="http://schemas.openxmlformats.org/officeDocument/2006/relationships/tags" Target="../tags/tag654.xml"/><Relationship Id="rId68" Type="http://schemas.openxmlformats.org/officeDocument/2006/relationships/tags" Target="../tags/tag659.xml"/><Relationship Id="rId84" Type="http://schemas.openxmlformats.org/officeDocument/2006/relationships/tags" Target="../tags/tag675.xml"/><Relationship Id="rId89" Type="http://schemas.openxmlformats.org/officeDocument/2006/relationships/tags" Target="../tags/tag680.xml"/><Relationship Id="rId112" Type="http://schemas.openxmlformats.org/officeDocument/2006/relationships/tags" Target="../tags/tag703.xml"/><Relationship Id="rId16" Type="http://schemas.openxmlformats.org/officeDocument/2006/relationships/tags" Target="../tags/tag607.xml"/><Relationship Id="rId107" Type="http://schemas.openxmlformats.org/officeDocument/2006/relationships/tags" Target="../tags/tag698.xml"/><Relationship Id="rId11" Type="http://schemas.openxmlformats.org/officeDocument/2006/relationships/tags" Target="../tags/tag602.xml"/><Relationship Id="rId32" Type="http://schemas.openxmlformats.org/officeDocument/2006/relationships/tags" Target="../tags/tag623.xml"/><Relationship Id="rId37" Type="http://schemas.openxmlformats.org/officeDocument/2006/relationships/tags" Target="../tags/tag628.xml"/><Relationship Id="rId53" Type="http://schemas.openxmlformats.org/officeDocument/2006/relationships/tags" Target="../tags/tag644.xml"/><Relationship Id="rId58" Type="http://schemas.openxmlformats.org/officeDocument/2006/relationships/tags" Target="../tags/tag649.xml"/><Relationship Id="rId74" Type="http://schemas.openxmlformats.org/officeDocument/2006/relationships/tags" Target="../tags/tag665.xml"/><Relationship Id="rId79" Type="http://schemas.openxmlformats.org/officeDocument/2006/relationships/tags" Target="../tags/tag670.xml"/><Relationship Id="rId102" Type="http://schemas.openxmlformats.org/officeDocument/2006/relationships/tags" Target="../tags/tag693.xml"/><Relationship Id="rId5" Type="http://schemas.openxmlformats.org/officeDocument/2006/relationships/tags" Target="../tags/tag596.xml"/><Relationship Id="rId90" Type="http://schemas.openxmlformats.org/officeDocument/2006/relationships/tags" Target="../tags/tag681.xml"/><Relationship Id="rId95" Type="http://schemas.openxmlformats.org/officeDocument/2006/relationships/tags" Target="../tags/tag686.xml"/><Relationship Id="rId22" Type="http://schemas.openxmlformats.org/officeDocument/2006/relationships/tags" Target="../tags/tag613.xml"/><Relationship Id="rId27" Type="http://schemas.openxmlformats.org/officeDocument/2006/relationships/tags" Target="../tags/tag618.xml"/><Relationship Id="rId43" Type="http://schemas.openxmlformats.org/officeDocument/2006/relationships/tags" Target="../tags/tag634.xml"/><Relationship Id="rId48" Type="http://schemas.openxmlformats.org/officeDocument/2006/relationships/tags" Target="../tags/tag639.xml"/><Relationship Id="rId64" Type="http://schemas.openxmlformats.org/officeDocument/2006/relationships/tags" Target="../tags/tag655.xml"/><Relationship Id="rId69" Type="http://schemas.openxmlformats.org/officeDocument/2006/relationships/tags" Target="../tags/tag660.xml"/><Relationship Id="rId113" Type="http://schemas.openxmlformats.org/officeDocument/2006/relationships/tags" Target="../tags/tag704.xml"/><Relationship Id="rId80" Type="http://schemas.openxmlformats.org/officeDocument/2006/relationships/tags" Target="../tags/tag671.xml"/><Relationship Id="rId85" Type="http://schemas.openxmlformats.org/officeDocument/2006/relationships/tags" Target="../tags/tag676.xml"/><Relationship Id="rId12" Type="http://schemas.openxmlformats.org/officeDocument/2006/relationships/tags" Target="../tags/tag603.xml"/><Relationship Id="rId17" Type="http://schemas.openxmlformats.org/officeDocument/2006/relationships/tags" Target="../tags/tag608.xml"/><Relationship Id="rId33" Type="http://schemas.openxmlformats.org/officeDocument/2006/relationships/tags" Target="../tags/tag624.xml"/><Relationship Id="rId38" Type="http://schemas.openxmlformats.org/officeDocument/2006/relationships/tags" Target="../tags/tag629.xml"/><Relationship Id="rId59" Type="http://schemas.openxmlformats.org/officeDocument/2006/relationships/tags" Target="../tags/tag650.xml"/><Relationship Id="rId103" Type="http://schemas.openxmlformats.org/officeDocument/2006/relationships/tags" Target="../tags/tag694.xml"/><Relationship Id="rId108" Type="http://schemas.openxmlformats.org/officeDocument/2006/relationships/tags" Target="../tags/tag699.xml"/><Relationship Id="rId54" Type="http://schemas.openxmlformats.org/officeDocument/2006/relationships/tags" Target="../tags/tag645.xml"/><Relationship Id="rId70" Type="http://schemas.openxmlformats.org/officeDocument/2006/relationships/tags" Target="../tags/tag661.xml"/><Relationship Id="rId75" Type="http://schemas.openxmlformats.org/officeDocument/2006/relationships/tags" Target="../tags/tag666.xml"/><Relationship Id="rId91" Type="http://schemas.openxmlformats.org/officeDocument/2006/relationships/tags" Target="../tags/tag682.xml"/><Relationship Id="rId96" Type="http://schemas.openxmlformats.org/officeDocument/2006/relationships/tags" Target="../tags/tag687.xml"/><Relationship Id="rId1" Type="http://schemas.openxmlformats.org/officeDocument/2006/relationships/tags" Target="../tags/tag592.xml"/><Relationship Id="rId6" Type="http://schemas.openxmlformats.org/officeDocument/2006/relationships/tags" Target="../tags/tag597.xml"/><Relationship Id="rId23" Type="http://schemas.openxmlformats.org/officeDocument/2006/relationships/tags" Target="../tags/tag614.xml"/><Relationship Id="rId28" Type="http://schemas.openxmlformats.org/officeDocument/2006/relationships/tags" Target="../tags/tag619.xml"/><Relationship Id="rId49" Type="http://schemas.openxmlformats.org/officeDocument/2006/relationships/tags" Target="../tags/tag640.xml"/><Relationship Id="rId114" Type="http://schemas.openxmlformats.org/officeDocument/2006/relationships/tags" Target="../tags/tag705.xml"/><Relationship Id="rId10" Type="http://schemas.openxmlformats.org/officeDocument/2006/relationships/tags" Target="../tags/tag601.xml"/><Relationship Id="rId31" Type="http://schemas.openxmlformats.org/officeDocument/2006/relationships/tags" Target="../tags/tag622.xml"/><Relationship Id="rId44" Type="http://schemas.openxmlformats.org/officeDocument/2006/relationships/tags" Target="../tags/tag635.xml"/><Relationship Id="rId52" Type="http://schemas.openxmlformats.org/officeDocument/2006/relationships/tags" Target="../tags/tag643.xml"/><Relationship Id="rId60" Type="http://schemas.openxmlformats.org/officeDocument/2006/relationships/tags" Target="../tags/tag651.xml"/><Relationship Id="rId65" Type="http://schemas.openxmlformats.org/officeDocument/2006/relationships/tags" Target="../tags/tag656.xml"/><Relationship Id="rId73" Type="http://schemas.openxmlformats.org/officeDocument/2006/relationships/tags" Target="../tags/tag664.xml"/><Relationship Id="rId78" Type="http://schemas.openxmlformats.org/officeDocument/2006/relationships/tags" Target="../tags/tag669.xml"/><Relationship Id="rId81" Type="http://schemas.openxmlformats.org/officeDocument/2006/relationships/tags" Target="../tags/tag672.xml"/><Relationship Id="rId86" Type="http://schemas.openxmlformats.org/officeDocument/2006/relationships/tags" Target="../tags/tag677.xml"/><Relationship Id="rId94" Type="http://schemas.openxmlformats.org/officeDocument/2006/relationships/tags" Target="../tags/tag685.xml"/><Relationship Id="rId99" Type="http://schemas.openxmlformats.org/officeDocument/2006/relationships/tags" Target="../tags/tag690.xml"/><Relationship Id="rId101" Type="http://schemas.openxmlformats.org/officeDocument/2006/relationships/tags" Target="../tags/tag692.xml"/><Relationship Id="rId4" Type="http://schemas.openxmlformats.org/officeDocument/2006/relationships/tags" Target="../tags/tag595.xml"/><Relationship Id="rId9" Type="http://schemas.openxmlformats.org/officeDocument/2006/relationships/tags" Target="../tags/tag600.xml"/><Relationship Id="rId13" Type="http://schemas.openxmlformats.org/officeDocument/2006/relationships/tags" Target="../tags/tag604.xml"/><Relationship Id="rId18" Type="http://schemas.openxmlformats.org/officeDocument/2006/relationships/tags" Target="../tags/tag609.xml"/><Relationship Id="rId39" Type="http://schemas.openxmlformats.org/officeDocument/2006/relationships/tags" Target="../tags/tag630.xml"/><Relationship Id="rId109" Type="http://schemas.openxmlformats.org/officeDocument/2006/relationships/tags" Target="../tags/tag700.xml"/><Relationship Id="rId34" Type="http://schemas.openxmlformats.org/officeDocument/2006/relationships/tags" Target="../tags/tag625.xml"/><Relationship Id="rId50" Type="http://schemas.openxmlformats.org/officeDocument/2006/relationships/tags" Target="../tags/tag641.xml"/><Relationship Id="rId55" Type="http://schemas.openxmlformats.org/officeDocument/2006/relationships/tags" Target="../tags/tag646.xml"/><Relationship Id="rId76" Type="http://schemas.openxmlformats.org/officeDocument/2006/relationships/tags" Target="../tags/tag667.xml"/><Relationship Id="rId97" Type="http://schemas.openxmlformats.org/officeDocument/2006/relationships/tags" Target="../tags/tag688.xml"/><Relationship Id="rId104" Type="http://schemas.openxmlformats.org/officeDocument/2006/relationships/tags" Target="../tags/tag695.xml"/><Relationship Id="rId7" Type="http://schemas.openxmlformats.org/officeDocument/2006/relationships/tags" Target="../tags/tag598.xml"/><Relationship Id="rId71" Type="http://schemas.openxmlformats.org/officeDocument/2006/relationships/tags" Target="../tags/tag662.xml"/><Relationship Id="rId92" Type="http://schemas.openxmlformats.org/officeDocument/2006/relationships/tags" Target="../tags/tag683.xml"/><Relationship Id="rId2" Type="http://schemas.openxmlformats.org/officeDocument/2006/relationships/tags" Target="../tags/tag593.xml"/><Relationship Id="rId29" Type="http://schemas.openxmlformats.org/officeDocument/2006/relationships/tags" Target="../tags/tag620.xml"/><Relationship Id="rId24" Type="http://schemas.openxmlformats.org/officeDocument/2006/relationships/tags" Target="../tags/tag615.xml"/><Relationship Id="rId40" Type="http://schemas.openxmlformats.org/officeDocument/2006/relationships/tags" Target="../tags/tag631.xml"/><Relationship Id="rId45" Type="http://schemas.openxmlformats.org/officeDocument/2006/relationships/tags" Target="../tags/tag636.xml"/><Relationship Id="rId66" Type="http://schemas.openxmlformats.org/officeDocument/2006/relationships/tags" Target="../tags/tag657.xml"/><Relationship Id="rId87" Type="http://schemas.openxmlformats.org/officeDocument/2006/relationships/tags" Target="../tags/tag678.xml"/><Relationship Id="rId110" Type="http://schemas.openxmlformats.org/officeDocument/2006/relationships/tags" Target="../tags/tag701.xml"/><Relationship Id="rId115" Type="http://schemas.openxmlformats.org/officeDocument/2006/relationships/tags" Target="../tags/tag706.xml"/><Relationship Id="rId61" Type="http://schemas.openxmlformats.org/officeDocument/2006/relationships/tags" Target="../tags/tag652.xml"/><Relationship Id="rId82" Type="http://schemas.openxmlformats.org/officeDocument/2006/relationships/tags" Target="../tags/tag673.xml"/><Relationship Id="rId19" Type="http://schemas.openxmlformats.org/officeDocument/2006/relationships/tags" Target="../tags/tag610.xml"/><Relationship Id="rId14" Type="http://schemas.openxmlformats.org/officeDocument/2006/relationships/tags" Target="../tags/tag605.xml"/><Relationship Id="rId30" Type="http://schemas.openxmlformats.org/officeDocument/2006/relationships/tags" Target="../tags/tag621.xml"/><Relationship Id="rId35" Type="http://schemas.openxmlformats.org/officeDocument/2006/relationships/tags" Target="../tags/tag626.xml"/><Relationship Id="rId56" Type="http://schemas.openxmlformats.org/officeDocument/2006/relationships/tags" Target="../tags/tag647.xml"/><Relationship Id="rId77" Type="http://schemas.openxmlformats.org/officeDocument/2006/relationships/tags" Target="../tags/tag668.xml"/><Relationship Id="rId100" Type="http://schemas.openxmlformats.org/officeDocument/2006/relationships/tags" Target="../tags/tag691.xml"/><Relationship Id="rId105" Type="http://schemas.openxmlformats.org/officeDocument/2006/relationships/tags" Target="../tags/tag696.xml"/><Relationship Id="rId8" Type="http://schemas.openxmlformats.org/officeDocument/2006/relationships/tags" Target="../tags/tag599.xml"/><Relationship Id="rId51" Type="http://schemas.openxmlformats.org/officeDocument/2006/relationships/tags" Target="../tags/tag642.xml"/><Relationship Id="rId72" Type="http://schemas.openxmlformats.org/officeDocument/2006/relationships/tags" Target="../tags/tag663.xml"/><Relationship Id="rId93" Type="http://schemas.openxmlformats.org/officeDocument/2006/relationships/tags" Target="../tags/tag684.xml"/><Relationship Id="rId98" Type="http://schemas.openxmlformats.org/officeDocument/2006/relationships/tags" Target="../tags/tag689.xml"/><Relationship Id="rId3" Type="http://schemas.openxmlformats.org/officeDocument/2006/relationships/tags" Target="../tags/tag594.xml"/><Relationship Id="rId25" Type="http://schemas.openxmlformats.org/officeDocument/2006/relationships/tags" Target="../tags/tag616.xml"/><Relationship Id="rId46" Type="http://schemas.openxmlformats.org/officeDocument/2006/relationships/tags" Target="../tags/tag637.xml"/><Relationship Id="rId67" Type="http://schemas.openxmlformats.org/officeDocument/2006/relationships/tags" Target="../tags/tag658.xml"/><Relationship Id="rId116" Type="http://schemas.openxmlformats.org/officeDocument/2006/relationships/tags" Target="../tags/tag707.xml"/><Relationship Id="rId20" Type="http://schemas.openxmlformats.org/officeDocument/2006/relationships/tags" Target="../tags/tag611.xml"/><Relationship Id="rId41" Type="http://schemas.openxmlformats.org/officeDocument/2006/relationships/tags" Target="../tags/tag632.xml"/><Relationship Id="rId62" Type="http://schemas.openxmlformats.org/officeDocument/2006/relationships/tags" Target="../tags/tag653.xml"/><Relationship Id="rId83" Type="http://schemas.openxmlformats.org/officeDocument/2006/relationships/tags" Target="../tags/tag674.xml"/><Relationship Id="rId88" Type="http://schemas.openxmlformats.org/officeDocument/2006/relationships/tags" Target="../tags/tag679.xml"/><Relationship Id="rId111" Type="http://schemas.openxmlformats.org/officeDocument/2006/relationships/tags" Target="../tags/tag702.xml"/><Relationship Id="rId15" Type="http://schemas.openxmlformats.org/officeDocument/2006/relationships/tags" Target="../tags/tag606.xml"/><Relationship Id="rId36" Type="http://schemas.openxmlformats.org/officeDocument/2006/relationships/tags" Target="../tags/tag627.xml"/><Relationship Id="rId57" Type="http://schemas.openxmlformats.org/officeDocument/2006/relationships/tags" Target="../tags/tag648.xml"/><Relationship Id="rId106" Type="http://schemas.openxmlformats.org/officeDocument/2006/relationships/tags" Target="../tags/tag697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733.xml"/><Relationship Id="rId21" Type="http://schemas.openxmlformats.org/officeDocument/2006/relationships/tags" Target="../tags/tag728.xml"/><Relationship Id="rId42" Type="http://schemas.openxmlformats.org/officeDocument/2006/relationships/tags" Target="../tags/tag749.xml"/><Relationship Id="rId47" Type="http://schemas.openxmlformats.org/officeDocument/2006/relationships/tags" Target="../tags/tag754.xml"/><Relationship Id="rId63" Type="http://schemas.openxmlformats.org/officeDocument/2006/relationships/tags" Target="../tags/tag770.xml"/><Relationship Id="rId68" Type="http://schemas.openxmlformats.org/officeDocument/2006/relationships/tags" Target="../tags/tag775.xml"/><Relationship Id="rId7" Type="http://schemas.openxmlformats.org/officeDocument/2006/relationships/tags" Target="../tags/tag714.xml"/><Relationship Id="rId2" Type="http://schemas.openxmlformats.org/officeDocument/2006/relationships/tags" Target="../tags/tag709.xml"/><Relationship Id="rId16" Type="http://schemas.openxmlformats.org/officeDocument/2006/relationships/tags" Target="../tags/tag723.xml"/><Relationship Id="rId29" Type="http://schemas.openxmlformats.org/officeDocument/2006/relationships/tags" Target="../tags/tag736.xml"/><Relationship Id="rId11" Type="http://schemas.openxmlformats.org/officeDocument/2006/relationships/tags" Target="../tags/tag718.xml"/><Relationship Id="rId24" Type="http://schemas.openxmlformats.org/officeDocument/2006/relationships/tags" Target="../tags/tag731.xml"/><Relationship Id="rId32" Type="http://schemas.openxmlformats.org/officeDocument/2006/relationships/tags" Target="../tags/tag739.xml"/><Relationship Id="rId37" Type="http://schemas.openxmlformats.org/officeDocument/2006/relationships/tags" Target="../tags/tag744.xml"/><Relationship Id="rId40" Type="http://schemas.openxmlformats.org/officeDocument/2006/relationships/tags" Target="../tags/tag747.xml"/><Relationship Id="rId45" Type="http://schemas.openxmlformats.org/officeDocument/2006/relationships/tags" Target="../tags/tag752.xml"/><Relationship Id="rId53" Type="http://schemas.openxmlformats.org/officeDocument/2006/relationships/tags" Target="../tags/tag760.xml"/><Relationship Id="rId58" Type="http://schemas.openxmlformats.org/officeDocument/2006/relationships/tags" Target="../tags/tag765.xml"/><Relationship Id="rId66" Type="http://schemas.openxmlformats.org/officeDocument/2006/relationships/tags" Target="../tags/tag773.xml"/><Relationship Id="rId5" Type="http://schemas.openxmlformats.org/officeDocument/2006/relationships/tags" Target="../tags/tag712.xml"/><Relationship Id="rId61" Type="http://schemas.openxmlformats.org/officeDocument/2006/relationships/tags" Target="../tags/tag768.xml"/><Relationship Id="rId19" Type="http://schemas.openxmlformats.org/officeDocument/2006/relationships/tags" Target="../tags/tag726.xml"/><Relationship Id="rId14" Type="http://schemas.openxmlformats.org/officeDocument/2006/relationships/tags" Target="../tags/tag721.xml"/><Relationship Id="rId22" Type="http://schemas.openxmlformats.org/officeDocument/2006/relationships/tags" Target="../tags/tag729.xml"/><Relationship Id="rId27" Type="http://schemas.openxmlformats.org/officeDocument/2006/relationships/tags" Target="../tags/tag734.xml"/><Relationship Id="rId30" Type="http://schemas.openxmlformats.org/officeDocument/2006/relationships/tags" Target="../tags/tag737.xml"/><Relationship Id="rId35" Type="http://schemas.openxmlformats.org/officeDocument/2006/relationships/tags" Target="../tags/tag742.xml"/><Relationship Id="rId43" Type="http://schemas.openxmlformats.org/officeDocument/2006/relationships/tags" Target="../tags/tag750.xml"/><Relationship Id="rId48" Type="http://schemas.openxmlformats.org/officeDocument/2006/relationships/tags" Target="../tags/tag755.xml"/><Relationship Id="rId56" Type="http://schemas.openxmlformats.org/officeDocument/2006/relationships/tags" Target="../tags/tag763.xml"/><Relationship Id="rId64" Type="http://schemas.openxmlformats.org/officeDocument/2006/relationships/tags" Target="../tags/tag771.xml"/><Relationship Id="rId69" Type="http://schemas.openxmlformats.org/officeDocument/2006/relationships/tags" Target="../tags/tag776.xml"/><Relationship Id="rId8" Type="http://schemas.openxmlformats.org/officeDocument/2006/relationships/tags" Target="../tags/tag715.xml"/><Relationship Id="rId51" Type="http://schemas.openxmlformats.org/officeDocument/2006/relationships/tags" Target="../tags/tag758.xml"/><Relationship Id="rId3" Type="http://schemas.openxmlformats.org/officeDocument/2006/relationships/tags" Target="../tags/tag710.xml"/><Relationship Id="rId12" Type="http://schemas.openxmlformats.org/officeDocument/2006/relationships/tags" Target="../tags/tag719.xml"/><Relationship Id="rId17" Type="http://schemas.openxmlformats.org/officeDocument/2006/relationships/tags" Target="../tags/tag724.xml"/><Relationship Id="rId25" Type="http://schemas.openxmlformats.org/officeDocument/2006/relationships/tags" Target="../tags/tag732.xml"/><Relationship Id="rId33" Type="http://schemas.openxmlformats.org/officeDocument/2006/relationships/tags" Target="../tags/tag740.xml"/><Relationship Id="rId38" Type="http://schemas.openxmlformats.org/officeDocument/2006/relationships/tags" Target="../tags/tag745.xml"/><Relationship Id="rId46" Type="http://schemas.openxmlformats.org/officeDocument/2006/relationships/tags" Target="../tags/tag753.xml"/><Relationship Id="rId59" Type="http://schemas.openxmlformats.org/officeDocument/2006/relationships/tags" Target="../tags/tag766.xml"/><Relationship Id="rId67" Type="http://schemas.openxmlformats.org/officeDocument/2006/relationships/tags" Target="../tags/tag774.xml"/><Relationship Id="rId20" Type="http://schemas.openxmlformats.org/officeDocument/2006/relationships/tags" Target="../tags/tag727.xml"/><Relationship Id="rId41" Type="http://schemas.openxmlformats.org/officeDocument/2006/relationships/tags" Target="../tags/tag748.xml"/><Relationship Id="rId54" Type="http://schemas.openxmlformats.org/officeDocument/2006/relationships/tags" Target="../tags/tag761.xml"/><Relationship Id="rId62" Type="http://schemas.openxmlformats.org/officeDocument/2006/relationships/tags" Target="../tags/tag769.xml"/><Relationship Id="rId70" Type="http://schemas.openxmlformats.org/officeDocument/2006/relationships/slideLayout" Target="../slideLayouts/slideLayout2.xml"/><Relationship Id="rId1" Type="http://schemas.openxmlformats.org/officeDocument/2006/relationships/tags" Target="../tags/tag708.xml"/><Relationship Id="rId6" Type="http://schemas.openxmlformats.org/officeDocument/2006/relationships/tags" Target="../tags/tag713.xml"/><Relationship Id="rId15" Type="http://schemas.openxmlformats.org/officeDocument/2006/relationships/tags" Target="../tags/tag722.xml"/><Relationship Id="rId23" Type="http://schemas.openxmlformats.org/officeDocument/2006/relationships/tags" Target="../tags/tag730.xml"/><Relationship Id="rId28" Type="http://schemas.openxmlformats.org/officeDocument/2006/relationships/tags" Target="../tags/tag735.xml"/><Relationship Id="rId36" Type="http://schemas.openxmlformats.org/officeDocument/2006/relationships/tags" Target="../tags/tag743.xml"/><Relationship Id="rId49" Type="http://schemas.openxmlformats.org/officeDocument/2006/relationships/tags" Target="../tags/tag756.xml"/><Relationship Id="rId57" Type="http://schemas.openxmlformats.org/officeDocument/2006/relationships/tags" Target="../tags/tag764.xml"/><Relationship Id="rId10" Type="http://schemas.openxmlformats.org/officeDocument/2006/relationships/tags" Target="../tags/tag717.xml"/><Relationship Id="rId31" Type="http://schemas.openxmlformats.org/officeDocument/2006/relationships/tags" Target="../tags/tag738.xml"/><Relationship Id="rId44" Type="http://schemas.openxmlformats.org/officeDocument/2006/relationships/tags" Target="../tags/tag751.xml"/><Relationship Id="rId52" Type="http://schemas.openxmlformats.org/officeDocument/2006/relationships/tags" Target="../tags/tag759.xml"/><Relationship Id="rId60" Type="http://schemas.openxmlformats.org/officeDocument/2006/relationships/tags" Target="../tags/tag767.xml"/><Relationship Id="rId65" Type="http://schemas.openxmlformats.org/officeDocument/2006/relationships/tags" Target="../tags/tag772.xml"/><Relationship Id="rId4" Type="http://schemas.openxmlformats.org/officeDocument/2006/relationships/tags" Target="../tags/tag711.xml"/><Relationship Id="rId9" Type="http://schemas.openxmlformats.org/officeDocument/2006/relationships/tags" Target="../tags/tag716.xml"/><Relationship Id="rId13" Type="http://schemas.openxmlformats.org/officeDocument/2006/relationships/tags" Target="../tags/tag720.xml"/><Relationship Id="rId18" Type="http://schemas.openxmlformats.org/officeDocument/2006/relationships/tags" Target="../tags/tag725.xml"/><Relationship Id="rId39" Type="http://schemas.openxmlformats.org/officeDocument/2006/relationships/tags" Target="../tags/tag746.xml"/><Relationship Id="rId34" Type="http://schemas.openxmlformats.org/officeDocument/2006/relationships/tags" Target="../tags/tag741.xml"/><Relationship Id="rId50" Type="http://schemas.openxmlformats.org/officeDocument/2006/relationships/tags" Target="../tags/tag757.xml"/><Relationship Id="rId55" Type="http://schemas.openxmlformats.org/officeDocument/2006/relationships/tags" Target="../tags/tag76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84.xml"/><Relationship Id="rId13" Type="http://schemas.openxmlformats.org/officeDocument/2006/relationships/tags" Target="../tags/tag789.xml"/><Relationship Id="rId18" Type="http://schemas.openxmlformats.org/officeDocument/2006/relationships/tags" Target="../tags/tag794.xml"/><Relationship Id="rId3" Type="http://schemas.openxmlformats.org/officeDocument/2006/relationships/tags" Target="../tags/tag779.xml"/><Relationship Id="rId21" Type="http://schemas.openxmlformats.org/officeDocument/2006/relationships/tags" Target="../tags/tag797.xml"/><Relationship Id="rId7" Type="http://schemas.openxmlformats.org/officeDocument/2006/relationships/tags" Target="../tags/tag783.xml"/><Relationship Id="rId12" Type="http://schemas.openxmlformats.org/officeDocument/2006/relationships/tags" Target="../tags/tag788.xml"/><Relationship Id="rId17" Type="http://schemas.openxmlformats.org/officeDocument/2006/relationships/tags" Target="../tags/tag793.xml"/><Relationship Id="rId2" Type="http://schemas.openxmlformats.org/officeDocument/2006/relationships/tags" Target="../tags/tag778.xml"/><Relationship Id="rId16" Type="http://schemas.openxmlformats.org/officeDocument/2006/relationships/tags" Target="../tags/tag792.xml"/><Relationship Id="rId20" Type="http://schemas.openxmlformats.org/officeDocument/2006/relationships/tags" Target="../tags/tag796.xml"/><Relationship Id="rId1" Type="http://schemas.openxmlformats.org/officeDocument/2006/relationships/tags" Target="../tags/tag777.xml"/><Relationship Id="rId6" Type="http://schemas.openxmlformats.org/officeDocument/2006/relationships/tags" Target="../tags/tag782.xml"/><Relationship Id="rId11" Type="http://schemas.openxmlformats.org/officeDocument/2006/relationships/tags" Target="../tags/tag787.xml"/><Relationship Id="rId5" Type="http://schemas.openxmlformats.org/officeDocument/2006/relationships/tags" Target="../tags/tag781.xml"/><Relationship Id="rId15" Type="http://schemas.openxmlformats.org/officeDocument/2006/relationships/tags" Target="../tags/tag791.xml"/><Relationship Id="rId10" Type="http://schemas.openxmlformats.org/officeDocument/2006/relationships/tags" Target="../tags/tag786.xml"/><Relationship Id="rId19" Type="http://schemas.openxmlformats.org/officeDocument/2006/relationships/tags" Target="../tags/tag795.xml"/><Relationship Id="rId4" Type="http://schemas.openxmlformats.org/officeDocument/2006/relationships/tags" Target="../tags/tag780.xml"/><Relationship Id="rId9" Type="http://schemas.openxmlformats.org/officeDocument/2006/relationships/tags" Target="../tags/tag785.xml"/><Relationship Id="rId14" Type="http://schemas.openxmlformats.org/officeDocument/2006/relationships/tags" Target="../tags/tag790.xml"/><Relationship Id="rId2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05.xml"/><Relationship Id="rId13" Type="http://schemas.openxmlformats.org/officeDocument/2006/relationships/tags" Target="../tags/tag810.xml"/><Relationship Id="rId18" Type="http://schemas.openxmlformats.org/officeDocument/2006/relationships/tags" Target="../tags/tag815.xml"/><Relationship Id="rId3" Type="http://schemas.openxmlformats.org/officeDocument/2006/relationships/tags" Target="../tags/tag800.xml"/><Relationship Id="rId21" Type="http://schemas.openxmlformats.org/officeDocument/2006/relationships/tags" Target="../tags/tag818.xml"/><Relationship Id="rId7" Type="http://schemas.openxmlformats.org/officeDocument/2006/relationships/tags" Target="../tags/tag804.xml"/><Relationship Id="rId12" Type="http://schemas.openxmlformats.org/officeDocument/2006/relationships/tags" Target="../tags/tag809.xml"/><Relationship Id="rId17" Type="http://schemas.openxmlformats.org/officeDocument/2006/relationships/tags" Target="../tags/tag814.xml"/><Relationship Id="rId2" Type="http://schemas.openxmlformats.org/officeDocument/2006/relationships/tags" Target="../tags/tag799.xml"/><Relationship Id="rId16" Type="http://schemas.openxmlformats.org/officeDocument/2006/relationships/tags" Target="../tags/tag813.xml"/><Relationship Id="rId20" Type="http://schemas.openxmlformats.org/officeDocument/2006/relationships/tags" Target="../tags/tag817.xml"/><Relationship Id="rId1" Type="http://schemas.openxmlformats.org/officeDocument/2006/relationships/tags" Target="../tags/tag798.xml"/><Relationship Id="rId6" Type="http://schemas.openxmlformats.org/officeDocument/2006/relationships/tags" Target="../tags/tag803.xml"/><Relationship Id="rId11" Type="http://schemas.openxmlformats.org/officeDocument/2006/relationships/tags" Target="../tags/tag808.xml"/><Relationship Id="rId5" Type="http://schemas.openxmlformats.org/officeDocument/2006/relationships/tags" Target="../tags/tag802.xml"/><Relationship Id="rId15" Type="http://schemas.openxmlformats.org/officeDocument/2006/relationships/tags" Target="../tags/tag812.xml"/><Relationship Id="rId10" Type="http://schemas.openxmlformats.org/officeDocument/2006/relationships/tags" Target="../tags/tag807.xml"/><Relationship Id="rId19" Type="http://schemas.openxmlformats.org/officeDocument/2006/relationships/tags" Target="../tags/tag816.xml"/><Relationship Id="rId4" Type="http://schemas.openxmlformats.org/officeDocument/2006/relationships/tags" Target="../tags/tag801.xml"/><Relationship Id="rId9" Type="http://schemas.openxmlformats.org/officeDocument/2006/relationships/tags" Target="../tags/tag806.xml"/><Relationship Id="rId14" Type="http://schemas.openxmlformats.org/officeDocument/2006/relationships/tags" Target="../tags/tag811.xml"/><Relationship Id="rId2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26.xml"/><Relationship Id="rId13" Type="http://schemas.openxmlformats.org/officeDocument/2006/relationships/tags" Target="../tags/tag831.xml"/><Relationship Id="rId3" Type="http://schemas.openxmlformats.org/officeDocument/2006/relationships/tags" Target="../tags/tag821.xml"/><Relationship Id="rId7" Type="http://schemas.openxmlformats.org/officeDocument/2006/relationships/tags" Target="../tags/tag825.xml"/><Relationship Id="rId12" Type="http://schemas.openxmlformats.org/officeDocument/2006/relationships/tags" Target="../tags/tag830.xml"/><Relationship Id="rId2" Type="http://schemas.openxmlformats.org/officeDocument/2006/relationships/tags" Target="../tags/tag820.xml"/><Relationship Id="rId16" Type="http://schemas.openxmlformats.org/officeDocument/2006/relationships/image" Target="../media/image4.JPG"/><Relationship Id="rId1" Type="http://schemas.openxmlformats.org/officeDocument/2006/relationships/tags" Target="../tags/tag819.xml"/><Relationship Id="rId6" Type="http://schemas.openxmlformats.org/officeDocument/2006/relationships/tags" Target="../tags/tag824.xml"/><Relationship Id="rId11" Type="http://schemas.openxmlformats.org/officeDocument/2006/relationships/tags" Target="../tags/tag829.xml"/><Relationship Id="rId5" Type="http://schemas.openxmlformats.org/officeDocument/2006/relationships/tags" Target="../tags/tag82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828.xml"/><Relationship Id="rId4" Type="http://schemas.openxmlformats.org/officeDocument/2006/relationships/tags" Target="../tags/tag822.xml"/><Relationship Id="rId9" Type="http://schemas.openxmlformats.org/officeDocument/2006/relationships/tags" Target="../tags/tag827.xml"/><Relationship Id="rId14" Type="http://schemas.openxmlformats.org/officeDocument/2006/relationships/tags" Target="../tags/tag8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slideLayout" Target="../slideLayouts/slideLayout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164.xml"/><Relationship Id="rId21" Type="http://schemas.openxmlformats.org/officeDocument/2006/relationships/tags" Target="../tags/tag159.xml"/><Relationship Id="rId34" Type="http://schemas.openxmlformats.org/officeDocument/2006/relationships/tags" Target="../tags/tag172.xml"/><Relationship Id="rId42" Type="http://schemas.openxmlformats.org/officeDocument/2006/relationships/tags" Target="../tags/tag180.xml"/><Relationship Id="rId47" Type="http://schemas.openxmlformats.org/officeDocument/2006/relationships/tags" Target="../tags/tag185.xml"/><Relationship Id="rId50" Type="http://schemas.openxmlformats.org/officeDocument/2006/relationships/tags" Target="../tags/tag188.xml"/><Relationship Id="rId55" Type="http://schemas.openxmlformats.org/officeDocument/2006/relationships/tags" Target="../tags/tag193.xml"/><Relationship Id="rId63" Type="http://schemas.openxmlformats.org/officeDocument/2006/relationships/tags" Target="../tags/tag201.xml"/><Relationship Id="rId7" Type="http://schemas.openxmlformats.org/officeDocument/2006/relationships/tags" Target="../tags/tag145.xml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9" Type="http://schemas.openxmlformats.org/officeDocument/2006/relationships/tags" Target="../tags/tag167.xml"/><Relationship Id="rId11" Type="http://schemas.openxmlformats.org/officeDocument/2006/relationships/tags" Target="../tags/tag149.xml"/><Relationship Id="rId24" Type="http://schemas.openxmlformats.org/officeDocument/2006/relationships/tags" Target="../tags/tag162.xml"/><Relationship Id="rId32" Type="http://schemas.openxmlformats.org/officeDocument/2006/relationships/tags" Target="../tags/tag170.xml"/><Relationship Id="rId37" Type="http://schemas.openxmlformats.org/officeDocument/2006/relationships/tags" Target="../tags/tag175.xml"/><Relationship Id="rId40" Type="http://schemas.openxmlformats.org/officeDocument/2006/relationships/tags" Target="../tags/tag178.xml"/><Relationship Id="rId45" Type="http://schemas.openxmlformats.org/officeDocument/2006/relationships/tags" Target="../tags/tag183.xml"/><Relationship Id="rId53" Type="http://schemas.openxmlformats.org/officeDocument/2006/relationships/tags" Target="../tags/tag191.xml"/><Relationship Id="rId58" Type="http://schemas.openxmlformats.org/officeDocument/2006/relationships/tags" Target="../tags/tag196.xml"/><Relationship Id="rId5" Type="http://schemas.openxmlformats.org/officeDocument/2006/relationships/tags" Target="../tags/tag143.xml"/><Relationship Id="rId61" Type="http://schemas.openxmlformats.org/officeDocument/2006/relationships/tags" Target="../tags/tag199.xml"/><Relationship Id="rId19" Type="http://schemas.openxmlformats.org/officeDocument/2006/relationships/tags" Target="../tags/tag157.xml"/><Relationship Id="rId14" Type="http://schemas.openxmlformats.org/officeDocument/2006/relationships/tags" Target="../tags/tag152.xml"/><Relationship Id="rId22" Type="http://schemas.openxmlformats.org/officeDocument/2006/relationships/tags" Target="../tags/tag160.xml"/><Relationship Id="rId27" Type="http://schemas.openxmlformats.org/officeDocument/2006/relationships/tags" Target="../tags/tag165.xml"/><Relationship Id="rId30" Type="http://schemas.openxmlformats.org/officeDocument/2006/relationships/tags" Target="../tags/tag168.xml"/><Relationship Id="rId35" Type="http://schemas.openxmlformats.org/officeDocument/2006/relationships/tags" Target="../tags/tag173.xml"/><Relationship Id="rId43" Type="http://schemas.openxmlformats.org/officeDocument/2006/relationships/tags" Target="../tags/tag181.xml"/><Relationship Id="rId48" Type="http://schemas.openxmlformats.org/officeDocument/2006/relationships/tags" Target="../tags/tag186.xml"/><Relationship Id="rId56" Type="http://schemas.openxmlformats.org/officeDocument/2006/relationships/tags" Target="../tags/tag194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146.xml"/><Relationship Id="rId51" Type="http://schemas.openxmlformats.org/officeDocument/2006/relationships/tags" Target="../tags/tag189.xml"/><Relationship Id="rId3" Type="http://schemas.openxmlformats.org/officeDocument/2006/relationships/tags" Target="../tags/tag141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tags" Target="../tags/tag163.xml"/><Relationship Id="rId33" Type="http://schemas.openxmlformats.org/officeDocument/2006/relationships/tags" Target="../tags/tag171.xml"/><Relationship Id="rId38" Type="http://schemas.openxmlformats.org/officeDocument/2006/relationships/tags" Target="../tags/tag176.xml"/><Relationship Id="rId46" Type="http://schemas.openxmlformats.org/officeDocument/2006/relationships/tags" Target="../tags/tag184.xml"/><Relationship Id="rId59" Type="http://schemas.openxmlformats.org/officeDocument/2006/relationships/tags" Target="../tags/tag197.xml"/><Relationship Id="rId20" Type="http://schemas.openxmlformats.org/officeDocument/2006/relationships/tags" Target="../tags/tag158.xml"/><Relationship Id="rId41" Type="http://schemas.openxmlformats.org/officeDocument/2006/relationships/tags" Target="../tags/tag179.xml"/><Relationship Id="rId54" Type="http://schemas.openxmlformats.org/officeDocument/2006/relationships/tags" Target="../tags/tag192.xml"/><Relationship Id="rId62" Type="http://schemas.openxmlformats.org/officeDocument/2006/relationships/tags" Target="../tags/tag20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5" Type="http://schemas.openxmlformats.org/officeDocument/2006/relationships/tags" Target="../tags/tag153.xml"/><Relationship Id="rId23" Type="http://schemas.openxmlformats.org/officeDocument/2006/relationships/tags" Target="../tags/tag161.xml"/><Relationship Id="rId28" Type="http://schemas.openxmlformats.org/officeDocument/2006/relationships/tags" Target="../tags/tag166.xml"/><Relationship Id="rId36" Type="http://schemas.openxmlformats.org/officeDocument/2006/relationships/tags" Target="../tags/tag174.xml"/><Relationship Id="rId49" Type="http://schemas.openxmlformats.org/officeDocument/2006/relationships/tags" Target="../tags/tag187.xml"/><Relationship Id="rId57" Type="http://schemas.openxmlformats.org/officeDocument/2006/relationships/tags" Target="../tags/tag195.xml"/><Relationship Id="rId10" Type="http://schemas.openxmlformats.org/officeDocument/2006/relationships/tags" Target="../tags/tag148.xml"/><Relationship Id="rId31" Type="http://schemas.openxmlformats.org/officeDocument/2006/relationships/tags" Target="../tags/tag169.xml"/><Relationship Id="rId44" Type="http://schemas.openxmlformats.org/officeDocument/2006/relationships/tags" Target="../tags/tag182.xml"/><Relationship Id="rId52" Type="http://schemas.openxmlformats.org/officeDocument/2006/relationships/tags" Target="../tags/tag190.xml"/><Relationship Id="rId60" Type="http://schemas.openxmlformats.org/officeDocument/2006/relationships/tags" Target="../tags/tag198.xml"/><Relationship Id="rId65" Type="http://schemas.openxmlformats.org/officeDocument/2006/relationships/image" Target="../media/image14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39" Type="http://schemas.openxmlformats.org/officeDocument/2006/relationships/tags" Target="../tags/tag177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227.xml"/><Relationship Id="rId21" Type="http://schemas.openxmlformats.org/officeDocument/2006/relationships/tags" Target="../tags/tag222.xml"/><Relationship Id="rId42" Type="http://schemas.openxmlformats.org/officeDocument/2006/relationships/tags" Target="../tags/tag243.xml"/><Relationship Id="rId47" Type="http://schemas.openxmlformats.org/officeDocument/2006/relationships/tags" Target="../tags/tag248.xml"/><Relationship Id="rId63" Type="http://schemas.openxmlformats.org/officeDocument/2006/relationships/tags" Target="../tags/tag264.xml"/><Relationship Id="rId68" Type="http://schemas.openxmlformats.org/officeDocument/2006/relationships/tags" Target="../tags/tag269.xml"/><Relationship Id="rId84" Type="http://schemas.openxmlformats.org/officeDocument/2006/relationships/tags" Target="../tags/tag285.xml"/><Relationship Id="rId89" Type="http://schemas.openxmlformats.org/officeDocument/2006/relationships/tags" Target="../tags/tag290.xml"/><Relationship Id="rId16" Type="http://schemas.openxmlformats.org/officeDocument/2006/relationships/tags" Target="../tags/tag217.xml"/><Relationship Id="rId11" Type="http://schemas.openxmlformats.org/officeDocument/2006/relationships/tags" Target="../tags/tag212.xml"/><Relationship Id="rId32" Type="http://schemas.openxmlformats.org/officeDocument/2006/relationships/tags" Target="../tags/tag233.xml"/><Relationship Id="rId37" Type="http://schemas.openxmlformats.org/officeDocument/2006/relationships/tags" Target="../tags/tag238.xml"/><Relationship Id="rId53" Type="http://schemas.openxmlformats.org/officeDocument/2006/relationships/tags" Target="../tags/tag254.xml"/><Relationship Id="rId58" Type="http://schemas.openxmlformats.org/officeDocument/2006/relationships/tags" Target="../tags/tag259.xml"/><Relationship Id="rId74" Type="http://schemas.openxmlformats.org/officeDocument/2006/relationships/tags" Target="../tags/tag275.xml"/><Relationship Id="rId79" Type="http://schemas.openxmlformats.org/officeDocument/2006/relationships/tags" Target="../tags/tag280.xml"/><Relationship Id="rId5" Type="http://schemas.openxmlformats.org/officeDocument/2006/relationships/tags" Target="../tags/tag206.xml"/><Relationship Id="rId90" Type="http://schemas.openxmlformats.org/officeDocument/2006/relationships/tags" Target="../tags/tag291.xml"/><Relationship Id="rId95" Type="http://schemas.openxmlformats.org/officeDocument/2006/relationships/tags" Target="../tags/tag296.xml"/><Relationship Id="rId22" Type="http://schemas.openxmlformats.org/officeDocument/2006/relationships/tags" Target="../tags/tag223.xml"/><Relationship Id="rId27" Type="http://schemas.openxmlformats.org/officeDocument/2006/relationships/tags" Target="../tags/tag228.xml"/><Relationship Id="rId43" Type="http://schemas.openxmlformats.org/officeDocument/2006/relationships/tags" Target="../tags/tag244.xml"/><Relationship Id="rId48" Type="http://schemas.openxmlformats.org/officeDocument/2006/relationships/tags" Target="../tags/tag249.xml"/><Relationship Id="rId64" Type="http://schemas.openxmlformats.org/officeDocument/2006/relationships/tags" Target="../tags/tag265.xml"/><Relationship Id="rId69" Type="http://schemas.openxmlformats.org/officeDocument/2006/relationships/tags" Target="../tags/tag270.xml"/><Relationship Id="rId80" Type="http://schemas.openxmlformats.org/officeDocument/2006/relationships/tags" Target="../tags/tag281.xml"/><Relationship Id="rId85" Type="http://schemas.openxmlformats.org/officeDocument/2006/relationships/tags" Target="../tags/tag286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tags" Target="../tags/tag226.xml"/><Relationship Id="rId33" Type="http://schemas.openxmlformats.org/officeDocument/2006/relationships/tags" Target="../tags/tag234.xml"/><Relationship Id="rId38" Type="http://schemas.openxmlformats.org/officeDocument/2006/relationships/tags" Target="../tags/tag239.xml"/><Relationship Id="rId46" Type="http://schemas.openxmlformats.org/officeDocument/2006/relationships/tags" Target="../tags/tag247.xml"/><Relationship Id="rId59" Type="http://schemas.openxmlformats.org/officeDocument/2006/relationships/tags" Target="../tags/tag260.xml"/><Relationship Id="rId67" Type="http://schemas.openxmlformats.org/officeDocument/2006/relationships/tags" Target="../tags/tag268.xml"/><Relationship Id="rId20" Type="http://schemas.openxmlformats.org/officeDocument/2006/relationships/tags" Target="../tags/tag221.xml"/><Relationship Id="rId41" Type="http://schemas.openxmlformats.org/officeDocument/2006/relationships/tags" Target="../tags/tag242.xml"/><Relationship Id="rId54" Type="http://schemas.openxmlformats.org/officeDocument/2006/relationships/tags" Target="../tags/tag255.xml"/><Relationship Id="rId62" Type="http://schemas.openxmlformats.org/officeDocument/2006/relationships/tags" Target="../tags/tag263.xml"/><Relationship Id="rId70" Type="http://schemas.openxmlformats.org/officeDocument/2006/relationships/tags" Target="../tags/tag271.xml"/><Relationship Id="rId75" Type="http://schemas.openxmlformats.org/officeDocument/2006/relationships/tags" Target="../tags/tag276.xml"/><Relationship Id="rId83" Type="http://schemas.openxmlformats.org/officeDocument/2006/relationships/tags" Target="../tags/tag284.xml"/><Relationship Id="rId88" Type="http://schemas.openxmlformats.org/officeDocument/2006/relationships/tags" Target="../tags/tag289.xml"/><Relationship Id="rId91" Type="http://schemas.openxmlformats.org/officeDocument/2006/relationships/tags" Target="../tags/tag292.xml"/><Relationship Id="rId96" Type="http://schemas.openxmlformats.org/officeDocument/2006/relationships/tags" Target="../tags/tag297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5" Type="http://schemas.openxmlformats.org/officeDocument/2006/relationships/tags" Target="../tags/tag216.xml"/><Relationship Id="rId23" Type="http://schemas.openxmlformats.org/officeDocument/2006/relationships/tags" Target="../tags/tag224.xml"/><Relationship Id="rId28" Type="http://schemas.openxmlformats.org/officeDocument/2006/relationships/tags" Target="../tags/tag229.xml"/><Relationship Id="rId36" Type="http://schemas.openxmlformats.org/officeDocument/2006/relationships/tags" Target="../tags/tag237.xml"/><Relationship Id="rId49" Type="http://schemas.openxmlformats.org/officeDocument/2006/relationships/tags" Target="../tags/tag250.xml"/><Relationship Id="rId57" Type="http://schemas.openxmlformats.org/officeDocument/2006/relationships/tags" Target="../tags/tag258.xml"/><Relationship Id="rId10" Type="http://schemas.openxmlformats.org/officeDocument/2006/relationships/tags" Target="../tags/tag211.xml"/><Relationship Id="rId31" Type="http://schemas.openxmlformats.org/officeDocument/2006/relationships/tags" Target="../tags/tag232.xml"/><Relationship Id="rId44" Type="http://schemas.openxmlformats.org/officeDocument/2006/relationships/tags" Target="../tags/tag245.xml"/><Relationship Id="rId52" Type="http://schemas.openxmlformats.org/officeDocument/2006/relationships/tags" Target="../tags/tag253.xml"/><Relationship Id="rId60" Type="http://schemas.openxmlformats.org/officeDocument/2006/relationships/tags" Target="../tags/tag261.xml"/><Relationship Id="rId65" Type="http://schemas.openxmlformats.org/officeDocument/2006/relationships/tags" Target="../tags/tag266.xml"/><Relationship Id="rId73" Type="http://schemas.openxmlformats.org/officeDocument/2006/relationships/tags" Target="../tags/tag274.xml"/><Relationship Id="rId78" Type="http://schemas.openxmlformats.org/officeDocument/2006/relationships/tags" Target="../tags/tag279.xml"/><Relationship Id="rId81" Type="http://schemas.openxmlformats.org/officeDocument/2006/relationships/tags" Target="../tags/tag282.xml"/><Relationship Id="rId86" Type="http://schemas.openxmlformats.org/officeDocument/2006/relationships/tags" Target="../tags/tag287.xml"/><Relationship Id="rId94" Type="http://schemas.openxmlformats.org/officeDocument/2006/relationships/tags" Target="../tags/tag295.xml"/><Relationship Id="rId99" Type="http://schemas.openxmlformats.org/officeDocument/2006/relationships/tags" Target="../tags/tag300.xml"/><Relationship Id="rId101" Type="http://schemas.openxmlformats.org/officeDocument/2006/relationships/slideLayout" Target="../slideLayouts/slideLayout2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39" Type="http://schemas.openxmlformats.org/officeDocument/2006/relationships/tags" Target="../tags/tag240.xml"/><Relationship Id="rId34" Type="http://schemas.openxmlformats.org/officeDocument/2006/relationships/tags" Target="../tags/tag235.xml"/><Relationship Id="rId50" Type="http://schemas.openxmlformats.org/officeDocument/2006/relationships/tags" Target="../tags/tag251.xml"/><Relationship Id="rId55" Type="http://schemas.openxmlformats.org/officeDocument/2006/relationships/tags" Target="../tags/tag256.xml"/><Relationship Id="rId76" Type="http://schemas.openxmlformats.org/officeDocument/2006/relationships/tags" Target="../tags/tag277.xml"/><Relationship Id="rId97" Type="http://schemas.openxmlformats.org/officeDocument/2006/relationships/tags" Target="../tags/tag298.xml"/><Relationship Id="rId7" Type="http://schemas.openxmlformats.org/officeDocument/2006/relationships/tags" Target="../tags/tag208.xml"/><Relationship Id="rId71" Type="http://schemas.openxmlformats.org/officeDocument/2006/relationships/tags" Target="../tags/tag272.xml"/><Relationship Id="rId92" Type="http://schemas.openxmlformats.org/officeDocument/2006/relationships/tags" Target="../tags/tag293.xml"/><Relationship Id="rId2" Type="http://schemas.openxmlformats.org/officeDocument/2006/relationships/tags" Target="../tags/tag203.xml"/><Relationship Id="rId29" Type="http://schemas.openxmlformats.org/officeDocument/2006/relationships/tags" Target="../tags/tag230.xml"/><Relationship Id="rId24" Type="http://schemas.openxmlformats.org/officeDocument/2006/relationships/tags" Target="../tags/tag225.xml"/><Relationship Id="rId40" Type="http://schemas.openxmlformats.org/officeDocument/2006/relationships/tags" Target="../tags/tag241.xml"/><Relationship Id="rId45" Type="http://schemas.openxmlformats.org/officeDocument/2006/relationships/tags" Target="../tags/tag246.xml"/><Relationship Id="rId66" Type="http://schemas.openxmlformats.org/officeDocument/2006/relationships/tags" Target="../tags/tag267.xml"/><Relationship Id="rId87" Type="http://schemas.openxmlformats.org/officeDocument/2006/relationships/tags" Target="../tags/tag288.xml"/><Relationship Id="rId61" Type="http://schemas.openxmlformats.org/officeDocument/2006/relationships/tags" Target="../tags/tag262.xml"/><Relationship Id="rId82" Type="http://schemas.openxmlformats.org/officeDocument/2006/relationships/tags" Target="../tags/tag283.xml"/><Relationship Id="rId19" Type="http://schemas.openxmlformats.org/officeDocument/2006/relationships/tags" Target="../tags/tag220.xml"/><Relationship Id="rId14" Type="http://schemas.openxmlformats.org/officeDocument/2006/relationships/tags" Target="../tags/tag215.xml"/><Relationship Id="rId30" Type="http://schemas.openxmlformats.org/officeDocument/2006/relationships/tags" Target="../tags/tag231.xml"/><Relationship Id="rId35" Type="http://schemas.openxmlformats.org/officeDocument/2006/relationships/tags" Target="../tags/tag236.xml"/><Relationship Id="rId56" Type="http://schemas.openxmlformats.org/officeDocument/2006/relationships/tags" Target="../tags/tag257.xml"/><Relationship Id="rId77" Type="http://schemas.openxmlformats.org/officeDocument/2006/relationships/tags" Target="../tags/tag278.xml"/><Relationship Id="rId100" Type="http://schemas.openxmlformats.org/officeDocument/2006/relationships/tags" Target="../tags/tag301.xml"/><Relationship Id="rId8" Type="http://schemas.openxmlformats.org/officeDocument/2006/relationships/tags" Target="../tags/tag209.xml"/><Relationship Id="rId51" Type="http://schemas.openxmlformats.org/officeDocument/2006/relationships/tags" Target="../tags/tag252.xml"/><Relationship Id="rId72" Type="http://schemas.openxmlformats.org/officeDocument/2006/relationships/tags" Target="../tags/tag273.xml"/><Relationship Id="rId93" Type="http://schemas.openxmlformats.org/officeDocument/2006/relationships/tags" Target="../tags/tag294.xml"/><Relationship Id="rId98" Type="http://schemas.openxmlformats.org/officeDocument/2006/relationships/tags" Target="../tags/tag299.xml"/><Relationship Id="rId3" Type="http://schemas.openxmlformats.org/officeDocument/2006/relationships/tags" Target="../tags/tag204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418.xml"/><Relationship Id="rId21" Type="http://schemas.openxmlformats.org/officeDocument/2006/relationships/tags" Target="../tags/tag322.xml"/><Relationship Id="rId42" Type="http://schemas.openxmlformats.org/officeDocument/2006/relationships/tags" Target="../tags/tag343.xml"/><Relationship Id="rId63" Type="http://schemas.openxmlformats.org/officeDocument/2006/relationships/tags" Target="../tags/tag364.xml"/><Relationship Id="rId84" Type="http://schemas.openxmlformats.org/officeDocument/2006/relationships/tags" Target="../tags/tag385.xml"/><Relationship Id="rId138" Type="http://schemas.openxmlformats.org/officeDocument/2006/relationships/tags" Target="../tags/tag439.xml"/><Relationship Id="rId159" Type="http://schemas.openxmlformats.org/officeDocument/2006/relationships/tags" Target="../tags/tag460.xml"/><Relationship Id="rId170" Type="http://schemas.openxmlformats.org/officeDocument/2006/relationships/tags" Target="../tags/tag471.xml"/><Relationship Id="rId191" Type="http://schemas.openxmlformats.org/officeDocument/2006/relationships/tags" Target="../tags/tag492.xml"/><Relationship Id="rId205" Type="http://schemas.openxmlformats.org/officeDocument/2006/relationships/tags" Target="../tags/tag506.xml"/><Relationship Id="rId107" Type="http://schemas.openxmlformats.org/officeDocument/2006/relationships/tags" Target="../tags/tag408.xml"/><Relationship Id="rId11" Type="http://schemas.openxmlformats.org/officeDocument/2006/relationships/tags" Target="../tags/tag312.xml"/><Relationship Id="rId32" Type="http://schemas.openxmlformats.org/officeDocument/2006/relationships/tags" Target="../tags/tag333.xml"/><Relationship Id="rId53" Type="http://schemas.openxmlformats.org/officeDocument/2006/relationships/tags" Target="../tags/tag354.xml"/><Relationship Id="rId74" Type="http://schemas.openxmlformats.org/officeDocument/2006/relationships/tags" Target="../tags/tag375.xml"/><Relationship Id="rId128" Type="http://schemas.openxmlformats.org/officeDocument/2006/relationships/tags" Target="../tags/tag429.xml"/><Relationship Id="rId149" Type="http://schemas.openxmlformats.org/officeDocument/2006/relationships/tags" Target="../tags/tag450.xml"/><Relationship Id="rId5" Type="http://schemas.openxmlformats.org/officeDocument/2006/relationships/tags" Target="../tags/tag306.xml"/><Relationship Id="rId95" Type="http://schemas.openxmlformats.org/officeDocument/2006/relationships/tags" Target="../tags/tag396.xml"/><Relationship Id="rId160" Type="http://schemas.openxmlformats.org/officeDocument/2006/relationships/tags" Target="../tags/tag461.xml"/><Relationship Id="rId181" Type="http://schemas.openxmlformats.org/officeDocument/2006/relationships/tags" Target="../tags/tag482.xml"/><Relationship Id="rId22" Type="http://schemas.openxmlformats.org/officeDocument/2006/relationships/tags" Target="../tags/tag323.xml"/><Relationship Id="rId43" Type="http://schemas.openxmlformats.org/officeDocument/2006/relationships/tags" Target="../tags/tag344.xml"/><Relationship Id="rId64" Type="http://schemas.openxmlformats.org/officeDocument/2006/relationships/tags" Target="../tags/tag365.xml"/><Relationship Id="rId118" Type="http://schemas.openxmlformats.org/officeDocument/2006/relationships/tags" Target="../tags/tag419.xml"/><Relationship Id="rId139" Type="http://schemas.openxmlformats.org/officeDocument/2006/relationships/tags" Target="../tags/tag440.xml"/><Relationship Id="rId85" Type="http://schemas.openxmlformats.org/officeDocument/2006/relationships/tags" Target="../tags/tag386.xml"/><Relationship Id="rId150" Type="http://schemas.openxmlformats.org/officeDocument/2006/relationships/tags" Target="../tags/tag451.xml"/><Relationship Id="rId171" Type="http://schemas.openxmlformats.org/officeDocument/2006/relationships/tags" Target="../tags/tag472.xml"/><Relationship Id="rId192" Type="http://schemas.openxmlformats.org/officeDocument/2006/relationships/tags" Target="../tags/tag493.xml"/><Relationship Id="rId206" Type="http://schemas.openxmlformats.org/officeDocument/2006/relationships/tags" Target="../tags/tag507.xml"/><Relationship Id="rId12" Type="http://schemas.openxmlformats.org/officeDocument/2006/relationships/tags" Target="../tags/tag313.xml"/><Relationship Id="rId33" Type="http://schemas.openxmlformats.org/officeDocument/2006/relationships/tags" Target="../tags/tag334.xml"/><Relationship Id="rId108" Type="http://schemas.openxmlformats.org/officeDocument/2006/relationships/tags" Target="../tags/tag409.xml"/><Relationship Id="rId129" Type="http://schemas.openxmlformats.org/officeDocument/2006/relationships/tags" Target="../tags/tag430.xml"/><Relationship Id="rId54" Type="http://schemas.openxmlformats.org/officeDocument/2006/relationships/tags" Target="../tags/tag355.xml"/><Relationship Id="rId75" Type="http://schemas.openxmlformats.org/officeDocument/2006/relationships/tags" Target="../tags/tag376.xml"/><Relationship Id="rId96" Type="http://schemas.openxmlformats.org/officeDocument/2006/relationships/tags" Target="../tags/tag397.xml"/><Relationship Id="rId140" Type="http://schemas.openxmlformats.org/officeDocument/2006/relationships/tags" Target="../tags/tag441.xml"/><Relationship Id="rId161" Type="http://schemas.openxmlformats.org/officeDocument/2006/relationships/tags" Target="../tags/tag462.xml"/><Relationship Id="rId182" Type="http://schemas.openxmlformats.org/officeDocument/2006/relationships/tags" Target="../tags/tag483.xml"/><Relationship Id="rId6" Type="http://schemas.openxmlformats.org/officeDocument/2006/relationships/tags" Target="../tags/tag307.xml"/><Relationship Id="rId23" Type="http://schemas.openxmlformats.org/officeDocument/2006/relationships/tags" Target="../tags/tag324.xml"/><Relationship Id="rId119" Type="http://schemas.openxmlformats.org/officeDocument/2006/relationships/tags" Target="../tags/tag420.xml"/><Relationship Id="rId44" Type="http://schemas.openxmlformats.org/officeDocument/2006/relationships/tags" Target="../tags/tag345.xml"/><Relationship Id="rId65" Type="http://schemas.openxmlformats.org/officeDocument/2006/relationships/tags" Target="../tags/tag366.xml"/><Relationship Id="rId86" Type="http://schemas.openxmlformats.org/officeDocument/2006/relationships/tags" Target="../tags/tag387.xml"/><Relationship Id="rId130" Type="http://schemas.openxmlformats.org/officeDocument/2006/relationships/tags" Target="../tags/tag431.xml"/><Relationship Id="rId151" Type="http://schemas.openxmlformats.org/officeDocument/2006/relationships/tags" Target="../tags/tag452.xml"/><Relationship Id="rId172" Type="http://schemas.openxmlformats.org/officeDocument/2006/relationships/tags" Target="../tags/tag473.xml"/><Relationship Id="rId193" Type="http://schemas.openxmlformats.org/officeDocument/2006/relationships/tags" Target="../tags/tag494.xml"/><Relationship Id="rId207" Type="http://schemas.openxmlformats.org/officeDocument/2006/relationships/tags" Target="../tags/tag508.xml"/><Relationship Id="rId13" Type="http://schemas.openxmlformats.org/officeDocument/2006/relationships/tags" Target="../tags/tag314.xml"/><Relationship Id="rId109" Type="http://schemas.openxmlformats.org/officeDocument/2006/relationships/tags" Target="../tags/tag410.xml"/><Relationship Id="rId34" Type="http://schemas.openxmlformats.org/officeDocument/2006/relationships/tags" Target="../tags/tag335.xml"/><Relationship Id="rId55" Type="http://schemas.openxmlformats.org/officeDocument/2006/relationships/tags" Target="../tags/tag356.xml"/><Relationship Id="rId76" Type="http://schemas.openxmlformats.org/officeDocument/2006/relationships/tags" Target="../tags/tag377.xml"/><Relationship Id="rId97" Type="http://schemas.openxmlformats.org/officeDocument/2006/relationships/tags" Target="../tags/tag398.xml"/><Relationship Id="rId120" Type="http://schemas.openxmlformats.org/officeDocument/2006/relationships/tags" Target="../tags/tag421.xml"/><Relationship Id="rId141" Type="http://schemas.openxmlformats.org/officeDocument/2006/relationships/tags" Target="../tags/tag442.xml"/><Relationship Id="rId7" Type="http://schemas.openxmlformats.org/officeDocument/2006/relationships/tags" Target="../tags/tag308.xml"/><Relationship Id="rId162" Type="http://schemas.openxmlformats.org/officeDocument/2006/relationships/tags" Target="../tags/tag463.xml"/><Relationship Id="rId183" Type="http://schemas.openxmlformats.org/officeDocument/2006/relationships/tags" Target="../tags/tag484.xml"/><Relationship Id="rId24" Type="http://schemas.openxmlformats.org/officeDocument/2006/relationships/tags" Target="../tags/tag325.xml"/><Relationship Id="rId45" Type="http://schemas.openxmlformats.org/officeDocument/2006/relationships/tags" Target="../tags/tag346.xml"/><Relationship Id="rId66" Type="http://schemas.openxmlformats.org/officeDocument/2006/relationships/tags" Target="../tags/tag367.xml"/><Relationship Id="rId87" Type="http://schemas.openxmlformats.org/officeDocument/2006/relationships/tags" Target="../tags/tag388.xml"/><Relationship Id="rId110" Type="http://schemas.openxmlformats.org/officeDocument/2006/relationships/tags" Target="../tags/tag411.xml"/><Relationship Id="rId131" Type="http://schemas.openxmlformats.org/officeDocument/2006/relationships/tags" Target="../tags/tag432.xml"/><Relationship Id="rId61" Type="http://schemas.openxmlformats.org/officeDocument/2006/relationships/tags" Target="../tags/tag362.xml"/><Relationship Id="rId82" Type="http://schemas.openxmlformats.org/officeDocument/2006/relationships/tags" Target="../tags/tag383.xml"/><Relationship Id="rId152" Type="http://schemas.openxmlformats.org/officeDocument/2006/relationships/tags" Target="../tags/tag453.xml"/><Relationship Id="rId173" Type="http://schemas.openxmlformats.org/officeDocument/2006/relationships/tags" Target="../tags/tag474.xml"/><Relationship Id="rId194" Type="http://schemas.openxmlformats.org/officeDocument/2006/relationships/tags" Target="../tags/tag495.xml"/><Relationship Id="rId199" Type="http://schemas.openxmlformats.org/officeDocument/2006/relationships/tags" Target="../tags/tag500.xml"/><Relationship Id="rId203" Type="http://schemas.openxmlformats.org/officeDocument/2006/relationships/tags" Target="../tags/tag504.xml"/><Relationship Id="rId208" Type="http://schemas.openxmlformats.org/officeDocument/2006/relationships/tags" Target="../tags/tag509.xml"/><Relationship Id="rId19" Type="http://schemas.openxmlformats.org/officeDocument/2006/relationships/tags" Target="../tags/tag320.xml"/><Relationship Id="rId14" Type="http://schemas.openxmlformats.org/officeDocument/2006/relationships/tags" Target="../tags/tag315.xml"/><Relationship Id="rId30" Type="http://schemas.openxmlformats.org/officeDocument/2006/relationships/tags" Target="../tags/tag331.xml"/><Relationship Id="rId35" Type="http://schemas.openxmlformats.org/officeDocument/2006/relationships/tags" Target="../tags/tag336.xml"/><Relationship Id="rId56" Type="http://schemas.openxmlformats.org/officeDocument/2006/relationships/tags" Target="../tags/tag357.xml"/><Relationship Id="rId77" Type="http://schemas.openxmlformats.org/officeDocument/2006/relationships/tags" Target="../tags/tag378.xml"/><Relationship Id="rId100" Type="http://schemas.openxmlformats.org/officeDocument/2006/relationships/tags" Target="../tags/tag401.xml"/><Relationship Id="rId105" Type="http://schemas.openxmlformats.org/officeDocument/2006/relationships/tags" Target="../tags/tag406.xml"/><Relationship Id="rId126" Type="http://schemas.openxmlformats.org/officeDocument/2006/relationships/tags" Target="../tags/tag427.xml"/><Relationship Id="rId147" Type="http://schemas.openxmlformats.org/officeDocument/2006/relationships/tags" Target="../tags/tag448.xml"/><Relationship Id="rId168" Type="http://schemas.openxmlformats.org/officeDocument/2006/relationships/tags" Target="../tags/tag469.xml"/><Relationship Id="rId8" Type="http://schemas.openxmlformats.org/officeDocument/2006/relationships/tags" Target="../tags/tag309.xml"/><Relationship Id="rId51" Type="http://schemas.openxmlformats.org/officeDocument/2006/relationships/tags" Target="../tags/tag352.xml"/><Relationship Id="rId72" Type="http://schemas.openxmlformats.org/officeDocument/2006/relationships/tags" Target="../tags/tag373.xml"/><Relationship Id="rId93" Type="http://schemas.openxmlformats.org/officeDocument/2006/relationships/tags" Target="../tags/tag394.xml"/><Relationship Id="rId98" Type="http://schemas.openxmlformats.org/officeDocument/2006/relationships/tags" Target="../tags/tag399.xml"/><Relationship Id="rId121" Type="http://schemas.openxmlformats.org/officeDocument/2006/relationships/tags" Target="../tags/tag422.xml"/><Relationship Id="rId142" Type="http://schemas.openxmlformats.org/officeDocument/2006/relationships/tags" Target="../tags/tag443.xml"/><Relationship Id="rId163" Type="http://schemas.openxmlformats.org/officeDocument/2006/relationships/tags" Target="../tags/tag464.xml"/><Relationship Id="rId184" Type="http://schemas.openxmlformats.org/officeDocument/2006/relationships/tags" Target="../tags/tag485.xml"/><Relationship Id="rId189" Type="http://schemas.openxmlformats.org/officeDocument/2006/relationships/tags" Target="../tags/tag490.xml"/><Relationship Id="rId3" Type="http://schemas.openxmlformats.org/officeDocument/2006/relationships/tags" Target="../tags/tag304.xml"/><Relationship Id="rId25" Type="http://schemas.openxmlformats.org/officeDocument/2006/relationships/tags" Target="../tags/tag326.xml"/><Relationship Id="rId46" Type="http://schemas.openxmlformats.org/officeDocument/2006/relationships/tags" Target="../tags/tag347.xml"/><Relationship Id="rId67" Type="http://schemas.openxmlformats.org/officeDocument/2006/relationships/tags" Target="../tags/tag368.xml"/><Relationship Id="rId116" Type="http://schemas.openxmlformats.org/officeDocument/2006/relationships/tags" Target="../tags/tag417.xml"/><Relationship Id="rId137" Type="http://schemas.openxmlformats.org/officeDocument/2006/relationships/tags" Target="../tags/tag438.xml"/><Relationship Id="rId158" Type="http://schemas.openxmlformats.org/officeDocument/2006/relationships/tags" Target="../tags/tag459.xml"/><Relationship Id="rId20" Type="http://schemas.openxmlformats.org/officeDocument/2006/relationships/tags" Target="../tags/tag321.xml"/><Relationship Id="rId41" Type="http://schemas.openxmlformats.org/officeDocument/2006/relationships/tags" Target="../tags/tag342.xml"/><Relationship Id="rId62" Type="http://schemas.openxmlformats.org/officeDocument/2006/relationships/tags" Target="../tags/tag363.xml"/><Relationship Id="rId83" Type="http://schemas.openxmlformats.org/officeDocument/2006/relationships/tags" Target="../tags/tag384.xml"/><Relationship Id="rId88" Type="http://schemas.openxmlformats.org/officeDocument/2006/relationships/tags" Target="../tags/tag389.xml"/><Relationship Id="rId111" Type="http://schemas.openxmlformats.org/officeDocument/2006/relationships/tags" Target="../tags/tag412.xml"/><Relationship Id="rId132" Type="http://schemas.openxmlformats.org/officeDocument/2006/relationships/tags" Target="../tags/tag433.xml"/><Relationship Id="rId153" Type="http://schemas.openxmlformats.org/officeDocument/2006/relationships/tags" Target="../tags/tag454.xml"/><Relationship Id="rId174" Type="http://schemas.openxmlformats.org/officeDocument/2006/relationships/tags" Target="../tags/tag475.xml"/><Relationship Id="rId179" Type="http://schemas.openxmlformats.org/officeDocument/2006/relationships/tags" Target="../tags/tag480.xml"/><Relationship Id="rId195" Type="http://schemas.openxmlformats.org/officeDocument/2006/relationships/tags" Target="../tags/tag496.xml"/><Relationship Id="rId209" Type="http://schemas.openxmlformats.org/officeDocument/2006/relationships/tags" Target="../tags/tag510.xml"/><Relationship Id="rId190" Type="http://schemas.openxmlformats.org/officeDocument/2006/relationships/tags" Target="../tags/tag491.xml"/><Relationship Id="rId204" Type="http://schemas.openxmlformats.org/officeDocument/2006/relationships/tags" Target="../tags/tag505.xml"/><Relationship Id="rId15" Type="http://schemas.openxmlformats.org/officeDocument/2006/relationships/tags" Target="../tags/tag316.xml"/><Relationship Id="rId36" Type="http://schemas.openxmlformats.org/officeDocument/2006/relationships/tags" Target="../tags/tag337.xml"/><Relationship Id="rId57" Type="http://schemas.openxmlformats.org/officeDocument/2006/relationships/tags" Target="../tags/tag358.xml"/><Relationship Id="rId106" Type="http://schemas.openxmlformats.org/officeDocument/2006/relationships/tags" Target="../tags/tag407.xml"/><Relationship Id="rId127" Type="http://schemas.openxmlformats.org/officeDocument/2006/relationships/tags" Target="../tags/tag428.xml"/><Relationship Id="rId10" Type="http://schemas.openxmlformats.org/officeDocument/2006/relationships/tags" Target="../tags/tag311.xml"/><Relationship Id="rId31" Type="http://schemas.openxmlformats.org/officeDocument/2006/relationships/tags" Target="../tags/tag332.xml"/><Relationship Id="rId52" Type="http://schemas.openxmlformats.org/officeDocument/2006/relationships/tags" Target="../tags/tag353.xml"/><Relationship Id="rId73" Type="http://schemas.openxmlformats.org/officeDocument/2006/relationships/tags" Target="../tags/tag374.xml"/><Relationship Id="rId78" Type="http://schemas.openxmlformats.org/officeDocument/2006/relationships/tags" Target="../tags/tag379.xml"/><Relationship Id="rId94" Type="http://schemas.openxmlformats.org/officeDocument/2006/relationships/tags" Target="../tags/tag395.xml"/><Relationship Id="rId99" Type="http://schemas.openxmlformats.org/officeDocument/2006/relationships/tags" Target="../tags/tag400.xml"/><Relationship Id="rId101" Type="http://schemas.openxmlformats.org/officeDocument/2006/relationships/tags" Target="../tags/tag402.xml"/><Relationship Id="rId122" Type="http://schemas.openxmlformats.org/officeDocument/2006/relationships/tags" Target="../tags/tag423.xml"/><Relationship Id="rId143" Type="http://schemas.openxmlformats.org/officeDocument/2006/relationships/tags" Target="../tags/tag444.xml"/><Relationship Id="rId148" Type="http://schemas.openxmlformats.org/officeDocument/2006/relationships/tags" Target="../tags/tag449.xml"/><Relationship Id="rId164" Type="http://schemas.openxmlformats.org/officeDocument/2006/relationships/tags" Target="../tags/tag465.xml"/><Relationship Id="rId169" Type="http://schemas.openxmlformats.org/officeDocument/2006/relationships/tags" Target="../tags/tag470.xml"/><Relationship Id="rId185" Type="http://schemas.openxmlformats.org/officeDocument/2006/relationships/tags" Target="../tags/tag486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80" Type="http://schemas.openxmlformats.org/officeDocument/2006/relationships/tags" Target="../tags/tag481.xml"/><Relationship Id="rId210" Type="http://schemas.openxmlformats.org/officeDocument/2006/relationships/tags" Target="../tags/tag511.xml"/><Relationship Id="rId26" Type="http://schemas.openxmlformats.org/officeDocument/2006/relationships/tags" Target="../tags/tag327.xml"/><Relationship Id="rId47" Type="http://schemas.openxmlformats.org/officeDocument/2006/relationships/tags" Target="../tags/tag348.xml"/><Relationship Id="rId68" Type="http://schemas.openxmlformats.org/officeDocument/2006/relationships/tags" Target="../tags/tag369.xml"/><Relationship Id="rId89" Type="http://schemas.openxmlformats.org/officeDocument/2006/relationships/tags" Target="../tags/tag390.xml"/><Relationship Id="rId112" Type="http://schemas.openxmlformats.org/officeDocument/2006/relationships/tags" Target="../tags/tag413.xml"/><Relationship Id="rId133" Type="http://schemas.openxmlformats.org/officeDocument/2006/relationships/tags" Target="../tags/tag434.xml"/><Relationship Id="rId154" Type="http://schemas.openxmlformats.org/officeDocument/2006/relationships/tags" Target="../tags/tag455.xml"/><Relationship Id="rId175" Type="http://schemas.openxmlformats.org/officeDocument/2006/relationships/tags" Target="../tags/tag476.xml"/><Relationship Id="rId196" Type="http://schemas.openxmlformats.org/officeDocument/2006/relationships/tags" Target="../tags/tag497.xml"/><Relationship Id="rId200" Type="http://schemas.openxmlformats.org/officeDocument/2006/relationships/tags" Target="../tags/tag501.xml"/><Relationship Id="rId16" Type="http://schemas.openxmlformats.org/officeDocument/2006/relationships/tags" Target="../tags/tag317.xml"/><Relationship Id="rId37" Type="http://schemas.openxmlformats.org/officeDocument/2006/relationships/tags" Target="../tags/tag338.xml"/><Relationship Id="rId58" Type="http://schemas.openxmlformats.org/officeDocument/2006/relationships/tags" Target="../tags/tag359.xml"/><Relationship Id="rId79" Type="http://schemas.openxmlformats.org/officeDocument/2006/relationships/tags" Target="../tags/tag380.xml"/><Relationship Id="rId102" Type="http://schemas.openxmlformats.org/officeDocument/2006/relationships/tags" Target="../tags/tag403.xml"/><Relationship Id="rId123" Type="http://schemas.openxmlformats.org/officeDocument/2006/relationships/tags" Target="../tags/tag424.xml"/><Relationship Id="rId144" Type="http://schemas.openxmlformats.org/officeDocument/2006/relationships/tags" Target="../tags/tag445.xml"/><Relationship Id="rId90" Type="http://schemas.openxmlformats.org/officeDocument/2006/relationships/tags" Target="../tags/tag391.xml"/><Relationship Id="rId165" Type="http://schemas.openxmlformats.org/officeDocument/2006/relationships/tags" Target="../tags/tag466.xml"/><Relationship Id="rId186" Type="http://schemas.openxmlformats.org/officeDocument/2006/relationships/tags" Target="../tags/tag487.xml"/><Relationship Id="rId211" Type="http://schemas.openxmlformats.org/officeDocument/2006/relationships/slideLayout" Target="../slideLayouts/slideLayout2.xml"/><Relationship Id="rId27" Type="http://schemas.openxmlformats.org/officeDocument/2006/relationships/tags" Target="../tags/tag328.xml"/><Relationship Id="rId48" Type="http://schemas.openxmlformats.org/officeDocument/2006/relationships/tags" Target="../tags/tag349.xml"/><Relationship Id="rId69" Type="http://schemas.openxmlformats.org/officeDocument/2006/relationships/tags" Target="../tags/tag370.xml"/><Relationship Id="rId113" Type="http://schemas.openxmlformats.org/officeDocument/2006/relationships/tags" Target="../tags/tag414.xml"/><Relationship Id="rId134" Type="http://schemas.openxmlformats.org/officeDocument/2006/relationships/tags" Target="../tags/tag435.xml"/><Relationship Id="rId80" Type="http://schemas.openxmlformats.org/officeDocument/2006/relationships/tags" Target="../tags/tag381.xml"/><Relationship Id="rId155" Type="http://schemas.openxmlformats.org/officeDocument/2006/relationships/tags" Target="../tags/tag456.xml"/><Relationship Id="rId176" Type="http://schemas.openxmlformats.org/officeDocument/2006/relationships/tags" Target="../tags/tag477.xml"/><Relationship Id="rId197" Type="http://schemas.openxmlformats.org/officeDocument/2006/relationships/tags" Target="../tags/tag498.xml"/><Relationship Id="rId201" Type="http://schemas.openxmlformats.org/officeDocument/2006/relationships/tags" Target="../tags/tag502.xml"/><Relationship Id="rId17" Type="http://schemas.openxmlformats.org/officeDocument/2006/relationships/tags" Target="../tags/tag318.xml"/><Relationship Id="rId38" Type="http://schemas.openxmlformats.org/officeDocument/2006/relationships/tags" Target="../tags/tag339.xml"/><Relationship Id="rId59" Type="http://schemas.openxmlformats.org/officeDocument/2006/relationships/tags" Target="../tags/tag360.xml"/><Relationship Id="rId103" Type="http://schemas.openxmlformats.org/officeDocument/2006/relationships/tags" Target="../tags/tag404.xml"/><Relationship Id="rId124" Type="http://schemas.openxmlformats.org/officeDocument/2006/relationships/tags" Target="../tags/tag425.xml"/><Relationship Id="rId70" Type="http://schemas.openxmlformats.org/officeDocument/2006/relationships/tags" Target="../tags/tag371.xml"/><Relationship Id="rId91" Type="http://schemas.openxmlformats.org/officeDocument/2006/relationships/tags" Target="../tags/tag392.xml"/><Relationship Id="rId145" Type="http://schemas.openxmlformats.org/officeDocument/2006/relationships/tags" Target="../tags/tag446.xml"/><Relationship Id="rId166" Type="http://schemas.openxmlformats.org/officeDocument/2006/relationships/tags" Target="../tags/tag467.xml"/><Relationship Id="rId187" Type="http://schemas.openxmlformats.org/officeDocument/2006/relationships/tags" Target="../tags/tag488.xml"/><Relationship Id="rId1" Type="http://schemas.openxmlformats.org/officeDocument/2006/relationships/tags" Target="../tags/tag302.xml"/><Relationship Id="rId28" Type="http://schemas.openxmlformats.org/officeDocument/2006/relationships/tags" Target="../tags/tag329.xml"/><Relationship Id="rId49" Type="http://schemas.openxmlformats.org/officeDocument/2006/relationships/tags" Target="../tags/tag350.xml"/><Relationship Id="rId114" Type="http://schemas.openxmlformats.org/officeDocument/2006/relationships/tags" Target="../tags/tag415.xml"/><Relationship Id="rId60" Type="http://schemas.openxmlformats.org/officeDocument/2006/relationships/tags" Target="../tags/tag361.xml"/><Relationship Id="rId81" Type="http://schemas.openxmlformats.org/officeDocument/2006/relationships/tags" Target="../tags/tag382.xml"/><Relationship Id="rId135" Type="http://schemas.openxmlformats.org/officeDocument/2006/relationships/tags" Target="../tags/tag436.xml"/><Relationship Id="rId156" Type="http://schemas.openxmlformats.org/officeDocument/2006/relationships/tags" Target="../tags/tag457.xml"/><Relationship Id="rId177" Type="http://schemas.openxmlformats.org/officeDocument/2006/relationships/tags" Target="../tags/tag478.xml"/><Relationship Id="rId198" Type="http://schemas.openxmlformats.org/officeDocument/2006/relationships/tags" Target="../tags/tag499.xml"/><Relationship Id="rId202" Type="http://schemas.openxmlformats.org/officeDocument/2006/relationships/tags" Target="../tags/tag503.xml"/><Relationship Id="rId18" Type="http://schemas.openxmlformats.org/officeDocument/2006/relationships/tags" Target="../tags/tag319.xml"/><Relationship Id="rId39" Type="http://schemas.openxmlformats.org/officeDocument/2006/relationships/tags" Target="../tags/tag340.xml"/><Relationship Id="rId50" Type="http://schemas.openxmlformats.org/officeDocument/2006/relationships/tags" Target="../tags/tag351.xml"/><Relationship Id="rId104" Type="http://schemas.openxmlformats.org/officeDocument/2006/relationships/tags" Target="../tags/tag405.xml"/><Relationship Id="rId125" Type="http://schemas.openxmlformats.org/officeDocument/2006/relationships/tags" Target="../tags/tag426.xml"/><Relationship Id="rId146" Type="http://schemas.openxmlformats.org/officeDocument/2006/relationships/tags" Target="../tags/tag447.xml"/><Relationship Id="rId167" Type="http://schemas.openxmlformats.org/officeDocument/2006/relationships/tags" Target="../tags/tag468.xml"/><Relationship Id="rId188" Type="http://schemas.openxmlformats.org/officeDocument/2006/relationships/tags" Target="../tags/tag489.xml"/><Relationship Id="rId71" Type="http://schemas.openxmlformats.org/officeDocument/2006/relationships/tags" Target="../tags/tag372.xml"/><Relationship Id="rId92" Type="http://schemas.openxmlformats.org/officeDocument/2006/relationships/tags" Target="../tags/tag393.xml"/><Relationship Id="rId2" Type="http://schemas.openxmlformats.org/officeDocument/2006/relationships/tags" Target="../tags/tag303.xml"/><Relationship Id="rId29" Type="http://schemas.openxmlformats.org/officeDocument/2006/relationships/tags" Target="../tags/tag330.xml"/><Relationship Id="rId40" Type="http://schemas.openxmlformats.org/officeDocument/2006/relationships/tags" Target="../tags/tag341.xml"/><Relationship Id="rId115" Type="http://schemas.openxmlformats.org/officeDocument/2006/relationships/tags" Target="../tags/tag416.xml"/><Relationship Id="rId136" Type="http://schemas.openxmlformats.org/officeDocument/2006/relationships/tags" Target="../tags/tag437.xml"/><Relationship Id="rId157" Type="http://schemas.openxmlformats.org/officeDocument/2006/relationships/tags" Target="../tags/tag458.xml"/><Relationship Id="rId178" Type="http://schemas.openxmlformats.org/officeDocument/2006/relationships/tags" Target="../tags/tag479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537.xml"/><Relationship Id="rId21" Type="http://schemas.openxmlformats.org/officeDocument/2006/relationships/tags" Target="../tags/tag532.xml"/><Relationship Id="rId42" Type="http://schemas.openxmlformats.org/officeDocument/2006/relationships/tags" Target="../tags/tag553.xml"/><Relationship Id="rId47" Type="http://schemas.openxmlformats.org/officeDocument/2006/relationships/tags" Target="../tags/tag558.xml"/><Relationship Id="rId63" Type="http://schemas.openxmlformats.org/officeDocument/2006/relationships/tags" Target="../tags/tag574.xml"/><Relationship Id="rId68" Type="http://schemas.openxmlformats.org/officeDocument/2006/relationships/tags" Target="../tags/tag579.xml"/><Relationship Id="rId16" Type="http://schemas.openxmlformats.org/officeDocument/2006/relationships/tags" Target="../tags/tag527.xml"/><Relationship Id="rId11" Type="http://schemas.openxmlformats.org/officeDocument/2006/relationships/tags" Target="../tags/tag522.xml"/><Relationship Id="rId32" Type="http://schemas.openxmlformats.org/officeDocument/2006/relationships/tags" Target="../tags/tag543.xml"/><Relationship Id="rId37" Type="http://schemas.openxmlformats.org/officeDocument/2006/relationships/tags" Target="../tags/tag548.xml"/><Relationship Id="rId53" Type="http://schemas.openxmlformats.org/officeDocument/2006/relationships/tags" Target="../tags/tag564.xml"/><Relationship Id="rId58" Type="http://schemas.openxmlformats.org/officeDocument/2006/relationships/tags" Target="../tags/tag569.xml"/><Relationship Id="rId74" Type="http://schemas.openxmlformats.org/officeDocument/2006/relationships/tags" Target="../tags/tag585.xml"/><Relationship Id="rId79" Type="http://schemas.openxmlformats.org/officeDocument/2006/relationships/tags" Target="../tags/tag590.xml"/><Relationship Id="rId5" Type="http://schemas.openxmlformats.org/officeDocument/2006/relationships/tags" Target="../tags/tag516.xml"/><Relationship Id="rId61" Type="http://schemas.openxmlformats.org/officeDocument/2006/relationships/tags" Target="../tags/tag572.xml"/><Relationship Id="rId19" Type="http://schemas.openxmlformats.org/officeDocument/2006/relationships/tags" Target="../tags/tag530.xml"/><Relationship Id="rId14" Type="http://schemas.openxmlformats.org/officeDocument/2006/relationships/tags" Target="../tags/tag525.xml"/><Relationship Id="rId22" Type="http://schemas.openxmlformats.org/officeDocument/2006/relationships/tags" Target="../tags/tag533.xml"/><Relationship Id="rId27" Type="http://schemas.openxmlformats.org/officeDocument/2006/relationships/tags" Target="../tags/tag538.xml"/><Relationship Id="rId30" Type="http://schemas.openxmlformats.org/officeDocument/2006/relationships/tags" Target="../tags/tag541.xml"/><Relationship Id="rId35" Type="http://schemas.openxmlformats.org/officeDocument/2006/relationships/tags" Target="../tags/tag546.xml"/><Relationship Id="rId43" Type="http://schemas.openxmlformats.org/officeDocument/2006/relationships/tags" Target="../tags/tag554.xml"/><Relationship Id="rId48" Type="http://schemas.openxmlformats.org/officeDocument/2006/relationships/tags" Target="../tags/tag559.xml"/><Relationship Id="rId56" Type="http://schemas.openxmlformats.org/officeDocument/2006/relationships/tags" Target="../tags/tag567.xml"/><Relationship Id="rId64" Type="http://schemas.openxmlformats.org/officeDocument/2006/relationships/tags" Target="../tags/tag575.xml"/><Relationship Id="rId69" Type="http://schemas.openxmlformats.org/officeDocument/2006/relationships/tags" Target="../tags/tag580.xml"/><Relationship Id="rId77" Type="http://schemas.openxmlformats.org/officeDocument/2006/relationships/tags" Target="../tags/tag588.xml"/><Relationship Id="rId8" Type="http://schemas.openxmlformats.org/officeDocument/2006/relationships/tags" Target="../tags/tag519.xml"/><Relationship Id="rId51" Type="http://schemas.openxmlformats.org/officeDocument/2006/relationships/tags" Target="../tags/tag562.xml"/><Relationship Id="rId72" Type="http://schemas.openxmlformats.org/officeDocument/2006/relationships/tags" Target="../tags/tag583.xml"/><Relationship Id="rId80" Type="http://schemas.openxmlformats.org/officeDocument/2006/relationships/tags" Target="../tags/tag591.xml"/><Relationship Id="rId3" Type="http://schemas.openxmlformats.org/officeDocument/2006/relationships/tags" Target="../tags/tag514.xml"/><Relationship Id="rId12" Type="http://schemas.openxmlformats.org/officeDocument/2006/relationships/tags" Target="../tags/tag523.xml"/><Relationship Id="rId17" Type="http://schemas.openxmlformats.org/officeDocument/2006/relationships/tags" Target="../tags/tag528.xml"/><Relationship Id="rId25" Type="http://schemas.openxmlformats.org/officeDocument/2006/relationships/tags" Target="../tags/tag536.xml"/><Relationship Id="rId33" Type="http://schemas.openxmlformats.org/officeDocument/2006/relationships/tags" Target="../tags/tag544.xml"/><Relationship Id="rId38" Type="http://schemas.openxmlformats.org/officeDocument/2006/relationships/tags" Target="../tags/tag549.xml"/><Relationship Id="rId46" Type="http://schemas.openxmlformats.org/officeDocument/2006/relationships/tags" Target="../tags/tag557.xml"/><Relationship Id="rId59" Type="http://schemas.openxmlformats.org/officeDocument/2006/relationships/tags" Target="../tags/tag570.xml"/><Relationship Id="rId67" Type="http://schemas.openxmlformats.org/officeDocument/2006/relationships/tags" Target="../tags/tag578.xml"/><Relationship Id="rId20" Type="http://schemas.openxmlformats.org/officeDocument/2006/relationships/tags" Target="../tags/tag531.xml"/><Relationship Id="rId41" Type="http://schemas.openxmlformats.org/officeDocument/2006/relationships/tags" Target="../tags/tag552.xml"/><Relationship Id="rId54" Type="http://schemas.openxmlformats.org/officeDocument/2006/relationships/tags" Target="../tags/tag565.xml"/><Relationship Id="rId62" Type="http://schemas.openxmlformats.org/officeDocument/2006/relationships/tags" Target="../tags/tag573.xml"/><Relationship Id="rId70" Type="http://schemas.openxmlformats.org/officeDocument/2006/relationships/tags" Target="../tags/tag581.xml"/><Relationship Id="rId75" Type="http://schemas.openxmlformats.org/officeDocument/2006/relationships/tags" Target="../tags/tag586.xml"/><Relationship Id="rId1" Type="http://schemas.openxmlformats.org/officeDocument/2006/relationships/tags" Target="../tags/tag512.xml"/><Relationship Id="rId6" Type="http://schemas.openxmlformats.org/officeDocument/2006/relationships/tags" Target="../tags/tag517.xml"/><Relationship Id="rId15" Type="http://schemas.openxmlformats.org/officeDocument/2006/relationships/tags" Target="../tags/tag526.xml"/><Relationship Id="rId23" Type="http://schemas.openxmlformats.org/officeDocument/2006/relationships/tags" Target="../tags/tag534.xml"/><Relationship Id="rId28" Type="http://schemas.openxmlformats.org/officeDocument/2006/relationships/tags" Target="../tags/tag539.xml"/><Relationship Id="rId36" Type="http://schemas.openxmlformats.org/officeDocument/2006/relationships/tags" Target="../tags/tag547.xml"/><Relationship Id="rId49" Type="http://schemas.openxmlformats.org/officeDocument/2006/relationships/tags" Target="../tags/tag560.xml"/><Relationship Id="rId57" Type="http://schemas.openxmlformats.org/officeDocument/2006/relationships/tags" Target="../tags/tag568.xml"/><Relationship Id="rId10" Type="http://schemas.openxmlformats.org/officeDocument/2006/relationships/tags" Target="../tags/tag521.xml"/><Relationship Id="rId31" Type="http://schemas.openxmlformats.org/officeDocument/2006/relationships/tags" Target="../tags/tag542.xml"/><Relationship Id="rId44" Type="http://schemas.openxmlformats.org/officeDocument/2006/relationships/tags" Target="../tags/tag555.xml"/><Relationship Id="rId52" Type="http://schemas.openxmlformats.org/officeDocument/2006/relationships/tags" Target="../tags/tag563.xml"/><Relationship Id="rId60" Type="http://schemas.openxmlformats.org/officeDocument/2006/relationships/tags" Target="../tags/tag571.xml"/><Relationship Id="rId65" Type="http://schemas.openxmlformats.org/officeDocument/2006/relationships/tags" Target="../tags/tag576.xml"/><Relationship Id="rId73" Type="http://schemas.openxmlformats.org/officeDocument/2006/relationships/tags" Target="../tags/tag584.xml"/><Relationship Id="rId78" Type="http://schemas.openxmlformats.org/officeDocument/2006/relationships/tags" Target="../tags/tag589.xml"/><Relationship Id="rId81" Type="http://schemas.openxmlformats.org/officeDocument/2006/relationships/slideLayout" Target="../slideLayouts/slideLayout2.xml"/><Relationship Id="rId4" Type="http://schemas.openxmlformats.org/officeDocument/2006/relationships/tags" Target="../tags/tag515.xml"/><Relationship Id="rId9" Type="http://schemas.openxmlformats.org/officeDocument/2006/relationships/tags" Target="../tags/tag520.xml"/><Relationship Id="rId13" Type="http://schemas.openxmlformats.org/officeDocument/2006/relationships/tags" Target="../tags/tag524.xml"/><Relationship Id="rId18" Type="http://schemas.openxmlformats.org/officeDocument/2006/relationships/tags" Target="../tags/tag529.xml"/><Relationship Id="rId39" Type="http://schemas.openxmlformats.org/officeDocument/2006/relationships/tags" Target="../tags/tag550.xml"/><Relationship Id="rId34" Type="http://schemas.openxmlformats.org/officeDocument/2006/relationships/tags" Target="../tags/tag545.xml"/><Relationship Id="rId50" Type="http://schemas.openxmlformats.org/officeDocument/2006/relationships/tags" Target="../tags/tag561.xml"/><Relationship Id="rId55" Type="http://schemas.openxmlformats.org/officeDocument/2006/relationships/tags" Target="../tags/tag566.xml"/><Relationship Id="rId76" Type="http://schemas.openxmlformats.org/officeDocument/2006/relationships/tags" Target="../tags/tag587.xml"/><Relationship Id="rId7" Type="http://schemas.openxmlformats.org/officeDocument/2006/relationships/tags" Target="../tags/tag518.xml"/><Relationship Id="rId71" Type="http://schemas.openxmlformats.org/officeDocument/2006/relationships/tags" Target="../tags/tag582.xml"/><Relationship Id="rId2" Type="http://schemas.openxmlformats.org/officeDocument/2006/relationships/tags" Target="../tags/tag513.xml"/><Relationship Id="rId29" Type="http://schemas.openxmlformats.org/officeDocument/2006/relationships/tags" Target="../tags/tag540.xml"/><Relationship Id="rId24" Type="http://schemas.openxmlformats.org/officeDocument/2006/relationships/tags" Target="../tags/tag535.xml"/><Relationship Id="rId40" Type="http://schemas.openxmlformats.org/officeDocument/2006/relationships/tags" Target="../tags/tag551.xml"/><Relationship Id="rId45" Type="http://schemas.openxmlformats.org/officeDocument/2006/relationships/tags" Target="../tags/tag556.xml"/><Relationship Id="rId66" Type="http://schemas.openxmlformats.org/officeDocument/2006/relationships/tags" Target="../tags/tag5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4.1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Measures of Location (Central Tendency)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4.1.6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ten test scores from a student taking a high school calculus class. </a:t>
            </a:r>
          </a:p>
          <a:p>
            <a:endParaRPr lang="en-US" dirty="0"/>
          </a:p>
          <a:p>
            <a:r>
              <a:rPr lang="en-US" dirty="0"/>
              <a:t>Find the median.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73380" y="2327945"/>
          <a:ext cx="5541820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SMARTInkShape-759">
            <a:extLst>
              <a:ext uri="{FF2B5EF4-FFF2-40B4-BE49-F238E27FC236}">
                <a16:creationId xmlns:a16="http://schemas.microsoft.com/office/drawing/2014/main" id="{8B391828-28D2-F395-B624-5956D27547B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38575" y="1762125"/>
            <a:ext cx="514351" cy="18998"/>
          </a:xfrm>
          <a:custGeom>
            <a:avLst/>
            <a:gdLst/>
            <a:ahLst/>
            <a:cxnLst/>
            <a:rect l="0" t="0" r="0" b="0"/>
            <a:pathLst>
              <a:path w="514351" h="18998">
                <a:moveTo>
                  <a:pt x="0" y="0"/>
                </a:moveTo>
                <a:lnTo>
                  <a:pt x="0" y="0"/>
                </a:lnTo>
                <a:lnTo>
                  <a:pt x="0" y="8201"/>
                </a:lnTo>
                <a:lnTo>
                  <a:pt x="1058" y="8642"/>
                </a:lnTo>
                <a:lnTo>
                  <a:pt x="13183" y="12173"/>
                </a:lnTo>
                <a:lnTo>
                  <a:pt x="25968" y="15993"/>
                </a:lnTo>
                <a:lnTo>
                  <a:pt x="71491" y="18446"/>
                </a:lnTo>
                <a:lnTo>
                  <a:pt x="112905" y="18871"/>
                </a:lnTo>
                <a:lnTo>
                  <a:pt x="157631" y="18997"/>
                </a:lnTo>
                <a:lnTo>
                  <a:pt x="191767" y="17968"/>
                </a:lnTo>
                <a:lnTo>
                  <a:pt x="224577" y="13983"/>
                </a:lnTo>
                <a:lnTo>
                  <a:pt x="256798" y="11506"/>
                </a:lnTo>
                <a:lnTo>
                  <a:pt x="288757" y="10406"/>
                </a:lnTo>
                <a:lnTo>
                  <a:pt x="320601" y="9916"/>
                </a:lnTo>
                <a:lnTo>
                  <a:pt x="352392" y="9699"/>
                </a:lnTo>
                <a:lnTo>
                  <a:pt x="394396" y="6754"/>
                </a:lnTo>
                <a:lnTo>
                  <a:pt x="437033" y="1334"/>
                </a:lnTo>
                <a:lnTo>
                  <a:pt x="479983" y="176"/>
                </a:lnTo>
                <a:lnTo>
                  <a:pt x="512832" y="1"/>
                </a:lnTo>
                <a:lnTo>
                  <a:pt x="513338" y="1059"/>
                </a:lnTo>
                <a:lnTo>
                  <a:pt x="514350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SMARTInkShape-Group160">
            <a:extLst>
              <a:ext uri="{FF2B5EF4-FFF2-40B4-BE49-F238E27FC236}">
                <a16:creationId xmlns:a16="http://schemas.microsoft.com/office/drawing/2014/main" id="{263C3F81-B390-E51E-C06D-8561DFDE5C21}"/>
              </a:ext>
            </a:extLst>
          </p:cNvPr>
          <p:cNvGrpSpPr/>
          <p:nvPr/>
        </p:nvGrpSpPr>
        <p:grpSpPr>
          <a:xfrm>
            <a:off x="6528040" y="413690"/>
            <a:ext cx="520461" cy="201311"/>
            <a:chOff x="6528040" y="413690"/>
            <a:chExt cx="520461" cy="201311"/>
          </a:xfrm>
        </p:grpSpPr>
        <p:sp>
          <p:nvSpPr>
            <p:cNvPr id="6" name="SMARTInkShape-760">
              <a:extLst>
                <a:ext uri="{FF2B5EF4-FFF2-40B4-BE49-F238E27FC236}">
                  <a16:creationId xmlns:a16="http://schemas.microsoft.com/office/drawing/2014/main" id="{3CA316DA-ADFD-0574-AB88-F5474E5378DB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528040" y="413690"/>
              <a:ext cx="202108" cy="201311"/>
            </a:xfrm>
            <a:custGeom>
              <a:avLst/>
              <a:gdLst/>
              <a:ahLst/>
              <a:cxnLst/>
              <a:rect l="0" t="0" r="0" b="0"/>
              <a:pathLst>
                <a:path w="202108" h="201311">
                  <a:moveTo>
                    <a:pt x="6110" y="24460"/>
                  </a:moveTo>
                  <a:lnTo>
                    <a:pt x="6110" y="24460"/>
                  </a:lnTo>
                  <a:lnTo>
                    <a:pt x="623" y="24460"/>
                  </a:lnTo>
                  <a:lnTo>
                    <a:pt x="2965" y="24460"/>
                  </a:lnTo>
                  <a:lnTo>
                    <a:pt x="0" y="24460"/>
                  </a:lnTo>
                  <a:lnTo>
                    <a:pt x="5097" y="24460"/>
                  </a:lnTo>
                  <a:lnTo>
                    <a:pt x="5660" y="21638"/>
                  </a:lnTo>
                  <a:lnTo>
                    <a:pt x="5809" y="19404"/>
                  </a:lnTo>
                  <a:lnTo>
                    <a:pt x="6968" y="17914"/>
                  </a:lnTo>
                  <a:lnTo>
                    <a:pt x="14285" y="15327"/>
                  </a:lnTo>
                  <a:lnTo>
                    <a:pt x="20291" y="15051"/>
                  </a:lnTo>
                  <a:lnTo>
                    <a:pt x="21914" y="13954"/>
                  </a:lnTo>
                  <a:lnTo>
                    <a:pt x="22997" y="12164"/>
                  </a:lnTo>
                  <a:lnTo>
                    <a:pt x="23717" y="9913"/>
                  </a:lnTo>
                  <a:lnTo>
                    <a:pt x="25257" y="8412"/>
                  </a:lnTo>
                  <a:lnTo>
                    <a:pt x="29788" y="6744"/>
                  </a:lnTo>
                  <a:lnTo>
                    <a:pt x="38290" y="5805"/>
                  </a:lnTo>
                  <a:lnTo>
                    <a:pt x="40263" y="4615"/>
                  </a:lnTo>
                  <a:lnTo>
                    <a:pt x="41578" y="2764"/>
                  </a:lnTo>
                  <a:lnTo>
                    <a:pt x="42456" y="471"/>
                  </a:lnTo>
                  <a:lnTo>
                    <a:pt x="44099" y="0"/>
                  </a:lnTo>
                  <a:lnTo>
                    <a:pt x="46253" y="745"/>
                  </a:lnTo>
                  <a:lnTo>
                    <a:pt x="52257" y="4489"/>
                  </a:lnTo>
                  <a:lnTo>
                    <a:pt x="51692" y="5854"/>
                  </a:lnTo>
                  <a:lnTo>
                    <a:pt x="45405" y="13530"/>
                  </a:lnTo>
                  <a:lnTo>
                    <a:pt x="47563" y="17133"/>
                  </a:lnTo>
                  <a:lnTo>
                    <a:pt x="49620" y="19575"/>
                  </a:lnTo>
                  <a:lnTo>
                    <a:pt x="51906" y="25111"/>
                  </a:lnTo>
                  <a:lnTo>
                    <a:pt x="58759" y="70410"/>
                  </a:lnTo>
                  <a:lnTo>
                    <a:pt x="59201" y="75202"/>
                  </a:lnTo>
                  <a:lnTo>
                    <a:pt x="54010" y="111910"/>
                  </a:lnTo>
                  <a:lnTo>
                    <a:pt x="59277" y="132320"/>
                  </a:lnTo>
                  <a:lnTo>
                    <a:pt x="53818" y="157215"/>
                  </a:lnTo>
                  <a:lnTo>
                    <a:pt x="45541" y="165959"/>
                  </a:lnTo>
                  <a:lnTo>
                    <a:pt x="52528" y="159013"/>
                  </a:lnTo>
                  <a:lnTo>
                    <a:pt x="54554" y="150443"/>
                  </a:lnTo>
                  <a:lnTo>
                    <a:pt x="60210" y="141634"/>
                  </a:lnTo>
                  <a:lnTo>
                    <a:pt x="74965" y="98421"/>
                  </a:lnTo>
                  <a:lnTo>
                    <a:pt x="80134" y="83769"/>
                  </a:lnTo>
                  <a:lnTo>
                    <a:pt x="82401" y="76219"/>
                  </a:lnTo>
                  <a:lnTo>
                    <a:pt x="98472" y="56294"/>
                  </a:lnTo>
                  <a:lnTo>
                    <a:pt x="126767" y="28695"/>
                  </a:lnTo>
                  <a:lnTo>
                    <a:pt x="136287" y="25715"/>
                  </a:lnTo>
                  <a:lnTo>
                    <a:pt x="142636" y="25018"/>
                  </a:lnTo>
                  <a:lnTo>
                    <a:pt x="148985" y="21886"/>
                  </a:lnTo>
                  <a:lnTo>
                    <a:pt x="157953" y="15342"/>
                  </a:lnTo>
                  <a:lnTo>
                    <a:pt x="166662" y="14971"/>
                  </a:lnTo>
                  <a:lnTo>
                    <a:pt x="172685" y="20002"/>
                  </a:lnTo>
                  <a:lnTo>
                    <a:pt x="175393" y="25301"/>
                  </a:lnTo>
                  <a:lnTo>
                    <a:pt x="176116" y="28196"/>
                  </a:lnTo>
                  <a:lnTo>
                    <a:pt x="190690" y="51791"/>
                  </a:lnTo>
                  <a:lnTo>
                    <a:pt x="191605" y="57497"/>
                  </a:lnTo>
                  <a:lnTo>
                    <a:pt x="187890" y="88130"/>
                  </a:lnTo>
                  <a:lnTo>
                    <a:pt x="189738" y="93365"/>
                  </a:lnTo>
                  <a:lnTo>
                    <a:pt x="197437" y="102004"/>
                  </a:lnTo>
                  <a:lnTo>
                    <a:pt x="199278" y="106848"/>
                  </a:lnTo>
                  <a:lnTo>
                    <a:pt x="196721" y="151363"/>
                  </a:lnTo>
                  <a:lnTo>
                    <a:pt x="196659" y="159531"/>
                  </a:lnTo>
                  <a:lnTo>
                    <a:pt x="199454" y="166689"/>
                  </a:lnTo>
                  <a:lnTo>
                    <a:pt x="201681" y="170079"/>
                  </a:lnTo>
                  <a:lnTo>
                    <a:pt x="202107" y="173398"/>
                  </a:lnTo>
                  <a:lnTo>
                    <a:pt x="196634" y="195468"/>
                  </a:lnTo>
                  <a:lnTo>
                    <a:pt x="196617" y="200835"/>
                  </a:lnTo>
                  <a:lnTo>
                    <a:pt x="195556" y="201310"/>
                  </a:lnTo>
                  <a:lnTo>
                    <a:pt x="187085" y="1959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61">
              <a:extLst>
                <a:ext uri="{FF2B5EF4-FFF2-40B4-BE49-F238E27FC236}">
                  <a16:creationId xmlns:a16="http://schemas.microsoft.com/office/drawing/2014/main" id="{4433032E-D2C2-7BFC-698E-C0E9B82E0A07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909663" y="466725"/>
              <a:ext cx="91213" cy="9526"/>
            </a:xfrm>
            <a:custGeom>
              <a:avLst/>
              <a:gdLst/>
              <a:ahLst/>
              <a:cxnLst/>
              <a:rect l="0" t="0" r="0" b="0"/>
              <a:pathLst>
                <a:path w="91213" h="9526">
                  <a:moveTo>
                    <a:pt x="5487" y="0"/>
                  </a:moveTo>
                  <a:lnTo>
                    <a:pt x="5487" y="0"/>
                  </a:lnTo>
                  <a:lnTo>
                    <a:pt x="0" y="0"/>
                  </a:lnTo>
                  <a:lnTo>
                    <a:pt x="47003" y="0"/>
                  </a:lnTo>
                  <a:lnTo>
                    <a:pt x="89356" y="0"/>
                  </a:lnTo>
                  <a:lnTo>
                    <a:pt x="89974" y="1058"/>
                  </a:lnTo>
                  <a:lnTo>
                    <a:pt x="91212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62">
              <a:extLst>
                <a:ext uri="{FF2B5EF4-FFF2-40B4-BE49-F238E27FC236}">
                  <a16:creationId xmlns:a16="http://schemas.microsoft.com/office/drawing/2014/main" id="{565AB642-8007-5DB0-1B20-34FDF163D3A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897425" y="523875"/>
              <a:ext cx="151076" cy="9526"/>
            </a:xfrm>
            <a:custGeom>
              <a:avLst/>
              <a:gdLst/>
              <a:ahLst/>
              <a:cxnLst/>
              <a:rect l="0" t="0" r="0" b="0"/>
              <a:pathLst>
                <a:path w="151076" h="9526">
                  <a:moveTo>
                    <a:pt x="8200" y="9525"/>
                  </a:moveTo>
                  <a:lnTo>
                    <a:pt x="8200" y="9525"/>
                  </a:lnTo>
                  <a:lnTo>
                    <a:pt x="0" y="9525"/>
                  </a:lnTo>
                  <a:lnTo>
                    <a:pt x="46732" y="8467"/>
                  </a:lnTo>
                  <a:lnTo>
                    <a:pt x="72802" y="1324"/>
                  </a:lnTo>
                  <a:lnTo>
                    <a:pt x="120185" y="10"/>
                  </a:lnTo>
                  <a:lnTo>
                    <a:pt x="151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161">
            <a:extLst>
              <a:ext uri="{FF2B5EF4-FFF2-40B4-BE49-F238E27FC236}">
                <a16:creationId xmlns:a16="http://schemas.microsoft.com/office/drawing/2014/main" id="{9CF1079F-937F-8686-76DE-30A68E01ED1A}"/>
              </a:ext>
            </a:extLst>
          </p:cNvPr>
          <p:cNvGrpSpPr/>
          <p:nvPr/>
        </p:nvGrpSpPr>
        <p:grpSpPr>
          <a:xfrm>
            <a:off x="7315200" y="353749"/>
            <a:ext cx="314326" cy="225776"/>
            <a:chOff x="7315200" y="353749"/>
            <a:chExt cx="314326" cy="225776"/>
          </a:xfrm>
        </p:grpSpPr>
        <p:sp>
          <p:nvSpPr>
            <p:cNvPr id="10" name="SMARTInkShape-763">
              <a:extLst>
                <a:ext uri="{FF2B5EF4-FFF2-40B4-BE49-F238E27FC236}">
                  <a16:creationId xmlns:a16="http://schemas.microsoft.com/office/drawing/2014/main" id="{FEC6002D-C6E8-945E-63A8-8E13A44B845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315200" y="371475"/>
              <a:ext cx="19051" cy="200026"/>
            </a:xfrm>
            <a:custGeom>
              <a:avLst/>
              <a:gdLst/>
              <a:ahLst/>
              <a:cxnLst/>
              <a:rect l="0" t="0" r="0" b="0"/>
              <a:pathLst>
                <a:path w="19051" h="200026">
                  <a:moveTo>
                    <a:pt x="19050" y="0"/>
                  </a:moveTo>
                  <a:lnTo>
                    <a:pt x="19050" y="0"/>
                  </a:lnTo>
                  <a:lnTo>
                    <a:pt x="19050" y="41941"/>
                  </a:lnTo>
                  <a:lnTo>
                    <a:pt x="17992" y="73946"/>
                  </a:lnTo>
                  <a:lnTo>
                    <a:pt x="10113" y="120592"/>
                  </a:lnTo>
                  <a:lnTo>
                    <a:pt x="9541" y="164075"/>
                  </a:lnTo>
                  <a:lnTo>
                    <a:pt x="8474" y="174522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64">
              <a:extLst>
                <a:ext uri="{FF2B5EF4-FFF2-40B4-BE49-F238E27FC236}">
                  <a16:creationId xmlns:a16="http://schemas.microsoft.com/office/drawing/2014/main" id="{6520B01F-A85E-09BC-69DD-E14D747C646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458242" y="353749"/>
              <a:ext cx="171284" cy="225776"/>
            </a:xfrm>
            <a:custGeom>
              <a:avLst/>
              <a:gdLst/>
              <a:ahLst/>
              <a:cxnLst/>
              <a:rect l="0" t="0" r="0" b="0"/>
              <a:pathLst>
                <a:path w="171284" h="225776">
                  <a:moveTo>
                    <a:pt x="114133" y="27251"/>
                  </a:moveTo>
                  <a:lnTo>
                    <a:pt x="114133" y="27251"/>
                  </a:lnTo>
                  <a:lnTo>
                    <a:pt x="114133" y="12680"/>
                  </a:lnTo>
                  <a:lnTo>
                    <a:pt x="113075" y="11187"/>
                  </a:lnTo>
                  <a:lnTo>
                    <a:pt x="111311" y="10192"/>
                  </a:lnTo>
                  <a:lnTo>
                    <a:pt x="105932" y="8594"/>
                  </a:lnTo>
                  <a:lnTo>
                    <a:pt x="94887" y="8317"/>
                  </a:lnTo>
                  <a:lnTo>
                    <a:pt x="86882" y="11075"/>
                  </a:lnTo>
                  <a:lnTo>
                    <a:pt x="79796" y="14770"/>
                  </a:lnTo>
                  <a:lnTo>
                    <a:pt x="69857" y="17908"/>
                  </a:lnTo>
                  <a:lnTo>
                    <a:pt x="36089" y="40082"/>
                  </a:lnTo>
                  <a:lnTo>
                    <a:pt x="6218" y="85863"/>
                  </a:lnTo>
                  <a:lnTo>
                    <a:pt x="2670" y="95987"/>
                  </a:lnTo>
                  <a:lnTo>
                    <a:pt x="0" y="138497"/>
                  </a:lnTo>
                  <a:lnTo>
                    <a:pt x="924" y="162742"/>
                  </a:lnTo>
                  <a:lnTo>
                    <a:pt x="7379" y="181642"/>
                  </a:lnTo>
                  <a:lnTo>
                    <a:pt x="9536" y="192177"/>
                  </a:lnTo>
                  <a:lnTo>
                    <a:pt x="16702" y="204059"/>
                  </a:lnTo>
                  <a:lnTo>
                    <a:pt x="22500" y="210960"/>
                  </a:lnTo>
                  <a:lnTo>
                    <a:pt x="28604" y="214733"/>
                  </a:lnTo>
                  <a:lnTo>
                    <a:pt x="58846" y="225775"/>
                  </a:lnTo>
                  <a:lnTo>
                    <a:pt x="68747" y="223787"/>
                  </a:lnTo>
                  <a:lnTo>
                    <a:pt x="87294" y="218943"/>
                  </a:lnTo>
                  <a:lnTo>
                    <a:pt x="120457" y="216713"/>
                  </a:lnTo>
                  <a:lnTo>
                    <a:pt x="126821" y="212704"/>
                  </a:lnTo>
                  <a:lnTo>
                    <a:pt x="130356" y="207394"/>
                  </a:lnTo>
                  <a:lnTo>
                    <a:pt x="132985" y="201506"/>
                  </a:lnTo>
                  <a:lnTo>
                    <a:pt x="148260" y="182793"/>
                  </a:lnTo>
                  <a:lnTo>
                    <a:pt x="154271" y="170120"/>
                  </a:lnTo>
                  <a:lnTo>
                    <a:pt x="158430" y="163773"/>
                  </a:lnTo>
                  <a:lnTo>
                    <a:pt x="160772" y="154250"/>
                  </a:lnTo>
                  <a:lnTo>
                    <a:pt x="161320" y="147901"/>
                  </a:lnTo>
                  <a:lnTo>
                    <a:pt x="164385" y="141551"/>
                  </a:lnTo>
                  <a:lnTo>
                    <a:pt x="168217" y="135201"/>
                  </a:lnTo>
                  <a:lnTo>
                    <a:pt x="170678" y="122501"/>
                  </a:lnTo>
                  <a:lnTo>
                    <a:pt x="171282" y="74876"/>
                  </a:lnTo>
                  <a:lnTo>
                    <a:pt x="171283" y="46824"/>
                  </a:lnTo>
                  <a:lnTo>
                    <a:pt x="163082" y="38146"/>
                  </a:lnTo>
                  <a:lnTo>
                    <a:pt x="162149" y="32125"/>
                  </a:lnTo>
                  <a:lnTo>
                    <a:pt x="160960" y="30501"/>
                  </a:lnTo>
                  <a:lnTo>
                    <a:pt x="159110" y="29417"/>
                  </a:lnTo>
                  <a:lnTo>
                    <a:pt x="151449" y="27893"/>
                  </a:lnTo>
                  <a:lnTo>
                    <a:pt x="148535" y="27679"/>
                  </a:lnTo>
                  <a:lnTo>
                    <a:pt x="146592" y="26478"/>
                  </a:lnTo>
                  <a:lnTo>
                    <a:pt x="145297" y="24619"/>
                  </a:lnTo>
                  <a:lnTo>
                    <a:pt x="144434" y="22321"/>
                  </a:lnTo>
                  <a:lnTo>
                    <a:pt x="142800" y="20790"/>
                  </a:lnTo>
                  <a:lnTo>
                    <a:pt x="138163" y="19088"/>
                  </a:lnTo>
                  <a:lnTo>
                    <a:pt x="136503" y="17575"/>
                  </a:lnTo>
                  <a:lnTo>
                    <a:pt x="134659" y="13073"/>
                  </a:lnTo>
                  <a:lnTo>
                    <a:pt x="133109" y="11449"/>
                  </a:lnTo>
                  <a:lnTo>
                    <a:pt x="124089" y="8328"/>
                  </a:lnTo>
                  <a:lnTo>
                    <a:pt x="114536" y="8204"/>
                  </a:lnTo>
                  <a:lnTo>
                    <a:pt x="114252" y="3145"/>
                  </a:lnTo>
                  <a:lnTo>
                    <a:pt x="113153" y="1656"/>
                  </a:lnTo>
                  <a:lnTo>
                    <a:pt x="109111" y="0"/>
                  </a:lnTo>
                  <a:lnTo>
                    <a:pt x="106552" y="617"/>
                  </a:lnTo>
                  <a:lnTo>
                    <a:pt x="96836" y="5484"/>
                  </a:lnTo>
                  <a:lnTo>
                    <a:pt x="60410" y="9189"/>
                  </a:lnTo>
                  <a:lnTo>
                    <a:pt x="47458" y="17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62">
            <a:extLst>
              <a:ext uri="{FF2B5EF4-FFF2-40B4-BE49-F238E27FC236}">
                <a16:creationId xmlns:a16="http://schemas.microsoft.com/office/drawing/2014/main" id="{DB7F86D8-3CBD-37CA-CB4C-4E5BB42BA591}"/>
              </a:ext>
            </a:extLst>
          </p:cNvPr>
          <p:cNvGrpSpPr/>
          <p:nvPr/>
        </p:nvGrpSpPr>
        <p:grpSpPr>
          <a:xfrm>
            <a:off x="1590675" y="3452095"/>
            <a:ext cx="666623" cy="405531"/>
            <a:chOff x="1590675" y="3452095"/>
            <a:chExt cx="666623" cy="405531"/>
          </a:xfrm>
        </p:grpSpPr>
        <p:sp>
          <p:nvSpPr>
            <p:cNvPr id="13" name="SMARTInkShape-765">
              <a:extLst>
                <a:ext uri="{FF2B5EF4-FFF2-40B4-BE49-F238E27FC236}">
                  <a16:creationId xmlns:a16="http://schemas.microsoft.com/office/drawing/2014/main" id="{A0B31731-D036-EEF7-C1AC-960EA1354A5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590675" y="3476625"/>
              <a:ext cx="141386" cy="238114"/>
            </a:xfrm>
            <a:custGeom>
              <a:avLst/>
              <a:gdLst/>
              <a:ahLst/>
              <a:cxnLst/>
              <a:rect l="0" t="0" r="0" b="0"/>
              <a:pathLst>
                <a:path w="141386" h="238114">
                  <a:moveTo>
                    <a:pt x="133350" y="0"/>
                  </a:moveTo>
                  <a:lnTo>
                    <a:pt x="133350" y="0"/>
                  </a:lnTo>
                  <a:lnTo>
                    <a:pt x="133350" y="5057"/>
                  </a:lnTo>
                  <a:lnTo>
                    <a:pt x="132292" y="6546"/>
                  </a:lnTo>
                  <a:lnTo>
                    <a:pt x="130528" y="7539"/>
                  </a:lnTo>
                  <a:lnTo>
                    <a:pt x="123941" y="9491"/>
                  </a:lnTo>
                  <a:lnTo>
                    <a:pt x="115634" y="17723"/>
                  </a:lnTo>
                  <a:lnTo>
                    <a:pt x="109639" y="18657"/>
                  </a:lnTo>
                  <a:lnTo>
                    <a:pt x="108018" y="19846"/>
                  </a:lnTo>
                  <a:lnTo>
                    <a:pt x="106216" y="23990"/>
                  </a:lnTo>
                  <a:lnTo>
                    <a:pt x="104677" y="25518"/>
                  </a:lnTo>
                  <a:lnTo>
                    <a:pt x="94604" y="30793"/>
                  </a:lnTo>
                  <a:lnTo>
                    <a:pt x="88613" y="36969"/>
                  </a:lnTo>
                  <a:lnTo>
                    <a:pt x="48915" y="84326"/>
                  </a:lnTo>
                  <a:lnTo>
                    <a:pt x="42907" y="96039"/>
                  </a:lnTo>
                  <a:lnTo>
                    <a:pt x="39178" y="107243"/>
                  </a:lnTo>
                  <a:lnTo>
                    <a:pt x="23099" y="137439"/>
                  </a:lnTo>
                  <a:lnTo>
                    <a:pt x="19208" y="182304"/>
                  </a:lnTo>
                  <a:lnTo>
                    <a:pt x="19097" y="193128"/>
                  </a:lnTo>
                  <a:lnTo>
                    <a:pt x="27255" y="220878"/>
                  </a:lnTo>
                  <a:lnTo>
                    <a:pt x="28754" y="223452"/>
                  </a:lnTo>
                  <a:lnTo>
                    <a:pt x="30811" y="225168"/>
                  </a:lnTo>
                  <a:lnTo>
                    <a:pt x="35919" y="228133"/>
                  </a:lnTo>
                  <a:lnTo>
                    <a:pt x="44744" y="234694"/>
                  </a:lnTo>
                  <a:lnTo>
                    <a:pt x="54062" y="237108"/>
                  </a:lnTo>
                  <a:lnTo>
                    <a:pt x="97102" y="238113"/>
                  </a:lnTo>
                  <a:lnTo>
                    <a:pt x="104187" y="235298"/>
                  </a:lnTo>
                  <a:lnTo>
                    <a:pt x="110864" y="231577"/>
                  </a:lnTo>
                  <a:lnTo>
                    <a:pt x="120573" y="228424"/>
                  </a:lnTo>
                  <a:lnTo>
                    <a:pt x="126966" y="223936"/>
                  </a:lnTo>
                  <a:lnTo>
                    <a:pt x="130512" y="218413"/>
                  </a:lnTo>
                  <a:lnTo>
                    <a:pt x="133147" y="212431"/>
                  </a:lnTo>
                  <a:lnTo>
                    <a:pt x="141385" y="201867"/>
                  </a:lnTo>
                  <a:lnTo>
                    <a:pt x="134543" y="183785"/>
                  </a:lnTo>
                  <a:lnTo>
                    <a:pt x="120197" y="167964"/>
                  </a:lnTo>
                  <a:lnTo>
                    <a:pt x="114099" y="164609"/>
                  </a:lnTo>
                  <a:lnTo>
                    <a:pt x="101893" y="162720"/>
                  </a:lnTo>
                  <a:lnTo>
                    <a:pt x="72646" y="163088"/>
                  </a:lnTo>
                  <a:lnTo>
                    <a:pt x="31375" y="173690"/>
                  </a:lnTo>
                  <a:lnTo>
                    <a:pt x="22411" y="177737"/>
                  </a:lnTo>
                  <a:lnTo>
                    <a:pt x="7581" y="181074"/>
                  </a:lnTo>
                  <a:lnTo>
                    <a:pt x="5054" y="183158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66">
              <a:extLst>
                <a:ext uri="{FF2B5EF4-FFF2-40B4-BE49-F238E27FC236}">
                  <a16:creationId xmlns:a16="http://schemas.microsoft.com/office/drawing/2014/main" id="{B7BD6A18-FD4A-FF01-B484-EA91D3D335F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838727" y="3505200"/>
              <a:ext cx="113768" cy="161926"/>
            </a:xfrm>
            <a:custGeom>
              <a:avLst/>
              <a:gdLst/>
              <a:ahLst/>
              <a:cxnLst/>
              <a:rect l="0" t="0" r="0" b="0"/>
              <a:pathLst>
                <a:path w="113768" h="161926">
                  <a:moveTo>
                    <a:pt x="18648" y="9525"/>
                  </a:moveTo>
                  <a:lnTo>
                    <a:pt x="18648" y="9525"/>
                  </a:lnTo>
                  <a:lnTo>
                    <a:pt x="18648" y="0"/>
                  </a:lnTo>
                  <a:lnTo>
                    <a:pt x="13591" y="5057"/>
                  </a:lnTo>
                  <a:lnTo>
                    <a:pt x="11109" y="10361"/>
                  </a:lnTo>
                  <a:lnTo>
                    <a:pt x="9515" y="22390"/>
                  </a:lnTo>
                  <a:lnTo>
                    <a:pt x="8326" y="24452"/>
                  </a:lnTo>
                  <a:lnTo>
                    <a:pt x="6475" y="25826"/>
                  </a:lnTo>
                  <a:lnTo>
                    <a:pt x="4183" y="26743"/>
                  </a:lnTo>
                  <a:lnTo>
                    <a:pt x="2655" y="28412"/>
                  </a:lnTo>
                  <a:lnTo>
                    <a:pt x="956" y="33088"/>
                  </a:lnTo>
                  <a:lnTo>
                    <a:pt x="0" y="41671"/>
                  </a:lnTo>
                  <a:lnTo>
                    <a:pt x="2599" y="47801"/>
                  </a:lnTo>
                  <a:lnTo>
                    <a:pt x="13798" y="61659"/>
                  </a:lnTo>
                  <a:lnTo>
                    <a:pt x="19314" y="64446"/>
                  </a:lnTo>
                  <a:lnTo>
                    <a:pt x="34611" y="67440"/>
                  </a:lnTo>
                  <a:lnTo>
                    <a:pt x="45353" y="74837"/>
                  </a:lnTo>
                  <a:lnTo>
                    <a:pt x="54458" y="75931"/>
                  </a:lnTo>
                  <a:lnTo>
                    <a:pt x="98058" y="76200"/>
                  </a:lnTo>
                  <a:lnTo>
                    <a:pt x="100163" y="77258"/>
                  </a:lnTo>
                  <a:lnTo>
                    <a:pt x="101566" y="79022"/>
                  </a:lnTo>
                  <a:lnTo>
                    <a:pt x="102502" y="81257"/>
                  </a:lnTo>
                  <a:lnTo>
                    <a:pt x="104184" y="82746"/>
                  </a:lnTo>
                  <a:lnTo>
                    <a:pt x="112410" y="85332"/>
                  </a:lnTo>
                  <a:lnTo>
                    <a:pt x="113236" y="88373"/>
                  </a:lnTo>
                  <a:lnTo>
                    <a:pt x="113767" y="98948"/>
                  </a:lnTo>
                  <a:lnTo>
                    <a:pt x="111018" y="105008"/>
                  </a:lnTo>
                  <a:lnTo>
                    <a:pt x="107326" y="111228"/>
                  </a:lnTo>
                  <a:lnTo>
                    <a:pt x="105686" y="117521"/>
                  </a:lnTo>
                  <a:lnTo>
                    <a:pt x="104189" y="119623"/>
                  </a:lnTo>
                  <a:lnTo>
                    <a:pt x="102134" y="121023"/>
                  </a:lnTo>
                  <a:lnTo>
                    <a:pt x="99706" y="121957"/>
                  </a:lnTo>
                  <a:lnTo>
                    <a:pt x="98086" y="123638"/>
                  </a:lnTo>
                  <a:lnTo>
                    <a:pt x="92666" y="133940"/>
                  </a:lnTo>
                  <a:lnTo>
                    <a:pt x="90218" y="136918"/>
                  </a:lnTo>
                  <a:lnTo>
                    <a:pt x="84676" y="140227"/>
                  </a:lnTo>
                  <a:lnTo>
                    <a:pt x="78685" y="142757"/>
                  </a:lnTo>
                  <a:lnTo>
                    <a:pt x="72495" y="147408"/>
                  </a:lnTo>
                  <a:lnTo>
                    <a:pt x="69038" y="153004"/>
                  </a:lnTo>
                  <a:lnTo>
                    <a:pt x="68116" y="155977"/>
                  </a:lnTo>
                  <a:lnTo>
                    <a:pt x="66444" y="157960"/>
                  </a:lnTo>
                  <a:lnTo>
                    <a:pt x="61763" y="160163"/>
                  </a:lnTo>
                  <a:lnTo>
                    <a:pt x="47223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67">
              <a:extLst>
                <a:ext uri="{FF2B5EF4-FFF2-40B4-BE49-F238E27FC236}">
                  <a16:creationId xmlns:a16="http://schemas.microsoft.com/office/drawing/2014/main" id="{0BCEA39B-A315-9E4D-E6D5-50A0BAE1F45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857375" y="3452095"/>
              <a:ext cx="152401" cy="53106"/>
            </a:xfrm>
            <a:custGeom>
              <a:avLst/>
              <a:gdLst/>
              <a:ahLst/>
              <a:cxnLst/>
              <a:rect l="0" t="0" r="0" b="0"/>
              <a:pathLst>
                <a:path w="152401" h="53106">
                  <a:moveTo>
                    <a:pt x="0" y="53105"/>
                  </a:moveTo>
                  <a:lnTo>
                    <a:pt x="0" y="53105"/>
                  </a:lnTo>
                  <a:lnTo>
                    <a:pt x="0" y="48048"/>
                  </a:lnTo>
                  <a:lnTo>
                    <a:pt x="1058" y="46559"/>
                  </a:lnTo>
                  <a:lnTo>
                    <a:pt x="2822" y="45566"/>
                  </a:lnTo>
                  <a:lnTo>
                    <a:pt x="5057" y="44904"/>
                  </a:lnTo>
                  <a:lnTo>
                    <a:pt x="19298" y="33393"/>
                  </a:lnTo>
                  <a:lnTo>
                    <a:pt x="25510" y="28469"/>
                  </a:lnTo>
                  <a:lnTo>
                    <a:pt x="38122" y="22486"/>
                  </a:lnTo>
                  <a:lnTo>
                    <a:pt x="44460" y="18330"/>
                  </a:lnTo>
                  <a:lnTo>
                    <a:pt x="81668" y="6449"/>
                  </a:lnTo>
                  <a:lnTo>
                    <a:pt x="117648" y="4447"/>
                  </a:lnTo>
                  <a:lnTo>
                    <a:pt x="125666" y="435"/>
                  </a:lnTo>
                  <a:lnTo>
                    <a:pt x="129286" y="0"/>
                  </a:lnTo>
                  <a:lnTo>
                    <a:pt x="152400" y="54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768">
              <a:extLst>
                <a:ext uri="{FF2B5EF4-FFF2-40B4-BE49-F238E27FC236}">
                  <a16:creationId xmlns:a16="http://schemas.microsoft.com/office/drawing/2014/main" id="{2BF00BFC-AEA3-BB70-FD0C-65DF9F84107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133600" y="3686185"/>
              <a:ext cx="123698" cy="171441"/>
            </a:xfrm>
            <a:custGeom>
              <a:avLst/>
              <a:gdLst/>
              <a:ahLst/>
              <a:cxnLst/>
              <a:rect l="0" t="0" r="0" b="0"/>
              <a:pathLst>
                <a:path w="123698" h="171441">
                  <a:moveTo>
                    <a:pt x="66675" y="9515"/>
                  </a:moveTo>
                  <a:lnTo>
                    <a:pt x="66675" y="9515"/>
                  </a:lnTo>
                  <a:lnTo>
                    <a:pt x="74876" y="9515"/>
                  </a:lnTo>
                  <a:lnTo>
                    <a:pt x="75317" y="8457"/>
                  </a:lnTo>
                  <a:lnTo>
                    <a:pt x="76084" y="1314"/>
                  </a:lnTo>
                  <a:lnTo>
                    <a:pt x="76165" y="5439"/>
                  </a:lnTo>
                  <a:lnTo>
                    <a:pt x="77235" y="6797"/>
                  </a:lnTo>
                  <a:lnTo>
                    <a:pt x="85609" y="9483"/>
                  </a:lnTo>
                  <a:lnTo>
                    <a:pt x="85722" y="18647"/>
                  </a:lnTo>
                  <a:lnTo>
                    <a:pt x="76316" y="28446"/>
                  </a:lnTo>
                  <a:lnTo>
                    <a:pt x="67071" y="28562"/>
                  </a:lnTo>
                  <a:lnTo>
                    <a:pt x="58509" y="20364"/>
                  </a:lnTo>
                  <a:lnTo>
                    <a:pt x="59114" y="19923"/>
                  </a:lnTo>
                  <a:lnTo>
                    <a:pt x="65470" y="19156"/>
                  </a:lnTo>
                  <a:lnTo>
                    <a:pt x="66140" y="16269"/>
                  </a:lnTo>
                  <a:lnTo>
                    <a:pt x="66569" y="10849"/>
                  </a:lnTo>
                  <a:lnTo>
                    <a:pt x="69450" y="10108"/>
                  </a:lnTo>
                  <a:lnTo>
                    <a:pt x="71700" y="9911"/>
                  </a:lnTo>
                  <a:lnTo>
                    <a:pt x="73200" y="8720"/>
                  </a:lnTo>
                  <a:lnTo>
                    <a:pt x="74867" y="4576"/>
                  </a:lnTo>
                  <a:lnTo>
                    <a:pt x="76370" y="3047"/>
                  </a:lnTo>
                  <a:lnTo>
                    <a:pt x="84284" y="392"/>
                  </a:lnTo>
                  <a:lnTo>
                    <a:pt x="93800" y="25"/>
                  </a:lnTo>
                  <a:lnTo>
                    <a:pt x="94283" y="1072"/>
                  </a:lnTo>
                  <a:lnTo>
                    <a:pt x="95249" y="18638"/>
                  </a:lnTo>
                  <a:lnTo>
                    <a:pt x="90194" y="18921"/>
                  </a:lnTo>
                  <a:lnTo>
                    <a:pt x="88704" y="20019"/>
                  </a:lnTo>
                  <a:lnTo>
                    <a:pt x="86117" y="27231"/>
                  </a:lnTo>
                  <a:lnTo>
                    <a:pt x="83078" y="27972"/>
                  </a:lnTo>
                  <a:lnTo>
                    <a:pt x="77558" y="28448"/>
                  </a:lnTo>
                  <a:lnTo>
                    <a:pt x="77105" y="27428"/>
                  </a:lnTo>
                  <a:lnTo>
                    <a:pt x="76602" y="23474"/>
                  </a:lnTo>
                  <a:lnTo>
                    <a:pt x="75410" y="21996"/>
                  </a:lnTo>
                  <a:lnTo>
                    <a:pt x="67077" y="19155"/>
                  </a:lnTo>
                  <a:lnTo>
                    <a:pt x="66794" y="14017"/>
                  </a:lnTo>
                  <a:lnTo>
                    <a:pt x="67813" y="12517"/>
                  </a:lnTo>
                  <a:lnTo>
                    <a:pt x="69550" y="11516"/>
                  </a:lnTo>
                  <a:lnTo>
                    <a:pt x="74887" y="9911"/>
                  </a:lnTo>
                  <a:lnTo>
                    <a:pt x="75616" y="6869"/>
                  </a:lnTo>
                  <a:lnTo>
                    <a:pt x="76085" y="1348"/>
                  </a:lnTo>
                  <a:lnTo>
                    <a:pt x="77181" y="896"/>
                  </a:lnTo>
                  <a:lnTo>
                    <a:pt x="93809" y="0"/>
                  </a:lnTo>
                  <a:lnTo>
                    <a:pt x="99880" y="5050"/>
                  </a:lnTo>
                  <a:lnTo>
                    <a:pt x="102599" y="10353"/>
                  </a:lnTo>
                  <a:lnTo>
                    <a:pt x="103325" y="13248"/>
                  </a:lnTo>
                  <a:lnTo>
                    <a:pt x="104866" y="15179"/>
                  </a:lnTo>
                  <a:lnTo>
                    <a:pt x="109402" y="17323"/>
                  </a:lnTo>
                  <a:lnTo>
                    <a:pt x="111035" y="18954"/>
                  </a:lnTo>
                  <a:lnTo>
                    <a:pt x="120560" y="36244"/>
                  </a:lnTo>
                  <a:lnTo>
                    <a:pt x="123697" y="69458"/>
                  </a:lnTo>
                  <a:lnTo>
                    <a:pt x="118731" y="84308"/>
                  </a:lnTo>
                  <a:lnTo>
                    <a:pt x="107344" y="104162"/>
                  </a:lnTo>
                  <a:lnTo>
                    <a:pt x="106488" y="107537"/>
                  </a:lnTo>
                  <a:lnTo>
                    <a:pt x="99892" y="114111"/>
                  </a:lnTo>
                  <a:lnTo>
                    <a:pt x="68973" y="138625"/>
                  </a:lnTo>
                  <a:lnTo>
                    <a:pt x="49647" y="144850"/>
                  </a:lnTo>
                  <a:lnTo>
                    <a:pt x="28753" y="159267"/>
                  </a:lnTo>
                  <a:lnTo>
                    <a:pt x="22304" y="161796"/>
                  </a:lnTo>
                  <a:lnTo>
                    <a:pt x="12723" y="168113"/>
                  </a:lnTo>
                  <a:lnTo>
                    <a:pt x="0" y="171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MARTInkShape-769">
            <a:extLst>
              <a:ext uri="{FF2B5EF4-FFF2-40B4-BE49-F238E27FC236}">
                <a16:creationId xmlns:a16="http://schemas.microsoft.com/office/drawing/2014/main" id="{754A1726-B063-2547-8E21-916FB55D415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899512" y="2162175"/>
            <a:ext cx="253139" cy="148253"/>
          </a:xfrm>
          <a:custGeom>
            <a:avLst/>
            <a:gdLst/>
            <a:ahLst/>
            <a:cxnLst/>
            <a:rect l="0" t="0" r="0" b="0"/>
            <a:pathLst>
              <a:path w="253139" h="148253">
                <a:moveTo>
                  <a:pt x="5488" y="95250"/>
                </a:moveTo>
                <a:lnTo>
                  <a:pt x="5488" y="95250"/>
                </a:lnTo>
                <a:lnTo>
                  <a:pt x="5488" y="85726"/>
                </a:lnTo>
                <a:lnTo>
                  <a:pt x="5488" y="90781"/>
                </a:lnTo>
                <a:lnTo>
                  <a:pt x="4430" y="92271"/>
                </a:lnTo>
                <a:lnTo>
                  <a:pt x="2666" y="93264"/>
                </a:lnTo>
                <a:lnTo>
                  <a:pt x="431" y="93926"/>
                </a:lnTo>
                <a:lnTo>
                  <a:pt x="0" y="95426"/>
                </a:lnTo>
                <a:lnTo>
                  <a:pt x="4556" y="108391"/>
                </a:lnTo>
                <a:lnTo>
                  <a:pt x="5481" y="140997"/>
                </a:lnTo>
                <a:lnTo>
                  <a:pt x="6542" y="141623"/>
                </a:lnTo>
                <a:lnTo>
                  <a:pt x="10543" y="142318"/>
                </a:lnTo>
                <a:lnTo>
                  <a:pt x="12033" y="143562"/>
                </a:lnTo>
                <a:lnTo>
                  <a:pt x="13689" y="147767"/>
                </a:lnTo>
                <a:lnTo>
                  <a:pt x="15189" y="148252"/>
                </a:lnTo>
                <a:lnTo>
                  <a:pt x="17247" y="147518"/>
                </a:lnTo>
                <a:lnTo>
                  <a:pt x="22356" y="144939"/>
                </a:lnTo>
                <a:lnTo>
                  <a:pt x="31182" y="142428"/>
                </a:lnTo>
                <a:lnTo>
                  <a:pt x="75717" y="116323"/>
                </a:lnTo>
                <a:lnTo>
                  <a:pt x="122632" y="83486"/>
                </a:lnTo>
                <a:lnTo>
                  <a:pt x="137986" y="72030"/>
                </a:lnTo>
                <a:lnTo>
                  <a:pt x="154695" y="54738"/>
                </a:lnTo>
                <a:lnTo>
                  <a:pt x="197508" y="28805"/>
                </a:lnTo>
                <a:lnTo>
                  <a:pt x="223860" y="12367"/>
                </a:lnTo>
                <a:lnTo>
                  <a:pt x="240346" y="8841"/>
                </a:lnTo>
                <a:lnTo>
                  <a:pt x="25313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Shape-770">
            <a:extLst>
              <a:ext uri="{FF2B5EF4-FFF2-40B4-BE49-F238E27FC236}">
                <a16:creationId xmlns:a16="http://schemas.microsoft.com/office/drawing/2014/main" id="{8F022BDF-14B6-7B1D-4732-393DD4841F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62625" y="2181229"/>
            <a:ext cx="304801" cy="95208"/>
          </a:xfrm>
          <a:custGeom>
            <a:avLst/>
            <a:gdLst/>
            <a:ahLst/>
            <a:cxnLst/>
            <a:rect l="0" t="0" r="0" b="0"/>
            <a:pathLst>
              <a:path w="304801" h="95208">
                <a:moveTo>
                  <a:pt x="0" y="57146"/>
                </a:moveTo>
                <a:lnTo>
                  <a:pt x="0" y="57146"/>
                </a:lnTo>
                <a:lnTo>
                  <a:pt x="0" y="48945"/>
                </a:lnTo>
                <a:lnTo>
                  <a:pt x="1058" y="48504"/>
                </a:lnTo>
                <a:lnTo>
                  <a:pt x="5056" y="48013"/>
                </a:lnTo>
                <a:lnTo>
                  <a:pt x="6545" y="46824"/>
                </a:lnTo>
                <a:lnTo>
                  <a:pt x="9491" y="38215"/>
                </a:lnTo>
                <a:lnTo>
                  <a:pt x="9525" y="28606"/>
                </a:lnTo>
                <a:lnTo>
                  <a:pt x="9525" y="61384"/>
                </a:lnTo>
                <a:lnTo>
                  <a:pt x="12347" y="67143"/>
                </a:lnTo>
                <a:lnTo>
                  <a:pt x="14581" y="70161"/>
                </a:lnTo>
                <a:lnTo>
                  <a:pt x="15013" y="73231"/>
                </a:lnTo>
                <a:lnTo>
                  <a:pt x="10456" y="83867"/>
                </a:lnTo>
                <a:lnTo>
                  <a:pt x="12762" y="87719"/>
                </a:lnTo>
                <a:lnTo>
                  <a:pt x="17808" y="93759"/>
                </a:lnTo>
                <a:lnTo>
                  <a:pt x="21320" y="94585"/>
                </a:lnTo>
                <a:lnTo>
                  <a:pt x="41407" y="95207"/>
                </a:lnTo>
                <a:lnTo>
                  <a:pt x="47684" y="92407"/>
                </a:lnTo>
                <a:lnTo>
                  <a:pt x="72324" y="75947"/>
                </a:lnTo>
                <a:lnTo>
                  <a:pt x="107440" y="59230"/>
                </a:lnTo>
                <a:lnTo>
                  <a:pt x="136071" y="40076"/>
                </a:lnTo>
                <a:lnTo>
                  <a:pt x="180378" y="19220"/>
                </a:lnTo>
                <a:lnTo>
                  <a:pt x="193410" y="13832"/>
                </a:lnTo>
                <a:lnTo>
                  <a:pt x="238108" y="2234"/>
                </a:lnTo>
                <a:lnTo>
                  <a:pt x="285677" y="13"/>
                </a:lnTo>
                <a:lnTo>
                  <a:pt x="298434" y="0"/>
                </a:lnTo>
                <a:lnTo>
                  <a:pt x="300557" y="1057"/>
                </a:lnTo>
                <a:lnTo>
                  <a:pt x="301971" y="2820"/>
                </a:lnTo>
                <a:lnTo>
                  <a:pt x="304800" y="952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Shape-771">
            <a:extLst>
              <a:ext uri="{FF2B5EF4-FFF2-40B4-BE49-F238E27FC236}">
                <a16:creationId xmlns:a16="http://schemas.microsoft.com/office/drawing/2014/main" id="{0124A98F-8751-2F24-EE9C-777F69D81DF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57525" y="2143125"/>
            <a:ext cx="180976" cy="100636"/>
          </a:xfrm>
          <a:custGeom>
            <a:avLst/>
            <a:gdLst/>
            <a:ahLst/>
            <a:cxnLst/>
            <a:rect l="0" t="0" r="0" b="0"/>
            <a:pathLst>
              <a:path w="180976" h="100636">
                <a:moveTo>
                  <a:pt x="9525" y="66675"/>
                </a:moveTo>
                <a:lnTo>
                  <a:pt x="9525" y="66675"/>
                </a:lnTo>
                <a:lnTo>
                  <a:pt x="392" y="66675"/>
                </a:lnTo>
                <a:lnTo>
                  <a:pt x="0" y="57151"/>
                </a:lnTo>
                <a:lnTo>
                  <a:pt x="0" y="62206"/>
                </a:lnTo>
                <a:lnTo>
                  <a:pt x="1058" y="63696"/>
                </a:lnTo>
                <a:lnTo>
                  <a:pt x="2822" y="64689"/>
                </a:lnTo>
                <a:lnTo>
                  <a:pt x="5056" y="65351"/>
                </a:lnTo>
                <a:lnTo>
                  <a:pt x="6546" y="66851"/>
                </a:lnTo>
                <a:lnTo>
                  <a:pt x="9133" y="74760"/>
                </a:lnTo>
                <a:lnTo>
                  <a:pt x="9409" y="80830"/>
                </a:lnTo>
                <a:lnTo>
                  <a:pt x="12295" y="86372"/>
                </a:lnTo>
                <a:lnTo>
                  <a:pt x="17716" y="93496"/>
                </a:lnTo>
                <a:lnTo>
                  <a:pt x="21279" y="94471"/>
                </a:lnTo>
                <a:lnTo>
                  <a:pt x="23711" y="94730"/>
                </a:lnTo>
                <a:lnTo>
                  <a:pt x="25333" y="95962"/>
                </a:lnTo>
                <a:lnTo>
                  <a:pt x="27134" y="100153"/>
                </a:lnTo>
                <a:lnTo>
                  <a:pt x="28672" y="100635"/>
                </a:lnTo>
                <a:lnTo>
                  <a:pt x="30757" y="99898"/>
                </a:lnTo>
                <a:lnTo>
                  <a:pt x="36650" y="96168"/>
                </a:lnTo>
                <a:lnTo>
                  <a:pt x="54262" y="94245"/>
                </a:lnTo>
                <a:lnTo>
                  <a:pt x="69888" y="82000"/>
                </a:lnTo>
                <a:lnTo>
                  <a:pt x="106627" y="45760"/>
                </a:lnTo>
                <a:lnTo>
                  <a:pt x="116535" y="41504"/>
                </a:lnTo>
                <a:lnTo>
                  <a:pt x="122140" y="40370"/>
                </a:lnTo>
                <a:lnTo>
                  <a:pt x="125876" y="38555"/>
                </a:lnTo>
                <a:lnTo>
                  <a:pt x="128368" y="36286"/>
                </a:lnTo>
                <a:lnTo>
                  <a:pt x="130029" y="33716"/>
                </a:lnTo>
                <a:lnTo>
                  <a:pt x="142479" y="25042"/>
                </a:lnTo>
                <a:lnTo>
                  <a:pt x="161520" y="18342"/>
                </a:lnTo>
                <a:lnTo>
                  <a:pt x="169933" y="10895"/>
                </a:lnTo>
                <a:lnTo>
                  <a:pt x="180543" y="9561"/>
                </a:lnTo>
                <a:lnTo>
                  <a:pt x="18097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Shape-772">
            <a:extLst>
              <a:ext uri="{FF2B5EF4-FFF2-40B4-BE49-F238E27FC236}">
                <a16:creationId xmlns:a16="http://schemas.microsoft.com/office/drawing/2014/main" id="{C94DA79B-BCF5-868F-0190-60055DC0F14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648200" y="2181225"/>
            <a:ext cx="209551" cy="66672"/>
          </a:xfrm>
          <a:custGeom>
            <a:avLst/>
            <a:gdLst/>
            <a:ahLst/>
            <a:cxnLst/>
            <a:rect l="0" t="0" r="0" b="0"/>
            <a:pathLst>
              <a:path w="209551" h="66672">
                <a:moveTo>
                  <a:pt x="0" y="9525"/>
                </a:moveTo>
                <a:lnTo>
                  <a:pt x="0" y="9525"/>
                </a:lnTo>
                <a:lnTo>
                  <a:pt x="0" y="55280"/>
                </a:lnTo>
                <a:lnTo>
                  <a:pt x="8201" y="65187"/>
                </a:lnTo>
                <a:lnTo>
                  <a:pt x="11759" y="66014"/>
                </a:lnTo>
                <a:lnTo>
                  <a:pt x="37327" y="66671"/>
                </a:lnTo>
                <a:lnTo>
                  <a:pt x="45870" y="63851"/>
                </a:lnTo>
                <a:lnTo>
                  <a:pt x="89203" y="41165"/>
                </a:lnTo>
                <a:lnTo>
                  <a:pt x="133367" y="19044"/>
                </a:lnTo>
                <a:lnTo>
                  <a:pt x="149583" y="12346"/>
                </a:lnTo>
                <a:lnTo>
                  <a:pt x="157498" y="9720"/>
                </a:lnTo>
                <a:lnTo>
                  <a:pt x="171202" y="2234"/>
                </a:lnTo>
                <a:lnTo>
                  <a:pt x="2095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MARTInkShape-Group167">
            <a:extLst>
              <a:ext uri="{FF2B5EF4-FFF2-40B4-BE49-F238E27FC236}">
                <a16:creationId xmlns:a16="http://schemas.microsoft.com/office/drawing/2014/main" id="{EF219528-94D2-7060-8617-B3942F4F1FF9}"/>
              </a:ext>
            </a:extLst>
          </p:cNvPr>
          <p:cNvGrpSpPr/>
          <p:nvPr/>
        </p:nvGrpSpPr>
        <p:grpSpPr>
          <a:xfrm>
            <a:off x="2409826" y="3467100"/>
            <a:ext cx="1228715" cy="361951"/>
            <a:chOff x="2409826" y="3467100"/>
            <a:chExt cx="1228715" cy="361951"/>
          </a:xfrm>
        </p:grpSpPr>
        <p:sp>
          <p:nvSpPr>
            <p:cNvPr id="22" name="SMARTInkShape-773">
              <a:extLst>
                <a:ext uri="{FF2B5EF4-FFF2-40B4-BE49-F238E27FC236}">
                  <a16:creationId xmlns:a16="http://schemas.microsoft.com/office/drawing/2014/main" id="{76971D36-5316-8F9A-7541-A57903C4987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409826" y="3471137"/>
              <a:ext cx="209546" cy="186464"/>
            </a:xfrm>
            <a:custGeom>
              <a:avLst/>
              <a:gdLst/>
              <a:ahLst/>
              <a:cxnLst/>
              <a:rect l="0" t="0" r="0" b="0"/>
              <a:pathLst>
                <a:path w="209546" h="186464">
                  <a:moveTo>
                    <a:pt x="9524" y="5488"/>
                  </a:moveTo>
                  <a:lnTo>
                    <a:pt x="9524" y="5488"/>
                  </a:lnTo>
                  <a:lnTo>
                    <a:pt x="0" y="5488"/>
                  </a:lnTo>
                  <a:lnTo>
                    <a:pt x="42561" y="5488"/>
                  </a:lnTo>
                  <a:lnTo>
                    <a:pt x="79487" y="4430"/>
                  </a:lnTo>
                  <a:lnTo>
                    <a:pt x="98458" y="0"/>
                  </a:lnTo>
                  <a:lnTo>
                    <a:pt x="142876" y="5074"/>
                  </a:lnTo>
                  <a:lnTo>
                    <a:pt x="189040" y="5481"/>
                  </a:lnTo>
                  <a:lnTo>
                    <a:pt x="209408" y="5488"/>
                  </a:lnTo>
                  <a:lnTo>
                    <a:pt x="209545" y="27878"/>
                  </a:lnTo>
                  <a:lnTo>
                    <a:pt x="206725" y="34136"/>
                  </a:lnTo>
                  <a:lnTo>
                    <a:pt x="172693" y="79072"/>
                  </a:lnTo>
                  <a:lnTo>
                    <a:pt x="136601" y="126213"/>
                  </a:lnTo>
                  <a:lnTo>
                    <a:pt x="117126" y="157242"/>
                  </a:lnTo>
                  <a:lnTo>
                    <a:pt x="114497" y="163951"/>
                  </a:lnTo>
                  <a:lnTo>
                    <a:pt x="108125" y="173678"/>
                  </a:lnTo>
                  <a:lnTo>
                    <a:pt x="104774" y="186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74">
              <a:extLst>
                <a:ext uri="{FF2B5EF4-FFF2-40B4-BE49-F238E27FC236}">
                  <a16:creationId xmlns:a16="http://schemas.microsoft.com/office/drawing/2014/main" id="{C3EBC60C-952A-6EF0-BE8F-EF5EBBFC5E2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695733" y="3467220"/>
              <a:ext cx="161768" cy="199906"/>
            </a:xfrm>
            <a:custGeom>
              <a:avLst/>
              <a:gdLst/>
              <a:ahLst/>
              <a:cxnLst/>
              <a:rect l="0" t="0" r="0" b="0"/>
              <a:pathLst>
                <a:path w="161768" h="199906">
                  <a:moveTo>
                    <a:pt x="18892" y="85605"/>
                  </a:moveTo>
                  <a:lnTo>
                    <a:pt x="18892" y="85605"/>
                  </a:lnTo>
                  <a:lnTo>
                    <a:pt x="13836" y="85605"/>
                  </a:lnTo>
                  <a:lnTo>
                    <a:pt x="12346" y="84547"/>
                  </a:lnTo>
                  <a:lnTo>
                    <a:pt x="11353" y="82783"/>
                  </a:lnTo>
                  <a:lnTo>
                    <a:pt x="9483" y="68272"/>
                  </a:lnTo>
                  <a:lnTo>
                    <a:pt x="9368" y="43902"/>
                  </a:lnTo>
                  <a:lnTo>
                    <a:pt x="12190" y="37790"/>
                  </a:lnTo>
                  <a:lnTo>
                    <a:pt x="33047" y="14314"/>
                  </a:lnTo>
                  <a:lnTo>
                    <a:pt x="38589" y="11587"/>
                  </a:lnTo>
                  <a:lnTo>
                    <a:pt x="53902" y="8634"/>
                  </a:lnTo>
                  <a:lnTo>
                    <a:pt x="64647" y="1242"/>
                  </a:lnTo>
                  <a:lnTo>
                    <a:pt x="73752" y="149"/>
                  </a:lnTo>
                  <a:lnTo>
                    <a:pt x="79610" y="0"/>
                  </a:lnTo>
                  <a:lnTo>
                    <a:pt x="85742" y="2755"/>
                  </a:lnTo>
                  <a:lnTo>
                    <a:pt x="91995" y="6450"/>
                  </a:lnTo>
                  <a:lnTo>
                    <a:pt x="101465" y="9588"/>
                  </a:lnTo>
                  <a:lnTo>
                    <a:pt x="107802" y="14073"/>
                  </a:lnTo>
                  <a:lnTo>
                    <a:pt x="111324" y="19593"/>
                  </a:lnTo>
                  <a:lnTo>
                    <a:pt x="114829" y="34892"/>
                  </a:lnTo>
                  <a:lnTo>
                    <a:pt x="120578" y="44356"/>
                  </a:lnTo>
                  <a:lnTo>
                    <a:pt x="123057" y="57035"/>
                  </a:lnTo>
                  <a:lnTo>
                    <a:pt x="123260" y="60208"/>
                  </a:lnTo>
                  <a:lnTo>
                    <a:pt x="109467" y="102969"/>
                  </a:lnTo>
                  <a:lnTo>
                    <a:pt x="100998" y="115915"/>
                  </a:lnTo>
                  <a:lnTo>
                    <a:pt x="77970" y="135863"/>
                  </a:lnTo>
                  <a:lnTo>
                    <a:pt x="69490" y="146042"/>
                  </a:lnTo>
                  <a:lnTo>
                    <a:pt x="26388" y="177600"/>
                  </a:lnTo>
                  <a:lnTo>
                    <a:pt x="20055" y="186123"/>
                  </a:lnTo>
                  <a:lnTo>
                    <a:pt x="0" y="199774"/>
                  </a:lnTo>
                  <a:lnTo>
                    <a:pt x="42459" y="199905"/>
                  </a:lnTo>
                  <a:lnTo>
                    <a:pt x="78712" y="199905"/>
                  </a:lnTo>
                  <a:lnTo>
                    <a:pt x="121968" y="190773"/>
                  </a:lnTo>
                  <a:lnTo>
                    <a:pt x="134923" y="190497"/>
                  </a:lnTo>
                  <a:lnTo>
                    <a:pt x="142075" y="193254"/>
                  </a:lnTo>
                  <a:lnTo>
                    <a:pt x="148782" y="196949"/>
                  </a:lnTo>
                  <a:lnTo>
                    <a:pt x="161767" y="1999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775">
              <a:extLst>
                <a:ext uri="{FF2B5EF4-FFF2-40B4-BE49-F238E27FC236}">
                  <a16:creationId xmlns:a16="http://schemas.microsoft.com/office/drawing/2014/main" id="{C9A4D467-42F9-7379-BCAC-BE6E9700DF0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895600" y="3686175"/>
              <a:ext cx="71895" cy="142876"/>
            </a:xfrm>
            <a:custGeom>
              <a:avLst/>
              <a:gdLst/>
              <a:ahLst/>
              <a:cxnLst/>
              <a:rect l="0" t="0" r="0" b="0"/>
              <a:pathLst>
                <a:path w="71895" h="142876">
                  <a:moveTo>
                    <a:pt x="47625" y="0"/>
                  </a:moveTo>
                  <a:lnTo>
                    <a:pt x="47625" y="0"/>
                  </a:lnTo>
                  <a:lnTo>
                    <a:pt x="55825" y="0"/>
                  </a:lnTo>
                  <a:lnTo>
                    <a:pt x="56267" y="1058"/>
                  </a:lnTo>
                  <a:lnTo>
                    <a:pt x="56758" y="5057"/>
                  </a:lnTo>
                  <a:lnTo>
                    <a:pt x="59798" y="10361"/>
                  </a:lnTo>
                  <a:lnTo>
                    <a:pt x="63619" y="16247"/>
                  </a:lnTo>
                  <a:lnTo>
                    <a:pt x="66828" y="25510"/>
                  </a:lnTo>
                  <a:lnTo>
                    <a:pt x="71329" y="31799"/>
                  </a:lnTo>
                  <a:lnTo>
                    <a:pt x="71894" y="34958"/>
                  </a:lnTo>
                  <a:lnTo>
                    <a:pt x="71213" y="38122"/>
                  </a:lnTo>
                  <a:lnTo>
                    <a:pt x="68691" y="45518"/>
                  </a:lnTo>
                  <a:lnTo>
                    <a:pt x="64251" y="67513"/>
                  </a:lnTo>
                  <a:lnTo>
                    <a:pt x="58552" y="87184"/>
                  </a:lnTo>
                  <a:lnTo>
                    <a:pt x="52129" y="94488"/>
                  </a:lnTo>
                  <a:lnTo>
                    <a:pt x="43277" y="102319"/>
                  </a:lnTo>
                  <a:lnTo>
                    <a:pt x="31285" y="11757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76">
              <a:extLst>
                <a:ext uri="{FF2B5EF4-FFF2-40B4-BE49-F238E27FC236}">
                  <a16:creationId xmlns:a16="http://schemas.microsoft.com/office/drawing/2014/main" id="{B3A794AE-80E8-2F25-F565-00903C88DB7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133725" y="3467100"/>
              <a:ext cx="233971" cy="266701"/>
            </a:xfrm>
            <a:custGeom>
              <a:avLst/>
              <a:gdLst/>
              <a:ahLst/>
              <a:cxnLst/>
              <a:rect l="0" t="0" r="0" b="0"/>
              <a:pathLst>
                <a:path w="233971" h="266701">
                  <a:moveTo>
                    <a:pt x="0" y="0"/>
                  </a:moveTo>
                  <a:lnTo>
                    <a:pt x="0" y="0"/>
                  </a:lnTo>
                  <a:lnTo>
                    <a:pt x="45708" y="0"/>
                  </a:lnTo>
                  <a:lnTo>
                    <a:pt x="89197" y="0"/>
                  </a:lnTo>
                  <a:lnTo>
                    <a:pt x="136190" y="2822"/>
                  </a:lnTo>
                  <a:lnTo>
                    <a:pt x="166955" y="8201"/>
                  </a:lnTo>
                  <a:lnTo>
                    <a:pt x="177566" y="6114"/>
                  </a:lnTo>
                  <a:lnTo>
                    <a:pt x="186868" y="2718"/>
                  </a:lnTo>
                  <a:lnTo>
                    <a:pt x="233970" y="2"/>
                  </a:lnTo>
                  <a:lnTo>
                    <a:pt x="229516" y="0"/>
                  </a:lnTo>
                  <a:lnTo>
                    <a:pt x="228607" y="9408"/>
                  </a:lnTo>
                  <a:lnTo>
                    <a:pt x="214411" y="23711"/>
                  </a:lnTo>
                  <a:lnTo>
                    <a:pt x="211711" y="29235"/>
                  </a:lnTo>
                  <a:lnTo>
                    <a:pt x="210990" y="32190"/>
                  </a:lnTo>
                  <a:lnTo>
                    <a:pt x="202200" y="47683"/>
                  </a:lnTo>
                  <a:lnTo>
                    <a:pt x="189855" y="77041"/>
                  </a:lnTo>
                  <a:lnTo>
                    <a:pt x="177962" y="95499"/>
                  </a:lnTo>
                  <a:lnTo>
                    <a:pt x="144549" y="139714"/>
                  </a:lnTo>
                  <a:lnTo>
                    <a:pt x="138328" y="155229"/>
                  </a:lnTo>
                  <a:lnTo>
                    <a:pt x="136668" y="163811"/>
                  </a:lnTo>
                  <a:lnTo>
                    <a:pt x="129180" y="176169"/>
                  </a:lnTo>
                  <a:lnTo>
                    <a:pt x="115887" y="191898"/>
                  </a:lnTo>
                  <a:lnTo>
                    <a:pt x="109714" y="203822"/>
                  </a:lnTo>
                  <a:lnTo>
                    <a:pt x="97604" y="240297"/>
                  </a:lnTo>
                  <a:lnTo>
                    <a:pt x="88385" y="256349"/>
                  </a:lnTo>
                  <a:lnTo>
                    <a:pt x="85725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77">
              <a:extLst>
                <a:ext uri="{FF2B5EF4-FFF2-40B4-BE49-F238E27FC236}">
                  <a16:creationId xmlns:a16="http://schemas.microsoft.com/office/drawing/2014/main" id="{E7781769-16AF-3A6E-37FD-CAAE386340B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438525" y="3476625"/>
              <a:ext cx="123816" cy="199475"/>
            </a:xfrm>
            <a:custGeom>
              <a:avLst/>
              <a:gdLst/>
              <a:ahLst/>
              <a:cxnLst/>
              <a:rect l="0" t="0" r="0" b="0"/>
              <a:pathLst>
                <a:path w="123816" h="199475">
                  <a:moveTo>
                    <a:pt x="114300" y="9525"/>
                  </a:moveTo>
                  <a:lnTo>
                    <a:pt x="114300" y="9525"/>
                  </a:lnTo>
                  <a:lnTo>
                    <a:pt x="114300" y="393"/>
                  </a:lnTo>
                  <a:lnTo>
                    <a:pt x="123815" y="0"/>
                  </a:lnTo>
                  <a:lnTo>
                    <a:pt x="109360" y="0"/>
                  </a:lnTo>
                  <a:lnTo>
                    <a:pt x="107831" y="1058"/>
                  </a:lnTo>
                  <a:lnTo>
                    <a:pt x="106812" y="2822"/>
                  </a:lnTo>
                  <a:lnTo>
                    <a:pt x="106133" y="5057"/>
                  </a:lnTo>
                  <a:lnTo>
                    <a:pt x="104623" y="6546"/>
                  </a:lnTo>
                  <a:lnTo>
                    <a:pt x="94592" y="11759"/>
                  </a:lnTo>
                  <a:lnTo>
                    <a:pt x="91637" y="14189"/>
                  </a:lnTo>
                  <a:lnTo>
                    <a:pt x="88352" y="19712"/>
                  </a:lnTo>
                  <a:lnTo>
                    <a:pt x="85834" y="25694"/>
                  </a:lnTo>
                  <a:lnTo>
                    <a:pt x="72621" y="46370"/>
                  </a:lnTo>
                  <a:lnTo>
                    <a:pt x="53572" y="93449"/>
                  </a:lnTo>
                  <a:lnTo>
                    <a:pt x="42254" y="117747"/>
                  </a:lnTo>
                  <a:lnTo>
                    <a:pt x="38208" y="163873"/>
                  </a:lnTo>
                  <a:lnTo>
                    <a:pt x="38148" y="168082"/>
                  </a:lnTo>
                  <a:lnTo>
                    <a:pt x="40944" y="172775"/>
                  </a:lnTo>
                  <a:lnTo>
                    <a:pt x="60492" y="193753"/>
                  </a:lnTo>
                  <a:lnTo>
                    <a:pt x="66749" y="197237"/>
                  </a:lnTo>
                  <a:lnTo>
                    <a:pt x="79390" y="199474"/>
                  </a:lnTo>
                  <a:lnTo>
                    <a:pt x="81502" y="198600"/>
                  </a:lnTo>
                  <a:lnTo>
                    <a:pt x="82909" y="196958"/>
                  </a:lnTo>
                  <a:lnTo>
                    <a:pt x="83848" y="194805"/>
                  </a:lnTo>
                  <a:lnTo>
                    <a:pt x="86590" y="193370"/>
                  </a:lnTo>
                  <a:lnTo>
                    <a:pt x="98446" y="190292"/>
                  </a:lnTo>
                  <a:lnTo>
                    <a:pt x="100555" y="188245"/>
                  </a:lnTo>
                  <a:lnTo>
                    <a:pt x="111944" y="171252"/>
                  </a:lnTo>
                  <a:lnTo>
                    <a:pt x="114311" y="165012"/>
                  </a:lnTo>
                  <a:lnTo>
                    <a:pt x="120536" y="155549"/>
                  </a:lnTo>
                  <a:lnTo>
                    <a:pt x="122850" y="144984"/>
                  </a:lnTo>
                  <a:lnTo>
                    <a:pt x="123392" y="134640"/>
                  </a:lnTo>
                  <a:lnTo>
                    <a:pt x="120811" y="125809"/>
                  </a:lnTo>
                  <a:lnTo>
                    <a:pt x="117194" y="118357"/>
                  </a:lnTo>
                  <a:lnTo>
                    <a:pt x="114099" y="108212"/>
                  </a:lnTo>
                  <a:lnTo>
                    <a:pt x="109624" y="101716"/>
                  </a:lnTo>
                  <a:lnTo>
                    <a:pt x="104108" y="98124"/>
                  </a:lnTo>
                  <a:lnTo>
                    <a:pt x="98129" y="95469"/>
                  </a:lnTo>
                  <a:lnTo>
                    <a:pt x="88812" y="89083"/>
                  </a:lnTo>
                  <a:lnTo>
                    <a:pt x="82511" y="87218"/>
                  </a:lnTo>
                  <a:lnTo>
                    <a:pt x="35451" y="85742"/>
                  </a:lnTo>
                  <a:lnTo>
                    <a:pt x="25282" y="86791"/>
                  </a:lnTo>
                  <a:lnTo>
                    <a:pt x="4502" y="95426"/>
                  </a:lnTo>
                  <a:lnTo>
                    <a:pt x="3001" y="97484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78">
              <a:extLst>
                <a:ext uri="{FF2B5EF4-FFF2-40B4-BE49-F238E27FC236}">
                  <a16:creationId xmlns:a16="http://schemas.microsoft.com/office/drawing/2014/main" id="{9DA2166C-9282-B97A-C0C6-D94C7CCB132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581400" y="3686175"/>
              <a:ext cx="57141" cy="123826"/>
            </a:xfrm>
            <a:custGeom>
              <a:avLst/>
              <a:gdLst/>
              <a:ahLst/>
              <a:cxnLst/>
              <a:rect l="0" t="0" r="0" b="0"/>
              <a:pathLst>
                <a:path w="57141" h="123826">
                  <a:moveTo>
                    <a:pt x="38100" y="0"/>
                  </a:moveTo>
                  <a:lnTo>
                    <a:pt x="38100" y="0"/>
                  </a:lnTo>
                  <a:lnTo>
                    <a:pt x="52565" y="0"/>
                  </a:lnTo>
                  <a:lnTo>
                    <a:pt x="54094" y="1058"/>
                  </a:lnTo>
                  <a:lnTo>
                    <a:pt x="55113" y="2822"/>
                  </a:lnTo>
                  <a:lnTo>
                    <a:pt x="56546" y="10361"/>
                  </a:lnTo>
                  <a:lnTo>
                    <a:pt x="57140" y="50422"/>
                  </a:lnTo>
                  <a:lnTo>
                    <a:pt x="54323" y="56982"/>
                  </a:lnTo>
                  <a:lnTo>
                    <a:pt x="41961" y="79549"/>
                  </a:lnTo>
                  <a:lnTo>
                    <a:pt x="38186" y="91186"/>
                  </a:lnTo>
                  <a:lnTo>
                    <a:pt x="33552" y="98029"/>
                  </a:lnTo>
                  <a:lnTo>
                    <a:pt x="16466" y="111047"/>
                  </a:lnTo>
                  <a:lnTo>
                    <a:pt x="10524" y="119569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168">
            <a:extLst>
              <a:ext uri="{FF2B5EF4-FFF2-40B4-BE49-F238E27FC236}">
                <a16:creationId xmlns:a16="http://schemas.microsoft.com/office/drawing/2014/main" id="{69A3030E-CADD-D47B-4AF9-78D14A28DFA0}"/>
              </a:ext>
            </a:extLst>
          </p:cNvPr>
          <p:cNvGrpSpPr/>
          <p:nvPr/>
        </p:nvGrpSpPr>
        <p:grpSpPr>
          <a:xfrm>
            <a:off x="3857625" y="3448446"/>
            <a:ext cx="580906" cy="447280"/>
            <a:chOff x="3857625" y="3448446"/>
            <a:chExt cx="580906" cy="447280"/>
          </a:xfrm>
        </p:grpSpPr>
        <p:sp>
          <p:nvSpPr>
            <p:cNvPr id="29" name="SMARTInkShape-779">
              <a:extLst>
                <a:ext uri="{FF2B5EF4-FFF2-40B4-BE49-F238E27FC236}">
                  <a16:creationId xmlns:a16="http://schemas.microsoft.com/office/drawing/2014/main" id="{ACA422E5-FDC8-1723-1F80-9CA7D884E36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857625" y="3457575"/>
              <a:ext cx="152401" cy="257176"/>
            </a:xfrm>
            <a:custGeom>
              <a:avLst/>
              <a:gdLst/>
              <a:ahLst/>
              <a:cxnLst/>
              <a:rect l="0" t="0" r="0" b="0"/>
              <a:pathLst>
                <a:path w="152401" h="257176">
                  <a:moveTo>
                    <a:pt x="0" y="9525"/>
                  </a:moveTo>
                  <a:lnTo>
                    <a:pt x="0" y="9525"/>
                  </a:lnTo>
                  <a:lnTo>
                    <a:pt x="22666" y="9525"/>
                  </a:lnTo>
                  <a:lnTo>
                    <a:pt x="28771" y="6703"/>
                  </a:lnTo>
                  <a:lnTo>
                    <a:pt x="35012" y="2979"/>
                  </a:lnTo>
                  <a:lnTo>
                    <a:pt x="47642" y="589"/>
                  </a:lnTo>
                  <a:lnTo>
                    <a:pt x="93133" y="2"/>
                  </a:lnTo>
                  <a:lnTo>
                    <a:pt x="140001" y="0"/>
                  </a:lnTo>
                  <a:lnTo>
                    <a:pt x="152361" y="0"/>
                  </a:lnTo>
                  <a:lnTo>
                    <a:pt x="152400" y="14465"/>
                  </a:lnTo>
                  <a:lnTo>
                    <a:pt x="149578" y="19834"/>
                  </a:lnTo>
                  <a:lnTo>
                    <a:pt x="145854" y="25749"/>
                  </a:lnTo>
                  <a:lnTo>
                    <a:pt x="143463" y="38169"/>
                  </a:lnTo>
                  <a:lnTo>
                    <a:pt x="142079" y="45539"/>
                  </a:lnTo>
                  <a:lnTo>
                    <a:pt x="135348" y="60530"/>
                  </a:lnTo>
                  <a:lnTo>
                    <a:pt x="111079" y="102042"/>
                  </a:lnTo>
                  <a:lnTo>
                    <a:pt x="92422" y="133408"/>
                  </a:lnTo>
                  <a:lnTo>
                    <a:pt x="63892" y="177803"/>
                  </a:lnTo>
                  <a:lnTo>
                    <a:pt x="42356" y="212549"/>
                  </a:lnTo>
                  <a:lnTo>
                    <a:pt x="38303" y="224432"/>
                  </a:lnTo>
                  <a:lnTo>
                    <a:pt x="31928" y="234656"/>
                  </a:lnTo>
                  <a:lnTo>
                    <a:pt x="28706" y="247081"/>
                  </a:lnTo>
                  <a:lnTo>
                    <a:pt x="28575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780">
              <a:extLst>
                <a:ext uri="{FF2B5EF4-FFF2-40B4-BE49-F238E27FC236}">
                  <a16:creationId xmlns:a16="http://schemas.microsoft.com/office/drawing/2014/main" id="{04D5D3CD-23AF-D494-4EA1-2B04E4506BD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067613" y="3448446"/>
              <a:ext cx="147918" cy="247255"/>
            </a:xfrm>
            <a:custGeom>
              <a:avLst/>
              <a:gdLst/>
              <a:ahLst/>
              <a:cxnLst/>
              <a:rect l="0" t="0" r="0" b="0"/>
              <a:pathLst>
                <a:path w="147918" h="247255">
                  <a:moveTo>
                    <a:pt x="132912" y="85329"/>
                  </a:moveTo>
                  <a:lnTo>
                    <a:pt x="132912" y="85329"/>
                  </a:lnTo>
                  <a:lnTo>
                    <a:pt x="137968" y="80272"/>
                  </a:lnTo>
                  <a:lnTo>
                    <a:pt x="140451" y="74968"/>
                  </a:lnTo>
                  <a:lnTo>
                    <a:pt x="142403" y="61373"/>
                  </a:lnTo>
                  <a:lnTo>
                    <a:pt x="141356" y="59833"/>
                  </a:lnTo>
                  <a:lnTo>
                    <a:pt x="139600" y="58807"/>
                  </a:lnTo>
                  <a:lnTo>
                    <a:pt x="137370" y="58123"/>
                  </a:lnTo>
                  <a:lnTo>
                    <a:pt x="136942" y="57666"/>
                  </a:lnTo>
                  <a:lnTo>
                    <a:pt x="137715" y="57362"/>
                  </a:lnTo>
                  <a:lnTo>
                    <a:pt x="139289" y="57159"/>
                  </a:lnTo>
                  <a:lnTo>
                    <a:pt x="139280" y="55966"/>
                  </a:lnTo>
                  <a:lnTo>
                    <a:pt x="133222" y="47632"/>
                  </a:lnTo>
                  <a:lnTo>
                    <a:pt x="132940" y="39064"/>
                  </a:lnTo>
                  <a:lnTo>
                    <a:pt x="131872" y="38611"/>
                  </a:lnTo>
                  <a:lnTo>
                    <a:pt x="127863" y="38107"/>
                  </a:lnTo>
                  <a:lnTo>
                    <a:pt x="126371" y="36914"/>
                  </a:lnTo>
                  <a:lnTo>
                    <a:pt x="123780" y="29539"/>
                  </a:lnTo>
                  <a:lnTo>
                    <a:pt x="120739" y="28783"/>
                  </a:lnTo>
                  <a:lnTo>
                    <a:pt x="115220" y="28298"/>
                  </a:lnTo>
                  <a:lnTo>
                    <a:pt x="114768" y="27200"/>
                  </a:lnTo>
                  <a:lnTo>
                    <a:pt x="114265" y="23158"/>
                  </a:lnTo>
                  <a:lnTo>
                    <a:pt x="113072" y="21657"/>
                  </a:lnTo>
                  <a:lnTo>
                    <a:pt x="104185" y="17859"/>
                  </a:lnTo>
                  <a:lnTo>
                    <a:pt x="96256" y="10487"/>
                  </a:lnTo>
                  <a:lnTo>
                    <a:pt x="86738" y="9248"/>
                  </a:lnTo>
                  <a:lnTo>
                    <a:pt x="77969" y="2607"/>
                  </a:lnTo>
                  <a:lnTo>
                    <a:pt x="69125" y="493"/>
                  </a:lnTo>
                  <a:lnTo>
                    <a:pt x="62934" y="0"/>
                  </a:lnTo>
                  <a:lnTo>
                    <a:pt x="56656" y="2602"/>
                  </a:lnTo>
                  <a:lnTo>
                    <a:pt x="50338" y="6228"/>
                  </a:lnTo>
                  <a:lnTo>
                    <a:pt x="40830" y="9328"/>
                  </a:lnTo>
                  <a:lnTo>
                    <a:pt x="34484" y="13804"/>
                  </a:lnTo>
                  <a:lnTo>
                    <a:pt x="30958" y="19320"/>
                  </a:lnTo>
                  <a:lnTo>
                    <a:pt x="28333" y="25300"/>
                  </a:lnTo>
                  <a:lnTo>
                    <a:pt x="11735" y="47246"/>
                  </a:lnTo>
                  <a:lnTo>
                    <a:pt x="9206" y="53586"/>
                  </a:lnTo>
                  <a:lnTo>
                    <a:pt x="2890" y="63106"/>
                  </a:lnTo>
                  <a:lnTo>
                    <a:pt x="548" y="72630"/>
                  </a:lnTo>
                  <a:lnTo>
                    <a:pt x="0" y="78979"/>
                  </a:lnTo>
                  <a:lnTo>
                    <a:pt x="2578" y="85329"/>
                  </a:lnTo>
                  <a:lnTo>
                    <a:pt x="6195" y="91679"/>
                  </a:lnTo>
                  <a:lnTo>
                    <a:pt x="9288" y="101204"/>
                  </a:lnTo>
                  <a:lnTo>
                    <a:pt x="26387" y="121547"/>
                  </a:lnTo>
                  <a:lnTo>
                    <a:pt x="30181" y="122593"/>
                  </a:lnTo>
                  <a:lnTo>
                    <a:pt x="55538" y="123380"/>
                  </a:lnTo>
                  <a:lnTo>
                    <a:pt x="64305" y="120585"/>
                  </a:lnTo>
                  <a:lnTo>
                    <a:pt x="71728" y="116873"/>
                  </a:lnTo>
                  <a:lnTo>
                    <a:pt x="81857" y="113725"/>
                  </a:lnTo>
                  <a:lnTo>
                    <a:pt x="107502" y="91548"/>
                  </a:lnTo>
                  <a:lnTo>
                    <a:pt x="111035" y="85271"/>
                  </a:lnTo>
                  <a:lnTo>
                    <a:pt x="113664" y="78953"/>
                  </a:lnTo>
                  <a:lnTo>
                    <a:pt x="130263" y="56752"/>
                  </a:lnTo>
                  <a:lnTo>
                    <a:pt x="132793" y="50403"/>
                  </a:lnTo>
                  <a:lnTo>
                    <a:pt x="140958" y="39586"/>
                  </a:lnTo>
                  <a:lnTo>
                    <a:pt x="142307" y="29668"/>
                  </a:lnTo>
                  <a:lnTo>
                    <a:pt x="142399" y="23564"/>
                  </a:lnTo>
                  <a:lnTo>
                    <a:pt x="143469" y="21927"/>
                  </a:lnTo>
                  <a:lnTo>
                    <a:pt x="145242" y="20836"/>
                  </a:lnTo>
                  <a:lnTo>
                    <a:pt x="147482" y="20109"/>
                  </a:lnTo>
                  <a:lnTo>
                    <a:pt x="147917" y="19624"/>
                  </a:lnTo>
                  <a:lnTo>
                    <a:pt x="147149" y="19301"/>
                  </a:lnTo>
                  <a:lnTo>
                    <a:pt x="143368" y="18782"/>
                  </a:lnTo>
                  <a:lnTo>
                    <a:pt x="142851" y="21533"/>
                  </a:lnTo>
                  <a:lnTo>
                    <a:pt x="141383" y="61217"/>
                  </a:lnTo>
                  <a:lnTo>
                    <a:pt x="133795" y="98142"/>
                  </a:lnTo>
                  <a:lnTo>
                    <a:pt x="126443" y="142685"/>
                  </a:lnTo>
                  <a:lnTo>
                    <a:pt x="123566" y="187108"/>
                  </a:lnTo>
                  <a:lnTo>
                    <a:pt x="123390" y="230934"/>
                  </a:lnTo>
                  <a:lnTo>
                    <a:pt x="120566" y="237532"/>
                  </a:lnTo>
                  <a:lnTo>
                    <a:pt x="118331" y="240773"/>
                  </a:lnTo>
                  <a:lnTo>
                    <a:pt x="117899" y="242933"/>
                  </a:lnTo>
                  <a:lnTo>
                    <a:pt x="118671" y="244373"/>
                  </a:lnTo>
                  <a:lnTo>
                    <a:pt x="123387" y="2472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81">
              <a:extLst>
                <a:ext uri="{FF2B5EF4-FFF2-40B4-BE49-F238E27FC236}">
                  <a16:creationId xmlns:a16="http://schemas.microsoft.com/office/drawing/2014/main" id="{06CF3AE0-28AB-A391-6E73-21A8DACF78B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343400" y="3686175"/>
              <a:ext cx="95131" cy="209551"/>
            </a:xfrm>
            <a:custGeom>
              <a:avLst/>
              <a:gdLst/>
              <a:ahLst/>
              <a:cxnLst/>
              <a:rect l="0" t="0" r="0" b="0"/>
              <a:pathLst>
                <a:path w="95131" h="209551">
                  <a:moveTo>
                    <a:pt x="76200" y="19050"/>
                  </a:moveTo>
                  <a:lnTo>
                    <a:pt x="76200" y="19050"/>
                  </a:lnTo>
                  <a:lnTo>
                    <a:pt x="76200" y="24538"/>
                  </a:lnTo>
                  <a:lnTo>
                    <a:pt x="76200" y="22194"/>
                  </a:lnTo>
                  <a:lnTo>
                    <a:pt x="76200" y="25159"/>
                  </a:lnTo>
                  <a:lnTo>
                    <a:pt x="76200" y="22389"/>
                  </a:lnTo>
                  <a:lnTo>
                    <a:pt x="76200" y="37707"/>
                  </a:lnTo>
                  <a:lnTo>
                    <a:pt x="71144" y="37983"/>
                  </a:lnTo>
                  <a:lnTo>
                    <a:pt x="69655" y="36964"/>
                  </a:lnTo>
                  <a:lnTo>
                    <a:pt x="68661" y="35226"/>
                  </a:lnTo>
                  <a:lnTo>
                    <a:pt x="67068" y="29889"/>
                  </a:lnTo>
                  <a:lnTo>
                    <a:pt x="64027" y="29159"/>
                  </a:lnTo>
                  <a:lnTo>
                    <a:pt x="58508" y="28690"/>
                  </a:lnTo>
                  <a:lnTo>
                    <a:pt x="58056" y="27594"/>
                  </a:lnTo>
                  <a:lnTo>
                    <a:pt x="57150" y="430"/>
                  </a:lnTo>
                  <a:lnTo>
                    <a:pt x="84282" y="0"/>
                  </a:lnTo>
                  <a:lnTo>
                    <a:pt x="84763" y="1058"/>
                  </a:lnTo>
                  <a:lnTo>
                    <a:pt x="85297" y="5057"/>
                  </a:lnTo>
                  <a:lnTo>
                    <a:pt x="86498" y="6546"/>
                  </a:lnTo>
                  <a:lnTo>
                    <a:pt x="90655" y="8201"/>
                  </a:lnTo>
                  <a:lnTo>
                    <a:pt x="92187" y="9701"/>
                  </a:lnTo>
                  <a:lnTo>
                    <a:pt x="93888" y="14189"/>
                  </a:lnTo>
                  <a:lnTo>
                    <a:pt x="95130" y="31881"/>
                  </a:lnTo>
                  <a:lnTo>
                    <a:pt x="92375" y="38158"/>
                  </a:lnTo>
                  <a:lnTo>
                    <a:pt x="90158" y="41313"/>
                  </a:lnTo>
                  <a:lnTo>
                    <a:pt x="87038" y="55868"/>
                  </a:lnTo>
                  <a:lnTo>
                    <a:pt x="84689" y="100640"/>
                  </a:lnTo>
                  <a:lnTo>
                    <a:pt x="69251" y="131308"/>
                  </a:lnTo>
                  <a:lnTo>
                    <a:pt x="66762" y="138792"/>
                  </a:lnTo>
                  <a:lnTo>
                    <a:pt x="53568" y="155455"/>
                  </a:lnTo>
                  <a:lnTo>
                    <a:pt x="47444" y="159050"/>
                  </a:lnTo>
                  <a:lnTo>
                    <a:pt x="41194" y="161706"/>
                  </a:lnTo>
                  <a:lnTo>
                    <a:pt x="31726" y="168092"/>
                  </a:lnTo>
                  <a:lnTo>
                    <a:pt x="25389" y="169957"/>
                  </a:lnTo>
                  <a:lnTo>
                    <a:pt x="23276" y="171513"/>
                  </a:lnTo>
                  <a:lnTo>
                    <a:pt x="21867" y="173609"/>
                  </a:lnTo>
                  <a:lnTo>
                    <a:pt x="20929" y="176064"/>
                  </a:lnTo>
                  <a:lnTo>
                    <a:pt x="19244" y="177701"/>
                  </a:lnTo>
                  <a:lnTo>
                    <a:pt x="8936" y="183150"/>
                  </a:lnTo>
                  <a:lnTo>
                    <a:pt x="1765" y="189049"/>
                  </a:lnTo>
                  <a:lnTo>
                    <a:pt x="784" y="19267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MARTInkShape-782">
            <a:extLst>
              <a:ext uri="{FF2B5EF4-FFF2-40B4-BE49-F238E27FC236}">
                <a16:creationId xmlns:a16="http://schemas.microsoft.com/office/drawing/2014/main" id="{609C905D-D0FF-C7EF-7B2C-51ABFB134AE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619500" y="2181225"/>
            <a:ext cx="209551" cy="104727"/>
          </a:xfrm>
          <a:custGeom>
            <a:avLst/>
            <a:gdLst/>
            <a:ahLst/>
            <a:cxnLst/>
            <a:rect l="0" t="0" r="0" b="0"/>
            <a:pathLst>
              <a:path w="209551" h="104727">
                <a:moveTo>
                  <a:pt x="0" y="38100"/>
                </a:moveTo>
                <a:lnTo>
                  <a:pt x="0" y="38100"/>
                </a:lnTo>
                <a:lnTo>
                  <a:pt x="0" y="43588"/>
                </a:lnTo>
                <a:lnTo>
                  <a:pt x="0" y="38107"/>
                </a:lnTo>
                <a:lnTo>
                  <a:pt x="0" y="82576"/>
                </a:lnTo>
                <a:lnTo>
                  <a:pt x="0" y="88911"/>
                </a:lnTo>
                <a:lnTo>
                  <a:pt x="2822" y="95255"/>
                </a:lnTo>
                <a:lnTo>
                  <a:pt x="8201" y="102894"/>
                </a:lnTo>
                <a:lnTo>
                  <a:pt x="11759" y="103939"/>
                </a:lnTo>
                <a:lnTo>
                  <a:pt x="31881" y="104726"/>
                </a:lnTo>
                <a:lnTo>
                  <a:pt x="38158" y="101931"/>
                </a:lnTo>
                <a:lnTo>
                  <a:pt x="84040" y="72976"/>
                </a:lnTo>
                <a:lnTo>
                  <a:pt x="130585" y="38687"/>
                </a:lnTo>
                <a:lnTo>
                  <a:pt x="167285" y="13781"/>
                </a:lnTo>
                <a:lnTo>
                  <a:pt x="177507" y="10786"/>
                </a:lnTo>
                <a:lnTo>
                  <a:pt x="184019" y="10086"/>
                </a:lnTo>
                <a:lnTo>
                  <a:pt x="186179" y="8840"/>
                </a:lnTo>
                <a:lnTo>
                  <a:pt x="187619" y="6952"/>
                </a:lnTo>
                <a:lnTo>
                  <a:pt x="188580" y="4634"/>
                </a:lnTo>
                <a:lnTo>
                  <a:pt x="190278" y="3090"/>
                </a:lnTo>
                <a:lnTo>
                  <a:pt x="194988" y="1373"/>
                </a:lnTo>
                <a:lnTo>
                  <a:pt x="2095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Shape-783">
            <a:extLst>
              <a:ext uri="{FF2B5EF4-FFF2-40B4-BE49-F238E27FC236}">
                <a16:creationId xmlns:a16="http://schemas.microsoft.com/office/drawing/2014/main" id="{5DF40AC7-661E-B708-CEEF-BE31214A97E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002200" y="2133600"/>
            <a:ext cx="255851" cy="95213"/>
          </a:xfrm>
          <a:custGeom>
            <a:avLst/>
            <a:gdLst/>
            <a:ahLst/>
            <a:cxnLst/>
            <a:rect l="0" t="0" r="0" b="0"/>
            <a:pathLst>
              <a:path w="255851" h="95213">
                <a:moveTo>
                  <a:pt x="8200" y="57150"/>
                </a:moveTo>
                <a:lnTo>
                  <a:pt x="8200" y="57150"/>
                </a:lnTo>
                <a:lnTo>
                  <a:pt x="8200" y="52094"/>
                </a:lnTo>
                <a:lnTo>
                  <a:pt x="7142" y="50604"/>
                </a:lnTo>
                <a:lnTo>
                  <a:pt x="5378" y="49611"/>
                </a:lnTo>
                <a:lnTo>
                  <a:pt x="0" y="48017"/>
                </a:lnTo>
                <a:lnTo>
                  <a:pt x="7843" y="47635"/>
                </a:lnTo>
                <a:lnTo>
                  <a:pt x="8129" y="42139"/>
                </a:lnTo>
                <a:lnTo>
                  <a:pt x="8200" y="69991"/>
                </a:lnTo>
                <a:lnTo>
                  <a:pt x="9258" y="72061"/>
                </a:lnTo>
                <a:lnTo>
                  <a:pt x="11022" y="73440"/>
                </a:lnTo>
                <a:lnTo>
                  <a:pt x="13256" y="74360"/>
                </a:lnTo>
                <a:lnTo>
                  <a:pt x="14745" y="76032"/>
                </a:lnTo>
                <a:lnTo>
                  <a:pt x="16400" y="80711"/>
                </a:lnTo>
                <a:lnTo>
                  <a:pt x="17901" y="82383"/>
                </a:lnTo>
                <a:lnTo>
                  <a:pt x="36667" y="94280"/>
                </a:lnTo>
                <a:lnTo>
                  <a:pt x="59120" y="95212"/>
                </a:lnTo>
                <a:lnTo>
                  <a:pt x="101767" y="81060"/>
                </a:lnTo>
                <a:lnTo>
                  <a:pt x="125970" y="68497"/>
                </a:lnTo>
                <a:lnTo>
                  <a:pt x="153955" y="49553"/>
                </a:lnTo>
                <a:lnTo>
                  <a:pt x="201439" y="23359"/>
                </a:lnTo>
                <a:lnTo>
                  <a:pt x="213505" y="19268"/>
                </a:lnTo>
                <a:lnTo>
                  <a:pt x="224842" y="12882"/>
                </a:lnTo>
                <a:lnTo>
                  <a:pt x="243078" y="9967"/>
                </a:lnTo>
                <a:lnTo>
                  <a:pt x="2558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Shape-784">
            <a:extLst>
              <a:ext uri="{FF2B5EF4-FFF2-40B4-BE49-F238E27FC236}">
                <a16:creationId xmlns:a16="http://schemas.microsoft.com/office/drawing/2014/main" id="{3A358E27-9840-8275-D859-31B93436C90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219700" y="2181225"/>
            <a:ext cx="209551" cy="76190"/>
          </a:xfrm>
          <a:custGeom>
            <a:avLst/>
            <a:gdLst/>
            <a:ahLst/>
            <a:cxnLst/>
            <a:rect l="0" t="0" r="0" b="0"/>
            <a:pathLst>
              <a:path w="209551" h="76190">
                <a:moveTo>
                  <a:pt x="0" y="19050"/>
                </a:moveTo>
                <a:lnTo>
                  <a:pt x="0" y="19050"/>
                </a:lnTo>
                <a:lnTo>
                  <a:pt x="0" y="13562"/>
                </a:lnTo>
                <a:lnTo>
                  <a:pt x="0" y="50842"/>
                </a:lnTo>
                <a:lnTo>
                  <a:pt x="2822" y="57169"/>
                </a:lnTo>
                <a:lnTo>
                  <a:pt x="17610" y="74711"/>
                </a:lnTo>
                <a:lnTo>
                  <a:pt x="28145" y="76161"/>
                </a:lnTo>
                <a:lnTo>
                  <a:pt x="33505" y="76189"/>
                </a:lnTo>
                <a:lnTo>
                  <a:pt x="38880" y="73373"/>
                </a:lnTo>
                <a:lnTo>
                  <a:pt x="84052" y="44401"/>
                </a:lnTo>
                <a:lnTo>
                  <a:pt x="130586" y="19048"/>
                </a:lnTo>
                <a:lnTo>
                  <a:pt x="134682" y="15874"/>
                </a:lnTo>
                <a:lnTo>
                  <a:pt x="144878" y="12347"/>
                </a:lnTo>
                <a:lnTo>
                  <a:pt x="155406" y="9721"/>
                </a:lnTo>
                <a:lnTo>
                  <a:pt x="170790" y="2234"/>
                </a:lnTo>
                <a:lnTo>
                  <a:pt x="2095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SMARTInkShape-Group172">
            <a:extLst>
              <a:ext uri="{FF2B5EF4-FFF2-40B4-BE49-F238E27FC236}">
                <a16:creationId xmlns:a16="http://schemas.microsoft.com/office/drawing/2014/main" id="{B572F1B0-B140-DDEF-E4C8-6C1513FC6A75}"/>
              </a:ext>
            </a:extLst>
          </p:cNvPr>
          <p:cNvGrpSpPr/>
          <p:nvPr/>
        </p:nvGrpSpPr>
        <p:grpSpPr>
          <a:xfrm>
            <a:off x="4678305" y="3429000"/>
            <a:ext cx="474687" cy="371476"/>
            <a:chOff x="4678305" y="3429000"/>
            <a:chExt cx="474687" cy="371476"/>
          </a:xfrm>
        </p:grpSpPr>
        <p:sp>
          <p:nvSpPr>
            <p:cNvPr id="36" name="SMARTInkShape-785">
              <a:extLst>
                <a:ext uri="{FF2B5EF4-FFF2-40B4-BE49-F238E27FC236}">
                  <a16:creationId xmlns:a16="http://schemas.microsoft.com/office/drawing/2014/main" id="{31852DEA-7A23-E0D1-3B78-32636FAAC86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678305" y="3429000"/>
              <a:ext cx="203610" cy="271840"/>
            </a:xfrm>
            <a:custGeom>
              <a:avLst/>
              <a:gdLst/>
              <a:ahLst/>
              <a:cxnLst/>
              <a:rect l="0" t="0" r="0" b="0"/>
              <a:pathLst>
                <a:path w="203610" h="271840">
                  <a:moveTo>
                    <a:pt x="150870" y="19050"/>
                  </a:moveTo>
                  <a:lnTo>
                    <a:pt x="150870" y="19050"/>
                  </a:lnTo>
                  <a:lnTo>
                    <a:pt x="150870" y="10849"/>
                  </a:lnTo>
                  <a:lnTo>
                    <a:pt x="151928" y="10408"/>
                  </a:lnTo>
                  <a:lnTo>
                    <a:pt x="160385" y="9525"/>
                  </a:lnTo>
                  <a:lnTo>
                    <a:pt x="123942" y="10583"/>
                  </a:lnTo>
                  <a:lnTo>
                    <a:pt x="81583" y="25772"/>
                  </a:lnTo>
                  <a:lnTo>
                    <a:pt x="35298" y="50814"/>
                  </a:lnTo>
                  <a:lnTo>
                    <a:pt x="27891" y="54334"/>
                  </a:lnTo>
                  <a:lnTo>
                    <a:pt x="24433" y="55273"/>
                  </a:lnTo>
                  <a:lnTo>
                    <a:pt x="22129" y="56957"/>
                  </a:lnTo>
                  <a:lnTo>
                    <a:pt x="20593" y="59138"/>
                  </a:lnTo>
                  <a:lnTo>
                    <a:pt x="18886" y="64384"/>
                  </a:lnTo>
                  <a:lnTo>
                    <a:pt x="17699" y="79491"/>
                  </a:lnTo>
                  <a:lnTo>
                    <a:pt x="19756" y="82628"/>
                  </a:lnTo>
                  <a:lnTo>
                    <a:pt x="27686" y="88934"/>
                  </a:lnTo>
                  <a:lnTo>
                    <a:pt x="35443" y="92443"/>
                  </a:lnTo>
                  <a:lnTo>
                    <a:pt x="42419" y="95061"/>
                  </a:lnTo>
                  <a:lnTo>
                    <a:pt x="53355" y="101426"/>
                  </a:lnTo>
                  <a:lnTo>
                    <a:pt x="100229" y="117902"/>
                  </a:lnTo>
                  <a:lnTo>
                    <a:pt x="129019" y="130584"/>
                  </a:lnTo>
                  <a:lnTo>
                    <a:pt x="149024" y="137860"/>
                  </a:lnTo>
                  <a:lnTo>
                    <a:pt x="169258" y="152576"/>
                  </a:lnTo>
                  <a:lnTo>
                    <a:pt x="192106" y="174635"/>
                  </a:lnTo>
                  <a:lnTo>
                    <a:pt x="195656" y="183802"/>
                  </a:lnTo>
                  <a:lnTo>
                    <a:pt x="198291" y="193873"/>
                  </a:lnTo>
                  <a:lnTo>
                    <a:pt x="202990" y="201877"/>
                  </a:lnTo>
                  <a:lnTo>
                    <a:pt x="203609" y="205493"/>
                  </a:lnTo>
                  <a:lnTo>
                    <a:pt x="202962" y="208962"/>
                  </a:lnTo>
                  <a:lnTo>
                    <a:pt x="199818" y="218901"/>
                  </a:lnTo>
                  <a:lnTo>
                    <a:pt x="199377" y="222134"/>
                  </a:lnTo>
                  <a:lnTo>
                    <a:pt x="196065" y="228548"/>
                  </a:lnTo>
                  <a:lnTo>
                    <a:pt x="185315" y="241290"/>
                  </a:lnTo>
                  <a:lnTo>
                    <a:pt x="179232" y="244823"/>
                  </a:lnTo>
                  <a:lnTo>
                    <a:pt x="137790" y="262728"/>
                  </a:lnTo>
                  <a:lnTo>
                    <a:pt x="94548" y="271839"/>
                  </a:lnTo>
                  <a:lnTo>
                    <a:pt x="50487" y="267094"/>
                  </a:lnTo>
                  <a:lnTo>
                    <a:pt x="40639" y="265817"/>
                  </a:lnTo>
                  <a:lnTo>
                    <a:pt x="24253" y="259147"/>
                  </a:lnTo>
                  <a:lnTo>
                    <a:pt x="15925" y="253466"/>
                  </a:lnTo>
                  <a:lnTo>
                    <a:pt x="11520" y="247412"/>
                  </a:lnTo>
                  <a:lnTo>
                    <a:pt x="8503" y="241194"/>
                  </a:lnTo>
                  <a:lnTo>
                    <a:pt x="1913" y="231744"/>
                  </a:lnTo>
                  <a:lnTo>
                    <a:pt x="0" y="225411"/>
                  </a:lnTo>
                  <a:lnTo>
                    <a:pt x="549" y="222241"/>
                  </a:lnTo>
                  <a:lnTo>
                    <a:pt x="3980" y="215896"/>
                  </a:lnTo>
                  <a:lnTo>
                    <a:pt x="35338" y="182268"/>
                  </a:lnTo>
                  <a:lnTo>
                    <a:pt x="77959" y="154779"/>
                  </a:lnTo>
                  <a:lnTo>
                    <a:pt x="106090" y="135387"/>
                  </a:lnTo>
                  <a:lnTo>
                    <a:pt x="136850" y="121053"/>
                  </a:lnTo>
                  <a:lnTo>
                    <a:pt x="147461" y="111656"/>
                  </a:lnTo>
                  <a:lnTo>
                    <a:pt x="172896" y="82953"/>
                  </a:lnTo>
                  <a:lnTo>
                    <a:pt x="174021" y="79644"/>
                  </a:lnTo>
                  <a:lnTo>
                    <a:pt x="173713" y="76379"/>
                  </a:lnTo>
                  <a:lnTo>
                    <a:pt x="171044" y="66728"/>
                  </a:lnTo>
                  <a:lnTo>
                    <a:pt x="169362" y="59290"/>
                  </a:lnTo>
                  <a:lnTo>
                    <a:pt x="165086" y="48929"/>
                  </a:lnTo>
                  <a:lnTo>
                    <a:pt x="156836" y="40091"/>
                  </a:lnTo>
                  <a:lnTo>
                    <a:pt x="119157" y="13836"/>
                  </a:lnTo>
                  <a:lnTo>
                    <a:pt x="106313" y="10802"/>
                  </a:lnTo>
                  <a:lnTo>
                    <a:pt x="95437" y="10093"/>
                  </a:lnTo>
                  <a:lnTo>
                    <a:pt x="91690" y="8845"/>
                  </a:lnTo>
                  <a:lnTo>
                    <a:pt x="89192" y="6955"/>
                  </a:lnTo>
                  <a:lnTo>
                    <a:pt x="8419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86">
              <a:extLst>
                <a:ext uri="{FF2B5EF4-FFF2-40B4-BE49-F238E27FC236}">
                  <a16:creationId xmlns:a16="http://schemas.microsoft.com/office/drawing/2014/main" id="{3AFB0F8B-A73E-518B-2510-5A589AFD601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972050" y="3452172"/>
              <a:ext cx="140991" cy="205429"/>
            </a:xfrm>
            <a:custGeom>
              <a:avLst/>
              <a:gdLst/>
              <a:ahLst/>
              <a:cxnLst/>
              <a:rect l="0" t="0" r="0" b="0"/>
              <a:pathLst>
                <a:path w="140991" h="205429">
                  <a:moveTo>
                    <a:pt x="0" y="24453"/>
                  </a:moveTo>
                  <a:lnTo>
                    <a:pt x="0" y="24453"/>
                  </a:lnTo>
                  <a:lnTo>
                    <a:pt x="0" y="19396"/>
                  </a:lnTo>
                  <a:lnTo>
                    <a:pt x="1058" y="17907"/>
                  </a:lnTo>
                  <a:lnTo>
                    <a:pt x="2822" y="16914"/>
                  </a:lnTo>
                  <a:lnTo>
                    <a:pt x="5056" y="16252"/>
                  </a:lnTo>
                  <a:lnTo>
                    <a:pt x="19298" y="7563"/>
                  </a:lnTo>
                  <a:lnTo>
                    <a:pt x="52064" y="0"/>
                  </a:lnTo>
                  <a:lnTo>
                    <a:pt x="80191" y="5130"/>
                  </a:lnTo>
                  <a:lnTo>
                    <a:pt x="86088" y="8104"/>
                  </a:lnTo>
                  <a:lnTo>
                    <a:pt x="93441" y="13580"/>
                  </a:lnTo>
                  <a:lnTo>
                    <a:pt x="95203" y="38215"/>
                  </a:lnTo>
                  <a:lnTo>
                    <a:pt x="92407" y="43975"/>
                  </a:lnTo>
                  <a:lnTo>
                    <a:pt x="63450" y="75261"/>
                  </a:lnTo>
                  <a:lnTo>
                    <a:pt x="44244" y="86896"/>
                  </a:lnTo>
                  <a:lnTo>
                    <a:pt x="32630" y="90933"/>
                  </a:lnTo>
                  <a:lnTo>
                    <a:pt x="22486" y="97302"/>
                  </a:lnTo>
                  <a:lnTo>
                    <a:pt x="11441" y="100212"/>
                  </a:lnTo>
                  <a:lnTo>
                    <a:pt x="10802" y="101418"/>
                  </a:lnTo>
                  <a:lnTo>
                    <a:pt x="9693" y="108815"/>
                  </a:lnTo>
                  <a:lnTo>
                    <a:pt x="10695" y="109269"/>
                  </a:lnTo>
                  <a:lnTo>
                    <a:pt x="14631" y="109774"/>
                  </a:lnTo>
                  <a:lnTo>
                    <a:pt x="19909" y="107176"/>
                  </a:lnTo>
                  <a:lnTo>
                    <a:pt x="22797" y="105002"/>
                  </a:lnTo>
                  <a:lnTo>
                    <a:pt x="25781" y="104611"/>
                  </a:lnTo>
                  <a:lnTo>
                    <a:pt x="31919" y="106998"/>
                  </a:lnTo>
                  <a:lnTo>
                    <a:pt x="35038" y="107000"/>
                  </a:lnTo>
                  <a:lnTo>
                    <a:pt x="53985" y="101349"/>
                  </a:lnTo>
                  <a:lnTo>
                    <a:pt x="69852" y="100744"/>
                  </a:lnTo>
                  <a:lnTo>
                    <a:pt x="110863" y="110976"/>
                  </a:lnTo>
                  <a:lnTo>
                    <a:pt x="126966" y="123401"/>
                  </a:lnTo>
                  <a:lnTo>
                    <a:pt x="138635" y="135681"/>
                  </a:lnTo>
                  <a:lnTo>
                    <a:pt x="140990" y="141974"/>
                  </a:lnTo>
                  <a:lnTo>
                    <a:pt x="140560" y="145134"/>
                  </a:lnTo>
                  <a:lnTo>
                    <a:pt x="137260" y="151467"/>
                  </a:lnTo>
                  <a:lnTo>
                    <a:pt x="137015" y="154637"/>
                  </a:lnTo>
                  <a:lnTo>
                    <a:pt x="139565" y="160982"/>
                  </a:lnTo>
                  <a:lnTo>
                    <a:pt x="139610" y="163098"/>
                  </a:lnTo>
                  <a:lnTo>
                    <a:pt x="138582" y="164508"/>
                  </a:lnTo>
                  <a:lnTo>
                    <a:pt x="132078" y="169314"/>
                  </a:lnTo>
                  <a:lnTo>
                    <a:pt x="129327" y="171827"/>
                  </a:lnTo>
                  <a:lnTo>
                    <a:pt x="126270" y="177442"/>
                  </a:lnTo>
                  <a:lnTo>
                    <a:pt x="125455" y="180421"/>
                  </a:lnTo>
                  <a:lnTo>
                    <a:pt x="118905" y="186553"/>
                  </a:lnTo>
                  <a:lnTo>
                    <a:pt x="107566" y="194056"/>
                  </a:lnTo>
                  <a:lnTo>
                    <a:pt x="76200" y="2054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87">
              <a:extLst>
                <a:ext uri="{FF2B5EF4-FFF2-40B4-BE49-F238E27FC236}">
                  <a16:creationId xmlns:a16="http://schemas.microsoft.com/office/drawing/2014/main" id="{71E5C61C-0510-6895-E611-D4AAFB259169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086350" y="3695700"/>
              <a:ext cx="66642" cy="104776"/>
            </a:xfrm>
            <a:custGeom>
              <a:avLst/>
              <a:gdLst/>
              <a:ahLst/>
              <a:cxnLst/>
              <a:rect l="0" t="0" r="0" b="0"/>
              <a:pathLst>
                <a:path w="66642" h="104776">
                  <a:moveTo>
                    <a:pt x="57150" y="0"/>
                  </a:moveTo>
                  <a:lnTo>
                    <a:pt x="57150" y="0"/>
                  </a:lnTo>
                  <a:lnTo>
                    <a:pt x="65351" y="8201"/>
                  </a:lnTo>
                  <a:lnTo>
                    <a:pt x="66282" y="14189"/>
                  </a:lnTo>
                  <a:lnTo>
                    <a:pt x="66641" y="31881"/>
                  </a:lnTo>
                  <a:lnTo>
                    <a:pt x="63838" y="38158"/>
                  </a:lnTo>
                  <a:lnTo>
                    <a:pt x="60122" y="44476"/>
                  </a:lnTo>
                  <a:lnTo>
                    <a:pt x="56972" y="53982"/>
                  </a:lnTo>
                  <a:lnTo>
                    <a:pt x="34794" y="7937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73">
            <a:extLst>
              <a:ext uri="{FF2B5EF4-FFF2-40B4-BE49-F238E27FC236}">
                <a16:creationId xmlns:a16="http://schemas.microsoft.com/office/drawing/2014/main" id="{2097DBC3-C7C7-2CC6-08B3-7E6079C388B7}"/>
              </a:ext>
            </a:extLst>
          </p:cNvPr>
          <p:cNvGrpSpPr/>
          <p:nvPr/>
        </p:nvGrpSpPr>
        <p:grpSpPr>
          <a:xfrm>
            <a:off x="5430860" y="3409951"/>
            <a:ext cx="474514" cy="371475"/>
            <a:chOff x="5430860" y="3409951"/>
            <a:chExt cx="474514" cy="371475"/>
          </a:xfrm>
        </p:grpSpPr>
        <p:sp>
          <p:nvSpPr>
            <p:cNvPr id="40" name="SMARTInkShape-788">
              <a:extLst>
                <a:ext uri="{FF2B5EF4-FFF2-40B4-BE49-F238E27FC236}">
                  <a16:creationId xmlns:a16="http://schemas.microsoft.com/office/drawing/2014/main" id="{27902D25-4540-76B0-25B6-3EF8798A819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430860" y="3448050"/>
              <a:ext cx="169153" cy="238087"/>
            </a:xfrm>
            <a:custGeom>
              <a:avLst/>
              <a:gdLst/>
              <a:ahLst/>
              <a:cxnLst/>
              <a:rect l="0" t="0" r="0" b="0"/>
              <a:pathLst>
                <a:path w="169153" h="238087">
                  <a:moveTo>
                    <a:pt x="93640" y="57150"/>
                  </a:moveTo>
                  <a:lnTo>
                    <a:pt x="93640" y="57150"/>
                  </a:lnTo>
                  <a:lnTo>
                    <a:pt x="98696" y="52093"/>
                  </a:lnTo>
                  <a:lnTo>
                    <a:pt x="101179" y="46789"/>
                  </a:lnTo>
                  <a:lnTo>
                    <a:pt x="103131" y="24062"/>
                  </a:lnTo>
                  <a:lnTo>
                    <a:pt x="102084" y="22391"/>
                  </a:lnTo>
                  <a:lnTo>
                    <a:pt x="100328" y="21277"/>
                  </a:lnTo>
                  <a:lnTo>
                    <a:pt x="94961" y="19490"/>
                  </a:lnTo>
                  <a:lnTo>
                    <a:pt x="83453" y="26647"/>
                  </a:lnTo>
                  <a:lnTo>
                    <a:pt x="80498" y="27289"/>
                  </a:lnTo>
                  <a:lnTo>
                    <a:pt x="65007" y="35945"/>
                  </a:lnTo>
                  <a:lnTo>
                    <a:pt x="61851" y="36663"/>
                  </a:lnTo>
                  <a:lnTo>
                    <a:pt x="47894" y="46175"/>
                  </a:lnTo>
                  <a:lnTo>
                    <a:pt x="46850" y="49803"/>
                  </a:lnTo>
                  <a:lnTo>
                    <a:pt x="46572" y="52252"/>
                  </a:lnTo>
                  <a:lnTo>
                    <a:pt x="43440" y="57795"/>
                  </a:lnTo>
                  <a:lnTo>
                    <a:pt x="39579" y="63786"/>
                  </a:lnTo>
                  <a:lnTo>
                    <a:pt x="36896" y="74356"/>
                  </a:lnTo>
                  <a:lnTo>
                    <a:pt x="41667" y="80710"/>
                  </a:lnTo>
                  <a:lnTo>
                    <a:pt x="46905" y="83496"/>
                  </a:lnTo>
                  <a:lnTo>
                    <a:pt x="49783" y="84239"/>
                  </a:lnTo>
                  <a:lnTo>
                    <a:pt x="82152" y="102143"/>
                  </a:lnTo>
                  <a:lnTo>
                    <a:pt x="89592" y="104663"/>
                  </a:lnTo>
                  <a:lnTo>
                    <a:pt x="99731" y="110974"/>
                  </a:lnTo>
                  <a:lnTo>
                    <a:pt x="109439" y="114373"/>
                  </a:lnTo>
                  <a:lnTo>
                    <a:pt x="144439" y="146088"/>
                  </a:lnTo>
                  <a:lnTo>
                    <a:pt x="147968" y="152417"/>
                  </a:lnTo>
                  <a:lnTo>
                    <a:pt x="150594" y="158757"/>
                  </a:lnTo>
                  <a:lnTo>
                    <a:pt x="156965" y="168277"/>
                  </a:lnTo>
                  <a:lnTo>
                    <a:pt x="159323" y="177801"/>
                  </a:lnTo>
                  <a:lnTo>
                    <a:pt x="160277" y="203200"/>
                  </a:lnTo>
                  <a:lnTo>
                    <a:pt x="157476" y="209550"/>
                  </a:lnTo>
                  <a:lnTo>
                    <a:pt x="136717" y="233099"/>
                  </a:lnTo>
                  <a:lnTo>
                    <a:pt x="131130" y="235891"/>
                  </a:lnTo>
                  <a:lnTo>
                    <a:pt x="114727" y="237831"/>
                  </a:lnTo>
                  <a:lnTo>
                    <a:pt x="91778" y="238086"/>
                  </a:lnTo>
                  <a:lnTo>
                    <a:pt x="48640" y="226365"/>
                  </a:lnTo>
                  <a:lnTo>
                    <a:pt x="15230" y="203113"/>
                  </a:lnTo>
                  <a:lnTo>
                    <a:pt x="0" y="182854"/>
                  </a:lnTo>
                  <a:lnTo>
                    <a:pt x="521" y="181169"/>
                  </a:lnTo>
                  <a:lnTo>
                    <a:pt x="5254" y="173742"/>
                  </a:lnTo>
                  <a:lnTo>
                    <a:pt x="8185" y="164838"/>
                  </a:lnTo>
                  <a:lnTo>
                    <a:pt x="12621" y="158634"/>
                  </a:lnTo>
                  <a:lnTo>
                    <a:pt x="26125" y="149191"/>
                  </a:lnTo>
                  <a:lnTo>
                    <a:pt x="73283" y="132760"/>
                  </a:lnTo>
                  <a:lnTo>
                    <a:pt x="118964" y="111091"/>
                  </a:lnTo>
                  <a:lnTo>
                    <a:pt x="148933" y="87016"/>
                  </a:lnTo>
                  <a:lnTo>
                    <a:pt x="164612" y="70732"/>
                  </a:lnTo>
                  <a:lnTo>
                    <a:pt x="167516" y="63892"/>
                  </a:lnTo>
                  <a:lnTo>
                    <a:pt x="169152" y="54091"/>
                  </a:lnTo>
                  <a:lnTo>
                    <a:pt x="166712" y="47677"/>
                  </a:lnTo>
                  <a:lnTo>
                    <a:pt x="138036" y="15876"/>
                  </a:lnTo>
                  <a:lnTo>
                    <a:pt x="128893" y="12348"/>
                  </a:lnTo>
                  <a:lnTo>
                    <a:pt x="118833" y="9721"/>
                  </a:lnTo>
                  <a:lnTo>
                    <a:pt x="110834" y="5026"/>
                  </a:lnTo>
                  <a:lnTo>
                    <a:pt x="107219" y="4409"/>
                  </a:lnTo>
                  <a:lnTo>
                    <a:pt x="103751" y="5056"/>
                  </a:lnTo>
                  <a:lnTo>
                    <a:pt x="96017" y="7539"/>
                  </a:lnTo>
                  <a:lnTo>
                    <a:pt x="85525" y="8642"/>
                  </a:lnTo>
                  <a:lnTo>
                    <a:pt x="81879" y="7878"/>
                  </a:lnTo>
                  <a:lnTo>
                    <a:pt x="79450" y="6310"/>
                  </a:lnTo>
                  <a:lnTo>
                    <a:pt x="7459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89">
              <a:extLst>
                <a:ext uri="{FF2B5EF4-FFF2-40B4-BE49-F238E27FC236}">
                  <a16:creationId xmlns:a16="http://schemas.microsoft.com/office/drawing/2014/main" id="{28EBC6EC-0F61-563B-B5CF-32016FFF1D9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667375" y="3476625"/>
              <a:ext cx="104335" cy="161926"/>
            </a:xfrm>
            <a:custGeom>
              <a:avLst/>
              <a:gdLst/>
              <a:ahLst/>
              <a:cxnLst/>
              <a:rect l="0" t="0" r="0" b="0"/>
              <a:pathLst>
                <a:path w="104335" h="161926">
                  <a:moveTo>
                    <a:pt x="47625" y="9525"/>
                  </a:moveTo>
                  <a:lnTo>
                    <a:pt x="47625" y="9525"/>
                  </a:lnTo>
                  <a:lnTo>
                    <a:pt x="57147" y="3"/>
                  </a:lnTo>
                  <a:lnTo>
                    <a:pt x="52093" y="0"/>
                  </a:lnTo>
                  <a:lnTo>
                    <a:pt x="46788" y="2823"/>
                  </a:lnTo>
                  <a:lnTo>
                    <a:pt x="30835" y="15809"/>
                  </a:lnTo>
                  <a:lnTo>
                    <a:pt x="24993" y="17610"/>
                  </a:lnTo>
                  <a:lnTo>
                    <a:pt x="23013" y="19148"/>
                  </a:lnTo>
                  <a:lnTo>
                    <a:pt x="20811" y="23680"/>
                  </a:lnTo>
                  <a:lnTo>
                    <a:pt x="19204" y="36346"/>
                  </a:lnTo>
                  <a:lnTo>
                    <a:pt x="28760" y="47698"/>
                  </a:lnTo>
                  <a:lnTo>
                    <a:pt x="33243" y="52244"/>
                  </a:lnTo>
                  <a:lnTo>
                    <a:pt x="38764" y="54969"/>
                  </a:lnTo>
                  <a:lnTo>
                    <a:pt x="45875" y="56719"/>
                  </a:lnTo>
                  <a:lnTo>
                    <a:pt x="54884" y="63611"/>
                  </a:lnTo>
                  <a:lnTo>
                    <a:pt x="63769" y="66826"/>
                  </a:lnTo>
                  <a:lnTo>
                    <a:pt x="73104" y="72952"/>
                  </a:lnTo>
                  <a:lnTo>
                    <a:pt x="82574" y="76296"/>
                  </a:lnTo>
                  <a:lnTo>
                    <a:pt x="88911" y="80829"/>
                  </a:lnTo>
                  <a:lnTo>
                    <a:pt x="92433" y="86371"/>
                  </a:lnTo>
                  <a:lnTo>
                    <a:pt x="95056" y="92362"/>
                  </a:lnTo>
                  <a:lnTo>
                    <a:pt x="101425" y="101685"/>
                  </a:lnTo>
                  <a:lnTo>
                    <a:pt x="103783" y="111150"/>
                  </a:lnTo>
                  <a:lnTo>
                    <a:pt x="104334" y="117486"/>
                  </a:lnTo>
                  <a:lnTo>
                    <a:pt x="103423" y="119599"/>
                  </a:lnTo>
                  <a:lnTo>
                    <a:pt x="101757" y="121008"/>
                  </a:lnTo>
                  <a:lnTo>
                    <a:pt x="99588" y="121946"/>
                  </a:lnTo>
                  <a:lnTo>
                    <a:pt x="98142" y="123631"/>
                  </a:lnTo>
                  <a:lnTo>
                    <a:pt x="92999" y="133939"/>
                  </a:lnTo>
                  <a:lnTo>
                    <a:pt x="88958" y="139962"/>
                  </a:lnTo>
                  <a:lnTo>
                    <a:pt x="87162" y="146166"/>
                  </a:lnTo>
                  <a:lnTo>
                    <a:pt x="85625" y="148244"/>
                  </a:lnTo>
                  <a:lnTo>
                    <a:pt x="83541" y="149630"/>
                  </a:lnTo>
                  <a:lnTo>
                    <a:pt x="75553" y="151580"/>
                  </a:lnTo>
                  <a:lnTo>
                    <a:pt x="72594" y="151853"/>
                  </a:lnTo>
                  <a:lnTo>
                    <a:pt x="66483" y="154979"/>
                  </a:lnTo>
                  <a:lnTo>
                    <a:pt x="60239" y="158838"/>
                  </a:lnTo>
                  <a:lnTo>
                    <a:pt x="47608" y="161315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90">
              <a:extLst>
                <a:ext uri="{FF2B5EF4-FFF2-40B4-BE49-F238E27FC236}">
                  <a16:creationId xmlns:a16="http://schemas.microsoft.com/office/drawing/2014/main" id="{67582D82-2698-3CB7-D1D2-A8D12832343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715000" y="3409951"/>
              <a:ext cx="123826" cy="28575"/>
            </a:xfrm>
            <a:custGeom>
              <a:avLst/>
              <a:gdLst/>
              <a:ahLst/>
              <a:cxnLst/>
              <a:rect l="0" t="0" r="0" b="0"/>
              <a:pathLst>
                <a:path w="123826" h="28575">
                  <a:moveTo>
                    <a:pt x="0" y="28574"/>
                  </a:moveTo>
                  <a:lnTo>
                    <a:pt x="0" y="28574"/>
                  </a:lnTo>
                  <a:lnTo>
                    <a:pt x="14189" y="14385"/>
                  </a:lnTo>
                  <a:lnTo>
                    <a:pt x="22534" y="11684"/>
                  </a:lnTo>
                  <a:lnTo>
                    <a:pt x="32240" y="9426"/>
                  </a:lnTo>
                  <a:lnTo>
                    <a:pt x="47095" y="2174"/>
                  </a:lnTo>
                  <a:lnTo>
                    <a:pt x="92073" y="6"/>
                  </a:lnTo>
                  <a:lnTo>
                    <a:pt x="107950" y="0"/>
                  </a:lnTo>
                  <a:lnTo>
                    <a:pt x="114300" y="2822"/>
                  </a:lnTo>
                  <a:lnTo>
                    <a:pt x="123825" y="9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91">
              <a:extLst>
                <a:ext uri="{FF2B5EF4-FFF2-40B4-BE49-F238E27FC236}">
                  <a16:creationId xmlns:a16="http://schemas.microsoft.com/office/drawing/2014/main" id="{51206613-9019-E94E-3405-2DBBDA50745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838825" y="3676650"/>
              <a:ext cx="66549" cy="104776"/>
            </a:xfrm>
            <a:custGeom>
              <a:avLst/>
              <a:gdLst/>
              <a:ahLst/>
              <a:cxnLst/>
              <a:rect l="0" t="0" r="0" b="0"/>
              <a:pathLst>
                <a:path w="66549" h="104776">
                  <a:moveTo>
                    <a:pt x="47625" y="0"/>
                  </a:moveTo>
                  <a:lnTo>
                    <a:pt x="47625" y="0"/>
                  </a:lnTo>
                  <a:lnTo>
                    <a:pt x="55826" y="0"/>
                  </a:lnTo>
                  <a:lnTo>
                    <a:pt x="66248" y="9132"/>
                  </a:lnTo>
                  <a:lnTo>
                    <a:pt x="66548" y="19522"/>
                  </a:lnTo>
                  <a:lnTo>
                    <a:pt x="63796" y="27373"/>
                  </a:lnTo>
                  <a:lnTo>
                    <a:pt x="60104" y="34391"/>
                  </a:lnTo>
                  <a:lnTo>
                    <a:pt x="56967" y="44292"/>
                  </a:lnTo>
                  <a:lnTo>
                    <a:pt x="15864" y="88899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174">
            <a:extLst>
              <a:ext uri="{FF2B5EF4-FFF2-40B4-BE49-F238E27FC236}">
                <a16:creationId xmlns:a16="http://schemas.microsoft.com/office/drawing/2014/main" id="{DE54FE50-5AD6-561E-5E89-5ECD2601455D}"/>
              </a:ext>
            </a:extLst>
          </p:cNvPr>
          <p:cNvGrpSpPr/>
          <p:nvPr/>
        </p:nvGrpSpPr>
        <p:grpSpPr>
          <a:xfrm>
            <a:off x="6200827" y="3467100"/>
            <a:ext cx="628473" cy="447676"/>
            <a:chOff x="6200827" y="3467100"/>
            <a:chExt cx="628473" cy="447676"/>
          </a:xfrm>
        </p:grpSpPr>
        <p:sp>
          <p:nvSpPr>
            <p:cNvPr id="45" name="SMARTInkShape-792">
              <a:extLst>
                <a:ext uri="{FF2B5EF4-FFF2-40B4-BE49-F238E27FC236}">
                  <a16:creationId xmlns:a16="http://schemas.microsoft.com/office/drawing/2014/main" id="{34FC58DD-516A-E3D9-BED3-040D27BC7DC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200827" y="3476625"/>
              <a:ext cx="142772" cy="228162"/>
            </a:xfrm>
            <a:custGeom>
              <a:avLst/>
              <a:gdLst/>
              <a:ahLst/>
              <a:cxnLst/>
              <a:rect l="0" t="0" r="0" b="0"/>
              <a:pathLst>
                <a:path w="142772" h="228162">
                  <a:moveTo>
                    <a:pt x="85673" y="28575"/>
                  </a:moveTo>
                  <a:lnTo>
                    <a:pt x="85673" y="28575"/>
                  </a:lnTo>
                  <a:lnTo>
                    <a:pt x="85673" y="23518"/>
                  </a:lnTo>
                  <a:lnTo>
                    <a:pt x="86731" y="22029"/>
                  </a:lnTo>
                  <a:lnTo>
                    <a:pt x="88495" y="21036"/>
                  </a:lnTo>
                  <a:lnTo>
                    <a:pt x="98930" y="19443"/>
                  </a:lnTo>
                  <a:lnTo>
                    <a:pt x="100861" y="18253"/>
                  </a:lnTo>
                  <a:lnTo>
                    <a:pt x="102148" y="16402"/>
                  </a:lnTo>
                  <a:lnTo>
                    <a:pt x="104215" y="10883"/>
                  </a:lnTo>
                  <a:lnTo>
                    <a:pt x="104709" y="428"/>
                  </a:lnTo>
                  <a:lnTo>
                    <a:pt x="99663" y="127"/>
                  </a:lnTo>
                  <a:lnTo>
                    <a:pt x="94360" y="2879"/>
                  </a:lnTo>
                  <a:lnTo>
                    <a:pt x="88476" y="6571"/>
                  </a:lnTo>
                  <a:lnTo>
                    <a:pt x="76075" y="8941"/>
                  </a:lnTo>
                  <a:lnTo>
                    <a:pt x="72925" y="9136"/>
                  </a:lnTo>
                  <a:lnTo>
                    <a:pt x="66601" y="12174"/>
                  </a:lnTo>
                  <a:lnTo>
                    <a:pt x="63433" y="14466"/>
                  </a:lnTo>
                  <a:lnTo>
                    <a:pt x="45258" y="19203"/>
                  </a:lnTo>
                  <a:lnTo>
                    <a:pt x="42855" y="21269"/>
                  </a:lnTo>
                  <a:lnTo>
                    <a:pt x="41252" y="23704"/>
                  </a:lnTo>
                  <a:lnTo>
                    <a:pt x="33827" y="26410"/>
                  </a:lnTo>
                  <a:lnTo>
                    <a:pt x="28884" y="27132"/>
                  </a:lnTo>
                  <a:lnTo>
                    <a:pt x="25589" y="28671"/>
                  </a:lnTo>
                  <a:lnTo>
                    <a:pt x="23392" y="30756"/>
                  </a:lnTo>
                  <a:lnTo>
                    <a:pt x="20951" y="35894"/>
                  </a:lnTo>
                  <a:lnTo>
                    <a:pt x="19074" y="52162"/>
                  </a:lnTo>
                  <a:lnTo>
                    <a:pt x="21855" y="57755"/>
                  </a:lnTo>
                  <a:lnTo>
                    <a:pt x="32262" y="69970"/>
                  </a:lnTo>
                  <a:lnTo>
                    <a:pt x="38299" y="73431"/>
                  </a:lnTo>
                  <a:lnTo>
                    <a:pt x="44510" y="76028"/>
                  </a:lnTo>
                  <a:lnTo>
                    <a:pt x="90056" y="109284"/>
                  </a:lnTo>
                  <a:lnTo>
                    <a:pt x="110085" y="130253"/>
                  </a:lnTo>
                  <a:lnTo>
                    <a:pt x="116248" y="142890"/>
                  </a:lnTo>
                  <a:lnTo>
                    <a:pt x="120429" y="149232"/>
                  </a:lnTo>
                  <a:lnTo>
                    <a:pt x="122782" y="158752"/>
                  </a:lnTo>
                  <a:lnTo>
                    <a:pt x="124537" y="169334"/>
                  </a:lnTo>
                  <a:lnTo>
                    <a:pt x="131935" y="192351"/>
                  </a:lnTo>
                  <a:lnTo>
                    <a:pt x="131331" y="194909"/>
                  </a:lnTo>
                  <a:lnTo>
                    <a:pt x="129870" y="196614"/>
                  </a:lnTo>
                  <a:lnTo>
                    <a:pt x="127838" y="197751"/>
                  </a:lnTo>
                  <a:lnTo>
                    <a:pt x="126483" y="199567"/>
                  </a:lnTo>
                  <a:lnTo>
                    <a:pt x="123518" y="207180"/>
                  </a:lnTo>
                  <a:lnTo>
                    <a:pt x="109615" y="223605"/>
                  </a:lnTo>
                  <a:lnTo>
                    <a:pt x="101253" y="226380"/>
                  </a:lnTo>
                  <a:lnTo>
                    <a:pt x="83694" y="228161"/>
                  </a:lnTo>
                  <a:lnTo>
                    <a:pt x="76680" y="225583"/>
                  </a:lnTo>
                  <a:lnTo>
                    <a:pt x="73328" y="223414"/>
                  </a:lnTo>
                  <a:lnTo>
                    <a:pt x="49606" y="216824"/>
                  </a:lnTo>
                  <a:lnTo>
                    <a:pt x="45753" y="214399"/>
                  </a:lnTo>
                  <a:lnTo>
                    <a:pt x="21162" y="207366"/>
                  </a:lnTo>
                  <a:lnTo>
                    <a:pt x="1956" y="192254"/>
                  </a:lnTo>
                  <a:lnTo>
                    <a:pt x="841" y="188457"/>
                  </a:lnTo>
                  <a:lnTo>
                    <a:pt x="0" y="168155"/>
                  </a:lnTo>
                  <a:lnTo>
                    <a:pt x="2793" y="161872"/>
                  </a:lnTo>
                  <a:lnTo>
                    <a:pt x="13210" y="149215"/>
                  </a:lnTo>
                  <a:lnTo>
                    <a:pt x="22070" y="145692"/>
                  </a:lnTo>
                  <a:lnTo>
                    <a:pt x="45005" y="138375"/>
                  </a:lnTo>
                  <a:lnTo>
                    <a:pt x="69917" y="125680"/>
                  </a:lnTo>
                  <a:lnTo>
                    <a:pt x="117251" y="89155"/>
                  </a:lnTo>
                  <a:lnTo>
                    <a:pt x="136032" y="73058"/>
                  </a:lnTo>
                  <a:lnTo>
                    <a:pt x="139805" y="66690"/>
                  </a:lnTo>
                  <a:lnTo>
                    <a:pt x="142227" y="53978"/>
                  </a:lnTo>
                  <a:lnTo>
                    <a:pt x="142771" y="34925"/>
                  </a:lnTo>
                  <a:lnTo>
                    <a:pt x="139978" y="28575"/>
                  </a:lnTo>
                  <a:lnTo>
                    <a:pt x="129561" y="15875"/>
                  </a:lnTo>
                  <a:lnTo>
                    <a:pt x="123523" y="12347"/>
                  </a:lnTo>
                  <a:lnTo>
                    <a:pt x="8567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93">
              <a:extLst>
                <a:ext uri="{FF2B5EF4-FFF2-40B4-BE49-F238E27FC236}">
                  <a16:creationId xmlns:a16="http://schemas.microsoft.com/office/drawing/2014/main" id="{2ACEF350-4D5A-8E3F-1860-77001EF3304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381916" y="3467100"/>
              <a:ext cx="171114" cy="224554"/>
            </a:xfrm>
            <a:custGeom>
              <a:avLst/>
              <a:gdLst/>
              <a:ahLst/>
              <a:cxnLst/>
              <a:rect l="0" t="0" r="0" b="0"/>
              <a:pathLst>
                <a:path w="171114" h="224554">
                  <a:moveTo>
                    <a:pt x="114134" y="28575"/>
                  </a:moveTo>
                  <a:lnTo>
                    <a:pt x="114134" y="28575"/>
                  </a:lnTo>
                  <a:lnTo>
                    <a:pt x="122334" y="20374"/>
                  </a:lnTo>
                  <a:lnTo>
                    <a:pt x="123266" y="14386"/>
                  </a:lnTo>
                  <a:lnTo>
                    <a:pt x="124455" y="12766"/>
                  </a:lnTo>
                  <a:lnTo>
                    <a:pt x="128599" y="10965"/>
                  </a:lnTo>
                  <a:lnTo>
                    <a:pt x="130128" y="9427"/>
                  </a:lnTo>
                  <a:lnTo>
                    <a:pt x="131825" y="4895"/>
                  </a:lnTo>
                  <a:lnTo>
                    <a:pt x="131220" y="3263"/>
                  </a:lnTo>
                  <a:lnTo>
                    <a:pt x="129758" y="2175"/>
                  </a:lnTo>
                  <a:lnTo>
                    <a:pt x="124864" y="430"/>
                  </a:lnTo>
                  <a:lnTo>
                    <a:pt x="82373" y="1"/>
                  </a:lnTo>
                  <a:lnTo>
                    <a:pt x="76029" y="2823"/>
                  </a:lnTo>
                  <a:lnTo>
                    <a:pt x="54671" y="16247"/>
                  </a:lnTo>
                  <a:lnTo>
                    <a:pt x="39539" y="36233"/>
                  </a:lnTo>
                  <a:lnTo>
                    <a:pt x="38410" y="42604"/>
                  </a:lnTo>
                  <a:lnTo>
                    <a:pt x="37975" y="60441"/>
                  </a:lnTo>
                  <a:lnTo>
                    <a:pt x="39020" y="62519"/>
                  </a:lnTo>
                  <a:lnTo>
                    <a:pt x="40775" y="63905"/>
                  </a:lnTo>
                  <a:lnTo>
                    <a:pt x="43002" y="64828"/>
                  </a:lnTo>
                  <a:lnTo>
                    <a:pt x="44487" y="66502"/>
                  </a:lnTo>
                  <a:lnTo>
                    <a:pt x="49695" y="76793"/>
                  </a:lnTo>
                  <a:lnTo>
                    <a:pt x="60601" y="89017"/>
                  </a:lnTo>
                  <a:lnTo>
                    <a:pt x="66705" y="92480"/>
                  </a:lnTo>
                  <a:lnTo>
                    <a:pt x="72946" y="95078"/>
                  </a:lnTo>
                  <a:lnTo>
                    <a:pt x="79248" y="99759"/>
                  </a:lnTo>
                  <a:lnTo>
                    <a:pt x="82754" y="105368"/>
                  </a:lnTo>
                  <a:lnTo>
                    <a:pt x="85371" y="111389"/>
                  </a:lnTo>
                  <a:lnTo>
                    <a:pt x="98652" y="127034"/>
                  </a:lnTo>
                  <a:lnTo>
                    <a:pt x="104784" y="130543"/>
                  </a:lnTo>
                  <a:lnTo>
                    <a:pt x="111036" y="133161"/>
                  </a:lnTo>
                  <a:lnTo>
                    <a:pt x="117343" y="137852"/>
                  </a:lnTo>
                  <a:lnTo>
                    <a:pt x="120852" y="143465"/>
                  </a:lnTo>
                  <a:lnTo>
                    <a:pt x="123469" y="149487"/>
                  </a:lnTo>
                  <a:lnTo>
                    <a:pt x="129835" y="158828"/>
                  </a:lnTo>
                  <a:lnTo>
                    <a:pt x="133250" y="168298"/>
                  </a:lnTo>
                  <a:lnTo>
                    <a:pt x="139436" y="177807"/>
                  </a:lnTo>
                  <a:lnTo>
                    <a:pt x="142277" y="188619"/>
                  </a:lnTo>
                  <a:lnTo>
                    <a:pt x="142706" y="217228"/>
                  </a:lnTo>
                  <a:lnTo>
                    <a:pt x="141649" y="217844"/>
                  </a:lnTo>
                  <a:lnTo>
                    <a:pt x="117199" y="220101"/>
                  </a:lnTo>
                  <a:lnTo>
                    <a:pt x="110911" y="224117"/>
                  </a:lnTo>
                  <a:lnTo>
                    <a:pt x="106693" y="224553"/>
                  </a:lnTo>
                  <a:lnTo>
                    <a:pt x="60244" y="219259"/>
                  </a:lnTo>
                  <a:lnTo>
                    <a:pt x="44427" y="218071"/>
                  </a:lnTo>
                  <a:lnTo>
                    <a:pt x="19078" y="207320"/>
                  </a:lnTo>
                  <a:lnTo>
                    <a:pt x="1727" y="192251"/>
                  </a:lnTo>
                  <a:lnTo>
                    <a:pt x="675" y="188456"/>
                  </a:lnTo>
                  <a:lnTo>
                    <a:pt x="0" y="177396"/>
                  </a:lnTo>
                  <a:lnTo>
                    <a:pt x="2730" y="171271"/>
                  </a:lnTo>
                  <a:lnTo>
                    <a:pt x="6412" y="165020"/>
                  </a:lnTo>
                  <a:lnTo>
                    <a:pt x="8049" y="158714"/>
                  </a:lnTo>
                  <a:lnTo>
                    <a:pt x="14421" y="152384"/>
                  </a:lnTo>
                  <a:lnTo>
                    <a:pt x="57704" y="123825"/>
                  </a:lnTo>
                  <a:lnTo>
                    <a:pt x="97969" y="104775"/>
                  </a:lnTo>
                  <a:lnTo>
                    <a:pt x="128697" y="92075"/>
                  </a:lnTo>
                  <a:lnTo>
                    <a:pt x="139304" y="82903"/>
                  </a:lnTo>
                  <a:lnTo>
                    <a:pt x="147545" y="73887"/>
                  </a:lnTo>
                  <a:lnTo>
                    <a:pt x="164735" y="62569"/>
                  </a:lnTo>
                  <a:lnTo>
                    <a:pt x="168373" y="56736"/>
                  </a:lnTo>
                  <a:lnTo>
                    <a:pt x="171113" y="39958"/>
                  </a:lnTo>
                  <a:lnTo>
                    <a:pt x="160900" y="27983"/>
                  </a:lnTo>
                  <a:lnTo>
                    <a:pt x="148889" y="15758"/>
                  </a:lnTo>
                  <a:lnTo>
                    <a:pt x="139812" y="12295"/>
                  </a:lnTo>
                  <a:lnTo>
                    <a:pt x="129780" y="9697"/>
                  </a:lnTo>
                  <a:lnTo>
                    <a:pt x="114716" y="2229"/>
                  </a:lnTo>
                  <a:lnTo>
                    <a:pt x="760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94">
              <a:extLst>
                <a:ext uri="{FF2B5EF4-FFF2-40B4-BE49-F238E27FC236}">
                  <a16:creationId xmlns:a16="http://schemas.microsoft.com/office/drawing/2014/main" id="{E044CFBC-C63A-9140-B0B4-0D8DD057E850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677025" y="3697027"/>
              <a:ext cx="152275" cy="217749"/>
            </a:xfrm>
            <a:custGeom>
              <a:avLst/>
              <a:gdLst/>
              <a:ahLst/>
              <a:cxnLst/>
              <a:rect l="0" t="0" r="0" b="0"/>
              <a:pathLst>
                <a:path w="152275" h="217749">
                  <a:moveTo>
                    <a:pt x="123825" y="17723"/>
                  </a:moveTo>
                  <a:lnTo>
                    <a:pt x="123825" y="17723"/>
                  </a:lnTo>
                  <a:lnTo>
                    <a:pt x="133316" y="17723"/>
                  </a:lnTo>
                  <a:lnTo>
                    <a:pt x="133349" y="26855"/>
                  </a:lnTo>
                  <a:lnTo>
                    <a:pt x="128294" y="27131"/>
                  </a:lnTo>
                  <a:lnTo>
                    <a:pt x="126805" y="28229"/>
                  </a:lnTo>
                  <a:lnTo>
                    <a:pt x="125150" y="32270"/>
                  </a:lnTo>
                  <a:lnTo>
                    <a:pt x="123649" y="32712"/>
                  </a:lnTo>
                  <a:lnTo>
                    <a:pt x="106526" y="27523"/>
                  </a:lnTo>
                  <a:lnTo>
                    <a:pt x="95379" y="27250"/>
                  </a:lnTo>
                  <a:lnTo>
                    <a:pt x="95251" y="9638"/>
                  </a:lnTo>
                  <a:lnTo>
                    <a:pt x="96308" y="9158"/>
                  </a:lnTo>
                  <a:lnTo>
                    <a:pt x="104382" y="8236"/>
                  </a:lnTo>
                  <a:lnTo>
                    <a:pt x="112941" y="0"/>
                  </a:lnTo>
                  <a:lnTo>
                    <a:pt x="114453" y="616"/>
                  </a:lnTo>
                  <a:lnTo>
                    <a:pt x="118954" y="4122"/>
                  </a:lnTo>
                  <a:lnTo>
                    <a:pt x="121635" y="4423"/>
                  </a:lnTo>
                  <a:lnTo>
                    <a:pt x="127438" y="1934"/>
                  </a:lnTo>
                  <a:lnTo>
                    <a:pt x="129409" y="1905"/>
                  </a:lnTo>
                  <a:lnTo>
                    <a:pt x="130723" y="2944"/>
                  </a:lnTo>
                  <a:lnTo>
                    <a:pt x="132831" y="7160"/>
                  </a:lnTo>
                  <a:lnTo>
                    <a:pt x="138253" y="7891"/>
                  </a:lnTo>
                  <a:lnTo>
                    <a:pt x="139794" y="9051"/>
                  </a:lnTo>
                  <a:lnTo>
                    <a:pt x="141505" y="13163"/>
                  </a:lnTo>
                  <a:lnTo>
                    <a:pt x="143020" y="14683"/>
                  </a:lnTo>
                  <a:lnTo>
                    <a:pt x="147526" y="16372"/>
                  </a:lnTo>
                  <a:lnTo>
                    <a:pt x="149151" y="17881"/>
                  </a:lnTo>
                  <a:lnTo>
                    <a:pt x="150956" y="22379"/>
                  </a:lnTo>
                  <a:lnTo>
                    <a:pt x="152274" y="53336"/>
                  </a:lnTo>
                  <a:lnTo>
                    <a:pt x="149522" y="62831"/>
                  </a:lnTo>
                  <a:lnTo>
                    <a:pt x="145829" y="71638"/>
                  </a:lnTo>
                  <a:lnTo>
                    <a:pt x="133251" y="119208"/>
                  </a:lnTo>
                  <a:lnTo>
                    <a:pt x="123178" y="139330"/>
                  </a:lnTo>
                  <a:lnTo>
                    <a:pt x="116129" y="146912"/>
                  </a:lnTo>
                  <a:lnTo>
                    <a:pt x="73547" y="179631"/>
                  </a:lnTo>
                  <a:lnTo>
                    <a:pt x="59186" y="186346"/>
                  </a:lnTo>
                  <a:lnTo>
                    <a:pt x="51705" y="188975"/>
                  </a:lnTo>
                  <a:lnTo>
                    <a:pt x="28628" y="205575"/>
                  </a:lnTo>
                  <a:lnTo>
                    <a:pt x="12707" y="208933"/>
                  </a:lnTo>
                  <a:lnTo>
                    <a:pt x="0" y="2177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SMARTInkShape-795">
            <a:extLst>
              <a:ext uri="{FF2B5EF4-FFF2-40B4-BE49-F238E27FC236}">
                <a16:creationId xmlns:a16="http://schemas.microsoft.com/office/drawing/2014/main" id="{30121C4A-FB88-D4B4-79B3-51449ACA20B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400800" y="2143125"/>
            <a:ext cx="266701" cy="104369"/>
          </a:xfrm>
          <a:custGeom>
            <a:avLst/>
            <a:gdLst/>
            <a:ahLst/>
            <a:cxnLst/>
            <a:rect l="0" t="0" r="0" b="0"/>
            <a:pathLst>
              <a:path w="266701" h="104369">
                <a:moveTo>
                  <a:pt x="0" y="66675"/>
                </a:moveTo>
                <a:lnTo>
                  <a:pt x="0" y="66675"/>
                </a:lnTo>
                <a:lnTo>
                  <a:pt x="9515" y="57160"/>
                </a:lnTo>
                <a:lnTo>
                  <a:pt x="9525" y="47659"/>
                </a:lnTo>
                <a:lnTo>
                  <a:pt x="9525" y="88939"/>
                </a:lnTo>
                <a:lnTo>
                  <a:pt x="10583" y="91043"/>
                </a:lnTo>
                <a:lnTo>
                  <a:pt x="12347" y="92445"/>
                </a:lnTo>
                <a:lnTo>
                  <a:pt x="17726" y="94696"/>
                </a:lnTo>
                <a:lnTo>
                  <a:pt x="27135" y="103402"/>
                </a:lnTo>
                <a:lnTo>
                  <a:pt x="33205" y="104368"/>
                </a:lnTo>
                <a:lnTo>
                  <a:pt x="46762" y="99598"/>
                </a:lnTo>
                <a:lnTo>
                  <a:pt x="66143" y="85461"/>
                </a:lnTo>
                <a:lnTo>
                  <a:pt x="74906" y="79258"/>
                </a:lnTo>
                <a:lnTo>
                  <a:pt x="103578" y="63830"/>
                </a:lnTo>
                <a:lnTo>
                  <a:pt x="149154" y="35316"/>
                </a:lnTo>
                <a:lnTo>
                  <a:pt x="174612" y="23360"/>
                </a:lnTo>
                <a:lnTo>
                  <a:pt x="220225" y="10188"/>
                </a:lnTo>
                <a:lnTo>
                  <a:pt x="223016" y="9967"/>
                </a:lnTo>
                <a:lnTo>
                  <a:pt x="228940" y="6899"/>
                </a:lnTo>
                <a:lnTo>
                  <a:pt x="232002" y="4600"/>
                </a:lnTo>
                <a:lnTo>
                  <a:pt x="241048" y="2044"/>
                </a:lnTo>
                <a:lnTo>
                  <a:pt x="2667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Shape-796">
            <a:extLst>
              <a:ext uri="{FF2B5EF4-FFF2-40B4-BE49-F238E27FC236}">
                <a16:creationId xmlns:a16="http://schemas.microsoft.com/office/drawing/2014/main" id="{C642AB62-3953-884D-C042-D994BC4DA52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223612" y="2143125"/>
            <a:ext cx="195989" cy="100707"/>
          </a:xfrm>
          <a:custGeom>
            <a:avLst/>
            <a:gdLst/>
            <a:ahLst/>
            <a:cxnLst/>
            <a:rect l="0" t="0" r="0" b="0"/>
            <a:pathLst>
              <a:path w="195989" h="100707">
                <a:moveTo>
                  <a:pt x="5488" y="66675"/>
                </a:moveTo>
                <a:lnTo>
                  <a:pt x="5488" y="66675"/>
                </a:lnTo>
                <a:lnTo>
                  <a:pt x="5488" y="79933"/>
                </a:lnTo>
                <a:lnTo>
                  <a:pt x="2666" y="85973"/>
                </a:lnTo>
                <a:lnTo>
                  <a:pt x="432" y="89065"/>
                </a:lnTo>
                <a:lnTo>
                  <a:pt x="0" y="91127"/>
                </a:lnTo>
                <a:lnTo>
                  <a:pt x="772" y="92501"/>
                </a:lnTo>
                <a:lnTo>
                  <a:pt x="5212" y="95089"/>
                </a:lnTo>
                <a:lnTo>
                  <a:pt x="5407" y="100259"/>
                </a:lnTo>
                <a:lnTo>
                  <a:pt x="6492" y="100706"/>
                </a:lnTo>
                <a:lnTo>
                  <a:pt x="28901" y="87829"/>
                </a:lnTo>
                <a:lnTo>
                  <a:pt x="74362" y="57131"/>
                </a:lnTo>
                <a:lnTo>
                  <a:pt x="121831" y="28574"/>
                </a:lnTo>
                <a:lnTo>
                  <a:pt x="155245" y="12347"/>
                </a:lnTo>
                <a:lnTo>
                  <a:pt x="19598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Shape-797">
            <a:extLst>
              <a:ext uri="{FF2B5EF4-FFF2-40B4-BE49-F238E27FC236}">
                <a16:creationId xmlns:a16="http://schemas.microsoft.com/office/drawing/2014/main" id="{773B643D-623C-A11C-DFE4-0E9F71976D0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566262" y="2200275"/>
            <a:ext cx="186464" cy="94846"/>
          </a:xfrm>
          <a:custGeom>
            <a:avLst/>
            <a:gdLst/>
            <a:ahLst/>
            <a:cxnLst/>
            <a:rect l="0" t="0" r="0" b="0"/>
            <a:pathLst>
              <a:path w="186464" h="94846">
                <a:moveTo>
                  <a:pt x="5488" y="38100"/>
                </a:moveTo>
                <a:lnTo>
                  <a:pt x="5488" y="38100"/>
                </a:lnTo>
                <a:lnTo>
                  <a:pt x="5488" y="65823"/>
                </a:lnTo>
                <a:lnTo>
                  <a:pt x="4430" y="69282"/>
                </a:lnTo>
                <a:lnTo>
                  <a:pt x="2666" y="71588"/>
                </a:lnTo>
                <a:lnTo>
                  <a:pt x="432" y="73125"/>
                </a:lnTo>
                <a:lnTo>
                  <a:pt x="0" y="75209"/>
                </a:lnTo>
                <a:lnTo>
                  <a:pt x="5074" y="85017"/>
                </a:lnTo>
                <a:lnTo>
                  <a:pt x="5212" y="85253"/>
                </a:lnTo>
                <a:lnTo>
                  <a:pt x="5406" y="90642"/>
                </a:lnTo>
                <a:lnTo>
                  <a:pt x="6492" y="92178"/>
                </a:lnTo>
                <a:lnTo>
                  <a:pt x="8274" y="93202"/>
                </a:lnTo>
                <a:lnTo>
                  <a:pt x="13682" y="94845"/>
                </a:lnTo>
                <a:lnTo>
                  <a:pt x="37728" y="80038"/>
                </a:lnTo>
                <a:lnTo>
                  <a:pt x="78966" y="63092"/>
                </a:lnTo>
                <a:lnTo>
                  <a:pt x="126211" y="31743"/>
                </a:lnTo>
                <a:lnTo>
                  <a:pt x="146183" y="21871"/>
                </a:lnTo>
                <a:lnTo>
                  <a:pt x="153744" y="19245"/>
                </a:lnTo>
                <a:lnTo>
                  <a:pt x="176881" y="2648"/>
                </a:lnTo>
                <a:lnTo>
                  <a:pt x="186463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SMARTInkShape-Group178">
            <a:extLst>
              <a:ext uri="{FF2B5EF4-FFF2-40B4-BE49-F238E27FC236}">
                <a16:creationId xmlns:a16="http://schemas.microsoft.com/office/drawing/2014/main" id="{EEE029C2-38FC-AFD7-AB03-72E930B7AE7B}"/>
              </a:ext>
            </a:extLst>
          </p:cNvPr>
          <p:cNvGrpSpPr/>
          <p:nvPr/>
        </p:nvGrpSpPr>
        <p:grpSpPr>
          <a:xfrm>
            <a:off x="7014917" y="3476815"/>
            <a:ext cx="1010614" cy="399861"/>
            <a:chOff x="7014917" y="3476815"/>
            <a:chExt cx="1010614" cy="399861"/>
          </a:xfrm>
        </p:grpSpPr>
        <p:sp>
          <p:nvSpPr>
            <p:cNvPr id="52" name="SMARTInkShape-798">
              <a:extLst>
                <a:ext uri="{FF2B5EF4-FFF2-40B4-BE49-F238E27FC236}">
                  <a16:creationId xmlns:a16="http://schemas.microsoft.com/office/drawing/2014/main" id="{9D05CDFE-6268-534C-2075-4F2EC484F4F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014917" y="3476815"/>
              <a:ext cx="166934" cy="266511"/>
            </a:xfrm>
            <a:custGeom>
              <a:avLst/>
              <a:gdLst/>
              <a:ahLst/>
              <a:cxnLst/>
              <a:rect l="0" t="0" r="0" b="0"/>
              <a:pathLst>
                <a:path w="166934" h="266511">
                  <a:moveTo>
                    <a:pt x="138358" y="76010"/>
                  </a:moveTo>
                  <a:lnTo>
                    <a:pt x="138358" y="76010"/>
                  </a:lnTo>
                  <a:lnTo>
                    <a:pt x="166530" y="47838"/>
                  </a:lnTo>
                  <a:lnTo>
                    <a:pt x="166933" y="28788"/>
                  </a:lnTo>
                  <a:lnTo>
                    <a:pt x="161877" y="28504"/>
                  </a:lnTo>
                  <a:lnTo>
                    <a:pt x="160386" y="27406"/>
                  </a:lnTo>
                  <a:lnTo>
                    <a:pt x="157523" y="19256"/>
                  </a:lnTo>
                  <a:lnTo>
                    <a:pt x="143222" y="4681"/>
                  </a:lnTo>
                  <a:lnTo>
                    <a:pt x="137698" y="1975"/>
                  </a:lnTo>
                  <a:lnTo>
                    <a:pt x="116428" y="0"/>
                  </a:lnTo>
                  <a:lnTo>
                    <a:pt x="88236" y="893"/>
                  </a:lnTo>
                  <a:lnTo>
                    <a:pt x="45876" y="22201"/>
                  </a:lnTo>
                  <a:lnTo>
                    <a:pt x="13204" y="49300"/>
                  </a:lnTo>
                  <a:lnTo>
                    <a:pt x="8650" y="59201"/>
                  </a:lnTo>
                  <a:lnTo>
                    <a:pt x="5568" y="69598"/>
                  </a:lnTo>
                  <a:lnTo>
                    <a:pt x="671" y="77746"/>
                  </a:lnTo>
                  <a:lnTo>
                    <a:pt x="0" y="81401"/>
                  </a:lnTo>
                  <a:lnTo>
                    <a:pt x="611" y="84896"/>
                  </a:lnTo>
                  <a:lnTo>
                    <a:pt x="4112" y="91601"/>
                  </a:lnTo>
                  <a:lnTo>
                    <a:pt x="18008" y="107722"/>
                  </a:lnTo>
                  <a:lnTo>
                    <a:pt x="24191" y="111271"/>
                  </a:lnTo>
                  <a:lnTo>
                    <a:pt x="69112" y="122973"/>
                  </a:lnTo>
                  <a:lnTo>
                    <a:pt x="73144" y="123194"/>
                  </a:lnTo>
                  <a:lnTo>
                    <a:pt x="80446" y="120617"/>
                  </a:lnTo>
                  <a:lnTo>
                    <a:pt x="83875" y="118448"/>
                  </a:lnTo>
                  <a:lnTo>
                    <a:pt x="107730" y="111859"/>
                  </a:lnTo>
                  <a:lnTo>
                    <a:pt x="147867" y="78815"/>
                  </a:lnTo>
                  <a:lnTo>
                    <a:pt x="151048" y="77880"/>
                  </a:lnTo>
                  <a:lnTo>
                    <a:pt x="153167" y="75140"/>
                  </a:lnTo>
                  <a:lnTo>
                    <a:pt x="158093" y="57777"/>
                  </a:lnTo>
                  <a:lnTo>
                    <a:pt x="165560" y="49006"/>
                  </a:lnTo>
                  <a:lnTo>
                    <a:pt x="166813" y="39372"/>
                  </a:lnTo>
                  <a:lnTo>
                    <a:pt x="166909" y="32711"/>
                  </a:lnTo>
                  <a:lnTo>
                    <a:pt x="166933" y="73556"/>
                  </a:lnTo>
                  <a:lnTo>
                    <a:pt x="158732" y="119199"/>
                  </a:lnTo>
                  <a:lnTo>
                    <a:pt x="149323" y="163506"/>
                  </a:lnTo>
                  <a:lnTo>
                    <a:pt x="145251" y="199232"/>
                  </a:lnTo>
                  <a:lnTo>
                    <a:pt x="129796" y="246264"/>
                  </a:lnTo>
                  <a:lnTo>
                    <a:pt x="128833" y="2665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99">
              <a:extLst>
                <a:ext uri="{FF2B5EF4-FFF2-40B4-BE49-F238E27FC236}">
                  <a16:creationId xmlns:a16="http://schemas.microsoft.com/office/drawing/2014/main" id="{8D456684-2E21-21F6-ED41-0CCCCD6BCEF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286629" y="3505647"/>
              <a:ext cx="109236" cy="199410"/>
            </a:xfrm>
            <a:custGeom>
              <a:avLst/>
              <a:gdLst/>
              <a:ahLst/>
              <a:cxnLst/>
              <a:rect l="0" t="0" r="0" b="0"/>
              <a:pathLst>
                <a:path w="109236" h="199410">
                  <a:moveTo>
                    <a:pt x="57146" y="66228"/>
                  </a:moveTo>
                  <a:lnTo>
                    <a:pt x="57146" y="66228"/>
                  </a:lnTo>
                  <a:lnTo>
                    <a:pt x="65347" y="58027"/>
                  </a:lnTo>
                  <a:lnTo>
                    <a:pt x="64731" y="56527"/>
                  </a:lnTo>
                  <a:lnTo>
                    <a:pt x="58354" y="48618"/>
                  </a:lnTo>
                  <a:lnTo>
                    <a:pt x="57252" y="39104"/>
                  </a:lnTo>
                  <a:lnTo>
                    <a:pt x="57156" y="29579"/>
                  </a:lnTo>
                  <a:lnTo>
                    <a:pt x="56094" y="29095"/>
                  </a:lnTo>
                  <a:lnTo>
                    <a:pt x="47736" y="28139"/>
                  </a:lnTo>
                  <a:lnTo>
                    <a:pt x="42599" y="33188"/>
                  </a:lnTo>
                  <a:lnTo>
                    <a:pt x="37275" y="35669"/>
                  </a:lnTo>
                  <a:lnTo>
                    <a:pt x="34375" y="36330"/>
                  </a:lnTo>
                  <a:lnTo>
                    <a:pt x="32440" y="37829"/>
                  </a:lnTo>
                  <a:lnTo>
                    <a:pt x="4148" y="82304"/>
                  </a:lnTo>
                  <a:lnTo>
                    <a:pt x="543" y="111123"/>
                  </a:lnTo>
                  <a:lnTo>
                    <a:pt x="18" y="153956"/>
                  </a:lnTo>
                  <a:lnTo>
                    <a:pt x="0" y="172692"/>
                  </a:lnTo>
                  <a:lnTo>
                    <a:pt x="2820" y="179868"/>
                  </a:lnTo>
                  <a:lnTo>
                    <a:pt x="13253" y="193098"/>
                  </a:lnTo>
                  <a:lnTo>
                    <a:pt x="19293" y="196698"/>
                  </a:lnTo>
                  <a:lnTo>
                    <a:pt x="31467" y="198725"/>
                  </a:lnTo>
                  <a:lnTo>
                    <a:pt x="49487" y="199409"/>
                  </a:lnTo>
                  <a:lnTo>
                    <a:pt x="56564" y="196681"/>
                  </a:lnTo>
                  <a:lnTo>
                    <a:pt x="87538" y="177184"/>
                  </a:lnTo>
                  <a:lnTo>
                    <a:pt x="98019" y="162721"/>
                  </a:lnTo>
                  <a:lnTo>
                    <a:pt x="109235" y="126384"/>
                  </a:lnTo>
                  <a:lnTo>
                    <a:pt x="106750" y="86969"/>
                  </a:lnTo>
                  <a:lnTo>
                    <a:pt x="105031" y="42932"/>
                  </a:lnTo>
                  <a:lnTo>
                    <a:pt x="102064" y="31886"/>
                  </a:lnTo>
                  <a:lnTo>
                    <a:pt x="97265" y="19716"/>
                  </a:lnTo>
                  <a:lnTo>
                    <a:pt x="96592" y="16170"/>
                  </a:lnTo>
                  <a:lnTo>
                    <a:pt x="94027" y="13806"/>
                  </a:lnTo>
                  <a:lnTo>
                    <a:pt x="63758" y="1061"/>
                  </a:lnTo>
                  <a:lnTo>
                    <a:pt x="54049" y="0"/>
                  </a:lnTo>
                  <a:lnTo>
                    <a:pt x="47655" y="2574"/>
                  </a:lnTo>
                  <a:lnTo>
                    <a:pt x="38096" y="90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00">
              <a:extLst>
                <a:ext uri="{FF2B5EF4-FFF2-40B4-BE49-F238E27FC236}">
                  <a16:creationId xmlns:a16="http://schemas.microsoft.com/office/drawing/2014/main" id="{A899A1AB-6E40-A747-C196-B2653DC6CBE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448550" y="3705225"/>
              <a:ext cx="47625" cy="133351"/>
            </a:xfrm>
            <a:custGeom>
              <a:avLst/>
              <a:gdLst/>
              <a:ahLst/>
              <a:cxnLst/>
              <a:rect l="0" t="0" r="0" b="0"/>
              <a:pathLst>
                <a:path w="47625" h="133351">
                  <a:moveTo>
                    <a:pt x="19050" y="0"/>
                  </a:moveTo>
                  <a:lnTo>
                    <a:pt x="19050" y="0"/>
                  </a:lnTo>
                  <a:lnTo>
                    <a:pt x="41717" y="0"/>
                  </a:lnTo>
                  <a:lnTo>
                    <a:pt x="43686" y="1058"/>
                  </a:lnTo>
                  <a:lnTo>
                    <a:pt x="44999" y="2822"/>
                  </a:lnTo>
                  <a:lnTo>
                    <a:pt x="47106" y="8201"/>
                  </a:lnTo>
                  <a:lnTo>
                    <a:pt x="47621" y="55503"/>
                  </a:lnTo>
                  <a:lnTo>
                    <a:pt x="47624" y="68421"/>
                  </a:lnTo>
                  <a:lnTo>
                    <a:pt x="44803" y="75565"/>
                  </a:lnTo>
                  <a:lnTo>
                    <a:pt x="32437" y="98538"/>
                  </a:lnTo>
                  <a:lnTo>
                    <a:pt x="28662" y="110218"/>
                  </a:lnTo>
                  <a:lnTo>
                    <a:pt x="15468" y="126880"/>
                  </a:lnTo>
                  <a:lnTo>
                    <a:pt x="9344" y="13047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01">
              <a:extLst>
                <a:ext uri="{FF2B5EF4-FFF2-40B4-BE49-F238E27FC236}">
                  <a16:creationId xmlns:a16="http://schemas.microsoft.com/office/drawing/2014/main" id="{D6610350-0FCE-D169-CEF6-6CF4677E989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610513" y="3514728"/>
              <a:ext cx="129276" cy="238123"/>
            </a:xfrm>
            <a:custGeom>
              <a:avLst/>
              <a:gdLst/>
              <a:ahLst/>
              <a:cxnLst/>
              <a:rect l="0" t="0" r="0" b="0"/>
              <a:pathLst>
                <a:path w="129276" h="238123">
                  <a:moveTo>
                    <a:pt x="123787" y="47622"/>
                  </a:moveTo>
                  <a:lnTo>
                    <a:pt x="123787" y="47622"/>
                  </a:lnTo>
                  <a:lnTo>
                    <a:pt x="123787" y="42565"/>
                  </a:lnTo>
                  <a:lnTo>
                    <a:pt x="124845" y="41076"/>
                  </a:lnTo>
                  <a:lnTo>
                    <a:pt x="126609" y="40083"/>
                  </a:lnTo>
                  <a:lnTo>
                    <a:pt x="128843" y="39421"/>
                  </a:lnTo>
                  <a:lnTo>
                    <a:pt x="129275" y="38980"/>
                  </a:lnTo>
                  <a:lnTo>
                    <a:pt x="128504" y="38686"/>
                  </a:lnTo>
                  <a:lnTo>
                    <a:pt x="126932" y="38490"/>
                  </a:lnTo>
                  <a:lnTo>
                    <a:pt x="125884" y="37300"/>
                  </a:lnTo>
                  <a:lnTo>
                    <a:pt x="124718" y="33157"/>
                  </a:lnTo>
                  <a:lnTo>
                    <a:pt x="123795" y="19199"/>
                  </a:lnTo>
                  <a:lnTo>
                    <a:pt x="115587" y="19060"/>
                  </a:lnTo>
                  <a:lnTo>
                    <a:pt x="115145" y="17997"/>
                  </a:lnTo>
                  <a:lnTo>
                    <a:pt x="114523" y="13562"/>
                  </a:lnTo>
                  <a:lnTo>
                    <a:pt x="114377" y="15903"/>
                  </a:lnTo>
                  <a:lnTo>
                    <a:pt x="114340" y="15893"/>
                  </a:lnTo>
                  <a:lnTo>
                    <a:pt x="114263" y="9615"/>
                  </a:lnTo>
                  <a:lnTo>
                    <a:pt x="96571" y="9522"/>
                  </a:lnTo>
                  <a:lnTo>
                    <a:pt x="87877" y="2976"/>
                  </a:lnTo>
                  <a:lnTo>
                    <a:pt x="79045" y="880"/>
                  </a:lnTo>
                  <a:lnTo>
                    <a:pt x="35818" y="0"/>
                  </a:lnTo>
                  <a:lnTo>
                    <a:pt x="28952" y="2820"/>
                  </a:lnTo>
                  <a:lnTo>
                    <a:pt x="15919" y="13255"/>
                  </a:lnTo>
                  <a:lnTo>
                    <a:pt x="12346" y="19295"/>
                  </a:lnTo>
                  <a:lnTo>
                    <a:pt x="9699" y="25507"/>
                  </a:lnTo>
                  <a:lnTo>
                    <a:pt x="3317" y="34955"/>
                  </a:lnTo>
                  <a:lnTo>
                    <a:pt x="957" y="44457"/>
                  </a:lnTo>
                  <a:lnTo>
                    <a:pt x="0" y="69847"/>
                  </a:lnTo>
                  <a:lnTo>
                    <a:pt x="1046" y="71964"/>
                  </a:lnTo>
                  <a:lnTo>
                    <a:pt x="2801" y="73375"/>
                  </a:lnTo>
                  <a:lnTo>
                    <a:pt x="7575" y="76001"/>
                  </a:lnTo>
                  <a:lnTo>
                    <a:pt x="16211" y="82371"/>
                  </a:lnTo>
                  <a:lnTo>
                    <a:pt x="25472" y="84729"/>
                  </a:lnTo>
                  <a:lnTo>
                    <a:pt x="60289" y="85711"/>
                  </a:lnTo>
                  <a:lnTo>
                    <a:pt x="66638" y="82895"/>
                  </a:lnTo>
                  <a:lnTo>
                    <a:pt x="72987" y="79174"/>
                  </a:lnTo>
                  <a:lnTo>
                    <a:pt x="82512" y="76021"/>
                  </a:lnTo>
                  <a:lnTo>
                    <a:pt x="88862" y="71533"/>
                  </a:lnTo>
                  <a:lnTo>
                    <a:pt x="92390" y="66010"/>
                  </a:lnTo>
                  <a:lnTo>
                    <a:pt x="93330" y="63056"/>
                  </a:lnTo>
                  <a:lnTo>
                    <a:pt x="95016" y="61086"/>
                  </a:lnTo>
                  <a:lnTo>
                    <a:pt x="99710" y="58898"/>
                  </a:lnTo>
                  <a:lnTo>
                    <a:pt x="101385" y="57256"/>
                  </a:lnTo>
                  <a:lnTo>
                    <a:pt x="112080" y="37918"/>
                  </a:lnTo>
                  <a:lnTo>
                    <a:pt x="114135" y="24063"/>
                  </a:lnTo>
                  <a:lnTo>
                    <a:pt x="115236" y="22391"/>
                  </a:lnTo>
                  <a:lnTo>
                    <a:pt x="117028" y="21276"/>
                  </a:lnTo>
                  <a:lnTo>
                    <a:pt x="122451" y="19487"/>
                  </a:lnTo>
                  <a:lnTo>
                    <a:pt x="123194" y="16420"/>
                  </a:lnTo>
                  <a:lnTo>
                    <a:pt x="123753" y="9926"/>
                  </a:lnTo>
                  <a:lnTo>
                    <a:pt x="123777" y="14698"/>
                  </a:lnTo>
                  <a:lnTo>
                    <a:pt x="122721" y="16148"/>
                  </a:lnTo>
                  <a:lnTo>
                    <a:pt x="118728" y="17758"/>
                  </a:lnTo>
                  <a:lnTo>
                    <a:pt x="117239" y="19247"/>
                  </a:lnTo>
                  <a:lnTo>
                    <a:pt x="115585" y="23722"/>
                  </a:lnTo>
                  <a:lnTo>
                    <a:pt x="107739" y="70245"/>
                  </a:lnTo>
                  <a:lnTo>
                    <a:pt x="104913" y="114320"/>
                  </a:lnTo>
                  <a:lnTo>
                    <a:pt x="103756" y="127007"/>
                  </a:lnTo>
                  <a:lnTo>
                    <a:pt x="96101" y="165098"/>
                  </a:lnTo>
                  <a:lnTo>
                    <a:pt x="95235" y="212546"/>
                  </a:lnTo>
                  <a:lnTo>
                    <a:pt x="95212" y="238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802">
              <a:extLst>
                <a:ext uri="{FF2B5EF4-FFF2-40B4-BE49-F238E27FC236}">
                  <a16:creationId xmlns:a16="http://schemas.microsoft.com/office/drawing/2014/main" id="{1E567115-E0C3-6D39-4FFF-80287651BB1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820025" y="3495677"/>
              <a:ext cx="142761" cy="266699"/>
            </a:xfrm>
            <a:custGeom>
              <a:avLst/>
              <a:gdLst/>
              <a:ahLst/>
              <a:cxnLst/>
              <a:rect l="0" t="0" r="0" b="0"/>
              <a:pathLst>
                <a:path w="142761" h="266699">
                  <a:moveTo>
                    <a:pt x="95250" y="28573"/>
                  </a:moveTo>
                  <a:lnTo>
                    <a:pt x="95250" y="28573"/>
                  </a:lnTo>
                  <a:lnTo>
                    <a:pt x="95250" y="19441"/>
                  </a:lnTo>
                  <a:lnTo>
                    <a:pt x="104384" y="19058"/>
                  </a:lnTo>
                  <a:lnTo>
                    <a:pt x="104775" y="4035"/>
                  </a:lnTo>
                  <a:lnTo>
                    <a:pt x="104775" y="6379"/>
                  </a:lnTo>
                  <a:lnTo>
                    <a:pt x="104775" y="3535"/>
                  </a:lnTo>
                  <a:lnTo>
                    <a:pt x="103717" y="2356"/>
                  </a:lnTo>
                  <a:lnTo>
                    <a:pt x="95260" y="0"/>
                  </a:lnTo>
                  <a:lnTo>
                    <a:pt x="95250" y="14463"/>
                  </a:lnTo>
                  <a:lnTo>
                    <a:pt x="92428" y="19832"/>
                  </a:lnTo>
                  <a:lnTo>
                    <a:pt x="88703" y="25747"/>
                  </a:lnTo>
                  <a:lnTo>
                    <a:pt x="86313" y="38167"/>
                  </a:lnTo>
                  <a:lnTo>
                    <a:pt x="84927" y="45537"/>
                  </a:lnTo>
                  <a:lnTo>
                    <a:pt x="78198" y="60528"/>
                  </a:lnTo>
                  <a:lnTo>
                    <a:pt x="70559" y="72143"/>
                  </a:lnTo>
                  <a:lnTo>
                    <a:pt x="66767" y="82287"/>
                  </a:lnTo>
                  <a:lnTo>
                    <a:pt x="51588" y="102633"/>
                  </a:lnTo>
                  <a:lnTo>
                    <a:pt x="45586" y="121832"/>
                  </a:lnTo>
                  <a:lnTo>
                    <a:pt x="30755" y="143409"/>
                  </a:lnTo>
                  <a:lnTo>
                    <a:pt x="30029" y="146406"/>
                  </a:lnTo>
                  <a:lnTo>
                    <a:pt x="28486" y="148403"/>
                  </a:lnTo>
                  <a:lnTo>
                    <a:pt x="10045" y="161484"/>
                  </a:lnTo>
                  <a:lnTo>
                    <a:pt x="405" y="161912"/>
                  </a:lnTo>
                  <a:lnTo>
                    <a:pt x="80" y="167408"/>
                  </a:lnTo>
                  <a:lnTo>
                    <a:pt x="4" y="162199"/>
                  </a:lnTo>
                  <a:lnTo>
                    <a:pt x="0" y="170148"/>
                  </a:lnTo>
                  <a:lnTo>
                    <a:pt x="5056" y="166006"/>
                  </a:lnTo>
                  <a:lnTo>
                    <a:pt x="6547" y="165704"/>
                  </a:lnTo>
                  <a:lnTo>
                    <a:pt x="7540" y="166560"/>
                  </a:lnTo>
                  <a:lnTo>
                    <a:pt x="8201" y="168189"/>
                  </a:lnTo>
                  <a:lnTo>
                    <a:pt x="9701" y="169276"/>
                  </a:lnTo>
                  <a:lnTo>
                    <a:pt x="16868" y="170804"/>
                  </a:lnTo>
                  <a:lnTo>
                    <a:pt x="63502" y="171446"/>
                  </a:lnTo>
                  <a:lnTo>
                    <a:pt x="69851" y="171448"/>
                  </a:lnTo>
                  <a:lnTo>
                    <a:pt x="76200" y="168625"/>
                  </a:lnTo>
                  <a:lnTo>
                    <a:pt x="83843" y="163247"/>
                  </a:lnTo>
                  <a:lnTo>
                    <a:pt x="92957" y="162185"/>
                  </a:lnTo>
                  <a:lnTo>
                    <a:pt x="103010" y="161957"/>
                  </a:lnTo>
                  <a:lnTo>
                    <a:pt x="112822" y="153725"/>
                  </a:lnTo>
                  <a:lnTo>
                    <a:pt x="118918" y="152791"/>
                  </a:lnTo>
                  <a:lnTo>
                    <a:pt x="127428" y="152515"/>
                  </a:lnTo>
                  <a:lnTo>
                    <a:pt x="129401" y="151417"/>
                  </a:lnTo>
                  <a:lnTo>
                    <a:pt x="130718" y="149628"/>
                  </a:lnTo>
                  <a:lnTo>
                    <a:pt x="132830" y="144207"/>
                  </a:lnTo>
                  <a:lnTo>
                    <a:pt x="133350" y="118802"/>
                  </a:lnTo>
                  <a:lnTo>
                    <a:pt x="134408" y="117300"/>
                  </a:lnTo>
                  <a:lnTo>
                    <a:pt x="136172" y="116299"/>
                  </a:lnTo>
                  <a:lnTo>
                    <a:pt x="141551" y="114694"/>
                  </a:lnTo>
                  <a:lnTo>
                    <a:pt x="141993" y="115620"/>
                  </a:lnTo>
                  <a:lnTo>
                    <a:pt x="142760" y="122534"/>
                  </a:lnTo>
                  <a:lnTo>
                    <a:pt x="141739" y="122963"/>
                  </a:lnTo>
                  <a:lnTo>
                    <a:pt x="137785" y="123441"/>
                  </a:lnTo>
                  <a:lnTo>
                    <a:pt x="136306" y="124627"/>
                  </a:lnTo>
                  <a:lnTo>
                    <a:pt x="133740" y="131990"/>
                  </a:lnTo>
                  <a:lnTo>
                    <a:pt x="132369" y="147230"/>
                  </a:lnTo>
                  <a:lnTo>
                    <a:pt x="109753" y="193258"/>
                  </a:lnTo>
                  <a:lnTo>
                    <a:pt x="106986" y="202660"/>
                  </a:lnTo>
                  <a:lnTo>
                    <a:pt x="104008" y="224516"/>
                  </a:lnTo>
                  <a:lnTo>
                    <a:pt x="97293" y="237944"/>
                  </a:lnTo>
                  <a:lnTo>
                    <a:pt x="95250" y="266687"/>
                  </a:lnTo>
                  <a:lnTo>
                    <a:pt x="104775" y="2666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803">
              <a:extLst>
                <a:ext uri="{FF2B5EF4-FFF2-40B4-BE49-F238E27FC236}">
                  <a16:creationId xmlns:a16="http://schemas.microsoft.com/office/drawing/2014/main" id="{AC01BDE8-F531-4568-6D01-93A2442E212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981950" y="3771900"/>
              <a:ext cx="43581" cy="104776"/>
            </a:xfrm>
            <a:custGeom>
              <a:avLst/>
              <a:gdLst/>
              <a:ahLst/>
              <a:cxnLst/>
              <a:rect l="0" t="0" r="0" b="0"/>
              <a:pathLst>
                <a:path w="43581" h="104776">
                  <a:moveTo>
                    <a:pt x="19050" y="0"/>
                  </a:moveTo>
                  <a:lnTo>
                    <a:pt x="19050" y="0"/>
                  </a:lnTo>
                  <a:lnTo>
                    <a:pt x="32307" y="0"/>
                  </a:lnTo>
                  <a:lnTo>
                    <a:pt x="34238" y="1058"/>
                  </a:lnTo>
                  <a:lnTo>
                    <a:pt x="35526" y="2822"/>
                  </a:lnTo>
                  <a:lnTo>
                    <a:pt x="37949" y="9132"/>
                  </a:lnTo>
                  <a:lnTo>
                    <a:pt x="38055" y="14465"/>
                  </a:lnTo>
                  <a:lnTo>
                    <a:pt x="40903" y="19834"/>
                  </a:lnTo>
                  <a:lnTo>
                    <a:pt x="43144" y="22748"/>
                  </a:lnTo>
                  <a:lnTo>
                    <a:pt x="43580" y="25749"/>
                  </a:lnTo>
                  <a:lnTo>
                    <a:pt x="38284" y="53984"/>
                  </a:lnTo>
                  <a:lnTo>
                    <a:pt x="38182" y="60329"/>
                  </a:lnTo>
                  <a:lnTo>
                    <a:pt x="35315" y="66677"/>
                  </a:lnTo>
                  <a:lnTo>
                    <a:pt x="31570" y="73026"/>
                  </a:lnTo>
                  <a:lnTo>
                    <a:pt x="28404" y="82550"/>
                  </a:lnTo>
                  <a:lnTo>
                    <a:pt x="14421" y="99749"/>
                  </a:lnTo>
                  <a:lnTo>
                    <a:pt x="8878" y="102541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79">
            <a:extLst>
              <a:ext uri="{FF2B5EF4-FFF2-40B4-BE49-F238E27FC236}">
                <a16:creationId xmlns:a16="http://schemas.microsoft.com/office/drawing/2014/main" id="{094381B4-589A-DA28-8C7A-B4A36E57C745}"/>
              </a:ext>
            </a:extLst>
          </p:cNvPr>
          <p:cNvGrpSpPr/>
          <p:nvPr/>
        </p:nvGrpSpPr>
        <p:grpSpPr>
          <a:xfrm>
            <a:off x="8286764" y="3505238"/>
            <a:ext cx="395603" cy="266663"/>
            <a:chOff x="8286764" y="3505238"/>
            <a:chExt cx="395603" cy="266663"/>
          </a:xfrm>
        </p:grpSpPr>
        <p:sp>
          <p:nvSpPr>
            <p:cNvPr id="59" name="SMARTInkShape-804">
              <a:extLst>
                <a:ext uri="{FF2B5EF4-FFF2-40B4-BE49-F238E27FC236}">
                  <a16:creationId xmlns:a16="http://schemas.microsoft.com/office/drawing/2014/main" id="{18D60808-FCCF-B014-BA21-03BD8BC52DB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286764" y="3505238"/>
              <a:ext cx="123808" cy="266663"/>
            </a:xfrm>
            <a:custGeom>
              <a:avLst/>
              <a:gdLst/>
              <a:ahLst/>
              <a:cxnLst/>
              <a:rect l="0" t="0" r="0" b="0"/>
              <a:pathLst>
                <a:path w="123808" h="266663">
                  <a:moveTo>
                    <a:pt x="95236" y="76162"/>
                  </a:moveTo>
                  <a:lnTo>
                    <a:pt x="95236" y="76162"/>
                  </a:lnTo>
                  <a:lnTo>
                    <a:pt x="104726" y="66671"/>
                  </a:lnTo>
                  <a:lnTo>
                    <a:pt x="104761" y="47706"/>
                  </a:lnTo>
                  <a:lnTo>
                    <a:pt x="99705" y="47622"/>
                  </a:lnTo>
                  <a:lnTo>
                    <a:pt x="98215" y="46552"/>
                  </a:lnTo>
                  <a:lnTo>
                    <a:pt x="96559" y="42541"/>
                  </a:lnTo>
                  <a:lnTo>
                    <a:pt x="95352" y="30254"/>
                  </a:lnTo>
                  <a:lnTo>
                    <a:pt x="90214" y="23990"/>
                  </a:lnTo>
                  <a:lnTo>
                    <a:pt x="84890" y="21224"/>
                  </a:lnTo>
                  <a:lnTo>
                    <a:pt x="81990" y="20487"/>
                  </a:lnTo>
                  <a:lnTo>
                    <a:pt x="80055" y="18937"/>
                  </a:lnTo>
                  <a:lnTo>
                    <a:pt x="77906" y="14393"/>
                  </a:lnTo>
                  <a:lnTo>
                    <a:pt x="76274" y="12757"/>
                  </a:lnTo>
                  <a:lnTo>
                    <a:pt x="56955" y="2139"/>
                  </a:lnTo>
                  <a:lnTo>
                    <a:pt x="34515" y="0"/>
                  </a:lnTo>
                  <a:lnTo>
                    <a:pt x="28385" y="2801"/>
                  </a:lnTo>
                  <a:lnTo>
                    <a:pt x="5940" y="22628"/>
                  </a:lnTo>
                  <a:lnTo>
                    <a:pt x="2632" y="31555"/>
                  </a:lnTo>
                  <a:lnTo>
                    <a:pt x="16" y="78399"/>
                  </a:lnTo>
                  <a:lnTo>
                    <a:pt x="0" y="82448"/>
                  </a:lnTo>
                  <a:lnTo>
                    <a:pt x="2815" y="87069"/>
                  </a:lnTo>
                  <a:lnTo>
                    <a:pt x="22376" y="107993"/>
                  </a:lnTo>
                  <a:lnTo>
                    <a:pt x="28635" y="111476"/>
                  </a:lnTo>
                  <a:lnTo>
                    <a:pt x="41276" y="113711"/>
                  </a:lnTo>
                  <a:lnTo>
                    <a:pt x="60313" y="114214"/>
                  </a:lnTo>
                  <a:lnTo>
                    <a:pt x="66662" y="111418"/>
                  </a:lnTo>
                  <a:lnTo>
                    <a:pt x="73010" y="107707"/>
                  </a:lnTo>
                  <a:lnTo>
                    <a:pt x="79362" y="106056"/>
                  </a:lnTo>
                  <a:lnTo>
                    <a:pt x="81478" y="104558"/>
                  </a:lnTo>
                  <a:lnTo>
                    <a:pt x="82888" y="102501"/>
                  </a:lnTo>
                  <a:lnTo>
                    <a:pt x="83830" y="100072"/>
                  </a:lnTo>
                  <a:lnTo>
                    <a:pt x="85515" y="98452"/>
                  </a:lnTo>
                  <a:lnTo>
                    <a:pt x="90209" y="96652"/>
                  </a:lnTo>
                  <a:lnTo>
                    <a:pt x="91885" y="95114"/>
                  </a:lnTo>
                  <a:lnTo>
                    <a:pt x="96000" y="85596"/>
                  </a:lnTo>
                  <a:lnTo>
                    <a:pt x="101695" y="78369"/>
                  </a:lnTo>
                  <a:lnTo>
                    <a:pt x="104357" y="68391"/>
                  </a:lnTo>
                  <a:lnTo>
                    <a:pt x="111226" y="59379"/>
                  </a:lnTo>
                  <a:lnTo>
                    <a:pt x="113884" y="49349"/>
                  </a:lnTo>
                  <a:lnTo>
                    <a:pt x="115077" y="48762"/>
                  </a:lnTo>
                  <a:lnTo>
                    <a:pt x="123691" y="47601"/>
                  </a:lnTo>
                  <a:lnTo>
                    <a:pt x="123807" y="61776"/>
                  </a:lnTo>
                  <a:lnTo>
                    <a:pt x="112051" y="105043"/>
                  </a:lnTo>
                  <a:lnTo>
                    <a:pt x="106921" y="123878"/>
                  </a:lnTo>
                  <a:lnTo>
                    <a:pt x="104663" y="135469"/>
                  </a:lnTo>
                  <a:lnTo>
                    <a:pt x="98500" y="150061"/>
                  </a:lnTo>
                  <a:lnTo>
                    <a:pt x="92604" y="196751"/>
                  </a:lnTo>
                  <a:lnTo>
                    <a:pt x="88775" y="205957"/>
                  </a:lnTo>
                  <a:lnTo>
                    <a:pt x="76614" y="251586"/>
                  </a:lnTo>
                  <a:lnTo>
                    <a:pt x="76186" y="2666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805">
              <a:extLst>
                <a:ext uri="{FF2B5EF4-FFF2-40B4-BE49-F238E27FC236}">
                  <a16:creationId xmlns:a16="http://schemas.microsoft.com/office/drawing/2014/main" id="{10B6928A-843B-DA6A-6C18-D8901784542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505874" y="3533820"/>
              <a:ext cx="176493" cy="228553"/>
            </a:xfrm>
            <a:custGeom>
              <a:avLst/>
              <a:gdLst/>
              <a:ahLst/>
              <a:cxnLst/>
              <a:rect l="0" t="0" r="0" b="0"/>
              <a:pathLst>
                <a:path w="176493" h="228553">
                  <a:moveTo>
                    <a:pt x="95201" y="28530"/>
                  </a:moveTo>
                  <a:lnTo>
                    <a:pt x="95201" y="28530"/>
                  </a:lnTo>
                  <a:lnTo>
                    <a:pt x="100257" y="23473"/>
                  </a:lnTo>
                  <a:lnTo>
                    <a:pt x="105562" y="20991"/>
                  </a:lnTo>
                  <a:lnTo>
                    <a:pt x="108458" y="20329"/>
                  </a:lnTo>
                  <a:lnTo>
                    <a:pt x="110388" y="18829"/>
                  </a:lnTo>
                  <a:lnTo>
                    <a:pt x="112535" y="14341"/>
                  </a:lnTo>
                  <a:lnTo>
                    <a:pt x="113743" y="5864"/>
                  </a:lnTo>
                  <a:lnTo>
                    <a:pt x="112853" y="3894"/>
                  </a:lnTo>
                  <a:lnTo>
                    <a:pt x="111204" y="2581"/>
                  </a:lnTo>
                  <a:lnTo>
                    <a:pt x="106547" y="1122"/>
                  </a:lnTo>
                  <a:lnTo>
                    <a:pt x="90649" y="0"/>
                  </a:lnTo>
                  <a:lnTo>
                    <a:pt x="69710" y="8160"/>
                  </a:lnTo>
                  <a:lnTo>
                    <a:pt x="38013" y="35291"/>
                  </a:lnTo>
                  <a:lnTo>
                    <a:pt x="34850" y="36213"/>
                  </a:lnTo>
                  <a:lnTo>
                    <a:pt x="32744" y="37885"/>
                  </a:lnTo>
                  <a:lnTo>
                    <a:pt x="30400" y="42565"/>
                  </a:lnTo>
                  <a:lnTo>
                    <a:pt x="28575" y="69839"/>
                  </a:lnTo>
                  <a:lnTo>
                    <a:pt x="31370" y="76170"/>
                  </a:lnTo>
                  <a:lnTo>
                    <a:pt x="33596" y="79340"/>
                  </a:lnTo>
                  <a:lnTo>
                    <a:pt x="38893" y="82862"/>
                  </a:lnTo>
                  <a:lnTo>
                    <a:pt x="44776" y="85486"/>
                  </a:lnTo>
                  <a:lnTo>
                    <a:pt x="54037" y="91855"/>
                  </a:lnTo>
                  <a:lnTo>
                    <a:pt x="63484" y="95270"/>
                  </a:lnTo>
                  <a:lnTo>
                    <a:pt x="69816" y="99820"/>
                  </a:lnTo>
                  <a:lnTo>
                    <a:pt x="73335" y="105370"/>
                  </a:lnTo>
                  <a:lnTo>
                    <a:pt x="75958" y="111364"/>
                  </a:lnTo>
                  <a:lnTo>
                    <a:pt x="80652" y="117557"/>
                  </a:lnTo>
                  <a:lnTo>
                    <a:pt x="86266" y="121014"/>
                  </a:lnTo>
                  <a:lnTo>
                    <a:pt x="89243" y="121936"/>
                  </a:lnTo>
                  <a:lnTo>
                    <a:pt x="95375" y="128605"/>
                  </a:lnTo>
                  <a:lnTo>
                    <a:pt x="100569" y="137566"/>
                  </a:lnTo>
                  <a:lnTo>
                    <a:pt x="102879" y="145077"/>
                  </a:lnTo>
                  <a:lnTo>
                    <a:pt x="104553" y="147503"/>
                  </a:lnTo>
                  <a:lnTo>
                    <a:pt x="106728" y="149120"/>
                  </a:lnTo>
                  <a:lnTo>
                    <a:pt x="109237" y="150199"/>
                  </a:lnTo>
                  <a:lnTo>
                    <a:pt x="110907" y="153034"/>
                  </a:lnTo>
                  <a:lnTo>
                    <a:pt x="113810" y="173624"/>
                  </a:lnTo>
                  <a:lnTo>
                    <a:pt x="114247" y="203540"/>
                  </a:lnTo>
                  <a:lnTo>
                    <a:pt x="113191" y="205528"/>
                  </a:lnTo>
                  <a:lnTo>
                    <a:pt x="111428" y="206854"/>
                  </a:lnTo>
                  <a:lnTo>
                    <a:pt x="106646" y="209385"/>
                  </a:lnTo>
                  <a:lnTo>
                    <a:pt x="87936" y="225283"/>
                  </a:lnTo>
                  <a:lnTo>
                    <a:pt x="77913" y="228124"/>
                  </a:lnTo>
                  <a:lnTo>
                    <a:pt x="35233" y="228552"/>
                  </a:lnTo>
                  <a:lnTo>
                    <a:pt x="28684" y="225731"/>
                  </a:lnTo>
                  <a:lnTo>
                    <a:pt x="22247" y="222009"/>
                  </a:lnTo>
                  <a:lnTo>
                    <a:pt x="9490" y="219618"/>
                  </a:lnTo>
                  <a:lnTo>
                    <a:pt x="6310" y="219422"/>
                  </a:lnTo>
                  <a:lnTo>
                    <a:pt x="4190" y="218233"/>
                  </a:lnTo>
                  <a:lnTo>
                    <a:pt x="2776" y="216382"/>
                  </a:lnTo>
                  <a:lnTo>
                    <a:pt x="509" y="210863"/>
                  </a:lnTo>
                  <a:lnTo>
                    <a:pt x="0" y="196367"/>
                  </a:lnTo>
                  <a:lnTo>
                    <a:pt x="1043" y="194396"/>
                  </a:lnTo>
                  <a:lnTo>
                    <a:pt x="2795" y="193082"/>
                  </a:lnTo>
                  <a:lnTo>
                    <a:pt x="7565" y="190564"/>
                  </a:lnTo>
                  <a:lnTo>
                    <a:pt x="26266" y="174676"/>
                  </a:lnTo>
                  <a:lnTo>
                    <a:pt x="51027" y="164088"/>
                  </a:lnTo>
                  <a:lnTo>
                    <a:pt x="73780" y="146978"/>
                  </a:lnTo>
                  <a:lnTo>
                    <a:pt x="93165" y="140827"/>
                  </a:lnTo>
                  <a:lnTo>
                    <a:pt x="135482" y="102444"/>
                  </a:lnTo>
                  <a:lnTo>
                    <a:pt x="164621" y="65203"/>
                  </a:lnTo>
                  <a:lnTo>
                    <a:pt x="168387" y="55059"/>
                  </a:lnTo>
                  <a:lnTo>
                    <a:pt x="171120" y="44554"/>
                  </a:lnTo>
                  <a:lnTo>
                    <a:pt x="175863" y="36357"/>
                  </a:lnTo>
                  <a:lnTo>
                    <a:pt x="176492" y="32690"/>
                  </a:lnTo>
                  <a:lnTo>
                    <a:pt x="175853" y="29187"/>
                  </a:lnTo>
                  <a:lnTo>
                    <a:pt x="172279" y="21016"/>
                  </a:lnTo>
                  <a:lnTo>
                    <a:pt x="166604" y="14544"/>
                  </a:lnTo>
                  <a:lnTo>
                    <a:pt x="161155" y="11731"/>
                  </a:lnTo>
                  <a:lnTo>
                    <a:pt x="139361" y="9776"/>
                  </a:lnTo>
                  <a:lnTo>
                    <a:pt x="131408" y="9612"/>
                  </a:lnTo>
                  <a:lnTo>
                    <a:pt x="124346" y="6716"/>
                  </a:lnTo>
                  <a:lnTo>
                    <a:pt x="117679" y="2960"/>
                  </a:lnTo>
                  <a:lnTo>
                    <a:pt x="111190" y="1290"/>
                  </a:lnTo>
                  <a:lnTo>
                    <a:pt x="107976" y="1903"/>
                  </a:lnTo>
                  <a:lnTo>
                    <a:pt x="95215" y="7670"/>
                  </a:lnTo>
                  <a:lnTo>
                    <a:pt x="76151" y="94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80">
            <a:extLst>
              <a:ext uri="{FF2B5EF4-FFF2-40B4-BE49-F238E27FC236}">
                <a16:creationId xmlns:a16="http://schemas.microsoft.com/office/drawing/2014/main" id="{E83DD0D2-3F18-A454-1D5E-F0535D12900D}"/>
              </a:ext>
            </a:extLst>
          </p:cNvPr>
          <p:cNvGrpSpPr/>
          <p:nvPr/>
        </p:nvGrpSpPr>
        <p:grpSpPr>
          <a:xfrm>
            <a:off x="847725" y="4333914"/>
            <a:ext cx="295276" cy="333337"/>
            <a:chOff x="847725" y="4333914"/>
            <a:chExt cx="295276" cy="333337"/>
          </a:xfrm>
        </p:grpSpPr>
        <p:sp>
          <p:nvSpPr>
            <p:cNvPr id="62" name="SMARTInkShape-806">
              <a:extLst>
                <a:ext uri="{FF2B5EF4-FFF2-40B4-BE49-F238E27FC236}">
                  <a16:creationId xmlns:a16="http://schemas.microsoft.com/office/drawing/2014/main" id="{01081177-6F03-4A7C-3749-581DA0353D6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47725" y="4343517"/>
              <a:ext cx="38100" cy="323734"/>
            </a:xfrm>
            <a:custGeom>
              <a:avLst/>
              <a:gdLst/>
              <a:ahLst/>
              <a:cxnLst/>
              <a:rect l="0" t="0" r="0" b="0"/>
              <a:pathLst>
                <a:path w="38100" h="323734">
                  <a:moveTo>
                    <a:pt x="28575" y="9408"/>
                  </a:moveTo>
                  <a:lnTo>
                    <a:pt x="28575" y="9408"/>
                  </a:lnTo>
                  <a:lnTo>
                    <a:pt x="37984" y="9408"/>
                  </a:lnTo>
                  <a:lnTo>
                    <a:pt x="38099" y="0"/>
                  </a:lnTo>
                  <a:lnTo>
                    <a:pt x="29899" y="8095"/>
                  </a:lnTo>
                  <a:lnTo>
                    <a:pt x="23911" y="19132"/>
                  </a:lnTo>
                  <a:lnTo>
                    <a:pt x="14420" y="59211"/>
                  </a:lnTo>
                  <a:lnTo>
                    <a:pt x="7347" y="104945"/>
                  </a:lnTo>
                  <a:lnTo>
                    <a:pt x="967" y="152321"/>
                  </a:lnTo>
                  <a:lnTo>
                    <a:pt x="127" y="199913"/>
                  </a:lnTo>
                  <a:lnTo>
                    <a:pt x="17" y="239995"/>
                  </a:lnTo>
                  <a:lnTo>
                    <a:pt x="1" y="283341"/>
                  </a:lnTo>
                  <a:lnTo>
                    <a:pt x="0" y="323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807">
              <a:extLst>
                <a:ext uri="{FF2B5EF4-FFF2-40B4-BE49-F238E27FC236}">
                  <a16:creationId xmlns:a16="http://schemas.microsoft.com/office/drawing/2014/main" id="{30E16F77-F003-5AE5-B1EF-7B91354FADF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85825" y="4333914"/>
              <a:ext cx="257176" cy="285712"/>
            </a:xfrm>
            <a:custGeom>
              <a:avLst/>
              <a:gdLst/>
              <a:ahLst/>
              <a:cxnLst/>
              <a:rect l="0" t="0" r="0" b="0"/>
              <a:pathLst>
                <a:path w="257176" h="285712">
                  <a:moveTo>
                    <a:pt x="0" y="47586"/>
                  </a:moveTo>
                  <a:lnTo>
                    <a:pt x="0" y="47586"/>
                  </a:lnTo>
                  <a:lnTo>
                    <a:pt x="0" y="15429"/>
                  </a:lnTo>
                  <a:lnTo>
                    <a:pt x="1058" y="13448"/>
                  </a:lnTo>
                  <a:lnTo>
                    <a:pt x="2822" y="12128"/>
                  </a:lnTo>
                  <a:lnTo>
                    <a:pt x="5057" y="11247"/>
                  </a:lnTo>
                  <a:lnTo>
                    <a:pt x="6546" y="9602"/>
                  </a:lnTo>
                  <a:lnTo>
                    <a:pt x="9515" y="0"/>
                  </a:lnTo>
                  <a:lnTo>
                    <a:pt x="10583" y="33076"/>
                  </a:lnTo>
                  <a:lnTo>
                    <a:pt x="26393" y="79196"/>
                  </a:lnTo>
                  <a:lnTo>
                    <a:pt x="68926" y="125962"/>
                  </a:lnTo>
                  <a:lnTo>
                    <a:pt x="79317" y="135337"/>
                  </a:lnTo>
                  <a:lnTo>
                    <a:pt x="110969" y="150744"/>
                  </a:lnTo>
                  <a:lnTo>
                    <a:pt x="123426" y="151882"/>
                  </a:lnTo>
                  <a:lnTo>
                    <a:pt x="126734" y="150983"/>
                  </a:lnTo>
                  <a:lnTo>
                    <a:pt x="128940" y="149326"/>
                  </a:lnTo>
                  <a:lnTo>
                    <a:pt x="130409" y="147163"/>
                  </a:lnTo>
                  <a:lnTo>
                    <a:pt x="132448" y="145721"/>
                  </a:lnTo>
                  <a:lnTo>
                    <a:pt x="140373" y="142632"/>
                  </a:lnTo>
                  <a:lnTo>
                    <a:pt x="155663" y="129691"/>
                  </a:lnTo>
                  <a:lnTo>
                    <a:pt x="159142" y="123588"/>
                  </a:lnTo>
                  <a:lnTo>
                    <a:pt x="161746" y="117348"/>
                  </a:lnTo>
                  <a:lnTo>
                    <a:pt x="166432" y="111047"/>
                  </a:lnTo>
                  <a:lnTo>
                    <a:pt x="169220" y="101896"/>
                  </a:lnTo>
                  <a:lnTo>
                    <a:pt x="173611" y="84845"/>
                  </a:lnTo>
                  <a:lnTo>
                    <a:pt x="183151" y="57874"/>
                  </a:lnTo>
                  <a:lnTo>
                    <a:pt x="185601" y="54444"/>
                  </a:lnTo>
                  <a:lnTo>
                    <a:pt x="198573" y="16241"/>
                  </a:lnTo>
                  <a:lnTo>
                    <a:pt x="200115" y="13990"/>
                  </a:lnTo>
                  <a:lnTo>
                    <a:pt x="202202" y="12489"/>
                  </a:lnTo>
                  <a:lnTo>
                    <a:pt x="204651" y="11487"/>
                  </a:lnTo>
                  <a:lnTo>
                    <a:pt x="206284" y="9762"/>
                  </a:lnTo>
                  <a:lnTo>
                    <a:pt x="209120" y="1461"/>
                  </a:lnTo>
                  <a:lnTo>
                    <a:pt x="218190" y="42968"/>
                  </a:lnTo>
                  <a:lnTo>
                    <a:pt x="218958" y="86332"/>
                  </a:lnTo>
                  <a:lnTo>
                    <a:pt x="221882" y="125857"/>
                  </a:lnTo>
                  <a:lnTo>
                    <a:pt x="228774" y="165138"/>
                  </a:lnTo>
                  <a:lnTo>
                    <a:pt x="238223" y="211717"/>
                  </a:lnTo>
                  <a:lnTo>
                    <a:pt x="246683" y="244155"/>
                  </a:lnTo>
                  <a:lnTo>
                    <a:pt x="247639" y="283698"/>
                  </a:lnTo>
                  <a:lnTo>
                    <a:pt x="248701" y="284369"/>
                  </a:lnTo>
                  <a:lnTo>
                    <a:pt x="257175" y="285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81">
            <a:extLst>
              <a:ext uri="{FF2B5EF4-FFF2-40B4-BE49-F238E27FC236}">
                <a16:creationId xmlns:a16="http://schemas.microsoft.com/office/drawing/2014/main" id="{CD7AB7F7-1709-A904-EA85-6A6B0E2D466A}"/>
              </a:ext>
            </a:extLst>
          </p:cNvPr>
          <p:cNvGrpSpPr/>
          <p:nvPr/>
        </p:nvGrpSpPr>
        <p:grpSpPr>
          <a:xfrm>
            <a:off x="1363399" y="4467225"/>
            <a:ext cx="141552" cy="66676"/>
            <a:chOff x="1363399" y="4467225"/>
            <a:chExt cx="141552" cy="66676"/>
          </a:xfrm>
        </p:grpSpPr>
        <p:sp>
          <p:nvSpPr>
            <p:cNvPr id="65" name="SMARTInkShape-808">
              <a:extLst>
                <a:ext uri="{FF2B5EF4-FFF2-40B4-BE49-F238E27FC236}">
                  <a16:creationId xmlns:a16="http://schemas.microsoft.com/office/drawing/2014/main" id="{BE5639EC-7034-48C5-D20B-36115B75AB6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381125" y="4467225"/>
              <a:ext cx="85726" cy="1"/>
            </a:xfrm>
            <a:custGeom>
              <a:avLst/>
              <a:gdLst/>
              <a:ahLst/>
              <a:cxnLst/>
              <a:rect l="0" t="0" r="0" b="0"/>
              <a:pathLst>
                <a:path w="85726" h="1">
                  <a:moveTo>
                    <a:pt x="0" y="0"/>
                  </a:moveTo>
                  <a:lnTo>
                    <a:pt x="0" y="0"/>
                  </a:lnTo>
                  <a:lnTo>
                    <a:pt x="47377" y="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809">
              <a:extLst>
                <a:ext uri="{FF2B5EF4-FFF2-40B4-BE49-F238E27FC236}">
                  <a16:creationId xmlns:a16="http://schemas.microsoft.com/office/drawing/2014/main" id="{9380AE46-FF34-295A-FE67-5ECBEBB2097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363399" y="4524375"/>
              <a:ext cx="141552" cy="9526"/>
            </a:xfrm>
            <a:custGeom>
              <a:avLst/>
              <a:gdLst/>
              <a:ahLst/>
              <a:cxnLst/>
              <a:rect l="0" t="0" r="0" b="0"/>
              <a:pathLst>
                <a:path w="141552" h="9526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8642"/>
                  </a:lnTo>
                  <a:lnTo>
                    <a:pt x="6993" y="9408"/>
                  </a:lnTo>
                  <a:lnTo>
                    <a:pt x="15567" y="2956"/>
                  </a:lnTo>
                  <a:lnTo>
                    <a:pt x="21352" y="1313"/>
                  </a:lnTo>
                  <a:lnTo>
                    <a:pt x="66821" y="34"/>
                  </a:lnTo>
                  <a:lnTo>
                    <a:pt x="87435" y="1065"/>
                  </a:lnTo>
                  <a:lnTo>
                    <a:pt x="106189" y="8202"/>
                  </a:lnTo>
                  <a:lnTo>
                    <a:pt x="141551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182">
            <a:extLst>
              <a:ext uri="{FF2B5EF4-FFF2-40B4-BE49-F238E27FC236}">
                <a16:creationId xmlns:a16="http://schemas.microsoft.com/office/drawing/2014/main" id="{407C368C-CDC7-2BAD-82E3-D8CFE77D75B4}"/>
              </a:ext>
            </a:extLst>
          </p:cNvPr>
          <p:cNvGrpSpPr/>
          <p:nvPr/>
        </p:nvGrpSpPr>
        <p:grpSpPr>
          <a:xfrm>
            <a:off x="2000419" y="4376012"/>
            <a:ext cx="666582" cy="318312"/>
            <a:chOff x="2000419" y="4376012"/>
            <a:chExt cx="666582" cy="318312"/>
          </a:xfrm>
        </p:grpSpPr>
        <p:sp>
          <p:nvSpPr>
            <p:cNvPr id="68" name="SMARTInkShape-810">
              <a:extLst>
                <a:ext uri="{FF2B5EF4-FFF2-40B4-BE49-F238E27FC236}">
                  <a16:creationId xmlns:a16="http://schemas.microsoft.com/office/drawing/2014/main" id="{3481C57A-4E22-D9F5-DAB8-E16E8975983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000419" y="4376012"/>
              <a:ext cx="228432" cy="167365"/>
            </a:xfrm>
            <a:custGeom>
              <a:avLst/>
              <a:gdLst/>
              <a:ahLst/>
              <a:cxnLst/>
              <a:rect l="0" t="0" r="0" b="0"/>
              <a:pathLst>
                <a:path w="228432" h="167365">
                  <a:moveTo>
                    <a:pt x="114131" y="15013"/>
                  </a:moveTo>
                  <a:lnTo>
                    <a:pt x="114131" y="15013"/>
                  </a:lnTo>
                  <a:lnTo>
                    <a:pt x="133181" y="15013"/>
                  </a:lnTo>
                  <a:lnTo>
                    <a:pt x="128124" y="15013"/>
                  </a:lnTo>
                  <a:lnTo>
                    <a:pt x="126635" y="13955"/>
                  </a:lnTo>
                  <a:lnTo>
                    <a:pt x="125642" y="12191"/>
                  </a:lnTo>
                  <a:lnTo>
                    <a:pt x="123666" y="5522"/>
                  </a:lnTo>
                  <a:lnTo>
                    <a:pt x="114524" y="5488"/>
                  </a:lnTo>
                  <a:lnTo>
                    <a:pt x="109191" y="431"/>
                  </a:lnTo>
                  <a:lnTo>
                    <a:pt x="107663" y="0"/>
                  </a:lnTo>
                  <a:lnTo>
                    <a:pt x="106644" y="772"/>
                  </a:lnTo>
                  <a:lnTo>
                    <a:pt x="105964" y="2344"/>
                  </a:lnTo>
                  <a:lnTo>
                    <a:pt x="104453" y="3392"/>
                  </a:lnTo>
                  <a:lnTo>
                    <a:pt x="97270" y="4867"/>
                  </a:lnTo>
                  <a:lnTo>
                    <a:pt x="91468" y="5212"/>
                  </a:lnTo>
                  <a:lnTo>
                    <a:pt x="85361" y="8187"/>
                  </a:lnTo>
                  <a:lnTo>
                    <a:pt x="39613" y="37285"/>
                  </a:lnTo>
                  <a:lnTo>
                    <a:pt x="30565" y="46431"/>
                  </a:lnTo>
                  <a:lnTo>
                    <a:pt x="6307" y="88204"/>
                  </a:lnTo>
                  <a:lnTo>
                    <a:pt x="1750" y="102081"/>
                  </a:lnTo>
                  <a:lnTo>
                    <a:pt x="0" y="131003"/>
                  </a:lnTo>
                  <a:lnTo>
                    <a:pt x="2728" y="138178"/>
                  </a:lnTo>
                  <a:lnTo>
                    <a:pt x="22226" y="161024"/>
                  </a:lnTo>
                  <a:lnTo>
                    <a:pt x="28482" y="164573"/>
                  </a:lnTo>
                  <a:lnTo>
                    <a:pt x="41121" y="166852"/>
                  </a:lnTo>
                  <a:lnTo>
                    <a:pt x="55101" y="167364"/>
                  </a:lnTo>
                  <a:lnTo>
                    <a:pt x="74266" y="150078"/>
                  </a:lnTo>
                  <a:lnTo>
                    <a:pt x="80564" y="143815"/>
                  </a:lnTo>
                  <a:lnTo>
                    <a:pt x="83338" y="138228"/>
                  </a:lnTo>
                  <a:lnTo>
                    <a:pt x="84077" y="135256"/>
                  </a:lnTo>
                  <a:lnTo>
                    <a:pt x="92900" y="119734"/>
                  </a:lnTo>
                  <a:lnTo>
                    <a:pt x="97847" y="83672"/>
                  </a:lnTo>
                  <a:lnTo>
                    <a:pt x="101602" y="76220"/>
                  </a:lnTo>
                  <a:lnTo>
                    <a:pt x="104489" y="55029"/>
                  </a:lnTo>
                  <a:lnTo>
                    <a:pt x="104605" y="43719"/>
                  </a:lnTo>
                  <a:lnTo>
                    <a:pt x="104606" y="48683"/>
                  </a:lnTo>
                  <a:lnTo>
                    <a:pt x="101784" y="53967"/>
                  </a:lnTo>
                  <a:lnTo>
                    <a:pt x="98060" y="59842"/>
                  </a:lnTo>
                  <a:lnTo>
                    <a:pt x="95670" y="72238"/>
                  </a:lnTo>
                  <a:lnTo>
                    <a:pt x="95091" y="112116"/>
                  </a:lnTo>
                  <a:lnTo>
                    <a:pt x="97908" y="119200"/>
                  </a:lnTo>
                  <a:lnTo>
                    <a:pt x="101629" y="125876"/>
                  </a:lnTo>
                  <a:lnTo>
                    <a:pt x="104018" y="138786"/>
                  </a:lnTo>
                  <a:lnTo>
                    <a:pt x="104214" y="141979"/>
                  </a:lnTo>
                  <a:lnTo>
                    <a:pt x="107254" y="148347"/>
                  </a:lnTo>
                  <a:lnTo>
                    <a:pt x="112773" y="156003"/>
                  </a:lnTo>
                  <a:lnTo>
                    <a:pt x="116349" y="157050"/>
                  </a:lnTo>
                  <a:lnTo>
                    <a:pt x="118784" y="157330"/>
                  </a:lnTo>
                  <a:lnTo>
                    <a:pt x="124313" y="160462"/>
                  </a:lnTo>
                  <a:lnTo>
                    <a:pt x="130298" y="164323"/>
                  </a:lnTo>
                  <a:lnTo>
                    <a:pt x="139618" y="166498"/>
                  </a:lnTo>
                  <a:lnTo>
                    <a:pt x="145920" y="167006"/>
                  </a:lnTo>
                  <a:lnTo>
                    <a:pt x="152248" y="164410"/>
                  </a:lnTo>
                  <a:lnTo>
                    <a:pt x="155417" y="162236"/>
                  </a:lnTo>
                  <a:lnTo>
                    <a:pt x="169991" y="159176"/>
                  </a:lnTo>
                  <a:lnTo>
                    <a:pt x="182658" y="158270"/>
                  </a:lnTo>
                  <a:lnTo>
                    <a:pt x="189743" y="155235"/>
                  </a:lnTo>
                  <a:lnTo>
                    <a:pt x="228431" y="129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811">
              <a:extLst>
                <a:ext uri="{FF2B5EF4-FFF2-40B4-BE49-F238E27FC236}">
                  <a16:creationId xmlns:a16="http://schemas.microsoft.com/office/drawing/2014/main" id="{B854099A-86B6-9A72-7232-DDE4A1500A1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266950" y="4419603"/>
              <a:ext cx="133351" cy="113857"/>
            </a:xfrm>
            <a:custGeom>
              <a:avLst/>
              <a:gdLst/>
              <a:ahLst/>
              <a:cxnLst/>
              <a:rect l="0" t="0" r="0" b="0"/>
              <a:pathLst>
                <a:path w="133351" h="113857">
                  <a:moveTo>
                    <a:pt x="0" y="9522"/>
                  </a:moveTo>
                  <a:lnTo>
                    <a:pt x="0" y="9522"/>
                  </a:lnTo>
                  <a:lnTo>
                    <a:pt x="0" y="7"/>
                  </a:lnTo>
                  <a:lnTo>
                    <a:pt x="5056" y="0"/>
                  </a:lnTo>
                  <a:lnTo>
                    <a:pt x="6546" y="1057"/>
                  </a:lnTo>
                  <a:lnTo>
                    <a:pt x="7539" y="2820"/>
                  </a:lnTo>
                  <a:lnTo>
                    <a:pt x="9133" y="13255"/>
                  </a:lnTo>
                  <a:lnTo>
                    <a:pt x="9409" y="22387"/>
                  </a:lnTo>
                  <a:lnTo>
                    <a:pt x="12295" y="28645"/>
                  </a:lnTo>
                  <a:lnTo>
                    <a:pt x="14547" y="31796"/>
                  </a:lnTo>
                  <a:lnTo>
                    <a:pt x="17716" y="46343"/>
                  </a:lnTo>
                  <a:lnTo>
                    <a:pt x="19845" y="62617"/>
                  </a:lnTo>
                  <a:lnTo>
                    <a:pt x="26537" y="76023"/>
                  </a:lnTo>
                  <a:lnTo>
                    <a:pt x="27216" y="79256"/>
                  </a:lnTo>
                  <a:lnTo>
                    <a:pt x="33228" y="88863"/>
                  </a:lnTo>
                  <a:lnTo>
                    <a:pt x="41713" y="98412"/>
                  </a:lnTo>
                  <a:lnTo>
                    <a:pt x="47820" y="101945"/>
                  </a:lnTo>
                  <a:lnTo>
                    <a:pt x="54062" y="104574"/>
                  </a:lnTo>
                  <a:lnTo>
                    <a:pt x="64805" y="112807"/>
                  </a:lnTo>
                  <a:lnTo>
                    <a:pt x="71177" y="113856"/>
                  </a:lnTo>
                  <a:lnTo>
                    <a:pt x="76790" y="111279"/>
                  </a:lnTo>
                  <a:lnTo>
                    <a:pt x="79768" y="109110"/>
                  </a:lnTo>
                  <a:lnTo>
                    <a:pt x="83078" y="103878"/>
                  </a:lnTo>
                  <a:lnTo>
                    <a:pt x="83960" y="101001"/>
                  </a:lnTo>
                  <a:lnTo>
                    <a:pt x="85606" y="99083"/>
                  </a:lnTo>
                  <a:lnTo>
                    <a:pt x="90259" y="96952"/>
                  </a:lnTo>
                  <a:lnTo>
                    <a:pt x="91922" y="95325"/>
                  </a:lnTo>
                  <a:lnTo>
                    <a:pt x="101504" y="78042"/>
                  </a:lnTo>
                  <a:lnTo>
                    <a:pt x="104864" y="63221"/>
                  </a:lnTo>
                  <a:lnTo>
                    <a:pt x="111034" y="50597"/>
                  </a:lnTo>
                  <a:lnTo>
                    <a:pt x="113870" y="26834"/>
                  </a:lnTo>
                  <a:lnTo>
                    <a:pt x="115072" y="24239"/>
                  </a:lnTo>
                  <a:lnTo>
                    <a:pt x="116931" y="22508"/>
                  </a:lnTo>
                  <a:lnTo>
                    <a:pt x="119229" y="21354"/>
                  </a:lnTo>
                  <a:lnTo>
                    <a:pt x="120761" y="19526"/>
                  </a:lnTo>
                  <a:lnTo>
                    <a:pt x="122463" y="14674"/>
                  </a:lnTo>
                  <a:lnTo>
                    <a:pt x="123976" y="12957"/>
                  </a:lnTo>
                  <a:lnTo>
                    <a:pt x="133350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812">
              <a:extLst>
                <a:ext uri="{FF2B5EF4-FFF2-40B4-BE49-F238E27FC236}">
                  <a16:creationId xmlns:a16="http://schemas.microsoft.com/office/drawing/2014/main" id="{6E54B6F3-CF35-A3AE-839C-B5888C86A25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438841" y="4400596"/>
              <a:ext cx="132910" cy="293728"/>
            </a:xfrm>
            <a:custGeom>
              <a:avLst/>
              <a:gdLst/>
              <a:ahLst/>
              <a:cxnLst/>
              <a:rect l="0" t="0" r="0" b="0"/>
              <a:pathLst>
                <a:path w="132910" h="293728">
                  <a:moveTo>
                    <a:pt x="85284" y="57104"/>
                  </a:moveTo>
                  <a:lnTo>
                    <a:pt x="85284" y="57104"/>
                  </a:lnTo>
                  <a:lnTo>
                    <a:pt x="85284" y="33393"/>
                  </a:lnTo>
                  <a:lnTo>
                    <a:pt x="84226" y="31772"/>
                  </a:lnTo>
                  <a:lnTo>
                    <a:pt x="82462" y="30690"/>
                  </a:lnTo>
                  <a:lnTo>
                    <a:pt x="80228" y="29970"/>
                  </a:lnTo>
                  <a:lnTo>
                    <a:pt x="78738" y="28432"/>
                  </a:lnTo>
                  <a:lnTo>
                    <a:pt x="74963" y="18913"/>
                  </a:lnTo>
                  <a:lnTo>
                    <a:pt x="69290" y="11686"/>
                  </a:lnTo>
                  <a:lnTo>
                    <a:pt x="67592" y="5873"/>
                  </a:lnTo>
                  <a:lnTo>
                    <a:pt x="66081" y="3901"/>
                  </a:lnTo>
                  <a:lnTo>
                    <a:pt x="61581" y="1709"/>
                  </a:lnTo>
                  <a:lnTo>
                    <a:pt x="42646" y="0"/>
                  </a:lnTo>
                  <a:lnTo>
                    <a:pt x="37053" y="2796"/>
                  </a:lnTo>
                  <a:lnTo>
                    <a:pt x="31040" y="6509"/>
                  </a:lnTo>
                  <a:lnTo>
                    <a:pt x="24839" y="8159"/>
                  </a:lnTo>
                  <a:lnTo>
                    <a:pt x="18556" y="14536"/>
                  </a:lnTo>
                  <a:lnTo>
                    <a:pt x="13293" y="23368"/>
                  </a:lnTo>
                  <a:lnTo>
                    <a:pt x="7093" y="37662"/>
                  </a:lnTo>
                  <a:lnTo>
                    <a:pt x="2908" y="44229"/>
                  </a:lnTo>
                  <a:lnTo>
                    <a:pt x="551" y="54936"/>
                  </a:lnTo>
                  <a:lnTo>
                    <a:pt x="0" y="65312"/>
                  </a:lnTo>
                  <a:lnTo>
                    <a:pt x="2577" y="74158"/>
                  </a:lnTo>
                  <a:lnTo>
                    <a:pt x="11335" y="87490"/>
                  </a:lnTo>
                  <a:lnTo>
                    <a:pt x="13760" y="90061"/>
                  </a:lnTo>
                  <a:lnTo>
                    <a:pt x="19276" y="92918"/>
                  </a:lnTo>
                  <a:lnTo>
                    <a:pt x="22228" y="93680"/>
                  </a:lnTo>
                  <a:lnTo>
                    <a:pt x="37717" y="102543"/>
                  </a:lnTo>
                  <a:lnTo>
                    <a:pt x="40873" y="103271"/>
                  </a:lnTo>
                  <a:lnTo>
                    <a:pt x="68088" y="96400"/>
                  </a:lnTo>
                  <a:lnTo>
                    <a:pt x="75172" y="92913"/>
                  </a:lnTo>
                  <a:lnTo>
                    <a:pt x="81848" y="88894"/>
                  </a:lnTo>
                  <a:lnTo>
                    <a:pt x="88343" y="87108"/>
                  </a:lnTo>
                  <a:lnTo>
                    <a:pt x="90498" y="85574"/>
                  </a:lnTo>
                  <a:lnTo>
                    <a:pt x="91935" y="83492"/>
                  </a:lnTo>
                  <a:lnTo>
                    <a:pt x="94590" y="78357"/>
                  </a:lnTo>
                  <a:lnTo>
                    <a:pt x="122946" y="48019"/>
                  </a:lnTo>
                  <a:lnTo>
                    <a:pt x="123384" y="38065"/>
                  </a:lnTo>
                  <a:lnTo>
                    <a:pt x="118328" y="43114"/>
                  </a:lnTo>
                  <a:lnTo>
                    <a:pt x="115845" y="48417"/>
                  </a:lnTo>
                  <a:lnTo>
                    <a:pt x="115183" y="51312"/>
                  </a:lnTo>
                  <a:lnTo>
                    <a:pt x="107575" y="64623"/>
                  </a:lnTo>
                  <a:lnTo>
                    <a:pt x="96985" y="107805"/>
                  </a:lnTo>
                  <a:lnTo>
                    <a:pt x="95000" y="151788"/>
                  </a:lnTo>
                  <a:lnTo>
                    <a:pt x="94820" y="196771"/>
                  </a:lnTo>
                  <a:lnTo>
                    <a:pt x="86167" y="243349"/>
                  </a:lnTo>
                  <a:lnTo>
                    <a:pt x="85400" y="268223"/>
                  </a:lnTo>
                  <a:lnTo>
                    <a:pt x="82514" y="275465"/>
                  </a:lnTo>
                  <a:lnTo>
                    <a:pt x="71098" y="290161"/>
                  </a:lnTo>
                  <a:lnTo>
                    <a:pt x="65574" y="292976"/>
                  </a:lnTo>
                  <a:lnTo>
                    <a:pt x="62619" y="293727"/>
                  </a:lnTo>
                  <a:lnTo>
                    <a:pt x="60649" y="293169"/>
                  </a:lnTo>
                  <a:lnTo>
                    <a:pt x="59336" y="291739"/>
                  </a:lnTo>
                  <a:lnTo>
                    <a:pt x="58460" y="289727"/>
                  </a:lnTo>
                  <a:lnTo>
                    <a:pt x="56818" y="288386"/>
                  </a:lnTo>
                  <a:lnTo>
                    <a:pt x="46578" y="283412"/>
                  </a:lnTo>
                  <a:lnTo>
                    <a:pt x="43605" y="281001"/>
                  </a:lnTo>
                  <a:lnTo>
                    <a:pt x="40302" y="275500"/>
                  </a:lnTo>
                  <a:lnTo>
                    <a:pt x="37775" y="269527"/>
                  </a:lnTo>
                  <a:lnTo>
                    <a:pt x="31461" y="260215"/>
                  </a:lnTo>
                  <a:lnTo>
                    <a:pt x="20063" y="221643"/>
                  </a:lnTo>
                  <a:lnTo>
                    <a:pt x="28395" y="184267"/>
                  </a:lnTo>
                  <a:lnTo>
                    <a:pt x="39846" y="153014"/>
                  </a:lnTo>
                  <a:lnTo>
                    <a:pt x="60012" y="130168"/>
                  </a:lnTo>
                  <a:lnTo>
                    <a:pt x="66291" y="126619"/>
                  </a:lnTo>
                  <a:lnTo>
                    <a:pt x="72609" y="123983"/>
                  </a:lnTo>
                  <a:lnTo>
                    <a:pt x="82117" y="117607"/>
                  </a:lnTo>
                  <a:lnTo>
                    <a:pt x="91636" y="115248"/>
                  </a:lnTo>
                  <a:lnTo>
                    <a:pt x="97985" y="114695"/>
                  </a:lnTo>
                  <a:lnTo>
                    <a:pt x="104335" y="111628"/>
                  </a:lnTo>
                  <a:lnTo>
                    <a:pt x="107510" y="109328"/>
                  </a:lnTo>
                  <a:lnTo>
                    <a:pt x="132909" y="1047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813">
              <a:extLst>
                <a:ext uri="{FF2B5EF4-FFF2-40B4-BE49-F238E27FC236}">
                  <a16:creationId xmlns:a16="http://schemas.microsoft.com/office/drawing/2014/main" id="{336B3AE5-8987-6094-0017-7DCF21A71E1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657475" y="45243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83">
            <a:extLst>
              <a:ext uri="{FF2B5EF4-FFF2-40B4-BE49-F238E27FC236}">
                <a16:creationId xmlns:a16="http://schemas.microsoft.com/office/drawing/2014/main" id="{B7E99AE9-3C89-A84E-A54F-241DA090FC23}"/>
              </a:ext>
            </a:extLst>
          </p:cNvPr>
          <p:cNvGrpSpPr/>
          <p:nvPr/>
        </p:nvGrpSpPr>
        <p:grpSpPr>
          <a:xfrm>
            <a:off x="2905171" y="4210061"/>
            <a:ext cx="304755" cy="462296"/>
            <a:chOff x="2905171" y="4210061"/>
            <a:chExt cx="304755" cy="462296"/>
          </a:xfrm>
        </p:grpSpPr>
        <p:sp>
          <p:nvSpPr>
            <p:cNvPr id="73" name="SMARTInkShape-814">
              <a:extLst>
                <a:ext uri="{FF2B5EF4-FFF2-40B4-BE49-F238E27FC236}">
                  <a16:creationId xmlns:a16="http://schemas.microsoft.com/office/drawing/2014/main" id="{C107FF4A-5771-6A34-8788-1666FC32012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905171" y="4371985"/>
              <a:ext cx="84226" cy="114243"/>
            </a:xfrm>
            <a:custGeom>
              <a:avLst/>
              <a:gdLst/>
              <a:ahLst/>
              <a:cxnLst/>
              <a:rect l="0" t="0" r="0" b="0"/>
              <a:pathLst>
                <a:path w="84226" h="114243">
                  <a:moveTo>
                    <a:pt x="47579" y="19040"/>
                  </a:moveTo>
                  <a:lnTo>
                    <a:pt x="47579" y="19040"/>
                  </a:lnTo>
                  <a:lnTo>
                    <a:pt x="56988" y="19040"/>
                  </a:lnTo>
                  <a:lnTo>
                    <a:pt x="57104" y="9525"/>
                  </a:lnTo>
                  <a:lnTo>
                    <a:pt x="47971" y="383"/>
                  </a:lnTo>
                  <a:lnTo>
                    <a:pt x="33400" y="0"/>
                  </a:lnTo>
                  <a:lnTo>
                    <a:pt x="27872" y="2817"/>
                  </a:lnTo>
                  <a:lnTo>
                    <a:pt x="24916" y="5050"/>
                  </a:lnTo>
                  <a:lnTo>
                    <a:pt x="21631" y="10353"/>
                  </a:lnTo>
                  <a:lnTo>
                    <a:pt x="19113" y="16237"/>
                  </a:lnTo>
                  <a:lnTo>
                    <a:pt x="2597" y="38112"/>
                  </a:lnTo>
                  <a:lnTo>
                    <a:pt x="476" y="55851"/>
                  </a:lnTo>
                  <a:lnTo>
                    <a:pt x="0" y="78973"/>
                  </a:lnTo>
                  <a:lnTo>
                    <a:pt x="2796" y="85541"/>
                  </a:lnTo>
                  <a:lnTo>
                    <a:pt x="22345" y="107930"/>
                  </a:lnTo>
                  <a:lnTo>
                    <a:pt x="28603" y="111463"/>
                  </a:lnTo>
                  <a:lnTo>
                    <a:pt x="45702" y="114125"/>
                  </a:lnTo>
                  <a:lnTo>
                    <a:pt x="52079" y="114242"/>
                  </a:lnTo>
                  <a:lnTo>
                    <a:pt x="57693" y="111446"/>
                  </a:lnTo>
                  <a:lnTo>
                    <a:pt x="60672" y="109219"/>
                  </a:lnTo>
                  <a:lnTo>
                    <a:pt x="63981" y="103922"/>
                  </a:lnTo>
                  <a:lnTo>
                    <a:pt x="66510" y="98040"/>
                  </a:lnTo>
                  <a:lnTo>
                    <a:pt x="72826" y="88779"/>
                  </a:lnTo>
                  <a:lnTo>
                    <a:pt x="76227" y="79332"/>
                  </a:lnTo>
                  <a:lnTo>
                    <a:pt x="82408" y="69830"/>
                  </a:lnTo>
                  <a:lnTo>
                    <a:pt x="84225" y="63485"/>
                  </a:lnTo>
                  <a:lnTo>
                    <a:pt x="83651" y="60312"/>
                  </a:lnTo>
                  <a:lnTo>
                    <a:pt x="77949" y="47615"/>
                  </a:lnTo>
                  <a:lnTo>
                    <a:pt x="76508" y="34915"/>
                  </a:lnTo>
                  <a:lnTo>
                    <a:pt x="75332" y="32798"/>
                  </a:lnTo>
                  <a:lnTo>
                    <a:pt x="73489" y="31387"/>
                  </a:lnTo>
                  <a:lnTo>
                    <a:pt x="67985" y="29123"/>
                  </a:lnTo>
                  <a:lnTo>
                    <a:pt x="57104" y="28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815">
              <a:extLst>
                <a:ext uri="{FF2B5EF4-FFF2-40B4-BE49-F238E27FC236}">
                  <a16:creationId xmlns:a16="http://schemas.microsoft.com/office/drawing/2014/main" id="{9D23E738-9E0C-2DC2-ECD2-67955C35F64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038475" y="4210061"/>
              <a:ext cx="142757" cy="462296"/>
            </a:xfrm>
            <a:custGeom>
              <a:avLst/>
              <a:gdLst/>
              <a:ahLst/>
              <a:cxnLst/>
              <a:rect l="0" t="0" r="0" b="0"/>
              <a:pathLst>
                <a:path w="142757" h="462296">
                  <a:moveTo>
                    <a:pt x="114300" y="95239"/>
                  </a:moveTo>
                  <a:lnTo>
                    <a:pt x="114300" y="95239"/>
                  </a:lnTo>
                  <a:lnTo>
                    <a:pt x="128489" y="81050"/>
                  </a:lnTo>
                  <a:lnTo>
                    <a:pt x="131189" y="75527"/>
                  </a:lnTo>
                  <a:lnTo>
                    <a:pt x="134124" y="60227"/>
                  </a:lnTo>
                  <a:lnTo>
                    <a:pt x="141513" y="49484"/>
                  </a:lnTo>
                  <a:lnTo>
                    <a:pt x="142606" y="40379"/>
                  </a:lnTo>
                  <a:lnTo>
                    <a:pt x="142756" y="34521"/>
                  </a:lnTo>
                  <a:lnTo>
                    <a:pt x="141737" y="32535"/>
                  </a:lnTo>
                  <a:lnTo>
                    <a:pt x="140000" y="31212"/>
                  </a:lnTo>
                  <a:lnTo>
                    <a:pt x="137783" y="30329"/>
                  </a:lnTo>
                  <a:lnTo>
                    <a:pt x="136305" y="28683"/>
                  </a:lnTo>
                  <a:lnTo>
                    <a:pt x="134664" y="24031"/>
                  </a:lnTo>
                  <a:lnTo>
                    <a:pt x="133465" y="11276"/>
                  </a:lnTo>
                  <a:lnTo>
                    <a:pt x="125159" y="1468"/>
                  </a:lnTo>
                  <a:lnTo>
                    <a:pt x="121596" y="646"/>
                  </a:lnTo>
                  <a:lnTo>
                    <a:pt x="106225" y="0"/>
                  </a:lnTo>
                  <a:lnTo>
                    <a:pt x="82423" y="22379"/>
                  </a:lnTo>
                  <a:lnTo>
                    <a:pt x="63489" y="54536"/>
                  </a:lnTo>
                  <a:lnTo>
                    <a:pt x="52650" y="97171"/>
                  </a:lnTo>
                  <a:lnTo>
                    <a:pt x="43010" y="144357"/>
                  </a:lnTo>
                  <a:lnTo>
                    <a:pt x="38747" y="190685"/>
                  </a:lnTo>
                  <a:lnTo>
                    <a:pt x="31639" y="238140"/>
                  </a:lnTo>
                  <a:lnTo>
                    <a:pt x="28979" y="285742"/>
                  </a:lnTo>
                  <a:lnTo>
                    <a:pt x="28628" y="325825"/>
                  </a:lnTo>
                  <a:lnTo>
                    <a:pt x="27540" y="342713"/>
                  </a:lnTo>
                  <a:lnTo>
                    <a:pt x="19640" y="390318"/>
                  </a:lnTo>
                  <a:lnTo>
                    <a:pt x="18254" y="403127"/>
                  </a:lnTo>
                  <a:lnTo>
                    <a:pt x="10129" y="437298"/>
                  </a:lnTo>
                  <a:lnTo>
                    <a:pt x="9536" y="461674"/>
                  </a:lnTo>
                  <a:lnTo>
                    <a:pt x="8474" y="462295"/>
                  </a:lnTo>
                  <a:lnTo>
                    <a:pt x="6708" y="461651"/>
                  </a:lnTo>
                  <a:lnTo>
                    <a:pt x="0" y="457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816">
              <a:extLst>
                <a:ext uri="{FF2B5EF4-FFF2-40B4-BE49-F238E27FC236}">
                  <a16:creationId xmlns:a16="http://schemas.microsoft.com/office/drawing/2014/main" id="{4E6240EE-FDC0-10D1-5FA5-439213C7498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028950" y="4448175"/>
              <a:ext cx="180976" cy="38101"/>
            </a:xfrm>
            <a:custGeom>
              <a:avLst/>
              <a:gdLst/>
              <a:ahLst/>
              <a:cxnLst/>
              <a:rect l="0" t="0" r="0" b="0"/>
              <a:pathLst>
                <a:path w="18097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16246" y="27779"/>
                  </a:lnTo>
                  <a:lnTo>
                    <a:pt x="25510" y="22107"/>
                  </a:lnTo>
                  <a:lnTo>
                    <a:pt x="69166" y="10487"/>
                  </a:lnTo>
                  <a:lnTo>
                    <a:pt x="111532" y="9563"/>
                  </a:lnTo>
                  <a:lnTo>
                    <a:pt x="136605" y="8474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84">
            <a:extLst>
              <a:ext uri="{FF2B5EF4-FFF2-40B4-BE49-F238E27FC236}">
                <a16:creationId xmlns:a16="http://schemas.microsoft.com/office/drawing/2014/main" id="{055470EB-8E5E-036F-8352-170C23B8C9FB}"/>
              </a:ext>
            </a:extLst>
          </p:cNvPr>
          <p:cNvGrpSpPr/>
          <p:nvPr/>
        </p:nvGrpSpPr>
        <p:grpSpPr>
          <a:xfrm>
            <a:off x="3667125" y="4305706"/>
            <a:ext cx="276226" cy="464954"/>
            <a:chOff x="3667125" y="4305706"/>
            <a:chExt cx="276226" cy="464954"/>
          </a:xfrm>
        </p:grpSpPr>
        <p:sp>
          <p:nvSpPr>
            <p:cNvPr id="77" name="SMARTInkShape-817">
              <a:extLst>
                <a:ext uri="{FF2B5EF4-FFF2-40B4-BE49-F238E27FC236}">
                  <a16:creationId xmlns:a16="http://schemas.microsoft.com/office/drawing/2014/main" id="{48001E87-0363-3C0D-CD2D-837834ED92F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667125" y="4305706"/>
              <a:ext cx="180976" cy="180570"/>
            </a:xfrm>
            <a:custGeom>
              <a:avLst/>
              <a:gdLst/>
              <a:ahLst/>
              <a:cxnLst/>
              <a:rect l="0" t="0" r="0" b="0"/>
              <a:pathLst>
                <a:path w="180976" h="180570">
                  <a:moveTo>
                    <a:pt x="0" y="56744"/>
                  </a:moveTo>
                  <a:lnTo>
                    <a:pt x="0" y="56744"/>
                  </a:lnTo>
                  <a:lnTo>
                    <a:pt x="33119" y="23624"/>
                  </a:lnTo>
                  <a:lnTo>
                    <a:pt x="35887" y="18035"/>
                  </a:lnTo>
                  <a:lnTo>
                    <a:pt x="36625" y="15063"/>
                  </a:lnTo>
                  <a:lnTo>
                    <a:pt x="38174" y="13082"/>
                  </a:lnTo>
                  <a:lnTo>
                    <a:pt x="46172" y="9640"/>
                  </a:lnTo>
                  <a:lnTo>
                    <a:pt x="46979" y="6529"/>
                  </a:lnTo>
                  <a:lnTo>
                    <a:pt x="47497" y="964"/>
                  </a:lnTo>
                  <a:lnTo>
                    <a:pt x="48598" y="508"/>
                  </a:lnTo>
                  <a:lnTo>
                    <a:pt x="52644" y="0"/>
                  </a:lnTo>
                  <a:lnTo>
                    <a:pt x="54146" y="923"/>
                  </a:lnTo>
                  <a:lnTo>
                    <a:pt x="55147" y="2597"/>
                  </a:lnTo>
                  <a:lnTo>
                    <a:pt x="55815" y="4771"/>
                  </a:lnTo>
                  <a:lnTo>
                    <a:pt x="57318" y="6220"/>
                  </a:lnTo>
                  <a:lnTo>
                    <a:pt x="61811" y="7830"/>
                  </a:lnTo>
                  <a:lnTo>
                    <a:pt x="63432" y="9319"/>
                  </a:lnTo>
                  <a:lnTo>
                    <a:pt x="65234" y="13794"/>
                  </a:lnTo>
                  <a:lnTo>
                    <a:pt x="66650" y="60938"/>
                  </a:lnTo>
                  <a:lnTo>
                    <a:pt x="66675" y="107395"/>
                  </a:lnTo>
                  <a:lnTo>
                    <a:pt x="66675" y="151979"/>
                  </a:lnTo>
                  <a:lnTo>
                    <a:pt x="66675" y="146933"/>
                  </a:lnTo>
                  <a:lnTo>
                    <a:pt x="67733" y="145445"/>
                  </a:lnTo>
                  <a:lnTo>
                    <a:pt x="69497" y="144453"/>
                  </a:lnTo>
                  <a:lnTo>
                    <a:pt x="71731" y="143791"/>
                  </a:lnTo>
                  <a:lnTo>
                    <a:pt x="73221" y="141234"/>
                  </a:lnTo>
                  <a:lnTo>
                    <a:pt x="76376" y="128580"/>
                  </a:lnTo>
                  <a:lnTo>
                    <a:pt x="101687" y="81824"/>
                  </a:lnTo>
                  <a:lnTo>
                    <a:pt x="117486" y="55408"/>
                  </a:lnTo>
                  <a:lnTo>
                    <a:pt x="138642" y="31451"/>
                  </a:lnTo>
                  <a:lnTo>
                    <a:pt x="142317" y="20540"/>
                  </a:lnTo>
                  <a:lnTo>
                    <a:pt x="143561" y="19907"/>
                  </a:lnTo>
                  <a:lnTo>
                    <a:pt x="151993" y="18694"/>
                  </a:lnTo>
                  <a:lnTo>
                    <a:pt x="155207" y="40766"/>
                  </a:lnTo>
                  <a:lnTo>
                    <a:pt x="159934" y="54832"/>
                  </a:lnTo>
                  <a:lnTo>
                    <a:pt x="161873" y="97028"/>
                  </a:lnTo>
                  <a:lnTo>
                    <a:pt x="161922" y="126165"/>
                  </a:lnTo>
                  <a:lnTo>
                    <a:pt x="164746" y="132753"/>
                  </a:lnTo>
                  <a:lnTo>
                    <a:pt x="168471" y="139209"/>
                  </a:lnTo>
                  <a:lnTo>
                    <a:pt x="170862" y="151977"/>
                  </a:lnTo>
                  <a:lnTo>
                    <a:pt x="171334" y="164691"/>
                  </a:lnTo>
                  <a:lnTo>
                    <a:pt x="172431" y="166809"/>
                  </a:lnTo>
                  <a:lnTo>
                    <a:pt x="174221" y="168221"/>
                  </a:lnTo>
                  <a:lnTo>
                    <a:pt x="176473" y="169162"/>
                  </a:lnTo>
                  <a:lnTo>
                    <a:pt x="177973" y="170848"/>
                  </a:lnTo>
                  <a:lnTo>
                    <a:pt x="180975" y="1805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818">
              <a:extLst>
                <a:ext uri="{FF2B5EF4-FFF2-40B4-BE49-F238E27FC236}">
                  <a16:creationId xmlns:a16="http://schemas.microsoft.com/office/drawing/2014/main" id="{7BB5DD8C-3993-5E14-14E6-BAEDDB27A87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686175" y="4524378"/>
              <a:ext cx="228601" cy="19048"/>
            </a:xfrm>
            <a:custGeom>
              <a:avLst/>
              <a:gdLst/>
              <a:ahLst/>
              <a:cxnLst/>
              <a:rect l="0" t="0" r="0" b="0"/>
              <a:pathLst>
                <a:path w="228601" h="19048">
                  <a:moveTo>
                    <a:pt x="0" y="19047"/>
                  </a:moveTo>
                  <a:lnTo>
                    <a:pt x="0" y="19047"/>
                  </a:lnTo>
                  <a:lnTo>
                    <a:pt x="5056" y="19047"/>
                  </a:lnTo>
                  <a:lnTo>
                    <a:pt x="10361" y="16225"/>
                  </a:lnTo>
                  <a:lnTo>
                    <a:pt x="16247" y="12501"/>
                  </a:lnTo>
                  <a:lnTo>
                    <a:pt x="26569" y="10405"/>
                  </a:lnTo>
                  <a:lnTo>
                    <a:pt x="67252" y="8541"/>
                  </a:lnTo>
                  <a:lnTo>
                    <a:pt x="114268" y="886"/>
                  </a:lnTo>
                  <a:lnTo>
                    <a:pt x="161737" y="49"/>
                  </a:lnTo>
                  <a:lnTo>
                    <a:pt x="206364" y="0"/>
                  </a:lnTo>
                  <a:lnTo>
                    <a:pt x="216248" y="2820"/>
                  </a:lnTo>
                  <a:lnTo>
                    <a:pt x="228600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819">
              <a:extLst>
                <a:ext uri="{FF2B5EF4-FFF2-40B4-BE49-F238E27FC236}">
                  <a16:creationId xmlns:a16="http://schemas.microsoft.com/office/drawing/2014/main" id="{BFF5680D-8EB5-BFDE-51B3-1518A080AE3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724275" y="4591169"/>
              <a:ext cx="219076" cy="179491"/>
            </a:xfrm>
            <a:custGeom>
              <a:avLst/>
              <a:gdLst/>
              <a:ahLst/>
              <a:cxnLst/>
              <a:rect l="0" t="0" r="0" b="0"/>
              <a:pathLst>
                <a:path w="219076" h="179491">
                  <a:moveTo>
                    <a:pt x="0" y="47506"/>
                  </a:moveTo>
                  <a:lnTo>
                    <a:pt x="0" y="47506"/>
                  </a:lnTo>
                  <a:lnTo>
                    <a:pt x="0" y="39305"/>
                  </a:lnTo>
                  <a:lnTo>
                    <a:pt x="1058" y="38864"/>
                  </a:lnTo>
                  <a:lnTo>
                    <a:pt x="8201" y="38098"/>
                  </a:lnTo>
                  <a:lnTo>
                    <a:pt x="26370" y="22174"/>
                  </a:lnTo>
                  <a:lnTo>
                    <a:pt x="35212" y="18834"/>
                  </a:lnTo>
                  <a:lnTo>
                    <a:pt x="44536" y="12670"/>
                  </a:lnTo>
                  <a:lnTo>
                    <a:pt x="55280" y="9835"/>
                  </a:lnTo>
                  <a:lnTo>
                    <a:pt x="64384" y="2945"/>
                  </a:lnTo>
                  <a:lnTo>
                    <a:pt x="73287" y="789"/>
                  </a:lnTo>
                  <a:lnTo>
                    <a:pt x="88934" y="0"/>
                  </a:lnTo>
                  <a:lnTo>
                    <a:pt x="91040" y="1019"/>
                  </a:lnTo>
                  <a:lnTo>
                    <a:pt x="92443" y="2756"/>
                  </a:lnTo>
                  <a:lnTo>
                    <a:pt x="93378" y="4973"/>
                  </a:lnTo>
                  <a:lnTo>
                    <a:pt x="95060" y="6451"/>
                  </a:lnTo>
                  <a:lnTo>
                    <a:pt x="99752" y="8093"/>
                  </a:lnTo>
                  <a:lnTo>
                    <a:pt x="101426" y="9589"/>
                  </a:lnTo>
                  <a:lnTo>
                    <a:pt x="112118" y="28652"/>
                  </a:lnTo>
                  <a:lnTo>
                    <a:pt x="113869" y="46251"/>
                  </a:lnTo>
                  <a:lnTo>
                    <a:pt x="109116" y="63950"/>
                  </a:lnTo>
                  <a:lnTo>
                    <a:pt x="97808" y="87667"/>
                  </a:lnTo>
                  <a:lnTo>
                    <a:pt x="96955" y="93330"/>
                  </a:lnTo>
                  <a:lnTo>
                    <a:pt x="94270" y="98164"/>
                  </a:lnTo>
                  <a:lnTo>
                    <a:pt x="49732" y="144932"/>
                  </a:lnTo>
                  <a:lnTo>
                    <a:pt x="45855" y="150557"/>
                  </a:lnTo>
                  <a:lnTo>
                    <a:pt x="41153" y="154307"/>
                  </a:lnTo>
                  <a:lnTo>
                    <a:pt x="2009" y="170852"/>
                  </a:lnTo>
                  <a:lnTo>
                    <a:pt x="1339" y="172070"/>
                  </a:lnTo>
                  <a:lnTo>
                    <a:pt x="176" y="179490"/>
                  </a:lnTo>
                  <a:lnTo>
                    <a:pt x="52" y="175395"/>
                  </a:lnTo>
                  <a:lnTo>
                    <a:pt x="2151" y="174040"/>
                  </a:lnTo>
                  <a:lnTo>
                    <a:pt x="24892" y="170511"/>
                  </a:lnTo>
                  <a:lnTo>
                    <a:pt x="31524" y="166381"/>
                  </a:lnTo>
                  <a:lnTo>
                    <a:pt x="58556" y="162709"/>
                  </a:lnTo>
                  <a:lnTo>
                    <a:pt x="78851" y="161015"/>
                  </a:lnTo>
                  <a:lnTo>
                    <a:pt x="117429" y="153187"/>
                  </a:lnTo>
                  <a:lnTo>
                    <a:pt x="149025" y="151302"/>
                  </a:lnTo>
                  <a:lnTo>
                    <a:pt x="176807" y="143645"/>
                  </a:lnTo>
                  <a:lnTo>
                    <a:pt x="219075" y="1427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SMARTInkShape-820">
            <a:extLst>
              <a:ext uri="{FF2B5EF4-FFF2-40B4-BE49-F238E27FC236}">
                <a16:creationId xmlns:a16="http://schemas.microsoft.com/office/drawing/2014/main" id="{F1F00BB7-4A96-990A-626D-1C251089C93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505329" y="4343411"/>
            <a:ext cx="171447" cy="219065"/>
          </a:xfrm>
          <a:custGeom>
            <a:avLst/>
            <a:gdLst/>
            <a:ahLst/>
            <a:cxnLst/>
            <a:rect l="0" t="0" r="0" b="0"/>
            <a:pathLst>
              <a:path w="171447" h="219065">
                <a:moveTo>
                  <a:pt x="161921" y="219064"/>
                </a:moveTo>
                <a:lnTo>
                  <a:pt x="161921" y="219064"/>
                </a:lnTo>
                <a:lnTo>
                  <a:pt x="156865" y="219064"/>
                </a:lnTo>
                <a:lnTo>
                  <a:pt x="151560" y="216242"/>
                </a:lnTo>
                <a:lnTo>
                  <a:pt x="124708" y="196398"/>
                </a:lnTo>
                <a:lnTo>
                  <a:pt x="112324" y="192240"/>
                </a:lnTo>
                <a:lnTo>
                  <a:pt x="105306" y="185623"/>
                </a:lnTo>
                <a:lnTo>
                  <a:pt x="97601" y="176685"/>
                </a:lnTo>
                <a:lnTo>
                  <a:pt x="70750" y="154688"/>
                </a:lnTo>
                <a:lnTo>
                  <a:pt x="44481" y="107781"/>
                </a:lnTo>
                <a:lnTo>
                  <a:pt x="31924" y="63480"/>
                </a:lnTo>
                <a:lnTo>
                  <a:pt x="28702" y="17745"/>
                </a:lnTo>
                <a:lnTo>
                  <a:pt x="28582" y="5180"/>
                </a:lnTo>
                <a:lnTo>
                  <a:pt x="29636" y="3450"/>
                </a:lnTo>
                <a:lnTo>
                  <a:pt x="31398" y="2296"/>
                </a:lnTo>
                <a:lnTo>
                  <a:pt x="38062" y="0"/>
                </a:lnTo>
                <a:lnTo>
                  <a:pt x="43142" y="5049"/>
                </a:lnTo>
                <a:lnTo>
                  <a:pt x="45630" y="10352"/>
                </a:lnTo>
                <a:lnTo>
                  <a:pt x="46294" y="13247"/>
                </a:lnTo>
                <a:lnTo>
                  <a:pt x="39303" y="53247"/>
                </a:lnTo>
                <a:lnTo>
                  <a:pt x="24944" y="100202"/>
                </a:lnTo>
                <a:lnTo>
                  <a:pt x="11786" y="145958"/>
                </a:lnTo>
                <a:lnTo>
                  <a:pt x="1170" y="169982"/>
                </a:lnTo>
                <a:lnTo>
                  <a:pt x="0" y="190330"/>
                </a:lnTo>
                <a:lnTo>
                  <a:pt x="13254" y="190475"/>
                </a:lnTo>
                <a:lnTo>
                  <a:pt x="27442" y="185428"/>
                </a:lnTo>
                <a:lnTo>
                  <a:pt x="44654" y="175300"/>
                </a:lnTo>
                <a:lnTo>
                  <a:pt x="92203" y="166533"/>
                </a:lnTo>
                <a:lnTo>
                  <a:pt x="133274" y="145078"/>
                </a:lnTo>
                <a:lnTo>
                  <a:pt x="154699" y="142097"/>
                </a:lnTo>
                <a:lnTo>
                  <a:pt x="157106" y="140236"/>
                </a:lnTo>
                <a:lnTo>
                  <a:pt x="158712" y="137937"/>
                </a:lnTo>
                <a:lnTo>
                  <a:pt x="160840" y="136404"/>
                </a:lnTo>
                <a:lnTo>
                  <a:pt x="171446" y="13333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SMARTInkShape-Group186">
            <a:extLst>
              <a:ext uri="{FF2B5EF4-FFF2-40B4-BE49-F238E27FC236}">
                <a16:creationId xmlns:a16="http://schemas.microsoft.com/office/drawing/2014/main" id="{D9BD1714-4CD1-464D-34BB-D9A9C53DDD10}"/>
              </a:ext>
            </a:extLst>
          </p:cNvPr>
          <p:cNvGrpSpPr/>
          <p:nvPr/>
        </p:nvGrpSpPr>
        <p:grpSpPr>
          <a:xfrm>
            <a:off x="5143500" y="4305317"/>
            <a:ext cx="266701" cy="495269"/>
            <a:chOff x="5143500" y="4305317"/>
            <a:chExt cx="266701" cy="495269"/>
          </a:xfrm>
        </p:grpSpPr>
        <p:sp>
          <p:nvSpPr>
            <p:cNvPr id="82" name="SMARTInkShape-821">
              <a:extLst>
                <a:ext uri="{FF2B5EF4-FFF2-40B4-BE49-F238E27FC236}">
                  <a16:creationId xmlns:a16="http://schemas.microsoft.com/office/drawing/2014/main" id="{9D88E5CB-79B7-0E46-7F26-5553C6EFBAC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153025" y="4305317"/>
              <a:ext cx="205245" cy="200009"/>
            </a:xfrm>
            <a:custGeom>
              <a:avLst/>
              <a:gdLst/>
              <a:ahLst/>
              <a:cxnLst/>
              <a:rect l="0" t="0" r="0" b="0"/>
              <a:pathLst>
                <a:path w="205245" h="200009">
                  <a:moveTo>
                    <a:pt x="0" y="76183"/>
                  </a:moveTo>
                  <a:lnTo>
                    <a:pt x="0" y="76183"/>
                  </a:lnTo>
                  <a:lnTo>
                    <a:pt x="23597" y="52585"/>
                  </a:lnTo>
                  <a:lnTo>
                    <a:pt x="29185" y="49820"/>
                  </a:lnTo>
                  <a:lnTo>
                    <a:pt x="56596" y="47619"/>
                  </a:lnTo>
                  <a:lnTo>
                    <a:pt x="62042" y="47611"/>
                  </a:lnTo>
                  <a:lnTo>
                    <a:pt x="63586" y="48668"/>
                  </a:lnTo>
                  <a:lnTo>
                    <a:pt x="64616" y="50431"/>
                  </a:lnTo>
                  <a:lnTo>
                    <a:pt x="66065" y="57970"/>
                  </a:lnTo>
                  <a:lnTo>
                    <a:pt x="66674" y="104760"/>
                  </a:lnTo>
                  <a:lnTo>
                    <a:pt x="66675" y="131452"/>
                  </a:lnTo>
                  <a:lnTo>
                    <a:pt x="61619" y="137832"/>
                  </a:lnTo>
                  <a:lnTo>
                    <a:pt x="61187" y="139508"/>
                  </a:lnTo>
                  <a:lnTo>
                    <a:pt x="61959" y="140624"/>
                  </a:lnTo>
                  <a:lnTo>
                    <a:pt x="66399" y="142727"/>
                  </a:lnTo>
                  <a:lnTo>
                    <a:pt x="67732" y="116105"/>
                  </a:lnTo>
                  <a:lnTo>
                    <a:pt x="74279" y="101299"/>
                  </a:lnTo>
                  <a:lnTo>
                    <a:pt x="101633" y="54720"/>
                  </a:lnTo>
                  <a:lnTo>
                    <a:pt x="136525" y="7702"/>
                  </a:lnTo>
                  <a:lnTo>
                    <a:pt x="140994" y="2271"/>
                  </a:lnTo>
                  <a:lnTo>
                    <a:pt x="144861" y="1000"/>
                  </a:lnTo>
                  <a:lnTo>
                    <a:pt x="157326" y="0"/>
                  </a:lnTo>
                  <a:lnTo>
                    <a:pt x="158859" y="1053"/>
                  </a:lnTo>
                  <a:lnTo>
                    <a:pt x="159881" y="2813"/>
                  </a:lnTo>
                  <a:lnTo>
                    <a:pt x="170487" y="35194"/>
                  </a:lnTo>
                  <a:lnTo>
                    <a:pt x="172223" y="51808"/>
                  </a:lnTo>
                  <a:lnTo>
                    <a:pt x="180068" y="82428"/>
                  </a:lnTo>
                  <a:lnTo>
                    <a:pt x="182009" y="128983"/>
                  </a:lnTo>
                  <a:lnTo>
                    <a:pt x="188509" y="142626"/>
                  </a:lnTo>
                  <a:lnTo>
                    <a:pt x="191296" y="164190"/>
                  </a:lnTo>
                  <a:lnTo>
                    <a:pt x="193148" y="166604"/>
                  </a:lnTo>
                  <a:lnTo>
                    <a:pt x="195440" y="168214"/>
                  </a:lnTo>
                  <a:lnTo>
                    <a:pt x="196969" y="170345"/>
                  </a:lnTo>
                  <a:lnTo>
                    <a:pt x="202243" y="181370"/>
                  </a:lnTo>
                  <a:lnTo>
                    <a:pt x="204679" y="184408"/>
                  </a:lnTo>
                  <a:lnTo>
                    <a:pt x="205244" y="187491"/>
                  </a:lnTo>
                  <a:lnTo>
                    <a:pt x="204563" y="190605"/>
                  </a:lnTo>
                  <a:lnTo>
                    <a:pt x="200025" y="200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822">
              <a:extLst>
                <a:ext uri="{FF2B5EF4-FFF2-40B4-BE49-F238E27FC236}">
                  <a16:creationId xmlns:a16="http://schemas.microsoft.com/office/drawing/2014/main" id="{1234BBAC-F3B2-C61D-7592-51292DF8927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143500" y="4563800"/>
              <a:ext cx="266701" cy="17726"/>
            </a:xfrm>
            <a:custGeom>
              <a:avLst/>
              <a:gdLst/>
              <a:ahLst/>
              <a:cxnLst/>
              <a:rect l="0" t="0" r="0" b="0"/>
              <a:pathLst>
                <a:path w="266701" h="17726">
                  <a:moveTo>
                    <a:pt x="0" y="17725"/>
                  </a:moveTo>
                  <a:lnTo>
                    <a:pt x="0" y="17725"/>
                  </a:lnTo>
                  <a:lnTo>
                    <a:pt x="23851" y="16667"/>
                  </a:lnTo>
                  <a:lnTo>
                    <a:pt x="54189" y="9524"/>
                  </a:lnTo>
                  <a:lnTo>
                    <a:pt x="97151" y="8317"/>
                  </a:lnTo>
                  <a:lnTo>
                    <a:pt x="144366" y="8210"/>
                  </a:lnTo>
                  <a:lnTo>
                    <a:pt x="186898" y="0"/>
                  </a:lnTo>
                  <a:lnTo>
                    <a:pt x="233847" y="7395"/>
                  </a:lnTo>
                  <a:lnTo>
                    <a:pt x="250380" y="9020"/>
                  </a:lnTo>
                  <a:lnTo>
                    <a:pt x="266700" y="17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823">
              <a:extLst>
                <a:ext uri="{FF2B5EF4-FFF2-40B4-BE49-F238E27FC236}">
                  <a16:creationId xmlns:a16="http://schemas.microsoft.com/office/drawing/2014/main" id="{C08EA8BA-84E2-9568-1232-8A7F08C3FBC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200781" y="4657725"/>
              <a:ext cx="180845" cy="142861"/>
            </a:xfrm>
            <a:custGeom>
              <a:avLst/>
              <a:gdLst/>
              <a:ahLst/>
              <a:cxnLst/>
              <a:rect l="0" t="0" r="0" b="0"/>
              <a:pathLst>
                <a:path w="180845" h="142861">
                  <a:moveTo>
                    <a:pt x="9394" y="38100"/>
                  </a:moveTo>
                  <a:lnTo>
                    <a:pt x="9394" y="38100"/>
                  </a:lnTo>
                  <a:lnTo>
                    <a:pt x="9394" y="23911"/>
                  </a:lnTo>
                  <a:lnTo>
                    <a:pt x="10452" y="22290"/>
                  </a:lnTo>
                  <a:lnTo>
                    <a:pt x="12216" y="21211"/>
                  </a:lnTo>
                  <a:lnTo>
                    <a:pt x="14450" y="20490"/>
                  </a:lnTo>
                  <a:lnTo>
                    <a:pt x="28692" y="11700"/>
                  </a:lnTo>
                  <a:lnTo>
                    <a:pt x="31784" y="10976"/>
                  </a:lnTo>
                  <a:lnTo>
                    <a:pt x="33846" y="9434"/>
                  </a:lnTo>
                  <a:lnTo>
                    <a:pt x="35220" y="7347"/>
                  </a:lnTo>
                  <a:lnTo>
                    <a:pt x="36136" y="4899"/>
                  </a:lnTo>
                  <a:lnTo>
                    <a:pt x="37806" y="3265"/>
                  </a:lnTo>
                  <a:lnTo>
                    <a:pt x="42482" y="1451"/>
                  </a:lnTo>
                  <a:lnTo>
                    <a:pt x="83830" y="0"/>
                  </a:lnTo>
                  <a:lnTo>
                    <a:pt x="84418" y="1059"/>
                  </a:lnTo>
                  <a:lnTo>
                    <a:pt x="85580" y="30867"/>
                  </a:lnTo>
                  <a:lnTo>
                    <a:pt x="82766" y="37708"/>
                  </a:lnTo>
                  <a:lnTo>
                    <a:pt x="79046" y="44275"/>
                  </a:lnTo>
                  <a:lnTo>
                    <a:pt x="71404" y="65358"/>
                  </a:lnTo>
                  <a:lnTo>
                    <a:pt x="63059" y="74204"/>
                  </a:lnTo>
                  <a:lnTo>
                    <a:pt x="57870" y="78044"/>
                  </a:lnTo>
                  <a:lnTo>
                    <a:pt x="52106" y="87955"/>
                  </a:lnTo>
                  <a:lnTo>
                    <a:pt x="50568" y="93562"/>
                  </a:lnTo>
                  <a:lnTo>
                    <a:pt x="43216" y="102614"/>
                  </a:lnTo>
                  <a:lnTo>
                    <a:pt x="16051" y="126874"/>
                  </a:lnTo>
                  <a:lnTo>
                    <a:pt x="12353" y="133294"/>
                  </a:lnTo>
                  <a:lnTo>
                    <a:pt x="11366" y="136487"/>
                  </a:lnTo>
                  <a:lnTo>
                    <a:pt x="9651" y="138617"/>
                  </a:lnTo>
                  <a:lnTo>
                    <a:pt x="0" y="142826"/>
                  </a:lnTo>
                  <a:lnTo>
                    <a:pt x="4965" y="142860"/>
                  </a:lnTo>
                  <a:lnTo>
                    <a:pt x="6441" y="141806"/>
                  </a:lnTo>
                  <a:lnTo>
                    <a:pt x="8082" y="137814"/>
                  </a:lnTo>
                  <a:lnTo>
                    <a:pt x="9578" y="136326"/>
                  </a:lnTo>
                  <a:lnTo>
                    <a:pt x="14062" y="134672"/>
                  </a:lnTo>
                  <a:lnTo>
                    <a:pt x="60154" y="132314"/>
                  </a:lnTo>
                  <a:lnTo>
                    <a:pt x="78821" y="125152"/>
                  </a:lnTo>
                  <a:lnTo>
                    <a:pt x="125142" y="123859"/>
                  </a:lnTo>
                  <a:lnTo>
                    <a:pt x="171313" y="123825"/>
                  </a:lnTo>
                  <a:lnTo>
                    <a:pt x="180844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187">
            <a:extLst>
              <a:ext uri="{FF2B5EF4-FFF2-40B4-BE49-F238E27FC236}">
                <a16:creationId xmlns:a16="http://schemas.microsoft.com/office/drawing/2014/main" id="{6B15D5E6-CA9E-BA46-8A12-04A2C8A0CE2A}"/>
              </a:ext>
            </a:extLst>
          </p:cNvPr>
          <p:cNvGrpSpPr/>
          <p:nvPr/>
        </p:nvGrpSpPr>
        <p:grpSpPr>
          <a:xfrm>
            <a:off x="5667375" y="4238625"/>
            <a:ext cx="507990" cy="609601"/>
            <a:chOff x="5667375" y="4238625"/>
            <a:chExt cx="507990" cy="609601"/>
          </a:xfrm>
        </p:grpSpPr>
        <p:sp>
          <p:nvSpPr>
            <p:cNvPr id="86" name="SMARTInkShape-824">
              <a:extLst>
                <a:ext uri="{FF2B5EF4-FFF2-40B4-BE49-F238E27FC236}">
                  <a16:creationId xmlns:a16="http://schemas.microsoft.com/office/drawing/2014/main" id="{D377149D-E681-DCE6-2FFF-33BD9813768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762625" y="4429136"/>
              <a:ext cx="18447" cy="209540"/>
            </a:xfrm>
            <a:custGeom>
              <a:avLst/>
              <a:gdLst/>
              <a:ahLst/>
              <a:cxnLst/>
              <a:rect l="0" t="0" r="0" b="0"/>
              <a:pathLst>
                <a:path w="18447" h="209540">
                  <a:moveTo>
                    <a:pt x="0" y="47614"/>
                  </a:moveTo>
                  <a:lnTo>
                    <a:pt x="0" y="47614"/>
                  </a:lnTo>
                  <a:lnTo>
                    <a:pt x="0" y="1477"/>
                  </a:lnTo>
                  <a:lnTo>
                    <a:pt x="1058" y="981"/>
                  </a:lnTo>
                  <a:lnTo>
                    <a:pt x="14465" y="0"/>
                  </a:lnTo>
                  <a:lnTo>
                    <a:pt x="15994" y="1054"/>
                  </a:lnTo>
                  <a:lnTo>
                    <a:pt x="17013" y="2816"/>
                  </a:lnTo>
                  <a:lnTo>
                    <a:pt x="18446" y="10352"/>
                  </a:lnTo>
                  <a:lnTo>
                    <a:pt x="17968" y="43609"/>
                  </a:lnTo>
                  <a:lnTo>
                    <a:pt x="10406" y="88119"/>
                  </a:lnTo>
                  <a:lnTo>
                    <a:pt x="8727" y="107711"/>
                  </a:lnTo>
                  <a:lnTo>
                    <a:pt x="604" y="149554"/>
                  </a:lnTo>
                  <a:lnTo>
                    <a:pt x="119" y="169585"/>
                  </a:lnTo>
                  <a:lnTo>
                    <a:pt x="2875" y="178729"/>
                  </a:lnTo>
                  <a:lnTo>
                    <a:pt x="6569" y="186321"/>
                  </a:lnTo>
                  <a:lnTo>
                    <a:pt x="9525" y="209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825">
              <a:extLst>
                <a:ext uri="{FF2B5EF4-FFF2-40B4-BE49-F238E27FC236}">
                  <a16:creationId xmlns:a16="http://schemas.microsoft.com/office/drawing/2014/main" id="{A7791A0E-E6AC-9321-EC16-1EDBCF12364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667375" y="4505378"/>
              <a:ext cx="200026" cy="28523"/>
            </a:xfrm>
            <a:custGeom>
              <a:avLst/>
              <a:gdLst/>
              <a:ahLst/>
              <a:cxnLst/>
              <a:rect l="0" t="0" r="0" b="0"/>
              <a:pathLst>
                <a:path w="200026" h="28523">
                  <a:moveTo>
                    <a:pt x="0" y="28522"/>
                  </a:moveTo>
                  <a:lnTo>
                    <a:pt x="0" y="28522"/>
                  </a:lnTo>
                  <a:lnTo>
                    <a:pt x="0" y="23465"/>
                  </a:lnTo>
                  <a:lnTo>
                    <a:pt x="1058" y="21976"/>
                  </a:lnTo>
                  <a:lnTo>
                    <a:pt x="2822" y="20983"/>
                  </a:lnTo>
                  <a:lnTo>
                    <a:pt x="13257" y="19389"/>
                  </a:lnTo>
                  <a:lnTo>
                    <a:pt x="26569" y="18016"/>
                  </a:lnTo>
                  <a:lnTo>
                    <a:pt x="49490" y="10806"/>
                  </a:lnTo>
                  <a:lnTo>
                    <a:pt x="95743" y="1305"/>
                  </a:lnTo>
                  <a:lnTo>
                    <a:pt x="140196" y="0"/>
                  </a:lnTo>
                  <a:lnTo>
                    <a:pt x="164943" y="1012"/>
                  </a:lnTo>
                  <a:lnTo>
                    <a:pt x="183139" y="7488"/>
                  </a:lnTo>
                  <a:lnTo>
                    <a:pt x="200025" y="94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826">
              <a:extLst>
                <a:ext uri="{FF2B5EF4-FFF2-40B4-BE49-F238E27FC236}">
                  <a16:creationId xmlns:a16="http://schemas.microsoft.com/office/drawing/2014/main" id="{8AC12F59-996A-037F-9069-79569E73383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953125" y="4457734"/>
              <a:ext cx="19017" cy="142842"/>
            </a:xfrm>
            <a:custGeom>
              <a:avLst/>
              <a:gdLst/>
              <a:ahLst/>
              <a:cxnLst/>
              <a:rect l="0" t="0" r="0" b="0"/>
              <a:pathLst>
                <a:path w="19017" h="142842">
                  <a:moveTo>
                    <a:pt x="0" y="9491"/>
                  </a:moveTo>
                  <a:lnTo>
                    <a:pt x="0" y="9491"/>
                  </a:lnTo>
                  <a:lnTo>
                    <a:pt x="5056" y="9491"/>
                  </a:lnTo>
                  <a:lnTo>
                    <a:pt x="6545" y="8433"/>
                  </a:lnTo>
                  <a:lnTo>
                    <a:pt x="7539" y="6669"/>
                  </a:lnTo>
                  <a:lnTo>
                    <a:pt x="9409" y="358"/>
                  </a:lnTo>
                  <a:lnTo>
                    <a:pt x="17716" y="0"/>
                  </a:lnTo>
                  <a:lnTo>
                    <a:pt x="18161" y="1047"/>
                  </a:lnTo>
                  <a:lnTo>
                    <a:pt x="19016" y="22357"/>
                  </a:lnTo>
                  <a:lnTo>
                    <a:pt x="16213" y="28615"/>
                  </a:lnTo>
                  <a:lnTo>
                    <a:pt x="12497" y="34924"/>
                  </a:lnTo>
                  <a:lnTo>
                    <a:pt x="9347" y="44426"/>
                  </a:lnTo>
                  <a:lnTo>
                    <a:pt x="3240" y="55003"/>
                  </a:lnTo>
                  <a:lnTo>
                    <a:pt x="56" y="102581"/>
                  </a:lnTo>
                  <a:lnTo>
                    <a:pt x="0" y="1428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827">
              <a:extLst>
                <a:ext uri="{FF2B5EF4-FFF2-40B4-BE49-F238E27FC236}">
                  <a16:creationId xmlns:a16="http://schemas.microsoft.com/office/drawing/2014/main" id="{2B40297B-0B4F-4DF7-C62A-485FC0154C0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019800" y="4238625"/>
              <a:ext cx="155565" cy="609601"/>
            </a:xfrm>
            <a:custGeom>
              <a:avLst/>
              <a:gdLst/>
              <a:ahLst/>
              <a:cxnLst/>
              <a:rect l="0" t="0" r="0" b="0"/>
              <a:pathLst>
                <a:path w="155565" h="609601">
                  <a:moveTo>
                    <a:pt x="28575" y="0"/>
                  </a:moveTo>
                  <a:lnTo>
                    <a:pt x="28575" y="0"/>
                  </a:lnTo>
                  <a:lnTo>
                    <a:pt x="28575" y="5057"/>
                  </a:lnTo>
                  <a:lnTo>
                    <a:pt x="31397" y="10361"/>
                  </a:lnTo>
                  <a:lnTo>
                    <a:pt x="60046" y="51305"/>
                  </a:lnTo>
                  <a:lnTo>
                    <a:pt x="74236" y="80113"/>
                  </a:lnTo>
                  <a:lnTo>
                    <a:pt x="88512" y="122717"/>
                  </a:lnTo>
                  <a:lnTo>
                    <a:pt x="103366" y="162184"/>
                  </a:lnTo>
                  <a:lnTo>
                    <a:pt x="116117" y="207392"/>
                  </a:lnTo>
                  <a:lnTo>
                    <a:pt x="126597" y="254301"/>
                  </a:lnTo>
                  <a:lnTo>
                    <a:pt x="136406" y="296658"/>
                  </a:lnTo>
                  <a:lnTo>
                    <a:pt x="146015" y="341075"/>
                  </a:lnTo>
                  <a:lnTo>
                    <a:pt x="155564" y="382693"/>
                  </a:lnTo>
                  <a:lnTo>
                    <a:pt x="154122" y="427078"/>
                  </a:lnTo>
                  <a:lnTo>
                    <a:pt x="149918" y="466420"/>
                  </a:lnTo>
                  <a:lnTo>
                    <a:pt x="143889" y="484581"/>
                  </a:lnTo>
                  <a:lnTo>
                    <a:pt x="117203" y="526667"/>
                  </a:lnTo>
                  <a:lnTo>
                    <a:pt x="83538" y="568655"/>
                  </a:lnTo>
                  <a:lnTo>
                    <a:pt x="73111" y="575528"/>
                  </a:lnTo>
                  <a:lnTo>
                    <a:pt x="60233" y="581513"/>
                  </a:lnTo>
                  <a:lnTo>
                    <a:pt x="40277" y="595781"/>
                  </a:lnTo>
                  <a:lnTo>
                    <a:pt x="32717" y="599225"/>
                  </a:lnTo>
                  <a:lnTo>
                    <a:pt x="21453" y="606056"/>
                  </a:lnTo>
                  <a:lnTo>
                    <a:pt x="0" y="609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SMARTInkShape-828">
            <a:extLst>
              <a:ext uri="{FF2B5EF4-FFF2-40B4-BE49-F238E27FC236}">
                <a16:creationId xmlns:a16="http://schemas.microsoft.com/office/drawing/2014/main" id="{230AE6A1-D59C-3151-B957-1308A07F496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858083" y="4172076"/>
            <a:ext cx="237793" cy="723655"/>
          </a:xfrm>
          <a:custGeom>
            <a:avLst/>
            <a:gdLst/>
            <a:ahLst/>
            <a:cxnLst/>
            <a:rect l="0" t="0" r="0" b="0"/>
            <a:pathLst>
              <a:path w="237793" h="723655">
                <a:moveTo>
                  <a:pt x="152067" y="18924"/>
                </a:moveTo>
                <a:lnTo>
                  <a:pt x="152067" y="18924"/>
                </a:lnTo>
                <a:lnTo>
                  <a:pt x="157123" y="18924"/>
                </a:lnTo>
                <a:lnTo>
                  <a:pt x="162428" y="16102"/>
                </a:lnTo>
                <a:lnTo>
                  <a:pt x="168314" y="12378"/>
                </a:lnTo>
                <a:lnTo>
                  <a:pt x="174457" y="10723"/>
                </a:lnTo>
                <a:lnTo>
                  <a:pt x="176519" y="9223"/>
                </a:lnTo>
                <a:lnTo>
                  <a:pt x="177893" y="7165"/>
                </a:lnTo>
                <a:lnTo>
                  <a:pt x="180481" y="300"/>
                </a:lnTo>
                <a:lnTo>
                  <a:pt x="175537" y="0"/>
                </a:lnTo>
                <a:lnTo>
                  <a:pt x="174064" y="1017"/>
                </a:lnTo>
                <a:lnTo>
                  <a:pt x="173082" y="2753"/>
                </a:lnTo>
                <a:lnTo>
                  <a:pt x="172427" y="4968"/>
                </a:lnTo>
                <a:lnTo>
                  <a:pt x="170932" y="6445"/>
                </a:lnTo>
                <a:lnTo>
                  <a:pt x="166448" y="8086"/>
                </a:lnTo>
                <a:lnTo>
                  <a:pt x="160928" y="14460"/>
                </a:lnTo>
                <a:lnTo>
                  <a:pt x="134272" y="54145"/>
                </a:lnTo>
                <a:lnTo>
                  <a:pt x="104925" y="94516"/>
                </a:lnTo>
                <a:lnTo>
                  <a:pt x="88475" y="132926"/>
                </a:lnTo>
                <a:lnTo>
                  <a:pt x="73003" y="165900"/>
                </a:lnTo>
                <a:lnTo>
                  <a:pt x="58367" y="201722"/>
                </a:lnTo>
                <a:lnTo>
                  <a:pt x="44806" y="239867"/>
                </a:lnTo>
                <a:lnTo>
                  <a:pt x="31723" y="281516"/>
                </a:lnTo>
                <a:lnTo>
                  <a:pt x="18853" y="319076"/>
                </a:lnTo>
                <a:lnTo>
                  <a:pt x="8195" y="354467"/>
                </a:lnTo>
                <a:lnTo>
                  <a:pt x="3457" y="391362"/>
                </a:lnTo>
                <a:lnTo>
                  <a:pt x="791" y="437721"/>
                </a:lnTo>
                <a:lnTo>
                  <a:pt x="0" y="483325"/>
                </a:lnTo>
                <a:lnTo>
                  <a:pt x="5460" y="508958"/>
                </a:lnTo>
                <a:lnTo>
                  <a:pt x="26211" y="551284"/>
                </a:lnTo>
                <a:lnTo>
                  <a:pt x="49428" y="596989"/>
                </a:lnTo>
                <a:lnTo>
                  <a:pt x="85580" y="642506"/>
                </a:lnTo>
                <a:lnTo>
                  <a:pt x="129853" y="677704"/>
                </a:lnTo>
                <a:lnTo>
                  <a:pt x="173234" y="700396"/>
                </a:lnTo>
                <a:lnTo>
                  <a:pt x="218080" y="713585"/>
                </a:lnTo>
                <a:lnTo>
                  <a:pt x="221476" y="713807"/>
                </a:lnTo>
                <a:lnTo>
                  <a:pt x="228071" y="716874"/>
                </a:lnTo>
                <a:lnTo>
                  <a:pt x="237624" y="723654"/>
                </a:lnTo>
                <a:lnTo>
                  <a:pt x="237792" y="71424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SMARTInkShape-Group189">
            <a:extLst>
              <a:ext uri="{FF2B5EF4-FFF2-40B4-BE49-F238E27FC236}">
                <a16:creationId xmlns:a16="http://schemas.microsoft.com/office/drawing/2014/main" id="{A43FA8CD-2F0F-D9B1-A719-7F1D40AE0125}"/>
              </a:ext>
            </a:extLst>
          </p:cNvPr>
          <p:cNvGrpSpPr/>
          <p:nvPr/>
        </p:nvGrpSpPr>
        <p:grpSpPr>
          <a:xfrm>
            <a:off x="6457950" y="4248576"/>
            <a:ext cx="1019172" cy="304375"/>
            <a:chOff x="6457950" y="4248576"/>
            <a:chExt cx="1019172" cy="304375"/>
          </a:xfrm>
        </p:grpSpPr>
        <p:sp>
          <p:nvSpPr>
            <p:cNvPr id="92" name="SMARTInkShape-829">
              <a:extLst>
                <a:ext uri="{FF2B5EF4-FFF2-40B4-BE49-F238E27FC236}">
                  <a16:creationId xmlns:a16="http://schemas.microsoft.com/office/drawing/2014/main" id="{9C11BD86-8A96-41CB-218D-3FE7FAD9F7F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457950" y="4400550"/>
              <a:ext cx="161926" cy="142318"/>
            </a:xfrm>
            <a:custGeom>
              <a:avLst/>
              <a:gdLst/>
              <a:ahLst/>
              <a:cxnLst/>
              <a:rect l="0" t="0" r="0" b="0"/>
              <a:pathLst>
                <a:path w="161926" h="142318">
                  <a:moveTo>
                    <a:pt x="0" y="28575"/>
                  </a:moveTo>
                  <a:lnTo>
                    <a:pt x="0" y="28575"/>
                  </a:lnTo>
                  <a:lnTo>
                    <a:pt x="0" y="19084"/>
                  </a:lnTo>
                  <a:lnTo>
                    <a:pt x="5056" y="19060"/>
                  </a:lnTo>
                  <a:lnTo>
                    <a:pt x="6545" y="17999"/>
                  </a:lnTo>
                  <a:lnTo>
                    <a:pt x="7539" y="16233"/>
                  </a:lnTo>
                  <a:lnTo>
                    <a:pt x="9409" y="9918"/>
                  </a:lnTo>
                  <a:lnTo>
                    <a:pt x="18655" y="9535"/>
                  </a:lnTo>
                  <a:lnTo>
                    <a:pt x="18933" y="14585"/>
                  </a:lnTo>
                  <a:lnTo>
                    <a:pt x="21820" y="19888"/>
                  </a:lnTo>
                  <a:lnTo>
                    <a:pt x="24072" y="22783"/>
                  </a:lnTo>
                  <a:lnTo>
                    <a:pt x="26574" y="31645"/>
                  </a:lnTo>
                  <a:lnTo>
                    <a:pt x="29370" y="59671"/>
                  </a:lnTo>
                  <a:lnTo>
                    <a:pt x="36062" y="78266"/>
                  </a:lnTo>
                  <a:lnTo>
                    <a:pt x="38252" y="88760"/>
                  </a:lnTo>
                  <a:lnTo>
                    <a:pt x="45435" y="100618"/>
                  </a:lnTo>
                  <a:lnTo>
                    <a:pt x="53209" y="110834"/>
                  </a:lnTo>
                  <a:lnTo>
                    <a:pt x="59194" y="123768"/>
                  </a:lnTo>
                  <a:lnTo>
                    <a:pt x="63350" y="130149"/>
                  </a:lnTo>
                  <a:lnTo>
                    <a:pt x="66237" y="140990"/>
                  </a:lnTo>
                  <a:lnTo>
                    <a:pt x="67442" y="141618"/>
                  </a:lnTo>
                  <a:lnTo>
                    <a:pt x="71601" y="142317"/>
                  </a:lnTo>
                  <a:lnTo>
                    <a:pt x="73134" y="141444"/>
                  </a:lnTo>
                  <a:lnTo>
                    <a:pt x="74156" y="139805"/>
                  </a:lnTo>
                  <a:lnTo>
                    <a:pt x="74837" y="137653"/>
                  </a:lnTo>
                  <a:lnTo>
                    <a:pt x="76350" y="136219"/>
                  </a:lnTo>
                  <a:lnTo>
                    <a:pt x="80852" y="134625"/>
                  </a:lnTo>
                  <a:lnTo>
                    <a:pt x="82476" y="133142"/>
                  </a:lnTo>
                  <a:lnTo>
                    <a:pt x="84281" y="128671"/>
                  </a:lnTo>
                  <a:lnTo>
                    <a:pt x="86499" y="117179"/>
                  </a:lnTo>
                  <a:lnTo>
                    <a:pt x="100889" y="97341"/>
                  </a:lnTo>
                  <a:lnTo>
                    <a:pt x="112824" y="50634"/>
                  </a:lnTo>
                  <a:lnTo>
                    <a:pt x="116467" y="40849"/>
                  </a:lnTo>
                  <a:lnTo>
                    <a:pt x="120555" y="32972"/>
                  </a:lnTo>
                  <a:lnTo>
                    <a:pt x="123914" y="22587"/>
                  </a:lnTo>
                  <a:lnTo>
                    <a:pt x="137976" y="5040"/>
                  </a:lnTo>
                  <a:lnTo>
                    <a:pt x="143520" y="224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30">
              <a:extLst>
                <a:ext uri="{FF2B5EF4-FFF2-40B4-BE49-F238E27FC236}">
                  <a16:creationId xmlns:a16="http://schemas.microsoft.com/office/drawing/2014/main" id="{2C8AB8E1-95AC-F03D-9501-75180776226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678503" y="4419611"/>
              <a:ext cx="198548" cy="114242"/>
            </a:xfrm>
            <a:custGeom>
              <a:avLst/>
              <a:gdLst/>
              <a:ahLst/>
              <a:cxnLst/>
              <a:rect l="0" t="0" r="0" b="0"/>
              <a:pathLst>
                <a:path w="198548" h="114242">
                  <a:moveTo>
                    <a:pt x="103297" y="47614"/>
                  </a:moveTo>
                  <a:lnTo>
                    <a:pt x="103297" y="47614"/>
                  </a:lnTo>
                  <a:lnTo>
                    <a:pt x="108353" y="47614"/>
                  </a:lnTo>
                  <a:lnTo>
                    <a:pt x="109842" y="46556"/>
                  </a:lnTo>
                  <a:lnTo>
                    <a:pt x="110835" y="44792"/>
                  </a:lnTo>
                  <a:lnTo>
                    <a:pt x="112788" y="38206"/>
                  </a:lnTo>
                  <a:lnTo>
                    <a:pt x="121954" y="28959"/>
                  </a:lnTo>
                  <a:lnTo>
                    <a:pt x="122231" y="23625"/>
                  </a:lnTo>
                  <a:lnTo>
                    <a:pt x="121211" y="22096"/>
                  </a:lnTo>
                  <a:lnTo>
                    <a:pt x="119474" y="21077"/>
                  </a:lnTo>
                  <a:lnTo>
                    <a:pt x="117257" y="20397"/>
                  </a:lnTo>
                  <a:lnTo>
                    <a:pt x="115778" y="18887"/>
                  </a:lnTo>
                  <a:lnTo>
                    <a:pt x="112024" y="9418"/>
                  </a:lnTo>
                  <a:lnTo>
                    <a:pt x="107881" y="4885"/>
                  </a:lnTo>
                  <a:lnTo>
                    <a:pt x="102512" y="2165"/>
                  </a:lnTo>
                  <a:lnTo>
                    <a:pt x="81026" y="117"/>
                  </a:lnTo>
                  <a:lnTo>
                    <a:pt x="62018" y="0"/>
                  </a:lnTo>
                  <a:lnTo>
                    <a:pt x="55670" y="2816"/>
                  </a:lnTo>
                  <a:lnTo>
                    <a:pt x="33447" y="22379"/>
                  </a:lnTo>
                  <a:lnTo>
                    <a:pt x="29919" y="28637"/>
                  </a:lnTo>
                  <a:lnTo>
                    <a:pt x="27293" y="34947"/>
                  </a:lnTo>
                  <a:lnTo>
                    <a:pt x="10695" y="57141"/>
                  </a:lnTo>
                  <a:lnTo>
                    <a:pt x="0" y="82508"/>
                  </a:lnTo>
                  <a:lnTo>
                    <a:pt x="566" y="84635"/>
                  </a:lnTo>
                  <a:lnTo>
                    <a:pt x="5360" y="92685"/>
                  </a:lnTo>
                  <a:lnTo>
                    <a:pt x="7516" y="104886"/>
                  </a:lnTo>
                  <a:lnTo>
                    <a:pt x="7693" y="108021"/>
                  </a:lnTo>
                  <a:lnTo>
                    <a:pt x="8869" y="110110"/>
                  </a:lnTo>
                  <a:lnTo>
                    <a:pt x="10712" y="111503"/>
                  </a:lnTo>
                  <a:lnTo>
                    <a:pt x="16217" y="113739"/>
                  </a:lnTo>
                  <a:lnTo>
                    <a:pt x="30710" y="114241"/>
                  </a:lnTo>
                  <a:lnTo>
                    <a:pt x="32681" y="113199"/>
                  </a:lnTo>
                  <a:lnTo>
                    <a:pt x="33995" y="111445"/>
                  </a:lnTo>
                  <a:lnTo>
                    <a:pt x="34870" y="109218"/>
                  </a:lnTo>
                  <a:lnTo>
                    <a:pt x="36513" y="107733"/>
                  </a:lnTo>
                  <a:lnTo>
                    <a:pt x="46752" y="102528"/>
                  </a:lnTo>
                  <a:lnTo>
                    <a:pt x="93773" y="57134"/>
                  </a:lnTo>
                  <a:lnTo>
                    <a:pt x="99064" y="50787"/>
                  </a:lnTo>
                  <a:lnTo>
                    <a:pt x="101416" y="44439"/>
                  </a:lnTo>
                  <a:lnTo>
                    <a:pt x="103101" y="42322"/>
                  </a:lnTo>
                  <a:lnTo>
                    <a:pt x="109472" y="38285"/>
                  </a:lnTo>
                  <a:lnTo>
                    <a:pt x="112381" y="30053"/>
                  </a:lnTo>
                  <a:lnTo>
                    <a:pt x="112811" y="19470"/>
                  </a:lnTo>
                  <a:lnTo>
                    <a:pt x="112819" y="24223"/>
                  </a:lnTo>
                  <a:lnTo>
                    <a:pt x="111762" y="25670"/>
                  </a:lnTo>
                  <a:lnTo>
                    <a:pt x="107765" y="27278"/>
                  </a:lnTo>
                  <a:lnTo>
                    <a:pt x="106275" y="28765"/>
                  </a:lnTo>
                  <a:lnTo>
                    <a:pt x="104621" y="33240"/>
                  </a:lnTo>
                  <a:lnTo>
                    <a:pt x="102499" y="44735"/>
                  </a:lnTo>
                  <a:lnTo>
                    <a:pt x="96828" y="54052"/>
                  </a:lnTo>
                  <a:lnTo>
                    <a:pt x="94174" y="64794"/>
                  </a:lnTo>
                  <a:lnTo>
                    <a:pt x="101365" y="76778"/>
                  </a:lnTo>
                  <a:lnTo>
                    <a:pt x="102009" y="79757"/>
                  </a:lnTo>
                  <a:lnTo>
                    <a:pt x="103496" y="81743"/>
                  </a:lnTo>
                  <a:lnTo>
                    <a:pt x="105546" y="83066"/>
                  </a:lnTo>
                  <a:lnTo>
                    <a:pt x="107971" y="83949"/>
                  </a:lnTo>
                  <a:lnTo>
                    <a:pt x="109589" y="85595"/>
                  </a:lnTo>
                  <a:lnTo>
                    <a:pt x="111385" y="90247"/>
                  </a:lnTo>
                  <a:lnTo>
                    <a:pt x="112922" y="91912"/>
                  </a:lnTo>
                  <a:lnTo>
                    <a:pt x="117452" y="93760"/>
                  </a:lnTo>
                  <a:lnTo>
                    <a:pt x="152811" y="95201"/>
                  </a:lnTo>
                  <a:lnTo>
                    <a:pt x="159876" y="92399"/>
                  </a:lnTo>
                  <a:lnTo>
                    <a:pt x="166544" y="88685"/>
                  </a:lnTo>
                  <a:lnTo>
                    <a:pt x="176247" y="85536"/>
                  </a:lnTo>
                  <a:lnTo>
                    <a:pt x="198547" y="666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31">
              <a:extLst>
                <a:ext uri="{FF2B5EF4-FFF2-40B4-BE49-F238E27FC236}">
                  <a16:creationId xmlns:a16="http://schemas.microsoft.com/office/drawing/2014/main" id="{44180556-BA67-6823-4F87-DD8A6EB715B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905626" y="4248576"/>
              <a:ext cx="28575" cy="237700"/>
            </a:xfrm>
            <a:custGeom>
              <a:avLst/>
              <a:gdLst/>
              <a:ahLst/>
              <a:cxnLst/>
              <a:rect l="0" t="0" r="0" b="0"/>
              <a:pathLst>
                <a:path w="28575" h="237700">
                  <a:moveTo>
                    <a:pt x="28574" y="18624"/>
                  </a:moveTo>
                  <a:lnTo>
                    <a:pt x="28574" y="18624"/>
                  </a:lnTo>
                  <a:lnTo>
                    <a:pt x="28574" y="4435"/>
                  </a:lnTo>
                  <a:lnTo>
                    <a:pt x="27516" y="2815"/>
                  </a:lnTo>
                  <a:lnTo>
                    <a:pt x="25752" y="1734"/>
                  </a:lnTo>
                  <a:lnTo>
                    <a:pt x="23518" y="1014"/>
                  </a:lnTo>
                  <a:lnTo>
                    <a:pt x="23087" y="534"/>
                  </a:lnTo>
                  <a:lnTo>
                    <a:pt x="23857" y="214"/>
                  </a:lnTo>
                  <a:lnTo>
                    <a:pt x="25429" y="0"/>
                  </a:lnTo>
                  <a:lnTo>
                    <a:pt x="25419" y="917"/>
                  </a:lnTo>
                  <a:lnTo>
                    <a:pt x="21406" y="7262"/>
                  </a:lnTo>
                  <a:lnTo>
                    <a:pt x="19515" y="18889"/>
                  </a:lnTo>
                  <a:lnTo>
                    <a:pt x="18197" y="26150"/>
                  </a:lnTo>
                  <a:lnTo>
                    <a:pt x="11551" y="48058"/>
                  </a:lnTo>
                  <a:lnTo>
                    <a:pt x="6879" y="85375"/>
                  </a:lnTo>
                  <a:lnTo>
                    <a:pt x="2037" y="104371"/>
                  </a:lnTo>
                  <a:lnTo>
                    <a:pt x="178" y="149990"/>
                  </a:lnTo>
                  <a:lnTo>
                    <a:pt x="7" y="196150"/>
                  </a:lnTo>
                  <a:lnTo>
                    <a:pt x="0" y="225382"/>
                  </a:lnTo>
                  <a:lnTo>
                    <a:pt x="1057" y="229487"/>
                  </a:lnTo>
                  <a:lnTo>
                    <a:pt x="2821" y="232225"/>
                  </a:lnTo>
                  <a:lnTo>
                    <a:pt x="9524" y="2376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32">
              <a:extLst>
                <a:ext uri="{FF2B5EF4-FFF2-40B4-BE49-F238E27FC236}">
                  <a16:creationId xmlns:a16="http://schemas.microsoft.com/office/drawing/2014/main" id="{AC390384-D499-ABC0-592A-852ABDC2C8F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019936" y="4391156"/>
              <a:ext cx="123815" cy="123145"/>
            </a:xfrm>
            <a:custGeom>
              <a:avLst/>
              <a:gdLst/>
              <a:ahLst/>
              <a:cxnLst/>
              <a:rect l="0" t="0" r="0" b="0"/>
              <a:pathLst>
                <a:path w="123815" h="123145">
                  <a:moveTo>
                    <a:pt x="9514" y="37969"/>
                  </a:moveTo>
                  <a:lnTo>
                    <a:pt x="9514" y="37969"/>
                  </a:lnTo>
                  <a:lnTo>
                    <a:pt x="14570" y="32912"/>
                  </a:lnTo>
                  <a:lnTo>
                    <a:pt x="17052" y="27608"/>
                  </a:lnTo>
                  <a:lnTo>
                    <a:pt x="18646" y="15579"/>
                  </a:lnTo>
                  <a:lnTo>
                    <a:pt x="19835" y="13517"/>
                  </a:lnTo>
                  <a:lnTo>
                    <a:pt x="21687" y="12143"/>
                  </a:lnTo>
                  <a:lnTo>
                    <a:pt x="23979" y="11226"/>
                  </a:lnTo>
                  <a:lnTo>
                    <a:pt x="25508" y="9558"/>
                  </a:lnTo>
                  <a:lnTo>
                    <a:pt x="28162" y="1354"/>
                  </a:lnTo>
                  <a:lnTo>
                    <a:pt x="27238" y="859"/>
                  </a:lnTo>
                  <a:lnTo>
                    <a:pt x="20327" y="0"/>
                  </a:lnTo>
                  <a:lnTo>
                    <a:pt x="19899" y="1015"/>
                  </a:lnTo>
                  <a:lnTo>
                    <a:pt x="19421" y="4964"/>
                  </a:lnTo>
                  <a:lnTo>
                    <a:pt x="18235" y="6441"/>
                  </a:lnTo>
                  <a:lnTo>
                    <a:pt x="14096" y="8081"/>
                  </a:lnTo>
                  <a:lnTo>
                    <a:pt x="12569" y="10635"/>
                  </a:lnTo>
                  <a:lnTo>
                    <a:pt x="9361" y="23285"/>
                  </a:lnTo>
                  <a:lnTo>
                    <a:pt x="2153" y="37577"/>
                  </a:lnTo>
                  <a:lnTo>
                    <a:pt x="26" y="83901"/>
                  </a:lnTo>
                  <a:lnTo>
                    <a:pt x="0" y="91796"/>
                  </a:lnTo>
                  <a:lnTo>
                    <a:pt x="2816" y="96464"/>
                  </a:lnTo>
                  <a:lnTo>
                    <a:pt x="6537" y="102067"/>
                  </a:lnTo>
                  <a:lnTo>
                    <a:pt x="9690" y="111171"/>
                  </a:lnTo>
                  <a:lnTo>
                    <a:pt x="14179" y="117423"/>
                  </a:lnTo>
                  <a:lnTo>
                    <a:pt x="19701" y="120907"/>
                  </a:lnTo>
                  <a:lnTo>
                    <a:pt x="31870" y="123144"/>
                  </a:lnTo>
                  <a:lnTo>
                    <a:pt x="38147" y="120627"/>
                  </a:lnTo>
                  <a:lnTo>
                    <a:pt x="44465" y="117039"/>
                  </a:lnTo>
                  <a:lnTo>
                    <a:pt x="53971" y="113961"/>
                  </a:lnTo>
                  <a:lnTo>
                    <a:pt x="69840" y="101024"/>
                  </a:lnTo>
                  <a:lnTo>
                    <a:pt x="73367" y="94921"/>
                  </a:lnTo>
                  <a:lnTo>
                    <a:pt x="75993" y="88681"/>
                  </a:lnTo>
                  <a:lnTo>
                    <a:pt x="100608" y="59134"/>
                  </a:lnTo>
                  <a:lnTo>
                    <a:pt x="106765" y="39955"/>
                  </a:lnTo>
                  <a:lnTo>
                    <a:pt x="123814" y="189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33">
              <a:extLst>
                <a:ext uri="{FF2B5EF4-FFF2-40B4-BE49-F238E27FC236}">
                  <a16:creationId xmlns:a16="http://schemas.microsoft.com/office/drawing/2014/main" id="{7E929ADC-18F9-86B6-161C-394EBDCF5B3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191375" y="4381514"/>
              <a:ext cx="123695" cy="161912"/>
            </a:xfrm>
            <a:custGeom>
              <a:avLst/>
              <a:gdLst/>
              <a:ahLst/>
              <a:cxnLst/>
              <a:rect l="0" t="0" r="0" b="0"/>
              <a:pathLst>
                <a:path w="123695" h="161912">
                  <a:moveTo>
                    <a:pt x="0" y="47611"/>
                  </a:moveTo>
                  <a:lnTo>
                    <a:pt x="0" y="47611"/>
                  </a:lnTo>
                  <a:lnTo>
                    <a:pt x="8201" y="55812"/>
                  </a:lnTo>
                  <a:lnTo>
                    <a:pt x="17610" y="57019"/>
                  </a:lnTo>
                  <a:lnTo>
                    <a:pt x="57102" y="57136"/>
                  </a:lnTo>
                  <a:lnTo>
                    <a:pt x="65243" y="54313"/>
                  </a:lnTo>
                  <a:lnTo>
                    <a:pt x="72389" y="50590"/>
                  </a:lnTo>
                  <a:lnTo>
                    <a:pt x="82361" y="47435"/>
                  </a:lnTo>
                  <a:lnTo>
                    <a:pt x="92018" y="41326"/>
                  </a:lnTo>
                  <a:lnTo>
                    <a:pt x="101584" y="37988"/>
                  </a:lnTo>
                  <a:lnTo>
                    <a:pt x="122336" y="20487"/>
                  </a:lnTo>
                  <a:lnTo>
                    <a:pt x="123383" y="14410"/>
                  </a:lnTo>
                  <a:lnTo>
                    <a:pt x="123694" y="5906"/>
                  </a:lnTo>
                  <a:lnTo>
                    <a:pt x="122679" y="3933"/>
                  </a:lnTo>
                  <a:lnTo>
                    <a:pt x="120945" y="2617"/>
                  </a:lnTo>
                  <a:lnTo>
                    <a:pt x="116194" y="1155"/>
                  </a:lnTo>
                  <a:lnTo>
                    <a:pt x="77479" y="0"/>
                  </a:lnTo>
                  <a:lnTo>
                    <a:pt x="59763" y="5047"/>
                  </a:lnTo>
                  <a:lnTo>
                    <a:pt x="50198" y="13171"/>
                  </a:lnTo>
                  <a:lnTo>
                    <a:pt x="41359" y="22780"/>
                  </a:lnTo>
                  <a:lnTo>
                    <a:pt x="25543" y="35197"/>
                  </a:lnTo>
                  <a:lnTo>
                    <a:pt x="6786" y="58885"/>
                  </a:lnTo>
                  <a:lnTo>
                    <a:pt x="3017" y="68850"/>
                  </a:lnTo>
                  <a:lnTo>
                    <a:pt x="52" y="116010"/>
                  </a:lnTo>
                  <a:lnTo>
                    <a:pt x="2846" y="123166"/>
                  </a:lnTo>
                  <a:lnTo>
                    <a:pt x="22392" y="145998"/>
                  </a:lnTo>
                  <a:lnTo>
                    <a:pt x="28649" y="149547"/>
                  </a:lnTo>
                  <a:lnTo>
                    <a:pt x="34958" y="152183"/>
                  </a:lnTo>
                  <a:lnTo>
                    <a:pt x="41290" y="156881"/>
                  </a:lnTo>
                  <a:lnTo>
                    <a:pt x="50454" y="159675"/>
                  </a:lnTo>
                  <a:lnTo>
                    <a:pt x="96418" y="161824"/>
                  </a:lnTo>
                  <a:lnTo>
                    <a:pt x="104775" y="1619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34">
              <a:extLst>
                <a:ext uri="{FF2B5EF4-FFF2-40B4-BE49-F238E27FC236}">
                  <a16:creationId xmlns:a16="http://schemas.microsoft.com/office/drawing/2014/main" id="{7CE4B427-4E0A-02A5-8527-38BAA434FC1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277100" y="4381621"/>
              <a:ext cx="200022" cy="171330"/>
            </a:xfrm>
            <a:custGeom>
              <a:avLst/>
              <a:gdLst/>
              <a:ahLst/>
              <a:cxnLst/>
              <a:rect l="0" t="0" r="0" b="0"/>
              <a:pathLst>
                <a:path w="200022" h="171330">
                  <a:moveTo>
                    <a:pt x="171450" y="37979"/>
                  </a:moveTo>
                  <a:lnTo>
                    <a:pt x="171450" y="37979"/>
                  </a:lnTo>
                  <a:lnTo>
                    <a:pt x="171450" y="32922"/>
                  </a:lnTo>
                  <a:lnTo>
                    <a:pt x="172508" y="31433"/>
                  </a:lnTo>
                  <a:lnTo>
                    <a:pt x="174272" y="30440"/>
                  </a:lnTo>
                  <a:lnTo>
                    <a:pt x="176506" y="29778"/>
                  </a:lnTo>
                  <a:lnTo>
                    <a:pt x="190747" y="18267"/>
                  </a:lnTo>
                  <a:lnTo>
                    <a:pt x="199482" y="9923"/>
                  </a:lnTo>
                  <a:lnTo>
                    <a:pt x="200021" y="0"/>
                  </a:lnTo>
                  <a:lnTo>
                    <a:pt x="182125" y="7434"/>
                  </a:lnTo>
                  <a:lnTo>
                    <a:pt x="153761" y="14345"/>
                  </a:lnTo>
                  <a:lnTo>
                    <a:pt x="133948" y="25865"/>
                  </a:lnTo>
                  <a:lnTo>
                    <a:pt x="127266" y="28361"/>
                  </a:lnTo>
                  <a:lnTo>
                    <a:pt x="106667" y="45743"/>
                  </a:lnTo>
                  <a:lnTo>
                    <a:pt x="105616" y="49544"/>
                  </a:lnTo>
                  <a:lnTo>
                    <a:pt x="104824" y="64792"/>
                  </a:lnTo>
                  <a:lnTo>
                    <a:pt x="112980" y="74600"/>
                  </a:lnTo>
                  <a:lnTo>
                    <a:pt x="116536" y="75422"/>
                  </a:lnTo>
                  <a:lnTo>
                    <a:pt x="118966" y="75641"/>
                  </a:lnTo>
                  <a:lnTo>
                    <a:pt x="124488" y="78706"/>
                  </a:lnTo>
                  <a:lnTo>
                    <a:pt x="139788" y="91241"/>
                  </a:lnTo>
                  <a:lnTo>
                    <a:pt x="146089" y="93401"/>
                  </a:lnTo>
                  <a:lnTo>
                    <a:pt x="148192" y="95036"/>
                  </a:lnTo>
                  <a:lnTo>
                    <a:pt x="152212" y="101334"/>
                  </a:lnTo>
                  <a:lnTo>
                    <a:pt x="156903" y="103179"/>
                  </a:lnTo>
                  <a:lnTo>
                    <a:pt x="158577" y="104728"/>
                  </a:lnTo>
                  <a:lnTo>
                    <a:pt x="166541" y="117782"/>
                  </a:lnTo>
                  <a:lnTo>
                    <a:pt x="167119" y="120814"/>
                  </a:lnTo>
                  <a:lnTo>
                    <a:pt x="166446" y="123894"/>
                  </a:lnTo>
                  <a:lnTo>
                    <a:pt x="163935" y="130139"/>
                  </a:lnTo>
                  <a:lnTo>
                    <a:pt x="162819" y="136442"/>
                  </a:lnTo>
                  <a:lnTo>
                    <a:pt x="161462" y="138545"/>
                  </a:lnTo>
                  <a:lnTo>
                    <a:pt x="159500" y="139948"/>
                  </a:lnTo>
                  <a:lnTo>
                    <a:pt x="154497" y="142566"/>
                  </a:lnTo>
                  <a:lnTo>
                    <a:pt x="145730" y="148930"/>
                  </a:lnTo>
                  <a:lnTo>
                    <a:pt x="136430" y="152345"/>
                  </a:lnTo>
                  <a:lnTo>
                    <a:pt x="126973" y="158531"/>
                  </a:lnTo>
                  <a:lnTo>
                    <a:pt x="117466" y="160834"/>
                  </a:lnTo>
                  <a:lnTo>
                    <a:pt x="70731" y="161797"/>
                  </a:lnTo>
                  <a:lnTo>
                    <a:pt x="31597" y="162862"/>
                  </a:lnTo>
                  <a:lnTo>
                    <a:pt x="0" y="1713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90">
            <a:extLst>
              <a:ext uri="{FF2B5EF4-FFF2-40B4-BE49-F238E27FC236}">
                <a16:creationId xmlns:a16="http://schemas.microsoft.com/office/drawing/2014/main" id="{A7FE460A-DADE-3CAF-F1DF-B6A67BCFE503}"/>
              </a:ext>
            </a:extLst>
          </p:cNvPr>
          <p:cNvGrpSpPr/>
          <p:nvPr/>
        </p:nvGrpSpPr>
        <p:grpSpPr>
          <a:xfrm>
            <a:off x="1504950" y="5038725"/>
            <a:ext cx="171451" cy="85726"/>
            <a:chOff x="1504950" y="5038725"/>
            <a:chExt cx="171451" cy="85726"/>
          </a:xfrm>
        </p:grpSpPr>
        <p:sp>
          <p:nvSpPr>
            <p:cNvPr id="99" name="SMARTInkShape-835">
              <a:extLst>
                <a:ext uri="{FF2B5EF4-FFF2-40B4-BE49-F238E27FC236}">
                  <a16:creationId xmlns:a16="http://schemas.microsoft.com/office/drawing/2014/main" id="{423F2B52-E23F-B972-8EB8-0CDEB8E32C0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504950" y="503872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7334" y="8201"/>
                  </a:lnTo>
                  <a:lnTo>
                    <a:pt x="26315" y="9263"/>
                  </a:lnTo>
                  <a:lnTo>
                    <a:pt x="60545" y="10576"/>
                  </a:lnTo>
                  <a:lnTo>
                    <a:pt x="78986" y="17725"/>
                  </a:lnTo>
                  <a:lnTo>
                    <a:pt x="126604" y="19040"/>
                  </a:lnTo>
                  <a:lnTo>
                    <a:pt x="14287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36">
              <a:extLst>
                <a:ext uri="{FF2B5EF4-FFF2-40B4-BE49-F238E27FC236}">
                  <a16:creationId xmlns:a16="http://schemas.microsoft.com/office/drawing/2014/main" id="{6290CB23-BA40-A827-9614-4522C9B6ABC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504950" y="5114959"/>
              <a:ext cx="171451" cy="9492"/>
            </a:xfrm>
            <a:custGeom>
              <a:avLst/>
              <a:gdLst/>
              <a:ahLst/>
              <a:cxnLst/>
              <a:rect l="0" t="0" r="0" b="0"/>
              <a:pathLst>
                <a:path w="171451" h="9492">
                  <a:moveTo>
                    <a:pt x="0" y="9491"/>
                  </a:moveTo>
                  <a:lnTo>
                    <a:pt x="0" y="9491"/>
                  </a:lnTo>
                  <a:lnTo>
                    <a:pt x="40358" y="9491"/>
                  </a:lnTo>
                  <a:lnTo>
                    <a:pt x="84016" y="358"/>
                  </a:lnTo>
                  <a:lnTo>
                    <a:pt x="115722" y="0"/>
                  </a:lnTo>
                  <a:lnTo>
                    <a:pt x="163338" y="9100"/>
                  </a:lnTo>
                  <a:lnTo>
                    <a:pt x="171450" y="94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91">
            <a:extLst>
              <a:ext uri="{FF2B5EF4-FFF2-40B4-BE49-F238E27FC236}">
                <a16:creationId xmlns:a16="http://schemas.microsoft.com/office/drawing/2014/main" id="{BF8F33C5-3B13-7B81-2199-82AA2EA822FC}"/>
              </a:ext>
            </a:extLst>
          </p:cNvPr>
          <p:cNvGrpSpPr/>
          <p:nvPr/>
        </p:nvGrpSpPr>
        <p:grpSpPr>
          <a:xfrm>
            <a:off x="2086544" y="5030558"/>
            <a:ext cx="685232" cy="332002"/>
            <a:chOff x="2086544" y="5030558"/>
            <a:chExt cx="685232" cy="332002"/>
          </a:xfrm>
        </p:grpSpPr>
        <p:sp>
          <p:nvSpPr>
            <p:cNvPr id="102" name="SMARTInkShape-837">
              <a:extLst>
                <a:ext uri="{FF2B5EF4-FFF2-40B4-BE49-F238E27FC236}">
                  <a16:creationId xmlns:a16="http://schemas.microsoft.com/office/drawing/2014/main" id="{E9654D07-9F23-2826-80E6-EC089EEFC98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752725" y="52006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4861" y="0"/>
                  </a:lnTo>
                  <a:lnTo>
                    <a:pt x="3241" y="1058"/>
                  </a:lnTo>
                  <a:lnTo>
                    <a:pt x="2160" y="282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38">
              <a:extLst>
                <a:ext uri="{FF2B5EF4-FFF2-40B4-BE49-F238E27FC236}">
                  <a16:creationId xmlns:a16="http://schemas.microsoft.com/office/drawing/2014/main" id="{6B0EE6B0-61E2-168D-E9FF-68052386B33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543340" y="5086360"/>
              <a:ext cx="104611" cy="276200"/>
            </a:xfrm>
            <a:custGeom>
              <a:avLst/>
              <a:gdLst/>
              <a:ahLst/>
              <a:cxnLst/>
              <a:rect l="0" t="0" r="0" b="0"/>
              <a:pathLst>
                <a:path w="104611" h="276200">
                  <a:moveTo>
                    <a:pt x="95085" y="38090"/>
                  </a:moveTo>
                  <a:lnTo>
                    <a:pt x="95085" y="38090"/>
                  </a:lnTo>
                  <a:lnTo>
                    <a:pt x="95085" y="28599"/>
                  </a:lnTo>
                  <a:lnTo>
                    <a:pt x="86884" y="20367"/>
                  </a:lnTo>
                  <a:lnTo>
                    <a:pt x="85676" y="10956"/>
                  </a:lnTo>
                  <a:lnTo>
                    <a:pt x="84579" y="10475"/>
                  </a:lnTo>
                  <a:lnTo>
                    <a:pt x="80538" y="9942"/>
                  </a:lnTo>
                  <a:lnTo>
                    <a:pt x="79037" y="8741"/>
                  </a:lnTo>
                  <a:lnTo>
                    <a:pt x="77369" y="4585"/>
                  </a:lnTo>
                  <a:lnTo>
                    <a:pt x="75866" y="3053"/>
                  </a:lnTo>
                  <a:lnTo>
                    <a:pt x="67951" y="393"/>
                  </a:lnTo>
                  <a:lnTo>
                    <a:pt x="35025" y="0"/>
                  </a:lnTo>
                  <a:lnTo>
                    <a:pt x="28527" y="2817"/>
                  </a:lnTo>
                  <a:lnTo>
                    <a:pt x="6192" y="22380"/>
                  </a:lnTo>
                  <a:lnTo>
                    <a:pt x="2660" y="28638"/>
                  </a:lnTo>
                  <a:lnTo>
                    <a:pt x="393" y="41279"/>
                  </a:lnTo>
                  <a:lnTo>
                    <a:pt x="0" y="50794"/>
                  </a:lnTo>
                  <a:lnTo>
                    <a:pt x="1003" y="52909"/>
                  </a:lnTo>
                  <a:lnTo>
                    <a:pt x="2731" y="54320"/>
                  </a:lnTo>
                  <a:lnTo>
                    <a:pt x="4941" y="55260"/>
                  </a:lnTo>
                  <a:lnTo>
                    <a:pt x="6414" y="56945"/>
                  </a:lnTo>
                  <a:lnTo>
                    <a:pt x="8051" y="61640"/>
                  </a:lnTo>
                  <a:lnTo>
                    <a:pt x="9545" y="63315"/>
                  </a:lnTo>
                  <a:lnTo>
                    <a:pt x="14029" y="65176"/>
                  </a:lnTo>
                  <a:lnTo>
                    <a:pt x="60277" y="66665"/>
                  </a:lnTo>
                  <a:lnTo>
                    <a:pt x="66562" y="63843"/>
                  </a:lnTo>
                  <a:lnTo>
                    <a:pt x="92871" y="41353"/>
                  </a:lnTo>
                  <a:lnTo>
                    <a:pt x="102855" y="38519"/>
                  </a:lnTo>
                  <a:lnTo>
                    <a:pt x="103440" y="37318"/>
                  </a:lnTo>
                  <a:lnTo>
                    <a:pt x="104606" y="28601"/>
                  </a:lnTo>
                  <a:lnTo>
                    <a:pt x="104608" y="33633"/>
                  </a:lnTo>
                  <a:lnTo>
                    <a:pt x="103551" y="35118"/>
                  </a:lnTo>
                  <a:lnTo>
                    <a:pt x="101787" y="36109"/>
                  </a:lnTo>
                  <a:lnTo>
                    <a:pt x="99554" y="36769"/>
                  </a:lnTo>
                  <a:lnTo>
                    <a:pt x="98064" y="39326"/>
                  </a:lnTo>
                  <a:lnTo>
                    <a:pt x="94909" y="51979"/>
                  </a:lnTo>
                  <a:lnTo>
                    <a:pt x="88801" y="63960"/>
                  </a:lnTo>
                  <a:lnTo>
                    <a:pt x="79298" y="105281"/>
                  </a:lnTo>
                  <a:lnTo>
                    <a:pt x="76322" y="146865"/>
                  </a:lnTo>
                  <a:lnTo>
                    <a:pt x="76060" y="192762"/>
                  </a:lnTo>
                  <a:lnTo>
                    <a:pt x="74979" y="231686"/>
                  </a:lnTo>
                  <a:lnTo>
                    <a:pt x="66334" y="262253"/>
                  </a:lnTo>
                  <a:lnTo>
                    <a:pt x="58425" y="274167"/>
                  </a:lnTo>
                  <a:lnTo>
                    <a:pt x="54803" y="275305"/>
                  </a:lnTo>
                  <a:lnTo>
                    <a:pt x="30253" y="276199"/>
                  </a:lnTo>
                  <a:lnTo>
                    <a:pt x="23900" y="271154"/>
                  </a:lnTo>
                  <a:lnTo>
                    <a:pt x="21114" y="265852"/>
                  </a:lnTo>
                  <a:lnTo>
                    <a:pt x="20371" y="262957"/>
                  </a:lnTo>
                  <a:lnTo>
                    <a:pt x="12632" y="249646"/>
                  </a:lnTo>
                  <a:lnTo>
                    <a:pt x="9488" y="216278"/>
                  </a:lnTo>
                  <a:lnTo>
                    <a:pt x="17572" y="193729"/>
                  </a:lnTo>
                  <a:lnTo>
                    <a:pt x="25171" y="183525"/>
                  </a:lnTo>
                  <a:lnTo>
                    <a:pt x="26971" y="177517"/>
                  </a:lnTo>
                  <a:lnTo>
                    <a:pt x="33415" y="171319"/>
                  </a:lnTo>
                  <a:lnTo>
                    <a:pt x="54273" y="156607"/>
                  </a:lnTo>
                  <a:lnTo>
                    <a:pt x="73932" y="150401"/>
                  </a:lnTo>
                  <a:lnTo>
                    <a:pt x="77808" y="147889"/>
                  </a:lnTo>
                  <a:lnTo>
                    <a:pt x="104610" y="142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39">
              <a:extLst>
                <a:ext uri="{FF2B5EF4-FFF2-40B4-BE49-F238E27FC236}">
                  <a16:creationId xmlns:a16="http://schemas.microsoft.com/office/drawing/2014/main" id="{08E39753-28F4-36BD-66BE-002F3A455E8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086544" y="5030558"/>
              <a:ext cx="237557" cy="151043"/>
            </a:xfrm>
            <a:custGeom>
              <a:avLst/>
              <a:gdLst/>
              <a:ahLst/>
              <a:cxnLst/>
              <a:rect l="0" t="0" r="0" b="0"/>
              <a:pathLst>
                <a:path w="237557" h="151043">
                  <a:moveTo>
                    <a:pt x="123256" y="36742"/>
                  </a:moveTo>
                  <a:lnTo>
                    <a:pt x="123256" y="36742"/>
                  </a:lnTo>
                  <a:lnTo>
                    <a:pt x="123256" y="31686"/>
                  </a:lnTo>
                  <a:lnTo>
                    <a:pt x="124314" y="30197"/>
                  </a:lnTo>
                  <a:lnTo>
                    <a:pt x="126078" y="29203"/>
                  </a:lnTo>
                  <a:lnTo>
                    <a:pt x="132778" y="27217"/>
                  </a:lnTo>
                  <a:lnTo>
                    <a:pt x="140981" y="27217"/>
                  </a:lnTo>
                  <a:lnTo>
                    <a:pt x="136857" y="22161"/>
                  </a:lnTo>
                  <a:lnTo>
                    <a:pt x="136557" y="20672"/>
                  </a:lnTo>
                  <a:lnTo>
                    <a:pt x="137415" y="19678"/>
                  </a:lnTo>
                  <a:lnTo>
                    <a:pt x="139045" y="19016"/>
                  </a:lnTo>
                  <a:lnTo>
                    <a:pt x="139074" y="18575"/>
                  </a:lnTo>
                  <a:lnTo>
                    <a:pt x="133819" y="17808"/>
                  </a:lnTo>
                  <a:lnTo>
                    <a:pt x="133242" y="14922"/>
                  </a:lnTo>
                  <a:lnTo>
                    <a:pt x="133088" y="12670"/>
                  </a:lnTo>
                  <a:lnTo>
                    <a:pt x="131928" y="11170"/>
                  </a:lnTo>
                  <a:lnTo>
                    <a:pt x="123098" y="7372"/>
                  </a:lnTo>
                  <a:lnTo>
                    <a:pt x="115918" y="1699"/>
                  </a:lnTo>
                  <a:lnTo>
                    <a:pt x="110117" y="0"/>
                  </a:lnTo>
                  <a:lnTo>
                    <a:pt x="107089" y="606"/>
                  </a:lnTo>
                  <a:lnTo>
                    <a:pt x="96711" y="5456"/>
                  </a:lnTo>
                  <a:lnTo>
                    <a:pt x="68712" y="12866"/>
                  </a:lnTo>
                  <a:lnTo>
                    <a:pt x="50315" y="25402"/>
                  </a:lnTo>
                  <a:lnTo>
                    <a:pt x="22639" y="52819"/>
                  </a:lnTo>
                  <a:lnTo>
                    <a:pt x="3751" y="86780"/>
                  </a:lnTo>
                  <a:lnTo>
                    <a:pt x="284" y="102639"/>
                  </a:lnTo>
                  <a:lnTo>
                    <a:pt x="0" y="106073"/>
                  </a:lnTo>
                  <a:lnTo>
                    <a:pt x="7682" y="128741"/>
                  </a:lnTo>
                  <a:lnTo>
                    <a:pt x="35389" y="149241"/>
                  </a:lnTo>
                  <a:lnTo>
                    <a:pt x="47009" y="150508"/>
                  </a:lnTo>
                  <a:lnTo>
                    <a:pt x="50200" y="149628"/>
                  </a:lnTo>
                  <a:lnTo>
                    <a:pt x="52327" y="147983"/>
                  </a:lnTo>
                  <a:lnTo>
                    <a:pt x="53745" y="145828"/>
                  </a:lnTo>
                  <a:lnTo>
                    <a:pt x="55749" y="144391"/>
                  </a:lnTo>
                  <a:lnTo>
                    <a:pt x="63625" y="141310"/>
                  </a:lnTo>
                  <a:lnTo>
                    <a:pt x="92807" y="114784"/>
                  </a:lnTo>
                  <a:lnTo>
                    <a:pt x="120486" y="74964"/>
                  </a:lnTo>
                  <a:lnTo>
                    <a:pt x="123083" y="68546"/>
                  </a:lnTo>
                  <a:lnTo>
                    <a:pt x="129437" y="58983"/>
                  </a:lnTo>
                  <a:lnTo>
                    <a:pt x="131790" y="49447"/>
                  </a:lnTo>
                  <a:lnTo>
                    <a:pt x="132777" y="36790"/>
                  </a:lnTo>
                  <a:lnTo>
                    <a:pt x="127723" y="41813"/>
                  </a:lnTo>
                  <a:lnTo>
                    <a:pt x="125242" y="47110"/>
                  </a:lnTo>
                  <a:lnTo>
                    <a:pt x="124579" y="50004"/>
                  </a:lnTo>
                  <a:lnTo>
                    <a:pt x="116972" y="63311"/>
                  </a:lnTo>
                  <a:lnTo>
                    <a:pt x="113787" y="110784"/>
                  </a:lnTo>
                  <a:lnTo>
                    <a:pt x="113768" y="114678"/>
                  </a:lnTo>
                  <a:lnTo>
                    <a:pt x="116570" y="121827"/>
                  </a:lnTo>
                  <a:lnTo>
                    <a:pt x="120284" y="128533"/>
                  </a:lnTo>
                  <a:lnTo>
                    <a:pt x="122865" y="139598"/>
                  </a:lnTo>
                  <a:lnTo>
                    <a:pt x="131423" y="149549"/>
                  </a:lnTo>
                  <a:lnTo>
                    <a:pt x="134999" y="150378"/>
                  </a:lnTo>
                  <a:lnTo>
                    <a:pt x="179232" y="151042"/>
                  </a:lnTo>
                  <a:lnTo>
                    <a:pt x="187998" y="148220"/>
                  </a:lnTo>
                  <a:lnTo>
                    <a:pt x="195422" y="144497"/>
                  </a:lnTo>
                  <a:lnTo>
                    <a:pt x="217099" y="136853"/>
                  </a:lnTo>
                  <a:lnTo>
                    <a:pt x="237556" y="122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40">
              <a:extLst>
                <a:ext uri="{FF2B5EF4-FFF2-40B4-BE49-F238E27FC236}">
                  <a16:creationId xmlns:a16="http://schemas.microsoft.com/office/drawing/2014/main" id="{1D790C4B-A660-BA8A-A704-952C56737C2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371725" y="5086386"/>
              <a:ext cx="133351" cy="104299"/>
            </a:xfrm>
            <a:custGeom>
              <a:avLst/>
              <a:gdLst/>
              <a:ahLst/>
              <a:cxnLst/>
              <a:rect l="0" t="0" r="0" b="0"/>
              <a:pathLst>
                <a:path w="133351" h="104299">
                  <a:moveTo>
                    <a:pt x="0" y="19014"/>
                  </a:moveTo>
                  <a:lnTo>
                    <a:pt x="0" y="19014"/>
                  </a:lnTo>
                  <a:lnTo>
                    <a:pt x="0" y="367"/>
                  </a:lnTo>
                  <a:lnTo>
                    <a:pt x="8201" y="0"/>
                  </a:lnTo>
                  <a:lnTo>
                    <a:pt x="8642" y="1046"/>
                  </a:lnTo>
                  <a:lnTo>
                    <a:pt x="10582" y="41522"/>
                  </a:lnTo>
                  <a:lnTo>
                    <a:pt x="21283" y="66470"/>
                  </a:lnTo>
                  <a:lnTo>
                    <a:pt x="25334" y="72913"/>
                  </a:lnTo>
                  <a:lnTo>
                    <a:pt x="28673" y="82492"/>
                  </a:lnTo>
                  <a:lnTo>
                    <a:pt x="33205" y="88855"/>
                  </a:lnTo>
                  <a:lnTo>
                    <a:pt x="38747" y="92387"/>
                  </a:lnTo>
                  <a:lnTo>
                    <a:pt x="44738" y="95016"/>
                  </a:lnTo>
                  <a:lnTo>
                    <a:pt x="55307" y="103250"/>
                  </a:lnTo>
                  <a:lnTo>
                    <a:pt x="61660" y="104298"/>
                  </a:lnTo>
                  <a:lnTo>
                    <a:pt x="67269" y="101721"/>
                  </a:lnTo>
                  <a:lnTo>
                    <a:pt x="80734" y="90538"/>
                  </a:lnTo>
                  <a:lnTo>
                    <a:pt x="83507" y="85021"/>
                  </a:lnTo>
                  <a:lnTo>
                    <a:pt x="84246" y="82069"/>
                  </a:lnTo>
                  <a:lnTo>
                    <a:pt x="85798" y="80100"/>
                  </a:lnTo>
                  <a:lnTo>
                    <a:pt x="90344" y="77914"/>
                  </a:lnTo>
                  <a:lnTo>
                    <a:pt x="91979" y="76272"/>
                  </a:lnTo>
                  <a:lnTo>
                    <a:pt x="101509" y="58962"/>
                  </a:lnTo>
                  <a:lnTo>
                    <a:pt x="105547" y="33631"/>
                  </a:lnTo>
                  <a:lnTo>
                    <a:pt x="107406" y="31934"/>
                  </a:lnTo>
                  <a:lnTo>
                    <a:pt x="109704" y="30802"/>
                  </a:lnTo>
                  <a:lnTo>
                    <a:pt x="111236" y="28989"/>
                  </a:lnTo>
                  <a:lnTo>
                    <a:pt x="116518" y="18476"/>
                  </a:lnTo>
                  <a:lnTo>
                    <a:pt x="118953" y="15480"/>
                  </a:lnTo>
                  <a:lnTo>
                    <a:pt x="124482" y="12151"/>
                  </a:lnTo>
                  <a:lnTo>
                    <a:pt x="133350" y="94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192">
            <a:extLst>
              <a:ext uri="{FF2B5EF4-FFF2-40B4-BE49-F238E27FC236}">
                <a16:creationId xmlns:a16="http://schemas.microsoft.com/office/drawing/2014/main" id="{13F901F6-21A3-BFB9-E09A-EBBB663E3B56}"/>
              </a:ext>
            </a:extLst>
          </p:cNvPr>
          <p:cNvGrpSpPr/>
          <p:nvPr/>
        </p:nvGrpSpPr>
        <p:grpSpPr>
          <a:xfrm>
            <a:off x="3000505" y="4962536"/>
            <a:ext cx="295146" cy="390515"/>
            <a:chOff x="3000505" y="4962536"/>
            <a:chExt cx="295146" cy="390515"/>
          </a:xfrm>
        </p:grpSpPr>
        <p:sp>
          <p:nvSpPr>
            <p:cNvPr id="107" name="SMARTInkShape-841">
              <a:extLst>
                <a:ext uri="{FF2B5EF4-FFF2-40B4-BE49-F238E27FC236}">
                  <a16:creationId xmlns:a16="http://schemas.microsoft.com/office/drawing/2014/main" id="{565E9E88-AD93-7960-891B-A1880D73888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124200" y="515302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6246" y="12505"/>
                  </a:lnTo>
                  <a:lnTo>
                    <a:pt x="26568" y="10408"/>
                  </a:lnTo>
                  <a:lnTo>
                    <a:pt x="73195" y="9559"/>
                  </a:lnTo>
                  <a:lnTo>
                    <a:pt x="119115" y="58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842">
              <a:extLst>
                <a:ext uri="{FF2B5EF4-FFF2-40B4-BE49-F238E27FC236}">
                  <a16:creationId xmlns:a16="http://schemas.microsoft.com/office/drawing/2014/main" id="{3E9EAC08-0C65-0E6C-AF51-39FB63CB9F2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162300" y="4962536"/>
              <a:ext cx="85723" cy="390515"/>
            </a:xfrm>
            <a:custGeom>
              <a:avLst/>
              <a:gdLst/>
              <a:ahLst/>
              <a:cxnLst/>
              <a:rect l="0" t="0" r="0" b="0"/>
              <a:pathLst>
                <a:path w="85723" h="390515">
                  <a:moveTo>
                    <a:pt x="66675" y="95239"/>
                  </a:moveTo>
                  <a:lnTo>
                    <a:pt x="66675" y="95239"/>
                  </a:lnTo>
                  <a:lnTo>
                    <a:pt x="71731" y="95239"/>
                  </a:lnTo>
                  <a:lnTo>
                    <a:pt x="73221" y="94181"/>
                  </a:lnTo>
                  <a:lnTo>
                    <a:pt x="74213" y="92417"/>
                  </a:lnTo>
                  <a:lnTo>
                    <a:pt x="76996" y="78992"/>
                  </a:lnTo>
                  <a:lnTo>
                    <a:pt x="82669" y="69729"/>
                  </a:lnTo>
                  <a:lnTo>
                    <a:pt x="85121" y="57117"/>
                  </a:lnTo>
                  <a:lnTo>
                    <a:pt x="85722" y="24997"/>
                  </a:lnTo>
                  <a:lnTo>
                    <a:pt x="82901" y="18864"/>
                  </a:lnTo>
                  <a:lnTo>
                    <a:pt x="68115" y="1475"/>
                  </a:lnTo>
                  <a:lnTo>
                    <a:pt x="58600" y="120"/>
                  </a:lnTo>
                  <a:lnTo>
                    <a:pt x="44020" y="0"/>
                  </a:lnTo>
                  <a:lnTo>
                    <a:pt x="37909" y="2816"/>
                  </a:lnTo>
                  <a:lnTo>
                    <a:pt x="34798" y="5049"/>
                  </a:lnTo>
                  <a:lnTo>
                    <a:pt x="32723" y="8654"/>
                  </a:lnTo>
                  <a:lnTo>
                    <a:pt x="20536" y="54178"/>
                  </a:lnTo>
                  <a:lnTo>
                    <a:pt x="11707" y="96104"/>
                  </a:lnTo>
                  <a:lnTo>
                    <a:pt x="3266" y="142978"/>
                  </a:lnTo>
                  <a:lnTo>
                    <a:pt x="430" y="190504"/>
                  </a:lnTo>
                  <a:lnTo>
                    <a:pt x="7596" y="235294"/>
                  </a:lnTo>
                  <a:lnTo>
                    <a:pt x="9271" y="277097"/>
                  </a:lnTo>
                  <a:lnTo>
                    <a:pt x="9492" y="318899"/>
                  </a:lnTo>
                  <a:lnTo>
                    <a:pt x="18165" y="363952"/>
                  </a:lnTo>
                  <a:lnTo>
                    <a:pt x="18934" y="378537"/>
                  </a:lnTo>
                  <a:lnTo>
                    <a:pt x="10839" y="388975"/>
                  </a:lnTo>
                  <a:lnTo>
                    <a:pt x="7287" y="389830"/>
                  </a:lnTo>
                  <a:lnTo>
                    <a:pt x="0" y="390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43">
              <a:extLst>
                <a:ext uri="{FF2B5EF4-FFF2-40B4-BE49-F238E27FC236}">
                  <a16:creationId xmlns:a16="http://schemas.microsoft.com/office/drawing/2014/main" id="{C99F2947-2400-0D27-1E2D-C07BB823D2A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000505" y="5095992"/>
              <a:ext cx="75010" cy="95086"/>
            </a:xfrm>
            <a:custGeom>
              <a:avLst/>
              <a:gdLst/>
              <a:ahLst/>
              <a:cxnLst/>
              <a:rect l="0" t="0" r="0" b="0"/>
              <a:pathLst>
                <a:path w="75010" h="95086">
                  <a:moveTo>
                    <a:pt x="28445" y="28458"/>
                  </a:moveTo>
                  <a:lnTo>
                    <a:pt x="28445" y="28458"/>
                  </a:lnTo>
                  <a:lnTo>
                    <a:pt x="36645" y="28458"/>
                  </a:lnTo>
                  <a:lnTo>
                    <a:pt x="37087" y="27400"/>
                  </a:lnTo>
                  <a:lnTo>
                    <a:pt x="37960" y="19049"/>
                  </a:lnTo>
                  <a:lnTo>
                    <a:pt x="43023" y="18967"/>
                  </a:lnTo>
                  <a:lnTo>
                    <a:pt x="44514" y="17897"/>
                  </a:lnTo>
                  <a:lnTo>
                    <a:pt x="47233" y="10293"/>
                  </a:lnTo>
                  <a:lnTo>
                    <a:pt x="47460" y="9524"/>
                  </a:lnTo>
                  <a:lnTo>
                    <a:pt x="47492" y="1217"/>
                  </a:lnTo>
                  <a:lnTo>
                    <a:pt x="46435" y="772"/>
                  </a:lnTo>
                  <a:lnTo>
                    <a:pt x="39293" y="0"/>
                  </a:lnTo>
                  <a:lnTo>
                    <a:pt x="30627" y="6452"/>
                  </a:lnTo>
                  <a:lnTo>
                    <a:pt x="21801" y="9591"/>
                  </a:lnTo>
                  <a:lnTo>
                    <a:pt x="15614" y="14076"/>
                  </a:lnTo>
                  <a:lnTo>
                    <a:pt x="12159" y="19597"/>
                  </a:lnTo>
                  <a:lnTo>
                    <a:pt x="530" y="56461"/>
                  </a:lnTo>
                  <a:lnTo>
                    <a:pt x="0" y="69620"/>
                  </a:lnTo>
                  <a:lnTo>
                    <a:pt x="2750" y="76033"/>
                  </a:lnTo>
                  <a:lnTo>
                    <a:pt x="6442" y="82411"/>
                  </a:lnTo>
                  <a:lnTo>
                    <a:pt x="8082" y="88774"/>
                  </a:lnTo>
                  <a:lnTo>
                    <a:pt x="9579" y="90893"/>
                  </a:lnTo>
                  <a:lnTo>
                    <a:pt x="11634" y="92306"/>
                  </a:lnTo>
                  <a:lnTo>
                    <a:pt x="17798" y="93877"/>
                  </a:lnTo>
                  <a:lnTo>
                    <a:pt x="45260" y="95085"/>
                  </a:lnTo>
                  <a:lnTo>
                    <a:pt x="57562" y="87588"/>
                  </a:lnTo>
                  <a:lnTo>
                    <a:pt x="60556" y="86928"/>
                  </a:lnTo>
                  <a:lnTo>
                    <a:pt x="62552" y="85430"/>
                  </a:lnTo>
                  <a:lnTo>
                    <a:pt x="63883" y="83372"/>
                  </a:lnTo>
                  <a:lnTo>
                    <a:pt x="66420" y="78264"/>
                  </a:lnTo>
                  <a:lnTo>
                    <a:pt x="71076" y="72466"/>
                  </a:lnTo>
                  <a:lnTo>
                    <a:pt x="71682" y="69438"/>
                  </a:lnTo>
                  <a:lnTo>
                    <a:pt x="71028" y="66362"/>
                  </a:lnTo>
                  <a:lnTo>
                    <a:pt x="69534" y="63252"/>
                  </a:lnTo>
                  <a:lnTo>
                    <a:pt x="69596" y="60121"/>
                  </a:lnTo>
                  <a:lnTo>
                    <a:pt x="75009" y="44322"/>
                  </a:lnTo>
                  <a:lnTo>
                    <a:pt x="74304" y="41151"/>
                  </a:lnTo>
                  <a:lnTo>
                    <a:pt x="68391" y="28457"/>
                  </a:lnTo>
                  <a:lnTo>
                    <a:pt x="67776" y="25282"/>
                  </a:lnTo>
                  <a:lnTo>
                    <a:pt x="66307" y="23166"/>
                  </a:lnTo>
                  <a:lnTo>
                    <a:pt x="64270" y="21755"/>
                  </a:lnTo>
                  <a:lnTo>
                    <a:pt x="58452" y="19491"/>
                  </a:lnTo>
                  <a:lnTo>
                    <a:pt x="37970" y="18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193">
            <a:extLst>
              <a:ext uri="{FF2B5EF4-FFF2-40B4-BE49-F238E27FC236}">
                <a16:creationId xmlns:a16="http://schemas.microsoft.com/office/drawing/2014/main" id="{888E6269-00DE-7524-3BB9-C99ABE471722}"/>
              </a:ext>
            </a:extLst>
          </p:cNvPr>
          <p:cNvGrpSpPr/>
          <p:nvPr/>
        </p:nvGrpSpPr>
        <p:grpSpPr>
          <a:xfrm>
            <a:off x="3638678" y="4972050"/>
            <a:ext cx="571373" cy="247651"/>
            <a:chOff x="3638678" y="4972050"/>
            <a:chExt cx="571373" cy="247651"/>
          </a:xfrm>
        </p:grpSpPr>
        <p:sp>
          <p:nvSpPr>
            <p:cNvPr id="111" name="SMARTInkShape-844">
              <a:extLst>
                <a:ext uri="{FF2B5EF4-FFF2-40B4-BE49-F238E27FC236}">
                  <a16:creationId xmlns:a16="http://schemas.microsoft.com/office/drawing/2014/main" id="{5A908737-C4D7-8CFD-5047-A7E81EB8057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099865" y="5000635"/>
              <a:ext cx="110186" cy="190491"/>
            </a:xfrm>
            <a:custGeom>
              <a:avLst/>
              <a:gdLst/>
              <a:ahLst/>
              <a:cxnLst/>
              <a:rect l="0" t="0" r="0" b="0"/>
              <a:pathLst>
                <a:path w="110186" h="190491">
                  <a:moveTo>
                    <a:pt x="14935" y="9515"/>
                  </a:moveTo>
                  <a:lnTo>
                    <a:pt x="14935" y="9515"/>
                  </a:lnTo>
                  <a:lnTo>
                    <a:pt x="6734" y="9515"/>
                  </a:lnTo>
                  <a:lnTo>
                    <a:pt x="6293" y="8457"/>
                  </a:lnTo>
                  <a:lnTo>
                    <a:pt x="5803" y="4459"/>
                  </a:lnTo>
                  <a:lnTo>
                    <a:pt x="4614" y="2970"/>
                  </a:lnTo>
                  <a:lnTo>
                    <a:pt x="470" y="1314"/>
                  </a:lnTo>
                  <a:lnTo>
                    <a:pt x="0" y="873"/>
                  </a:lnTo>
                  <a:lnTo>
                    <a:pt x="745" y="578"/>
                  </a:lnTo>
                  <a:lnTo>
                    <a:pt x="5329" y="0"/>
                  </a:lnTo>
                  <a:lnTo>
                    <a:pt x="10442" y="5050"/>
                  </a:lnTo>
                  <a:lnTo>
                    <a:pt x="12938" y="13175"/>
                  </a:lnTo>
                  <a:lnTo>
                    <a:pt x="14857" y="60458"/>
                  </a:lnTo>
                  <a:lnTo>
                    <a:pt x="13854" y="79407"/>
                  </a:lnTo>
                  <a:lnTo>
                    <a:pt x="6291" y="117469"/>
                  </a:lnTo>
                  <a:lnTo>
                    <a:pt x="5420" y="164925"/>
                  </a:lnTo>
                  <a:lnTo>
                    <a:pt x="5413" y="174566"/>
                  </a:lnTo>
                  <a:lnTo>
                    <a:pt x="8233" y="180943"/>
                  </a:lnTo>
                  <a:lnTo>
                    <a:pt x="13611" y="188604"/>
                  </a:lnTo>
                  <a:lnTo>
                    <a:pt x="17170" y="189652"/>
                  </a:lnTo>
                  <a:lnTo>
                    <a:pt x="23020" y="190325"/>
                  </a:lnTo>
                  <a:lnTo>
                    <a:pt x="47115" y="167822"/>
                  </a:lnTo>
                  <a:lnTo>
                    <a:pt x="50404" y="161719"/>
                  </a:lnTo>
                  <a:lnTo>
                    <a:pt x="52924" y="155478"/>
                  </a:lnTo>
                  <a:lnTo>
                    <a:pt x="70237" y="129962"/>
                  </a:lnTo>
                  <a:lnTo>
                    <a:pt x="84002" y="118345"/>
                  </a:lnTo>
                  <a:lnTo>
                    <a:pt x="90080" y="109259"/>
                  </a:lnTo>
                  <a:lnTo>
                    <a:pt x="100618" y="104781"/>
                  </a:lnTo>
                  <a:lnTo>
                    <a:pt x="100660" y="152397"/>
                  </a:lnTo>
                  <a:lnTo>
                    <a:pt x="100660" y="169559"/>
                  </a:lnTo>
                  <a:lnTo>
                    <a:pt x="109792" y="180524"/>
                  </a:lnTo>
                  <a:lnTo>
                    <a:pt x="110185" y="190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845">
              <a:extLst>
                <a:ext uri="{FF2B5EF4-FFF2-40B4-BE49-F238E27FC236}">
                  <a16:creationId xmlns:a16="http://schemas.microsoft.com/office/drawing/2014/main" id="{71CE8A86-CC53-51A2-1B6F-19CA437F109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886200" y="5095875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5"/>
                  </a:lnTo>
                  <a:lnTo>
                    <a:pt x="2822" y="30561"/>
                  </a:lnTo>
                  <a:lnTo>
                    <a:pt x="16247" y="27779"/>
                  </a:lnTo>
                  <a:lnTo>
                    <a:pt x="26569" y="22106"/>
                  </a:lnTo>
                  <a:lnTo>
                    <a:pt x="72942" y="10487"/>
                  </a:lnTo>
                  <a:lnTo>
                    <a:pt x="119198" y="204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846">
              <a:extLst>
                <a:ext uri="{FF2B5EF4-FFF2-40B4-BE49-F238E27FC236}">
                  <a16:creationId xmlns:a16="http://schemas.microsoft.com/office/drawing/2014/main" id="{75D02017-61E2-97DB-1F00-6EF98EB4CAF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933836" y="5038728"/>
              <a:ext cx="104765" cy="161802"/>
            </a:xfrm>
            <a:custGeom>
              <a:avLst/>
              <a:gdLst/>
              <a:ahLst/>
              <a:cxnLst/>
              <a:rect l="0" t="0" r="0" b="0"/>
              <a:pathLst>
                <a:path w="104765" h="161802">
                  <a:moveTo>
                    <a:pt x="38089" y="9522"/>
                  </a:moveTo>
                  <a:lnTo>
                    <a:pt x="38089" y="9522"/>
                  </a:lnTo>
                  <a:lnTo>
                    <a:pt x="38089" y="0"/>
                  </a:lnTo>
                  <a:lnTo>
                    <a:pt x="37031" y="42559"/>
                  </a:lnTo>
                  <a:lnTo>
                    <a:pt x="22279" y="89813"/>
                  </a:lnTo>
                  <a:lnTo>
                    <a:pt x="18941" y="107161"/>
                  </a:lnTo>
                  <a:lnTo>
                    <a:pt x="11689" y="123039"/>
                  </a:lnTo>
                  <a:lnTo>
                    <a:pt x="9423" y="129824"/>
                  </a:lnTo>
                  <a:lnTo>
                    <a:pt x="3254" y="139594"/>
                  </a:lnTo>
                  <a:lnTo>
                    <a:pt x="117" y="151835"/>
                  </a:lnTo>
                  <a:lnTo>
                    <a:pt x="0" y="160548"/>
                  </a:lnTo>
                  <a:lnTo>
                    <a:pt x="1054" y="161006"/>
                  </a:lnTo>
                  <a:lnTo>
                    <a:pt x="8191" y="161801"/>
                  </a:lnTo>
                  <a:lnTo>
                    <a:pt x="16857" y="155352"/>
                  </a:lnTo>
                  <a:lnTo>
                    <a:pt x="26813" y="152786"/>
                  </a:lnTo>
                  <a:lnTo>
                    <a:pt x="50909" y="152407"/>
                  </a:lnTo>
                  <a:lnTo>
                    <a:pt x="57192" y="149580"/>
                  </a:lnTo>
                  <a:lnTo>
                    <a:pt x="64793" y="144197"/>
                  </a:lnTo>
                  <a:lnTo>
                    <a:pt x="104764" y="1428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847">
              <a:extLst>
                <a:ext uri="{FF2B5EF4-FFF2-40B4-BE49-F238E27FC236}">
                  <a16:creationId xmlns:a16="http://schemas.microsoft.com/office/drawing/2014/main" id="{A6A1E9C9-685C-4962-B462-83E6BA496A2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686175" y="4972050"/>
              <a:ext cx="133351" cy="66676"/>
            </a:xfrm>
            <a:custGeom>
              <a:avLst/>
              <a:gdLst/>
              <a:ahLst/>
              <a:cxnLst/>
              <a:rect l="0" t="0" r="0" b="0"/>
              <a:pathLst>
                <a:path w="133351" h="66676">
                  <a:moveTo>
                    <a:pt x="0" y="66675"/>
                  </a:moveTo>
                  <a:lnTo>
                    <a:pt x="0" y="66675"/>
                  </a:lnTo>
                  <a:lnTo>
                    <a:pt x="5056" y="61619"/>
                  </a:lnTo>
                  <a:lnTo>
                    <a:pt x="7539" y="56314"/>
                  </a:lnTo>
                  <a:lnTo>
                    <a:pt x="8201" y="53418"/>
                  </a:lnTo>
                  <a:lnTo>
                    <a:pt x="14189" y="44285"/>
                  </a:lnTo>
                  <a:lnTo>
                    <a:pt x="36070" y="22216"/>
                  </a:lnTo>
                  <a:lnTo>
                    <a:pt x="51022" y="13756"/>
                  </a:lnTo>
                  <a:lnTo>
                    <a:pt x="62625" y="9720"/>
                  </a:lnTo>
                  <a:lnTo>
                    <a:pt x="69461" y="5026"/>
                  </a:lnTo>
                  <a:lnTo>
                    <a:pt x="95565" y="99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848">
              <a:extLst>
                <a:ext uri="{FF2B5EF4-FFF2-40B4-BE49-F238E27FC236}">
                  <a16:creationId xmlns:a16="http://schemas.microsoft.com/office/drawing/2014/main" id="{74DF185F-BEBC-1729-FDF8-6CC8881E7CE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638678" y="5019711"/>
              <a:ext cx="123543" cy="199990"/>
            </a:xfrm>
            <a:custGeom>
              <a:avLst/>
              <a:gdLst/>
              <a:ahLst/>
              <a:cxnLst/>
              <a:rect l="0" t="0" r="0" b="0"/>
              <a:pathLst>
                <a:path w="123543" h="199990">
                  <a:moveTo>
                    <a:pt x="18922" y="38064"/>
                  </a:moveTo>
                  <a:lnTo>
                    <a:pt x="18922" y="38064"/>
                  </a:lnTo>
                  <a:lnTo>
                    <a:pt x="23978" y="38064"/>
                  </a:lnTo>
                  <a:lnTo>
                    <a:pt x="25468" y="37006"/>
                  </a:lnTo>
                  <a:lnTo>
                    <a:pt x="26461" y="35242"/>
                  </a:lnTo>
                  <a:lnTo>
                    <a:pt x="28185" y="28363"/>
                  </a:lnTo>
                  <a:lnTo>
                    <a:pt x="28437" y="14384"/>
                  </a:lnTo>
                  <a:lnTo>
                    <a:pt x="29498" y="12752"/>
                  </a:lnTo>
                  <a:lnTo>
                    <a:pt x="31264" y="11664"/>
                  </a:lnTo>
                  <a:lnTo>
                    <a:pt x="36647" y="9918"/>
                  </a:lnTo>
                  <a:lnTo>
                    <a:pt x="37383" y="6858"/>
                  </a:lnTo>
                  <a:lnTo>
                    <a:pt x="37962" y="84"/>
                  </a:lnTo>
                  <a:lnTo>
                    <a:pt x="32912" y="0"/>
                  </a:lnTo>
                  <a:lnTo>
                    <a:pt x="31424" y="1046"/>
                  </a:lnTo>
                  <a:lnTo>
                    <a:pt x="30431" y="2802"/>
                  </a:lnTo>
                  <a:lnTo>
                    <a:pt x="14268" y="46034"/>
                  </a:lnTo>
                  <a:lnTo>
                    <a:pt x="7217" y="66016"/>
                  </a:lnTo>
                  <a:lnTo>
                    <a:pt x="3137" y="72713"/>
                  </a:lnTo>
                  <a:lnTo>
                    <a:pt x="517" y="85635"/>
                  </a:lnTo>
                  <a:lnTo>
                    <a:pt x="0" y="98378"/>
                  </a:lnTo>
                  <a:lnTo>
                    <a:pt x="1016" y="100499"/>
                  </a:lnTo>
                  <a:lnTo>
                    <a:pt x="2751" y="101912"/>
                  </a:lnTo>
                  <a:lnTo>
                    <a:pt x="8084" y="104181"/>
                  </a:lnTo>
                  <a:lnTo>
                    <a:pt x="50499" y="104739"/>
                  </a:lnTo>
                  <a:lnTo>
                    <a:pt x="68433" y="104739"/>
                  </a:lnTo>
                  <a:lnTo>
                    <a:pt x="75500" y="101917"/>
                  </a:lnTo>
                  <a:lnTo>
                    <a:pt x="78865" y="99683"/>
                  </a:lnTo>
                  <a:lnTo>
                    <a:pt x="82167" y="99251"/>
                  </a:lnTo>
                  <a:lnTo>
                    <a:pt x="111878" y="105743"/>
                  </a:lnTo>
                  <a:lnTo>
                    <a:pt x="117739" y="109771"/>
                  </a:lnTo>
                  <a:lnTo>
                    <a:pt x="121048" y="115090"/>
                  </a:lnTo>
                  <a:lnTo>
                    <a:pt x="123542" y="131481"/>
                  </a:lnTo>
                  <a:lnTo>
                    <a:pt x="116062" y="147102"/>
                  </a:lnTo>
                  <a:lnTo>
                    <a:pt x="101303" y="164789"/>
                  </a:lnTo>
                  <a:lnTo>
                    <a:pt x="95046" y="168470"/>
                  </a:lnTo>
                  <a:lnTo>
                    <a:pt x="88739" y="171163"/>
                  </a:lnTo>
                  <a:lnTo>
                    <a:pt x="66545" y="187813"/>
                  </a:lnTo>
                  <a:lnTo>
                    <a:pt x="63370" y="188697"/>
                  </a:lnTo>
                  <a:lnTo>
                    <a:pt x="61254" y="190345"/>
                  </a:lnTo>
                  <a:lnTo>
                    <a:pt x="57218" y="196661"/>
                  </a:lnTo>
                  <a:lnTo>
                    <a:pt x="47497" y="1999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SMARTInkShape-849">
            <a:extLst>
              <a:ext uri="{FF2B5EF4-FFF2-40B4-BE49-F238E27FC236}">
                <a16:creationId xmlns:a16="http://schemas.microsoft.com/office/drawing/2014/main" id="{83FA6225-7B3C-69F9-AC68-16940F2EFEC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543466" y="4963097"/>
            <a:ext cx="199985" cy="228029"/>
          </a:xfrm>
          <a:custGeom>
            <a:avLst/>
            <a:gdLst/>
            <a:ahLst/>
            <a:cxnLst/>
            <a:rect l="0" t="0" r="0" b="0"/>
            <a:pathLst>
              <a:path w="199985" h="228029">
                <a:moveTo>
                  <a:pt x="114259" y="218503"/>
                </a:moveTo>
                <a:lnTo>
                  <a:pt x="114259" y="218503"/>
                </a:lnTo>
                <a:lnTo>
                  <a:pt x="114259" y="226704"/>
                </a:lnTo>
                <a:lnTo>
                  <a:pt x="115317" y="227145"/>
                </a:lnTo>
                <a:lnTo>
                  <a:pt x="123774" y="228028"/>
                </a:lnTo>
                <a:lnTo>
                  <a:pt x="115582" y="228028"/>
                </a:lnTo>
                <a:lnTo>
                  <a:pt x="100370" y="220424"/>
                </a:lnTo>
                <a:lnTo>
                  <a:pt x="58425" y="186738"/>
                </a:lnTo>
                <a:lnTo>
                  <a:pt x="54811" y="182510"/>
                </a:lnTo>
                <a:lnTo>
                  <a:pt x="41672" y="154827"/>
                </a:lnTo>
                <a:lnTo>
                  <a:pt x="35448" y="110710"/>
                </a:lnTo>
                <a:lnTo>
                  <a:pt x="32665" y="94395"/>
                </a:lnTo>
                <a:lnTo>
                  <a:pt x="40473" y="47222"/>
                </a:lnTo>
                <a:lnTo>
                  <a:pt x="46180" y="26743"/>
                </a:lnTo>
                <a:lnTo>
                  <a:pt x="47461" y="5947"/>
                </a:lnTo>
                <a:lnTo>
                  <a:pt x="48560" y="3773"/>
                </a:lnTo>
                <a:lnTo>
                  <a:pt x="50351" y="2325"/>
                </a:lnTo>
                <a:lnTo>
                  <a:pt x="55774" y="0"/>
                </a:lnTo>
                <a:lnTo>
                  <a:pt x="56220" y="868"/>
                </a:lnTo>
                <a:lnTo>
                  <a:pt x="57099" y="30300"/>
                </a:lnTo>
                <a:lnTo>
                  <a:pt x="43851" y="71609"/>
                </a:lnTo>
                <a:lnTo>
                  <a:pt x="32657" y="98745"/>
                </a:lnTo>
                <a:lnTo>
                  <a:pt x="27639" y="123400"/>
                </a:lnTo>
                <a:lnTo>
                  <a:pt x="2314" y="170578"/>
                </a:lnTo>
                <a:lnTo>
                  <a:pt x="0" y="188434"/>
                </a:lnTo>
                <a:lnTo>
                  <a:pt x="1045" y="188932"/>
                </a:lnTo>
                <a:lnTo>
                  <a:pt x="5027" y="189486"/>
                </a:lnTo>
                <a:lnTo>
                  <a:pt x="10325" y="186909"/>
                </a:lnTo>
                <a:lnTo>
                  <a:pt x="16208" y="183295"/>
                </a:lnTo>
                <a:lnTo>
                  <a:pt x="28607" y="180975"/>
                </a:lnTo>
                <a:lnTo>
                  <a:pt x="35975" y="179598"/>
                </a:lnTo>
                <a:lnTo>
                  <a:pt x="80327" y="163542"/>
                </a:lnTo>
                <a:lnTo>
                  <a:pt x="102108" y="154455"/>
                </a:lnTo>
                <a:lnTo>
                  <a:pt x="121972" y="147290"/>
                </a:lnTo>
                <a:lnTo>
                  <a:pt x="142177" y="135421"/>
                </a:lnTo>
                <a:lnTo>
                  <a:pt x="158623" y="132068"/>
                </a:lnTo>
                <a:lnTo>
                  <a:pt x="171392" y="125308"/>
                </a:lnTo>
                <a:lnTo>
                  <a:pt x="187282" y="122465"/>
                </a:lnTo>
                <a:lnTo>
                  <a:pt x="199984" y="11372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SMARTInkShape-Group195">
            <a:extLst>
              <a:ext uri="{FF2B5EF4-FFF2-40B4-BE49-F238E27FC236}">
                <a16:creationId xmlns:a16="http://schemas.microsoft.com/office/drawing/2014/main" id="{C61DC58F-DDB0-4820-DC56-3D3D444B36F8}"/>
              </a:ext>
            </a:extLst>
          </p:cNvPr>
          <p:cNvGrpSpPr/>
          <p:nvPr/>
        </p:nvGrpSpPr>
        <p:grpSpPr>
          <a:xfrm>
            <a:off x="5010150" y="4991134"/>
            <a:ext cx="571501" cy="256973"/>
            <a:chOff x="5010150" y="4991134"/>
            <a:chExt cx="571501" cy="256973"/>
          </a:xfrm>
        </p:grpSpPr>
        <p:sp>
          <p:nvSpPr>
            <p:cNvPr id="118" name="SMARTInkShape-850">
              <a:extLst>
                <a:ext uri="{FF2B5EF4-FFF2-40B4-BE49-F238E27FC236}">
                  <a16:creationId xmlns:a16="http://schemas.microsoft.com/office/drawing/2014/main" id="{D2A7E67B-23FD-7BE1-1FA4-99C63481653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467386" y="5004740"/>
              <a:ext cx="114265" cy="195911"/>
            </a:xfrm>
            <a:custGeom>
              <a:avLst/>
              <a:gdLst/>
              <a:ahLst/>
              <a:cxnLst/>
              <a:rect l="0" t="0" r="0" b="0"/>
              <a:pathLst>
                <a:path w="114265" h="195911">
                  <a:moveTo>
                    <a:pt x="19014" y="14935"/>
                  </a:moveTo>
                  <a:lnTo>
                    <a:pt x="19014" y="14935"/>
                  </a:lnTo>
                  <a:lnTo>
                    <a:pt x="19014" y="9879"/>
                  </a:lnTo>
                  <a:lnTo>
                    <a:pt x="20072" y="8390"/>
                  </a:lnTo>
                  <a:lnTo>
                    <a:pt x="21836" y="7396"/>
                  </a:lnTo>
                  <a:lnTo>
                    <a:pt x="27215" y="5802"/>
                  </a:lnTo>
                  <a:lnTo>
                    <a:pt x="27951" y="2762"/>
                  </a:lnTo>
                  <a:lnTo>
                    <a:pt x="28277" y="0"/>
                  </a:lnTo>
                  <a:lnTo>
                    <a:pt x="28536" y="18586"/>
                  </a:lnTo>
                  <a:lnTo>
                    <a:pt x="12064" y="62827"/>
                  </a:lnTo>
                  <a:lnTo>
                    <a:pt x="4583" y="107026"/>
                  </a:lnTo>
                  <a:lnTo>
                    <a:pt x="144" y="150272"/>
                  </a:lnTo>
                  <a:lnTo>
                    <a:pt x="0" y="169021"/>
                  </a:lnTo>
                  <a:lnTo>
                    <a:pt x="2802" y="176198"/>
                  </a:lnTo>
                  <a:lnTo>
                    <a:pt x="8168" y="184373"/>
                  </a:lnTo>
                  <a:lnTo>
                    <a:pt x="9373" y="194409"/>
                  </a:lnTo>
                  <a:lnTo>
                    <a:pt x="10470" y="194910"/>
                  </a:lnTo>
                  <a:lnTo>
                    <a:pt x="14512" y="195465"/>
                  </a:lnTo>
                  <a:lnTo>
                    <a:pt x="16013" y="194555"/>
                  </a:lnTo>
                  <a:lnTo>
                    <a:pt x="17013" y="192890"/>
                  </a:lnTo>
                  <a:lnTo>
                    <a:pt x="17680" y="190722"/>
                  </a:lnTo>
                  <a:lnTo>
                    <a:pt x="19183" y="189276"/>
                  </a:lnTo>
                  <a:lnTo>
                    <a:pt x="23675" y="187670"/>
                  </a:lnTo>
                  <a:lnTo>
                    <a:pt x="25297" y="186183"/>
                  </a:lnTo>
                  <a:lnTo>
                    <a:pt x="27098" y="181709"/>
                  </a:lnTo>
                  <a:lnTo>
                    <a:pt x="33543" y="176192"/>
                  </a:lnTo>
                  <a:lnTo>
                    <a:pt x="79316" y="135582"/>
                  </a:lnTo>
                  <a:lnTo>
                    <a:pt x="92034" y="123943"/>
                  </a:lnTo>
                  <a:lnTo>
                    <a:pt x="98387" y="121591"/>
                  </a:lnTo>
                  <a:lnTo>
                    <a:pt x="100505" y="119906"/>
                  </a:lnTo>
                  <a:lnTo>
                    <a:pt x="104543" y="113535"/>
                  </a:lnTo>
                  <a:lnTo>
                    <a:pt x="112775" y="110626"/>
                  </a:lnTo>
                  <a:lnTo>
                    <a:pt x="113271" y="111537"/>
                  </a:lnTo>
                  <a:lnTo>
                    <a:pt x="114261" y="142067"/>
                  </a:lnTo>
                  <a:lnTo>
                    <a:pt x="111441" y="148344"/>
                  </a:lnTo>
                  <a:lnTo>
                    <a:pt x="107717" y="154661"/>
                  </a:lnTo>
                  <a:lnTo>
                    <a:pt x="106063" y="160996"/>
                  </a:lnTo>
                  <a:lnTo>
                    <a:pt x="106680" y="164167"/>
                  </a:lnTo>
                  <a:lnTo>
                    <a:pt x="112452" y="176861"/>
                  </a:lnTo>
                  <a:lnTo>
                    <a:pt x="114264" y="1959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851">
              <a:extLst>
                <a:ext uri="{FF2B5EF4-FFF2-40B4-BE49-F238E27FC236}">
                  <a16:creationId xmlns:a16="http://schemas.microsoft.com/office/drawing/2014/main" id="{19839BEF-DBCB-F929-03BB-4019386EFFD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286375" y="51149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0361" y="11511"/>
                  </a:lnTo>
                  <a:lnTo>
                    <a:pt x="36187" y="6877"/>
                  </a:lnTo>
                  <a:lnTo>
                    <a:pt x="40001" y="4585"/>
                  </a:lnTo>
                  <a:lnTo>
                    <a:pt x="55479" y="135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852">
              <a:extLst>
                <a:ext uri="{FF2B5EF4-FFF2-40B4-BE49-F238E27FC236}">
                  <a16:creationId xmlns:a16="http://schemas.microsoft.com/office/drawing/2014/main" id="{4FB6C13F-B3C1-F8DE-97D4-0AAB6FE7753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287830" y="5010266"/>
              <a:ext cx="160471" cy="218921"/>
            </a:xfrm>
            <a:custGeom>
              <a:avLst/>
              <a:gdLst/>
              <a:ahLst/>
              <a:cxnLst/>
              <a:rect l="0" t="0" r="0" b="0"/>
              <a:pathLst>
                <a:path w="160471" h="218921">
                  <a:moveTo>
                    <a:pt x="55695" y="9409"/>
                  </a:moveTo>
                  <a:lnTo>
                    <a:pt x="55695" y="9409"/>
                  </a:lnTo>
                  <a:lnTo>
                    <a:pt x="55695" y="4353"/>
                  </a:lnTo>
                  <a:lnTo>
                    <a:pt x="56753" y="2864"/>
                  </a:lnTo>
                  <a:lnTo>
                    <a:pt x="58517" y="1870"/>
                  </a:lnTo>
                  <a:lnTo>
                    <a:pt x="64827" y="0"/>
                  </a:lnTo>
                  <a:lnTo>
                    <a:pt x="65104" y="4975"/>
                  </a:lnTo>
                  <a:lnTo>
                    <a:pt x="51027" y="50929"/>
                  </a:lnTo>
                  <a:lnTo>
                    <a:pt x="41540" y="96758"/>
                  </a:lnTo>
                  <a:lnTo>
                    <a:pt x="23817" y="139169"/>
                  </a:lnTo>
                  <a:lnTo>
                    <a:pt x="15592" y="168458"/>
                  </a:lnTo>
                  <a:lnTo>
                    <a:pt x="11414" y="176405"/>
                  </a:lnTo>
                  <a:lnTo>
                    <a:pt x="8002" y="186830"/>
                  </a:lnTo>
                  <a:lnTo>
                    <a:pt x="1818" y="196622"/>
                  </a:lnTo>
                  <a:lnTo>
                    <a:pt x="0" y="203034"/>
                  </a:lnTo>
                  <a:lnTo>
                    <a:pt x="573" y="205168"/>
                  </a:lnTo>
                  <a:lnTo>
                    <a:pt x="2014" y="206590"/>
                  </a:lnTo>
                  <a:lnTo>
                    <a:pt x="4033" y="207538"/>
                  </a:lnTo>
                  <a:lnTo>
                    <a:pt x="5378" y="209228"/>
                  </a:lnTo>
                  <a:lnTo>
                    <a:pt x="6874" y="213929"/>
                  </a:lnTo>
                  <a:lnTo>
                    <a:pt x="8331" y="215606"/>
                  </a:lnTo>
                  <a:lnTo>
                    <a:pt x="12772" y="217469"/>
                  </a:lnTo>
                  <a:lnTo>
                    <a:pt x="39860" y="218920"/>
                  </a:lnTo>
                  <a:lnTo>
                    <a:pt x="80834" y="208636"/>
                  </a:lnTo>
                  <a:lnTo>
                    <a:pt x="91601" y="202965"/>
                  </a:lnTo>
                  <a:lnTo>
                    <a:pt x="106668" y="199757"/>
                  </a:lnTo>
                  <a:lnTo>
                    <a:pt x="121777" y="192549"/>
                  </a:lnTo>
                  <a:lnTo>
                    <a:pt x="125150" y="191827"/>
                  </a:lnTo>
                  <a:lnTo>
                    <a:pt x="144561" y="182310"/>
                  </a:lnTo>
                  <a:lnTo>
                    <a:pt x="160470" y="180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853">
              <a:extLst>
                <a:ext uri="{FF2B5EF4-FFF2-40B4-BE49-F238E27FC236}">
                  <a16:creationId xmlns:a16="http://schemas.microsoft.com/office/drawing/2014/main" id="{2211FD00-3D74-E3CA-7F74-B2E0ECB10DB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010150" y="4991134"/>
              <a:ext cx="180962" cy="256973"/>
            </a:xfrm>
            <a:custGeom>
              <a:avLst/>
              <a:gdLst/>
              <a:ahLst/>
              <a:cxnLst/>
              <a:rect l="0" t="0" r="0" b="0"/>
              <a:pathLst>
                <a:path w="180962" h="256973">
                  <a:moveTo>
                    <a:pt x="142875" y="19016"/>
                  </a:moveTo>
                  <a:lnTo>
                    <a:pt x="142875" y="19016"/>
                  </a:lnTo>
                  <a:lnTo>
                    <a:pt x="160208" y="19016"/>
                  </a:lnTo>
                  <a:lnTo>
                    <a:pt x="169190" y="12471"/>
                  </a:lnTo>
                  <a:lnTo>
                    <a:pt x="180821" y="9525"/>
                  </a:lnTo>
                  <a:lnTo>
                    <a:pt x="180961" y="1293"/>
                  </a:lnTo>
                  <a:lnTo>
                    <a:pt x="179907" y="851"/>
                  </a:lnTo>
                  <a:lnTo>
                    <a:pt x="158585" y="0"/>
                  </a:lnTo>
                  <a:lnTo>
                    <a:pt x="115982" y="14156"/>
                  </a:lnTo>
                  <a:lnTo>
                    <a:pt x="71879" y="52283"/>
                  </a:lnTo>
                  <a:lnTo>
                    <a:pt x="38119" y="90778"/>
                  </a:lnTo>
                  <a:lnTo>
                    <a:pt x="16156" y="138232"/>
                  </a:lnTo>
                  <a:lnTo>
                    <a:pt x="11490" y="158291"/>
                  </a:lnTo>
                  <a:lnTo>
                    <a:pt x="10971" y="189519"/>
                  </a:lnTo>
                  <a:lnTo>
                    <a:pt x="22834" y="216787"/>
                  </a:lnTo>
                  <a:lnTo>
                    <a:pt x="31931" y="230132"/>
                  </a:lnTo>
                  <a:lnTo>
                    <a:pt x="58010" y="247404"/>
                  </a:lnTo>
                  <a:lnTo>
                    <a:pt x="70233" y="252814"/>
                  </a:lnTo>
                  <a:lnTo>
                    <a:pt x="115607" y="256972"/>
                  </a:lnTo>
                  <a:lnTo>
                    <a:pt x="122995" y="254244"/>
                  </a:lnTo>
                  <a:lnTo>
                    <a:pt x="129806" y="250561"/>
                  </a:lnTo>
                  <a:lnTo>
                    <a:pt x="136361" y="248926"/>
                  </a:lnTo>
                  <a:lnTo>
                    <a:pt x="138532" y="247430"/>
                  </a:lnTo>
                  <a:lnTo>
                    <a:pt x="139980" y="245376"/>
                  </a:lnTo>
                  <a:lnTo>
                    <a:pt x="142647" y="240270"/>
                  </a:lnTo>
                  <a:lnTo>
                    <a:pt x="147360" y="234473"/>
                  </a:lnTo>
                  <a:lnTo>
                    <a:pt x="150160" y="225547"/>
                  </a:lnTo>
                  <a:lnTo>
                    <a:pt x="150907" y="220203"/>
                  </a:lnTo>
                  <a:lnTo>
                    <a:pt x="148914" y="211443"/>
                  </a:lnTo>
                  <a:lnTo>
                    <a:pt x="135008" y="187349"/>
                  </a:lnTo>
                  <a:lnTo>
                    <a:pt x="107332" y="168667"/>
                  </a:lnTo>
                  <a:lnTo>
                    <a:pt x="88717" y="158842"/>
                  </a:lnTo>
                  <a:lnTo>
                    <a:pt x="82428" y="157742"/>
                  </a:lnTo>
                  <a:lnTo>
                    <a:pt x="36802" y="161667"/>
                  </a:lnTo>
                  <a:lnTo>
                    <a:pt x="0" y="171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196">
            <a:extLst>
              <a:ext uri="{FF2B5EF4-FFF2-40B4-BE49-F238E27FC236}">
                <a16:creationId xmlns:a16="http://schemas.microsoft.com/office/drawing/2014/main" id="{C52FA316-187B-BBEB-FD80-D9C6C377E4F1}"/>
              </a:ext>
            </a:extLst>
          </p:cNvPr>
          <p:cNvGrpSpPr/>
          <p:nvPr/>
        </p:nvGrpSpPr>
        <p:grpSpPr>
          <a:xfrm>
            <a:off x="5972175" y="4943606"/>
            <a:ext cx="838188" cy="310150"/>
            <a:chOff x="5972175" y="4943606"/>
            <a:chExt cx="838188" cy="310150"/>
          </a:xfrm>
        </p:grpSpPr>
        <p:sp>
          <p:nvSpPr>
            <p:cNvPr id="123" name="SMARTInkShape-854">
              <a:extLst>
                <a:ext uri="{FF2B5EF4-FFF2-40B4-BE49-F238E27FC236}">
                  <a16:creationId xmlns:a16="http://schemas.microsoft.com/office/drawing/2014/main" id="{75545AC6-6234-D13C-3BD9-4807A64656D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591300" y="5109461"/>
              <a:ext cx="219063" cy="144295"/>
            </a:xfrm>
            <a:custGeom>
              <a:avLst/>
              <a:gdLst/>
              <a:ahLst/>
              <a:cxnLst/>
              <a:rect l="0" t="0" r="0" b="0"/>
              <a:pathLst>
                <a:path w="219063" h="144295">
                  <a:moveTo>
                    <a:pt x="200025" y="24514"/>
                  </a:moveTo>
                  <a:lnTo>
                    <a:pt x="200025" y="24514"/>
                  </a:lnTo>
                  <a:lnTo>
                    <a:pt x="205081" y="19458"/>
                  </a:lnTo>
                  <a:lnTo>
                    <a:pt x="210386" y="16975"/>
                  </a:lnTo>
                  <a:lnTo>
                    <a:pt x="217358" y="15381"/>
                  </a:lnTo>
                  <a:lnTo>
                    <a:pt x="217930" y="14193"/>
                  </a:lnTo>
                  <a:lnTo>
                    <a:pt x="219062" y="5583"/>
                  </a:lnTo>
                  <a:lnTo>
                    <a:pt x="214015" y="443"/>
                  </a:lnTo>
                  <a:lnTo>
                    <a:pt x="211468" y="0"/>
                  </a:lnTo>
                  <a:lnTo>
                    <a:pt x="208712" y="763"/>
                  </a:lnTo>
                  <a:lnTo>
                    <a:pt x="205817" y="2330"/>
                  </a:lnTo>
                  <a:lnTo>
                    <a:pt x="180066" y="5051"/>
                  </a:lnTo>
                  <a:lnTo>
                    <a:pt x="167870" y="6338"/>
                  </a:lnTo>
                  <a:lnTo>
                    <a:pt x="126624" y="17212"/>
                  </a:lnTo>
                  <a:lnTo>
                    <a:pt x="105021" y="31412"/>
                  </a:lnTo>
                  <a:lnTo>
                    <a:pt x="101764" y="32288"/>
                  </a:lnTo>
                  <a:lnTo>
                    <a:pt x="99593" y="33929"/>
                  </a:lnTo>
                  <a:lnTo>
                    <a:pt x="95822" y="42086"/>
                  </a:lnTo>
                  <a:lnTo>
                    <a:pt x="96689" y="42579"/>
                  </a:lnTo>
                  <a:lnTo>
                    <a:pt x="100475" y="43126"/>
                  </a:lnTo>
                  <a:lnTo>
                    <a:pt x="101909" y="44330"/>
                  </a:lnTo>
                  <a:lnTo>
                    <a:pt x="103501" y="48490"/>
                  </a:lnTo>
                  <a:lnTo>
                    <a:pt x="104984" y="50024"/>
                  </a:lnTo>
                  <a:lnTo>
                    <a:pt x="114969" y="55305"/>
                  </a:lnTo>
                  <a:lnTo>
                    <a:pt x="130263" y="68198"/>
                  </a:lnTo>
                  <a:lnTo>
                    <a:pt x="158723" y="80186"/>
                  </a:lnTo>
                  <a:lnTo>
                    <a:pt x="169845" y="89736"/>
                  </a:lnTo>
                  <a:lnTo>
                    <a:pt x="170736" y="93365"/>
                  </a:lnTo>
                  <a:lnTo>
                    <a:pt x="171310" y="99263"/>
                  </a:lnTo>
                  <a:lnTo>
                    <a:pt x="149055" y="123067"/>
                  </a:lnTo>
                  <a:lnTo>
                    <a:pt x="142800" y="126523"/>
                  </a:lnTo>
                  <a:lnTo>
                    <a:pt x="136492" y="129118"/>
                  </a:lnTo>
                  <a:lnTo>
                    <a:pt x="126990" y="135470"/>
                  </a:lnTo>
                  <a:lnTo>
                    <a:pt x="117473" y="137823"/>
                  </a:lnTo>
                  <a:lnTo>
                    <a:pt x="82354" y="139846"/>
                  </a:lnTo>
                  <a:lnTo>
                    <a:pt x="74350" y="143859"/>
                  </a:lnTo>
                  <a:lnTo>
                    <a:pt x="70733" y="144294"/>
                  </a:lnTo>
                  <a:lnTo>
                    <a:pt x="25802" y="138896"/>
                  </a:lnTo>
                  <a:lnTo>
                    <a:pt x="0" y="1388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855">
              <a:extLst>
                <a:ext uri="{FF2B5EF4-FFF2-40B4-BE49-F238E27FC236}">
                  <a16:creationId xmlns:a16="http://schemas.microsoft.com/office/drawing/2014/main" id="{F4F914B3-C959-C1C3-796D-794FBBD5BD6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534791" y="5078311"/>
              <a:ext cx="147613" cy="141261"/>
            </a:xfrm>
            <a:custGeom>
              <a:avLst/>
              <a:gdLst/>
              <a:ahLst/>
              <a:cxnLst/>
              <a:rect l="0" t="0" r="0" b="0"/>
              <a:pathLst>
                <a:path w="147613" h="141261">
                  <a:moveTo>
                    <a:pt x="37459" y="65189"/>
                  </a:moveTo>
                  <a:lnTo>
                    <a:pt x="37459" y="65189"/>
                  </a:lnTo>
                  <a:lnTo>
                    <a:pt x="42515" y="65189"/>
                  </a:lnTo>
                  <a:lnTo>
                    <a:pt x="47820" y="68011"/>
                  </a:lnTo>
                  <a:lnTo>
                    <a:pt x="53705" y="71734"/>
                  </a:lnTo>
                  <a:lnTo>
                    <a:pt x="66108" y="74126"/>
                  </a:lnTo>
                  <a:lnTo>
                    <a:pt x="69258" y="74322"/>
                  </a:lnTo>
                  <a:lnTo>
                    <a:pt x="75581" y="71717"/>
                  </a:lnTo>
                  <a:lnTo>
                    <a:pt x="83207" y="66478"/>
                  </a:lnTo>
                  <a:lnTo>
                    <a:pt x="95198" y="65358"/>
                  </a:lnTo>
                  <a:lnTo>
                    <a:pt x="98177" y="65302"/>
                  </a:lnTo>
                  <a:lnTo>
                    <a:pt x="104308" y="62417"/>
                  </a:lnTo>
                  <a:lnTo>
                    <a:pt x="110561" y="58665"/>
                  </a:lnTo>
                  <a:lnTo>
                    <a:pt x="120031" y="55495"/>
                  </a:lnTo>
                  <a:lnTo>
                    <a:pt x="129541" y="49381"/>
                  </a:lnTo>
                  <a:lnTo>
                    <a:pt x="135886" y="47580"/>
                  </a:lnTo>
                  <a:lnTo>
                    <a:pt x="138002" y="46041"/>
                  </a:lnTo>
                  <a:lnTo>
                    <a:pt x="139413" y="43957"/>
                  </a:lnTo>
                  <a:lnTo>
                    <a:pt x="141677" y="38065"/>
                  </a:lnTo>
                  <a:lnTo>
                    <a:pt x="147126" y="31987"/>
                  </a:lnTo>
                  <a:lnTo>
                    <a:pt x="147612" y="29297"/>
                  </a:lnTo>
                  <a:lnTo>
                    <a:pt x="146878" y="26444"/>
                  </a:lnTo>
                  <a:lnTo>
                    <a:pt x="144297" y="20452"/>
                  </a:lnTo>
                  <a:lnTo>
                    <a:pt x="143151" y="14261"/>
                  </a:lnTo>
                  <a:lnTo>
                    <a:pt x="141788" y="12188"/>
                  </a:lnTo>
                  <a:lnTo>
                    <a:pt x="139819" y="10805"/>
                  </a:lnTo>
                  <a:lnTo>
                    <a:pt x="134811" y="8210"/>
                  </a:lnTo>
                  <a:lnTo>
                    <a:pt x="129057" y="3529"/>
                  </a:lnTo>
                  <a:lnTo>
                    <a:pt x="120150" y="743"/>
                  </a:lnTo>
                  <a:lnTo>
                    <a:pt x="114812" y="0"/>
                  </a:lnTo>
                  <a:lnTo>
                    <a:pt x="72265" y="8301"/>
                  </a:lnTo>
                  <a:lnTo>
                    <a:pt x="59631" y="12741"/>
                  </a:lnTo>
                  <a:lnTo>
                    <a:pt x="35562" y="31305"/>
                  </a:lnTo>
                  <a:lnTo>
                    <a:pt x="14193" y="58417"/>
                  </a:lnTo>
                  <a:lnTo>
                    <a:pt x="2603" y="81333"/>
                  </a:lnTo>
                  <a:lnTo>
                    <a:pt x="0" y="96365"/>
                  </a:lnTo>
                  <a:lnTo>
                    <a:pt x="7616" y="119083"/>
                  </a:lnTo>
                  <a:lnTo>
                    <a:pt x="13565" y="126431"/>
                  </a:lnTo>
                  <a:lnTo>
                    <a:pt x="19078" y="129449"/>
                  </a:lnTo>
                  <a:lnTo>
                    <a:pt x="25057" y="131850"/>
                  </a:lnTo>
                  <a:lnTo>
                    <a:pt x="34372" y="138092"/>
                  </a:lnTo>
                  <a:lnTo>
                    <a:pt x="43835" y="140412"/>
                  </a:lnTo>
                  <a:lnTo>
                    <a:pt x="59686" y="141260"/>
                  </a:lnTo>
                  <a:lnTo>
                    <a:pt x="85084" y="1318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856">
              <a:extLst>
                <a:ext uri="{FF2B5EF4-FFF2-40B4-BE49-F238E27FC236}">
                  <a16:creationId xmlns:a16="http://schemas.microsoft.com/office/drawing/2014/main" id="{2A655648-C448-AF7F-379C-078B9687C67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429375" y="5114925"/>
              <a:ext cx="85726" cy="95237"/>
            </a:xfrm>
            <a:custGeom>
              <a:avLst/>
              <a:gdLst/>
              <a:ahLst/>
              <a:cxnLst/>
              <a:rect l="0" t="0" r="0" b="0"/>
              <a:pathLst>
                <a:path w="85726" h="95237">
                  <a:moveTo>
                    <a:pt x="9525" y="19050"/>
                  </a:moveTo>
                  <a:lnTo>
                    <a:pt x="9525" y="19050"/>
                  </a:lnTo>
                  <a:lnTo>
                    <a:pt x="9525" y="427"/>
                  </a:lnTo>
                  <a:lnTo>
                    <a:pt x="19016" y="0"/>
                  </a:lnTo>
                  <a:lnTo>
                    <a:pt x="13982" y="0"/>
                  </a:lnTo>
                  <a:lnTo>
                    <a:pt x="12497" y="1058"/>
                  </a:lnTo>
                  <a:lnTo>
                    <a:pt x="11506" y="2822"/>
                  </a:lnTo>
                  <a:lnTo>
                    <a:pt x="427" y="40932"/>
                  </a:lnTo>
                  <a:lnTo>
                    <a:pt x="5" y="85547"/>
                  </a:lnTo>
                  <a:lnTo>
                    <a:pt x="0" y="93333"/>
                  </a:lnTo>
                  <a:lnTo>
                    <a:pt x="1058" y="93972"/>
                  </a:lnTo>
                  <a:lnTo>
                    <a:pt x="16246" y="95138"/>
                  </a:lnTo>
                  <a:lnTo>
                    <a:pt x="26742" y="95236"/>
                  </a:lnTo>
                  <a:lnTo>
                    <a:pt x="51227" y="72584"/>
                  </a:lnTo>
                  <a:lnTo>
                    <a:pt x="54518" y="66479"/>
                  </a:lnTo>
                  <a:lnTo>
                    <a:pt x="57038" y="60238"/>
                  </a:lnTo>
                  <a:lnTo>
                    <a:pt x="74438" y="39979"/>
                  </a:lnTo>
                  <a:lnTo>
                    <a:pt x="75417" y="36113"/>
                  </a:lnTo>
                  <a:lnTo>
                    <a:pt x="75678" y="33600"/>
                  </a:lnTo>
                  <a:lnTo>
                    <a:pt x="78790" y="27986"/>
                  </a:lnTo>
                  <a:lnTo>
                    <a:pt x="84355" y="20815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857">
              <a:extLst>
                <a:ext uri="{FF2B5EF4-FFF2-40B4-BE49-F238E27FC236}">
                  <a16:creationId xmlns:a16="http://schemas.microsoft.com/office/drawing/2014/main" id="{EC40447F-F9B9-F958-CE8C-25995EF222A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334125" y="4943606"/>
              <a:ext cx="76191" cy="266570"/>
            </a:xfrm>
            <a:custGeom>
              <a:avLst/>
              <a:gdLst/>
              <a:ahLst/>
              <a:cxnLst/>
              <a:rect l="0" t="0" r="0" b="0"/>
              <a:pathLst>
                <a:path w="76191" h="266570">
                  <a:moveTo>
                    <a:pt x="66675" y="37969"/>
                  </a:moveTo>
                  <a:lnTo>
                    <a:pt x="66675" y="37969"/>
                  </a:lnTo>
                  <a:lnTo>
                    <a:pt x="66675" y="15579"/>
                  </a:lnTo>
                  <a:lnTo>
                    <a:pt x="67733" y="13517"/>
                  </a:lnTo>
                  <a:lnTo>
                    <a:pt x="69497" y="12143"/>
                  </a:lnTo>
                  <a:lnTo>
                    <a:pt x="71731" y="11226"/>
                  </a:lnTo>
                  <a:lnTo>
                    <a:pt x="73220" y="9557"/>
                  </a:lnTo>
                  <a:lnTo>
                    <a:pt x="76166" y="0"/>
                  </a:lnTo>
                  <a:lnTo>
                    <a:pt x="76190" y="4964"/>
                  </a:lnTo>
                  <a:lnTo>
                    <a:pt x="64441" y="47818"/>
                  </a:lnTo>
                  <a:lnTo>
                    <a:pt x="50507" y="93437"/>
                  </a:lnTo>
                  <a:lnTo>
                    <a:pt x="38042" y="132886"/>
                  </a:lnTo>
                  <a:lnTo>
                    <a:pt x="28763" y="174254"/>
                  </a:lnTo>
                  <a:lnTo>
                    <a:pt x="18461" y="204355"/>
                  </a:lnTo>
                  <a:lnTo>
                    <a:pt x="13496" y="214577"/>
                  </a:lnTo>
                  <a:lnTo>
                    <a:pt x="8570" y="259037"/>
                  </a:lnTo>
                  <a:lnTo>
                    <a:pt x="6771" y="261548"/>
                  </a:lnTo>
                  <a:lnTo>
                    <a:pt x="0" y="2665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858">
              <a:extLst>
                <a:ext uri="{FF2B5EF4-FFF2-40B4-BE49-F238E27FC236}">
                  <a16:creationId xmlns:a16="http://schemas.microsoft.com/office/drawing/2014/main" id="{365D4F1A-C32F-B7FF-FC88-D99CB0D323A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143637" y="5086753"/>
              <a:ext cx="180964" cy="132896"/>
            </a:xfrm>
            <a:custGeom>
              <a:avLst/>
              <a:gdLst/>
              <a:ahLst/>
              <a:cxnLst/>
              <a:rect l="0" t="0" r="0" b="0"/>
              <a:pathLst>
                <a:path w="180964" h="132896">
                  <a:moveTo>
                    <a:pt x="104763" y="56747"/>
                  </a:moveTo>
                  <a:lnTo>
                    <a:pt x="104763" y="56747"/>
                  </a:lnTo>
                  <a:lnTo>
                    <a:pt x="109819" y="56747"/>
                  </a:lnTo>
                  <a:lnTo>
                    <a:pt x="111308" y="55689"/>
                  </a:lnTo>
                  <a:lnTo>
                    <a:pt x="112302" y="53925"/>
                  </a:lnTo>
                  <a:lnTo>
                    <a:pt x="112964" y="51691"/>
                  </a:lnTo>
                  <a:lnTo>
                    <a:pt x="114464" y="50202"/>
                  </a:lnTo>
                  <a:lnTo>
                    <a:pt x="122373" y="47614"/>
                  </a:lnTo>
                  <a:lnTo>
                    <a:pt x="123173" y="44574"/>
                  </a:lnTo>
                  <a:lnTo>
                    <a:pt x="123813" y="10573"/>
                  </a:lnTo>
                  <a:lnTo>
                    <a:pt x="122755" y="10089"/>
                  </a:lnTo>
                  <a:lnTo>
                    <a:pt x="118757" y="9552"/>
                  </a:lnTo>
                  <a:lnTo>
                    <a:pt x="113452" y="6491"/>
                  </a:lnTo>
                  <a:lnTo>
                    <a:pt x="107567" y="2661"/>
                  </a:lnTo>
                  <a:lnTo>
                    <a:pt x="98303" y="504"/>
                  </a:lnTo>
                  <a:lnTo>
                    <a:pt x="92015" y="0"/>
                  </a:lnTo>
                  <a:lnTo>
                    <a:pt x="85691" y="2600"/>
                  </a:lnTo>
                  <a:lnTo>
                    <a:pt x="70537" y="10011"/>
                  </a:lnTo>
                  <a:lnTo>
                    <a:pt x="51583" y="18911"/>
                  </a:lnTo>
                  <a:lnTo>
                    <a:pt x="20563" y="40888"/>
                  </a:lnTo>
                  <a:lnTo>
                    <a:pt x="16880" y="45115"/>
                  </a:lnTo>
                  <a:lnTo>
                    <a:pt x="2405" y="75209"/>
                  </a:lnTo>
                  <a:lnTo>
                    <a:pt x="129" y="103044"/>
                  </a:lnTo>
                  <a:lnTo>
                    <a:pt x="0" y="126202"/>
                  </a:lnTo>
                  <a:lnTo>
                    <a:pt x="1055" y="128450"/>
                  </a:lnTo>
                  <a:lnTo>
                    <a:pt x="2816" y="129950"/>
                  </a:lnTo>
                  <a:lnTo>
                    <a:pt x="7595" y="131615"/>
                  </a:lnTo>
                  <a:lnTo>
                    <a:pt x="31786" y="132895"/>
                  </a:lnTo>
                  <a:lnTo>
                    <a:pt x="33887" y="131854"/>
                  </a:lnTo>
                  <a:lnTo>
                    <a:pt x="35288" y="130102"/>
                  </a:lnTo>
                  <a:lnTo>
                    <a:pt x="36220" y="127876"/>
                  </a:lnTo>
                  <a:lnTo>
                    <a:pt x="37902" y="126391"/>
                  </a:lnTo>
                  <a:lnTo>
                    <a:pt x="42591" y="124742"/>
                  </a:lnTo>
                  <a:lnTo>
                    <a:pt x="44266" y="123244"/>
                  </a:lnTo>
                  <a:lnTo>
                    <a:pt x="52228" y="110280"/>
                  </a:lnTo>
                  <a:lnTo>
                    <a:pt x="57778" y="106998"/>
                  </a:lnTo>
                  <a:lnTo>
                    <a:pt x="63773" y="104481"/>
                  </a:lnTo>
                  <a:lnTo>
                    <a:pt x="69965" y="99834"/>
                  </a:lnTo>
                  <a:lnTo>
                    <a:pt x="91889" y="68802"/>
                  </a:lnTo>
                  <a:lnTo>
                    <a:pt x="95304" y="59731"/>
                  </a:lnTo>
                  <a:lnTo>
                    <a:pt x="101490" y="50340"/>
                  </a:lnTo>
                  <a:lnTo>
                    <a:pt x="104752" y="37745"/>
                  </a:lnTo>
                  <a:lnTo>
                    <a:pt x="96561" y="45902"/>
                  </a:lnTo>
                  <a:lnTo>
                    <a:pt x="95630" y="51887"/>
                  </a:lnTo>
                  <a:lnTo>
                    <a:pt x="95238" y="89824"/>
                  </a:lnTo>
                  <a:lnTo>
                    <a:pt x="96296" y="91498"/>
                  </a:lnTo>
                  <a:lnTo>
                    <a:pt x="98060" y="92615"/>
                  </a:lnTo>
                  <a:lnTo>
                    <a:pt x="100294" y="93359"/>
                  </a:lnTo>
                  <a:lnTo>
                    <a:pt x="112571" y="102917"/>
                  </a:lnTo>
                  <a:lnTo>
                    <a:pt x="118835" y="103941"/>
                  </a:lnTo>
                  <a:lnTo>
                    <a:pt x="146074" y="104361"/>
                  </a:lnTo>
                  <a:lnTo>
                    <a:pt x="152405" y="101545"/>
                  </a:lnTo>
                  <a:lnTo>
                    <a:pt x="158745" y="97824"/>
                  </a:lnTo>
                  <a:lnTo>
                    <a:pt x="168265" y="94671"/>
                  </a:lnTo>
                  <a:lnTo>
                    <a:pt x="180963" y="853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859">
              <a:extLst>
                <a:ext uri="{FF2B5EF4-FFF2-40B4-BE49-F238E27FC236}">
                  <a16:creationId xmlns:a16="http://schemas.microsoft.com/office/drawing/2014/main" id="{7524E39A-F5D1-EEFB-52AF-44027609DAF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972175" y="5114925"/>
              <a:ext cx="133351" cy="114136"/>
            </a:xfrm>
            <a:custGeom>
              <a:avLst/>
              <a:gdLst/>
              <a:ahLst/>
              <a:cxnLst/>
              <a:rect l="0" t="0" r="0" b="0"/>
              <a:pathLst>
                <a:path w="133351" h="11413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2" y="1986"/>
                  </a:lnTo>
                  <a:lnTo>
                    <a:pt x="9132" y="116"/>
                  </a:lnTo>
                  <a:lnTo>
                    <a:pt x="14465" y="5091"/>
                  </a:lnTo>
                  <a:lnTo>
                    <a:pt x="17013" y="10376"/>
                  </a:lnTo>
                  <a:lnTo>
                    <a:pt x="18997" y="38122"/>
                  </a:lnTo>
                  <a:lnTo>
                    <a:pt x="20101" y="60523"/>
                  </a:lnTo>
                  <a:lnTo>
                    <a:pt x="27250" y="78983"/>
                  </a:lnTo>
                  <a:lnTo>
                    <a:pt x="29371" y="91998"/>
                  </a:lnTo>
                  <a:lnTo>
                    <a:pt x="36063" y="104759"/>
                  </a:lnTo>
                  <a:lnTo>
                    <a:pt x="36742" y="107940"/>
                  </a:lnTo>
                  <a:lnTo>
                    <a:pt x="38252" y="110060"/>
                  </a:lnTo>
                  <a:lnTo>
                    <a:pt x="40318" y="111473"/>
                  </a:lnTo>
                  <a:lnTo>
                    <a:pt x="48282" y="113462"/>
                  </a:lnTo>
                  <a:lnTo>
                    <a:pt x="55398" y="114135"/>
                  </a:lnTo>
                  <a:lnTo>
                    <a:pt x="67281" y="106739"/>
                  </a:lnTo>
                  <a:lnTo>
                    <a:pt x="70254" y="106085"/>
                  </a:lnTo>
                  <a:lnTo>
                    <a:pt x="72236" y="104589"/>
                  </a:lnTo>
                  <a:lnTo>
                    <a:pt x="82398" y="87547"/>
                  </a:lnTo>
                  <a:lnTo>
                    <a:pt x="85798" y="72741"/>
                  </a:lnTo>
                  <a:lnTo>
                    <a:pt x="114356" y="26391"/>
                  </a:lnTo>
                  <a:lnTo>
                    <a:pt x="121019" y="11700"/>
                  </a:lnTo>
                  <a:lnTo>
                    <a:pt x="121955" y="7800"/>
                  </a:lnTo>
                  <a:lnTo>
                    <a:pt x="123637" y="5200"/>
                  </a:lnTo>
                  <a:lnTo>
                    <a:pt x="125816" y="346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197">
            <a:extLst>
              <a:ext uri="{FF2B5EF4-FFF2-40B4-BE49-F238E27FC236}">
                <a16:creationId xmlns:a16="http://schemas.microsoft.com/office/drawing/2014/main" id="{58355CE1-045F-CE30-C362-4A8272CAB766}"/>
              </a:ext>
            </a:extLst>
          </p:cNvPr>
          <p:cNvGrpSpPr/>
          <p:nvPr/>
        </p:nvGrpSpPr>
        <p:grpSpPr>
          <a:xfrm>
            <a:off x="1828801" y="5572125"/>
            <a:ext cx="180975" cy="104776"/>
            <a:chOff x="1828801" y="5572125"/>
            <a:chExt cx="180975" cy="104776"/>
          </a:xfrm>
        </p:grpSpPr>
        <p:sp>
          <p:nvSpPr>
            <p:cNvPr id="130" name="SMARTInkShape-860">
              <a:extLst>
                <a:ext uri="{FF2B5EF4-FFF2-40B4-BE49-F238E27FC236}">
                  <a16:creationId xmlns:a16="http://schemas.microsoft.com/office/drawing/2014/main" id="{F5E87AF3-E464-634D-1034-B0A874E73E7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838325" y="56578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44658" y="19050"/>
                  </a:lnTo>
                  <a:lnTo>
                    <a:pt x="91967" y="17992"/>
                  </a:lnTo>
                  <a:lnTo>
                    <a:pt x="119665" y="10408"/>
                  </a:lnTo>
                  <a:lnTo>
                    <a:pt x="146011" y="9559"/>
                  </a:lnTo>
                  <a:lnTo>
                    <a:pt x="152383" y="6718"/>
                  </a:lnTo>
                  <a:lnTo>
                    <a:pt x="158742" y="298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861">
              <a:extLst>
                <a:ext uri="{FF2B5EF4-FFF2-40B4-BE49-F238E27FC236}">
                  <a16:creationId xmlns:a16="http://schemas.microsoft.com/office/drawing/2014/main" id="{74CA6261-6BB3-6B81-CBEB-DDF753B766E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828801" y="5572125"/>
              <a:ext cx="85725" cy="17727"/>
            </a:xfrm>
            <a:custGeom>
              <a:avLst/>
              <a:gdLst/>
              <a:ahLst/>
              <a:cxnLst/>
              <a:rect l="0" t="0" r="0" b="0"/>
              <a:pathLst>
                <a:path w="85725" h="17727">
                  <a:moveTo>
                    <a:pt x="9524" y="0"/>
                  </a:moveTo>
                  <a:lnTo>
                    <a:pt x="9524" y="0"/>
                  </a:lnTo>
                  <a:lnTo>
                    <a:pt x="4467" y="0"/>
                  </a:lnTo>
                  <a:lnTo>
                    <a:pt x="2978" y="1058"/>
                  </a:lnTo>
                  <a:lnTo>
                    <a:pt x="1985" y="2822"/>
                  </a:lnTo>
                  <a:lnTo>
                    <a:pt x="0" y="9522"/>
                  </a:lnTo>
                  <a:lnTo>
                    <a:pt x="14188" y="9525"/>
                  </a:lnTo>
                  <a:lnTo>
                    <a:pt x="19711" y="12347"/>
                  </a:lnTo>
                  <a:lnTo>
                    <a:pt x="26823" y="17726"/>
                  </a:lnTo>
                  <a:lnTo>
                    <a:pt x="28465" y="17109"/>
                  </a:lnTo>
                  <a:lnTo>
                    <a:pt x="35833" y="12242"/>
                  </a:lnTo>
                  <a:lnTo>
                    <a:pt x="41678" y="10733"/>
                  </a:lnTo>
                  <a:lnTo>
                    <a:pt x="44718" y="11389"/>
                  </a:lnTo>
                  <a:lnTo>
                    <a:pt x="50919" y="14939"/>
                  </a:lnTo>
                  <a:lnTo>
                    <a:pt x="54054" y="15251"/>
                  </a:lnTo>
                  <a:lnTo>
                    <a:pt x="76005" y="9715"/>
                  </a:lnTo>
                  <a:lnTo>
                    <a:pt x="80699" y="9609"/>
                  </a:lnTo>
                  <a:lnTo>
                    <a:pt x="82374" y="10640"/>
                  </a:lnTo>
                  <a:lnTo>
                    <a:pt x="83490" y="12385"/>
                  </a:lnTo>
                  <a:lnTo>
                    <a:pt x="84235" y="14607"/>
                  </a:lnTo>
                  <a:lnTo>
                    <a:pt x="84731" y="15030"/>
                  </a:lnTo>
                  <a:lnTo>
                    <a:pt x="85062" y="14253"/>
                  </a:lnTo>
                  <a:lnTo>
                    <a:pt x="85283" y="12677"/>
                  </a:lnTo>
                  <a:lnTo>
                    <a:pt x="85430" y="12684"/>
                  </a:lnTo>
                  <a:lnTo>
                    <a:pt x="85593" y="15516"/>
                  </a:lnTo>
                  <a:lnTo>
                    <a:pt x="85637" y="15635"/>
                  </a:lnTo>
                  <a:lnTo>
                    <a:pt x="85724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198">
            <a:extLst>
              <a:ext uri="{FF2B5EF4-FFF2-40B4-BE49-F238E27FC236}">
                <a16:creationId xmlns:a16="http://schemas.microsoft.com/office/drawing/2014/main" id="{B88B75D9-7A30-054E-99CF-CA3CB187E034}"/>
              </a:ext>
            </a:extLst>
          </p:cNvPr>
          <p:cNvGrpSpPr/>
          <p:nvPr/>
        </p:nvGrpSpPr>
        <p:grpSpPr>
          <a:xfrm>
            <a:off x="2700089" y="5440226"/>
            <a:ext cx="747962" cy="265212"/>
            <a:chOff x="2700089" y="5440226"/>
            <a:chExt cx="747962" cy="265212"/>
          </a:xfrm>
        </p:grpSpPr>
        <p:sp>
          <p:nvSpPr>
            <p:cNvPr id="133" name="SMARTInkShape-862">
              <a:extLst>
                <a:ext uri="{FF2B5EF4-FFF2-40B4-BE49-F238E27FC236}">
                  <a16:creationId xmlns:a16="http://schemas.microsoft.com/office/drawing/2014/main" id="{95F1587C-DD2A-167C-C81E-1C6A3D40FF9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286125" y="5591213"/>
              <a:ext cx="161926" cy="19013"/>
            </a:xfrm>
            <a:custGeom>
              <a:avLst/>
              <a:gdLst/>
              <a:ahLst/>
              <a:cxnLst/>
              <a:rect l="0" t="0" r="0" b="0"/>
              <a:pathLst>
                <a:path w="161926" h="19013">
                  <a:moveTo>
                    <a:pt x="0" y="19012"/>
                  </a:moveTo>
                  <a:lnTo>
                    <a:pt x="0" y="19012"/>
                  </a:lnTo>
                  <a:lnTo>
                    <a:pt x="5056" y="13956"/>
                  </a:lnTo>
                  <a:lnTo>
                    <a:pt x="10361" y="11473"/>
                  </a:lnTo>
                  <a:lnTo>
                    <a:pt x="54782" y="247"/>
                  </a:lnTo>
                  <a:lnTo>
                    <a:pt x="78018" y="0"/>
                  </a:lnTo>
                  <a:lnTo>
                    <a:pt x="85122" y="2801"/>
                  </a:lnTo>
                  <a:lnTo>
                    <a:pt x="91806" y="6515"/>
                  </a:lnTo>
                  <a:lnTo>
                    <a:pt x="102579" y="8606"/>
                  </a:lnTo>
                  <a:lnTo>
                    <a:pt x="130344" y="10468"/>
                  </a:lnTo>
                  <a:lnTo>
                    <a:pt x="161925" y="190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863">
              <a:extLst>
                <a:ext uri="{FF2B5EF4-FFF2-40B4-BE49-F238E27FC236}">
                  <a16:creationId xmlns:a16="http://schemas.microsoft.com/office/drawing/2014/main" id="{031E609E-2474-C4B9-1820-391CB325AA1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362325" y="5486404"/>
              <a:ext cx="9526" cy="209547"/>
            </a:xfrm>
            <a:custGeom>
              <a:avLst/>
              <a:gdLst/>
              <a:ahLst/>
              <a:cxnLst/>
              <a:rect l="0" t="0" r="0" b="0"/>
              <a:pathLst>
                <a:path w="9526" h="209547">
                  <a:moveTo>
                    <a:pt x="0" y="28571"/>
                  </a:moveTo>
                  <a:lnTo>
                    <a:pt x="0" y="28571"/>
                  </a:lnTo>
                  <a:lnTo>
                    <a:pt x="0" y="10"/>
                  </a:lnTo>
                  <a:lnTo>
                    <a:pt x="5056" y="0"/>
                  </a:lnTo>
                  <a:lnTo>
                    <a:pt x="6546" y="2116"/>
                  </a:lnTo>
                  <a:lnTo>
                    <a:pt x="9132" y="21455"/>
                  </a:lnTo>
                  <a:lnTo>
                    <a:pt x="8444" y="60648"/>
                  </a:lnTo>
                  <a:lnTo>
                    <a:pt x="881" y="99508"/>
                  </a:lnTo>
                  <a:lnTo>
                    <a:pt x="52" y="144271"/>
                  </a:lnTo>
                  <a:lnTo>
                    <a:pt x="1065" y="173747"/>
                  </a:lnTo>
                  <a:lnTo>
                    <a:pt x="8202" y="193138"/>
                  </a:lnTo>
                  <a:lnTo>
                    <a:pt x="9525" y="2095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864">
              <a:extLst>
                <a:ext uri="{FF2B5EF4-FFF2-40B4-BE49-F238E27FC236}">
                  <a16:creationId xmlns:a16="http://schemas.microsoft.com/office/drawing/2014/main" id="{BED04051-9A51-CC4F-2B3F-0B49A08AB80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019541" y="5500065"/>
              <a:ext cx="152120" cy="195480"/>
            </a:xfrm>
            <a:custGeom>
              <a:avLst/>
              <a:gdLst/>
              <a:ahLst/>
              <a:cxnLst/>
              <a:rect l="0" t="0" r="0" b="0"/>
              <a:pathLst>
                <a:path w="152120" h="195480">
                  <a:moveTo>
                    <a:pt x="9409" y="43485"/>
                  </a:moveTo>
                  <a:lnTo>
                    <a:pt x="9409" y="43485"/>
                  </a:lnTo>
                  <a:lnTo>
                    <a:pt x="4353" y="43485"/>
                  </a:lnTo>
                  <a:lnTo>
                    <a:pt x="2863" y="42427"/>
                  </a:lnTo>
                  <a:lnTo>
                    <a:pt x="1871" y="40663"/>
                  </a:lnTo>
                  <a:lnTo>
                    <a:pt x="146" y="33784"/>
                  </a:lnTo>
                  <a:lnTo>
                    <a:pt x="0" y="29296"/>
                  </a:lnTo>
                  <a:lnTo>
                    <a:pt x="1020" y="27675"/>
                  </a:lnTo>
                  <a:lnTo>
                    <a:pt x="2758" y="26595"/>
                  </a:lnTo>
                  <a:lnTo>
                    <a:pt x="4975" y="25876"/>
                  </a:lnTo>
                  <a:lnTo>
                    <a:pt x="28534" y="8015"/>
                  </a:lnTo>
                  <a:lnTo>
                    <a:pt x="44344" y="4673"/>
                  </a:lnTo>
                  <a:lnTo>
                    <a:pt x="50688" y="483"/>
                  </a:lnTo>
                  <a:lnTo>
                    <a:pt x="53862" y="0"/>
                  </a:lnTo>
                  <a:lnTo>
                    <a:pt x="57036" y="736"/>
                  </a:lnTo>
                  <a:lnTo>
                    <a:pt x="63385" y="3319"/>
                  </a:lnTo>
                  <a:lnTo>
                    <a:pt x="69735" y="4467"/>
                  </a:lnTo>
                  <a:lnTo>
                    <a:pt x="71851" y="5831"/>
                  </a:lnTo>
                  <a:lnTo>
                    <a:pt x="73262" y="7799"/>
                  </a:lnTo>
                  <a:lnTo>
                    <a:pt x="74203" y="10170"/>
                  </a:lnTo>
                  <a:lnTo>
                    <a:pt x="75888" y="11749"/>
                  </a:lnTo>
                  <a:lnTo>
                    <a:pt x="80584" y="13505"/>
                  </a:lnTo>
                  <a:lnTo>
                    <a:pt x="82259" y="15032"/>
                  </a:lnTo>
                  <a:lnTo>
                    <a:pt x="92952" y="34153"/>
                  </a:lnTo>
                  <a:lnTo>
                    <a:pt x="93679" y="37263"/>
                  </a:lnTo>
                  <a:lnTo>
                    <a:pt x="93106" y="40396"/>
                  </a:lnTo>
                  <a:lnTo>
                    <a:pt x="87404" y="53027"/>
                  </a:lnTo>
                  <a:lnTo>
                    <a:pt x="86805" y="56196"/>
                  </a:lnTo>
                  <a:lnTo>
                    <a:pt x="80907" y="65713"/>
                  </a:lnTo>
                  <a:lnTo>
                    <a:pt x="63250" y="84760"/>
                  </a:lnTo>
                  <a:lnTo>
                    <a:pt x="56975" y="88288"/>
                  </a:lnTo>
                  <a:lnTo>
                    <a:pt x="53819" y="89229"/>
                  </a:lnTo>
                  <a:lnTo>
                    <a:pt x="51716" y="90914"/>
                  </a:lnTo>
                  <a:lnTo>
                    <a:pt x="48063" y="99146"/>
                  </a:lnTo>
                  <a:lnTo>
                    <a:pt x="47523" y="109729"/>
                  </a:lnTo>
                  <a:lnTo>
                    <a:pt x="52569" y="110032"/>
                  </a:lnTo>
                  <a:lnTo>
                    <a:pt x="57872" y="112925"/>
                  </a:lnTo>
                  <a:lnTo>
                    <a:pt x="63756" y="116681"/>
                  </a:lnTo>
                  <a:lnTo>
                    <a:pt x="76157" y="119092"/>
                  </a:lnTo>
                  <a:lnTo>
                    <a:pt x="123535" y="119680"/>
                  </a:lnTo>
                  <a:lnTo>
                    <a:pt x="126768" y="119682"/>
                  </a:lnTo>
                  <a:lnTo>
                    <a:pt x="133182" y="122505"/>
                  </a:lnTo>
                  <a:lnTo>
                    <a:pt x="150400" y="137018"/>
                  </a:lnTo>
                  <a:lnTo>
                    <a:pt x="151446" y="140794"/>
                  </a:lnTo>
                  <a:lnTo>
                    <a:pt x="152119" y="151842"/>
                  </a:lnTo>
                  <a:lnTo>
                    <a:pt x="149388" y="157966"/>
                  </a:lnTo>
                  <a:lnTo>
                    <a:pt x="144068" y="165464"/>
                  </a:lnTo>
                  <a:lnTo>
                    <a:pt x="116888" y="182390"/>
                  </a:lnTo>
                  <a:lnTo>
                    <a:pt x="72990" y="192803"/>
                  </a:lnTo>
                  <a:lnTo>
                    <a:pt x="49231" y="195479"/>
                  </a:lnTo>
                  <a:lnTo>
                    <a:pt x="40161" y="192882"/>
                  </a:lnTo>
                  <a:lnTo>
                    <a:pt x="28459" y="1863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865">
              <a:extLst>
                <a:ext uri="{FF2B5EF4-FFF2-40B4-BE49-F238E27FC236}">
                  <a16:creationId xmlns:a16="http://schemas.microsoft.com/office/drawing/2014/main" id="{73F63FDA-2E89-B71A-0796-D9F7F5DB195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700089" y="5440226"/>
              <a:ext cx="199428" cy="265212"/>
            </a:xfrm>
            <a:custGeom>
              <a:avLst/>
              <a:gdLst/>
              <a:ahLst/>
              <a:cxnLst/>
              <a:rect l="0" t="0" r="0" b="0"/>
              <a:pathLst>
                <a:path w="199428" h="265212">
                  <a:moveTo>
                    <a:pt x="157411" y="36649"/>
                  </a:moveTo>
                  <a:lnTo>
                    <a:pt x="157411" y="36649"/>
                  </a:lnTo>
                  <a:lnTo>
                    <a:pt x="157411" y="27516"/>
                  </a:lnTo>
                  <a:lnTo>
                    <a:pt x="162467" y="27240"/>
                  </a:lnTo>
                  <a:lnTo>
                    <a:pt x="163957" y="26143"/>
                  </a:lnTo>
                  <a:lnTo>
                    <a:pt x="165611" y="22101"/>
                  </a:lnTo>
                  <a:lnTo>
                    <a:pt x="164995" y="20600"/>
                  </a:lnTo>
                  <a:lnTo>
                    <a:pt x="163525" y="19600"/>
                  </a:lnTo>
                  <a:lnTo>
                    <a:pt x="161487" y="18933"/>
                  </a:lnTo>
                  <a:lnTo>
                    <a:pt x="160129" y="17430"/>
                  </a:lnTo>
                  <a:lnTo>
                    <a:pt x="157769" y="9515"/>
                  </a:lnTo>
                  <a:lnTo>
                    <a:pt x="143331" y="1813"/>
                  </a:lnTo>
                  <a:lnTo>
                    <a:pt x="135984" y="0"/>
                  </a:lnTo>
                  <a:lnTo>
                    <a:pt x="120841" y="4035"/>
                  </a:lnTo>
                  <a:lnTo>
                    <a:pt x="95703" y="13822"/>
                  </a:lnTo>
                  <a:lnTo>
                    <a:pt x="66905" y="19675"/>
                  </a:lnTo>
                  <a:lnTo>
                    <a:pt x="51219" y="30561"/>
                  </a:lnTo>
                  <a:lnTo>
                    <a:pt x="10443" y="61812"/>
                  </a:lnTo>
                  <a:lnTo>
                    <a:pt x="670" y="77893"/>
                  </a:lnTo>
                  <a:lnTo>
                    <a:pt x="0" y="81078"/>
                  </a:lnTo>
                  <a:lnTo>
                    <a:pt x="612" y="84260"/>
                  </a:lnTo>
                  <a:lnTo>
                    <a:pt x="4142" y="91915"/>
                  </a:lnTo>
                  <a:lnTo>
                    <a:pt x="9810" y="98297"/>
                  </a:lnTo>
                  <a:lnTo>
                    <a:pt x="18080" y="101090"/>
                  </a:lnTo>
                  <a:lnTo>
                    <a:pt x="27753" y="103389"/>
                  </a:lnTo>
                  <a:lnTo>
                    <a:pt x="56832" y="118425"/>
                  </a:lnTo>
                  <a:lnTo>
                    <a:pt x="87695" y="126910"/>
                  </a:lnTo>
                  <a:lnTo>
                    <a:pt x="106441" y="137460"/>
                  </a:lnTo>
                  <a:lnTo>
                    <a:pt x="126607" y="143463"/>
                  </a:lnTo>
                  <a:lnTo>
                    <a:pt x="146152" y="159583"/>
                  </a:lnTo>
                  <a:lnTo>
                    <a:pt x="152407" y="168193"/>
                  </a:lnTo>
                  <a:lnTo>
                    <a:pt x="158750" y="178989"/>
                  </a:lnTo>
                  <a:lnTo>
                    <a:pt x="181805" y="204903"/>
                  </a:lnTo>
                  <a:lnTo>
                    <a:pt x="184747" y="214443"/>
                  </a:lnTo>
                  <a:lnTo>
                    <a:pt x="185823" y="230323"/>
                  </a:lnTo>
                  <a:lnTo>
                    <a:pt x="184819" y="232440"/>
                  </a:lnTo>
                  <a:lnTo>
                    <a:pt x="183092" y="233852"/>
                  </a:lnTo>
                  <a:lnTo>
                    <a:pt x="178350" y="236478"/>
                  </a:lnTo>
                  <a:lnTo>
                    <a:pt x="160473" y="251753"/>
                  </a:lnTo>
                  <a:lnTo>
                    <a:pt x="127993" y="263031"/>
                  </a:lnTo>
                  <a:lnTo>
                    <a:pt x="83423" y="265192"/>
                  </a:lnTo>
                  <a:lnTo>
                    <a:pt x="79511" y="265211"/>
                  </a:lnTo>
                  <a:lnTo>
                    <a:pt x="72341" y="262410"/>
                  </a:lnTo>
                  <a:lnTo>
                    <a:pt x="59115" y="251988"/>
                  </a:lnTo>
                  <a:lnTo>
                    <a:pt x="55516" y="245950"/>
                  </a:lnTo>
                  <a:lnTo>
                    <a:pt x="53205" y="233451"/>
                  </a:lnTo>
                  <a:lnTo>
                    <a:pt x="52805" y="218903"/>
                  </a:lnTo>
                  <a:lnTo>
                    <a:pt x="55533" y="210079"/>
                  </a:lnTo>
                  <a:lnTo>
                    <a:pt x="80087" y="172733"/>
                  </a:lnTo>
                  <a:lnTo>
                    <a:pt x="123664" y="137341"/>
                  </a:lnTo>
                  <a:lnTo>
                    <a:pt x="152626" y="112670"/>
                  </a:lnTo>
                  <a:lnTo>
                    <a:pt x="162693" y="101128"/>
                  </a:lnTo>
                  <a:lnTo>
                    <a:pt x="183580" y="82273"/>
                  </a:lnTo>
                  <a:lnTo>
                    <a:pt x="198211" y="63535"/>
                  </a:lnTo>
                  <a:lnTo>
                    <a:pt x="199427" y="59865"/>
                  </a:lnTo>
                  <a:lnTo>
                    <a:pt x="199180" y="56359"/>
                  </a:lnTo>
                  <a:lnTo>
                    <a:pt x="196598" y="46370"/>
                  </a:lnTo>
                  <a:lnTo>
                    <a:pt x="196236" y="43129"/>
                  </a:lnTo>
                  <a:lnTo>
                    <a:pt x="193011" y="36707"/>
                  </a:lnTo>
                  <a:lnTo>
                    <a:pt x="186991" y="30325"/>
                  </a:lnTo>
                  <a:lnTo>
                    <a:pt x="172761" y="21839"/>
                  </a:lnTo>
                  <a:lnTo>
                    <a:pt x="136613" y="9563"/>
                  </a:lnTo>
                  <a:lnTo>
                    <a:pt x="113117" y="8205"/>
                  </a:lnTo>
                  <a:lnTo>
                    <a:pt x="108444" y="10954"/>
                  </a:lnTo>
                  <a:lnTo>
                    <a:pt x="100261" y="17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199">
            <a:extLst>
              <a:ext uri="{FF2B5EF4-FFF2-40B4-BE49-F238E27FC236}">
                <a16:creationId xmlns:a16="http://schemas.microsoft.com/office/drawing/2014/main" id="{4DAA174F-DC9A-D50A-573D-BEEE0698B71A}"/>
              </a:ext>
            </a:extLst>
          </p:cNvPr>
          <p:cNvGrpSpPr/>
          <p:nvPr/>
        </p:nvGrpSpPr>
        <p:grpSpPr>
          <a:xfrm>
            <a:off x="2705135" y="5391595"/>
            <a:ext cx="1447766" cy="742502"/>
            <a:chOff x="2705135" y="5391595"/>
            <a:chExt cx="1447766" cy="742502"/>
          </a:xfrm>
        </p:grpSpPr>
        <p:sp>
          <p:nvSpPr>
            <p:cNvPr id="138" name="SMARTInkShape-866">
              <a:extLst>
                <a:ext uri="{FF2B5EF4-FFF2-40B4-BE49-F238E27FC236}">
                  <a16:creationId xmlns:a16="http://schemas.microsoft.com/office/drawing/2014/main" id="{9911C3F0-0B5D-510F-4D6F-7884B56E602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229028" y="5905931"/>
              <a:ext cx="247598" cy="228166"/>
            </a:xfrm>
            <a:custGeom>
              <a:avLst/>
              <a:gdLst/>
              <a:ahLst/>
              <a:cxnLst/>
              <a:rect l="0" t="0" r="0" b="0"/>
              <a:pathLst>
                <a:path w="247598" h="228166">
                  <a:moveTo>
                    <a:pt x="28522" y="85294"/>
                  </a:moveTo>
                  <a:lnTo>
                    <a:pt x="28522" y="85294"/>
                  </a:lnTo>
                  <a:lnTo>
                    <a:pt x="19389" y="76162"/>
                  </a:lnTo>
                  <a:lnTo>
                    <a:pt x="18998" y="52090"/>
                  </a:lnTo>
                  <a:lnTo>
                    <a:pt x="20056" y="50459"/>
                  </a:lnTo>
                  <a:lnTo>
                    <a:pt x="21820" y="49370"/>
                  </a:lnTo>
                  <a:lnTo>
                    <a:pt x="24054" y="48645"/>
                  </a:lnTo>
                  <a:lnTo>
                    <a:pt x="25543" y="47103"/>
                  </a:lnTo>
                  <a:lnTo>
                    <a:pt x="30756" y="37024"/>
                  </a:lnTo>
                  <a:lnTo>
                    <a:pt x="41663" y="24841"/>
                  </a:lnTo>
                  <a:lnTo>
                    <a:pt x="50590" y="21385"/>
                  </a:lnTo>
                  <a:lnTo>
                    <a:pt x="60555" y="18790"/>
                  </a:lnTo>
                  <a:lnTo>
                    <a:pt x="75575" y="11323"/>
                  </a:lnTo>
                  <a:lnTo>
                    <a:pt x="82243" y="9026"/>
                  </a:lnTo>
                  <a:lnTo>
                    <a:pt x="91946" y="2842"/>
                  </a:lnTo>
                  <a:lnTo>
                    <a:pt x="101525" y="538"/>
                  </a:lnTo>
                  <a:lnTo>
                    <a:pt x="107887" y="0"/>
                  </a:lnTo>
                  <a:lnTo>
                    <a:pt x="114243" y="2583"/>
                  </a:lnTo>
                  <a:lnTo>
                    <a:pt x="128271" y="13770"/>
                  </a:lnTo>
                  <a:lnTo>
                    <a:pt x="131063" y="22108"/>
                  </a:lnTo>
                  <a:lnTo>
                    <a:pt x="131808" y="27296"/>
                  </a:lnTo>
                  <a:lnTo>
                    <a:pt x="123509" y="70614"/>
                  </a:lnTo>
                  <a:lnTo>
                    <a:pt x="110619" y="109387"/>
                  </a:lnTo>
                  <a:lnTo>
                    <a:pt x="79120" y="155068"/>
                  </a:lnTo>
                  <a:lnTo>
                    <a:pt x="44100" y="192179"/>
                  </a:lnTo>
                  <a:lnTo>
                    <a:pt x="0" y="228118"/>
                  </a:lnTo>
                  <a:lnTo>
                    <a:pt x="13209" y="228165"/>
                  </a:lnTo>
                  <a:lnTo>
                    <a:pt x="58570" y="219036"/>
                  </a:lnTo>
                  <a:lnTo>
                    <a:pt x="100631" y="210477"/>
                  </a:lnTo>
                  <a:lnTo>
                    <a:pt x="148091" y="201633"/>
                  </a:lnTo>
                  <a:lnTo>
                    <a:pt x="192570" y="196824"/>
                  </a:lnTo>
                  <a:lnTo>
                    <a:pt x="198212" y="194572"/>
                  </a:lnTo>
                  <a:lnTo>
                    <a:pt x="203032" y="194130"/>
                  </a:lnTo>
                  <a:lnTo>
                    <a:pt x="214872" y="196447"/>
                  </a:lnTo>
                  <a:lnTo>
                    <a:pt x="247597" y="1900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867">
              <a:extLst>
                <a:ext uri="{FF2B5EF4-FFF2-40B4-BE49-F238E27FC236}">
                  <a16:creationId xmlns:a16="http://schemas.microsoft.com/office/drawing/2014/main" id="{1E5A2DDA-4B4C-6190-4477-9D351277B8A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705135" y="5705511"/>
              <a:ext cx="1266791" cy="95215"/>
            </a:xfrm>
            <a:custGeom>
              <a:avLst/>
              <a:gdLst/>
              <a:ahLst/>
              <a:cxnLst/>
              <a:rect l="0" t="0" r="0" b="0"/>
              <a:pathLst>
                <a:path w="1266791" h="95215">
                  <a:moveTo>
                    <a:pt x="9490" y="95214"/>
                  </a:moveTo>
                  <a:lnTo>
                    <a:pt x="9490" y="95214"/>
                  </a:lnTo>
                  <a:lnTo>
                    <a:pt x="4434" y="95214"/>
                  </a:lnTo>
                  <a:lnTo>
                    <a:pt x="2944" y="94156"/>
                  </a:lnTo>
                  <a:lnTo>
                    <a:pt x="1951" y="92392"/>
                  </a:lnTo>
                  <a:lnTo>
                    <a:pt x="0" y="85805"/>
                  </a:lnTo>
                  <a:lnTo>
                    <a:pt x="8169" y="85699"/>
                  </a:lnTo>
                  <a:lnTo>
                    <a:pt x="30038" y="78151"/>
                  </a:lnTo>
                  <a:lnTo>
                    <a:pt x="77133" y="68799"/>
                  </a:lnTo>
                  <a:lnTo>
                    <a:pt x="124569" y="62009"/>
                  </a:lnTo>
                  <a:lnTo>
                    <a:pt x="169411" y="53508"/>
                  </a:lnTo>
                  <a:lnTo>
                    <a:pt x="206155" y="47397"/>
                  </a:lnTo>
                  <a:lnTo>
                    <a:pt x="247180" y="42212"/>
                  </a:lnTo>
                  <a:lnTo>
                    <a:pt x="290108" y="39907"/>
                  </a:lnTo>
                  <a:lnTo>
                    <a:pt x="336704" y="36061"/>
                  </a:lnTo>
                  <a:lnTo>
                    <a:pt x="360982" y="33554"/>
                  </a:lnTo>
                  <a:lnTo>
                    <a:pt x="386693" y="30824"/>
                  </a:lnTo>
                  <a:lnTo>
                    <a:pt x="413359" y="27946"/>
                  </a:lnTo>
                  <a:lnTo>
                    <a:pt x="440661" y="24968"/>
                  </a:lnTo>
                  <a:lnTo>
                    <a:pt x="469446" y="21925"/>
                  </a:lnTo>
                  <a:lnTo>
                    <a:pt x="499219" y="18838"/>
                  </a:lnTo>
                  <a:lnTo>
                    <a:pt x="529651" y="15722"/>
                  </a:lnTo>
                  <a:lnTo>
                    <a:pt x="559464" y="13644"/>
                  </a:lnTo>
                  <a:lnTo>
                    <a:pt x="588864" y="12259"/>
                  </a:lnTo>
                  <a:lnTo>
                    <a:pt x="617990" y="11336"/>
                  </a:lnTo>
                  <a:lnTo>
                    <a:pt x="647990" y="10720"/>
                  </a:lnTo>
                  <a:lnTo>
                    <a:pt x="678573" y="10309"/>
                  </a:lnTo>
                  <a:lnTo>
                    <a:pt x="709545" y="10036"/>
                  </a:lnTo>
                  <a:lnTo>
                    <a:pt x="738661" y="8796"/>
                  </a:lnTo>
                  <a:lnTo>
                    <a:pt x="766537" y="6910"/>
                  </a:lnTo>
                  <a:lnTo>
                    <a:pt x="793588" y="4595"/>
                  </a:lnTo>
                  <a:lnTo>
                    <a:pt x="820089" y="3051"/>
                  </a:lnTo>
                  <a:lnTo>
                    <a:pt x="846223" y="2022"/>
                  </a:lnTo>
                  <a:lnTo>
                    <a:pt x="872112" y="1336"/>
                  </a:lnTo>
                  <a:lnTo>
                    <a:pt x="897838" y="879"/>
                  </a:lnTo>
                  <a:lnTo>
                    <a:pt x="923455" y="574"/>
                  </a:lnTo>
                  <a:lnTo>
                    <a:pt x="949000" y="370"/>
                  </a:lnTo>
                  <a:lnTo>
                    <a:pt x="994316" y="145"/>
                  </a:lnTo>
                  <a:lnTo>
                    <a:pt x="1036683" y="44"/>
                  </a:lnTo>
                  <a:lnTo>
                    <a:pt x="1080206" y="0"/>
                  </a:lnTo>
                  <a:lnTo>
                    <a:pt x="1118600" y="2802"/>
                  </a:lnTo>
                  <a:lnTo>
                    <a:pt x="1152245" y="6517"/>
                  </a:lnTo>
                  <a:lnTo>
                    <a:pt x="1193927" y="8608"/>
                  </a:lnTo>
                  <a:lnTo>
                    <a:pt x="1234171" y="12138"/>
                  </a:lnTo>
                  <a:lnTo>
                    <a:pt x="1260770" y="19166"/>
                  </a:lnTo>
                  <a:lnTo>
                    <a:pt x="1262776" y="21232"/>
                  </a:lnTo>
                  <a:lnTo>
                    <a:pt x="1266790" y="28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868">
              <a:extLst>
                <a:ext uri="{FF2B5EF4-FFF2-40B4-BE49-F238E27FC236}">
                  <a16:creationId xmlns:a16="http://schemas.microsoft.com/office/drawing/2014/main" id="{428257C0-2FC5-AE1C-7855-C7AD7BCB764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952875" y="5400675"/>
              <a:ext cx="200026" cy="38101"/>
            </a:xfrm>
            <a:custGeom>
              <a:avLst/>
              <a:gdLst/>
              <a:ahLst/>
              <a:cxnLst/>
              <a:rect l="0" t="0" r="0" b="0"/>
              <a:pathLst>
                <a:path w="2000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6546" y="37042"/>
                  </a:lnTo>
                  <a:lnTo>
                    <a:pt x="7539" y="35278"/>
                  </a:lnTo>
                  <a:lnTo>
                    <a:pt x="8201" y="33044"/>
                  </a:lnTo>
                  <a:lnTo>
                    <a:pt x="14189" y="24843"/>
                  </a:lnTo>
                  <a:lnTo>
                    <a:pt x="19712" y="21625"/>
                  </a:lnTo>
                  <a:lnTo>
                    <a:pt x="25694" y="19137"/>
                  </a:lnTo>
                  <a:lnTo>
                    <a:pt x="35012" y="12844"/>
                  </a:lnTo>
                  <a:lnTo>
                    <a:pt x="68530" y="1453"/>
                  </a:lnTo>
                  <a:lnTo>
                    <a:pt x="112580" y="38"/>
                  </a:lnTo>
                  <a:lnTo>
                    <a:pt x="160112" y="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869">
              <a:extLst>
                <a:ext uri="{FF2B5EF4-FFF2-40B4-BE49-F238E27FC236}">
                  <a16:creationId xmlns:a16="http://schemas.microsoft.com/office/drawing/2014/main" id="{F8C7DD8A-42AC-7215-3041-7E04BF9DE1E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05250" y="5440136"/>
              <a:ext cx="112938" cy="189140"/>
            </a:xfrm>
            <a:custGeom>
              <a:avLst/>
              <a:gdLst/>
              <a:ahLst/>
              <a:cxnLst/>
              <a:rect l="0" t="0" r="0" b="0"/>
              <a:pathLst>
                <a:path w="112938" h="189140">
                  <a:moveTo>
                    <a:pt x="47625" y="27214"/>
                  </a:moveTo>
                  <a:lnTo>
                    <a:pt x="47625" y="27214"/>
                  </a:lnTo>
                  <a:lnTo>
                    <a:pt x="47625" y="0"/>
                  </a:lnTo>
                  <a:lnTo>
                    <a:pt x="39424" y="6959"/>
                  </a:lnTo>
                  <a:lnTo>
                    <a:pt x="33436" y="12863"/>
                  </a:lnTo>
                  <a:lnTo>
                    <a:pt x="27913" y="15544"/>
                  </a:lnTo>
                  <a:lnTo>
                    <a:pt x="24959" y="16258"/>
                  </a:lnTo>
                  <a:lnTo>
                    <a:pt x="22989" y="17793"/>
                  </a:lnTo>
                  <a:lnTo>
                    <a:pt x="20801" y="22322"/>
                  </a:lnTo>
                  <a:lnTo>
                    <a:pt x="19159" y="23953"/>
                  </a:lnTo>
                  <a:lnTo>
                    <a:pt x="14512" y="25764"/>
                  </a:lnTo>
                  <a:lnTo>
                    <a:pt x="12850" y="27306"/>
                  </a:lnTo>
                  <a:lnTo>
                    <a:pt x="11003" y="31841"/>
                  </a:lnTo>
                  <a:lnTo>
                    <a:pt x="9963" y="40344"/>
                  </a:lnTo>
                  <a:lnTo>
                    <a:pt x="10876" y="42317"/>
                  </a:lnTo>
                  <a:lnTo>
                    <a:pt x="12541" y="43633"/>
                  </a:lnTo>
                  <a:lnTo>
                    <a:pt x="14711" y="44510"/>
                  </a:lnTo>
                  <a:lnTo>
                    <a:pt x="16158" y="46153"/>
                  </a:lnTo>
                  <a:lnTo>
                    <a:pt x="21301" y="56394"/>
                  </a:lnTo>
                  <a:lnTo>
                    <a:pt x="32195" y="68608"/>
                  </a:lnTo>
                  <a:lnTo>
                    <a:pt x="38298" y="72070"/>
                  </a:lnTo>
                  <a:lnTo>
                    <a:pt x="44538" y="74667"/>
                  </a:lnTo>
                  <a:lnTo>
                    <a:pt x="81670" y="99259"/>
                  </a:lnTo>
                  <a:lnTo>
                    <a:pt x="88509" y="101567"/>
                  </a:lnTo>
                  <a:lnTo>
                    <a:pt x="90755" y="103242"/>
                  </a:lnTo>
                  <a:lnTo>
                    <a:pt x="92254" y="105415"/>
                  </a:lnTo>
                  <a:lnTo>
                    <a:pt x="94977" y="110653"/>
                  </a:lnTo>
                  <a:lnTo>
                    <a:pt x="101401" y="119553"/>
                  </a:lnTo>
                  <a:lnTo>
                    <a:pt x="103775" y="128892"/>
                  </a:lnTo>
                  <a:lnTo>
                    <a:pt x="104331" y="135198"/>
                  </a:lnTo>
                  <a:lnTo>
                    <a:pt x="107400" y="141530"/>
                  </a:lnTo>
                  <a:lnTo>
                    <a:pt x="112937" y="149160"/>
                  </a:lnTo>
                  <a:lnTo>
                    <a:pt x="112333" y="150845"/>
                  </a:lnTo>
                  <a:lnTo>
                    <a:pt x="107485" y="158272"/>
                  </a:lnTo>
                  <a:lnTo>
                    <a:pt x="104520" y="167176"/>
                  </a:lnTo>
                  <a:lnTo>
                    <a:pt x="96680" y="177767"/>
                  </a:lnTo>
                  <a:lnTo>
                    <a:pt x="93064" y="178794"/>
                  </a:lnTo>
                  <a:lnTo>
                    <a:pt x="82118" y="179452"/>
                  </a:lnTo>
                  <a:lnTo>
                    <a:pt x="76007" y="182364"/>
                  </a:lnTo>
                  <a:lnTo>
                    <a:pt x="69764" y="186127"/>
                  </a:lnTo>
                  <a:lnTo>
                    <a:pt x="57133" y="188544"/>
                  </a:lnTo>
                  <a:lnTo>
                    <a:pt x="9525" y="189138"/>
                  </a:lnTo>
                  <a:lnTo>
                    <a:pt x="0" y="189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870">
              <a:extLst>
                <a:ext uri="{FF2B5EF4-FFF2-40B4-BE49-F238E27FC236}">
                  <a16:creationId xmlns:a16="http://schemas.microsoft.com/office/drawing/2014/main" id="{85DE24A1-392B-AF74-8851-BD6122ABC44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667266" y="5391595"/>
              <a:ext cx="150771" cy="266253"/>
            </a:xfrm>
            <a:custGeom>
              <a:avLst/>
              <a:gdLst/>
              <a:ahLst/>
              <a:cxnLst/>
              <a:rect l="0" t="0" r="0" b="0"/>
              <a:pathLst>
                <a:path w="150771" h="266253">
                  <a:moveTo>
                    <a:pt x="95109" y="56705"/>
                  </a:moveTo>
                  <a:lnTo>
                    <a:pt x="95109" y="56705"/>
                  </a:lnTo>
                  <a:lnTo>
                    <a:pt x="95109" y="42240"/>
                  </a:lnTo>
                  <a:lnTo>
                    <a:pt x="96167" y="40711"/>
                  </a:lnTo>
                  <a:lnTo>
                    <a:pt x="97931" y="39692"/>
                  </a:lnTo>
                  <a:lnTo>
                    <a:pt x="100165" y="39013"/>
                  </a:lnTo>
                  <a:lnTo>
                    <a:pt x="101655" y="37503"/>
                  </a:lnTo>
                  <a:lnTo>
                    <a:pt x="103310" y="33001"/>
                  </a:lnTo>
                  <a:lnTo>
                    <a:pt x="102693" y="31377"/>
                  </a:lnTo>
                  <a:lnTo>
                    <a:pt x="101223" y="30295"/>
                  </a:lnTo>
                  <a:lnTo>
                    <a:pt x="95467" y="28256"/>
                  </a:lnTo>
                  <a:lnTo>
                    <a:pt x="49449" y="28130"/>
                  </a:lnTo>
                  <a:lnTo>
                    <a:pt x="40950" y="29188"/>
                  </a:lnTo>
                  <a:lnTo>
                    <a:pt x="25322" y="35734"/>
                  </a:lnTo>
                  <a:lnTo>
                    <a:pt x="10023" y="44605"/>
                  </a:lnTo>
                  <a:lnTo>
                    <a:pt x="6635" y="45463"/>
                  </a:lnTo>
                  <a:lnTo>
                    <a:pt x="4376" y="47093"/>
                  </a:lnTo>
                  <a:lnTo>
                    <a:pt x="2870" y="49239"/>
                  </a:lnTo>
                  <a:lnTo>
                    <a:pt x="454" y="55230"/>
                  </a:lnTo>
                  <a:lnTo>
                    <a:pt x="35" y="61324"/>
                  </a:lnTo>
                  <a:lnTo>
                    <a:pt x="2759" y="66872"/>
                  </a:lnTo>
                  <a:lnTo>
                    <a:pt x="4968" y="69833"/>
                  </a:lnTo>
                  <a:lnTo>
                    <a:pt x="10243" y="73123"/>
                  </a:lnTo>
                  <a:lnTo>
                    <a:pt x="16116" y="75643"/>
                  </a:lnTo>
                  <a:lnTo>
                    <a:pt x="60383" y="110704"/>
                  </a:lnTo>
                  <a:lnTo>
                    <a:pt x="98250" y="145605"/>
                  </a:lnTo>
                  <a:lnTo>
                    <a:pt x="130034" y="193164"/>
                  </a:lnTo>
                  <a:lnTo>
                    <a:pt x="138501" y="204970"/>
                  </a:lnTo>
                  <a:lnTo>
                    <a:pt x="144720" y="218440"/>
                  </a:lnTo>
                  <a:lnTo>
                    <a:pt x="148908" y="224895"/>
                  </a:lnTo>
                  <a:lnTo>
                    <a:pt x="150770" y="231293"/>
                  </a:lnTo>
                  <a:lnTo>
                    <a:pt x="150208" y="234480"/>
                  </a:lnTo>
                  <a:lnTo>
                    <a:pt x="144524" y="247200"/>
                  </a:lnTo>
                  <a:lnTo>
                    <a:pt x="143927" y="250377"/>
                  </a:lnTo>
                  <a:lnTo>
                    <a:pt x="142471" y="252495"/>
                  </a:lnTo>
                  <a:lnTo>
                    <a:pt x="140442" y="253907"/>
                  </a:lnTo>
                  <a:lnTo>
                    <a:pt x="112173" y="264766"/>
                  </a:lnTo>
                  <a:lnTo>
                    <a:pt x="66333" y="266197"/>
                  </a:lnTo>
                  <a:lnTo>
                    <a:pt x="35329" y="266252"/>
                  </a:lnTo>
                  <a:lnTo>
                    <a:pt x="12637" y="258054"/>
                  </a:lnTo>
                  <a:lnTo>
                    <a:pt x="5292" y="252065"/>
                  </a:lnTo>
                  <a:lnTo>
                    <a:pt x="2273" y="246543"/>
                  </a:lnTo>
                  <a:lnTo>
                    <a:pt x="177" y="231243"/>
                  </a:lnTo>
                  <a:lnTo>
                    <a:pt x="0" y="224941"/>
                  </a:lnTo>
                  <a:lnTo>
                    <a:pt x="2744" y="218613"/>
                  </a:lnTo>
                  <a:lnTo>
                    <a:pt x="4957" y="215444"/>
                  </a:lnTo>
                  <a:lnTo>
                    <a:pt x="10626" y="196207"/>
                  </a:lnTo>
                  <a:lnTo>
                    <a:pt x="45193" y="164732"/>
                  </a:lnTo>
                  <a:lnTo>
                    <a:pt x="89747" y="136082"/>
                  </a:lnTo>
                  <a:lnTo>
                    <a:pt x="119341" y="117030"/>
                  </a:lnTo>
                  <a:lnTo>
                    <a:pt x="136230" y="101155"/>
                  </a:lnTo>
                  <a:lnTo>
                    <a:pt x="139843" y="94805"/>
                  </a:lnTo>
                  <a:lnTo>
                    <a:pt x="142507" y="88455"/>
                  </a:lnTo>
                  <a:lnTo>
                    <a:pt x="147220" y="82105"/>
                  </a:lnTo>
                  <a:lnTo>
                    <a:pt x="147841" y="78930"/>
                  </a:lnTo>
                  <a:lnTo>
                    <a:pt x="147197" y="75755"/>
                  </a:lnTo>
                  <a:lnTo>
                    <a:pt x="144718" y="69405"/>
                  </a:lnTo>
                  <a:lnTo>
                    <a:pt x="142996" y="53530"/>
                  </a:lnTo>
                  <a:lnTo>
                    <a:pt x="132699" y="38948"/>
                  </a:lnTo>
                  <a:lnTo>
                    <a:pt x="116802" y="22663"/>
                  </a:lnTo>
                  <a:lnTo>
                    <a:pt x="101419" y="13575"/>
                  </a:lnTo>
                  <a:lnTo>
                    <a:pt x="61148" y="555"/>
                  </a:lnTo>
                  <a:lnTo>
                    <a:pt x="54263" y="0"/>
                  </a:lnTo>
                  <a:lnTo>
                    <a:pt x="47675" y="2575"/>
                  </a:lnTo>
                  <a:lnTo>
                    <a:pt x="41219" y="6189"/>
                  </a:lnTo>
                  <a:lnTo>
                    <a:pt x="28434" y="90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200">
            <a:extLst>
              <a:ext uri="{FF2B5EF4-FFF2-40B4-BE49-F238E27FC236}">
                <a16:creationId xmlns:a16="http://schemas.microsoft.com/office/drawing/2014/main" id="{DF34978B-6B34-E97F-0EFF-C3B1FFBAD66A}"/>
              </a:ext>
            </a:extLst>
          </p:cNvPr>
          <p:cNvGrpSpPr/>
          <p:nvPr/>
        </p:nvGrpSpPr>
        <p:grpSpPr>
          <a:xfrm>
            <a:off x="4486275" y="5600702"/>
            <a:ext cx="161926" cy="85690"/>
            <a:chOff x="4486275" y="5600702"/>
            <a:chExt cx="161926" cy="85690"/>
          </a:xfrm>
        </p:grpSpPr>
        <p:sp>
          <p:nvSpPr>
            <p:cNvPr id="144" name="SMARTInkShape-871">
              <a:extLst>
                <a:ext uri="{FF2B5EF4-FFF2-40B4-BE49-F238E27FC236}">
                  <a16:creationId xmlns:a16="http://schemas.microsoft.com/office/drawing/2014/main" id="{0739BE1C-43FA-1253-6881-D27F9B51C43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495916" y="5676900"/>
              <a:ext cx="152285" cy="9492"/>
            </a:xfrm>
            <a:custGeom>
              <a:avLst/>
              <a:gdLst/>
              <a:ahLst/>
              <a:cxnLst/>
              <a:rect l="0" t="0" r="0" b="0"/>
              <a:pathLst>
                <a:path w="152285" h="9492">
                  <a:moveTo>
                    <a:pt x="9409" y="0"/>
                  </a:moveTo>
                  <a:lnTo>
                    <a:pt x="9409" y="0"/>
                  </a:lnTo>
                  <a:lnTo>
                    <a:pt x="0" y="9409"/>
                  </a:lnTo>
                  <a:lnTo>
                    <a:pt x="4974" y="9491"/>
                  </a:lnTo>
                  <a:lnTo>
                    <a:pt x="10260" y="6688"/>
                  </a:lnTo>
                  <a:lnTo>
                    <a:pt x="16138" y="2972"/>
                  </a:lnTo>
                  <a:lnTo>
                    <a:pt x="26454" y="881"/>
                  </a:lnTo>
                  <a:lnTo>
                    <a:pt x="70730" y="23"/>
                  </a:lnTo>
                  <a:lnTo>
                    <a:pt x="114242" y="1"/>
                  </a:lnTo>
                  <a:lnTo>
                    <a:pt x="1522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872">
              <a:extLst>
                <a:ext uri="{FF2B5EF4-FFF2-40B4-BE49-F238E27FC236}">
                  <a16:creationId xmlns:a16="http://schemas.microsoft.com/office/drawing/2014/main" id="{21C4703D-9419-A10B-724D-C0589B5EE17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486275" y="5600702"/>
              <a:ext cx="152401" cy="28574"/>
            </a:xfrm>
            <a:custGeom>
              <a:avLst/>
              <a:gdLst/>
              <a:ahLst/>
              <a:cxnLst/>
              <a:rect l="0" t="0" r="0" b="0"/>
              <a:pathLst>
                <a:path w="152401" h="28574">
                  <a:moveTo>
                    <a:pt x="0" y="28573"/>
                  </a:moveTo>
                  <a:lnTo>
                    <a:pt x="0" y="28573"/>
                  </a:lnTo>
                  <a:lnTo>
                    <a:pt x="8201" y="20372"/>
                  </a:lnTo>
                  <a:lnTo>
                    <a:pt x="14189" y="19440"/>
                  </a:lnTo>
                  <a:lnTo>
                    <a:pt x="22666" y="19164"/>
                  </a:lnTo>
                  <a:lnTo>
                    <a:pt x="28771" y="16277"/>
                  </a:lnTo>
                  <a:lnTo>
                    <a:pt x="35012" y="12524"/>
                  </a:lnTo>
                  <a:lnTo>
                    <a:pt x="47642" y="10116"/>
                  </a:lnTo>
                  <a:lnTo>
                    <a:pt x="50811" y="9918"/>
                  </a:lnTo>
                  <a:lnTo>
                    <a:pt x="57155" y="6877"/>
                  </a:lnTo>
                  <a:lnTo>
                    <a:pt x="60328" y="4584"/>
                  </a:lnTo>
                  <a:lnTo>
                    <a:pt x="64560" y="4114"/>
                  </a:lnTo>
                  <a:lnTo>
                    <a:pt x="79572" y="6392"/>
                  </a:lnTo>
                  <a:lnTo>
                    <a:pt x="111048" y="206"/>
                  </a:lnTo>
                  <a:lnTo>
                    <a:pt x="146049" y="0"/>
                  </a:lnTo>
                  <a:lnTo>
                    <a:pt x="148166" y="1058"/>
                  </a:lnTo>
                  <a:lnTo>
                    <a:pt x="149578" y="2821"/>
                  </a:lnTo>
                  <a:lnTo>
                    <a:pt x="152400" y="95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201">
            <a:extLst>
              <a:ext uri="{FF2B5EF4-FFF2-40B4-BE49-F238E27FC236}">
                <a16:creationId xmlns:a16="http://schemas.microsoft.com/office/drawing/2014/main" id="{B3C34F46-0A9C-4B04-39E8-B34016DE699C}"/>
              </a:ext>
            </a:extLst>
          </p:cNvPr>
          <p:cNvGrpSpPr/>
          <p:nvPr/>
        </p:nvGrpSpPr>
        <p:grpSpPr>
          <a:xfrm>
            <a:off x="5086529" y="5457825"/>
            <a:ext cx="485597" cy="257176"/>
            <a:chOff x="5086529" y="5457825"/>
            <a:chExt cx="485597" cy="257176"/>
          </a:xfrm>
        </p:grpSpPr>
        <p:sp>
          <p:nvSpPr>
            <p:cNvPr id="147" name="SMARTInkShape-873">
              <a:extLst>
                <a:ext uri="{FF2B5EF4-FFF2-40B4-BE49-F238E27FC236}">
                  <a16:creationId xmlns:a16="http://schemas.microsoft.com/office/drawing/2014/main" id="{95AC0E36-CD5F-6496-7A93-E7C92516677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391150" y="5457825"/>
              <a:ext cx="180976" cy="257176"/>
            </a:xfrm>
            <a:custGeom>
              <a:avLst/>
              <a:gdLst/>
              <a:ahLst/>
              <a:cxnLst/>
              <a:rect l="0" t="0" r="0" b="0"/>
              <a:pathLst>
                <a:path w="180976" h="257176">
                  <a:moveTo>
                    <a:pt x="95250" y="9525"/>
                  </a:moveTo>
                  <a:lnTo>
                    <a:pt x="95250" y="9525"/>
                  </a:lnTo>
                  <a:lnTo>
                    <a:pt x="95250" y="0"/>
                  </a:lnTo>
                  <a:lnTo>
                    <a:pt x="95250" y="13257"/>
                  </a:lnTo>
                  <a:lnTo>
                    <a:pt x="92428" y="19298"/>
                  </a:lnTo>
                  <a:lnTo>
                    <a:pt x="87049" y="26743"/>
                  </a:lnTo>
                  <a:lnTo>
                    <a:pt x="85987" y="36876"/>
                  </a:lnTo>
                  <a:lnTo>
                    <a:pt x="84744" y="51260"/>
                  </a:lnTo>
                  <a:lnTo>
                    <a:pt x="73971" y="76041"/>
                  </a:lnTo>
                  <a:lnTo>
                    <a:pt x="69917" y="82479"/>
                  </a:lnTo>
                  <a:lnTo>
                    <a:pt x="66577" y="92054"/>
                  </a:lnTo>
                  <a:lnTo>
                    <a:pt x="40865" y="123825"/>
                  </a:lnTo>
                  <a:lnTo>
                    <a:pt x="39944" y="127000"/>
                  </a:lnTo>
                  <a:lnTo>
                    <a:pt x="38271" y="129117"/>
                  </a:lnTo>
                  <a:lnTo>
                    <a:pt x="11371" y="150635"/>
                  </a:lnTo>
                  <a:lnTo>
                    <a:pt x="7524" y="151616"/>
                  </a:lnTo>
                  <a:lnTo>
                    <a:pt x="1486" y="152245"/>
                  </a:lnTo>
                  <a:lnTo>
                    <a:pt x="991" y="153355"/>
                  </a:lnTo>
                  <a:lnTo>
                    <a:pt x="0" y="161915"/>
                  </a:lnTo>
                  <a:lnTo>
                    <a:pt x="8201" y="161925"/>
                  </a:lnTo>
                  <a:lnTo>
                    <a:pt x="14189" y="156869"/>
                  </a:lnTo>
                  <a:lnTo>
                    <a:pt x="22534" y="154386"/>
                  </a:lnTo>
                  <a:lnTo>
                    <a:pt x="69977" y="152423"/>
                  </a:lnTo>
                  <a:lnTo>
                    <a:pt x="116709" y="152400"/>
                  </a:lnTo>
                  <a:lnTo>
                    <a:pt x="146396" y="152400"/>
                  </a:lnTo>
                  <a:lnTo>
                    <a:pt x="152555" y="149578"/>
                  </a:lnTo>
                  <a:lnTo>
                    <a:pt x="161377" y="143267"/>
                  </a:lnTo>
                  <a:lnTo>
                    <a:pt x="170078" y="142909"/>
                  </a:lnTo>
                  <a:lnTo>
                    <a:pt x="170535" y="141839"/>
                  </a:lnTo>
                  <a:lnTo>
                    <a:pt x="171044" y="137829"/>
                  </a:lnTo>
                  <a:lnTo>
                    <a:pt x="172237" y="136336"/>
                  </a:lnTo>
                  <a:lnTo>
                    <a:pt x="176386" y="134677"/>
                  </a:lnTo>
                  <a:lnTo>
                    <a:pt x="176857" y="134235"/>
                  </a:lnTo>
                  <a:lnTo>
                    <a:pt x="176113" y="133939"/>
                  </a:lnTo>
                  <a:lnTo>
                    <a:pt x="174559" y="133743"/>
                  </a:lnTo>
                  <a:lnTo>
                    <a:pt x="174580" y="133612"/>
                  </a:lnTo>
                  <a:lnTo>
                    <a:pt x="179924" y="133384"/>
                  </a:lnTo>
                  <a:lnTo>
                    <a:pt x="180508" y="130543"/>
                  </a:lnTo>
                  <a:lnTo>
                    <a:pt x="180975" y="114695"/>
                  </a:lnTo>
                  <a:lnTo>
                    <a:pt x="175919" y="114417"/>
                  </a:lnTo>
                  <a:lnTo>
                    <a:pt x="174430" y="113320"/>
                  </a:lnTo>
                  <a:lnTo>
                    <a:pt x="171566" y="105170"/>
                  </a:lnTo>
                  <a:lnTo>
                    <a:pt x="171450" y="87084"/>
                  </a:lnTo>
                  <a:lnTo>
                    <a:pt x="170392" y="86631"/>
                  </a:lnTo>
                  <a:lnTo>
                    <a:pt x="162041" y="85735"/>
                  </a:lnTo>
                  <a:lnTo>
                    <a:pt x="161925" y="76203"/>
                  </a:lnTo>
                  <a:lnTo>
                    <a:pt x="161925" y="120676"/>
                  </a:lnTo>
                  <a:lnTo>
                    <a:pt x="161925" y="164159"/>
                  </a:lnTo>
                  <a:lnTo>
                    <a:pt x="161925" y="209494"/>
                  </a:lnTo>
                  <a:lnTo>
                    <a:pt x="161925" y="212688"/>
                  </a:lnTo>
                  <a:lnTo>
                    <a:pt x="159103" y="219058"/>
                  </a:lnTo>
                  <a:lnTo>
                    <a:pt x="155380" y="225418"/>
                  </a:lnTo>
                  <a:lnTo>
                    <a:pt x="152988" y="238124"/>
                  </a:lnTo>
                  <a:lnTo>
                    <a:pt x="152400" y="257175"/>
                  </a:lnTo>
                  <a:lnTo>
                    <a:pt x="15240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874">
              <a:extLst>
                <a:ext uri="{FF2B5EF4-FFF2-40B4-BE49-F238E27FC236}">
                  <a16:creationId xmlns:a16="http://schemas.microsoft.com/office/drawing/2014/main" id="{D157C8C3-762E-656A-4CF7-E5F44A9F112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086529" y="5495925"/>
              <a:ext cx="180593" cy="209551"/>
            </a:xfrm>
            <a:custGeom>
              <a:avLst/>
              <a:gdLst/>
              <a:ahLst/>
              <a:cxnLst/>
              <a:rect l="0" t="0" r="0" b="0"/>
              <a:pathLst>
                <a:path w="180593" h="209551">
                  <a:moveTo>
                    <a:pt x="161746" y="28575"/>
                  </a:moveTo>
                  <a:lnTo>
                    <a:pt x="161746" y="28575"/>
                  </a:lnTo>
                  <a:lnTo>
                    <a:pt x="161746" y="20374"/>
                  </a:lnTo>
                  <a:lnTo>
                    <a:pt x="160688" y="19933"/>
                  </a:lnTo>
                  <a:lnTo>
                    <a:pt x="156690" y="19442"/>
                  </a:lnTo>
                  <a:lnTo>
                    <a:pt x="155201" y="18254"/>
                  </a:lnTo>
                  <a:lnTo>
                    <a:pt x="153545" y="14110"/>
                  </a:lnTo>
                  <a:lnTo>
                    <a:pt x="152045" y="12581"/>
                  </a:lnTo>
                  <a:lnTo>
                    <a:pt x="142034" y="7307"/>
                  </a:lnTo>
                  <a:lnTo>
                    <a:pt x="134922" y="1443"/>
                  </a:lnTo>
                  <a:lnTo>
                    <a:pt x="128633" y="428"/>
                  </a:lnTo>
                  <a:lnTo>
                    <a:pt x="110826" y="38"/>
                  </a:lnTo>
                  <a:lnTo>
                    <a:pt x="96329" y="5068"/>
                  </a:lnTo>
                  <a:lnTo>
                    <a:pt x="50179" y="31798"/>
                  </a:lnTo>
                  <a:lnTo>
                    <a:pt x="4418" y="56955"/>
                  </a:lnTo>
                  <a:lnTo>
                    <a:pt x="2886" y="59137"/>
                  </a:lnTo>
                  <a:lnTo>
                    <a:pt x="1184" y="64383"/>
                  </a:lnTo>
                  <a:lnTo>
                    <a:pt x="0" y="79492"/>
                  </a:lnTo>
                  <a:lnTo>
                    <a:pt x="2723" y="85777"/>
                  </a:lnTo>
                  <a:lnTo>
                    <a:pt x="6402" y="92098"/>
                  </a:lnTo>
                  <a:lnTo>
                    <a:pt x="8039" y="98435"/>
                  </a:lnTo>
                  <a:lnTo>
                    <a:pt x="10591" y="100549"/>
                  </a:lnTo>
                  <a:lnTo>
                    <a:pt x="27074" y="106762"/>
                  </a:lnTo>
                  <a:lnTo>
                    <a:pt x="30689" y="109275"/>
                  </a:lnTo>
                  <a:lnTo>
                    <a:pt x="45891" y="112811"/>
                  </a:lnTo>
                  <a:lnTo>
                    <a:pt x="62387" y="115064"/>
                  </a:lnTo>
                  <a:lnTo>
                    <a:pt x="75837" y="121781"/>
                  </a:lnTo>
                  <a:lnTo>
                    <a:pt x="110056" y="133445"/>
                  </a:lnTo>
                  <a:lnTo>
                    <a:pt x="133119" y="149769"/>
                  </a:lnTo>
                  <a:lnTo>
                    <a:pt x="136312" y="150646"/>
                  </a:lnTo>
                  <a:lnTo>
                    <a:pt x="138440" y="152289"/>
                  </a:lnTo>
                  <a:lnTo>
                    <a:pt x="148868" y="168544"/>
                  </a:lnTo>
                  <a:lnTo>
                    <a:pt x="151779" y="179129"/>
                  </a:lnTo>
                  <a:lnTo>
                    <a:pt x="158680" y="188214"/>
                  </a:lnTo>
                  <a:lnTo>
                    <a:pt x="160383" y="194070"/>
                  </a:lnTo>
                  <a:lnTo>
                    <a:pt x="159779" y="196055"/>
                  </a:lnTo>
                  <a:lnTo>
                    <a:pt x="158318" y="197379"/>
                  </a:lnTo>
                  <a:lnTo>
                    <a:pt x="156286" y="198261"/>
                  </a:lnTo>
                  <a:lnTo>
                    <a:pt x="154931" y="199908"/>
                  </a:lnTo>
                  <a:lnTo>
                    <a:pt x="153426" y="204559"/>
                  </a:lnTo>
                  <a:lnTo>
                    <a:pt x="150908" y="206222"/>
                  </a:lnTo>
                  <a:lnTo>
                    <a:pt x="130868" y="209112"/>
                  </a:lnTo>
                  <a:lnTo>
                    <a:pt x="88187" y="209539"/>
                  </a:lnTo>
                  <a:lnTo>
                    <a:pt x="45746" y="209550"/>
                  </a:lnTo>
                  <a:lnTo>
                    <a:pt x="38576" y="206728"/>
                  </a:lnTo>
                  <a:lnTo>
                    <a:pt x="20372" y="191941"/>
                  </a:lnTo>
                  <a:lnTo>
                    <a:pt x="19316" y="185870"/>
                  </a:lnTo>
                  <a:lnTo>
                    <a:pt x="21891" y="180328"/>
                  </a:lnTo>
                  <a:lnTo>
                    <a:pt x="25505" y="174338"/>
                  </a:lnTo>
                  <a:lnTo>
                    <a:pt x="28598" y="165014"/>
                  </a:lnTo>
                  <a:lnTo>
                    <a:pt x="33072" y="158712"/>
                  </a:lnTo>
                  <a:lnTo>
                    <a:pt x="80215" y="127000"/>
                  </a:lnTo>
                  <a:lnTo>
                    <a:pt x="104797" y="111478"/>
                  </a:lnTo>
                  <a:lnTo>
                    <a:pt x="148858" y="78578"/>
                  </a:lnTo>
                  <a:lnTo>
                    <a:pt x="172958" y="55333"/>
                  </a:lnTo>
                  <a:lnTo>
                    <a:pt x="177312" y="45407"/>
                  </a:lnTo>
                  <a:lnTo>
                    <a:pt x="180592" y="21359"/>
                  </a:lnTo>
                  <a:lnTo>
                    <a:pt x="175680" y="14678"/>
                  </a:lnTo>
                  <a:lnTo>
                    <a:pt x="167521" y="5995"/>
                  </a:lnTo>
                  <a:lnTo>
                    <a:pt x="161490" y="2665"/>
                  </a:lnTo>
                  <a:lnTo>
                    <a:pt x="148995" y="526"/>
                  </a:lnTo>
                  <a:lnTo>
                    <a:pt x="101537" y="4"/>
                  </a:lnTo>
                  <a:lnTo>
                    <a:pt x="950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</a:t>
            </a:r>
          </a:p>
        </p:txBody>
      </p:sp>
      <p:grpSp>
        <p:nvGrpSpPr>
          <p:cNvPr id="8" name="SMARTInkShape-Group202">
            <a:extLst>
              <a:ext uri="{FF2B5EF4-FFF2-40B4-BE49-F238E27FC236}">
                <a16:creationId xmlns:a16="http://schemas.microsoft.com/office/drawing/2014/main" id="{85EEB0A6-43BD-3A5A-A68D-7DDD05E07B34}"/>
              </a:ext>
            </a:extLst>
          </p:cNvPr>
          <p:cNvGrpSpPr/>
          <p:nvPr/>
        </p:nvGrpSpPr>
        <p:grpSpPr>
          <a:xfrm>
            <a:off x="600075" y="1666875"/>
            <a:ext cx="819151" cy="276226"/>
            <a:chOff x="600075" y="1666875"/>
            <a:chExt cx="819151" cy="276226"/>
          </a:xfrm>
        </p:grpSpPr>
        <p:sp>
          <p:nvSpPr>
            <p:cNvPr id="3" name="SMARTInkShape-875">
              <a:extLst>
                <a:ext uri="{FF2B5EF4-FFF2-40B4-BE49-F238E27FC236}">
                  <a16:creationId xmlns:a16="http://schemas.microsoft.com/office/drawing/2014/main" id="{7A9C7A95-2CFC-05AC-B8E6-F1A2E667632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00075" y="1666875"/>
              <a:ext cx="57151" cy="276226"/>
            </a:xfrm>
            <a:custGeom>
              <a:avLst/>
              <a:gdLst/>
              <a:ahLst/>
              <a:cxnLst/>
              <a:rect l="0" t="0" r="0" b="0"/>
              <a:pathLst>
                <a:path w="57151" h="276226">
                  <a:moveTo>
                    <a:pt x="57150" y="0"/>
                  </a:moveTo>
                  <a:lnTo>
                    <a:pt x="57150" y="0"/>
                  </a:lnTo>
                  <a:lnTo>
                    <a:pt x="47635" y="0"/>
                  </a:lnTo>
                  <a:lnTo>
                    <a:pt x="47626" y="13258"/>
                  </a:lnTo>
                  <a:lnTo>
                    <a:pt x="44803" y="19298"/>
                  </a:lnTo>
                  <a:lnTo>
                    <a:pt x="41079" y="25510"/>
                  </a:lnTo>
                  <a:lnTo>
                    <a:pt x="38689" y="38122"/>
                  </a:lnTo>
                  <a:lnTo>
                    <a:pt x="33078" y="78640"/>
                  </a:lnTo>
                  <a:lnTo>
                    <a:pt x="23914" y="125363"/>
                  </a:lnTo>
                  <a:lnTo>
                    <a:pt x="19477" y="172909"/>
                  </a:lnTo>
                  <a:lnTo>
                    <a:pt x="16284" y="211728"/>
                  </a:lnTo>
                  <a:lnTo>
                    <a:pt x="7296" y="256530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76">
              <a:extLst>
                <a:ext uri="{FF2B5EF4-FFF2-40B4-BE49-F238E27FC236}">
                  <a16:creationId xmlns:a16="http://schemas.microsoft.com/office/drawing/2014/main" id="{3B689174-4701-47D5-B454-E580C0EE5D1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09600" y="1685928"/>
              <a:ext cx="200026" cy="247648"/>
            </a:xfrm>
            <a:custGeom>
              <a:avLst/>
              <a:gdLst/>
              <a:ahLst/>
              <a:cxnLst/>
              <a:rect l="0" t="0" r="0" b="0"/>
              <a:pathLst>
                <a:path w="200026" h="247648">
                  <a:moveTo>
                    <a:pt x="9525" y="9522"/>
                  </a:moveTo>
                  <a:lnTo>
                    <a:pt x="9525" y="9522"/>
                  </a:lnTo>
                  <a:lnTo>
                    <a:pt x="9525" y="1321"/>
                  </a:lnTo>
                  <a:lnTo>
                    <a:pt x="8467" y="880"/>
                  </a:lnTo>
                  <a:lnTo>
                    <a:pt x="34" y="0"/>
                  </a:lnTo>
                  <a:lnTo>
                    <a:pt x="0" y="31796"/>
                  </a:lnTo>
                  <a:lnTo>
                    <a:pt x="11759" y="76447"/>
                  </a:lnTo>
                  <a:lnTo>
                    <a:pt x="19712" y="92499"/>
                  </a:lnTo>
                  <a:lnTo>
                    <a:pt x="36071" y="117306"/>
                  </a:lnTo>
                  <a:lnTo>
                    <a:pt x="49963" y="130240"/>
                  </a:lnTo>
                  <a:lnTo>
                    <a:pt x="53956" y="141138"/>
                  </a:lnTo>
                  <a:lnTo>
                    <a:pt x="57137" y="144891"/>
                  </a:lnTo>
                  <a:lnTo>
                    <a:pt x="85260" y="159497"/>
                  </a:lnTo>
                  <a:lnTo>
                    <a:pt x="98333" y="161443"/>
                  </a:lnTo>
                  <a:lnTo>
                    <a:pt x="100481" y="160544"/>
                  </a:lnTo>
                  <a:lnTo>
                    <a:pt x="101912" y="158887"/>
                  </a:lnTo>
                  <a:lnTo>
                    <a:pt x="102866" y="156724"/>
                  </a:lnTo>
                  <a:lnTo>
                    <a:pt x="104561" y="155282"/>
                  </a:lnTo>
                  <a:lnTo>
                    <a:pt x="114885" y="150145"/>
                  </a:lnTo>
                  <a:lnTo>
                    <a:pt x="117865" y="147720"/>
                  </a:lnTo>
                  <a:lnTo>
                    <a:pt x="121176" y="139382"/>
                  </a:lnTo>
                  <a:lnTo>
                    <a:pt x="123706" y="129679"/>
                  </a:lnTo>
                  <a:lnTo>
                    <a:pt x="140232" y="97390"/>
                  </a:lnTo>
                  <a:lnTo>
                    <a:pt x="142758" y="89849"/>
                  </a:lnTo>
                  <a:lnTo>
                    <a:pt x="149073" y="78596"/>
                  </a:lnTo>
                  <a:lnTo>
                    <a:pt x="152473" y="63385"/>
                  </a:lnTo>
                  <a:lnTo>
                    <a:pt x="159744" y="48227"/>
                  </a:lnTo>
                  <a:lnTo>
                    <a:pt x="160471" y="44850"/>
                  </a:lnTo>
                  <a:lnTo>
                    <a:pt x="162014" y="42599"/>
                  </a:lnTo>
                  <a:lnTo>
                    <a:pt x="164101" y="41099"/>
                  </a:lnTo>
                  <a:lnTo>
                    <a:pt x="166551" y="40098"/>
                  </a:lnTo>
                  <a:lnTo>
                    <a:pt x="168184" y="38373"/>
                  </a:lnTo>
                  <a:lnTo>
                    <a:pt x="171020" y="30072"/>
                  </a:lnTo>
                  <a:lnTo>
                    <a:pt x="171450" y="19058"/>
                  </a:lnTo>
                  <a:lnTo>
                    <a:pt x="176506" y="24107"/>
                  </a:lnTo>
                  <a:lnTo>
                    <a:pt x="178989" y="29410"/>
                  </a:lnTo>
                  <a:lnTo>
                    <a:pt x="180923" y="76467"/>
                  </a:lnTo>
                  <a:lnTo>
                    <a:pt x="182010" y="89017"/>
                  </a:lnTo>
                  <a:lnTo>
                    <a:pt x="189615" y="128066"/>
                  </a:lnTo>
                  <a:lnTo>
                    <a:pt x="193147" y="159938"/>
                  </a:lnTo>
                  <a:lnTo>
                    <a:pt x="198666" y="181873"/>
                  </a:lnTo>
                  <a:lnTo>
                    <a:pt x="199972" y="225934"/>
                  </a:lnTo>
                  <a:lnTo>
                    <a:pt x="200025" y="2476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877">
              <a:extLst>
                <a:ext uri="{FF2B5EF4-FFF2-40B4-BE49-F238E27FC236}">
                  <a16:creationId xmlns:a16="http://schemas.microsoft.com/office/drawing/2014/main" id="{640A66AB-323A-1CA6-EB56-1F98BD282F7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62153" y="1811085"/>
              <a:ext cx="62217" cy="112801"/>
            </a:xfrm>
            <a:custGeom>
              <a:avLst/>
              <a:gdLst/>
              <a:ahLst/>
              <a:cxnLst/>
              <a:rect l="0" t="0" r="0" b="0"/>
              <a:pathLst>
                <a:path w="62217" h="112801">
                  <a:moveTo>
                    <a:pt x="47497" y="27240"/>
                  </a:moveTo>
                  <a:lnTo>
                    <a:pt x="47497" y="27240"/>
                  </a:lnTo>
                  <a:lnTo>
                    <a:pt x="47497" y="18107"/>
                  </a:lnTo>
                  <a:lnTo>
                    <a:pt x="29781" y="0"/>
                  </a:lnTo>
                  <a:lnTo>
                    <a:pt x="28278" y="613"/>
                  </a:lnTo>
                  <a:lnTo>
                    <a:pt x="14292" y="12889"/>
                  </a:lnTo>
                  <a:lnTo>
                    <a:pt x="11573" y="18392"/>
                  </a:lnTo>
                  <a:lnTo>
                    <a:pt x="10847" y="21342"/>
                  </a:lnTo>
                  <a:lnTo>
                    <a:pt x="3137" y="34737"/>
                  </a:lnTo>
                  <a:lnTo>
                    <a:pt x="0" y="68126"/>
                  </a:lnTo>
                  <a:lnTo>
                    <a:pt x="2751" y="74692"/>
                  </a:lnTo>
                  <a:lnTo>
                    <a:pt x="16352" y="93900"/>
                  </a:lnTo>
                  <a:lnTo>
                    <a:pt x="18838" y="100258"/>
                  </a:lnTo>
                  <a:lnTo>
                    <a:pt x="23471" y="106612"/>
                  </a:lnTo>
                  <a:lnTo>
                    <a:pt x="29057" y="110142"/>
                  </a:lnTo>
                  <a:lnTo>
                    <a:pt x="45651" y="112800"/>
                  </a:lnTo>
                  <a:lnTo>
                    <a:pt x="55536" y="104749"/>
                  </a:lnTo>
                  <a:lnTo>
                    <a:pt x="61638" y="98771"/>
                  </a:lnTo>
                  <a:lnTo>
                    <a:pt x="62216" y="95036"/>
                  </a:lnTo>
                  <a:lnTo>
                    <a:pt x="57139" y="48433"/>
                  </a:lnTo>
                  <a:lnTo>
                    <a:pt x="57045" y="34013"/>
                  </a:lnTo>
                  <a:lnTo>
                    <a:pt x="55979" y="31756"/>
                  </a:lnTo>
                  <a:lnTo>
                    <a:pt x="54210" y="30250"/>
                  </a:lnTo>
                  <a:lnTo>
                    <a:pt x="48823" y="27835"/>
                  </a:lnTo>
                  <a:lnTo>
                    <a:pt x="42833" y="27416"/>
                  </a:lnTo>
                  <a:lnTo>
                    <a:pt x="41213" y="26299"/>
                  </a:lnTo>
                  <a:lnTo>
                    <a:pt x="40133" y="24496"/>
                  </a:lnTo>
                  <a:lnTo>
                    <a:pt x="39412" y="22236"/>
                  </a:lnTo>
                  <a:lnTo>
                    <a:pt x="37874" y="21787"/>
                  </a:lnTo>
                  <a:lnTo>
                    <a:pt x="28447" y="272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78">
              <a:extLst>
                <a:ext uri="{FF2B5EF4-FFF2-40B4-BE49-F238E27FC236}">
                  <a16:creationId xmlns:a16="http://schemas.microsoft.com/office/drawing/2014/main" id="{385F7879-1369-F7E7-2123-B08E4B21930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133513" y="1695450"/>
              <a:ext cx="76146" cy="237996"/>
            </a:xfrm>
            <a:custGeom>
              <a:avLst/>
              <a:gdLst/>
              <a:ahLst/>
              <a:cxnLst/>
              <a:rect l="0" t="0" r="0" b="0"/>
              <a:pathLst>
                <a:path w="76146" h="237996">
                  <a:moveTo>
                    <a:pt x="66637" y="152400"/>
                  </a:moveTo>
                  <a:lnTo>
                    <a:pt x="66637" y="152400"/>
                  </a:lnTo>
                  <a:lnTo>
                    <a:pt x="66637" y="142909"/>
                  </a:lnTo>
                  <a:lnTo>
                    <a:pt x="33433" y="142875"/>
                  </a:lnTo>
                  <a:lnTo>
                    <a:pt x="31801" y="143933"/>
                  </a:lnTo>
                  <a:lnTo>
                    <a:pt x="30713" y="145697"/>
                  </a:lnTo>
                  <a:lnTo>
                    <a:pt x="29988" y="147931"/>
                  </a:lnTo>
                  <a:lnTo>
                    <a:pt x="28446" y="149421"/>
                  </a:lnTo>
                  <a:lnTo>
                    <a:pt x="18367" y="154634"/>
                  </a:lnTo>
                  <a:lnTo>
                    <a:pt x="15407" y="157064"/>
                  </a:lnTo>
                  <a:lnTo>
                    <a:pt x="12118" y="162587"/>
                  </a:lnTo>
                  <a:lnTo>
                    <a:pt x="9598" y="168569"/>
                  </a:lnTo>
                  <a:lnTo>
                    <a:pt x="3288" y="177887"/>
                  </a:lnTo>
                  <a:lnTo>
                    <a:pt x="400" y="188630"/>
                  </a:lnTo>
                  <a:lnTo>
                    <a:pt x="0" y="206738"/>
                  </a:lnTo>
                  <a:lnTo>
                    <a:pt x="7506" y="219541"/>
                  </a:lnTo>
                  <a:lnTo>
                    <a:pt x="8166" y="222561"/>
                  </a:lnTo>
                  <a:lnTo>
                    <a:pt x="9665" y="224574"/>
                  </a:lnTo>
                  <a:lnTo>
                    <a:pt x="11722" y="225916"/>
                  </a:lnTo>
                  <a:lnTo>
                    <a:pt x="16830" y="228465"/>
                  </a:lnTo>
                  <a:lnTo>
                    <a:pt x="25656" y="234792"/>
                  </a:lnTo>
                  <a:lnTo>
                    <a:pt x="34974" y="237138"/>
                  </a:lnTo>
                  <a:lnTo>
                    <a:pt x="45717" y="237995"/>
                  </a:lnTo>
                  <a:lnTo>
                    <a:pt x="57702" y="227747"/>
                  </a:lnTo>
                  <a:lnTo>
                    <a:pt x="62666" y="221871"/>
                  </a:lnTo>
                  <a:lnTo>
                    <a:pt x="72834" y="194504"/>
                  </a:lnTo>
                  <a:lnTo>
                    <a:pt x="75724" y="151673"/>
                  </a:lnTo>
                  <a:lnTo>
                    <a:pt x="76075" y="106552"/>
                  </a:lnTo>
                  <a:lnTo>
                    <a:pt x="76145" y="59696"/>
                  </a:lnTo>
                  <a:lnTo>
                    <a:pt x="75096" y="41348"/>
                  </a:lnTo>
                  <a:lnTo>
                    <a:pt x="666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79">
              <a:extLst>
                <a:ext uri="{FF2B5EF4-FFF2-40B4-BE49-F238E27FC236}">
                  <a16:creationId xmlns:a16="http://schemas.microsoft.com/office/drawing/2014/main" id="{6348AED9-38BE-9574-E479-84BDF4C6826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285889" y="1800264"/>
              <a:ext cx="133337" cy="133273"/>
            </a:xfrm>
            <a:custGeom>
              <a:avLst/>
              <a:gdLst/>
              <a:ahLst/>
              <a:cxnLst/>
              <a:rect l="0" t="0" r="0" b="0"/>
              <a:pathLst>
                <a:path w="133337" h="133273">
                  <a:moveTo>
                    <a:pt x="9511" y="76161"/>
                  </a:moveTo>
                  <a:lnTo>
                    <a:pt x="9511" y="76161"/>
                  </a:lnTo>
                  <a:lnTo>
                    <a:pt x="54867" y="76161"/>
                  </a:lnTo>
                  <a:lnTo>
                    <a:pt x="74340" y="76161"/>
                  </a:lnTo>
                  <a:lnTo>
                    <a:pt x="99770" y="52563"/>
                  </a:lnTo>
                  <a:lnTo>
                    <a:pt x="102543" y="46976"/>
                  </a:lnTo>
                  <a:lnTo>
                    <a:pt x="104323" y="39822"/>
                  </a:lnTo>
                  <a:lnTo>
                    <a:pt x="111220" y="30804"/>
                  </a:lnTo>
                  <a:lnTo>
                    <a:pt x="113378" y="21917"/>
                  </a:lnTo>
                  <a:lnTo>
                    <a:pt x="114166" y="11332"/>
                  </a:lnTo>
                  <a:lnTo>
                    <a:pt x="109194" y="4976"/>
                  </a:lnTo>
                  <a:lnTo>
                    <a:pt x="103909" y="2190"/>
                  </a:lnTo>
                  <a:lnTo>
                    <a:pt x="85636" y="157"/>
                  </a:lnTo>
                  <a:lnTo>
                    <a:pt x="72996" y="0"/>
                  </a:lnTo>
                  <a:lnTo>
                    <a:pt x="58425" y="5029"/>
                  </a:lnTo>
                  <a:lnTo>
                    <a:pt x="38674" y="19260"/>
                  </a:lnTo>
                  <a:lnTo>
                    <a:pt x="31998" y="26530"/>
                  </a:lnTo>
                  <a:lnTo>
                    <a:pt x="4226" y="69748"/>
                  </a:lnTo>
                  <a:lnTo>
                    <a:pt x="823" y="85046"/>
                  </a:lnTo>
                  <a:lnTo>
                    <a:pt x="0" y="117425"/>
                  </a:lnTo>
                  <a:lnTo>
                    <a:pt x="1054" y="119545"/>
                  </a:lnTo>
                  <a:lnTo>
                    <a:pt x="2815" y="120959"/>
                  </a:lnTo>
                  <a:lnTo>
                    <a:pt x="7593" y="123588"/>
                  </a:lnTo>
                  <a:lnTo>
                    <a:pt x="16234" y="129960"/>
                  </a:lnTo>
                  <a:lnTo>
                    <a:pt x="25496" y="132318"/>
                  </a:lnTo>
                  <a:lnTo>
                    <a:pt x="55847" y="133272"/>
                  </a:lnTo>
                  <a:lnTo>
                    <a:pt x="64677" y="130472"/>
                  </a:lnTo>
                  <a:lnTo>
                    <a:pt x="72129" y="126758"/>
                  </a:lnTo>
                  <a:lnTo>
                    <a:pt x="91984" y="122989"/>
                  </a:lnTo>
                  <a:lnTo>
                    <a:pt x="114281" y="107326"/>
                  </a:lnTo>
                  <a:lnTo>
                    <a:pt x="120634" y="104829"/>
                  </a:lnTo>
                  <a:lnTo>
                    <a:pt x="133336" y="952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203">
            <a:extLst>
              <a:ext uri="{FF2B5EF4-FFF2-40B4-BE49-F238E27FC236}">
                <a16:creationId xmlns:a16="http://schemas.microsoft.com/office/drawing/2014/main" id="{276ED5DC-B088-6CF1-C96C-2E72186ED807}"/>
              </a:ext>
            </a:extLst>
          </p:cNvPr>
          <p:cNvGrpSpPr/>
          <p:nvPr/>
        </p:nvGrpSpPr>
        <p:grpSpPr>
          <a:xfrm>
            <a:off x="2085975" y="1685925"/>
            <a:ext cx="38101" cy="142876"/>
            <a:chOff x="2085975" y="1685925"/>
            <a:chExt cx="38101" cy="142876"/>
          </a:xfrm>
        </p:grpSpPr>
        <p:sp>
          <p:nvSpPr>
            <p:cNvPr id="9" name="SMARTInkShape-880">
              <a:extLst>
                <a:ext uri="{FF2B5EF4-FFF2-40B4-BE49-F238E27FC236}">
                  <a16:creationId xmlns:a16="http://schemas.microsoft.com/office/drawing/2014/main" id="{231829A5-1F38-53EE-AF66-F97CEA8108B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085975" y="16859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81">
              <a:extLst>
                <a:ext uri="{FF2B5EF4-FFF2-40B4-BE49-F238E27FC236}">
                  <a16:creationId xmlns:a16="http://schemas.microsoft.com/office/drawing/2014/main" id="{E49DFC40-3277-E68D-822E-A014009B27A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114550" y="1828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204">
            <a:extLst>
              <a:ext uri="{FF2B5EF4-FFF2-40B4-BE49-F238E27FC236}">
                <a16:creationId xmlns:a16="http://schemas.microsoft.com/office/drawing/2014/main" id="{CE301E55-117D-A459-9503-BE521715178C}"/>
              </a:ext>
            </a:extLst>
          </p:cNvPr>
          <p:cNvGrpSpPr/>
          <p:nvPr/>
        </p:nvGrpSpPr>
        <p:grpSpPr>
          <a:xfrm>
            <a:off x="2724150" y="1600200"/>
            <a:ext cx="857251" cy="294872"/>
            <a:chOff x="2724150" y="1600200"/>
            <a:chExt cx="857251" cy="294872"/>
          </a:xfrm>
        </p:grpSpPr>
        <p:sp>
          <p:nvSpPr>
            <p:cNvPr id="12" name="SMARTInkShape-882">
              <a:extLst>
                <a:ext uri="{FF2B5EF4-FFF2-40B4-BE49-F238E27FC236}">
                  <a16:creationId xmlns:a16="http://schemas.microsoft.com/office/drawing/2014/main" id="{BAAADD95-76BE-DD5E-F940-3FA91103DAC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724150" y="1733587"/>
              <a:ext cx="285751" cy="133314"/>
            </a:xfrm>
            <a:custGeom>
              <a:avLst/>
              <a:gdLst/>
              <a:ahLst/>
              <a:cxnLst/>
              <a:rect l="0" t="0" r="0" b="0"/>
              <a:pathLst>
                <a:path w="285751" h="133314">
                  <a:moveTo>
                    <a:pt x="0" y="38063"/>
                  </a:moveTo>
                  <a:lnTo>
                    <a:pt x="0" y="38063"/>
                  </a:lnTo>
                  <a:lnTo>
                    <a:pt x="0" y="33007"/>
                  </a:lnTo>
                  <a:lnTo>
                    <a:pt x="1058" y="31517"/>
                  </a:lnTo>
                  <a:lnTo>
                    <a:pt x="2822" y="30524"/>
                  </a:lnTo>
                  <a:lnTo>
                    <a:pt x="5056" y="29862"/>
                  </a:lnTo>
                  <a:lnTo>
                    <a:pt x="6546" y="28362"/>
                  </a:lnTo>
                  <a:lnTo>
                    <a:pt x="8201" y="23874"/>
                  </a:lnTo>
                  <a:lnTo>
                    <a:pt x="9701" y="22253"/>
                  </a:lnTo>
                  <a:lnTo>
                    <a:pt x="19148" y="18239"/>
                  </a:lnTo>
                  <a:lnTo>
                    <a:pt x="37670" y="391"/>
                  </a:lnTo>
                  <a:lnTo>
                    <a:pt x="46263" y="0"/>
                  </a:lnTo>
                  <a:lnTo>
                    <a:pt x="55706" y="8167"/>
                  </a:lnTo>
                  <a:lnTo>
                    <a:pt x="56722" y="14153"/>
                  </a:lnTo>
                  <a:lnTo>
                    <a:pt x="58124" y="32203"/>
                  </a:lnTo>
                  <a:lnTo>
                    <a:pt x="63671" y="44676"/>
                  </a:lnTo>
                  <a:lnTo>
                    <a:pt x="66597" y="88777"/>
                  </a:lnTo>
                  <a:lnTo>
                    <a:pt x="66675" y="133182"/>
                  </a:lnTo>
                  <a:lnTo>
                    <a:pt x="66675" y="128218"/>
                  </a:lnTo>
                  <a:lnTo>
                    <a:pt x="63853" y="122935"/>
                  </a:lnTo>
                  <a:lnTo>
                    <a:pt x="61619" y="120044"/>
                  </a:lnTo>
                  <a:lnTo>
                    <a:pt x="61187" y="117059"/>
                  </a:lnTo>
                  <a:lnTo>
                    <a:pt x="69083" y="87652"/>
                  </a:lnTo>
                  <a:lnTo>
                    <a:pt x="73037" y="80211"/>
                  </a:lnTo>
                  <a:lnTo>
                    <a:pt x="76321" y="70072"/>
                  </a:lnTo>
                  <a:lnTo>
                    <a:pt x="82468" y="60365"/>
                  </a:lnTo>
                  <a:lnTo>
                    <a:pt x="84278" y="53972"/>
                  </a:lnTo>
                  <a:lnTo>
                    <a:pt x="90726" y="47603"/>
                  </a:lnTo>
                  <a:lnTo>
                    <a:pt x="132510" y="19454"/>
                  </a:lnTo>
                  <a:lnTo>
                    <a:pt x="140788" y="25646"/>
                  </a:lnTo>
                  <a:lnTo>
                    <a:pt x="146534" y="27253"/>
                  </a:lnTo>
                  <a:lnTo>
                    <a:pt x="148489" y="28739"/>
                  </a:lnTo>
                  <a:lnTo>
                    <a:pt x="159710" y="47786"/>
                  </a:lnTo>
                  <a:lnTo>
                    <a:pt x="172221" y="91779"/>
                  </a:lnTo>
                  <a:lnTo>
                    <a:pt x="176379" y="98273"/>
                  </a:lnTo>
                  <a:lnTo>
                    <a:pt x="176853" y="101486"/>
                  </a:lnTo>
                  <a:lnTo>
                    <a:pt x="176110" y="104687"/>
                  </a:lnTo>
                  <a:lnTo>
                    <a:pt x="173521" y="111065"/>
                  </a:lnTo>
                  <a:lnTo>
                    <a:pt x="171451" y="123784"/>
                  </a:lnTo>
                  <a:lnTo>
                    <a:pt x="171450" y="101122"/>
                  </a:lnTo>
                  <a:lnTo>
                    <a:pt x="174272" y="95017"/>
                  </a:lnTo>
                  <a:lnTo>
                    <a:pt x="209572" y="48175"/>
                  </a:lnTo>
                  <a:lnTo>
                    <a:pt x="225428" y="32849"/>
                  </a:lnTo>
                  <a:lnTo>
                    <a:pt x="238126" y="26567"/>
                  </a:lnTo>
                  <a:lnTo>
                    <a:pt x="244475" y="22370"/>
                  </a:lnTo>
                  <a:lnTo>
                    <a:pt x="255294" y="19455"/>
                  </a:lnTo>
                  <a:lnTo>
                    <a:pt x="266259" y="19024"/>
                  </a:lnTo>
                  <a:lnTo>
                    <a:pt x="271626" y="24073"/>
                  </a:lnTo>
                  <a:lnTo>
                    <a:pt x="274181" y="29376"/>
                  </a:lnTo>
                  <a:lnTo>
                    <a:pt x="277014" y="44523"/>
                  </a:lnTo>
                  <a:lnTo>
                    <a:pt x="282691" y="55029"/>
                  </a:lnTo>
                  <a:lnTo>
                    <a:pt x="285726" y="101486"/>
                  </a:lnTo>
                  <a:lnTo>
                    <a:pt x="285750" y="133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83">
              <a:extLst>
                <a:ext uri="{FF2B5EF4-FFF2-40B4-BE49-F238E27FC236}">
                  <a16:creationId xmlns:a16="http://schemas.microsoft.com/office/drawing/2014/main" id="{824BE8A6-2F52-71B8-D358-9F454A6A851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133739" y="1734133"/>
              <a:ext cx="75956" cy="142127"/>
            </a:xfrm>
            <a:custGeom>
              <a:avLst/>
              <a:gdLst/>
              <a:ahLst/>
              <a:cxnLst/>
              <a:rect l="0" t="0" r="0" b="0"/>
              <a:pathLst>
                <a:path w="75956" h="142127">
                  <a:moveTo>
                    <a:pt x="47611" y="47042"/>
                  </a:moveTo>
                  <a:lnTo>
                    <a:pt x="47611" y="47042"/>
                  </a:lnTo>
                  <a:lnTo>
                    <a:pt x="55811" y="47042"/>
                  </a:lnTo>
                  <a:lnTo>
                    <a:pt x="56253" y="45984"/>
                  </a:lnTo>
                  <a:lnTo>
                    <a:pt x="57136" y="28387"/>
                  </a:lnTo>
                  <a:lnTo>
                    <a:pt x="30287" y="27992"/>
                  </a:lnTo>
                  <a:lnTo>
                    <a:pt x="6216" y="50382"/>
                  </a:lnTo>
                  <a:lnTo>
                    <a:pt x="2755" y="56640"/>
                  </a:lnTo>
                  <a:lnTo>
                    <a:pt x="533" y="69282"/>
                  </a:lnTo>
                  <a:lnTo>
                    <a:pt x="0" y="106043"/>
                  </a:lnTo>
                  <a:lnTo>
                    <a:pt x="2814" y="113129"/>
                  </a:lnTo>
                  <a:lnTo>
                    <a:pt x="22376" y="135908"/>
                  </a:lnTo>
                  <a:lnTo>
                    <a:pt x="28634" y="139454"/>
                  </a:lnTo>
                  <a:lnTo>
                    <a:pt x="45734" y="142126"/>
                  </a:lnTo>
                  <a:lnTo>
                    <a:pt x="52111" y="137186"/>
                  </a:lnTo>
                  <a:lnTo>
                    <a:pt x="54903" y="131909"/>
                  </a:lnTo>
                  <a:lnTo>
                    <a:pt x="55648" y="129020"/>
                  </a:lnTo>
                  <a:lnTo>
                    <a:pt x="61751" y="119897"/>
                  </a:lnTo>
                  <a:lnTo>
                    <a:pt x="70263" y="110492"/>
                  </a:lnTo>
                  <a:lnTo>
                    <a:pt x="73554" y="98525"/>
                  </a:lnTo>
                  <a:lnTo>
                    <a:pt x="75955" y="54083"/>
                  </a:lnTo>
                  <a:lnTo>
                    <a:pt x="75025" y="38530"/>
                  </a:lnTo>
                  <a:lnTo>
                    <a:pt x="71084" y="28089"/>
                  </a:lnTo>
                  <a:lnTo>
                    <a:pt x="59705" y="9373"/>
                  </a:lnTo>
                  <a:lnTo>
                    <a:pt x="58848" y="6054"/>
                  </a:lnTo>
                  <a:lnTo>
                    <a:pt x="56161" y="3842"/>
                  </a:lnTo>
                  <a:lnTo>
                    <a:pt x="43324" y="728"/>
                  </a:lnTo>
                  <a:lnTo>
                    <a:pt x="35828" y="0"/>
                  </a:lnTo>
                  <a:lnTo>
                    <a:pt x="9511" y="89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884">
              <a:extLst>
                <a:ext uri="{FF2B5EF4-FFF2-40B4-BE49-F238E27FC236}">
                  <a16:creationId xmlns:a16="http://schemas.microsoft.com/office/drawing/2014/main" id="{6317F437-B245-1C5C-7316-10E365A2D55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248025" y="1744434"/>
              <a:ext cx="114252" cy="150638"/>
            </a:xfrm>
            <a:custGeom>
              <a:avLst/>
              <a:gdLst/>
              <a:ahLst/>
              <a:cxnLst/>
              <a:rect l="0" t="0" r="0" b="0"/>
              <a:pathLst>
                <a:path w="114252" h="150638">
                  <a:moveTo>
                    <a:pt x="95250" y="27216"/>
                  </a:moveTo>
                  <a:lnTo>
                    <a:pt x="95250" y="27216"/>
                  </a:lnTo>
                  <a:lnTo>
                    <a:pt x="95250" y="18083"/>
                  </a:lnTo>
                  <a:lnTo>
                    <a:pt x="100306" y="12751"/>
                  </a:lnTo>
                  <a:lnTo>
                    <a:pt x="100738" y="11223"/>
                  </a:lnTo>
                  <a:lnTo>
                    <a:pt x="99966" y="10204"/>
                  </a:lnTo>
                  <a:lnTo>
                    <a:pt x="96182" y="8568"/>
                  </a:lnTo>
                  <a:lnTo>
                    <a:pt x="87131" y="0"/>
                  </a:lnTo>
                  <a:lnTo>
                    <a:pt x="85604" y="606"/>
                  </a:lnTo>
                  <a:lnTo>
                    <a:pt x="78398" y="5456"/>
                  </a:lnTo>
                  <a:lnTo>
                    <a:pt x="66482" y="7631"/>
                  </a:lnTo>
                  <a:lnTo>
                    <a:pt x="59181" y="8986"/>
                  </a:lnTo>
                  <a:lnTo>
                    <a:pt x="41294" y="16336"/>
                  </a:lnTo>
                  <a:lnTo>
                    <a:pt x="20515" y="35290"/>
                  </a:lnTo>
                  <a:lnTo>
                    <a:pt x="21085" y="36832"/>
                  </a:lnTo>
                  <a:lnTo>
                    <a:pt x="27379" y="44815"/>
                  </a:lnTo>
                  <a:lnTo>
                    <a:pt x="28221" y="50892"/>
                  </a:lnTo>
                  <a:lnTo>
                    <a:pt x="29397" y="52525"/>
                  </a:lnTo>
                  <a:lnTo>
                    <a:pt x="31240" y="53614"/>
                  </a:lnTo>
                  <a:lnTo>
                    <a:pt x="33527" y="54340"/>
                  </a:lnTo>
                  <a:lnTo>
                    <a:pt x="35051" y="55882"/>
                  </a:lnTo>
                  <a:lnTo>
                    <a:pt x="36745" y="60417"/>
                  </a:lnTo>
                  <a:lnTo>
                    <a:pt x="38255" y="62050"/>
                  </a:lnTo>
                  <a:lnTo>
                    <a:pt x="57345" y="72664"/>
                  </a:lnTo>
                  <a:lnTo>
                    <a:pt x="60455" y="73390"/>
                  </a:lnTo>
                  <a:lnTo>
                    <a:pt x="62528" y="74932"/>
                  </a:lnTo>
                  <a:lnTo>
                    <a:pt x="63910" y="77018"/>
                  </a:lnTo>
                  <a:lnTo>
                    <a:pt x="64832" y="79467"/>
                  </a:lnTo>
                  <a:lnTo>
                    <a:pt x="66505" y="81100"/>
                  </a:lnTo>
                  <a:lnTo>
                    <a:pt x="76793" y="86543"/>
                  </a:lnTo>
                  <a:lnTo>
                    <a:pt x="82814" y="90625"/>
                  </a:lnTo>
                  <a:lnTo>
                    <a:pt x="92153" y="93982"/>
                  </a:lnTo>
                  <a:lnTo>
                    <a:pt x="112421" y="111187"/>
                  </a:lnTo>
                  <a:lnTo>
                    <a:pt x="113465" y="114984"/>
                  </a:lnTo>
                  <a:lnTo>
                    <a:pt x="114251" y="130229"/>
                  </a:lnTo>
                  <a:lnTo>
                    <a:pt x="109229" y="136525"/>
                  </a:lnTo>
                  <a:lnTo>
                    <a:pt x="103932" y="139298"/>
                  </a:lnTo>
                  <a:lnTo>
                    <a:pt x="59753" y="149678"/>
                  </a:lnTo>
                  <a:lnTo>
                    <a:pt x="46162" y="150637"/>
                  </a:lnTo>
                  <a:lnTo>
                    <a:pt x="0" y="1415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885">
              <a:extLst>
                <a:ext uri="{FF2B5EF4-FFF2-40B4-BE49-F238E27FC236}">
                  <a16:creationId xmlns:a16="http://schemas.microsoft.com/office/drawing/2014/main" id="{7B985E88-5E0B-B5A8-17B4-889482EF7EC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438525" y="1600200"/>
              <a:ext cx="85726" cy="257175"/>
            </a:xfrm>
            <a:custGeom>
              <a:avLst/>
              <a:gdLst/>
              <a:ahLst/>
              <a:cxnLst/>
              <a:rect l="0" t="0" r="0" b="0"/>
              <a:pathLst>
                <a:path w="85726" h="257175">
                  <a:moveTo>
                    <a:pt x="28575" y="0"/>
                  </a:moveTo>
                  <a:lnTo>
                    <a:pt x="28575" y="0"/>
                  </a:lnTo>
                  <a:lnTo>
                    <a:pt x="28575" y="44780"/>
                  </a:lnTo>
                  <a:lnTo>
                    <a:pt x="25753" y="79066"/>
                  </a:lnTo>
                  <a:lnTo>
                    <a:pt x="18874" y="123144"/>
                  </a:lnTo>
                  <a:lnTo>
                    <a:pt x="9427" y="170249"/>
                  </a:lnTo>
                  <a:lnTo>
                    <a:pt x="2175" y="191831"/>
                  </a:lnTo>
                  <a:lnTo>
                    <a:pt x="25" y="236952"/>
                  </a:lnTo>
                  <a:lnTo>
                    <a:pt x="0" y="257046"/>
                  </a:lnTo>
                  <a:lnTo>
                    <a:pt x="22666" y="257174"/>
                  </a:lnTo>
                  <a:lnTo>
                    <a:pt x="28771" y="254352"/>
                  </a:lnTo>
                  <a:lnTo>
                    <a:pt x="35012" y="250629"/>
                  </a:lnTo>
                  <a:lnTo>
                    <a:pt x="47642" y="248239"/>
                  </a:lnTo>
                  <a:lnTo>
                    <a:pt x="55041" y="246853"/>
                  </a:lnTo>
                  <a:lnTo>
                    <a:pt x="85725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886">
              <a:extLst>
                <a:ext uri="{FF2B5EF4-FFF2-40B4-BE49-F238E27FC236}">
                  <a16:creationId xmlns:a16="http://schemas.microsoft.com/office/drawing/2014/main" id="{40F28DA0-7451-84D1-BEAF-48050DFB7CE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438525" y="17526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15209" y="8467"/>
                  </a:lnTo>
                  <a:lnTo>
                    <a:pt x="44781" y="1324"/>
                  </a:lnTo>
                  <a:lnTo>
                    <a:pt x="87724" y="52"/>
                  </a:lnTo>
                  <a:lnTo>
                    <a:pt x="133292" y="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205">
            <a:extLst>
              <a:ext uri="{FF2B5EF4-FFF2-40B4-BE49-F238E27FC236}">
                <a16:creationId xmlns:a16="http://schemas.microsoft.com/office/drawing/2014/main" id="{C272F864-9108-B9F7-367B-8C1AFE956079}"/>
              </a:ext>
            </a:extLst>
          </p:cNvPr>
          <p:cNvGrpSpPr/>
          <p:nvPr/>
        </p:nvGrpSpPr>
        <p:grpSpPr>
          <a:xfrm>
            <a:off x="4095750" y="1590675"/>
            <a:ext cx="1462415" cy="438151"/>
            <a:chOff x="4095750" y="1590675"/>
            <a:chExt cx="1462415" cy="438151"/>
          </a:xfrm>
        </p:grpSpPr>
        <p:sp>
          <p:nvSpPr>
            <p:cNvPr id="18" name="SMARTInkShape-887">
              <a:extLst>
                <a:ext uri="{FF2B5EF4-FFF2-40B4-BE49-F238E27FC236}">
                  <a16:creationId xmlns:a16="http://schemas.microsoft.com/office/drawing/2014/main" id="{D3967179-F91B-5150-C6A0-406BD1876D9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134459" y="1619251"/>
              <a:ext cx="151792" cy="409575"/>
            </a:xfrm>
            <a:custGeom>
              <a:avLst/>
              <a:gdLst/>
              <a:ahLst/>
              <a:cxnLst/>
              <a:rect l="0" t="0" r="0" b="0"/>
              <a:pathLst>
                <a:path w="151792" h="409575">
                  <a:moveTo>
                    <a:pt x="142266" y="38099"/>
                  </a:moveTo>
                  <a:lnTo>
                    <a:pt x="142266" y="38099"/>
                  </a:lnTo>
                  <a:lnTo>
                    <a:pt x="151791" y="38099"/>
                  </a:lnTo>
                  <a:lnTo>
                    <a:pt x="151791" y="19476"/>
                  </a:lnTo>
                  <a:lnTo>
                    <a:pt x="134181" y="1443"/>
                  </a:lnTo>
                  <a:lnTo>
                    <a:pt x="123646" y="36"/>
                  </a:lnTo>
                  <a:lnTo>
                    <a:pt x="105894" y="0"/>
                  </a:lnTo>
                  <a:lnTo>
                    <a:pt x="76764" y="27446"/>
                  </a:lnTo>
                  <a:lnTo>
                    <a:pt x="53748" y="71880"/>
                  </a:lnTo>
                  <a:lnTo>
                    <a:pt x="37541" y="114984"/>
                  </a:lnTo>
                  <a:lnTo>
                    <a:pt x="30803" y="145899"/>
                  </a:lnTo>
                  <a:lnTo>
                    <a:pt x="23470" y="189215"/>
                  </a:lnTo>
                  <a:lnTo>
                    <a:pt x="12888" y="228345"/>
                  </a:lnTo>
                  <a:lnTo>
                    <a:pt x="9700" y="266649"/>
                  </a:lnTo>
                  <a:lnTo>
                    <a:pt x="4014" y="304789"/>
                  </a:lnTo>
                  <a:lnTo>
                    <a:pt x="0" y="349601"/>
                  </a:lnTo>
                  <a:lnTo>
                    <a:pt x="529" y="382744"/>
                  </a:lnTo>
                  <a:lnTo>
                    <a:pt x="8916" y="4095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88">
              <a:extLst>
                <a:ext uri="{FF2B5EF4-FFF2-40B4-BE49-F238E27FC236}">
                  <a16:creationId xmlns:a16="http://schemas.microsoft.com/office/drawing/2014/main" id="{E3F8EEF4-67F4-2EFC-D592-0B06EF92FAA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095750" y="1810663"/>
              <a:ext cx="190501" cy="27663"/>
            </a:xfrm>
            <a:custGeom>
              <a:avLst/>
              <a:gdLst/>
              <a:ahLst/>
              <a:cxnLst/>
              <a:rect l="0" t="0" r="0" b="0"/>
              <a:pathLst>
                <a:path w="190501" h="27663">
                  <a:moveTo>
                    <a:pt x="0" y="27662"/>
                  </a:moveTo>
                  <a:lnTo>
                    <a:pt x="0" y="27662"/>
                  </a:lnTo>
                  <a:lnTo>
                    <a:pt x="5056" y="27662"/>
                  </a:lnTo>
                  <a:lnTo>
                    <a:pt x="18314" y="22606"/>
                  </a:lnTo>
                  <a:lnTo>
                    <a:pt x="37585" y="11186"/>
                  </a:lnTo>
                  <a:lnTo>
                    <a:pt x="82720" y="0"/>
                  </a:lnTo>
                  <a:lnTo>
                    <a:pt x="99416" y="416"/>
                  </a:lnTo>
                  <a:lnTo>
                    <a:pt x="137671" y="7753"/>
                  </a:lnTo>
                  <a:lnTo>
                    <a:pt x="190500" y="86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89">
              <a:extLst>
                <a:ext uri="{FF2B5EF4-FFF2-40B4-BE49-F238E27FC236}">
                  <a16:creationId xmlns:a16="http://schemas.microsoft.com/office/drawing/2014/main" id="{58C8900E-E30F-E338-B474-6B31FFDAA28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352925" y="1753962"/>
              <a:ext cx="200026" cy="122298"/>
            </a:xfrm>
            <a:custGeom>
              <a:avLst/>
              <a:gdLst/>
              <a:ahLst/>
              <a:cxnLst/>
              <a:rect l="0" t="0" r="0" b="0"/>
              <a:pathLst>
                <a:path w="200026" h="122298">
                  <a:moveTo>
                    <a:pt x="0" y="27213"/>
                  </a:moveTo>
                  <a:lnTo>
                    <a:pt x="0" y="27213"/>
                  </a:lnTo>
                  <a:lnTo>
                    <a:pt x="5056" y="27213"/>
                  </a:lnTo>
                  <a:lnTo>
                    <a:pt x="10361" y="24391"/>
                  </a:lnTo>
                  <a:lnTo>
                    <a:pt x="16247" y="20667"/>
                  </a:lnTo>
                  <a:lnTo>
                    <a:pt x="25510" y="17512"/>
                  </a:lnTo>
                  <a:lnTo>
                    <a:pt x="34958" y="11403"/>
                  </a:lnTo>
                  <a:lnTo>
                    <a:pt x="44460" y="9123"/>
                  </a:lnTo>
                  <a:lnTo>
                    <a:pt x="50804" y="8590"/>
                  </a:lnTo>
                  <a:lnTo>
                    <a:pt x="57152" y="5530"/>
                  </a:lnTo>
                  <a:lnTo>
                    <a:pt x="63501" y="1701"/>
                  </a:lnTo>
                  <a:lnTo>
                    <a:pt x="69850" y="0"/>
                  </a:lnTo>
                  <a:lnTo>
                    <a:pt x="73025" y="604"/>
                  </a:lnTo>
                  <a:lnTo>
                    <a:pt x="82550" y="6511"/>
                  </a:lnTo>
                  <a:lnTo>
                    <a:pt x="98425" y="21064"/>
                  </a:lnTo>
                  <a:lnTo>
                    <a:pt x="101953" y="27302"/>
                  </a:lnTo>
                  <a:lnTo>
                    <a:pt x="103939" y="39586"/>
                  </a:lnTo>
                  <a:lnTo>
                    <a:pt x="105462" y="49646"/>
                  </a:lnTo>
                  <a:lnTo>
                    <a:pt x="111211" y="62317"/>
                  </a:lnTo>
                  <a:lnTo>
                    <a:pt x="114179" y="96636"/>
                  </a:lnTo>
                  <a:lnTo>
                    <a:pt x="111424" y="103223"/>
                  </a:lnTo>
                  <a:lnTo>
                    <a:pt x="101031" y="116075"/>
                  </a:lnTo>
                  <a:lnTo>
                    <a:pt x="94998" y="119624"/>
                  </a:lnTo>
                  <a:lnTo>
                    <a:pt x="82500" y="121902"/>
                  </a:lnTo>
                  <a:lnTo>
                    <a:pt x="73010" y="122297"/>
                  </a:lnTo>
                  <a:lnTo>
                    <a:pt x="70898" y="121294"/>
                  </a:lnTo>
                  <a:lnTo>
                    <a:pt x="69490" y="119567"/>
                  </a:lnTo>
                  <a:lnTo>
                    <a:pt x="68552" y="117357"/>
                  </a:lnTo>
                  <a:lnTo>
                    <a:pt x="66868" y="115884"/>
                  </a:lnTo>
                  <a:lnTo>
                    <a:pt x="56561" y="110698"/>
                  </a:lnTo>
                  <a:lnTo>
                    <a:pt x="53582" y="108269"/>
                  </a:lnTo>
                  <a:lnTo>
                    <a:pt x="50273" y="102749"/>
                  </a:lnTo>
                  <a:lnTo>
                    <a:pt x="47780" y="86206"/>
                  </a:lnTo>
                  <a:lnTo>
                    <a:pt x="55840" y="68123"/>
                  </a:lnTo>
                  <a:lnTo>
                    <a:pt x="61818" y="61089"/>
                  </a:lnTo>
                  <a:lnTo>
                    <a:pt x="103128" y="33536"/>
                  </a:lnTo>
                  <a:lnTo>
                    <a:pt x="137497" y="21037"/>
                  </a:lnTo>
                  <a:lnTo>
                    <a:pt x="149657" y="19176"/>
                  </a:lnTo>
                  <a:lnTo>
                    <a:pt x="162117" y="9883"/>
                  </a:lnTo>
                  <a:lnTo>
                    <a:pt x="168403" y="2960"/>
                  </a:lnTo>
                  <a:lnTo>
                    <a:pt x="174710" y="461"/>
                  </a:lnTo>
                  <a:lnTo>
                    <a:pt x="181032" y="912"/>
                  </a:lnTo>
                  <a:lnTo>
                    <a:pt x="200025" y="8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90">
              <a:extLst>
                <a:ext uri="{FF2B5EF4-FFF2-40B4-BE49-F238E27FC236}">
                  <a16:creationId xmlns:a16="http://schemas.microsoft.com/office/drawing/2014/main" id="{B1BAD4E1-F01C-BFA1-9EDD-B10DA566571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533951" y="1752685"/>
              <a:ext cx="161432" cy="142670"/>
            </a:xfrm>
            <a:custGeom>
              <a:avLst/>
              <a:gdLst/>
              <a:ahLst/>
              <a:cxnLst/>
              <a:rect l="0" t="0" r="0" b="0"/>
              <a:pathLst>
                <a:path w="161432" h="142670">
                  <a:moveTo>
                    <a:pt x="57099" y="18965"/>
                  </a:moveTo>
                  <a:lnTo>
                    <a:pt x="57099" y="18965"/>
                  </a:lnTo>
                  <a:lnTo>
                    <a:pt x="62155" y="18965"/>
                  </a:lnTo>
                  <a:lnTo>
                    <a:pt x="63644" y="20023"/>
                  </a:lnTo>
                  <a:lnTo>
                    <a:pt x="64638" y="21787"/>
                  </a:lnTo>
                  <a:lnTo>
                    <a:pt x="65300" y="24021"/>
                  </a:lnTo>
                  <a:lnTo>
                    <a:pt x="66800" y="25511"/>
                  </a:lnTo>
                  <a:lnTo>
                    <a:pt x="71288" y="27166"/>
                  </a:lnTo>
                  <a:lnTo>
                    <a:pt x="79765" y="28098"/>
                  </a:lnTo>
                  <a:lnTo>
                    <a:pt x="81735" y="29287"/>
                  </a:lnTo>
                  <a:lnTo>
                    <a:pt x="83048" y="31138"/>
                  </a:lnTo>
                  <a:lnTo>
                    <a:pt x="83923" y="33430"/>
                  </a:lnTo>
                  <a:lnTo>
                    <a:pt x="86623" y="34958"/>
                  </a:lnTo>
                  <a:lnTo>
                    <a:pt x="112095" y="37896"/>
                  </a:lnTo>
                  <a:lnTo>
                    <a:pt x="139012" y="29366"/>
                  </a:lnTo>
                  <a:lnTo>
                    <a:pt x="150384" y="28605"/>
                  </a:lnTo>
                  <a:lnTo>
                    <a:pt x="160378" y="20299"/>
                  </a:lnTo>
                  <a:lnTo>
                    <a:pt x="161209" y="16736"/>
                  </a:lnTo>
                  <a:lnTo>
                    <a:pt x="161431" y="14304"/>
                  </a:lnTo>
                  <a:lnTo>
                    <a:pt x="160520" y="12683"/>
                  </a:lnTo>
                  <a:lnTo>
                    <a:pt x="158854" y="11602"/>
                  </a:lnTo>
                  <a:lnTo>
                    <a:pt x="156686" y="10881"/>
                  </a:lnTo>
                  <a:lnTo>
                    <a:pt x="142559" y="2091"/>
                  </a:lnTo>
                  <a:lnTo>
                    <a:pt x="109809" y="0"/>
                  </a:lnTo>
                  <a:lnTo>
                    <a:pt x="91649" y="999"/>
                  </a:lnTo>
                  <a:lnTo>
                    <a:pt x="47552" y="19214"/>
                  </a:lnTo>
                  <a:lnTo>
                    <a:pt x="27226" y="31714"/>
                  </a:lnTo>
                  <a:lnTo>
                    <a:pt x="13020" y="45433"/>
                  </a:lnTo>
                  <a:lnTo>
                    <a:pt x="6464" y="55776"/>
                  </a:lnTo>
                  <a:lnTo>
                    <a:pt x="1880" y="73499"/>
                  </a:lnTo>
                  <a:lnTo>
                    <a:pt x="0" y="107714"/>
                  </a:lnTo>
                  <a:lnTo>
                    <a:pt x="2793" y="114148"/>
                  </a:lnTo>
                  <a:lnTo>
                    <a:pt x="13211" y="126902"/>
                  </a:lnTo>
                  <a:lnTo>
                    <a:pt x="19249" y="130437"/>
                  </a:lnTo>
                  <a:lnTo>
                    <a:pt x="66038" y="142180"/>
                  </a:lnTo>
                  <a:lnTo>
                    <a:pt x="84264" y="142669"/>
                  </a:lnTo>
                  <a:lnTo>
                    <a:pt x="93162" y="139914"/>
                  </a:lnTo>
                  <a:lnTo>
                    <a:pt x="104724" y="1332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91">
              <a:extLst>
                <a:ext uri="{FF2B5EF4-FFF2-40B4-BE49-F238E27FC236}">
                  <a16:creationId xmlns:a16="http://schemas.microsoft.com/office/drawing/2014/main" id="{D8FF8BD3-4D67-C25F-FDC9-745CFE1C788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810184" y="1734912"/>
              <a:ext cx="323792" cy="208047"/>
            </a:xfrm>
            <a:custGeom>
              <a:avLst/>
              <a:gdLst/>
              <a:ahLst/>
              <a:cxnLst/>
              <a:rect l="0" t="0" r="0" b="0"/>
              <a:pathLst>
                <a:path w="323792" h="208047">
                  <a:moveTo>
                    <a:pt x="123766" y="74838"/>
                  </a:moveTo>
                  <a:lnTo>
                    <a:pt x="123766" y="74838"/>
                  </a:lnTo>
                  <a:lnTo>
                    <a:pt x="131967" y="66637"/>
                  </a:lnTo>
                  <a:lnTo>
                    <a:pt x="131350" y="66196"/>
                  </a:lnTo>
                  <a:lnTo>
                    <a:pt x="127842" y="65705"/>
                  </a:lnTo>
                  <a:lnTo>
                    <a:pt x="126483" y="64516"/>
                  </a:lnTo>
                  <a:lnTo>
                    <a:pt x="123873" y="56190"/>
                  </a:lnTo>
                  <a:lnTo>
                    <a:pt x="123766" y="38182"/>
                  </a:lnTo>
                  <a:lnTo>
                    <a:pt x="128822" y="32109"/>
                  </a:lnTo>
                  <a:lnTo>
                    <a:pt x="129254" y="30477"/>
                  </a:lnTo>
                  <a:lnTo>
                    <a:pt x="128482" y="29389"/>
                  </a:lnTo>
                  <a:lnTo>
                    <a:pt x="126910" y="28664"/>
                  </a:lnTo>
                  <a:lnTo>
                    <a:pt x="125862" y="27122"/>
                  </a:lnTo>
                  <a:lnTo>
                    <a:pt x="124042" y="19139"/>
                  </a:lnTo>
                  <a:lnTo>
                    <a:pt x="109303" y="3234"/>
                  </a:lnTo>
                  <a:lnTo>
                    <a:pt x="103933" y="681"/>
                  </a:lnTo>
                  <a:lnTo>
                    <a:pt x="101019" y="0"/>
                  </a:lnTo>
                  <a:lnTo>
                    <a:pt x="64363" y="10450"/>
                  </a:lnTo>
                  <a:lnTo>
                    <a:pt x="49721" y="18366"/>
                  </a:lnTo>
                  <a:lnTo>
                    <a:pt x="7653" y="57651"/>
                  </a:lnTo>
                  <a:lnTo>
                    <a:pt x="3368" y="64730"/>
                  </a:lnTo>
                  <a:lnTo>
                    <a:pt x="141" y="82448"/>
                  </a:lnTo>
                  <a:lnTo>
                    <a:pt x="0" y="88852"/>
                  </a:lnTo>
                  <a:lnTo>
                    <a:pt x="1039" y="90531"/>
                  </a:lnTo>
                  <a:lnTo>
                    <a:pt x="2789" y="91650"/>
                  </a:lnTo>
                  <a:lnTo>
                    <a:pt x="8147" y="93446"/>
                  </a:lnTo>
                  <a:lnTo>
                    <a:pt x="31822" y="93877"/>
                  </a:lnTo>
                  <a:lnTo>
                    <a:pt x="38099" y="91061"/>
                  </a:lnTo>
                  <a:lnTo>
                    <a:pt x="44417" y="87340"/>
                  </a:lnTo>
                  <a:lnTo>
                    <a:pt x="53923" y="84186"/>
                  </a:lnTo>
                  <a:lnTo>
                    <a:pt x="60269" y="79698"/>
                  </a:lnTo>
                  <a:lnTo>
                    <a:pt x="63796" y="74176"/>
                  </a:lnTo>
                  <a:lnTo>
                    <a:pt x="64735" y="71222"/>
                  </a:lnTo>
                  <a:lnTo>
                    <a:pt x="67479" y="69252"/>
                  </a:lnTo>
                  <a:lnTo>
                    <a:pt x="79336" y="65422"/>
                  </a:lnTo>
                  <a:lnTo>
                    <a:pt x="81446" y="63269"/>
                  </a:lnTo>
                  <a:lnTo>
                    <a:pt x="93620" y="48025"/>
                  </a:lnTo>
                  <a:lnTo>
                    <a:pt x="104705" y="36749"/>
                  </a:lnTo>
                  <a:lnTo>
                    <a:pt x="99656" y="41798"/>
                  </a:lnTo>
                  <a:lnTo>
                    <a:pt x="97175" y="47101"/>
                  </a:lnTo>
                  <a:lnTo>
                    <a:pt x="96514" y="49996"/>
                  </a:lnTo>
                  <a:lnTo>
                    <a:pt x="70763" y="96386"/>
                  </a:lnTo>
                  <a:lnTo>
                    <a:pt x="53520" y="138745"/>
                  </a:lnTo>
                  <a:lnTo>
                    <a:pt x="48349" y="167319"/>
                  </a:lnTo>
                  <a:lnTo>
                    <a:pt x="47570" y="206569"/>
                  </a:lnTo>
                  <a:lnTo>
                    <a:pt x="48627" y="207108"/>
                  </a:lnTo>
                  <a:lnTo>
                    <a:pt x="55767" y="208046"/>
                  </a:lnTo>
                  <a:lnTo>
                    <a:pt x="56208" y="207035"/>
                  </a:lnTo>
                  <a:lnTo>
                    <a:pt x="56699" y="203089"/>
                  </a:lnTo>
                  <a:lnTo>
                    <a:pt x="62562" y="197808"/>
                  </a:lnTo>
                  <a:lnTo>
                    <a:pt x="78515" y="185794"/>
                  </a:lnTo>
                  <a:lnTo>
                    <a:pt x="107507" y="144081"/>
                  </a:lnTo>
                  <a:lnTo>
                    <a:pt x="117598" y="135246"/>
                  </a:lnTo>
                  <a:lnTo>
                    <a:pt x="149087" y="90808"/>
                  </a:lnTo>
                  <a:lnTo>
                    <a:pt x="157610" y="78982"/>
                  </a:lnTo>
                  <a:lnTo>
                    <a:pt x="163847" y="65504"/>
                  </a:lnTo>
                  <a:lnTo>
                    <a:pt x="168038" y="59048"/>
                  </a:lnTo>
                  <a:lnTo>
                    <a:pt x="170949" y="48156"/>
                  </a:lnTo>
                  <a:lnTo>
                    <a:pt x="179553" y="38228"/>
                  </a:lnTo>
                  <a:lnTo>
                    <a:pt x="180913" y="27251"/>
                  </a:lnTo>
                  <a:lnTo>
                    <a:pt x="180916" y="68503"/>
                  </a:lnTo>
                  <a:lnTo>
                    <a:pt x="183738" y="74844"/>
                  </a:lnTo>
                  <a:lnTo>
                    <a:pt x="187461" y="81191"/>
                  </a:lnTo>
                  <a:lnTo>
                    <a:pt x="189853" y="93889"/>
                  </a:lnTo>
                  <a:lnTo>
                    <a:pt x="190407" y="111057"/>
                  </a:lnTo>
                  <a:lnTo>
                    <a:pt x="196980" y="120171"/>
                  </a:lnTo>
                  <a:lnTo>
                    <a:pt x="199573" y="130223"/>
                  </a:lnTo>
                  <a:lnTo>
                    <a:pt x="200762" y="130811"/>
                  </a:lnTo>
                  <a:lnTo>
                    <a:pt x="217573" y="131974"/>
                  </a:lnTo>
                  <a:lnTo>
                    <a:pt x="236312" y="114654"/>
                  </a:lnTo>
                  <a:lnTo>
                    <a:pt x="244266" y="99127"/>
                  </a:lnTo>
                  <a:lnTo>
                    <a:pt x="257205" y="59899"/>
                  </a:lnTo>
                  <a:lnTo>
                    <a:pt x="264464" y="46448"/>
                  </a:lnTo>
                  <a:lnTo>
                    <a:pt x="266641" y="17809"/>
                  </a:lnTo>
                  <a:lnTo>
                    <a:pt x="266641" y="40355"/>
                  </a:lnTo>
                  <a:lnTo>
                    <a:pt x="261153" y="59246"/>
                  </a:lnTo>
                  <a:lnTo>
                    <a:pt x="266559" y="100174"/>
                  </a:lnTo>
                  <a:lnTo>
                    <a:pt x="274169" y="113348"/>
                  </a:lnTo>
                  <a:lnTo>
                    <a:pt x="275772" y="120663"/>
                  </a:lnTo>
                  <a:lnTo>
                    <a:pt x="284333" y="130506"/>
                  </a:lnTo>
                  <a:lnTo>
                    <a:pt x="287909" y="131329"/>
                  </a:lnTo>
                  <a:lnTo>
                    <a:pt x="293773" y="131858"/>
                  </a:lnTo>
                  <a:lnTo>
                    <a:pt x="323791" y="112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92">
              <a:extLst>
                <a:ext uri="{FF2B5EF4-FFF2-40B4-BE49-F238E27FC236}">
                  <a16:creationId xmlns:a16="http://schemas.microsoft.com/office/drawing/2014/main" id="{309A51EB-0375-F078-B02A-5D7BB240A42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172075" y="1752601"/>
              <a:ext cx="238123" cy="104342"/>
            </a:xfrm>
            <a:custGeom>
              <a:avLst/>
              <a:gdLst/>
              <a:ahLst/>
              <a:cxnLst/>
              <a:rect l="0" t="0" r="0" b="0"/>
              <a:pathLst>
                <a:path w="238123" h="104342">
                  <a:moveTo>
                    <a:pt x="0" y="38099"/>
                  </a:moveTo>
                  <a:lnTo>
                    <a:pt x="0" y="38099"/>
                  </a:lnTo>
                  <a:lnTo>
                    <a:pt x="41314" y="38099"/>
                  </a:lnTo>
                  <a:lnTo>
                    <a:pt x="47642" y="35277"/>
                  </a:lnTo>
                  <a:lnTo>
                    <a:pt x="53982" y="31553"/>
                  </a:lnTo>
                  <a:lnTo>
                    <a:pt x="66676" y="29163"/>
                  </a:lnTo>
                  <a:lnTo>
                    <a:pt x="98542" y="28577"/>
                  </a:lnTo>
                  <a:lnTo>
                    <a:pt x="100619" y="27518"/>
                  </a:lnTo>
                  <a:lnTo>
                    <a:pt x="102004" y="25753"/>
                  </a:lnTo>
                  <a:lnTo>
                    <a:pt x="104612" y="19441"/>
                  </a:lnTo>
                  <a:lnTo>
                    <a:pt x="110230" y="19127"/>
                  </a:lnTo>
                  <a:lnTo>
                    <a:pt x="107905" y="19083"/>
                  </a:lnTo>
                  <a:lnTo>
                    <a:pt x="107920" y="19072"/>
                  </a:lnTo>
                  <a:lnTo>
                    <a:pt x="110759" y="19059"/>
                  </a:lnTo>
                  <a:lnTo>
                    <a:pt x="111939" y="17998"/>
                  </a:lnTo>
                  <a:lnTo>
                    <a:pt x="113250" y="13996"/>
                  </a:lnTo>
                  <a:lnTo>
                    <a:pt x="112542" y="12505"/>
                  </a:lnTo>
                  <a:lnTo>
                    <a:pt x="111011" y="11511"/>
                  </a:lnTo>
                  <a:lnTo>
                    <a:pt x="105140" y="9640"/>
                  </a:lnTo>
                  <a:lnTo>
                    <a:pt x="96606" y="1333"/>
                  </a:lnTo>
                  <a:lnTo>
                    <a:pt x="90595" y="394"/>
                  </a:lnTo>
                  <a:lnTo>
                    <a:pt x="44750" y="0"/>
                  </a:lnTo>
                  <a:lnTo>
                    <a:pt x="34705" y="1057"/>
                  </a:lnTo>
                  <a:lnTo>
                    <a:pt x="26713" y="5056"/>
                  </a:lnTo>
                  <a:lnTo>
                    <a:pt x="24159" y="7603"/>
                  </a:lnTo>
                  <a:lnTo>
                    <a:pt x="3279" y="36875"/>
                  </a:lnTo>
                  <a:lnTo>
                    <a:pt x="432" y="59117"/>
                  </a:lnTo>
                  <a:lnTo>
                    <a:pt x="1347" y="61636"/>
                  </a:lnTo>
                  <a:lnTo>
                    <a:pt x="3014" y="63315"/>
                  </a:lnTo>
                  <a:lnTo>
                    <a:pt x="5184" y="64435"/>
                  </a:lnTo>
                  <a:lnTo>
                    <a:pt x="6631" y="67298"/>
                  </a:lnTo>
                  <a:lnTo>
                    <a:pt x="9726" y="79324"/>
                  </a:lnTo>
                  <a:lnTo>
                    <a:pt x="11776" y="81457"/>
                  </a:lnTo>
                  <a:lnTo>
                    <a:pt x="14201" y="82879"/>
                  </a:lnTo>
                  <a:lnTo>
                    <a:pt x="15817" y="84886"/>
                  </a:lnTo>
                  <a:lnTo>
                    <a:pt x="17613" y="89938"/>
                  </a:lnTo>
                  <a:lnTo>
                    <a:pt x="19150" y="91708"/>
                  </a:lnTo>
                  <a:lnTo>
                    <a:pt x="38292" y="102581"/>
                  </a:lnTo>
                  <a:lnTo>
                    <a:pt x="45781" y="104341"/>
                  </a:lnTo>
                  <a:lnTo>
                    <a:pt x="57743" y="97178"/>
                  </a:lnTo>
                  <a:lnTo>
                    <a:pt x="64911" y="95630"/>
                  </a:lnTo>
                  <a:lnTo>
                    <a:pt x="73931" y="88778"/>
                  </a:lnTo>
                  <a:lnTo>
                    <a:pt x="79777" y="87081"/>
                  </a:lnTo>
                  <a:lnTo>
                    <a:pt x="81761" y="85571"/>
                  </a:lnTo>
                  <a:lnTo>
                    <a:pt x="102132" y="57091"/>
                  </a:lnTo>
                  <a:lnTo>
                    <a:pt x="104658" y="50773"/>
                  </a:lnTo>
                  <a:lnTo>
                    <a:pt x="110972" y="41266"/>
                  </a:lnTo>
                  <a:lnTo>
                    <a:pt x="114373" y="31747"/>
                  </a:lnTo>
                  <a:lnTo>
                    <a:pt x="133223" y="9654"/>
                  </a:lnTo>
                  <a:lnTo>
                    <a:pt x="141540" y="9535"/>
                  </a:lnTo>
                  <a:lnTo>
                    <a:pt x="141985" y="10590"/>
                  </a:lnTo>
                  <a:lnTo>
                    <a:pt x="143911" y="26392"/>
                  </a:lnTo>
                  <a:lnTo>
                    <a:pt x="149414" y="35218"/>
                  </a:lnTo>
                  <a:lnTo>
                    <a:pt x="151811" y="47682"/>
                  </a:lnTo>
                  <a:lnTo>
                    <a:pt x="152400" y="94702"/>
                  </a:lnTo>
                  <a:lnTo>
                    <a:pt x="161532" y="95235"/>
                  </a:lnTo>
                  <a:lnTo>
                    <a:pt x="170092" y="87047"/>
                  </a:lnTo>
                  <a:lnTo>
                    <a:pt x="178786" y="72893"/>
                  </a:lnTo>
                  <a:lnTo>
                    <a:pt x="187617" y="66400"/>
                  </a:lnTo>
                  <a:lnTo>
                    <a:pt x="195878" y="53070"/>
                  </a:lnTo>
                  <a:lnTo>
                    <a:pt x="199854" y="41947"/>
                  </a:lnTo>
                  <a:lnTo>
                    <a:pt x="206206" y="31948"/>
                  </a:lnTo>
                  <a:lnTo>
                    <a:pt x="208559" y="22283"/>
                  </a:lnTo>
                  <a:lnTo>
                    <a:pt x="209110" y="15900"/>
                  </a:lnTo>
                  <a:lnTo>
                    <a:pt x="210315" y="13775"/>
                  </a:lnTo>
                  <a:lnTo>
                    <a:pt x="212176" y="12358"/>
                  </a:lnTo>
                  <a:lnTo>
                    <a:pt x="214476" y="11413"/>
                  </a:lnTo>
                  <a:lnTo>
                    <a:pt x="216009" y="9725"/>
                  </a:lnTo>
                  <a:lnTo>
                    <a:pt x="217712" y="5027"/>
                  </a:lnTo>
                  <a:lnTo>
                    <a:pt x="219225" y="3351"/>
                  </a:lnTo>
                  <a:lnTo>
                    <a:pt x="228563" y="10"/>
                  </a:lnTo>
                  <a:lnTo>
                    <a:pt x="228597" y="8201"/>
                  </a:lnTo>
                  <a:lnTo>
                    <a:pt x="235145" y="16867"/>
                  </a:lnTo>
                  <a:lnTo>
                    <a:pt x="237242" y="25693"/>
                  </a:lnTo>
                  <a:lnTo>
                    <a:pt x="238122" y="69850"/>
                  </a:lnTo>
                  <a:lnTo>
                    <a:pt x="235302" y="76200"/>
                  </a:lnTo>
                  <a:lnTo>
                    <a:pt x="229924" y="83843"/>
                  </a:lnTo>
                  <a:lnTo>
                    <a:pt x="228600" y="952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93">
              <a:extLst>
                <a:ext uri="{FF2B5EF4-FFF2-40B4-BE49-F238E27FC236}">
                  <a16:creationId xmlns:a16="http://schemas.microsoft.com/office/drawing/2014/main" id="{CA444EBD-66D5-30B5-37F9-F98AB7CA732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452630" y="1590675"/>
              <a:ext cx="105535" cy="295276"/>
            </a:xfrm>
            <a:custGeom>
              <a:avLst/>
              <a:gdLst/>
              <a:ahLst/>
              <a:cxnLst/>
              <a:rect l="0" t="0" r="0" b="0"/>
              <a:pathLst>
                <a:path w="105535" h="295276">
                  <a:moveTo>
                    <a:pt x="52820" y="0"/>
                  </a:moveTo>
                  <a:lnTo>
                    <a:pt x="52820" y="0"/>
                  </a:lnTo>
                  <a:lnTo>
                    <a:pt x="62229" y="0"/>
                  </a:lnTo>
                  <a:lnTo>
                    <a:pt x="57255" y="5056"/>
                  </a:lnTo>
                  <a:lnTo>
                    <a:pt x="54791" y="10361"/>
                  </a:lnTo>
                  <a:lnTo>
                    <a:pt x="45293" y="52263"/>
                  </a:lnTo>
                  <a:lnTo>
                    <a:pt x="33863" y="98636"/>
                  </a:lnTo>
                  <a:lnTo>
                    <a:pt x="18683" y="146151"/>
                  </a:lnTo>
                  <a:lnTo>
                    <a:pt x="8522" y="192708"/>
                  </a:lnTo>
                  <a:lnTo>
                    <a:pt x="0" y="231690"/>
                  </a:lnTo>
                  <a:lnTo>
                    <a:pt x="5160" y="278137"/>
                  </a:lnTo>
                  <a:lnTo>
                    <a:pt x="5172" y="280675"/>
                  </a:lnTo>
                  <a:lnTo>
                    <a:pt x="6238" y="282366"/>
                  </a:lnTo>
                  <a:lnTo>
                    <a:pt x="8006" y="283494"/>
                  </a:lnTo>
                  <a:lnTo>
                    <a:pt x="10244" y="284246"/>
                  </a:lnTo>
                  <a:lnTo>
                    <a:pt x="11736" y="285806"/>
                  </a:lnTo>
                  <a:lnTo>
                    <a:pt x="13394" y="290361"/>
                  </a:lnTo>
                  <a:lnTo>
                    <a:pt x="14895" y="291999"/>
                  </a:lnTo>
                  <a:lnTo>
                    <a:pt x="22805" y="294844"/>
                  </a:lnTo>
                  <a:lnTo>
                    <a:pt x="69378" y="295274"/>
                  </a:lnTo>
                  <a:lnTo>
                    <a:pt x="75349" y="295275"/>
                  </a:lnTo>
                  <a:lnTo>
                    <a:pt x="81530" y="292452"/>
                  </a:lnTo>
                  <a:lnTo>
                    <a:pt x="87804" y="288729"/>
                  </a:lnTo>
                  <a:lnTo>
                    <a:pt x="100456" y="286339"/>
                  </a:lnTo>
                  <a:lnTo>
                    <a:pt x="103628" y="286142"/>
                  </a:lnTo>
                  <a:lnTo>
                    <a:pt x="105534" y="2850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94">
              <a:extLst>
                <a:ext uri="{FF2B5EF4-FFF2-40B4-BE49-F238E27FC236}">
                  <a16:creationId xmlns:a16="http://schemas.microsoft.com/office/drawing/2014/main" id="{8EC8418B-B3A0-BB66-606B-BF1BE73B7BF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429250" y="1766825"/>
              <a:ext cx="126387" cy="33401"/>
            </a:xfrm>
            <a:custGeom>
              <a:avLst/>
              <a:gdLst/>
              <a:ahLst/>
              <a:cxnLst/>
              <a:rect l="0" t="0" r="0" b="0"/>
              <a:pathLst>
                <a:path w="126387" h="33401">
                  <a:moveTo>
                    <a:pt x="0" y="33400"/>
                  </a:moveTo>
                  <a:lnTo>
                    <a:pt x="0" y="33400"/>
                  </a:lnTo>
                  <a:lnTo>
                    <a:pt x="0" y="28344"/>
                  </a:lnTo>
                  <a:lnTo>
                    <a:pt x="1058" y="26854"/>
                  </a:lnTo>
                  <a:lnTo>
                    <a:pt x="2822" y="25861"/>
                  </a:lnTo>
                  <a:lnTo>
                    <a:pt x="8201" y="24267"/>
                  </a:lnTo>
                  <a:lnTo>
                    <a:pt x="23414" y="22894"/>
                  </a:lnTo>
                  <a:lnTo>
                    <a:pt x="35395" y="17352"/>
                  </a:lnTo>
                  <a:lnTo>
                    <a:pt x="82692" y="9411"/>
                  </a:lnTo>
                  <a:lnTo>
                    <a:pt x="94886" y="5731"/>
                  </a:lnTo>
                  <a:lnTo>
                    <a:pt x="116382" y="4944"/>
                  </a:lnTo>
                  <a:lnTo>
                    <a:pt x="123339" y="2056"/>
                  </a:lnTo>
                  <a:lnTo>
                    <a:pt x="12638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206">
            <a:extLst>
              <a:ext uri="{FF2B5EF4-FFF2-40B4-BE49-F238E27FC236}">
                <a16:creationId xmlns:a16="http://schemas.microsoft.com/office/drawing/2014/main" id="{E2BA4989-9C1B-2A7F-32F7-9ECFC53C1615}"/>
              </a:ext>
            </a:extLst>
          </p:cNvPr>
          <p:cNvGrpSpPr/>
          <p:nvPr/>
        </p:nvGrpSpPr>
        <p:grpSpPr>
          <a:xfrm>
            <a:off x="5981700" y="1604268"/>
            <a:ext cx="857251" cy="300733"/>
            <a:chOff x="5981700" y="1604268"/>
            <a:chExt cx="857251" cy="300733"/>
          </a:xfrm>
        </p:grpSpPr>
        <p:sp>
          <p:nvSpPr>
            <p:cNvPr id="27" name="SMARTInkShape-895">
              <a:extLst>
                <a:ext uri="{FF2B5EF4-FFF2-40B4-BE49-F238E27FC236}">
                  <a16:creationId xmlns:a16="http://schemas.microsoft.com/office/drawing/2014/main" id="{8AAA18C3-218D-6713-6482-783BA587B3B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981700" y="1752600"/>
              <a:ext cx="133351" cy="133302"/>
            </a:xfrm>
            <a:custGeom>
              <a:avLst/>
              <a:gdLst/>
              <a:ahLst/>
              <a:cxnLst/>
              <a:rect l="0" t="0" r="0" b="0"/>
              <a:pathLst>
                <a:path w="133351" h="133302">
                  <a:moveTo>
                    <a:pt x="0" y="9525"/>
                  </a:moveTo>
                  <a:lnTo>
                    <a:pt x="0" y="9525"/>
                  </a:lnTo>
                  <a:lnTo>
                    <a:pt x="9515" y="10"/>
                  </a:lnTo>
                  <a:lnTo>
                    <a:pt x="9522" y="5059"/>
                  </a:lnTo>
                  <a:lnTo>
                    <a:pt x="883" y="35211"/>
                  </a:lnTo>
                  <a:lnTo>
                    <a:pt x="392" y="45988"/>
                  </a:lnTo>
                  <a:lnTo>
                    <a:pt x="2996" y="55012"/>
                  </a:lnTo>
                  <a:lnTo>
                    <a:pt x="6623" y="63608"/>
                  </a:lnTo>
                  <a:lnTo>
                    <a:pt x="9723" y="79289"/>
                  </a:lnTo>
                  <a:lnTo>
                    <a:pt x="16894" y="94606"/>
                  </a:lnTo>
                  <a:lnTo>
                    <a:pt x="19824" y="111040"/>
                  </a:lnTo>
                  <a:lnTo>
                    <a:pt x="36373" y="131465"/>
                  </a:lnTo>
                  <a:lnTo>
                    <a:pt x="40155" y="132512"/>
                  </a:lnTo>
                  <a:lnTo>
                    <a:pt x="55389" y="133301"/>
                  </a:lnTo>
                  <a:lnTo>
                    <a:pt x="61685" y="128279"/>
                  </a:lnTo>
                  <a:lnTo>
                    <a:pt x="64457" y="122982"/>
                  </a:lnTo>
                  <a:lnTo>
                    <a:pt x="65196" y="120088"/>
                  </a:lnTo>
                  <a:lnTo>
                    <a:pt x="92484" y="73960"/>
                  </a:lnTo>
                  <a:lnTo>
                    <a:pt x="103290" y="28474"/>
                  </a:lnTo>
                  <a:lnTo>
                    <a:pt x="106937" y="20416"/>
                  </a:lnTo>
                  <a:lnTo>
                    <a:pt x="111027" y="13307"/>
                  </a:lnTo>
                  <a:lnTo>
                    <a:pt x="113869" y="1962"/>
                  </a:lnTo>
                  <a:lnTo>
                    <a:pt x="115071" y="130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896">
              <a:extLst>
                <a:ext uri="{FF2B5EF4-FFF2-40B4-BE49-F238E27FC236}">
                  <a16:creationId xmlns:a16="http://schemas.microsoft.com/office/drawing/2014/main" id="{E802115E-E10D-5F10-5D61-73CF694C7C9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182168" y="1762136"/>
              <a:ext cx="171008" cy="132896"/>
            </a:xfrm>
            <a:custGeom>
              <a:avLst/>
              <a:gdLst/>
              <a:ahLst/>
              <a:cxnLst/>
              <a:rect l="0" t="0" r="0" b="0"/>
              <a:pathLst>
                <a:path w="171008" h="132896">
                  <a:moveTo>
                    <a:pt x="85282" y="47614"/>
                  </a:moveTo>
                  <a:lnTo>
                    <a:pt x="85282" y="47614"/>
                  </a:lnTo>
                  <a:lnTo>
                    <a:pt x="85282" y="38481"/>
                  </a:lnTo>
                  <a:lnTo>
                    <a:pt x="90338" y="38205"/>
                  </a:lnTo>
                  <a:lnTo>
                    <a:pt x="91827" y="37108"/>
                  </a:lnTo>
                  <a:lnTo>
                    <a:pt x="94773" y="28681"/>
                  </a:lnTo>
                  <a:lnTo>
                    <a:pt x="94804" y="20373"/>
                  </a:lnTo>
                  <a:lnTo>
                    <a:pt x="86606" y="10955"/>
                  </a:lnTo>
                  <a:lnTo>
                    <a:pt x="85674" y="4884"/>
                  </a:lnTo>
                  <a:lnTo>
                    <a:pt x="84484" y="3253"/>
                  </a:lnTo>
                  <a:lnTo>
                    <a:pt x="82633" y="2165"/>
                  </a:lnTo>
                  <a:lnTo>
                    <a:pt x="75605" y="275"/>
                  </a:lnTo>
                  <a:lnTo>
                    <a:pt x="53403" y="0"/>
                  </a:lnTo>
                  <a:lnTo>
                    <a:pt x="51329" y="1055"/>
                  </a:lnTo>
                  <a:lnTo>
                    <a:pt x="49947" y="2816"/>
                  </a:lnTo>
                  <a:lnTo>
                    <a:pt x="49025" y="5049"/>
                  </a:lnTo>
                  <a:lnTo>
                    <a:pt x="19020" y="31460"/>
                  </a:lnTo>
                  <a:lnTo>
                    <a:pt x="13499" y="42551"/>
                  </a:lnTo>
                  <a:lnTo>
                    <a:pt x="7132" y="64096"/>
                  </a:lnTo>
                  <a:lnTo>
                    <a:pt x="2923" y="71873"/>
                  </a:lnTo>
                  <a:lnTo>
                    <a:pt x="554" y="83259"/>
                  </a:lnTo>
                  <a:lnTo>
                    <a:pt x="0" y="93795"/>
                  </a:lnTo>
                  <a:lnTo>
                    <a:pt x="2577" y="102711"/>
                  </a:lnTo>
                  <a:lnTo>
                    <a:pt x="6191" y="110202"/>
                  </a:lnTo>
                  <a:lnTo>
                    <a:pt x="8702" y="121812"/>
                  </a:lnTo>
                  <a:lnTo>
                    <a:pt x="17249" y="131839"/>
                  </a:lnTo>
                  <a:lnTo>
                    <a:pt x="20826" y="132673"/>
                  </a:lnTo>
                  <a:lnTo>
                    <a:pt x="23261" y="132895"/>
                  </a:lnTo>
                  <a:lnTo>
                    <a:pt x="24885" y="131984"/>
                  </a:lnTo>
                  <a:lnTo>
                    <a:pt x="25968" y="130319"/>
                  </a:lnTo>
                  <a:lnTo>
                    <a:pt x="26689" y="128151"/>
                  </a:lnTo>
                  <a:lnTo>
                    <a:pt x="28229" y="126705"/>
                  </a:lnTo>
                  <a:lnTo>
                    <a:pt x="38303" y="121563"/>
                  </a:lnTo>
                  <a:lnTo>
                    <a:pt x="41263" y="119138"/>
                  </a:lnTo>
                  <a:lnTo>
                    <a:pt x="44551" y="113622"/>
                  </a:lnTo>
                  <a:lnTo>
                    <a:pt x="47071" y="107643"/>
                  </a:lnTo>
                  <a:lnTo>
                    <a:pt x="73125" y="76013"/>
                  </a:lnTo>
                  <a:lnTo>
                    <a:pt x="75645" y="69761"/>
                  </a:lnTo>
                  <a:lnTo>
                    <a:pt x="81957" y="60291"/>
                  </a:lnTo>
                  <a:lnTo>
                    <a:pt x="83804" y="53954"/>
                  </a:lnTo>
                  <a:lnTo>
                    <a:pt x="85355" y="51840"/>
                  </a:lnTo>
                  <a:lnTo>
                    <a:pt x="87448" y="50432"/>
                  </a:lnTo>
                  <a:lnTo>
                    <a:pt x="89901" y="49492"/>
                  </a:lnTo>
                  <a:lnTo>
                    <a:pt x="91536" y="47808"/>
                  </a:lnTo>
                  <a:lnTo>
                    <a:pt x="94770" y="38219"/>
                  </a:lnTo>
                  <a:lnTo>
                    <a:pt x="94807" y="79403"/>
                  </a:lnTo>
                  <a:lnTo>
                    <a:pt x="97629" y="85731"/>
                  </a:lnTo>
                  <a:lnTo>
                    <a:pt x="101352" y="92072"/>
                  </a:lnTo>
                  <a:lnTo>
                    <a:pt x="103744" y="104766"/>
                  </a:lnTo>
                  <a:lnTo>
                    <a:pt x="103939" y="107940"/>
                  </a:lnTo>
                  <a:lnTo>
                    <a:pt x="105128" y="110057"/>
                  </a:lnTo>
                  <a:lnTo>
                    <a:pt x="106980" y="111467"/>
                  </a:lnTo>
                  <a:lnTo>
                    <a:pt x="109272" y="112408"/>
                  </a:lnTo>
                  <a:lnTo>
                    <a:pt x="110801" y="114093"/>
                  </a:lnTo>
                  <a:lnTo>
                    <a:pt x="112499" y="118788"/>
                  </a:lnTo>
                  <a:lnTo>
                    <a:pt x="114009" y="120463"/>
                  </a:lnTo>
                  <a:lnTo>
                    <a:pt x="118511" y="122325"/>
                  </a:lnTo>
                  <a:lnTo>
                    <a:pt x="150087" y="123803"/>
                  </a:lnTo>
                  <a:lnTo>
                    <a:pt x="171007" y="1047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97">
              <a:extLst>
                <a:ext uri="{FF2B5EF4-FFF2-40B4-BE49-F238E27FC236}">
                  <a16:creationId xmlns:a16="http://schemas.microsoft.com/office/drawing/2014/main" id="{E6346CDB-611D-E490-AEF1-BBF6245B207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429968" y="1604268"/>
              <a:ext cx="37508" cy="300733"/>
            </a:xfrm>
            <a:custGeom>
              <a:avLst/>
              <a:gdLst/>
              <a:ahLst/>
              <a:cxnLst/>
              <a:rect l="0" t="0" r="0" b="0"/>
              <a:pathLst>
                <a:path w="37508" h="300733">
                  <a:moveTo>
                    <a:pt x="18457" y="34032"/>
                  </a:moveTo>
                  <a:lnTo>
                    <a:pt x="18457" y="34032"/>
                  </a:lnTo>
                  <a:lnTo>
                    <a:pt x="32646" y="19843"/>
                  </a:lnTo>
                  <a:lnTo>
                    <a:pt x="35347" y="14320"/>
                  </a:lnTo>
                  <a:lnTo>
                    <a:pt x="37470" y="5611"/>
                  </a:lnTo>
                  <a:lnTo>
                    <a:pt x="37499" y="0"/>
                  </a:lnTo>
                  <a:lnTo>
                    <a:pt x="37507" y="9586"/>
                  </a:lnTo>
                  <a:lnTo>
                    <a:pt x="34685" y="15406"/>
                  </a:lnTo>
                  <a:lnTo>
                    <a:pt x="32451" y="18440"/>
                  </a:lnTo>
                  <a:lnTo>
                    <a:pt x="29306" y="32822"/>
                  </a:lnTo>
                  <a:lnTo>
                    <a:pt x="25334" y="73227"/>
                  </a:lnTo>
                  <a:lnTo>
                    <a:pt x="18305" y="119901"/>
                  </a:lnTo>
                  <a:lnTo>
                    <a:pt x="10375" y="167401"/>
                  </a:lnTo>
                  <a:lnTo>
                    <a:pt x="9122" y="212187"/>
                  </a:lnTo>
                  <a:lnTo>
                    <a:pt x="7958" y="226454"/>
                  </a:lnTo>
                  <a:lnTo>
                    <a:pt x="0" y="272084"/>
                  </a:lnTo>
                  <a:lnTo>
                    <a:pt x="729" y="283766"/>
                  </a:lnTo>
                  <a:lnTo>
                    <a:pt x="8932" y="3007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98">
              <a:extLst>
                <a:ext uri="{FF2B5EF4-FFF2-40B4-BE49-F238E27FC236}">
                  <a16:creationId xmlns:a16="http://schemas.microsoft.com/office/drawing/2014/main" id="{E3D75D9F-C025-C1E2-0986-8B96BFBDD05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534184" y="1752727"/>
              <a:ext cx="114267" cy="142700"/>
            </a:xfrm>
            <a:custGeom>
              <a:avLst/>
              <a:gdLst/>
              <a:ahLst/>
              <a:cxnLst/>
              <a:rect l="0" t="0" r="0" b="0"/>
              <a:pathLst>
                <a:path w="114267" h="142700">
                  <a:moveTo>
                    <a:pt x="9491" y="18923"/>
                  </a:moveTo>
                  <a:lnTo>
                    <a:pt x="9491" y="18923"/>
                  </a:lnTo>
                  <a:lnTo>
                    <a:pt x="9491" y="0"/>
                  </a:lnTo>
                  <a:lnTo>
                    <a:pt x="9491" y="13141"/>
                  </a:lnTo>
                  <a:lnTo>
                    <a:pt x="6669" y="19176"/>
                  </a:lnTo>
                  <a:lnTo>
                    <a:pt x="2946" y="25385"/>
                  </a:lnTo>
                  <a:lnTo>
                    <a:pt x="849" y="35890"/>
                  </a:lnTo>
                  <a:lnTo>
                    <a:pt x="0" y="74388"/>
                  </a:lnTo>
                  <a:lnTo>
                    <a:pt x="9669" y="109831"/>
                  </a:lnTo>
                  <a:lnTo>
                    <a:pt x="22633" y="126719"/>
                  </a:lnTo>
                  <a:lnTo>
                    <a:pt x="34979" y="138484"/>
                  </a:lnTo>
                  <a:lnTo>
                    <a:pt x="41280" y="140853"/>
                  </a:lnTo>
                  <a:lnTo>
                    <a:pt x="61616" y="142699"/>
                  </a:lnTo>
                  <a:lnTo>
                    <a:pt x="63292" y="141657"/>
                  </a:lnTo>
                  <a:lnTo>
                    <a:pt x="64408" y="139904"/>
                  </a:lnTo>
                  <a:lnTo>
                    <a:pt x="65153" y="137677"/>
                  </a:lnTo>
                  <a:lnTo>
                    <a:pt x="83059" y="114099"/>
                  </a:lnTo>
                  <a:lnTo>
                    <a:pt x="87461" y="90684"/>
                  </a:lnTo>
                  <a:lnTo>
                    <a:pt x="98680" y="72523"/>
                  </a:lnTo>
                  <a:lnTo>
                    <a:pt x="114266" y="284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99">
              <a:extLst>
                <a:ext uri="{FF2B5EF4-FFF2-40B4-BE49-F238E27FC236}">
                  <a16:creationId xmlns:a16="http://schemas.microsoft.com/office/drawing/2014/main" id="{D20F5659-391B-F4F5-BA77-5503E95A8C5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678641" y="1705416"/>
              <a:ext cx="160310" cy="166671"/>
            </a:xfrm>
            <a:custGeom>
              <a:avLst/>
              <a:gdLst/>
              <a:ahLst/>
              <a:cxnLst/>
              <a:rect l="0" t="0" r="0" b="0"/>
              <a:pathLst>
                <a:path w="160310" h="166671">
                  <a:moveTo>
                    <a:pt x="46009" y="85284"/>
                  </a:moveTo>
                  <a:lnTo>
                    <a:pt x="46009" y="85284"/>
                  </a:lnTo>
                  <a:lnTo>
                    <a:pt x="77890" y="85284"/>
                  </a:lnTo>
                  <a:lnTo>
                    <a:pt x="79963" y="84226"/>
                  </a:lnTo>
                  <a:lnTo>
                    <a:pt x="81345" y="82462"/>
                  </a:lnTo>
                  <a:lnTo>
                    <a:pt x="82266" y="80228"/>
                  </a:lnTo>
                  <a:lnTo>
                    <a:pt x="84997" y="78738"/>
                  </a:lnTo>
                  <a:lnTo>
                    <a:pt x="100349" y="76151"/>
                  </a:lnTo>
                  <a:lnTo>
                    <a:pt x="113150" y="68272"/>
                  </a:lnTo>
                  <a:lnTo>
                    <a:pt x="116170" y="67592"/>
                  </a:lnTo>
                  <a:lnTo>
                    <a:pt x="118183" y="66081"/>
                  </a:lnTo>
                  <a:lnTo>
                    <a:pt x="119525" y="64016"/>
                  </a:lnTo>
                  <a:lnTo>
                    <a:pt x="122075" y="58898"/>
                  </a:lnTo>
                  <a:lnTo>
                    <a:pt x="128402" y="50067"/>
                  </a:lnTo>
                  <a:lnTo>
                    <a:pt x="130746" y="40747"/>
                  </a:lnTo>
                  <a:lnTo>
                    <a:pt x="131723" y="10964"/>
                  </a:lnTo>
                  <a:lnTo>
                    <a:pt x="126674" y="4585"/>
                  </a:lnTo>
                  <a:lnTo>
                    <a:pt x="121371" y="1793"/>
                  </a:lnTo>
                  <a:lnTo>
                    <a:pt x="109344" y="0"/>
                  </a:lnTo>
                  <a:lnTo>
                    <a:pt x="77188" y="7799"/>
                  </a:lnTo>
                  <a:lnTo>
                    <a:pt x="72086" y="10344"/>
                  </a:lnTo>
                  <a:lnTo>
                    <a:pt x="38695" y="40090"/>
                  </a:lnTo>
                  <a:lnTo>
                    <a:pt x="15412" y="69729"/>
                  </a:lnTo>
                  <a:lnTo>
                    <a:pt x="0" y="115165"/>
                  </a:lnTo>
                  <a:lnTo>
                    <a:pt x="1925" y="125376"/>
                  </a:lnTo>
                  <a:lnTo>
                    <a:pt x="8958" y="140202"/>
                  </a:lnTo>
                  <a:lnTo>
                    <a:pt x="15760" y="149637"/>
                  </a:lnTo>
                  <a:lnTo>
                    <a:pt x="31254" y="158046"/>
                  </a:lnTo>
                  <a:lnTo>
                    <a:pt x="58725" y="166670"/>
                  </a:lnTo>
                  <a:lnTo>
                    <a:pt x="105338" y="161601"/>
                  </a:lnTo>
                  <a:lnTo>
                    <a:pt x="116827" y="160478"/>
                  </a:lnTo>
                  <a:lnTo>
                    <a:pt x="160309" y="1424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207">
            <a:extLst>
              <a:ext uri="{FF2B5EF4-FFF2-40B4-BE49-F238E27FC236}">
                <a16:creationId xmlns:a16="http://schemas.microsoft.com/office/drawing/2014/main" id="{8EA6A8C5-6679-1CFC-A8EF-8B5C4B6201FD}"/>
              </a:ext>
            </a:extLst>
          </p:cNvPr>
          <p:cNvGrpSpPr/>
          <p:nvPr/>
        </p:nvGrpSpPr>
        <p:grpSpPr>
          <a:xfrm>
            <a:off x="744479" y="2524160"/>
            <a:ext cx="1760597" cy="457166"/>
            <a:chOff x="744479" y="2524160"/>
            <a:chExt cx="1760597" cy="457166"/>
          </a:xfrm>
        </p:grpSpPr>
        <p:sp>
          <p:nvSpPr>
            <p:cNvPr id="33" name="SMARTInkShape-900">
              <a:extLst>
                <a:ext uri="{FF2B5EF4-FFF2-40B4-BE49-F238E27FC236}">
                  <a16:creationId xmlns:a16="http://schemas.microsoft.com/office/drawing/2014/main" id="{8B3B4BC1-DB2A-0998-9E4C-50206DEA314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44479" y="2629010"/>
              <a:ext cx="226940" cy="228325"/>
            </a:xfrm>
            <a:custGeom>
              <a:avLst/>
              <a:gdLst/>
              <a:ahLst/>
              <a:cxnLst/>
              <a:rect l="0" t="0" r="0" b="0"/>
              <a:pathLst>
                <a:path w="226940" h="228325">
                  <a:moveTo>
                    <a:pt x="65146" y="37990"/>
                  </a:moveTo>
                  <a:lnTo>
                    <a:pt x="65146" y="37990"/>
                  </a:lnTo>
                  <a:lnTo>
                    <a:pt x="70634" y="37990"/>
                  </a:lnTo>
                  <a:lnTo>
                    <a:pt x="68291" y="37990"/>
                  </a:lnTo>
                  <a:lnTo>
                    <a:pt x="71255" y="37990"/>
                  </a:lnTo>
                  <a:lnTo>
                    <a:pt x="65235" y="37990"/>
                  </a:lnTo>
                  <a:lnTo>
                    <a:pt x="65146" y="69871"/>
                  </a:lnTo>
                  <a:lnTo>
                    <a:pt x="67968" y="76148"/>
                  </a:lnTo>
                  <a:lnTo>
                    <a:pt x="79335" y="90117"/>
                  </a:lnTo>
                  <a:lnTo>
                    <a:pt x="97386" y="100694"/>
                  </a:lnTo>
                  <a:lnTo>
                    <a:pt x="109859" y="103488"/>
                  </a:lnTo>
                  <a:lnTo>
                    <a:pt x="133567" y="104510"/>
                  </a:lnTo>
                  <a:lnTo>
                    <a:pt x="179638" y="92900"/>
                  </a:lnTo>
                  <a:lnTo>
                    <a:pt x="207202" y="83432"/>
                  </a:lnTo>
                  <a:lnTo>
                    <a:pt x="210650" y="80985"/>
                  </a:lnTo>
                  <a:lnTo>
                    <a:pt x="214481" y="75443"/>
                  </a:lnTo>
                  <a:lnTo>
                    <a:pt x="215503" y="72484"/>
                  </a:lnTo>
                  <a:lnTo>
                    <a:pt x="217242" y="70511"/>
                  </a:lnTo>
                  <a:lnTo>
                    <a:pt x="221997" y="68319"/>
                  </a:lnTo>
                  <a:lnTo>
                    <a:pt x="223688" y="65617"/>
                  </a:lnTo>
                  <a:lnTo>
                    <a:pt x="226626" y="45260"/>
                  </a:lnTo>
                  <a:lnTo>
                    <a:pt x="226939" y="35088"/>
                  </a:lnTo>
                  <a:lnTo>
                    <a:pt x="224190" y="28586"/>
                  </a:lnTo>
                  <a:lnTo>
                    <a:pt x="220499" y="22169"/>
                  </a:lnTo>
                  <a:lnTo>
                    <a:pt x="217363" y="12606"/>
                  </a:lnTo>
                  <a:lnTo>
                    <a:pt x="212879" y="6247"/>
                  </a:lnTo>
                  <a:lnTo>
                    <a:pt x="204535" y="2715"/>
                  </a:lnTo>
                  <a:lnTo>
                    <a:pt x="162573" y="0"/>
                  </a:lnTo>
                  <a:lnTo>
                    <a:pt x="140227" y="981"/>
                  </a:lnTo>
                  <a:lnTo>
                    <a:pt x="99193" y="10652"/>
                  </a:lnTo>
                  <a:lnTo>
                    <a:pt x="60144" y="30758"/>
                  </a:lnTo>
                  <a:lnTo>
                    <a:pt x="49517" y="40420"/>
                  </a:lnTo>
                  <a:lnTo>
                    <a:pt x="19807" y="79126"/>
                  </a:lnTo>
                  <a:lnTo>
                    <a:pt x="11496" y="102742"/>
                  </a:lnTo>
                  <a:lnTo>
                    <a:pt x="0" y="149002"/>
                  </a:lnTo>
                  <a:lnTo>
                    <a:pt x="1973" y="158943"/>
                  </a:lnTo>
                  <a:lnTo>
                    <a:pt x="5319" y="167947"/>
                  </a:lnTo>
                  <a:lnTo>
                    <a:pt x="8261" y="183858"/>
                  </a:lnTo>
                  <a:lnTo>
                    <a:pt x="15365" y="195745"/>
                  </a:lnTo>
                  <a:lnTo>
                    <a:pt x="30355" y="212484"/>
                  </a:lnTo>
                  <a:lnTo>
                    <a:pt x="44842" y="222101"/>
                  </a:lnTo>
                  <a:lnTo>
                    <a:pt x="62540" y="226597"/>
                  </a:lnTo>
                  <a:lnTo>
                    <a:pt x="100121" y="228324"/>
                  </a:lnTo>
                  <a:lnTo>
                    <a:pt x="141346" y="2189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901">
              <a:extLst>
                <a:ext uri="{FF2B5EF4-FFF2-40B4-BE49-F238E27FC236}">
                  <a16:creationId xmlns:a16="http://schemas.microsoft.com/office/drawing/2014/main" id="{E72DF154-35B3-1F8D-662D-FD34DF02B3D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66800" y="2639793"/>
              <a:ext cx="95212" cy="151033"/>
            </a:xfrm>
            <a:custGeom>
              <a:avLst/>
              <a:gdLst/>
              <a:ahLst/>
              <a:cxnLst/>
              <a:rect l="0" t="0" r="0" b="0"/>
              <a:pathLst>
                <a:path w="95212" h="151033">
                  <a:moveTo>
                    <a:pt x="66675" y="27207"/>
                  </a:moveTo>
                  <a:lnTo>
                    <a:pt x="66675" y="27207"/>
                  </a:lnTo>
                  <a:lnTo>
                    <a:pt x="71732" y="22151"/>
                  </a:lnTo>
                  <a:lnTo>
                    <a:pt x="74214" y="16846"/>
                  </a:lnTo>
                  <a:lnTo>
                    <a:pt x="76083" y="8665"/>
                  </a:lnTo>
                  <a:lnTo>
                    <a:pt x="67989" y="0"/>
                  </a:lnTo>
                  <a:lnTo>
                    <a:pt x="66493" y="602"/>
                  </a:lnTo>
                  <a:lnTo>
                    <a:pt x="59330" y="5448"/>
                  </a:lnTo>
                  <a:lnTo>
                    <a:pt x="47429" y="7622"/>
                  </a:lnTo>
                  <a:lnTo>
                    <a:pt x="44319" y="7800"/>
                  </a:lnTo>
                  <a:lnTo>
                    <a:pt x="38042" y="10821"/>
                  </a:lnTo>
                  <a:lnTo>
                    <a:pt x="31724" y="14633"/>
                  </a:lnTo>
                  <a:lnTo>
                    <a:pt x="25389" y="16326"/>
                  </a:lnTo>
                  <a:lnTo>
                    <a:pt x="23276" y="17837"/>
                  </a:lnTo>
                  <a:lnTo>
                    <a:pt x="21867" y="19901"/>
                  </a:lnTo>
                  <a:lnTo>
                    <a:pt x="20928" y="22337"/>
                  </a:lnTo>
                  <a:lnTo>
                    <a:pt x="19244" y="23960"/>
                  </a:lnTo>
                  <a:lnTo>
                    <a:pt x="14550" y="25764"/>
                  </a:lnTo>
                  <a:lnTo>
                    <a:pt x="12875" y="27304"/>
                  </a:lnTo>
                  <a:lnTo>
                    <a:pt x="11014" y="31836"/>
                  </a:lnTo>
                  <a:lnTo>
                    <a:pt x="9459" y="33468"/>
                  </a:lnTo>
                  <a:lnTo>
                    <a:pt x="4910" y="35281"/>
                  </a:lnTo>
                  <a:lnTo>
                    <a:pt x="3273" y="36823"/>
                  </a:lnTo>
                  <a:lnTo>
                    <a:pt x="1455" y="41359"/>
                  </a:lnTo>
                  <a:lnTo>
                    <a:pt x="2028" y="44050"/>
                  </a:lnTo>
                  <a:lnTo>
                    <a:pt x="8329" y="54028"/>
                  </a:lnTo>
                  <a:lnTo>
                    <a:pt x="22677" y="68886"/>
                  </a:lnTo>
                  <a:lnTo>
                    <a:pt x="28776" y="72189"/>
                  </a:lnTo>
                  <a:lnTo>
                    <a:pt x="35014" y="74716"/>
                  </a:lnTo>
                  <a:lnTo>
                    <a:pt x="60529" y="89917"/>
                  </a:lnTo>
                  <a:lnTo>
                    <a:pt x="72145" y="93766"/>
                  </a:lnTo>
                  <a:lnTo>
                    <a:pt x="78984" y="98416"/>
                  </a:lnTo>
                  <a:lnTo>
                    <a:pt x="82729" y="104011"/>
                  </a:lnTo>
                  <a:lnTo>
                    <a:pt x="83727" y="106984"/>
                  </a:lnTo>
                  <a:lnTo>
                    <a:pt x="85452" y="108967"/>
                  </a:lnTo>
                  <a:lnTo>
                    <a:pt x="90190" y="111170"/>
                  </a:lnTo>
                  <a:lnTo>
                    <a:pt x="91877" y="112816"/>
                  </a:lnTo>
                  <a:lnTo>
                    <a:pt x="94806" y="120978"/>
                  </a:lnTo>
                  <a:lnTo>
                    <a:pt x="95211" y="130528"/>
                  </a:lnTo>
                  <a:lnTo>
                    <a:pt x="90182" y="136607"/>
                  </a:lnTo>
                  <a:lnTo>
                    <a:pt x="84884" y="139330"/>
                  </a:lnTo>
                  <a:lnTo>
                    <a:pt x="40653" y="150386"/>
                  </a:lnTo>
                  <a:lnTo>
                    <a:pt x="0" y="1510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902">
              <a:extLst>
                <a:ext uri="{FF2B5EF4-FFF2-40B4-BE49-F238E27FC236}">
                  <a16:creationId xmlns:a16="http://schemas.microsoft.com/office/drawing/2014/main" id="{AB8036F5-CA7A-FFF3-CC5F-649D1CCA9A0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295400" y="2676525"/>
              <a:ext cx="76201" cy="304801"/>
            </a:xfrm>
            <a:custGeom>
              <a:avLst/>
              <a:gdLst/>
              <a:ahLst/>
              <a:cxnLst/>
              <a:rect l="0" t="0" r="0" b="0"/>
              <a:pathLst>
                <a:path w="76201" h="304801">
                  <a:moveTo>
                    <a:pt x="76200" y="0"/>
                  </a:moveTo>
                  <a:lnTo>
                    <a:pt x="76200" y="0"/>
                  </a:lnTo>
                  <a:lnTo>
                    <a:pt x="76200" y="5056"/>
                  </a:lnTo>
                  <a:lnTo>
                    <a:pt x="73378" y="10361"/>
                  </a:lnTo>
                  <a:lnTo>
                    <a:pt x="62942" y="22390"/>
                  </a:lnTo>
                  <a:lnTo>
                    <a:pt x="59725" y="31471"/>
                  </a:lnTo>
                  <a:lnTo>
                    <a:pt x="55091" y="48483"/>
                  </a:lnTo>
                  <a:lnTo>
                    <a:pt x="42062" y="87092"/>
                  </a:lnTo>
                  <a:lnTo>
                    <a:pt x="33565" y="133530"/>
                  </a:lnTo>
                  <a:lnTo>
                    <a:pt x="26410" y="173460"/>
                  </a:lnTo>
                  <a:lnTo>
                    <a:pt x="20019" y="218281"/>
                  </a:lnTo>
                  <a:lnTo>
                    <a:pt x="18279" y="240124"/>
                  </a:lnTo>
                  <a:lnTo>
                    <a:pt x="3887" y="28478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903">
              <a:extLst>
                <a:ext uri="{FF2B5EF4-FFF2-40B4-BE49-F238E27FC236}">
                  <a16:creationId xmlns:a16="http://schemas.microsoft.com/office/drawing/2014/main" id="{8350E9D9-25EB-0BB2-B6ED-D5613A8C9B0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304925" y="2667014"/>
              <a:ext cx="150543" cy="114287"/>
            </a:xfrm>
            <a:custGeom>
              <a:avLst/>
              <a:gdLst/>
              <a:ahLst/>
              <a:cxnLst/>
              <a:rect l="0" t="0" r="0" b="0"/>
              <a:pathLst>
                <a:path w="150543" h="114287">
                  <a:moveTo>
                    <a:pt x="0" y="66661"/>
                  </a:moveTo>
                  <a:lnTo>
                    <a:pt x="0" y="66661"/>
                  </a:lnTo>
                  <a:lnTo>
                    <a:pt x="5057" y="61605"/>
                  </a:lnTo>
                  <a:lnTo>
                    <a:pt x="7539" y="56300"/>
                  </a:lnTo>
                  <a:lnTo>
                    <a:pt x="8201" y="53403"/>
                  </a:lnTo>
                  <a:lnTo>
                    <a:pt x="14189" y="44271"/>
                  </a:lnTo>
                  <a:lnTo>
                    <a:pt x="24636" y="31703"/>
                  </a:lnTo>
                  <a:lnTo>
                    <a:pt x="26824" y="25371"/>
                  </a:lnTo>
                  <a:lnTo>
                    <a:pt x="28466" y="23260"/>
                  </a:lnTo>
                  <a:lnTo>
                    <a:pt x="57203" y="2633"/>
                  </a:lnTo>
                  <a:lnTo>
                    <a:pt x="69861" y="509"/>
                  </a:lnTo>
                  <a:lnTo>
                    <a:pt x="112615" y="0"/>
                  </a:lnTo>
                  <a:lnTo>
                    <a:pt x="116351" y="1053"/>
                  </a:lnTo>
                  <a:lnTo>
                    <a:pt x="118843" y="2814"/>
                  </a:lnTo>
                  <a:lnTo>
                    <a:pt x="120503" y="5046"/>
                  </a:lnTo>
                  <a:lnTo>
                    <a:pt x="122669" y="6535"/>
                  </a:lnTo>
                  <a:lnTo>
                    <a:pt x="130773" y="9688"/>
                  </a:lnTo>
                  <a:lnTo>
                    <a:pt x="136791" y="14176"/>
                  </a:lnTo>
                  <a:lnTo>
                    <a:pt x="146129" y="27709"/>
                  </a:lnTo>
                  <a:lnTo>
                    <a:pt x="150542" y="40068"/>
                  </a:lnTo>
                  <a:lnTo>
                    <a:pt x="150103" y="43640"/>
                  </a:lnTo>
                  <a:lnTo>
                    <a:pt x="146793" y="50432"/>
                  </a:lnTo>
                  <a:lnTo>
                    <a:pt x="120587" y="79352"/>
                  </a:lnTo>
                  <a:lnTo>
                    <a:pt x="74740" y="107936"/>
                  </a:lnTo>
                  <a:lnTo>
                    <a:pt x="61792" y="111464"/>
                  </a:lnTo>
                  <a:lnTo>
                    <a:pt x="16116" y="114121"/>
                  </a:lnTo>
                  <a:lnTo>
                    <a:pt x="0" y="1142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904">
              <a:extLst>
                <a:ext uri="{FF2B5EF4-FFF2-40B4-BE49-F238E27FC236}">
                  <a16:creationId xmlns:a16="http://schemas.microsoft.com/office/drawing/2014/main" id="{630AFAB2-D57D-251F-8BB4-8B074F57B20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535410" y="2638855"/>
              <a:ext cx="131311" cy="142315"/>
            </a:xfrm>
            <a:custGeom>
              <a:avLst/>
              <a:gdLst/>
              <a:ahLst/>
              <a:cxnLst/>
              <a:rect l="0" t="0" r="0" b="0"/>
              <a:pathLst>
                <a:path w="131311" h="142315">
                  <a:moveTo>
                    <a:pt x="7640" y="66245"/>
                  </a:moveTo>
                  <a:lnTo>
                    <a:pt x="7640" y="66245"/>
                  </a:lnTo>
                  <a:lnTo>
                    <a:pt x="20897" y="66245"/>
                  </a:lnTo>
                  <a:lnTo>
                    <a:pt x="26938" y="63423"/>
                  </a:lnTo>
                  <a:lnTo>
                    <a:pt x="33150" y="59699"/>
                  </a:lnTo>
                  <a:lnTo>
                    <a:pt x="45762" y="57309"/>
                  </a:lnTo>
                  <a:lnTo>
                    <a:pt x="48929" y="57112"/>
                  </a:lnTo>
                  <a:lnTo>
                    <a:pt x="55271" y="54073"/>
                  </a:lnTo>
                  <a:lnTo>
                    <a:pt x="61618" y="50251"/>
                  </a:lnTo>
                  <a:lnTo>
                    <a:pt x="74315" y="47799"/>
                  </a:lnTo>
                  <a:lnTo>
                    <a:pt x="77490" y="47597"/>
                  </a:lnTo>
                  <a:lnTo>
                    <a:pt x="83840" y="44552"/>
                  </a:lnTo>
                  <a:lnTo>
                    <a:pt x="90190" y="40728"/>
                  </a:lnTo>
                  <a:lnTo>
                    <a:pt x="102890" y="38274"/>
                  </a:lnTo>
                  <a:lnTo>
                    <a:pt x="110534" y="37789"/>
                  </a:lnTo>
                  <a:lnTo>
                    <a:pt x="119648" y="31147"/>
                  </a:lnTo>
                  <a:lnTo>
                    <a:pt x="129700" y="28540"/>
                  </a:lnTo>
                  <a:lnTo>
                    <a:pt x="130288" y="27350"/>
                  </a:lnTo>
                  <a:lnTo>
                    <a:pt x="131310" y="19979"/>
                  </a:lnTo>
                  <a:lnTo>
                    <a:pt x="126363" y="13966"/>
                  </a:lnTo>
                  <a:lnTo>
                    <a:pt x="121083" y="11260"/>
                  </a:lnTo>
                  <a:lnTo>
                    <a:pt x="118194" y="10538"/>
                  </a:lnTo>
                  <a:lnTo>
                    <a:pt x="102814" y="1746"/>
                  </a:lnTo>
                  <a:lnTo>
                    <a:pt x="85119" y="0"/>
                  </a:lnTo>
                  <a:lnTo>
                    <a:pt x="76294" y="2583"/>
                  </a:lnTo>
                  <a:lnTo>
                    <a:pt x="67786" y="6201"/>
                  </a:lnTo>
                  <a:lnTo>
                    <a:pt x="56950" y="7809"/>
                  </a:lnTo>
                  <a:lnTo>
                    <a:pt x="52155" y="10354"/>
                  </a:lnTo>
                  <a:lnTo>
                    <a:pt x="20424" y="44905"/>
                  </a:lnTo>
                  <a:lnTo>
                    <a:pt x="2356" y="72755"/>
                  </a:lnTo>
                  <a:lnTo>
                    <a:pt x="0" y="83602"/>
                  </a:lnTo>
                  <a:lnTo>
                    <a:pt x="1775" y="92657"/>
                  </a:lnTo>
                  <a:lnTo>
                    <a:pt x="5902" y="103704"/>
                  </a:lnTo>
                  <a:lnTo>
                    <a:pt x="6481" y="107093"/>
                  </a:lnTo>
                  <a:lnTo>
                    <a:pt x="9947" y="113680"/>
                  </a:lnTo>
                  <a:lnTo>
                    <a:pt x="20795" y="126532"/>
                  </a:lnTo>
                  <a:lnTo>
                    <a:pt x="26892" y="130081"/>
                  </a:lnTo>
                  <a:lnTo>
                    <a:pt x="33130" y="132716"/>
                  </a:lnTo>
                  <a:lnTo>
                    <a:pt x="39430" y="137416"/>
                  </a:lnTo>
                  <a:lnTo>
                    <a:pt x="48580" y="140210"/>
                  </a:lnTo>
                  <a:lnTo>
                    <a:pt x="85300" y="142314"/>
                  </a:lnTo>
                  <a:lnTo>
                    <a:pt x="112415" y="1329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905">
              <a:extLst>
                <a:ext uri="{FF2B5EF4-FFF2-40B4-BE49-F238E27FC236}">
                  <a16:creationId xmlns:a16="http://schemas.microsoft.com/office/drawing/2014/main" id="{32DB70D1-229F-93A9-5F39-9E6BA682B79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743125" y="2647953"/>
              <a:ext cx="104726" cy="104737"/>
            </a:xfrm>
            <a:custGeom>
              <a:avLst/>
              <a:gdLst/>
              <a:ahLst/>
              <a:cxnLst/>
              <a:rect l="0" t="0" r="0" b="0"/>
              <a:pathLst>
                <a:path w="104726" h="104737">
                  <a:moveTo>
                    <a:pt x="104725" y="9522"/>
                  </a:moveTo>
                  <a:lnTo>
                    <a:pt x="104725" y="9522"/>
                  </a:lnTo>
                  <a:lnTo>
                    <a:pt x="104725" y="113"/>
                  </a:lnTo>
                  <a:lnTo>
                    <a:pt x="82335" y="0"/>
                  </a:lnTo>
                  <a:lnTo>
                    <a:pt x="67869" y="5054"/>
                  </a:lnTo>
                  <a:lnTo>
                    <a:pt x="26789" y="31796"/>
                  </a:lnTo>
                  <a:lnTo>
                    <a:pt x="4268" y="62617"/>
                  </a:lnTo>
                  <a:lnTo>
                    <a:pt x="1229" y="72762"/>
                  </a:lnTo>
                  <a:lnTo>
                    <a:pt x="0" y="93355"/>
                  </a:lnTo>
                  <a:lnTo>
                    <a:pt x="1042" y="93986"/>
                  </a:lnTo>
                  <a:lnTo>
                    <a:pt x="5021" y="94686"/>
                  </a:lnTo>
                  <a:lnTo>
                    <a:pt x="6506" y="95931"/>
                  </a:lnTo>
                  <a:lnTo>
                    <a:pt x="8156" y="100137"/>
                  </a:lnTo>
                  <a:lnTo>
                    <a:pt x="9654" y="101682"/>
                  </a:lnTo>
                  <a:lnTo>
                    <a:pt x="14140" y="103399"/>
                  </a:lnTo>
                  <a:lnTo>
                    <a:pt x="49465" y="104736"/>
                  </a:lnTo>
                  <a:lnTo>
                    <a:pt x="93481" y="95638"/>
                  </a:lnTo>
                  <a:lnTo>
                    <a:pt x="104725" y="952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906">
              <a:extLst>
                <a:ext uri="{FF2B5EF4-FFF2-40B4-BE49-F238E27FC236}">
                  <a16:creationId xmlns:a16="http://schemas.microsoft.com/office/drawing/2014/main" id="{A036E7C0-B146-36C3-8661-63657EF04EB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933588" y="2657475"/>
              <a:ext cx="28563" cy="142876"/>
            </a:xfrm>
            <a:custGeom>
              <a:avLst/>
              <a:gdLst/>
              <a:ahLst/>
              <a:cxnLst/>
              <a:rect l="0" t="0" r="0" b="0"/>
              <a:pathLst>
                <a:path w="28563" h="142876">
                  <a:moveTo>
                    <a:pt x="28562" y="0"/>
                  </a:moveTo>
                  <a:lnTo>
                    <a:pt x="28562" y="0"/>
                  </a:lnTo>
                  <a:lnTo>
                    <a:pt x="28562" y="5056"/>
                  </a:lnTo>
                  <a:lnTo>
                    <a:pt x="25740" y="10361"/>
                  </a:lnTo>
                  <a:lnTo>
                    <a:pt x="22016" y="16246"/>
                  </a:lnTo>
                  <a:lnTo>
                    <a:pt x="19626" y="28648"/>
                  </a:lnTo>
                  <a:lnTo>
                    <a:pt x="18240" y="36016"/>
                  </a:lnTo>
                  <a:lnTo>
                    <a:pt x="11510" y="51006"/>
                  </a:lnTo>
                  <a:lnTo>
                    <a:pt x="3872" y="63679"/>
                  </a:lnTo>
                  <a:lnTo>
                    <a:pt x="138" y="97998"/>
                  </a:lnTo>
                  <a:lnTo>
                    <a:pt x="0" y="122494"/>
                  </a:lnTo>
                  <a:lnTo>
                    <a:pt x="1054" y="126113"/>
                  </a:lnTo>
                  <a:lnTo>
                    <a:pt x="2815" y="128525"/>
                  </a:lnTo>
                  <a:lnTo>
                    <a:pt x="5047" y="130133"/>
                  </a:lnTo>
                  <a:lnTo>
                    <a:pt x="6535" y="132264"/>
                  </a:lnTo>
                  <a:lnTo>
                    <a:pt x="9512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907">
              <a:extLst>
                <a:ext uri="{FF2B5EF4-FFF2-40B4-BE49-F238E27FC236}">
                  <a16:creationId xmlns:a16="http://schemas.microsoft.com/office/drawing/2014/main" id="{B116A156-0CB3-146B-679E-865B52F2CCF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000250" y="25908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908">
              <a:extLst>
                <a:ext uri="{FF2B5EF4-FFF2-40B4-BE49-F238E27FC236}">
                  <a16:creationId xmlns:a16="http://schemas.microsoft.com/office/drawing/2014/main" id="{8A20F3D3-6159-8400-FD64-007680D5856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038489" y="2647985"/>
              <a:ext cx="180837" cy="141351"/>
            </a:xfrm>
            <a:custGeom>
              <a:avLst/>
              <a:gdLst/>
              <a:ahLst/>
              <a:cxnLst/>
              <a:rect l="0" t="0" r="0" b="0"/>
              <a:pathLst>
                <a:path w="180837" h="141351">
                  <a:moveTo>
                    <a:pt x="85586" y="38065"/>
                  </a:moveTo>
                  <a:lnTo>
                    <a:pt x="85586" y="38065"/>
                  </a:lnTo>
                  <a:lnTo>
                    <a:pt x="95110" y="28541"/>
                  </a:lnTo>
                  <a:lnTo>
                    <a:pt x="95111" y="4550"/>
                  </a:lnTo>
                  <a:lnTo>
                    <a:pt x="94053" y="3022"/>
                  </a:lnTo>
                  <a:lnTo>
                    <a:pt x="92289" y="2003"/>
                  </a:lnTo>
                  <a:lnTo>
                    <a:pt x="85410" y="233"/>
                  </a:lnTo>
                  <a:lnTo>
                    <a:pt x="77501" y="0"/>
                  </a:lnTo>
                  <a:lnTo>
                    <a:pt x="68741" y="6518"/>
                  </a:lnTo>
                  <a:lnTo>
                    <a:pt x="59898" y="9668"/>
                  </a:lnTo>
                  <a:lnTo>
                    <a:pt x="35623" y="25659"/>
                  </a:lnTo>
                  <a:lnTo>
                    <a:pt x="28449" y="34977"/>
                  </a:lnTo>
                  <a:lnTo>
                    <a:pt x="19269" y="41279"/>
                  </a:lnTo>
                  <a:lnTo>
                    <a:pt x="15975" y="45499"/>
                  </a:lnTo>
                  <a:lnTo>
                    <a:pt x="2232" y="78400"/>
                  </a:lnTo>
                  <a:lnTo>
                    <a:pt x="0" y="107488"/>
                  </a:lnTo>
                  <a:lnTo>
                    <a:pt x="2745" y="114075"/>
                  </a:lnTo>
                  <a:lnTo>
                    <a:pt x="6434" y="120531"/>
                  </a:lnTo>
                  <a:lnTo>
                    <a:pt x="8074" y="126927"/>
                  </a:lnTo>
                  <a:lnTo>
                    <a:pt x="9570" y="129057"/>
                  </a:lnTo>
                  <a:lnTo>
                    <a:pt x="11625" y="130476"/>
                  </a:lnTo>
                  <a:lnTo>
                    <a:pt x="14054" y="131422"/>
                  </a:lnTo>
                  <a:lnTo>
                    <a:pt x="15673" y="133111"/>
                  </a:lnTo>
                  <a:lnTo>
                    <a:pt x="17472" y="137811"/>
                  </a:lnTo>
                  <a:lnTo>
                    <a:pt x="19010" y="139487"/>
                  </a:lnTo>
                  <a:lnTo>
                    <a:pt x="23541" y="141350"/>
                  </a:lnTo>
                  <a:lnTo>
                    <a:pt x="25173" y="140788"/>
                  </a:lnTo>
                  <a:lnTo>
                    <a:pt x="26261" y="139356"/>
                  </a:lnTo>
                  <a:lnTo>
                    <a:pt x="26986" y="137342"/>
                  </a:lnTo>
                  <a:lnTo>
                    <a:pt x="28527" y="136000"/>
                  </a:lnTo>
                  <a:lnTo>
                    <a:pt x="33063" y="134508"/>
                  </a:lnTo>
                  <a:lnTo>
                    <a:pt x="34696" y="133052"/>
                  </a:lnTo>
                  <a:lnTo>
                    <a:pt x="42588" y="120162"/>
                  </a:lnTo>
                  <a:lnTo>
                    <a:pt x="48131" y="116886"/>
                  </a:lnTo>
                  <a:lnTo>
                    <a:pt x="51091" y="116012"/>
                  </a:lnTo>
                  <a:lnTo>
                    <a:pt x="53065" y="114372"/>
                  </a:lnTo>
                  <a:lnTo>
                    <a:pt x="64319" y="95035"/>
                  </a:lnTo>
                  <a:lnTo>
                    <a:pt x="65058" y="91920"/>
                  </a:lnTo>
                  <a:lnTo>
                    <a:pt x="71155" y="82479"/>
                  </a:lnTo>
                  <a:lnTo>
                    <a:pt x="81638" y="69808"/>
                  </a:lnTo>
                  <a:lnTo>
                    <a:pt x="84416" y="60288"/>
                  </a:lnTo>
                  <a:lnTo>
                    <a:pt x="85066" y="53939"/>
                  </a:lnTo>
                  <a:lnTo>
                    <a:pt x="88177" y="47589"/>
                  </a:lnTo>
                  <a:lnTo>
                    <a:pt x="95110" y="38066"/>
                  </a:lnTo>
                  <a:lnTo>
                    <a:pt x="95111" y="51323"/>
                  </a:lnTo>
                  <a:lnTo>
                    <a:pt x="97933" y="57362"/>
                  </a:lnTo>
                  <a:lnTo>
                    <a:pt x="103312" y="64808"/>
                  </a:lnTo>
                  <a:lnTo>
                    <a:pt x="105671" y="92740"/>
                  </a:lnTo>
                  <a:lnTo>
                    <a:pt x="112834" y="102950"/>
                  </a:lnTo>
                  <a:lnTo>
                    <a:pt x="130447" y="112784"/>
                  </a:lnTo>
                  <a:lnTo>
                    <a:pt x="180836" y="1142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909">
              <a:extLst>
                <a:ext uri="{FF2B5EF4-FFF2-40B4-BE49-F238E27FC236}">
                  <a16:creationId xmlns:a16="http://schemas.microsoft.com/office/drawing/2014/main" id="{355F508E-F2FD-22AD-64B5-880357B6F79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239709" y="2524160"/>
              <a:ext cx="27242" cy="247616"/>
            </a:xfrm>
            <a:custGeom>
              <a:avLst/>
              <a:gdLst/>
              <a:ahLst/>
              <a:cxnLst/>
              <a:rect l="0" t="0" r="0" b="0"/>
              <a:pathLst>
                <a:path w="27242" h="247616">
                  <a:moveTo>
                    <a:pt x="27241" y="9490"/>
                  </a:moveTo>
                  <a:lnTo>
                    <a:pt x="27241" y="9490"/>
                  </a:lnTo>
                  <a:lnTo>
                    <a:pt x="27241" y="0"/>
                  </a:lnTo>
                  <a:lnTo>
                    <a:pt x="19702" y="17870"/>
                  </a:lnTo>
                  <a:lnTo>
                    <a:pt x="11247" y="60617"/>
                  </a:lnTo>
                  <a:lnTo>
                    <a:pt x="8459" y="104965"/>
                  </a:lnTo>
                  <a:lnTo>
                    <a:pt x="7212" y="126091"/>
                  </a:lnTo>
                  <a:lnTo>
                    <a:pt x="0" y="158600"/>
                  </a:lnTo>
                  <a:lnTo>
                    <a:pt x="8444" y="203158"/>
                  </a:lnTo>
                  <a:lnTo>
                    <a:pt x="19903" y="237253"/>
                  </a:lnTo>
                  <a:lnTo>
                    <a:pt x="27241" y="2476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910">
              <a:extLst>
                <a:ext uri="{FF2B5EF4-FFF2-40B4-BE49-F238E27FC236}">
                  <a16:creationId xmlns:a16="http://schemas.microsoft.com/office/drawing/2014/main" id="{31DF59D9-B024-7DBB-37B4-285A7293282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309195" y="2533766"/>
              <a:ext cx="53006" cy="257060"/>
            </a:xfrm>
            <a:custGeom>
              <a:avLst/>
              <a:gdLst/>
              <a:ahLst/>
              <a:cxnLst/>
              <a:rect l="0" t="0" r="0" b="0"/>
              <a:pathLst>
                <a:path w="53006" h="257060">
                  <a:moveTo>
                    <a:pt x="53005" y="9409"/>
                  </a:moveTo>
                  <a:lnTo>
                    <a:pt x="53005" y="9409"/>
                  </a:lnTo>
                  <a:lnTo>
                    <a:pt x="53005" y="0"/>
                  </a:lnTo>
                  <a:lnTo>
                    <a:pt x="53005" y="4975"/>
                  </a:lnTo>
                  <a:lnTo>
                    <a:pt x="50183" y="10260"/>
                  </a:lnTo>
                  <a:lnTo>
                    <a:pt x="39748" y="27334"/>
                  </a:lnTo>
                  <a:lnTo>
                    <a:pt x="29407" y="68620"/>
                  </a:lnTo>
                  <a:lnTo>
                    <a:pt x="11610" y="110633"/>
                  </a:lnTo>
                  <a:lnTo>
                    <a:pt x="6200" y="150248"/>
                  </a:lnTo>
                  <a:lnTo>
                    <a:pt x="4686" y="164079"/>
                  </a:lnTo>
                  <a:lnTo>
                    <a:pt x="0" y="183766"/>
                  </a:lnTo>
                  <a:lnTo>
                    <a:pt x="5827" y="221052"/>
                  </a:lnTo>
                  <a:lnTo>
                    <a:pt x="17103" y="247285"/>
                  </a:lnTo>
                  <a:lnTo>
                    <a:pt x="24430" y="2570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911">
              <a:extLst>
                <a:ext uri="{FF2B5EF4-FFF2-40B4-BE49-F238E27FC236}">
                  <a16:creationId xmlns:a16="http://schemas.microsoft.com/office/drawing/2014/main" id="{FC916E46-10B0-4AE0-09FF-45322D0B9BA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352675" y="2676528"/>
              <a:ext cx="152401" cy="275770"/>
            </a:xfrm>
            <a:custGeom>
              <a:avLst/>
              <a:gdLst/>
              <a:ahLst/>
              <a:cxnLst/>
              <a:rect l="0" t="0" r="0" b="0"/>
              <a:pathLst>
                <a:path w="152401" h="275770">
                  <a:moveTo>
                    <a:pt x="76200" y="9522"/>
                  </a:moveTo>
                  <a:lnTo>
                    <a:pt x="76200" y="9522"/>
                  </a:lnTo>
                  <a:lnTo>
                    <a:pt x="76200" y="7"/>
                  </a:lnTo>
                  <a:lnTo>
                    <a:pt x="71144" y="0"/>
                  </a:lnTo>
                  <a:lnTo>
                    <a:pt x="69654" y="1057"/>
                  </a:lnTo>
                  <a:lnTo>
                    <a:pt x="68661" y="2820"/>
                  </a:lnTo>
                  <a:lnTo>
                    <a:pt x="67999" y="5054"/>
                  </a:lnTo>
                  <a:lnTo>
                    <a:pt x="59310" y="19295"/>
                  </a:lnTo>
                  <a:lnTo>
                    <a:pt x="57187" y="50801"/>
                  </a:lnTo>
                  <a:lnTo>
                    <a:pt x="57161" y="60323"/>
                  </a:lnTo>
                  <a:lnTo>
                    <a:pt x="59977" y="66673"/>
                  </a:lnTo>
                  <a:lnTo>
                    <a:pt x="74484" y="83841"/>
                  </a:lnTo>
                  <a:lnTo>
                    <a:pt x="102622" y="85673"/>
                  </a:lnTo>
                  <a:lnTo>
                    <a:pt x="114853" y="78177"/>
                  </a:lnTo>
                  <a:lnTo>
                    <a:pt x="117844" y="77517"/>
                  </a:lnTo>
                  <a:lnTo>
                    <a:pt x="119837" y="76018"/>
                  </a:lnTo>
                  <a:lnTo>
                    <a:pt x="123702" y="69912"/>
                  </a:lnTo>
                  <a:lnTo>
                    <a:pt x="133952" y="64490"/>
                  </a:lnTo>
                  <a:lnTo>
                    <a:pt x="136927" y="62042"/>
                  </a:lnTo>
                  <a:lnTo>
                    <a:pt x="140231" y="56500"/>
                  </a:lnTo>
                  <a:lnTo>
                    <a:pt x="142527" y="47733"/>
                  </a:lnTo>
                  <a:lnTo>
                    <a:pt x="142721" y="43085"/>
                  </a:lnTo>
                  <a:lnTo>
                    <a:pt x="143831" y="41422"/>
                  </a:lnTo>
                  <a:lnTo>
                    <a:pt x="145629" y="40315"/>
                  </a:lnTo>
                  <a:lnTo>
                    <a:pt x="147886" y="39575"/>
                  </a:lnTo>
                  <a:lnTo>
                    <a:pt x="149390" y="38024"/>
                  </a:lnTo>
                  <a:lnTo>
                    <a:pt x="152400" y="28573"/>
                  </a:lnTo>
                  <a:lnTo>
                    <a:pt x="152400" y="33629"/>
                  </a:lnTo>
                  <a:lnTo>
                    <a:pt x="149578" y="38933"/>
                  </a:lnTo>
                  <a:lnTo>
                    <a:pt x="147344" y="41830"/>
                  </a:lnTo>
                  <a:lnTo>
                    <a:pt x="144861" y="50692"/>
                  </a:lnTo>
                  <a:lnTo>
                    <a:pt x="140228" y="85992"/>
                  </a:lnTo>
                  <a:lnTo>
                    <a:pt x="135388" y="104852"/>
                  </a:lnTo>
                  <a:lnTo>
                    <a:pt x="125990" y="150418"/>
                  </a:lnTo>
                  <a:lnTo>
                    <a:pt x="123952" y="196731"/>
                  </a:lnTo>
                  <a:lnTo>
                    <a:pt x="114894" y="240103"/>
                  </a:lnTo>
                  <a:lnTo>
                    <a:pt x="114417" y="258857"/>
                  </a:lnTo>
                  <a:lnTo>
                    <a:pt x="113320" y="261470"/>
                  </a:lnTo>
                  <a:lnTo>
                    <a:pt x="111530" y="263213"/>
                  </a:lnTo>
                  <a:lnTo>
                    <a:pt x="103954" y="268487"/>
                  </a:lnTo>
                  <a:lnTo>
                    <a:pt x="98060" y="272784"/>
                  </a:lnTo>
                  <a:lnTo>
                    <a:pt x="88792" y="275203"/>
                  </a:lnTo>
                  <a:lnTo>
                    <a:pt x="82502" y="275769"/>
                  </a:lnTo>
                  <a:lnTo>
                    <a:pt x="76178" y="273199"/>
                  </a:lnTo>
                  <a:lnTo>
                    <a:pt x="73010" y="271032"/>
                  </a:lnTo>
                  <a:lnTo>
                    <a:pt x="49609" y="264446"/>
                  </a:lnTo>
                  <a:lnTo>
                    <a:pt x="42157" y="260405"/>
                  </a:lnTo>
                  <a:lnTo>
                    <a:pt x="32011" y="257071"/>
                  </a:lnTo>
                  <a:lnTo>
                    <a:pt x="22302" y="250910"/>
                  </a:lnTo>
                  <a:lnTo>
                    <a:pt x="12723" y="247556"/>
                  </a:lnTo>
                  <a:lnTo>
                    <a:pt x="0" y="238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208">
            <a:extLst>
              <a:ext uri="{FF2B5EF4-FFF2-40B4-BE49-F238E27FC236}">
                <a16:creationId xmlns:a16="http://schemas.microsoft.com/office/drawing/2014/main" id="{088452CE-2BD2-9651-8795-DE40C23D4CC0}"/>
              </a:ext>
            </a:extLst>
          </p:cNvPr>
          <p:cNvGrpSpPr/>
          <p:nvPr/>
        </p:nvGrpSpPr>
        <p:grpSpPr>
          <a:xfrm>
            <a:off x="2952750" y="2590803"/>
            <a:ext cx="948202" cy="304798"/>
            <a:chOff x="2952750" y="2590803"/>
            <a:chExt cx="948202" cy="304798"/>
          </a:xfrm>
        </p:grpSpPr>
        <p:sp>
          <p:nvSpPr>
            <p:cNvPr id="46" name="SMARTInkShape-912">
              <a:extLst>
                <a:ext uri="{FF2B5EF4-FFF2-40B4-BE49-F238E27FC236}">
                  <a16:creationId xmlns:a16="http://schemas.microsoft.com/office/drawing/2014/main" id="{FDA73674-1553-62B2-61AE-8F5D7DBA178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838575" y="2609895"/>
              <a:ext cx="62377" cy="219031"/>
            </a:xfrm>
            <a:custGeom>
              <a:avLst/>
              <a:gdLst/>
              <a:ahLst/>
              <a:cxnLst/>
              <a:rect l="0" t="0" r="0" b="0"/>
              <a:pathLst>
                <a:path w="62377" h="219031">
                  <a:moveTo>
                    <a:pt x="47625" y="19005"/>
                  </a:moveTo>
                  <a:lnTo>
                    <a:pt x="47625" y="19005"/>
                  </a:lnTo>
                  <a:lnTo>
                    <a:pt x="52681" y="13949"/>
                  </a:lnTo>
                  <a:lnTo>
                    <a:pt x="55164" y="8644"/>
                  </a:lnTo>
                  <a:lnTo>
                    <a:pt x="55826" y="5747"/>
                  </a:lnTo>
                  <a:lnTo>
                    <a:pt x="57326" y="3817"/>
                  </a:lnTo>
                  <a:lnTo>
                    <a:pt x="61814" y="1671"/>
                  </a:lnTo>
                  <a:lnTo>
                    <a:pt x="62376" y="1099"/>
                  </a:lnTo>
                  <a:lnTo>
                    <a:pt x="61692" y="718"/>
                  </a:lnTo>
                  <a:lnTo>
                    <a:pt x="57415" y="0"/>
                  </a:lnTo>
                  <a:lnTo>
                    <a:pt x="56144" y="8627"/>
                  </a:lnTo>
                  <a:lnTo>
                    <a:pt x="49622" y="29616"/>
                  </a:lnTo>
                  <a:lnTo>
                    <a:pt x="48956" y="35604"/>
                  </a:lnTo>
                  <a:lnTo>
                    <a:pt x="42572" y="47902"/>
                  </a:lnTo>
                  <a:lnTo>
                    <a:pt x="37907" y="54145"/>
                  </a:lnTo>
                  <a:lnTo>
                    <a:pt x="32722" y="69548"/>
                  </a:lnTo>
                  <a:lnTo>
                    <a:pt x="29360" y="84860"/>
                  </a:lnTo>
                  <a:lnTo>
                    <a:pt x="22575" y="101547"/>
                  </a:lnTo>
                  <a:lnTo>
                    <a:pt x="16924" y="128914"/>
                  </a:lnTo>
                  <a:lnTo>
                    <a:pt x="12813" y="138761"/>
                  </a:lnTo>
                  <a:lnTo>
                    <a:pt x="9563" y="183966"/>
                  </a:lnTo>
                  <a:lnTo>
                    <a:pt x="9537" y="193589"/>
                  </a:lnTo>
                  <a:lnTo>
                    <a:pt x="6708" y="199962"/>
                  </a:lnTo>
                  <a:lnTo>
                    <a:pt x="1325" y="207620"/>
                  </a:lnTo>
                  <a:lnTo>
                    <a:pt x="0" y="2190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913">
              <a:extLst>
                <a:ext uri="{FF2B5EF4-FFF2-40B4-BE49-F238E27FC236}">
                  <a16:creationId xmlns:a16="http://schemas.microsoft.com/office/drawing/2014/main" id="{31E4D195-A1EA-C437-D37B-965252D6C1B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724310" y="2718669"/>
              <a:ext cx="85691" cy="81671"/>
            </a:xfrm>
            <a:custGeom>
              <a:avLst/>
              <a:gdLst/>
              <a:ahLst/>
              <a:cxnLst/>
              <a:rect l="0" t="0" r="0" b="0"/>
              <a:pathLst>
                <a:path w="85691" h="81671">
                  <a:moveTo>
                    <a:pt x="28540" y="15006"/>
                  </a:moveTo>
                  <a:lnTo>
                    <a:pt x="28540" y="15006"/>
                  </a:lnTo>
                  <a:lnTo>
                    <a:pt x="28540" y="9950"/>
                  </a:lnTo>
                  <a:lnTo>
                    <a:pt x="29598" y="8460"/>
                  </a:lnTo>
                  <a:lnTo>
                    <a:pt x="31362" y="7467"/>
                  </a:lnTo>
                  <a:lnTo>
                    <a:pt x="37672" y="5597"/>
                  </a:lnTo>
                  <a:lnTo>
                    <a:pt x="32892" y="5516"/>
                  </a:lnTo>
                  <a:lnTo>
                    <a:pt x="31441" y="4446"/>
                  </a:lnTo>
                  <a:lnTo>
                    <a:pt x="29829" y="435"/>
                  </a:lnTo>
                  <a:lnTo>
                    <a:pt x="28342" y="0"/>
                  </a:lnTo>
                  <a:lnTo>
                    <a:pt x="19441" y="5205"/>
                  </a:lnTo>
                  <a:lnTo>
                    <a:pt x="10851" y="13658"/>
                  </a:lnTo>
                  <a:lnTo>
                    <a:pt x="8701" y="22344"/>
                  </a:lnTo>
                  <a:lnTo>
                    <a:pt x="3023" y="31173"/>
                  </a:lnTo>
                  <a:lnTo>
                    <a:pt x="570" y="43639"/>
                  </a:lnTo>
                  <a:lnTo>
                    <a:pt x="0" y="60753"/>
                  </a:lnTo>
                  <a:lnTo>
                    <a:pt x="11725" y="74316"/>
                  </a:lnTo>
                  <a:lnTo>
                    <a:pt x="17576" y="80226"/>
                  </a:lnTo>
                  <a:lnTo>
                    <a:pt x="23645" y="81250"/>
                  </a:lnTo>
                  <a:lnTo>
                    <a:pt x="42602" y="81670"/>
                  </a:lnTo>
                  <a:lnTo>
                    <a:pt x="48195" y="78854"/>
                  </a:lnTo>
                  <a:lnTo>
                    <a:pt x="55353" y="73479"/>
                  </a:lnTo>
                  <a:lnTo>
                    <a:pt x="61650" y="72548"/>
                  </a:lnTo>
                  <a:lnTo>
                    <a:pt x="63313" y="71359"/>
                  </a:lnTo>
                  <a:lnTo>
                    <a:pt x="64422" y="69508"/>
                  </a:lnTo>
                  <a:lnTo>
                    <a:pt x="65982" y="61847"/>
                  </a:lnTo>
                  <a:lnTo>
                    <a:pt x="66510" y="54832"/>
                  </a:lnTo>
                  <a:lnTo>
                    <a:pt x="74830" y="45057"/>
                  </a:lnTo>
                  <a:lnTo>
                    <a:pt x="76048" y="35510"/>
                  </a:lnTo>
                  <a:lnTo>
                    <a:pt x="76130" y="29431"/>
                  </a:lnTo>
                  <a:lnTo>
                    <a:pt x="77200" y="27797"/>
                  </a:lnTo>
                  <a:lnTo>
                    <a:pt x="78972" y="26708"/>
                  </a:lnTo>
                  <a:lnTo>
                    <a:pt x="81211" y="25983"/>
                  </a:lnTo>
                  <a:lnTo>
                    <a:pt x="82704" y="24441"/>
                  </a:lnTo>
                  <a:lnTo>
                    <a:pt x="85690" y="150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914">
              <a:extLst>
                <a:ext uri="{FF2B5EF4-FFF2-40B4-BE49-F238E27FC236}">
                  <a16:creationId xmlns:a16="http://schemas.microsoft.com/office/drawing/2014/main" id="{AD9E0276-11D2-F83F-72C4-6123C898860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486150" y="2733675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5056" y="29899"/>
                  </a:lnTo>
                  <a:lnTo>
                    <a:pt x="17305" y="22291"/>
                  </a:lnTo>
                  <a:lnTo>
                    <a:pt x="32056" y="18952"/>
                  </a:lnTo>
                  <a:lnTo>
                    <a:pt x="44658" y="12788"/>
                  </a:lnTo>
                  <a:lnTo>
                    <a:pt x="91966" y="967"/>
                  </a:lnTo>
                  <a:lnTo>
                    <a:pt x="133529" y="5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915">
              <a:extLst>
                <a:ext uri="{FF2B5EF4-FFF2-40B4-BE49-F238E27FC236}">
                  <a16:creationId xmlns:a16="http://schemas.microsoft.com/office/drawing/2014/main" id="{B9AFEE77-1BDF-1AF5-C20B-23F791F3C2F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495675" y="2590803"/>
              <a:ext cx="176939" cy="304798"/>
            </a:xfrm>
            <a:custGeom>
              <a:avLst/>
              <a:gdLst/>
              <a:ahLst/>
              <a:cxnLst/>
              <a:rect l="0" t="0" r="0" b="0"/>
              <a:pathLst>
                <a:path w="176939" h="304798">
                  <a:moveTo>
                    <a:pt x="171450" y="47622"/>
                  </a:moveTo>
                  <a:lnTo>
                    <a:pt x="171450" y="47622"/>
                  </a:lnTo>
                  <a:lnTo>
                    <a:pt x="171450" y="39421"/>
                  </a:lnTo>
                  <a:lnTo>
                    <a:pt x="176506" y="33433"/>
                  </a:lnTo>
                  <a:lnTo>
                    <a:pt x="176938" y="31813"/>
                  </a:lnTo>
                  <a:lnTo>
                    <a:pt x="176166" y="30732"/>
                  </a:lnTo>
                  <a:lnTo>
                    <a:pt x="172382" y="28999"/>
                  </a:lnTo>
                  <a:lnTo>
                    <a:pt x="171531" y="20409"/>
                  </a:lnTo>
                  <a:lnTo>
                    <a:pt x="171457" y="10966"/>
                  </a:lnTo>
                  <a:lnTo>
                    <a:pt x="163250" y="1448"/>
                  </a:lnTo>
                  <a:lnTo>
                    <a:pt x="157261" y="427"/>
                  </a:lnTo>
                  <a:lnTo>
                    <a:pt x="125695" y="0"/>
                  </a:lnTo>
                  <a:lnTo>
                    <a:pt x="101483" y="22387"/>
                  </a:lnTo>
                  <a:lnTo>
                    <a:pt x="98020" y="28645"/>
                  </a:lnTo>
                  <a:lnTo>
                    <a:pt x="97097" y="31796"/>
                  </a:lnTo>
                  <a:lnTo>
                    <a:pt x="82522" y="52061"/>
                  </a:lnTo>
                  <a:lnTo>
                    <a:pt x="62605" y="95554"/>
                  </a:lnTo>
                  <a:lnTo>
                    <a:pt x="41475" y="137329"/>
                  </a:lnTo>
                  <a:lnTo>
                    <a:pt x="22242" y="183242"/>
                  </a:lnTo>
                  <a:lnTo>
                    <a:pt x="13764" y="203987"/>
                  </a:lnTo>
                  <a:lnTo>
                    <a:pt x="3351" y="248857"/>
                  </a:lnTo>
                  <a:lnTo>
                    <a:pt x="58" y="294594"/>
                  </a:lnTo>
                  <a:lnTo>
                    <a:pt x="0" y="3047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916">
              <a:extLst>
                <a:ext uri="{FF2B5EF4-FFF2-40B4-BE49-F238E27FC236}">
                  <a16:creationId xmlns:a16="http://schemas.microsoft.com/office/drawing/2014/main" id="{049C6529-96FE-70CC-CDD5-EFAA05C439A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280757" y="2676594"/>
              <a:ext cx="157352" cy="123757"/>
            </a:xfrm>
            <a:custGeom>
              <a:avLst/>
              <a:gdLst/>
              <a:ahLst/>
              <a:cxnLst/>
              <a:rect l="0" t="0" r="0" b="0"/>
              <a:pathLst>
                <a:path w="157352" h="123757">
                  <a:moveTo>
                    <a:pt x="33943" y="85656"/>
                  </a:moveTo>
                  <a:lnTo>
                    <a:pt x="33943" y="85656"/>
                  </a:lnTo>
                  <a:lnTo>
                    <a:pt x="48132" y="85656"/>
                  </a:lnTo>
                  <a:lnTo>
                    <a:pt x="49752" y="84598"/>
                  </a:lnTo>
                  <a:lnTo>
                    <a:pt x="50832" y="82834"/>
                  </a:lnTo>
                  <a:lnTo>
                    <a:pt x="51553" y="80600"/>
                  </a:lnTo>
                  <a:lnTo>
                    <a:pt x="54150" y="79110"/>
                  </a:lnTo>
                  <a:lnTo>
                    <a:pt x="77798" y="75334"/>
                  </a:lnTo>
                  <a:lnTo>
                    <a:pt x="90975" y="68644"/>
                  </a:lnTo>
                  <a:lnTo>
                    <a:pt x="98713" y="67008"/>
                  </a:lnTo>
                  <a:lnTo>
                    <a:pt x="107846" y="60139"/>
                  </a:lnTo>
                  <a:lnTo>
                    <a:pt x="116753" y="56929"/>
                  </a:lnTo>
                  <a:lnTo>
                    <a:pt x="145048" y="39783"/>
                  </a:lnTo>
                  <a:lnTo>
                    <a:pt x="146113" y="38140"/>
                  </a:lnTo>
                  <a:lnTo>
                    <a:pt x="148670" y="30773"/>
                  </a:lnTo>
                  <a:lnTo>
                    <a:pt x="156361" y="20743"/>
                  </a:lnTo>
                  <a:lnTo>
                    <a:pt x="157351" y="14447"/>
                  </a:lnTo>
                  <a:lnTo>
                    <a:pt x="154761" y="8852"/>
                  </a:lnTo>
                  <a:lnTo>
                    <a:pt x="152588" y="5879"/>
                  </a:lnTo>
                  <a:lnTo>
                    <a:pt x="144529" y="2574"/>
                  </a:lnTo>
                  <a:lnTo>
                    <a:pt x="98536" y="0"/>
                  </a:lnTo>
                  <a:lnTo>
                    <a:pt x="86993" y="1019"/>
                  </a:lnTo>
                  <a:lnTo>
                    <a:pt x="43414" y="19231"/>
                  </a:lnTo>
                  <a:lnTo>
                    <a:pt x="23114" y="31731"/>
                  </a:lnTo>
                  <a:lnTo>
                    <a:pt x="12272" y="41221"/>
                  </a:lnTo>
                  <a:lnTo>
                    <a:pt x="8436" y="47562"/>
                  </a:lnTo>
                  <a:lnTo>
                    <a:pt x="6277" y="59905"/>
                  </a:lnTo>
                  <a:lnTo>
                    <a:pt x="4714" y="69978"/>
                  </a:lnTo>
                  <a:lnTo>
                    <a:pt x="491" y="77982"/>
                  </a:lnTo>
                  <a:lnTo>
                    <a:pt x="0" y="81599"/>
                  </a:lnTo>
                  <a:lnTo>
                    <a:pt x="4452" y="93183"/>
                  </a:lnTo>
                  <a:lnTo>
                    <a:pt x="18545" y="108263"/>
                  </a:lnTo>
                  <a:lnTo>
                    <a:pt x="27452" y="111579"/>
                  </a:lnTo>
                  <a:lnTo>
                    <a:pt x="37408" y="114111"/>
                  </a:lnTo>
                  <a:lnTo>
                    <a:pt x="50022" y="120428"/>
                  </a:lnTo>
                  <a:lnTo>
                    <a:pt x="100618" y="1237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917">
              <a:extLst>
                <a:ext uri="{FF2B5EF4-FFF2-40B4-BE49-F238E27FC236}">
                  <a16:creationId xmlns:a16="http://schemas.microsoft.com/office/drawing/2014/main" id="{E184C9C0-902E-2A7A-BBC5-3EE922E4DAD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152775" y="2705103"/>
              <a:ext cx="112584" cy="133348"/>
            </a:xfrm>
            <a:custGeom>
              <a:avLst/>
              <a:gdLst/>
              <a:ahLst/>
              <a:cxnLst/>
              <a:rect l="0" t="0" r="0" b="0"/>
              <a:pathLst>
                <a:path w="112584" h="133348">
                  <a:moveTo>
                    <a:pt x="95250" y="19047"/>
                  </a:moveTo>
                  <a:lnTo>
                    <a:pt x="95250" y="19047"/>
                  </a:lnTo>
                  <a:lnTo>
                    <a:pt x="100306" y="19047"/>
                  </a:lnTo>
                  <a:lnTo>
                    <a:pt x="105611" y="16225"/>
                  </a:lnTo>
                  <a:lnTo>
                    <a:pt x="112583" y="10846"/>
                  </a:lnTo>
                  <a:lnTo>
                    <a:pt x="112097" y="9346"/>
                  </a:lnTo>
                  <a:lnTo>
                    <a:pt x="105949" y="1437"/>
                  </a:lnTo>
                  <a:lnTo>
                    <a:pt x="102474" y="637"/>
                  </a:lnTo>
                  <a:lnTo>
                    <a:pt x="72897" y="0"/>
                  </a:lnTo>
                  <a:lnTo>
                    <a:pt x="66618" y="2821"/>
                  </a:lnTo>
                  <a:lnTo>
                    <a:pt x="59020" y="8198"/>
                  </a:lnTo>
                  <a:lnTo>
                    <a:pt x="49113" y="9406"/>
                  </a:lnTo>
                  <a:lnTo>
                    <a:pt x="39555" y="17713"/>
                  </a:lnTo>
                  <a:lnTo>
                    <a:pt x="38138" y="28145"/>
                  </a:lnTo>
                  <a:lnTo>
                    <a:pt x="61698" y="52166"/>
                  </a:lnTo>
                  <a:lnTo>
                    <a:pt x="67285" y="54933"/>
                  </a:lnTo>
                  <a:lnTo>
                    <a:pt x="70257" y="55671"/>
                  </a:lnTo>
                  <a:lnTo>
                    <a:pt x="83879" y="65218"/>
                  </a:lnTo>
                  <a:lnTo>
                    <a:pt x="84904" y="68848"/>
                  </a:lnTo>
                  <a:lnTo>
                    <a:pt x="85178" y="71297"/>
                  </a:lnTo>
                  <a:lnTo>
                    <a:pt x="88304" y="76842"/>
                  </a:lnTo>
                  <a:lnTo>
                    <a:pt x="92163" y="82834"/>
                  </a:lnTo>
                  <a:lnTo>
                    <a:pt x="93878" y="89024"/>
                  </a:lnTo>
                  <a:lnTo>
                    <a:pt x="95394" y="91099"/>
                  </a:lnTo>
                  <a:lnTo>
                    <a:pt x="97462" y="92481"/>
                  </a:lnTo>
                  <a:lnTo>
                    <a:pt x="99900" y="93403"/>
                  </a:lnTo>
                  <a:lnTo>
                    <a:pt x="101524" y="95076"/>
                  </a:lnTo>
                  <a:lnTo>
                    <a:pt x="103331" y="99757"/>
                  </a:lnTo>
                  <a:lnTo>
                    <a:pt x="104347" y="108343"/>
                  </a:lnTo>
                  <a:lnTo>
                    <a:pt x="103431" y="110327"/>
                  </a:lnTo>
                  <a:lnTo>
                    <a:pt x="101763" y="111651"/>
                  </a:lnTo>
                  <a:lnTo>
                    <a:pt x="97087" y="114179"/>
                  </a:lnTo>
                  <a:lnTo>
                    <a:pt x="88503" y="120494"/>
                  </a:lnTo>
                  <a:lnTo>
                    <a:pt x="79257" y="122836"/>
                  </a:lnTo>
                  <a:lnTo>
                    <a:pt x="72972" y="123384"/>
                  </a:lnTo>
                  <a:lnTo>
                    <a:pt x="66652" y="126450"/>
                  </a:lnTo>
                  <a:lnTo>
                    <a:pt x="63484" y="128749"/>
                  </a:lnTo>
                  <a:lnTo>
                    <a:pt x="41304" y="132943"/>
                  </a:lnTo>
                  <a:lnTo>
                    <a:pt x="0" y="133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918">
              <a:extLst>
                <a:ext uri="{FF2B5EF4-FFF2-40B4-BE49-F238E27FC236}">
                  <a16:creationId xmlns:a16="http://schemas.microsoft.com/office/drawing/2014/main" id="{CF1C1A8E-466D-6EBA-BFEE-EE9CBE54D76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952750" y="2676560"/>
              <a:ext cx="152401" cy="171249"/>
            </a:xfrm>
            <a:custGeom>
              <a:avLst/>
              <a:gdLst/>
              <a:ahLst/>
              <a:cxnLst/>
              <a:rect l="0" t="0" r="0" b="0"/>
              <a:pathLst>
                <a:path w="152401" h="171249">
                  <a:moveTo>
                    <a:pt x="0" y="9490"/>
                  </a:moveTo>
                  <a:lnTo>
                    <a:pt x="0" y="9490"/>
                  </a:lnTo>
                  <a:lnTo>
                    <a:pt x="0" y="4434"/>
                  </a:lnTo>
                  <a:lnTo>
                    <a:pt x="1058" y="2944"/>
                  </a:lnTo>
                  <a:lnTo>
                    <a:pt x="2822" y="1951"/>
                  </a:lnTo>
                  <a:lnTo>
                    <a:pt x="9409" y="0"/>
                  </a:lnTo>
                  <a:lnTo>
                    <a:pt x="9525" y="36902"/>
                  </a:lnTo>
                  <a:lnTo>
                    <a:pt x="6703" y="45662"/>
                  </a:lnTo>
                  <a:lnTo>
                    <a:pt x="4469" y="49480"/>
                  </a:lnTo>
                  <a:lnTo>
                    <a:pt x="4038" y="54141"/>
                  </a:lnTo>
                  <a:lnTo>
                    <a:pt x="9249" y="101697"/>
                  </a:lnTo>
                  <a:lnTo>
                    <a:pt x="14500" y="120654"/>
                  </a:lnTo>
                  <a:lnTo>
                    <a:pt x="25756" y="138419"/>
                  </a:lnTo>
                  <a:lnTo>
                    <a:pt x="45540" y="158606"/>
                  </a:lnTo>
                  <a:lnTo>
                    <a:pt x="60530" y="167149"/>
                  </a:lnTo>
                  <a:lnTo>
                    <a:pt x="75613" y="170572"/>
                  </a:lnTo>
                  <a:lnTo>
                    <a:pt x="88784" y="171248"/>
                  </a:lnTo>
                  <a:lnTo>
                    <a:pt x="103447" y="166309"/>
                  </a:lnTo>
                  <a:lnTo>
                    <a:pt x="107065" y="163778"/>
                  </a:lnTo>
                  <a:lnTo>
                    <a:pt x="127275" y="134558"/>
                  </a:lnTo>
                  <a:lnTo>
                    <a:pt x="140652" y="89835"/>
                  </a:lnTo>
                  <a:lnTo>
                    <a:pt x="145039" y="74571"/>
                  </a:lnTo>
                  <a:lnTo>
                    <a:pt x="150219" y="56643"/>
                  </a:lnTo>
                  <a:lnTo>
                    <a:pt x="152400" y="28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209">
            <a:extLst>
              <a:ext uri="{FF2B5EF4-FFF2-40B4-BE49-F238E27FC236}">
                <a16:creationId xmlns:a16="http://schemas.microsoft.com/office/drawing/2014/main" id="{184E3E53-D257-324C-B1C6-F15BCFB035F7}"/>
              </a:ext>
            </a:extLst>
          </p:cNvPr>
          <p:cNvGrpSpPr/>
          <p:nvPr/>
        </p:nvGrpSpPr>
        <p:grpSpPr>
          <a:xfrm>
            <a:off x="4276725" y="2581275"/>
            <a:ext cx="685801" cy="262344"/>
            <a:chOff x="4276725" y="2581275"/>
            <a:chExt cx="685801" cy="262344"/>
          </a:xfrm>
        </p:grpSpPr>
        <p:sp>
          <p:nvSpPr>
            <p:cNvPr id="54" name="SMARTInkShape-919">
              <a:extLst>
                <a:ext uri="{FF2B5EF4-FFF2-40B4-BE49-F238E27FC236}">
                  <a16:creationId xmlns:a16="http://schemas.microsoft.com/office/drawing/2014/main" id="{35550757-FEE6-82BD-F108-EA2C04420E4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810125" y="2581278"/>
              <a:ext cx="152401" cy="247648"/>
            </a:xfrm>
            <a:custGeom>
              <a:avLst/>
              <a:gdLst/>
              <a:ahLst/>
              <a:cxnLst/>
              <a:rect l="0" t="0" r="0" b="0"/>
              <a:pathLst>
                <a:path w="152401" h="247648">
                  <a:moveTo>
                    <a:pt x="19050" y="9522"/>
                  </a:moveTo>
                  <a:lnTo>
                    <a:pt x="19050" y="9522"/>
                  </a:lnTo>
                  <a:lnTo>
                    <a:pt x="19050" y="0"/>
                  </a:lnTo>
                  <a:lnTo>
                    <a:pt x="19050" y="13255"/>
                  </a:lnTo>
                  <a:lnTo>
                    <a:pt x="16228" y="19295"/>
                  </a:lnTo>
                  <a:lnTo>
                    <a:pt x="13994" y="22387"/>
                  </a:lnTo>
                  <a:lnTo>
                    <a:pt x="10849" y="36853"/>
                  </a:lnTo>
                  <a:lnTo>
                    <a:pt x="6877" y="74465"/>
                  </a:lnTo>
                  <a:lnTo>
                    <a:pt x="1358" y="101255"/>
                  </a:lnTo>
                  <a:lnTo>
                    <a:pt x="119" y="144723"/>
                  </a:lnTo>
                  <a:lnTo>
                    <a:pt x="3" y="192066"/>
                  </a:lnTo>
                  <a:lnTo>
                    <a:pt x="0" y="226979"/>
                  </a:lnTo>
                  <a:lnTo>
                    <a:pt x="1058" y="227519"/>
                  </a:lnTo>
                  <a:lnTo>
                    <a:pt x="8201" y="228455"/>
                  </a:lnTo>
                  <a:lnTo>
                    <a:pt x="8642" y="227444"/>
                  </a:lnTo>
                  <a:lnTo>
                    <a:pt x="9132" y="223499"/>
                  </a:lnTo>
                  <a:lnTo>
                    <a:pt x="10321" y="222023"/>
                  </a:lnTo>
                  <a:lnTo>
                    <a:pt x="26848" y="210986"/>
                  </a:lnTo>
                  <a:lnTo>
                    <a:pt x="57204" y="168742"/>
                  </a:lnTo>
                  <a:lnTo>
                    <a:pt x="76205" y="143471"/>
                  </a:lnTo>
                  <a:lnTo>
                    <a:pt x="92075" y="128134"/>
                  </a:lnTo>
                  <a:lnTo>
                    <a:pt x="102894" y="124390"/>
                  </a:lnTo>
                  <a:lnTo>
                    <a:pt x="113859" y="123837"/>
                  </a:lnTo>
                  <a:lnTo>
                    <a:pt x="115358" y="168282"/>
                  </a:lnTo>
                  <a:lnTo>
                    <a:pt x="121839" y="180974"/>
                  </a:lnTo>
                  <a:lnTo>
                    <a:pt x="124861" y="216518"/>
                  </a:lnTo>
                  <a:lnTo>
                    <a:pt x="141730" y="237942"/>
                  </a:lnTo>
                  <a:lnTo>
                    <a:pt x="142367" y="242628"/>
                  </a:lnTo>
                  <a:lnTo>
                    <a:pt x="143594" y="244301"/>
                  </a:lnTo>
                  <a:lnTo>
                    <a:pt x="145471" y="245416"/>
                  </a:lnTo>
                  <a:lnTo>
                    <a:pt x="152400" y="2476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920">
              <a:extLst>
                <a:ext uri="{FF2B5EF4-FFF2-40B4-BE49-F238E27FC236}">
                  <a16:creationId xmlns:a16="http://schemas.microsoft.com/office/drawing/2014/main" id="{A53350E3-F170-8028-73A3-CF002337FF6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629543" y="2705100"/>
              <a:ext cx="161533" cy="57151"/>
            </a:xfrm>
            <a:custGeom>
              <a:avLst/>
              <a:gdLst/>
              <a:ahLst/>
              <a:cxnLst/>
              <a:rect l="0" t="0" r="0" b="0"/>
              <a:pathLst>
                <a:path w="161533" h="57151">
                  <a:moveTo>
                    <a:pt x="9132" y="57150"/>
                  </a:moveTo>
                  <a:lnTo>
                    <a:pt x="9132" y="57150"/>
                  </a:lnTo>
                  <a:lnTo>
                    <a:pt x="931" y="48949"/>
                  </a:lnTo>
                  <a:lnTo>
                    <a:pt x="0" y="42961"/>
                  </a:lnTo>
                  <a:lnTo>
                    <a:pt x="927" y="41341"/>
                  </a:lnTo>
                  <a:lnTo>
                    <a:pt x="2604" y="40260"/>
                  </a:lnTo>
                  <a:lnTo>
                    <a:pt x="10020" y="38740"/>
                  </a:lnTo>
                  <a:lnTo>
                    <a:pt x="16936" y="37326"/>
                  </a:lnTo>
                  <a:lnTo>
                    <a:pt x="38621" y="30617"/>
                  </a:lnTo>
                  <a:lnTo>
                    <a:pt x="57028" y="26357"/>
                  </a:lnTo>
                  <a:lnTo>
                    <a:pt x="77154" y="20494"/>
                  </a:lnTo>
                  <a:lnTo>
                    <a:pt x="104977" y="16418"/>
                  </a:lnTo>
                  <a:lnTo>
                    <a:pt x="124843" y="10887"/>
                  </a:lnTo>
                  <a:lnTo>
                    <a:pt x="140017" y="8735"/>
                  </a:lnTo>
                  <a:lnTo>
                    <a:pt x="1615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921">
              <a:extLst>
                <a:ext uri="{FF2B5EF4-FFF2-40B4-BE49-F238E27FC236}">
                  <a16:creationId xmlns:a16="http://schemas.microsoft.com/office/drawing/2014/main" id="{750405CC-63A6-BAD0-646A-8D59A3B47E2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657763" y="2581275"/>
              <a:ext cx="95213" cy="262344"/>
            </a:xfrm>
            <a:custGeom>
              <a:avLst/>
              <a:gdLst/>
              <a:ahLst/>
              <a:cxnLst/>
              <a:rect l="0" t="0" r="0" b="0"/>
              <a:pathLst>
                <a:path w="95213" h="262344">
                  <a:moveTo>
                    <a:pt x="85687" y="0"/>
                  </a:moveTo>
                  <a:lnTo>
                    <a:pt x="85687" y="0"/>
                  </a:lnTo>
                  <a:lnTo>
                    <a:pt x="85687" y="8201"/>
                  </a:lnTo>
                  <a:lnTo>
                    <a:pt x="80631" y="14189"/>
                  </a:lnTo>
                  <a:lnTo>
                    <a:pt x="78148" y="22534"/>
                  </a:lnTo>
                  <a:lnTo>
                    <a:pt x="73514" y="57456"/>
                  </a:lnTo>
                  <a:lnTo>
                    <a:pt x="59939" y="96544"/>
                  </a:lnTo>
                  <a:lnTo>
                    <a:pt x="44367" y="137989"/>
                  </a:lnTo>
                  <a:lnTo>
                    <a:pt x="28531" y="178764"/>
                  </a:lnTo>
                  <a:lnTo>
                    <a:pt x="9683" y="225143"/>
                  </a:lnTo>
                  <a:lnTo>
                    <a:pt x="954" y="246454"/>
                  </a:lnTo>
                  <a:lnTo>
                    <a:pt x="0" y="261751"/>
                  </a:lnTo>
                  <a:lnTo>
                    <a:pt x="1046" y="262343"/>
                  </a:lnTo>
                  <a:lnTo>
                    <a:pt x="2801" y="261678"/>
                  </a:lnTo>
                  <a:lnTo>
                    <a:pt x="7574" y="259176"/>
                  </a:lnTo>
                  <a:lnTo>
                    <a:pt x="23560" y="257253"/>
                  </a:lnTo>
                  <a:lnTo>
                    <a:pt x="32119" y="257198"/>
                  </a:lnTo>
                  <a:lnTo>
                    <a:pt x="64090" y="246854"/>
                  </a:lnTo>
                  <a:lnTo>
                    <a:pt x="73173" y="241181"/>
                  </a:lnTo>
                  <a:lnTo>
                    <a:pt x="82567" y="237972"/>
                  </a:lnTo>
                  <a:lnTo>
                    <a:pt x="95212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922">
              <a:extLst>
                <a:ext uri="{FF2B5EF4-FFF2-40B4-BE49-F238E27FC236}">
                  <a16:creationId xmlns:a16="http://schemas.microsoft.com/office/drawing/2014/main" id="{CF28FDC6-3AE6-E83A-A9E9-7B7AAFFBCD7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638675" y="262890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923">
              <a:extLst>
                <a:ext uri="{FF2B5EF4-FFF2-40B4-BE49-F238E27FC236}">
                  <a16:creationId xmlns:a16="http://schemas.microsoft.com/office/drawing/2014/main" id="{4150EB15-6BD6-0A14-FAC9-6612B0A50B8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562475" y="2728194"/>
              <a:ext cx="47623" cy="100732"/>
            </a:xfrm>
            <a:custGeom>
              <a:avLst/>
              <a:gdLst/>
              <a:ahLst/>
              <a:cxnLst/>
              <a:rect l="0" t="0" r="0" b="0"/>
              <a:pathLst>
                <a:path w="47623" h="100732">
                  <a:moveTo>
                    <a:pt x="28575" y="15006"/>
                  </a:moveTo>
                  <a:lnTo>
                    <a:pt x="28575" y="15006"/>
                  </a:lnTo>
                  <a:lnTo>
                    <a:pt x="36776" y="6805"/>
                  </a:lnTo>
                  <a:lnTo>
                    <a:pt x="47198" y="5516"/>
                  </a:lnTo>
                  <a:lnTo>
                    <a:pt x="47541" y="0"/>
                  </a:lnTo>
                  <a:lnTo>
                    <a:pt x="47622" y="5205"/>
                  </a:lnTo>
                  <a:lnTo>
                    <a:pt x="42568" y="10456"/>
                  </a:lnTo>
                  <a:lnTo>
                    <a:pt x="37263" y="12984"/>
                  </a:lnTo>
                  <a:lnTo>
                    <a:pt x="34367" y="13658"/>
                  </a:lnTo>
                  <a:lnTo>
                    <a:pt x="32436" y="16224"/>
                  </a:lnTo>
                  <a:lnTo>
                    <a:pt x="26515" y="32729"/>
                  </a:lnTo>
                  <a:lnTo>
                    <a:pt x="22368" y="39816"/>
                  </a:lnTo>
                  <a:lnTo>
                    <a:pt x="18974" y="49756"/>
                  </a:lnTo>
                  <a:lnTo>
                    <a:pt x="12796" y="59404"/>
                  </a:lnTo>
                  <a:lnTo>
                    <a:pt x="10494" y="70024"/>
                  </a:lnTo>
                  <a:lnTo>
                    <a:pt x="9956" y="80381"/>
                  </a:lnTo>
                  <a:lnTo>
                    <a:pt x="8753" y="83989"/>
                  </a:lnTo>
                  <a:lnTo>
                    <a:pt x="6894" y="86395"/>
                  </a:lnTo>
                  <a:lnTo>
                    <a:pt x="4595" y="87999"/>
                  </a:lnTo>
                  <a:lnTo>
                    <a:pt x="3064" y="90126"/>
                  </a:lnTo>
                  <a:lnTo>
                    <a:pt x="0" y="100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924">
              <a:extLst>
                <a:ext uri="{FF2B5EF4-FFF2-40B4-BE49-F238E27FC236}">
                  <a16:creationId xmlns:a16="http://schemas.microsoft.com/office/drawing/2014/main" id="{C2DA0753-9997-41DB-5AC9-57534E3C866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276725" y="2724150"/>
              <a:ext cx="228601" cy="95205"/>
            </a:xfrm>
            <a:custGeom>
              <a:avLst/>
              <a:gdLst/>
              <a:ahLst/>
              <a:cxnLst/>
              <a:rect l="0" t="0" r="0" b="0"/>
              <a:pathLst>
                <a:path w="228601" h="95205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8201" y="9917"/>
                  </a:lnTo>
                  <a:lnTo>
                    <a:pt x="8937" y="6878"/>
                  </a:lnTo>
                  <a:lnTo>
                    <a:pt x="9525" y="10"/>
                  </a:lnTo>
                  <a:lnTo>
                    <a:pt x="9525" y="44476"/>
                  </a:lnTo>
                  <a:lnTo>
                    <a:pt x="9525" y="60328"/>
                  </a:lnTo>
                  <a:lnTo>
                    <a:pt x="12347" y="66677"/>
                  </a:lnTo>
                  <a:lnTo>
                    <a:pt x="16071" y="73026"/>
                  </a:lnTo>
                  <a:lnTo>
                    <a:pt x="19226" y="82550"/>
                  </a:lnTo>
                  <a:lnTo>
                    <a:pt x="27135" y="93369"/>
                  </a:lnTo>
                  <a:lnTo>
                    <a:pt x="30757" y="94414"/>
                  </a:lnTo>
                  <a:lnTo>
                    <a:pt x="45872" y="95201"/>
                  </a:lnTo>
                  <a:lnTo>
                    <a:pt x="46456" y="94159"/>
                  </a:lnTo>
                  <a:lnTo>
                    <a:pt x="47105" y="90179"/>
                  </a:lnTo>
                  <a:lnTo>
                    <a:pt x="55096" y="75950"/>
                  </a:lnTo>
                  <a:lnTo>
                    <a:pt x="56744" y="68507"/>
                  </a:lnTo>
                  <a:lnTo>
                    <a:pt x="82971" y="38048"/>
                  </a:lnTo>
                  <a:lnTo>
                    <a:pt x="85560" y="31727"/>
                  </a:lnTo>
                  <a:lnTo>
                    <a:pt x="104344" y="9966"/>
                  </a:lnTo>
                  <a:lnTo>
                    <a:pt x="112938" y="9564"/>
                  </a:lnTo>
                  <a:lnTo>
                    <a:pt x="118953" y="14593"/>
                  </a:lnTo>
                  <a:lnTo>
                    <a:pt x="121659" y="19891"/>
                  </a:lnTo>
                  <a:lnTo>
                    <a:pt x="123635" y="38174"/>
                  </a:lnTo>
                  <a:lnTo>
                    <a:pt x="123698" y="41324"/>
                  </a:lnTo>
                  <a:lnTo>
                    <a:pt x="132955" y="73928"/>
                  </a:lnTo>
                  <a:lnTo>
                    <a:pt x="139818" y="83355"/>
                  </a:lnTo>
                  <a:lnTo>
                    <a:pt x="142473" y="93475"/>
                  </a:lnTo>
                  <a:lnTo>
                    <a:pt x="143665" y="94066"/>
                  </a:lnTo>
                  <a:lnTo>
                    <a:pt x="151998" y="95204"/>
                  </a:lnTo>
                  <a:lnTo>
                    <a:pt x="176327" y="74140"/>
                  </a:lnTo>
                  <a:lnTo>
                    <a:pt x="181051" y="71652"/>
                  </a:lnTo>
                  <a:lnTo>
                    <a:pt x="184201" y="68935"/>
                  </a:lnTo>
                  <a:lnTo>
                    <a:pt x="196492" y="50720"/>
                  </a:lnTo>
                  <a:lnTo>
                    <a:pt x="208088" y="2225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210">
            <a:extLst>
              <a:ext uri="{FF2B5EF4-FFF2-40B4-BE49-F238E27FC236}">
                <a16:creationId xmlns:a16="http://schemas.microsoft.com/office/drawing/2014/main" id="{1101F625-8AFD-B649-2AAD-30F85AB31597}"/>
              </a:ext>
            </a:extLst>
          </p:cNvPr>
          <p:cNvGrpSpPr/>
          <p:nvPr/>
        </p:nvGrpSpPr>
        <p:grpSpPr>
          <a:xfrm>
            <a:off x="5591303" y="2495980"/>
            <a:ext cx="2066114" cy="399606"/>
            <a:chOff x="5591303" y="2495980"/>
            <a:chExt cx="2066114" cy="399606"/>
          </a:xfrm>
        </p:grpSpPr>
        <p:sp>
          <p:nvSpPr>
            <p:cNvPr id="61" name="SMARTInkShape-925">
              <a:extLst>
                <a:ext uri="{FF2B5EF4-FFF2-40B4-BE49-F238E27FC236}">
                  <a16:creationId xmlns:a16="http://schemas.microsoft.com/office/drawing/2014/main" id="{B4C91F3D-C8B9-34BF-7E89-E2C3F94D014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439635" y="2648080"/>
              <a:ext cx="217782" cy="171321"/>
            </a:xfrm>
            <a:custGeom>
              <a:avLst/>
              <a:gdLst/>
              <a:ahLst/>
              <a:cxnLst/>
              <a:rect l="0" t="0" r="0" b="0"/>
              <a:pathLst>
                <a:path w="217782" h="171321">
                  <a:moveTo>
                    <a:pt x="66065" y="76070"/>
                  </a:moveTo>
                  <a:lnTo>
                    <a:pt x="66065" y="76070"/>
                  </a:lnTo>
                  <a:lnTo>
                    <a:pt x="71121" y="76070"/>
                  </a:lnTo>
                  <a:lnTo>
                    <a:pt x="72612" y="77128"/>
                  </a:lnTo>
                  <a:lnTo>
                    <a:pt x="73605" y="78892"/>
                  </a:lnTo>
                  <a:lnTo>
                    <a:pt x="74266" y="81126"/>
                  </a:lnTo>
                  <a:lnTo>
                    <a:pt x="75766" y="81558"/>
                  </a:lnTo>
                  <a:lnTo>
                    <a:pt x="88599" y="77468"/>
                  </a:lnTo>
                  <a:lnTo>
                    <a:pt x="110778" y="75196"/>
                  </a:lnTo>
                  <a:lnTo>
                    <a:pt x="133419" y="68567"/>
                  </a:lnTo>
                  <a:lnTo>
                    <a:pt x="144683" y="66386"/>
                  </a:lnTo>
                  <a:lnTo>
                    <a:pt x="178149" y="47300"/>
                  </a:lnTo>
                  <a:lnTo>
                    <a:pt x="182063" y="44190"/>
                  </a:lnTo>
                  <a:lnTo>
                    <a:pt x="192055" y="40734"/>
                  </a:lnTo>
                  <a:lnTo>
                    <a:pt x="202495" y="38140"/>
                  </a:lnTo>
                  <a:lnTo>
                    <a:pt x="210662" y="33460"/>
                  </a:lnTo>
                  <a:lnTo>
                    <a:pt x="214996" y="27851"/>
                  </a:lnTo>
                  <a:lnTo>
                    <a:pt x="217438" y="18744"/>
                  </a:lnTo>
                  <a:lnTo>
                    <a:pt x="217781" y="15628"/>
                  </a:lnTo>
                  <a:lnTo>
                    <a:pt x="216950" y="13550"/>
                  </a:lnTo>
                  <a:lnTo>
                    <a:pt x="215339" y="12165"/>
                  </a:lnTo>
                  <a:lnTo>
                    <a:pt x="210726" y="9568"/>
                  </a:lnTo>
                  <a:lnTo>
                    <a:pt x="205148" y="4886"/>
                  </a:lnTo>
                  <a:lnTo>
                    <a:pt x="196318" y="2099"/>
                  </a:lnTo>
                  <a:lnTo>
                    <a:pt x="149727" y="0"/>
                  </a:lnTo>
                  <a:lnTo>
                    <a:pt x="102660" y="13139"/>
                  </a:lnTo>
                  <a:lnTo>
                    <a:pt x="59164" y="36059"/>
                  </a:lnTo>
                  <a:lnTo>
                    <a:pt x="31659" y="55349"/>
                  </a:lnTo>
                  <a:lnTo>
                    <a:pt x="4026" y="90779"/>
                  </a:lnTo>
                  <a:lnTo>
                    <a:pt x="763" y="101124"/>
                  </a:lnTo>
                  <a:lnTo>
                    <a:pt x="0" y="107667"/>
                  </a:lnTo>
                  <a:lnTo>
                    <a:pt x="2484" y="114102"/>
                  </a:lnTo>
                  <a:lnTo>
                    <a:pt x="6055" y="120490"/>
                  </a:lnTo>
                  <a:lnTo>
                    <a:pt x="7645" y="126857"/>
                  </a:lnTo>
                  <a:lnTo>
                    <a:pt x="13995" y="133214"/>
                  </a:lnTo>
                  <a:lnTo>
                    <a:pt x="22815" y="138509"/>
                  </a:lnTo>
                  <a:lnTo>
                    <a:pt x="68264" y="154430"/>
                  </a:lnTo>
                  <a:lnTo>
                    <a:pt x="79742" y="158522"/>
                  </a:lnTo>
                  <a:lnTo>
                    <a:pt x="123273" y="169142"/>
                  </a:lnTo>
                  <a:lnTo>
                    <a:pt x="167669" y="171192"/>
                  </a:lnTo>
                  <a:lnTo>
                    <a:pt x="180365" y="1713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926">
              <a:extLst>
                <a:ext uri="{FF2B5EF4-FFF2-40B4-BE49-F238E27FC236}">
                  <a16:creationId xmlns:a16="http://schemas.microsoft.com/office/drawing/2014/main" id="{DBA927F1-EB97-CA25-8820-42128EBF489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296279" y="2667003"/>
              <a:ext cx="152272" cy="161756"/>
            </a:xfrm>
            <a:custGeom>
              <a:avLst/>
              <a:gdLst/>
              <a:ahLst/>
              <a:cxnLst/>
              <a:rect l="0" t="0" r="0" b="0"/>
              <a:pathLst>
                <a:path w="152272" h="161756">
                  <a:moveTo>
                    <a:pt x="9396" y="19047"/>
                  </a:moveTo>
                  <a:lnTo>
                    <a:pt x="9396" y="19047"/>
                  </a:lnTo>
                  <a:lnTo>
                    <a:pt x="14452" y="13991"/>
                  </a:lnTo>
                  <a:lnTo>
                    <a:pt x="19757" y="11508"/>
                  </a:lnTo>
                  <a:lnTo>
                    <a:pt x="22653" y="10846"/>
                  </a:lnTo>
                  <a:lnTo>
                    <a:pt x="24584" y="9346"/>
                  </a:lnTo>
                  <a:lnTo>
                    <a:pt x="26730" y="4858"/>
                  </a:lnTo>
                  <a:lnTo>
                    <a:pt x="28359" y="3238"/>
                  </a:lnTo>
                  <a:lnTo>
                    <a:pt x="37959" y="0"/>
                  </a:lnTo>
                  <a:lnTo>
                    <a:pt x="32912" y="5055"/>
                  </a:lnTo>
                  <a:lnTo>
                    <a:pt x="30430" y="10359"/>
                  </a:lnTo>
                  <a:lnTo>
                    <a:pt x="29769" y="13255"/>
                  </a:lnTo>
                  <a:lnTo>
                    <a:pt x="13335" y="42559"/>
                  </a:lnTo>
                  <a:lnTo>
                    <a:pt x="2088" y="85797"/>
                  </a:lnTo>
                  <a:lnTo>
                    <a:pt x="0" y="125120"/>
                  </a:lnTo>
                  <a:lnTo>
                    <a:pt x="2751" y="132513"/>
                  </a:lnTo>
                  <a:lnTo>
                    <a:pt x="6443" y="139326"/>
                  </a:lnTo>
                  <a:lnTo>
                    <a:pt x="9580" y="149113"/>
                  </a:lnTo>
                  <a:lnTo>
                    <a:pt x="14065" y="155523"/>
                  </a:lnTo>
                  <a:lnTo>
                    <a:pt x="19585" y="159078"/>
                  </a:lnTo>
                  <a:lnTo>
                    <a:pt x="36128" y="161755"/>
                  </a:lnTo>
                  <a:lnTo>
                    <a:pt x="59267" y="153706"/>
                  </a:lnTo>
                  <a:lnTo>
                    <a:pt x="66134" y="147335"/>
                  </a:lnTo>
                  <a:lnTo>
                    <a:pt x="82737" y="124214"/>
                  </a:lnTo>
                  <a:lnTo>
                    <a:pt x="83690" y="120908"/>
                  </a:lnTo>
                  <a:lnTo>
                    <a:pt x="90393" y="114413"/>
                  </a:lnTo>
                  <a:lnTo>
                    <a:pt x="106887" y="101620"/>
                  </a:lnTo>
                  <a:lnTo>
                    <a:pt x="145913" y="54088"/>
                  </a:lnTo>
                  <a:lnTo>
                    <a:pt x="152271" y="476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927">
              <a:extLst>
                <a:ext uri="{FF2B5EF4-FFF2-40B4-BE49-F238E27FC236}">
                  <a16:creationId xmlns:a16="http://schemas.microsoft.com/office/drawing/2014/main" id="{F6DDA5E9-C917-4D92-B7AE-A2D658E4247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219950" y="261937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0" y="47625"/>
                  </a:moveTo>
                  <a:lnTo>
                    <a:pt x="0" y="47625"/>
                  </a:lnTo>
                  <a:lnTo>
                    <a:pt x="0" y="34367"/>
                  </a:lnTo>
                  <a:lnTo>
                    <a:pt x="2822" y="28328"/>
                  </a:lnTo>
                  <a:lnTo>
                    <a:pt x="6547" y="22115"/>
                  </a:lnTo>
                  <a:lnTo>
                    <a:pt x="8937" y="9503"/>
                  </a:lnTo>
                  <a:lnTo>
                    <a:pt x="9134" y="6335"/>
                  </a:lnTo>
                  <a:lnTo>
                    <a:pt x="10323" y="4224"/>
                  </a:lnTo>
                  <a:lnTo>
                    <a:pt x="12173" y="281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928">
              <a:extLst>
                <a:ext uri="{FF2B5EF4-FFF2-40B4-BE49-F238E27FC236}">
                  <a16:creationId xmlns:a16="http://schemas.microsoft.com/office/drawing/2014/main" id="{21535236-A986-5872-88C8-59AE2C4996B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029450" y="2668335"/>
              <a:ext cx="199988" cy="151066"/>
            </a:xfrm>
            <a:custGeom>
              <a:avLst/>
              <a:gdLst/>
              <a:ahLst/>
              <a:cxnLst/>
              <a:rect l="0" t="0" r="0" b="0"/>
              <a:pathLst>
                <a:path w="199988" h="151066">
                  <a:moveTo>
                    <a:pt x="0" y="46290"/>
                  </a:moveTo>
                  <a:lnTo>
                    <a:pt x="0" y="46290"/>
                  </a:lnTo>
                  <a:lnTo>
                    <a:pt x="5056" y="41234"/>
                  </a:lnTo>
                  <a:lnTo>
                    <a:pt x="10361" y="38751"/>
                  </a:lnTo>
                  <a:lnTo>
                    <a:pt x="54546" y="36800"/>
                  </a:lnTo>
                  <a:lnTo>
                    <a:pt x="79488" y="35714"/>
                  </a:lnTo>
                  <a:lnTo>
                    <a:pt x="121979" y="22576"/>
                  </a:lnTo>
                  <a:lnTo>
                    <a:pt x="149753" y="15533"/>
                  </a:lnTo>
                  <a:lnTo>
                    <a:pt x="157574" y="11453"/>
                  </a:lnTo>
                  <a:lnTo>
                    <a:pt x="171217" y="8835"/>
                  </a:lnTo>
                  <a:lnTo>
                    <a:pt x="184104" y="8318"/>
                  </a:lnTo>
                  <a:lnTo>
                    <a:pt x="186236" y="7216"/>
                  </a:lnTo>
                  <a:lnTo>
                    <a:pt x="187658" y="5424"/>
                  </a:lnTo>
                  <a:lnTo>
                    <a:pt x="188606" y="3172"/>
                  </a:lnTo>
                  <a:lnTo>
                    <a:pt x="190295" y="1669"/>
                  </a:lnTo>
                  <a:lnTo>
                    <a:pt x="194995" y="0"/>
                  </a:lnTo>
                  <a:lnTo>
                    <a:pt x="196672" y="614"/>
                  </a:lnTo>
                  <a:lnTo>
                    <a:pt x="197789" y="2081"/>
                  </a:lnTo>
                  <a:lnTo>
                    <a:pt x="199894" y="7832"/>
                  </a:lnTo>
                  <a:lnTo>
                    <a:pt x="199987" y="13141"/>
                  </a:lnTo>
                  <a:lnTo>
                    <a:pt x="197186" y="18504"/>
                  </a:lnTo>
                  <a:lnTo>
                    <a:pt x="193471" y="24416"/>
                  </a:lnTo>
                  <a:lnTo>
                    <a:pt x="190322" y="33694"/>
                  </a:lnTo>
                  <a:lnTo>
                    <a:pt x="166071" y="77356"/>
                  </a:lnTo>
                  <a:lnTo>
                    <a:pt x="152332" y="118332"/>
                  </a:lnTo>
                  <a:lnTo>
                    <a:pt x="145057" y="131821"/>
                  </a:lnTo>
                  <a:lnTo>
                    <a:pt x="142875" y="151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929">
              <a:extLst>
                <a:ext uri="{FF2B5EF4-FFF2-40B4-BE49-F238E27FC236}">
                  <a16:creationId xmlns:a16="http://schemas.microsoft.com/office/drawing/2014/main" id="{66913E3E-D07F-F9D8-0510-3E6DB1D436E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020366" y="2524241"/>
              <a:ext cx="123385" cy="275979"/>
            </a:xfrm>
            <a:custGeom>
              <a:avLst/>
              <a:gdLst/>
              <a:ahLst/>
              <a:cxnLst/>
              <a:rect l="0" t="0" r="0" b="0"/>
              <a:pathLst>
                <a:path w="123385" h="275979">
                  <a:moveTo>
                    <a:pt x="75759" y="9409"/>
                  </a:moveTo>
                  <a:lnTo>
                    <a:pt x="75759" y="9409"/>
                  </a:lnTo>
                  <a:lnTo>
                    <a:pt x="75759" y="4353"/>
                  </a:lnTo>
                  <a:lnTo>
                    <a:pt x="76817" y="2863"/>
                  </a:lnTo>
                  <a:lnTo>
                    <a:pt x="78581" y="1870"/>
                  </a:lnTo>
                  <a:lnTo>
                    <a:pt x="84891" y="0"/>
                  </a:lnTo>
                  <a:lnTo>
                    <a:pt x="85168" y="4975"/>
                  </a:lnTo>
                  <a:lnTo>
                    <a:pt x="82411" y="10260"/>
                  </a:lnTo>
                  <a:lnTo>
                    <a:pt x="78715" y="16137"/>
                  </a:lnTo>
                  <a:lnTo>
                    <a:pt x="76636" y="26454"/>
                  </a:lnTo>
                  <a:lnTo>
                    <a:pt x="74961" y="42447"/>
                  </a:lnTo>
                  <a:lnTo>
                    <a:pt x="59535" y="85918"/>
                  </a:lnTo>
                  <a:lnTo>
                    <a:pt x="40804" y="133178"/>
                  </a:lnTo>
                  <a:lnTo>
                    <a:pt x="18607" y="180670"/>
                  </a:lnTo>
                  <a:lnTo>
                    <a:pt x="13316" y="193475"/>
                  </a:lnTo>
                  <a:lnTo>
                    <a:pt x="9280" y="211526"/>
                  </a:lnTo>
                  <a:lnTo>
                    <a:pt x="1792" y="227643"/>
                  </a:lnTo>
                  <a:lnTo>
                    <a:pt x="0" y="241018"/>
                  </a:lnTo>
                  <a:lnTo>
                    <a:pt x="2577" y="247460"/>
                  </a:lnTo>
                  <a:lnTo>
                    <a:pt x="6192" y="253851"/>
                  </a:lnTo>
                  <a:lnTo>
                    <a:pt x="7798" y="260219"/>
                  </a:lnTo>
                  <a:lnTo>
                    <a:pt x="9285" y="262341"/>
                  </a:lnTo>
                  <a:lnTo>
                    <a:pt x="11335" y="263755"/>
                  </a:lnTo>
                  <a:lnTo>
                    <a:pt x="16435" y="266385"/>
                  </a:lnTo>
                  <a:lnTo>
                    <a:pt x="25256" y="272758"/>
                  </a:lnTo>
                  <a:lnTo>
                    <a:pt x="31442" y="274620"/>
                  </a:lnTo>
                  <a:lnTo>
                    <a:pt x="58572" y="275978"/>
                  </a:lnTo>
                  <a:lnTo>
                    <a:pt x="65651" y="273229"/>
                  </a:lnTo>
                  <a:lnTo>
                    <a:pt x="72325" y="269537"/>
                  </a:lnTo>
                  <a:lnTo>
                    <a:pt x="82032" y="266400"/>
                  </a:lnTo>
                  <a:lnTo>
                    <a:pt x="104329" y="250160"/>
                  </a:lnTo>
                  <a:lnTo>
                    <a:pt x="110682" y="247643"/>
                  </a:lnTo>
                  <a:lnTo>
                    <a:pt x="123384" y="2380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930">
              <a:extLst>
                <a:ext uri="{FF2B5EF4-FFF2-40B4-BE49-F238E27FC236}">
                  <a16:creationId xmlns:a16="http://schemas.microsoft.com/office/drawing/2014/main" id="{06DFEB7A-6C97-D700-B5A1-E7A709B13B4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762810" y="2687529"/>
              <a:ext cx="257116" cy="139512"/>
            </a:xfrm>
            <a:custGeom>
              <a:avLst/>
              <a:gdLst/>
              <a:ahLst/>
              <a:cxnLst/>
              <a:rect l="0" t="0" r="0" b="0"/>
              <a:pathLst>
                <a:path w="257116" h="139512">
                  <a:moveTo>
                    <a:pt x="123765" y="74721"/>
                  </a:moveTo>
                  <a:lnTo>
                    <a:pt x="123765" y="74721"/>
                  </a:lnTo>
                  <a:lnTo>
                    <a:pt x="137954" y="74721"/>
                  </a:lnTo>
                  <a:lnTo>
                    <a:pt x="139574" y="73663"/>
                  </a:lnTo>
                  <a:lnTo>
                    <a:pt x="140655" y="71899"/>
                  </a:lnTo>
                  <a:lnTo>
                    <a:pt x="142388" y="66520"/>
                  </a:lnTo>
                  <a:lnTo>
                    <a:pt x="150978" y="57111"/>
                  </a:lnTo>
                  <a:lnTo>
                    <a:pt x="152220" y="47596"/>
                  </a:lnTo>
                  <a:lnTo>
                    <a:pt x="152329" y="33016"/>
                  </a:lnTo>
                  <a:lnTo>
                    <a:pt x="151274" y="31042"/>
                  </a:lnTo>
                  <a:lnTo>
                    <a:pt x="149513" y="29727"/>
                  </a:lnTo>
                  <a:lnTo>
                    <a:pt x="144733" y="27207"/>
                  </a:lnTo>
                  <a:lnTo>
                    <a:pt x="125771" y="12010"/>
                  </a:lnTo>
                  <a:lnTo>
                    <a:pt x="106679" y="6007"/>
                  </a:lnTo>
                  <a:lnTo>
                    <a:pt x="99238" y="1848"/>
                  </a:lnTo>
                  <a:lnTo>
                    <a:pt x="92403" y="0"/>
                  </a:lnTo>
                  <a:lnTo>
                    <a:pt x="83016" y="2000"/>
                  </a:lnTo>
                  <a:lnTo>
                    <a:pt x="57694" y="10338"/>
                  </a:lnTo>
                  <a:lnTo>
                    <a:pt x="54317" y="12749"/>
                  </a:lnTo>
                  <a:lnTo>
                    <a:pt x="30655" y="42178"/>
                  </a:lnTo>
                  <a:lnTo>
                    <a:pt x="15626" y="53319"/>
                  </a:lnTo>
                  <a:lnTo>
                    <a:pt x="7617" y="63798"/>
                  </a:lnTo>
                  <a:lnTo>
                    <a:pt x="3352" y="75511"/>
                  </a:lnTo>
                  <a:lnTo>
                    <a:pt x="0" y="115845"/>
                  </a:lnTo>
                  <a:lnTo>
                    <a:pt x="2789" y="122279"/>
                  </a:lnTo>
                  <a:lnTo>
                    <a:pt x="13202" y="135033"/>
                  </a:lnTo>
                  <a:lnTo>
                    <a:pt x="19240" y="138568"/>
                  </a:lnTo>
                  <a:lnTo>
                    <a:pt x="22332" y="139511"/>
                  </a:lnTo>
                  <a:lnTo>
                    <a:pt x="25451" y="139081"/>
                  </a:lnTo>
                  <a:lnTo>
                    <a:pt x="38062" y="133609"/>
                  </a:lnTo>
                  <a:lnTo>
                    <a:pt x="50394" y="129564"/>
                  </a:lnTo>
                  <a:lnTo>
                    <a:pt x="64631" y="121663"/>
                  </a:lnTo>
                  <a:lnTo>
                    <a:pt x="111839" y="77091"/>
                  </a:lnTo>
                  <a:lnTo>
                    <a:pt x="125994" y="61900"/>
                  </a:lnTo>
                  <a:lnTo>
                    <a:pt x="139196" y="33518"/>
                  </a:lnTo>
                  <a:lnTo>
                    <a:pt x="142674" y="18255"/>
                  </a:lnTo>
                  <a:lnTo>
                    <a:pt x="142803" y="9430"/>
                  </a:lnTo>
                  <a:lnTo>
                    <a:pt x="142811" y="13513"/>
                  </a:lnTo>
                  <a:lnTo>
                    <a:pt x="141754" y="14865"/>
                  </a:lnTo>
                  <a:lnTo>
                    <a:pt x="133114" y="18392"/>
                  </a:lnTo>
                  <a:lnTo>
                    <a:pt x="128625" y="22522"/>
                  </a:lnTo>
                  <a:lnTo>
                    <a:pt x="125925" y="27886"/>
                  </a:lnTo>
                  <a:lnTo>
                    <a:pt x="123891" y="49367"/>
                  </a:lnTo>
                  <a:lnTo>
                    <a:pt x="123776" y="68375"/>
                  </a:lnTo>
                  <a:lnTo>
                    <a:pt x="124831" y="70490"/>
                  </a:lnTo>
                  <a:lnTo>
                    <a:pt x="126592" y="71900"/>
                  </a:lnTo>
                  <a:lnTo>
                    <a:pt x="128825" y="72840"/>
                  </a:lnTo>
                  <a:lnTo>
                    <a:pt x="130313" y="74526"/>
                  </a:lnTo>
                  <a:lnTo>
                    <a:pt x="131967" y="79221"/>
                  </a:lnTo>
                  <a:lnTo>
                    <a:pt x="133466" y="80896"/>
                  </a:lnTo>
                  <a:lnTo>
                    <a:pt x="137955" y="82757"/>
                  </a:lnTo>
                  <a:lnTo>
                    <a:pt x="149459" y="85010"/>
                  </a:lnTo>
                  <a:lnTo>
                    <a:pt x="159836" y="90705"/>
                  </a:lnTo>
                  <a:lnTo>
                    <a:pt x="207331" y="101257"/>
                  </a:lnTo>
                  <a:lnTo>
                    <a:pt x="226820" y="102894"/>
                  </a:lnTo>
                  <a:lnTo>
                    <a:pt x="235889" y="100295"/>
                  </a:lnTo>
                  <a:lnTo>
                    <a:pt x="243448" y="96671"/>
                  </a:lnTo>
                  <a:lnTo>
                    <a:pt x="257115" y="93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931">
              <a:extLst>
                <a:ext uri="{FF2B5EF4-FFF2-40B4-BE49-F238E27FC236}">
                  <a16:creationId xmlns:a16="http://schemas.microsoft.com/office/drawing/2014/main" id="{D804DE99-6BD5-5AA9-C24C-02AE1122AE9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524625" y="270510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8200" y="9525"/>
                  </a:lnTo>
                  <a:lnTo>
                    <a:pt x="8642" y="8467"/>
                  </a:lnTo>
                  <a:lnTo>
                    <a:pt x="9132" y="4469"/>
                  </a:lnTo>
                  <a:lnTo>
                    <a:pt x="10321" y="2979"/>
                  </a:lnTo>
                  <a:lnTo>
                    <a:pt x="14465" y="1324"/>
                  </a:lnTo>
                  <a:lnTo>
                    <a:pt x="55239" y="23"/>
                  </a:lnTo>
                  <a:lnTo>
                    <a:pt x="102664" y="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932">
              <a:extLst>
                <a:ext uri="{FF2B5EF4-FFF2-40B4-BE49-F238E27FC236}">
                  <a16:creationId xmlns:a16="http://schemas.microsoft.com/office/drawing/2014/main" id="{CE7651C6-F1AD-9E8E-64EE-2144E95C93C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506013" y="2534974"/>
              <a:ext cx="113863" cy="303360"/>
            </a:xfrm>
            <a:custGeom>
              <a:avLst/>
              <a:gdLst/>
              <a:ahLst/>
              <a:cxnLst/>
              <a:rect l="0" t="0" r="0" b="0"/>
              <a:pathLst>
                <a:path w="113863" h="303360">
                  <a:moveTo>
                    <a:pt x="113862" y="8201"/>
                  </a:moveTo>
                  <a:lnTo>
                    <a:pt x="113862" y="8201"/>
                  </a:lnTo>
                  <a:lnTo>
                    <a:pt x="113862" y="0"/>
                  </a:lnTo>
                  <a:lnTo>
                    <a:pt x="113862" y="21352"/>
                  </a:lnTo>
                  <a:lnTo>
                    <a:pt x="100605" y="53248"/>
                  </a:lnTo>
                  <a:lnTo>
                    <a:pt x="73861" y="95860"/>
                  </a:lnTo>
                  <a:lnTo>
                    <a:pt x="54057" y="141806"/>
                  </a:lnTo>
                  <a:lnTo>
                    <a:pt x="33275" y="181605"/>
                  </a:lnTo>
                  <a:lnTo>
                    <a:pt x="18076" y="227204"/>
                  </a:lnTo>
                  <a:lnTo>
                    <a:pt x="11750" y="243483"/>
                  </a:lnTo>
                  <a:lnTo>
                    <a:pt x="9212" y="251412"/>
                  </a:lnTo>
                  <a:lnTo>
                    <a:pt x="1781" y="265126"/>
                  </a:lnTo>
                  <a:lnTo>
                    <a:pt x="0" y="278027"/>
                  </a:lnTo>
                  <a:lnTo>
                    <a:pt x="912" y="280160"/>
                  </a:lnTo>
                  <a:lnTo>
                    <a:pt x="2579" y="281582"/>
                  </a:lnTo>
                  <a:lnTo>
                    <a:pt x="4749" y="282530"/>
                  </a:lnTo>
                  <a:lnTo>
                    <a:pt x="6195" y="284220"/>
                  </a:lnTo>
                  <a:lnTo>
                    <a:pt x="7801" y="288921"/>
                  </a:lnTo>
                  <a:lnTo>
                    <a:pt x="9288" y="290598"/>
                  </a:lnTo>
                  <a:lnTo>
                    <a:pt x="13763" y="292460"/>
                  </a:lnTo>
                  <a:lnTo>
                    <a:pt x="34575" y="294922"/>
                  </a:lnTo>
                  <a:lnTo>
                    <a:pt x="47204" y="301472"/>
                  </a:lnTo>
                  <a:lnTo>
                    <a:pt x="69413" y="303359"/>
                  </a:lnTo>
                  <a:lnTo>
                    <a:pt x="100279" y="293769"/>
                  </a:lnTo>
                  <a:lnTo>
                    <a:pt x="113862" y="2844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933">
              <a:extLst>
                <a:ext uri="{FF2B5EF4-FFF2-40B4-BE49-F238E27FC236}">
                  <a16:creationId xmlns:a16="http://schemas.microsoft.com/office/drawing/2014/main" id="{8E956C03-254D-0EDE-077E-9FF16E7B470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467475" y="25908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47625"/>
                  </a:moveTo>
                  <a:lnTo>
                    <a:pt x="0" y="47625"/>
                  </a:lnTo>
                  <a:lnTo>
                    <a:pt x="0" y="25235"/>
                  </a:lnTo>
                  <a:lnTo>
                    <a:pt x="2822" y="18977"/>
                  </a:lnTo>
                  <a:lnTo>
                    <a:pt x="6545" y="1266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934">
              <a:extLst>
                <a:ext uri="{FF2B5EF4-FFF2-40B4-BE49-F238E27FC236}">
                  <a16:creationId xmlns:a16="http://schemas.microsoft.com/office/drawing/2014/main" id="{CAE6DF3E-921E-1FD6-9C7E-EDC7F4DB560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366825" y="2695575"/>
              <a:ext cx="62551" cy="142876"/>
            </a:xfrm>
            <a:custGeom>
              <a:avLst/>
              <a:gdLst/>
              <a:ahLst/>
              <a:cxnLst/>
              <a:rect l="0" t="0" r="0" b="0"/>
              <a:pathLst>
                <a:path w="62551" h="142876">
                  <a:moveTo>
                    <a:pt x="62550" y="0"/>
                  </a:moveTo>
                  <a:lnTo>
                    <a:pt x="62550" y="0"/>
                  </a:lnTo>
                  <a:lnTo>
                    <a:pt x="57494" y="0"/>
                  </a:lnTo>
                  <a:lnTo>
                    <a:pt x="56005" y="1058"/>
                  </a:lnTo>
                  <a:lnTo>
                    <a:pt x="55011" y="2822"/>
                  </a:lnTo>
                  <a:lnTo>
                    <a:pt x="38870" y="45988"/>
                  </a:lnTo>
                  <a:lnTo>
                    <a:pt x="15096" y="91730"/>
                  </a:lnTo>
                  <a:lnTo>
                    <a:pt x="8744" y="102556"/>
                  </a:lnTo>
                  <a:lnTo>
                    <a:pt x="5840" y="120606"/>
                  </a:lnTo>
                  <a:lnTo>
                    <a:pt x="474" y="127928"/>
                  </a:lnTo>
                  <a:lnTo>
                    <a:pt x="0" y="129735"/>
                  </a:lnTo>
                  <a:lnTo>
                    <a:pt x="741" y="130940"/>
                  </a:lnTo>
                  <a:lnTo>
                    <a:pt x="2294" y="131743"/>
                  </a:lnTo>
                  <a:lnTo>
                    <a:pt x="3329" y="133337"/>
                  </a:lnTo>
                  <a:lnTo>
                    <a:pt x="540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935">
              <a:extLst>
                <a:ext uri="{FF2B5EF4-FFF2-40B4-BE49-F238E27FC236}">
                  <a16:creationId xmlns:a16="http://schemas.microsoft.com/office/drawing/2014/main" id="{A6FC9BDB-C55F-DC19-A441-405DEC03161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267450" y="2495980"/>
              <a:ext cx="85716" cy="294846"/>
            </a:xfrm>
            <a:custGeom>
              <a:avLst/>
              <a:gdLst/>
              <a:ahLst/>
              <a:cxnLst/>
              <a:rect l="0" t="0" r="0" b="0"/>
              <a:pathLst>
                <a:path w="85716" h="294846">
                  <a:moveTo>
                    <a:pt x="76200" y="28145"/>
                  </a:moveTo>
                  <a:lnTo>
                    <a:pt x="76200" y="28145"/>
                  </a:lnTo>
                  <a:lnTo>
                    <a:pt x="76200" y="19944"/>
                  </a:lnTo>
                  <a:lnTo>
                    <a:pt x="84401" y="10535"/>
                  </a:lnTo>
                  <a:lnTo>
                    <a:pt x="85691" y="0"/>
                  </a:lnTo>
                  <a:lnTo>
                    <a:pt x="85715" y="4754"/>
                  </a:lnTo>
                  <a:lnTo>
                    <a:pt x="82898" y="9988"/>
                  </a:lnTo>
                  <a:lnTo>
                    <a:pt x="63335" y="36429"/>
                  </a:lnTo>
                  <a:lnTo>
                    <a:pt x="52320" y="74039"/>
                  </a:lnTo>
                  <a:lnTo>
                    <a:pt x="44421" y="88759"/>
                  </a:lnTo>
                  <a:lnTo>
                    <a:pt x="33876" y="133376"/>
                  </a:lnTo>
                  <a:lnTo>
                    <a:pt x="21734" y="180605"/>
                  </a:lnTo>
                  <a:lnTo>
                    <a:pt x="17023" y="206316"/>
                  </a:lnTo>
                  <a:lnTo>
                    <a:pt x="4907" y="253406"/>
                  </a:lnTo>
                  <a:lnTo>
                    <a:pt x="646" y="274937"/>
                  </a:lnTo>
                  <a:lnTo>
                    <a:pt x="0" y="2948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936">
              <a:extLst>
                <a:ext uri="{FF2B5EF4-FFF2-40B4-BE49-F238E27FC236}">
                  <a16:creationId xmlns:a16="http://schemas.microsoft.com/office/drawing/2014/main" id="{A7525278-0FD2-297C-7D82-3115A984C22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019815" y="2649401"/>
              <a:ext cx="219061" cy="141259"/>
            </a:xfrm>
            <a:custGeom>
              <a:avLst/>
              <a:gdLst/>
              <a:ahLst/>
              <a:cxnLst/>
              <a:rect l="0" t="0" r="0" b="0"/>
              <a:pathLst>
                <a:path w="219061" h="141259">
                  <a:moveTo>
                    <a:pt x="95235" y="74749"/>
                  </a:moveTo>
                  <a:lnTo>
                    <a:pt x="95235" y="74749"/>
                  </a:lnTo>
                  <a:lnTo>
                    <a:pt x="95235" y="66548"/>
                  </a:lnTo>
                  <a:lnTo>
                    <a:pt x="96293" y="66107"/>
                  </a:lnTo>
                  <a:lnTo>
                    <a:pt x="104367" y="65259"/>
                  </a:lnTo>
                  <a:lnTo>
                    <a:pt x="112927" y="57026"/>
                  </a:lnTo>
                  <a:lnTo>
                    <a:pt x="114166" y="47615"/>
                  </a:lnTo>
                  <a:lnTo>
                    <a:pt x="114285" y="28575"/>
                  </a:lnTo>
                  <a:lnTo>
                    <a:pt x="109229" y="22497"/>
                  </a:lnTo>
                  <a:lnTo>
                    <a:pt x="103924" y="19776"/>
                  </a:lnTo>
                  <a:lnTo>
                    <a:pt x="101028" y="19050"/>
                  </a:lnTo>
                  <a:lnTo>
                    <a:pt x="99097" y="17508"/>
                  </a:lnTo>
                  <a:lnTo>
                    <a:pt x="96952" y="12972"/>
                  </a:lnTo>
                  <a:lnTo>
                    <a:pt x="95322" y="11339"/>
                  </a:lnTo>
                  <a:lnTo>
                    <a:pt x="76004" y="726"/>
                  </a:lnTo>
                  <a:lnTo>
                    <a:pt x="72889" y="0"/>
                  </a:lnTo>
                  <a:lnTo>
                    <a:pt x="69754" y="575"/>
                  </a:lnTo>
                  <a:lnTo>
                    <a:pt x="57118" y="6279"/>
                  </a:lnTo>
                  <a:lnTo>
                    <a:pt x="53949" y="6878"/>
                  </a:lnTo>
                  <a:lnTo>
                    <a:pt x="44432" y="12776"/>
                  </a:lnTo>
                  <a:lnTo>
                    <a:pt x="22210" y="34621"/>
                  </a:lnTo>
                  <a:lnTo>
                    <a:pt x="4218" y="62233"/>
                  </a:lnTo>
                  <a:lnTo>
                    <a:pt x="543" y="91066"/>
                  </a:lnTo>
                  <a:lnTo>
                    <a:pt x="0" y="125396"/>
                  </a:lnTo>
                  <a:lnTo>
                    <a:pt x="2814" y="131831"/>
                  </a:lnTo>
                  <a:lnTo>
                    <a:pt x="8187" y="139529"/>
                  </a:lnTo>
                  <a:lnTo>
                    <a:pt x="11744" y="140582"/>
                  </a:lnTo>
                  <a:lnTo>
                    <a:pt x="22651" y="141258"/>
                  </a:lnTo>
                  <a:lnTo>
                    <a:pt x="28756" y="138527"/>
                  </a:lnTo>
                  <a:lnTo>
                    <a:pt x="34997" y="134845"/>
                  </a:lnTo>
                  <a:lnTo>
                    <a:pt x="44461" y="131714"/>
                  </a:lnTo>
                  <a:lnTo>
                    <a:pt x="60313" y="118756"/>
                  </a:lnTo>
                  <a:lnTo>
                    <a:pt x="63840" y="112653"/>
                  </a:lnTo>
                  <a:lnTo>
                    <a:pt x="66464" y="106412"/>
                  </a:lnTo>
                  <a:lnTo>
                    <a:pt x="72835" y="96948"/>
                  </a:lnTo>
                  <a:lnTo>
                    <a:pt x="87885" y="56287"/>
                  </a:lnTo>
                  <a:lnTo>
                    <a:pt x="95108" y="46349"/>
                  </a:lnTo>
                  <a:lnTo>
                    <a:pt x="86099" y="46178"/>
                  </a:lnTo>
                  <a:lnTo>
                    <a:pt x="85744" y="54375"/>
                  </a:lnTo>
                  <a:lnTo>
                    <a:pt x="79171" y="63042"/>
                  </a:lnTo>
                  <a:lnTo>
                    <a:pt x="77070" y="71868"/>
                  </a:lnTo>
                  <a:lnTo>
                    <a:pt x="76301" y="82431"/>
                  </a:lnTo>
                  <a:lnTo>
                    <a:pt x="83739" y="94393"/>
                  </a:lnTo>
                  <a:lnTo>
                    <a:pt x="84397" y="97370"/>
                  </a:lnTo>
                  <a:lnTo>
                    <a:pt x="90378" y="106616"/>
                  </a:lnTo>
                  <a:lnTo>
                    <a:pt x="95899" y="110079"/>
                  </a:lnTo>
                  <a:lnTo>
                    <a:pt x="101880" y="112676"/>
                  </a:lnTo>
                  <a:lnTo>
                    <a:pt x="111197" y="119030"/>
                  </a:lnTo>
                  <a:lnTo>
                    <a:pt x="154621" y="134075"/>
                  </a:lnTo>
                  <a:lnTo>
                    <a:pt x="166079" y="138158"/>
                  </a:lnTo>
                  <a:lnTo>
                    <a:pt x="191909" y="140994"/>
                  </a:lnTo>
                  <a:lnTo>
                    <a:pt x="219060" y="1318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937">
              <a:extLst>
                <a:ext uri="{FF2B5EF4-FFF2-40B4-BE49-F238E27FC236}">
                  <a16:creationId xmlns:a16="http://schemas.microsoft.com/office/drawing/2014/main" id="{E79EF86F-9059-0B5D-8ACF-AA8E82A9814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591303" y="2647951"/>
              <a:ext cx="371348" cy="247635"/>
            </a:xfrm>
            <a:custGeom>
              <a:avLst/>
              <a:gdLst/>
              <a:ahLst/>
              <a:cxnLst/>
              <a:rect l="0" t="0" r="0" b="0"/>
              <a:pathLst>
                <a:path w="371348" h="247635">
                  <a:moveTo>
                    <a:pt x="95122" y="104774"/>
                  </a:moveTo>
                  <a:lnTo>
                    <a:pt x="95122" y="104774"/>
                  </a:lnTo>
                  <a:lnTo>
                    <a:pt x="95122" y="96573"/>
                  </a:lnTo>
                  <a:lnTo>
                    <a:pt x="96180" y="96132"/>
                  </a:lnTo>
                  <a:lnTo>
                    <a:pt x="103323" y="95365"/>
                  </a:lnTo>
                  <a:lnTo>
                    <a:pt x="104059" y="92479"/>
                  </a:lnTo>
                  <a:lnTo>
                    <a:pt x="104637" y="80785"/>
                  </a:lnTo>
                  <a:lnTo>
                    <a:pt x="105698" y="79256"/>
                  </a:lnTo>
                  <a:lnTo>
                    <a:pt x="107464" y="78237"/>
                  </a:lnTo>
                  <a:lnTo>
                    <a:pt x="112847" y="76601"/>
                  </a:lnTo>
                  <a:lnTo>
                    <a:pt x="113583" y="73556"/>
                  </a:lnTo>
                  <a:lnTo>
                    <a:pt x="114169" y="58508"/>
                  </a:lnTo>
                  <a:lnTo>
                    <a:pt x="107625" y="49813"/>
                  </a:lnTo>
                  <a:lnTo>
                    <a:pt x="105039" y="39851"/>
                  </a:lnTo>
                  <a:lnTo>
                    <a:pt x="104763" y="33561"/>
                  </a:lnTo>
                  <a:lnTo>
                    <a:pt x="101876" y="27968"/>
                  </a:lnTo>
                  <a:lnTo>
                    <a:pt x="96456" y="20811"/>
                  </a:lnTo>
                  <a:lnTo>
                    <a:pt x="95517" y="14515"/>
                  </a:lnTo>
                  <a:lnTo>
                    <a:pt x="94327" y="12851"/>
                  </a:lnTo>
                  <a:lnTo>
                    <a:pt x="92476" y="11742"/>
                  </a:lnTo>
                  <a:lnTo>
                    <a:pt x="90183" y="11003"/>
                  </a:lnTo>
                  <a:lnTo>
                    <a:pt x="76583" y="430"/>
                  </a:lnTo>
                  <a:lnTo>
                    <a:pt x="42985" y="0"/>
                  </a:lnTo>
                  <a:lnTo>
                    <a:pt x="37378" y="2822"/>
                  </a:lnTo>
                  <a:lnTo>
                    <a:pt x="25155" y="13257"/>
                  </a:lnTo>
                  <a:lnTo>
                    <a:pt x="21692" y="19296"/>
                  </a:lnTo>
                  <a:lnTo>
                    <a:pt x="19094" y="25509"/>
                  </a:lnTo>
                  <a:lnTo>
                    <a:pt x="4780" y="47659"/>
                  </a:lnTo>
                  <a:lnTo>
                    <a:pt x="1327" y="59393"/>
                  </a:lnTo>
                  <a:lnTo>
                    <a:pt x="0" y="79292"/>
                  </a:lnTo>
                  <a:lnTo>
                    <a:pt x="2751" y="85688"/>
                  </a:lnTo>
                  <a:lnTo>
                    <a:pt x="6444" y="92058"/>
                  </a:lnTo>
                  <a:lnTo>
                    <a:pt x="9580" y="101595"/>
                  </a:lnTo>
                  <a:lnTo>
                    <a:pt x="17482" y="112417"/>
                  </a:lnTo>
                  <a:lnTo>
                    <a:pt x="21105" y="113462"/>
                  </a:lnTo>
                  <a:lnTo>
                    <a:pt x="23552" y="113741"/>
                  </a:lnTo>
                  <a:lnTo>
                    <a:pt x="25184" y="114986"/>
                  </a:lnTo>
                  <a:lnTo>
                    <a:pt x="26996" y="119190"/>
                  </a:lnTo>
                  <a:lnTo>
                    <a:pt x="28538" y="119676"/>
                  </a:lnTo>
                  <a:lnTo>
                    <a:pt x="30625" y="118942"/>
                  </a:lnTo>
                  <a:lnTo>
                    <a:pt x="36521" y="115216"/>
                  </a:lnTo>
                  <a:lnTo>
                    <a:pt x="45289" y="113422"/>
                  </a:lnTo>
                  <a:lnTo>
                    <a:pt x="54134" y="107807"/>
                  </a:lnTo>
                  <a:lnTo>
                    <a:pt x="63457" y="104614"/>
                  </a:lnTo>
                  <a:lnTo>
                    <a:pt x="100165" y="71156"/>
                  </a:lnTo>
                  <a:lnTo>
                    <a:pt x="100601" y="69662"/>
                  </a:lnTo>
                  <a:lnTo>
                    <a:pt x="99833" y="68666"/>
                  </a:lnTo>
                  <a:lnTo>
                    <a:pt x="98263" y="68002"/>
                  </a:lnTo>
                  <a:lnTo>
                    <a:pt x="97215" y="68618"/>
                  </a:lnTo>
                  <a:lnTo>
                    <a:pt x="94248" y="76452"/>
                  </a:lnTo>
                  <a:lnTo>
                    <a:pt x="88631" y="83565"/>
                  </a:lnTo>
                  <a:lnTo>
                    <a:pt x="73890" y="126075"/>
                  </a:lnTo>
                  <a:lnTo>
                    <a:pt x="53719" y="171550"/>
                  </a:lnTo>
                  <a:lnTo>
                    <a:pt x="42987" y="206662"/>
                  </a:lnTo>
                  <a:lnTo>
                    <a:pt x="42373" y="211858"/>
                  </a:lnTo>
                  <a:lnTo>
                    <a:pt x="47419" y="245721"/>
                  </a:lnTo>
                  <a:lnTo>
                    <a:pt x="48504" y="246364"/>
                  </a:lnTo>
                  <a:lnTo>
                    <a:pt x="64828" y="247599"/>
                  </a:lnTo>
                  <a:lnTo>
                    <a:pt x="71094" y="247634"/>
                  </a:lnTo>
                  <a:lnTo>
                    <a:pt x="76682" y="244820"/>
                  </a:lnTo>
                  <a:lnTo>
                    <a:pt x="112202" y="216178"/>
                  </a:lnTo>
                  <a:lnTo>
                    <a:pt x="142695" y="170785"/>
                  </a:lnTo>
                  <a:lnTo>
                    <a:pt x="155079" y="152203"/>
                  </a:lnTo>
                  <a:lnTo>
                    <a:pt x="164103" y="140670"/>
                  </a:lnTo>
                  <a:lnTo>
                    <a:pt x="184298" y="98028"/>
                  </a:lnTo>
                  <a:lnTo>
                    <a:pt x="206611" y="66906"/>
                  </a:lnTo>
                  <a:lnTo>
                    <a:pt x="209258" y="49519"/>
                  </a:lnTo>
                  <a:lnTo>
                    <a:pt x="210371" y="48887"/>
                  </a:lnTo>
                  <a:lnTo>
                    <a:pt x="218913" y="47628"/>
                  </a:lnTo>
                  <a:lnTo>
                    <a:pt x="210743" y="55825"/>
                  </a:lnTo>
                  <a:lnTo>
                    <a:pt x="209432" y="103403"/>
                  </a:lnTo>
                  <a:lnTo>
                    <a:pt x="210482" y="120809"/>
                  </a:lnTo>
                  <a:lnTo>
                    <a:pt x="218064" y="148263"/>
                  </a:lnTo>
                  <a:lnTo>
                    <a:pt x="218555" y="155147"/>
                  </a:lnTo>
                  <a:lnTo>
                    <a:pt x="221596" y="161734"/>
                  </a:lnTo>
                  <a:lnTo>
                    <a:pt x="227114" y="169530"/>
                  </a:lnTo>
                  <a:lnTo>
                    <a:pt x="230690" y="170596"/>
                  </a:lnTo>
                  <a:lnTo>
                    <a:pt x="242626" y="171399"/>
                  </a:lnTo>
                  <a:lnTo>
                    <a:pt x="248168" y="168605"/>
                  </a:lnTo>
                  <a:lnTo>
                    <a:pt x="254159" y="164893"/>
                  </a:lnTo>
                  <a:lnTo>
                    <a:pt x="263482" y="161745"/>
                  </a:lnTo>
                  <a:lnTo>
                    <a:pt x="288800" y="139568"/>
                  </a:lnTo>
                  <a:lnTo>
                    <a:pt x="292327" y="133291"/>
                  </a:lnTo>
                  <a:lnTo>
                    <a:pt x="294951" y="126973"/>
                  </a:lnTo>
                  <a:lnTo>
                    <a:pt x="310226" y="101401"/>
                  </a:lnTo>
                  <a:lnTo>
                    <a:pt x="323795" y="61284"/>
                  </a:lnTo>
                  <a:lnTo>
                    <a:pt x="335423" y="45694"/>
                  </a:lnTo>
                  <a:lnTo>
                    <a:pt x="342735" y="38138"/>
                  </a:lnTo>
                  <a:lnTo>
                    <a:pt x="342772" y="84445"/>
                  </a:lnTo>
                  <a:lnTo>
                    <a:pt x="342772" y="107558"/>
                  </a:lnTo>
                  <a:lnTo>
                    <a:pt x="334571" y="135165"/>
                  </a:lnTo>
                  <a:lnTo>
                    <a:pt x="335188" y="137735"/>
                  </a:lnTo>
                  <a:lnTo>
                    <a:pt x="336658" y="139448"/>
                  </a:lnTo>
                  <a:lnTo>
                    <a:pt x="338696" y="140590"/>
                  </a:lnTo>
                  <a:lnTo>
                    <a:pt x="340055" y="142409"/>
                  </a:lnTo>
                  <a:lnTo>
                    <a:pt x="342414" y="150874"/>
                  </a:lnTo>
                  <a:lnTo>
                    <a:pt x="343592" y="151383"/>
                  </a:lnTo>
                  <a:lnTo>
                    <a:pt x="360097" y="152359"/>
                  </a:lnTo>
                  <a:lnTo>
                    <a:pt x="371347" y="1428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211">
            <a:extLst>
              <a:ext uri="{FF2B5EF4-FFF2-40B4-BE49-F238E27FC236}">
                <a16:creationId xmlns:a16="http://schemas.microsoft.com/office/drawing/2014/main" id="{E24893ED-E010-F1F2-8CD7-1AC39C6CB475}"/>
              </a:ext>
            </a:extLst>
          </p:cNvPr>
          <p:cNvGrpSpPr/>
          <p:nvPr/>
        </p:nvGrpSpPr>
        <p:grpSpPr>
          <a:xfrm>
            <a:off x="8058721" y="2544499"/>
            <a:ext cx="866205" cy="284427"/>
            <a:chOff x="8058721" y="2544499"/>
            <a:chExt cx="866205" cy="284427"/>
          </a:xfrm>
        </p:grpSpPr>
        <p:sp>
          <p:nvSpPr>
            <p:cNvPr id="75" name="SMARTInkShape-938">
              <a:extLst>
                <a:ext uri="{FF2B5EF4-FFF2-40B4-BE49-F238E27FC236}">
                  <a16:creationId xmlns:a16="http://schemas.microsoft.com/office/drawing/2014/main" id="{03B83179-1C69-82F8-0141-C17EA4FF8F4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658369" y="2668362"/>
              <a:ext cx="266557" cy="160564"/>
            </a:xfrm>
            <a:custGeom>
              <a:avLst/>
              <a:gdLst/>
              <a:ahLst/>
              <a:cxnLst/>
              <a:rect l="0" t="0" r="0" b="0"/>
              <a:pathLst>
                <a:path w="266557" h="160564">
                  <a:moveTo>
                    <a:pt x="152256" y="36738"/>
                  </a:moveTo>
                  <a:lnTo>
                    <a:pt x="152256" y="36738"/>
                  </a:lnTo>
                  <a:lnTo>
                    <a:pt x="144054" y="28537"/>
                  </a:lnTo>
                  <a:lnTo>
                    <a:pt x="143122" y="22549"/>
                  </a:lnTo>
                  <a:lnTo>
                    <a:pt x="141933" y="20929"/>
                  </a:lnTo>
                  <a:lnTo>
                    <a:pt x="140083" y="19848"/>
                  </a:lnTo>
                  <a:lnTo>
                    <a:pt x="137791" y="19128"/>
                  </a:lnTo>
                  <a:lnTo>
                    <a:pt x="136263" y="17590"/>
                  </a:lnTo>
                  <a:lnTo>
                    <a:pt x="134565" y="13058"/>
                  </a:lnTo>
                  <a:lnTo>
                    <a:pt x="133054" y="11426"/>
                  </a:lnTo>
                  <a:lnTo>
                    <a:pt x="128553" y="9613"/>
                  </a:lnTo>
                  <a:lnTo>
                    <a:pt x="117039" y="7391"/>
                  </a:lnTo>
                  <a:lnTo>
                    <a:pt x="107719" y="1702"/>
                  </a:lnTo>
                  <a:lnTo>
                    <a:pt x="101416" y="0"/>
                  </a:lnTo>
                  <a:lnTo>
                    <a:pt x="64040" y="8419"/>
                  </a:lnTo>
                  <a:lnTo>
                    <a:pt x="33866" y="25398"/>
                  </a:lnTo>
                  <a:lnTo>
                    <a:pt x="17577" y="40198"/>
                  </a:lnTo>
                  <a:lnTo>
                    <a:pt x="3554" y="68430"/>
                  </a:lnTo>
                  <a:lnTo>
                    <a:pt x="586" y="86547"/>
                  </a:lnTo>
                  <a:lnTo>
                    <a:pt x="0" y="100081"/>
                  </a:lnTo>
                  <a:lnTo>
                    <a:pt x="2743" y="104755"/>
                  </a:lnTo>
                  <a:lnTo>
                    <a:pt x="13127" y="116378"/>
                  </a:lnTo>
                  <a:lnTo>
                    <a:pt x="19159" y="119758"/>
                  </a:lnTo>
                  <a:lnTo>
                    <a:pt x="29326" y="122107"/>
                  </a:lnTo>
                  <a:lnTo>
                    <a:pt x="38002" y="122305"/>
                  </a:lnTo>
                  <a:lnTo>
                    <a:pt x="46090" y="119570"/>
                  </a:lnTo>
                  <a:lnTo>
                    <a:pt x="53213" y="115886"/>
                  </a:lnTo>
                  <a:lnTo>
                    <a:pt x="63172" y="112753"/>
                  </a:lnTo>
                  <a:lnTo>
                    <a:pt x="107412" y="81149"/>
                  </a:lnTo>
                  <a:lnTo>
                    <a:pt x="131315" y="48536"/>
                  </a:lnTo>
                  <a:lnTo>
                    <a:pt x="132366" y="44451"/>
                  </a:lnTo>
                  <a:lnTo>
                    <a:pt x="132833" y="41224"/>
                  </a:lnTo>
                  <a:lnTo>
                    <a:pt x="133191" y="46005"/>
                  </a:lnTo>
                  <a:lnTo>
                    <a:pt x="128145" y="46186"/>
                  </a:lnTo>
                  <a:lnTo>
                    <a:pt x="122843" y="49051"/>
                  </a:lnTo>
                  <a:lnTo>
                    <a:pt x="115871" y="54457"/>
                  </a:lnTo>
                  <a:lnTo>
                    <a:pt x="114918" y="58019"/>
                  </a:lnTo>
                  <a:lnTo>
                    <a:pt x="114168" y="82520"/>
                  </a:lnTo>
                  <a:lnTo>
                    <a:pt x="136546" y="106705"/>
                  </a:lnTo>
                  <a:lnTo>
                    <a:pt x="142805" y="110168"/>
                  </a:lnTo>
                  <a:lnTo>
                    <a:pt x="149114" y="112765"/>
                  </a:lnTo>
                  <a:lnTo>
                    <a:pt x="155446" y="117447"/>
                  </a:lnTo>
                  <a:lnTo>
                    <a:pt x="164610" y="120234"/>
                  </a:lnTo>
                  <a:lnTo>
                    <a:pt x="174679" y="122530"/>
                  </a:lnTo>
                  <a:lnTo>
                    <a:pt x="189768" y="129807"/>
                  </a:lnTo>
                  <a:lnTo>
                    <a:pt x="236285" y="146139"/>
                  </a:lnTo>
                  <a:lnTo>
                    <a:pt x="240025" y="148830"/>
                  </a:lnTo>
                  <a:lnTo>
                    <a:pt x="244180" y="154643"/>
                  </a:lnTo>
                  <a:lnTo>
                    <a:pt x="247406" y="156617"/>
                  </a:lnTo>
                  <a:lnTo>
                    <a:pt x="266556" y="1605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939">
              <a:extLst>
                <a:ext uri="{FF2B5EF4-FFF2-40B4-BE49-F238E27FC236}">
                  <a16:creationId xmlns:a16="http://schemas.microsoft.com/office/drawing/2014/main" id="{94F5BE27-164C-C2D6-9985-A7BA903900F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524875" y="26765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0361" y="1986"/>
                  </a:lnTo>
                  <a:lnTo>
                    <a:pt x="57420" y="52"/>
                  </a:lnTo>
                  <a:lnTo>
                    <a:pt x="101616" y="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940">
              <a:extLst>
                <a:ext uri="{FF2B5EF4-FFF2-40B4-BE49-F238E27FC236}">
                  <a16:creationId xmlns:a16="http://schemas.microsoft.com/office/drawing/2014/main" id="{09179519-9211-5A40-E194-F1B0FEB000F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543926" y="2544499"/>
              <a:ext cx="104775" cy="236802"/>
            </a:xfrm>
            <a:custGeom>
              <a:avLst/>
              <a:gdLst/>
              <a:ahLst/>
              <a:cxnLst/>
              <a:rect l="0" t="0" r="0" b="0"/>
              <a:pathLst>
                <a:path w="104775" h="236802">
                  <a:moveTo>
                    <a:pt x="47624" y="8201"/>
                  </a:moveTo>
                  <a:lnTo>
                    <a:pt x="47624" y="8201"/>
                  </a:lnTo>
                  <a:lnTo>
                    <a:pt x="52680" y="8201"/>
                  </a:lnTo>
                  <a:lnTo>
                    <a:pt x="54170" y="7143"/>
                  </a:lnTo>
                  <a:lnTo>
                    <a:pt x="55163" y="5379"/>
                  </a:lnTo>
                  <a:lnTo>
                    <a:pt x="56758" y="0"/>
                  </a:lnTo>
                  <a:lnTo>
                    <a:pt x="57114" y="6993"/>
                  </a:lnTo>
                  <a:lnTo>
                    <a:pt x="50597" y="15566"/>
                  </a:lnTo>
                  <a:lnTo>
                    <a:pt x="48946" y="21352"/>
                  </a:lnTo>
                  <a:lnTo>
                    <a:pt x="44977" y="47197"/>
                  </a:lnTo>
                  <a:lnTo>
                    <a:pt x="31164" y="84480"/>
                  </a:lnTo>
                  <a:lnTo>
                    <a:pt x="28666" y="96078"/>
                  </a:lnTo>
                  <a:lnTo>
                    <a:pt x="12166" y="132616"/>
                  </a:lnTo>
                  <a:lnTo>
                    <a:pt x="8812" y="162795"/>
                  </a:lnTo>
                  <a:lnTo>
                    <a:pt x="1369" y="182279"/>
                  </a:lnTo>
                  <a:lnTo>
                    <a:pt x="0" y="222642"/>
                  </a:lnTo>
                  <a:lnTo>
                    <a:pt x="1057" y="224186"/>
                  </a:lnTo>
                  <a:lnTo>
                    <a:pt x="2822" y="225216"/>
                  </a:lnTo>
                  <a:lnTo>
                    <a:pt x="8201" y="226869"/>
                  </a:lnTo>
                  <a:lnTo>
                    <a:pt x="8936" y="229918"/>
                  </a:lnTo>
                  <a:lnTo>
                    <a:pt x="9133" y="232212"/>
                  </a:lnTo>
                  <a:lnTo>
                    <a:pt x="10322" y="233742"/>
                  </a:lnTo>
                  <a:lnTo>
                    <a:pt x="14464" y="235441"/>
                  </a:lnTo>
                  <a:lnTo>
                    <a:pt x="60328" y="236798"/>
                  </a:lnTo>
                  <a:lnTo>
                    <a:pt x="79375" y="236801"/>
                  </a:lnTo>
                  <a:lnTo>
                    <a:pt x="104774" y="227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941">
              <a:extLst>
                <a:ext uri="{FF2B5EF4-FFF2-40B4-BE49-F238E27FC236}">
                  <a16:creationId xmlns:a16="http://schemas.microsoft.com/office/drawing/2014/main" id="{D10CA08F-905E-71AD-8252-56125BFA4F4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239693" y="2705138"/>
              <a:ext cx="228033" cy="119633"/>
            </a:xfrm>
            <a:custGeom>
              <a:avLst/>
              <a:gdLst/>
              <a:ahLst/>
              <a:cxnLst/>
              <a:rect l="0" t="0" r="0" b="0"/>
              <a:pathLst>
                <a:path w="228033" h="119633">
                  <a:moveTo>
                    <a:pt x="94682" y="57112"/>
                  </a:moveTo>
                  <a:lnTo>
                    <a:pt x="94682" y="57112"/>
                  </a:lnTo>
                  <a:lnTo>
                    <a:pt x="102884" y="57112"/>
                  </a:lnTo>
                  <a:lnTo>
                    <a:pt x="131420" y="29899"/>
                  </a:lnTo>
                  <a:lnTo>
                    <a:pt x="132378" y="23884"/>
                  </a:lnTo>
                  <a:lnTo>
                    <a:pt x="129781" y="18355"/>
                  </a:lnTo>
                  <a:lnTo>
                    <a:pt x="127606" y="15399"/>
                  </a:lnTo>
                  <a:lnTo>
                    <a:pt x="122369" y="12115"/>
                  </a:lnTo>
                  <a:lnTo>
                    <a:pt x="119490" y="11239"/>
                  </a:lnTo>
                  <a:lnTo>
                    <a:pt x="117570" y="9596"/>
                  </a:lnTo>
                  <a:lnTo>
                    <a:pt x="115438" y="4949"/>
                  </a:lnTo>
                  <a:lnTo>
                    <a:pt x="113811" y="3287"/>
                  </a:lnTo>
                  <a:lnTo>
                    <a:pt x="109181" y="1439"/>
                  </a:lnTo>
                  <a:lnTo>
                    <a:pt x="68688" y="0"/>
                  </a:lnTo>
                  <a:lnTo>
                    <a:pt x="59141" y="2801"/>
                  </a:lnTo>
                  <a:lnTo>
                    <a:pt x="34499" y="17269"/>
                  </a:lnTo>
                  <a:lnTo>
                    <a:pt x="5911" y="55441"/>
                  </a:lnTo>
                  <a:lnTo>
                    <a:pt x="1352" y="68376"/>
                  </a:lnTo>
                  <a:lnTo>
                    <a:pt x="0" y="83968"/>
                  </a:lnTo>
                  <a:lnTo>
                    <a:pt x="2506" y="93037"/>
                  </a:lnTo>
                  <a:lnTo>
                    <a:pt x="6091" y="100595"/>
                  </a:lnTo>
                  <a:lnTo>
                    <a:pt x="7683" y="107483"/>
                  </a:lnTo>
                  <a:lnTo>
                    <a:pt x="9166" y="109742"/>
                  </a:lnTo>
                  <a:lnTo>
                    <a:pt x="11213" y="111249"/>
                  </a:lnTo>
                  <a:lnTo>
                    <a:pt x="17368" y="112923"/>
                  </a:lnTo>
                  <a:lnTo>
                    <a:pt x="31676" y="114923"/>
                  </a:lnTo>
                  <a:lnTo>
                    <a:pt x="39514" y="119142"/>
                  </a:lnTo>
                  <a:lnTo>
                    <a:pt x="43087" y="119632"/>
                  </a:lnTo>
                  <a:lnTo>
                    <a:pt x="62861" y="113815"/>
                  </a:lnTo>
                  <a:lnTo>
                    <a:pt x="80129" y="100096"/>
                  </a:lnTo>
                  <a:lnTo>
                    <a:pt x="104258" y="73283"/>
                  </a:lnTo>
                  <a:lnTo>
                    <a:pt x="123262" y="48170"/>
                  </a:lnTo>
                  <a:lnTo>
                    <a:pt x="128550" y="41496"/>
                  </a:lnTo>
                  <a:lnTo>
                    <a:pt x="134768" y="28588"/>
                  </a:lnTo>
                  <a:lnTo>
                    <a:pt x="140818" y="20904"/>
                  </a:lnTo>
                  <a:lnTo>
                    <a:pt x="142013" y="13898"/>
                  </a:lnTo>
                  <a:lnTo>
                    <a:pt x="142176" y="16033"/>
                  </a:lnTo>
                  <a:lnTo>
                    <a:pt x="141162" y="17026"/>
                  </a:lnTo>
                  <a:lnTo>
                    <a:pt x="137212" y="18129"/>
                  </a:lnTo>
                  <a:lnTo>
                    <a:pt x="135735" y="19482"/>
                  </a:lnTo>
                  <a:lnTo>
                    <a:pt x="125294" y="46253"/>
                  </a:lnTo>
                  <a:lnTo>
                    <a:pt x="123659" y="60023"/>
                  </a:lnTo>
                  <a:lnTo>
                    <a:pt x="126258" y="66520"/>
                  </a:lnTo>
                  <a:lnTo>
                    <a:pt x="129882" y="72935"/>
                  </a:lnTo>
                  <a:lnTo>
                    <a:pt x="132210" y="85677"/>
                  </a:lnTo>
                  <a:lnTo>
                    <a:pt x="132401" y="88855"/>
                  </a:lnTo>
                  <a:lnTo>
                    <a:pt x="133586" y="90974"/>
                  </a:lnTo>
                  <a:lnTo>
                    <a:pt x="135435" y="92387"/>
                  </a:lnTo>
                  <a:lnTo>
                    <a:pt x="137726" y="93328"/>
                  </a:lnTo>
                  <a:lnTo>
                    <a:pt x="139254" y="95014"/>
                  </a:lnTo>
                  <a:lnTo>
                    <a:pt x="140950" y="99710"/>
                  </a:lnTo>
                  <a:lnTo>
                    <a:pt x="142460" y="101386"/>
                  </a:lnTo>
                  <a:lnTo>
                    <a:pt x="146962" y="103248"/>
                  </a:lnTo>
                  <a:lnTo>
                    <a:pt x="158474" y="105501"/>
                  </a:lnTo>
                  <a:lnTo>
                    <a:pt x="167794" y="111196"/>
                  </a:lnTo>
                  <a:lnTo>
                    <a:pt x="178537" y="113858"/>
                  </a:lnTo>
                  <a:lnTo>
                    <a:pt x="190523" y="106670"/>
                  </a:lnTo>
                  <a:lnTo>
                    <a:pt x="216573" y="102084"/>
                  </a:lnTo>
                  <a:lnTo>
                    <a:pt x="228032" y="952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942">
              <a:extLst>
                <a:ext uri="{FF2B5EF4-FFF2-40B4-BE49-F238E27FC236}">
                  <a16:creationId xmlns:a16="http://schemas.microsoft.com/office/drawing/2014/main" id="{F5E54B51-0597-6C67-5D60-F212952887E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058721" y="2552700"/>
              <a:ext cx="189930" cy="257044"/>
            </a:xfrm>
            <a:custGeom>
              <a:avLst/>
              <a:gdLst/>
              <a:ahLst/>
              <a:cxnLst/>
              <a:rect l="0" t="0" r="0" b="0"/>
              <a:pathLst>
                <a:path w="189930" h="257044">
                  <a:moveTo>
                    <a:pt x="113729" y="200025"/>
                  </a:moveTo>
                  <a:lnTo>
                    <a:pt x="113729" y="200025"/>
                  </a:lnTo>
                  <a:lnTo>
                    <a:pt x="113729" y="194969"/>
                  </a:lnTo>
                  <a:lnTo>
                    <a:pt x="114787" y="193479"/>
                  </a:lnTo>
                  <a:lnTo>
                    <a:pt x="116551" y="192486"/>
                  </a:lnTo>
                  <a:lnTo>
                    <a:pt x="122863" y="190616"/>
                  </a:lnTo>
                  <a:lnTo>
                    <a:pt x="132377" y="181370"/>
                  </a:lnTo>
                  <a:lnTo>
                    <a:pt x="118579" y="166796"/>
                  </a:lnTo>
                  <a:lnTo>
                    <a:pt x="113062" y="164090"/>
                  </a:lnTo>
                  <a:lnTo>
                    <a:pt x="83264" y="162052"/>
                  </a:lnTo>
                  <a:lnTo>
                    <a:pt x="72835" y="161962"/>
                  </a:lnTo>
                  <a:lnTo>
                    <a:pt x="40179" y="175186"/>
                  </a:lnTo>
                  <a:lnTo>
                    <a:pt x="15815" y="193724"/>
                  </a:lnTo>
                  <a:lnTo>
                    <a:pt x="5930" y="203215"/>
                  </a:lnTo>
                  <a:lnTo>
                    <a:pt x="2319" y="212379"/>
                  </a:lnTo>
                  <a:lnTo>
                    <a:pt x="0" y="230452"/>
                  </a:lnTo>
                  <a:lnTo>
                    <a:pt x="2505" y="237537"/>
                  </a:lnTo>
                  <a:lnTo>
                    <a:pt x="4654" y="240908"/>
                  </a:lnTo>
                  <a:lnTo>
                    <a:pt x="7146" y="243155"/>
                  </a:lnTo>
                  <a:lnTo>
                    <a:pt x="26007" y="253802"/>
                  </a:lnTo>
                  <a:lnTo>
                    <a:pt x="64423" y="257043"/>
                  </a:lnTo>
                  <a:lnTo>
                    <a:pt x="73471" y="254294"/>
                  </a:lnTo>
                  <a:lnTo>
                    <a:pt x="115542" y="225375"/>
                  </a:lnTo>
                  <a:lnTo>
                    <a:pt x="126026" y="210829"/>
                  </a:lnTo>
                  <a:lnTo>
                    <a:pt x="139988" y="167105"/>
                  </a:lnTo>
                  <a:lnTo>
                    <a:pt x="155117" y="123253"/>
                  </a:lnTo>
                  <a:lnTo>
                    <a:pt x="170893" y="76125"/>
                  </a:lnTo>
                  <a:lnTo>
                    <a:pt x="178525" y="43142"/>
                  </a:lnTo>
                  <a:lnTo>
                    <a:pt x="181092" y="17302"/>
                  </a:lnTo>
                  <a:lnTo>
                    <a:pt x="1899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SMARTInkShape-943">
            <a:extLst>
              <a:ext uri="{FF2B5EF4-FFF2-40B4-BE49-F238E27FC236}">
                <a16:creationId xmlns:a16="http://schemas.microsoft.com/office/drawing/2014/main" id="{18D328B9-B8D4-2DC4-F2A6-58796221BC3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62600" y="3038475"/>
            <a:ext cx="2143126" cy="47573"/>
          </a:xfrm>
          <a:custGeom>
            <a:avLst/>
            <a:gdLst/>
            <a:ahLst/>
            <a:cxnLst/>
            <a:rect l="0" t="0" r="0" b="0"/>
            <a:pathLst>
              <a:path w="2143126" h="47573">
                <a:moveTo>
                  <a:pt x="9525" y="9525"/>
                </a:moveTo>
                <a:lnTo>
                  <a:pt x="9525" y="9525"/>
                </a:lnTo>
                <a:lnTo>
                  <a:pt x="4469" y="9525"/>
                </a:lnTo>
                <a:lnTo>
                  <a:pt x="2980" y="8467"/>
                </a:lnTo>
                <a:lnTo>
                  <a:pt x="1986" y="6703"/>
                </a:lnTo>
                <a:lnTo>
                  <a:pt x="0" y="3"/>
                </a:lnTo>
                <a:lnTo>
                  <a:pt x="0" y="0"/>
                </a:lnTo>
                <a:lnTo>
                  <a:pt x="46377" y="0"/>
                </a:lnTo>
                <a:lnTo>
                  <a:pt x="93928" y="0"/>
                </a:lnTo>
                <a:lnTo>
                  <a:pt x="135489" y="0"/>
                </a:lnTo>
                <a:lnTo>
                  <a:pt x="182025" y="0"/>
                </a:lnTo>
                <a:lnTo>
                  <a:pt x="222208" y="0"/>
                </a:lnTo>
                <a:lnTo>
                  <a:pt x="267629" y="0"/>
                </a:lnTo>
                <a:lnTo>
                  <a:pt x="314600" y="0"/>
                </a:lnTo>
                <a:lnTo>
                  <a:pt x="347255" y="0"/>
                </a:lnTo>
                <a:lnTo>
                  <a:pt x="382936" y="0"/>
                </a:lnTo>
                <a:lnTo>
                  <a:pt x="417138" y="0"/>
                </a:lnTo>
                <a:lnTo>
                  <a:pt x="451036" y="1058"/>
                </a:lnTo>
                <a:lnTo>
                  <a:pt x="487268" y="5056"/>
                </a:lnTo>
                <a:lnTo>
                  <a:pt x="521717" y="7539"/>
                </a:lnTo>
                <a:lnTo>
                  <a:pt x="555724" y="8642"/>
                </a:lnTo>
                <a:lnTo>
                  <a:pt x="592005" y="9133"/>
                </a:lnTo>
                <a:lnTo>
                  <a:pt x="629297" y="9350"/>
                </a:lnTo>
                <a:lnTo>
                  <a:pt x="667038" y="9447"/>
                </a:lnTo>
                <a:lnTo>
                  <a:pt x="704978" y="9490"/>
                </a:lnTo>
                <a:lnTo>
                  <a:pt x="743007" y="9510"/>
                </a:lnTo>
                <a:lnTo>
                  <a:pt x="782134" y="9518"/>
                </a:lnTo>
                <a:lnTo>
                  <a:pt x="824218" y="9522"/>
                </a:lnTo>
                <a:lnTo>
                  <a:pt x="864794" y="9524"/>
                </a:lnTo>
                <a:lnTo>
                  <a:pt x="905053" y="9524"/>
                </a:lnTo>
                <a:lnTo>
                  <a:pt x="947641" y="9525"/>
                </a:lnTo>
                <a:lnTo>
                  <a:pt x="991263" y="9525"/>
                </a:lnTo>
                <a:lnTo>
                  <a:pt x="1036403" y="9525"/>
                </a:lnTo>
                <a:lnTo>
                  <a:pt x="1060293" y="9525"/>
                </a:lnTo>
                <a:lnTo>
                  <a:pt x="1084687" y="9525"/>
                </a:lnTo>
                <a:lnTo>
                  <a:pt x="1131547" y="12347"/>
                </a:lnTo>
                <a:lnTo>
                  <a:pt x="1154414" y="14581"/>
                </a:lnTo>
                <a:lnTo>
                  <a:pt x="1179185" y="16071"/>
                </a:lnTo>
                <a:lnTo>
                  <a:pt x="1205223" y="17064"/>
                </a:lnTo>
                <a:lnTo>
                  <a:pt x="1232107" y="17726"/>
                </a:lnTo>
                <a:lnTo>
                  <a:pt x="1257438" y="18167"/>
                </a:lnTo>
                <a:lnTo>
                  <a:pt x="1281733" y="18461"/>
                </a:lnTo>
                <a:lnTo>
                  <a:pt x="1305339" y="18658"/>
                </a:lnTo>
                <a:lnTo>
                  <a:pt x="1329542" y="18789"/>
                </a:lnTo>
                <a:lnTo>
                  <a:pt x="1354144" y="18875"/>
                </a:lnTo>
                <a:lnTo>
                  <a:pt x="1379013" y="18934"/>
                </a:lnTo>
                <a:lnTo>
                  <a:pt x="1404059" y="20031"/>
                </a:lnTo>
                <a:lnTo>
                  <a:pt x="1429223" y="21820"/>
                </a:lnTo>
                <a:lnTo>
                  <a:pt x="1454465" y="24072"/>
                </a:lnTo>
                <a:lnTo>
                  <a:pt x="1479760" y="25573"/>
                </a:lnTo>
                <a:lnTo>
                  <a:pt x="1505090" y="26574"/>
                </a:lnTo>
                <a:lnTo>
                  <a:pt x="1530444" y="27241"/>
                </a:lnTo>
                <a:lnTo>
                  <a:pt x="1554754" y="27686"/>
                </a:lnTo>
                <a:lnTo>
                  <a:pt x="1601522" y="28179"/>
                </a:lnTo>
                <a:lnTo>
                  <a:pt x="1625422" y="29370"/>
                </a:lnTo>
                <a:lnTo>
                  <a:pt x="1649824" y="31221"/>
                </a:lnTo>
                <a:lnTo>
                  <a:pt x="1674557" y="33514"/>
                </a:lnTo>
                <a:lnTo>
                  <a:pt x="1721795" y="36062"/>
                </a:lnTo>
                <a:lnTo>
                  <a:pt x="1767484" y="37194"/>
                </a:lnTo>
                <a:lnTo>
                  <a:pt x="1812485" y="37698"/>
                </a:lnTo>
                <a:lnTo>
                  <a:pt x="1854357" y="40743"/>
                </a:lnTo>
                <a:lnTo>
                  <a:pt x="1893075" y="44567"/>
                </a:lnTo>
                <a:lnTo>
                  <a:pt x="1927923" y="46265"/>
                </a:lnTo>
                <a:lnTo>
                  <a:pt x="1961049" y="47021"/>
                </a:lnTo>
                <a:lnTo>
                  <a:pt x="2006627" y="47446"/>
                </a:lnTo>
                <a:lnTo>
                  <a:pt x="2044120" y="47572"/>
                </a:lnTo>
                <a:lnTo>
                  <a:pt x="2072515" y="44787"/>
                </a:lnTo>
                <a:lnTo>
                  <a:pt x="2111382" y="35865"/>
                </a:lnTo>
                <a:lnTo>
                  <a:pt x="2119493" y="31815"/>
                </a:lnTo>
                <a:lnTo>
                  <a:pt x="2130008" y="28477"/>
                </a:lnTo>
                <a:lnTo>
                  <a:pt x="2141189" y="20500"/>
                </a:lnTo>
                <a:lnTo>
                  <a:pt x="2142264" y="16872"/>
                </a:lnTo>
                <a:lnTo>
                  <a:pt x="2143125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4.1.7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mode of the following data regarding the number of power outages reported over a period of eleven days.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25778" y="2743200"/>
          <a:ext cx="5541822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3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3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38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38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38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38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" name="SMARTInkShape-Group213">
            <a:extLst>
              <a:ext uri="{FF2B5EF4-FFF2-40B4-BE49-F238E27FC236}">
                <a16:creationId xmlns:a16="http://schemas.microsoft.com/office/drawing/2014/main" id="{A8337E55-59F1-E3ED-EE8C-88471FADA409}"/>
              </a:ext>
            </a:extLst>
          </p:cNvPr>
          <p:cNvGrpSpPr/>
          <p:nvPr/>
        </p:nvGrpSpPr>
        <p:grpSpPr>
          <a:xfrm>
            <a:off x="1657388" y="3487741"/>
            <a:ext cx="828638" cy="284160"/>
            <a:chOff x="1657388" y="3487741"/>
            <a:chExt cx="828638" cy="284160"/>
          </a:xfrm>
        </p:grpSpPr>
        <p:sp>
          <p:nvSpPr>
            <p:cNvPr id="5" name="SMARTInkShape-944">
              <a:extLst>
                <a:ext uri="{FF2B5EF4-FFF2-40B4-BE49-F238E27FC236}">
                  <a16:creationId xmlns:a16="http://schemas.microsoft.com/office/drawing/2014/main" id="{BD0B9E4E-34FD-370F-DFF1-DEB76067C10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657388" y="3525575"/>
              <a:ext cx="38063" cy="246326"/>
            </a:xfrm>
            <a:custGeom>
              <a:avLst/>
              <a:gdLst/>
              <a:ahLst/>
              <a:cxnLst/>
              <a:rect l="0" t="0" r="0" b="0"/>
              <a:pathLst>
                <a:path w="38063" h="246326">
                  <a:moveTo>
                    <a:pt x="28537" y="17725"/>
                  </a:moveTo>
                  <a:lnTo>
                    <a:pt x="28537" y="17725"/>
                  </a:lnTo>
                  <a:lnTo>
                    <a:pt x="33594" y="17725"/>
                  </a:lnTo>
                  <a:lnTo>
                    <a:pt x="35083" y="16667"/>
                  </a:lnTo>
                  <a:lnTo>
                    <a:pt x="36076" y="14903"/>
                  </a:lnTo>
                  <a:lnTo>
                    <a:pt x="38059" y="8210"/>
                  </a:lnTo>
                  <a:lnTo>
                    <a:pt x="38062" y="0"/>
                  </a:lnTo>
                  <a:lnTo>
                    <a:pt x="38062" y="4124"/>
                  </a:lnTo>
                  <a:lnTo>
                    <a:pt x="37004" y="5483"/>
                  </a:lnTo>
                  <a:lnTo>
                    <a:pt x="33005" y="6992"/>
                  </a:lnTo>
                  <a:lnTo>
                    <a:pt x="31516" y="9512"/>
                  </a:lnTo>
                  <a:lnTo>
                    <a:pt x="28929" y="29553"/>
                  </a:lnTo>
                  <a:lnTo>
                    <a:pt x="27556" y="50557"/>
                  </a:lnTo>
                  <a:lnTo>
                    <a:pt x="18843" y="94216"/>
                  </a:lnTo>
                  <a:lnTo>
                    <a:pt x="7306" y="141381"/>
                  </a:lnTo>
                  <a:lnTo>
                    <a:pt x="2138" y="160550"/>
                  </a:lnTo>
                  <a:lnTo>
                    <a:pt x="90" y="205047"/>
                  </a:lnTo>
                  <a:lnTo>
                    <a:pt x="0" y="219043"/>
                  </a:lnTo>
                  <a:lnTo>
                    <a:pt x="2801" y="226438"/>
                  </a:lnTo>
                  <a:lnTo>
                    <a:pt x="6515" y="233253"/>
                  </a:lnTo>
                  <a:lnTo>
                    <a:pt x="9487" y="246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945">
              <a:extLst>
                <a:ext uri="{FF2B5EF4-FFF2-40B4-BE49-F238E27FC236}">
                  <a16:creationId xmlns:a16="http://schemas.microsoft.com/office/drawing/2014/main" id="{8731ACED-0B9B-2AD3-D3DF-DC5153F5543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676400" y="3514739"/>
              <a:ext cx="180976" cy="257162"/>
            </a:xfrm>
            <a:custGeom>
              <a:avLst/>
              <a:gdLst/>
              <a:ahLst/>
              <a:cxnLst/>
              <a:rect l="0" t="0" r="0" b="0"/>
              <a:pathLst>
                <a:path w="180976" h="257162">
                  <a:moveTo>
                    <a:pt x="0" y="57136"/>
                  </a:moveTo>
                  <a:lnTo>
                    <a:pt x="0" y="57136"/>
                  </a:lnTo>
                  <a:lnTo>
                    <a:pt x="0" y="48935"/>
                  </a:lnTo>
                  <a:lnTo>
                    <a:pt x="1058" y="48494"/>
                  </a:lnTo>
                  <a:lnTo>
                    <a:pt x="5057" y="48004"/>
                  </a:lnTo>
                  <a:lnTo>
                    <a:pt x="6546" y="46814"/>
                  </a:lnTo>
                  <a:lnTo>
                    <a:pt x="9133" y="39444"/>
                  </a:lnTo>
                  <a:lnTo>
                    <a:pt x="9525" y="19046"/>
                  </a:lnTo>
                  <a:lnTo>
                    <a:pt x="4468" y="19039"/>
                  </a:lnTo>
                  <a:lnTo>
                    <a:pt x="4037" y="20096"/>
                  </a:lnTo>
                  <a:lnTo>
                    <a:pt x="8127" y="29398"/>
                  </a:lnTo>
                  <a:lnTo>
                    <a:pt x="10529" y="53994"/>
                  </a:lnTo>
                  <a:lnTo>
                    <a:pt x="17054" y="66668"/>
                  </a:lnTo>
                  <a:lnTo>
                    <a:pt x="23712" y="84418"/>
                  </a:lnTo>
                  <a:lnTo>
                    <a:pt x="41406" y="107544"/>
                  </a:lnTo>
                  <a:lnTo>
                    <a:pt x="47683" y="111290"/>
                  </a:lnTo>
                  <a:lnTo>
                    <a:pt x="54001" y="114013"/>
                  </a:lnTo>
                  <a:lnTo>
                    <a:pt x="76201" y="130684"/>
                  </a:lnTo>
                  <a:lnTo>
                    <a:pt x="92075" y="132987"/>
                  </a:lnTo>
                  <a:lnTo>
                    <a:pt x="98425" y="133181"/>
                  </a:lnTo>
                  <a:lnTo>
                    <a:pt x="104775" y="130445"/>
                  </a:lnTo>
                  <a:lnTo>
                    <a:pt x="107950" y="128234"/>
                  </a:lnTo>
                  <a:lnTo>
                    <a:pt x="111478" y="122954"/>
                  </a:lnTo>
                  <a:lnTo>
                    <a:pt x="114104" y="117080"/>
                  </a:lnTo>
                  <a:lnTo>
                    <a:pt x="129378" y="98377"/>
                  </a:lnTo>
                  <a:lnTo>
                    <a:pt x="132173" y="88876"/>
                  </a:lnTo>
                  <a:lnTo>
                    <a:pt x="134059" y="78300"/>
                  </a:lnTo>
                  <a:lnTo>
                    <a:pt x="140851" y="63289"/>
                  </a:lnTo>
                  <a:lnTo>
                    <a:pt x="148508" y="51669"/>
                  </a:lnTo>
                  <a:lnTo>
                    <a:pt x="152305" y="41523"/>
                  </a:lnTo>
                  <a:lnTo>
                    <a:pt x="158604" y="31814"/>
                  </a:lnTo>
                  <a:lnTo>
                    <a:pt x="160941" y="22234"/>
                  </a:lnTo>
                  <a:lnTo>
                    <a:pt x="161925" y="0"/>
                  </a:lnTo>
                  <a:lnTo>
                    <a:pt x="166982" y="5047"/>
                  </a:lnTo>
                  <a:lnTo>
                    <a:pt x="169464" y="10349"/>
                  </a:lnTo>
                  <a:lnTo>
                    <a:pt x="171415" y="54533"/>
                  </a:lnTo>
                  <a:lnTo>
                    <a:pt x="171447" y="97168"/>
                  </a:lnTo>
                  <a:lnTo>
                    <a:pt x="171450" y="144355"/>
                  </a:lnTo>
                  <a:lnTo>
                    <a:pt x="172508" y="167106"/>
                  </a:lnTo>
                  <a:lnTo>
                    <a:pt x="179651" y="197102"/>
                  </a:lnTo>
                  <a:lnTo>
                    <a:pt x="180952" y="244094"/>
                  </a:lnTo>
                  <a:lnTo>
                    <a:pt x="180975" y="2571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946">
              <a:extLst>
                <a:ext uri="{FF2B5EF4-FFF2-40B4-BE49-F238E27FC236}">
                  <a16:creationId xmlns:a16="http://schemas.microsoft.com/office/drawing/2014/main" id="{DAD06467-601E-5ABB-8B6B-4356678345B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991163" y="3619510"/>
              <a:ext cx="85240" cy="113860"/>
            </a:xfrm>
            <a:custGeom>
              <a:avLst/>
              <a:gdLst/>
              <a:ahLst/>
              <a:cxnLst/>
              <a:rect l="0" t="0" r="0" b="0"/>
              <a:pathLst>
                <a:path w="85240" h="113860">
                  <a:moveTo>
                    <a:pt x="56712" y="19040"/>
                  </a:moveTo>
                  <a:lnTo>
                    <a:pt x="56712" y="19040"/>
                  </a:lnTo>
                  <a:lnTo>
                    <a:pt x="56712" y="1314"/>
                  </a:lnTo>
                  <a:lnTo>
                    <a:pt x="55654" y="873"/>
                  </a:lnTo>
                  <a:lnTo>
                    <a:pt x="33114" y="0"/>
                  </a:lnTo>
                  <a:lnTo>
                    <a:pt x="31455" y="1055"/>
                  </a:lnTo>
                  <a:lnTo>
                    <a:pt x="30349" y="2817"/>
                  </a:lnTo>
                  <a:lnTo>
                    <a:pt x="29612" y="5050"/>
                  </a:lnTo>
                  <a:lnTo>
                    <a:pt x="11719" y="28638"/>
                  </a:lnTo>
                  <a:lnTo>
                    <a:pt x="9199" y="34948"/>
                  </a:lnTo>
                  <a:lnTo>
                    <a:pt x="2888" y="44450"/>
                  </a:lnTo>
                  <a:lnTo>
                    <a:pt x="547" y="55026"/>
                  </a:lnTo>
                  <a:lnTo>
                    <a:pt x="0" y="65372"/>
                  </a:lnTo>
                  <a:lnTo>
                    <a:pt x="2579" y="74204"/>
                  </a:lnTo>
                  <a:lnTo>
                    <a:pt x="6194" y="81657"/>
                  </a:lnTo>
                  <a:lnTo>
                    <a:pt x="7801" y="88498"/>
                  </a:lnTo>
                  <a:lnTo>
                    <a:pt x="9288" y="90745"/>
                  </a:lnTo>
                  <a:lnTo>
                    <a:pt x="11338" y="92244"/>
                  </a:lnTo>
                  <a:lnTo>
                    <a:pt x="16438" y="94967"/>
                  </a:lnTo>
                  <a:lnTo>
                    <a:pt x="25258" y="101392"/>
                  </a:lnTo>
                  <a:lnTo>
                    <a:pt x="34575" y="104824"/>
                  </a:lnTo>
                  <a:lnTo>
                    <a:pt x="44038" y="111015"/>
                  </a:lnTo>
                  <a:lnTo>
                    <a:pt x="54834" y="113859"/>
                  </a:lnTo>
                  <a:lnTo>
                    <a:pt x="66826" y="106694"/>
                  </a:lnTo>
                  <a:lnTo>
                    <a:pt x="69805" y="106051"/>
                  </a:lnTo>
                  <a:lnTo>
                    <a:pt x="79053" y="100090"/>
                  </a:lnTo>
                  <a:lnTo>
                    <a:pt x="82516" y="94573"/>
                  </a:lnTo>
                  <a:lnTo>
                    <a:pt x="84466" y="82695"/>
                  </a:lnTo>
                  <a:lnTo>
                    <a:pt x="85239" y="41088"/>
                  </a:lnTo>
                  <a:lnTo>
                    <a:pt x="82443" y="31309"/>
                  </a:lnTo>
                  <a:lnTo>
                    <a:pt x="78732" y="22376"/>
                  </a:lnTo>
                  <a:lnTo>
                    <a:pt x="76153" y="3356"/>
                  </a:lnTo>
                  <a:lnTo>
                    <a:pt x="74964" y="2234"/>
                  </a:lnTo>
                  <a:lnTo>
                    <a:pt x="67595" y="286"/>
                  </a:lnTo>
                  <a:lnTo>
                    <a:pt x="61584" y="78"/>
                  </a:lnTo>
                  <a:lnTo>
                    <a:pt x="59959" y="1107"/>
                  </a:lnTo>
                  <a:lnTo>
                    <a:pt x="58877" y="2851"/>
                  </a:lnTo>
                  <a:lnTo>
                    <a:pt x="58156" y="5072"/>
                  </a:lnTo>
                  <a:lnTo>
                    <a:pt x="56616" y="6553"/>
                  </a:lnTo>
                  <a:lnTo>
                    <a:pt x="47187" y="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947">
              <a:extLst>
                <a:ext uri="{FF2B5EF4-FFF2-40B4-BE49-F238E27FC236}">
                  <a16:creationId xmlns:a16="http://schemas.microsoft.com/office/drawing/2014/main" id="{0485073F-5ABA-E0C5-73C0-36ADE243224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162220" y="3487741"/>
              <a:ext cx="114256" cy="255546"/>
            </a:xfrm>
            <a:custGeom>
              <a:avLst/>
              <a:gdLst/>
              <a:ahLst/>
              <a:cxnLst/>
              <a:rect l="0" t="0" r="0" b="0"/>
              <a:pathLst>
                <a:path w="114256" h="255546">
                  <a:moveTo>
                    <a:pt x="66630" y="198434"/>
                  </a:moveTo>
                  <a:lnTo>
                    <a:pt x="66630" y="198434"/>
                  </a:lnTo>
                  <a:lnTo>
                    <a:pt x="74831" y="198434"/>
                  </a:lnTo>
                  <a:lnTo>
                    <a:pt x="75272" y="197376"/>
                  </a:lnTo>
                  <a:lnTo>
                    <a:pt x="76152" y="180742"/>
                  </a:lnTo>
                  <a:lnTo>
                    <a:pt x="48939" y="152167"/>
                  </a:lnTo>
                  <a:lnTo>
                    <a:pt x="42927" y="151211"/>
                  </a:lnTo>
                  <a:lnTo>
                    <a:pt x="30281" y="150844"/>
                  </a:lnTo>
                  <a:lnTo>
                    <a:pt x="5877" y="173475"/>
                  </a:lnTo>
                  <a:lnTo>
                    <a:pt x="2587" y="179580"/>
                  </a:lnTo>
                  <a:lnTo>
                    <a:pt x="475" y="192122"/>
                  </a:lnTo>
                  <a:lnTo>
                    <a:pt x="0" y="219338"/>
                  </a:lnTo>
                  <a:lnTo>
                    <a:pt x="2798" y="226422"/>
                  </a:lnTo>
                  <a:lnTo>
                    <a:pt x="23553" y="250548"/>
                  </a:lnTo>
                  <a:lnTo>
                    <a:pt x="29140" y="253346"/>
                  </a:lnTo>
                  <a:lnTo>
                    <a:pt x="55173" y="255388"/>
                  </a:lnTo>
                  <a:lnTo>
                    <a:pt x="69423" y="255545"/>
                  </a:lnTo>
                  <a:lnTo>
                    <a:pt x="71667" y="254500"/>
                  </a:lnTo>
                  <a:lnTo>
                    <a:pt x="73164" y="252745"/>
                  </a:lnTo>
                  <a:lnTo>
                    <a:pt x="75884" y="247972"/>
                  </a:lnTo>
                  <a:lnTo>
                    <a:pt x="89237" y="228136"/>
                  </a:lnTo>
                  <a:lnTo>
                    <a:pt x="93437" y="215584"/>
                  </a:lnTo>
                  <a:lnTo>
                    <a:pt x="100106" y="168856"/>
                  </a:lnTo>
                  <a:lnTo>
                    <a:pt x="103817" y="123957"/>
                  </a:lnTo>
                  <a:lnTo>
                    <a:pt x="104550" y="77144"/>
                  </a:lnTo>
                  <a:lnTo>
                    <a:pt x="104695" y="37010"/>
                  </a:lnTo>
                  <a:lnTo>
                    <a:pt x="104729" y="3778"/>
                  </a:lnTo>
                  <a:lnTo>
                    <a:pt x="105788" y="1989"/>
                  </a:lnTo>
                  <a:lnTo>
                    <a:pt x="107552" y="795"/>
                  </a:lnTo>
                  <a:lnTo>
                    <a:pt x="109786" y="0"/>
                  </a:lnTo>
                  <a:lnTo>
                    <a:pt x="110217" y="528"/>
                  </a:lnTo>
                  <a:lnTo>
                    <a:pt x="107874" y="3937"/>
                  </a:lnTo>
                  <a:lnTo>
                    <a:pt x="107884" y="5269"/>
                  </a:lnTo>
                  <a:lnTo>
                    <a:pt x="108950" y="6158"/>
                  </a:lnTo>
                  <a:lnTo>
                    <a:pt x="113207" y="7583"/>
                  </a:lnTo>
                  <a:lnTo>
                    <a:pt x="114255" y="174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948">
              <a:extLst>
                <a:ext uri="{FF2B5EF4-FFF2-40B4-BE49-F238E27FC236}">
                  <a16:creationId xmlns:a16="http://schemas.microsoft.com/office/drawing/2014/main" id="{6315AE49-34BC-1AED-76F1-2747C54DE7B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333677" y="3563839"/>
              <a:ext cx="152349" cy="188998"/>
            </a:xfrm>
            <a:custGeom>
              <a:avLst/>
              <a:gdLst/>
              <a:ahLst/>
              <a:cxnLst/>
              <a:rect l="0" t="0" r="0" b="0"/>
              <a:pathLst>
                <a:path w="152349" h="188998">
                  <a:moveTo>
                    <a:pt x="9473" y="84236"/>
                  </a:moveTo>
                  <a:lnTo>
                    <a:pt x="9473" y="84236"/>
                  </a:lnTo>
                  <a:lnTo>
                    <a:pt x="9473" y="89293"/>
                  </a:lnTo>
                  <a:lnTo>
                    <a:pt x="10531" y="90782"/>
                  </a:lnTo>
                  <a:lnTo>
                    <a:pt x="12295" y="91775"/>
                  </a:lnTo>
                  <a:lnTo>
                    <a:pt x="19174" y="93499"/>
                  </a:lnTo>
                  <a:lnTo>
                    <a:pt x="66628" y="93761"/>
                  </a:lnTo>
                  <a:lnTo>
                    <a:pt x="69802" y="93761"/>
                  </a:lnTo>
                  <a:lnTo>
                    <a:pt x="76150" y="90939"/>
                  </a:lnTo>
                  <a:lnTo>
                    <a:pt x="82499" y="87215"/>
                  </a:lnTo>
                  <a:lnTo>
                    <a:pt x="95198" y="84825"/>
                  </a:lnTo>
                  <a:lnTo>
                    <a:pt x="98373" y="84629"/>
                  </a:lnTo>
                  <a:lnTo>
                    <a:pt x="104723" y="81588"/>
                  </a:lnTo>
                  <a:lnTo>
                    <a:pt x="111073" y="77767"/>
                  </a:lnTo>
                  <a:lnTo>
                    <a:pt x="120598" y="74558"/>
                  </a:lnTo>
                  <a:lnTo>
                    <a:pt x="126948" y="70057"/>
                  </a:lnTo>
                  <a:lnTo>
                    <a:pt x="130476" y="64529"/>
                  </a:lnTo>
                  <a:lnTo>
                    <a:pt x="131417" y="61573"/>
                  </a:lnTo>
                  <a:lnTo>
                    <a:pt x="133102" y="59602"/>
                  </a:lnTo>
                  <a:lnTo>
                    <a:pt x="137797" y="57412"/>
                  </a:lnTo>
                  <a:lnTo>
                    <a:pt x="139473" y="55770"/>
                  </a:lnTo>
                  <a:lnTo>
                    <a:pt x="141334" y="51124"/>
                  </a:lnTo>
                  <a:lnTo>
                    <a:pt x="142784" y="23875"/>
                  </a:lnTo>
                  <a:lnTo>
                    <a:pt x="139984" y="17545"/>
                  </a:lnTo>
                  <a:lnTo>
                    <a:pt x="137755" y="14376"/>
                  </a:lnTo>
                  <a:lnTo>
                    <a:pt x="132457" y="10853"/>
                  </a:lnTo>
                  <a:lnTo>
                    <a:pt x="102823" y="0"/>
                  </a:lnTo>
                  <a:lnTo>
                    <a:pt x="92942" y="1995"/>
                  </a:lnTo>
                  <a:lnTo>
                    <a:pt x="64209" y="14845"/>
                  </a:lnTo>
                  <a:lnTo>
                    <a:pt x="55673" y="20940"/>
                  </a:lnTo>
                  <a:lnTo>
                    <a:pt x="35456" y="44177"/>
                  </a:lnTo>
                  <a:lnTo>
                    <a:pt x="29970" y="48004"/>
                  </a:lnTo>
                  <a:lnTo>
                    <a:pt x="21052" y="60725"/>
                  </a:lnTo>
                  <a:lnTo>
                    <a:pt x="4452" y="96349"/>
                  </a:lnTo>
                  <a:lnTo>
                    <a:pt x="124" y="139512"/>
                  </a:lnTo>
                  <a:lnTo>
                    <a:pt x="0" y="152590"/>
                  </a:lnTo>
                  <a:lnTo>
                    <a:pt x="2794" y="159771"/>
                  </a:lnTo>
                  <a:lnTo>
                    <a:pt x="6504" y="166491"/>
                  </a:lnTo>
                  <a:lnTo>
                    <a:pt x="9652" y="176223"/>
                  </a:lnTo>
                  <a:lnTo>
                    <a:pt x="14138" y="182623"/>
                  </a:lnTo>
                  <a:lnTo>
                    <a:pt x="19661" y="186172"/>
                  </a:lnTo>
                  <a:lnTo>
                    <a:pt x="31541" y="188170"/>
                  </a:lnTo>
                  <a:lnTo>
                    <a:pt x="74742" y="188997"/>
                  </a:lnTo>
                  <a:lnTo>
                    <a:pt x="83637" y="186182"/>
                  </a:lnTo>
                  <a:lnTo>
                    <a:pt x="91118" y="182462"/>
                  </a:lnTo>
                  <a:lnTo>
                    <a:pt x="101280" y="179310"/>
                  </a:lnTo>
                  <a:lnTo>
                    <a:pt x="147851" y="145593"/>
                  </a:lnTo>
                  <a:lnTo>
                    <a:pt x="152348" y="1413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214">
            <a:extLst>
              <a:ext uri="{FF2B5EF4-FFF2-40B4-BE49-F238E27FC236}">
                <a16:creationId xmlns:a16="http://schemas.microsoft.com/office/drawing/2014/main" id="{6A1F65EC-0AA4-D131-EA23-84930BA1E62B}"/>
              </a:ext>
            </a:extLst>
          </p:cNvPr>
          <p:cNvGrpSpPr/>
          <p:nvPr/>
        </p:nvGrpSpPr>
        <p:grpSpPr>
          <a:xfrm>
            <a:off x="3152775" y="3562350"/>
            <a:ext cx="171451" cy="104776"/>
            <a:chOff x="3152775" y="3562350"/>
            <a:chExt cx="171451" cy="104776"/>
          </a:xfrm>
        </p:grpSpPr>
        <p:sp>
          <p:nvSpPr>
            <p:cNvPr id="11" name="SMARTInkShape-949">
              <a:extLst>
                <a:ext uri="{FF2B5EF4-FFF2-40B4-BE49-F238E27FC236}">
                  <a16:creationId xmlns:a16="http://schemas.microsoft.com/office/drawing/2014/main" id="{3DECBF9A-A8A8-840E-0C48-C19B9CE842F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152775" y="356235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0"/>
                  </a:moveTo>
                  <a:lnTo>
                    <a:pt x="0" y="0"/>
                  </a:lnTo>
                  <a:lnTo>
                    <a:pt x="0" y="9408"/>
                  </a:lnTo>
                  <a:lnTo>
                    <a:pt x="45518" y="9525"/>
                  </a:lnTo>
                  <a:lnTo>
                    <a:pt x="93090" y="9525"/>
                  </a:lnTo>
                  <a:lnTo>
                    <a:pt x="125550" y="9525"/>
                  </a:lnTo>
                  <a:lnTo>
                    <a:pt x="132705" y="12347"/>
                  </a:lnTo>
                  <a:lnTo>
                    <a:pt x="139413" y="16071"/>
                  </a:lnTo>
                  <a:lnTo>
                    <a:pt x="152343" y="18461"/>
                  </a:lnTo>
                  <a:lnTo>
                    <a:pt x="1619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50">
              <a:extLst>
                <a:ext uri="{FF2B5EF4-FFF2-40B4-BE49-F238E27FC236}">
                  <a16:creationId xmlns:a16="http://schemas.microsoft.com/office/drawing/2014/main" id="{8B43383E-25A5-BA20-DFAB-09CD1EF1DFA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162300" y="3648075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0361" y="7539"/>
                  </a:lnTo>
                  <a:lnTo>
                    <a:pt x="52064" y="9502"/>
                  </a:lnTo>
                  <a:lnTo>
                    <a:pt x="99340" y="10583"/>
                  </a:lnTo>
                  <a:lnTo>
                    <a:pt x="132567" y="18461"/>
                  </a:lnTo>
                  <a:lnTo>
                    <a:pt x="1619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MARTInkShape-951">
            <a:extLst>
              <a:ext uri="{FF2B5EF4-FFF2-40B4-BE49-F238E27FC236}">
                <a16:creationId xmlns:a16="http://schemas.microsoft.com/office/drawing/2014/main" id="{FD34BADB-C23C-3A57-4101-384E5A1C852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29181" y="3571875"/>
            <a:ext cx="199895" cy="180569"/>
          </a:xfrm>
          <a:custGeom>
            <a:avLst/>
            <a:gdLst/>
            <a:ahLst/>
            <a:cxnLst/>
            <a:rect l="0" t="0" r="0" b="0"/>
            <a:pathLst>
              <a:path w="199895" h="180569">
                <a:moveTo>
                  <a:pt x="114169" y="28575"/>
                </a:moveTo>
                <a:lnTo>
                  <a:pt x="114169" y="28575"/>
                </a:lnTo>
                <a:lnTo>
                  <a:pt x="122370" y="28575"/>
                </a:lnTo>
                <a:lnTo>
                  <a:pt x="122811" y="27517"/>
                </a:lnTo>
                <a:lnTo>
                  <a:pt x="123694" y="9525"/>
                </a:lnTo>
                <a:lnTo>
                  <a:pt x="115493" y="9525"/>
                </a:lnTo>
                <a:lnTo>
                  <a:pt x="115052" y="8467"/>
                </a:lnTo>
                <a:lnTo>
                  <a:pt x="114285" y="1324"/>
                </a:lnTo>
                <a:lnTo>
                  <a:pt x="111398" y="589"/>
                </a:lnTo>
                <a:lnTo>
                  <a:pt x="90489" y="3"/>
                </a:lnTo>
                <a:lnTo>
                  <a:pt x="84947" y="2823"/>
                </a:lnTo>
                <a:lnTo>
                  <a:pt x="77822" y="8201"/>
                </a:lnTo>
                <a:lnTo>
                  <a:pt x="68811" y="9264"/>
                </a:lnTo>
                <a:lnTo>
                  <a:pt x="62966" y="9409"/>
                </a:lnTo>
                <a:lnTo>
                  <a:pt x="60983" y="10506"/>
                </a:lnTo>
                <a:lnTo>
                  <a:pt x="59662" y="12296"/>
                </a:lnTo>
                <a:lnTo>
                  <a:pt x="57135" y="17106"/>
                </a:lnTo>
                <a:lnTo>
                  <a:pt x="52484" y="22772"/>
                </a:lnTo>
                <a:lnTo>
                  <a:pt x="46889" y="25996"/>
                </a:lnTo>
                <a:lnTo>
                  <a:pt x="40875" y="28487"/>
                </a:lnTo>
                <a:lnTo>
                  <a:pt x="25234" y="41682"/>
                </a:lnTo>
                <a:lnTo>
                  <a:pt x="15733" y="55977"/>
                </a:lnTo>
                <a:lnTo>
                  <a:pt x="1358" y="88787"/>
                </a:lnTo>
                <a:lnTo>
                  <a:pt x="0" y="112997"/>
                </a:lnTo>
                <a:lnTo>
                  <a:pt x="2750" y="121834"/>
                </a:lnTo>
                <a:lnTo>
                  <a:pt x="13138" y="136132"/>
                </a:lnTo>
                <a:lnTo>
                  <a:pt x="19172" y="139878"/>
                </a:lnTo>
                <a:lnTo>
                  <a:pt x="25381" y="142601"/>
                </a:lnTo>
                <a:lnTo>
                  <a:pt x="60393" y="167292"/>
                </a:lnTo>
                <a:lnTo>
                  <a:pt x="73070" y="170218"/>
                </a:lnTo>
                <a:lnTo>
                  <a:pt x="88704" y="172143"/>
                </a:lnTo>
                <a:lnTo>
                  <a:pt x="106826" y="178917"/>
                </a:lnTo>
                <a:lnTo>
                  <a:pt x="125419" y="180568"/>
                </a:lnTo>
                <a:lnTo>
                  <a:pt x="132575" y="177972"/>
                </a:lnTo>
                <a:lnTo>
                  <a:pt x="139283" y="174349"/>
                </a:lnTo>
                <a:lnTo>
                  <a:pt x="152213" y="172022"/>
                </a:lnTo>
                <a:lnTo>
                  <a:pt x="164958" y="171563"/>
                </a:lnTo>
                <a:lnTo>
                  <a:pt x="167079" y="170467"/>
                </a:lnTo>
                <a:lnTo>
                  <a:pt x="168492" y="168678"/>
                </a:lnTo>
                <a:lnTo>
                  <a:pt x="171121" y="163868"/>
                </a:lnTo>
                <a:lnTo>
                  <a:pt x="175817" y="158202"/>
                </a:lnTo>
                <a:lnTo>
                  <a:pt x="181432" y="154979"/>
                </a:lnTo>
                <a:lnTo>
                  <a:pt x="184411" y="154119"/>
                </a:lnTo>
                <a:lnTo>
                  <a:pt x="186397" y="152488"/>
                </a:lnTo>
                <a:lnTo>
                  <a:pt x="197676" y="133169"/>
                </a:lnTo>
                <a:lnTo>
                  <a:pt x="199808" y="106885"/>
                </a:lnTo>
                <a:lnTo>
                  <a:pt x="199894" y="71817"/>
                </a:lnTo>
                <a:lnTo>
                  <a:pt x="197072" y="66138"/>
                </a:lnTo>
                <a:lnTo>
                  <a:pt x="193348" y="60087"/>
                </a:lnTo>
                <a:lnTo>
                  <a:pt x="190957" y="47578"/>
                </a:lnTo>
                <a:lnTo>
                  <a:pt x="190762" y="44418"/>
                </a:lnTo>
                <a:lnTo>
                  <a:pt x="189573" y="42312"/>
                </a:lnTo>
                <a:lnTo>
                  <a:pt x="187721" y="40908"/>
                </a:lnTo>
                <a:lnTo>
                  <a:pt x="185429" y="39972"/>
                </a:lnTo>
                <a:lnTo>
                  <a:pt x="183900" y="38290"/>
                </a:lnTo>
                <a:lnTo>
                  <a:pt x="182202" y="33598"/>
                </a:lnTo>
                <a:lnTo>
                  <a:pt x="180692" y="31924"/>
                </a:lnTo>
                <a:lnTo>
                  <a:pt x="176190" y="30063"/>
                </a:lnTo>
                <a:lnTo>
                  <a:pt x="174566" y="28509"/>
                </a:lnTo>
                <a:lnTo>
                  <a:pt x="172763" y="23959"/>
                </a:lnTo>
                <a:lnTo>
                  <a:pt x="171223" y="22323"/>
                </a:lnTo>
                <a:lnTo>
                  <a:pt x="154023" y="10976"/>
                </a:lnTo>
                <a:lnTo>
                  <a:pt x="144222" y="1451"/>
                </a:lnTo>
                <a:lnTo>
                  <a:pt x="134672" y="128"/>
                </a:lnTo>
                <a:lnTo>
                  <a:pt x="96963" y="0"/>
                </a:lnTo>
                <a:lnTo>
                  <a:pt x="87879" y="6546"/>
                </a:lnTo>
                <a:lnTo>
                  <a:pt x="82023" y="8201"/>
                </a:lnTo>
                <a:lnTo>
                  <a:pt x="80039" y="9701"/>
                </a:lnTo>
                <a:lnTo>
                  <a:pt x="76186" y="15809"/>
                </a:lnTo>
                <a:lnTo>
                  <a:pt x="71535" y="17610"/>
                </a:lnTo>
                <a:lnTo>
                  <a:pt x="69872" y="19148"/>
                </a:lnTo>
                <a:lnTo>
                  <a:pt x="66544" y="285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SMARTInkShape-Group216">
            <a:extLst>
              <a:ext uri="{FF2B5EF4-FFF2-40B4-BE49-F238E27FC236}">
                <a16:creationId xmlns:a16="http://schemas.microsoft.com/office/drawing/2014/main" id="{854E0334-7232-B157-935C-B6B7248D2475}"/>
              </a:ext>
            </a:extLst>
          </p:cNvPr>
          <p:cNvGrpSpPr/>
          <p:nvPr/>
        </p:nvGrpSpPr>
        <p:grpSpPr>
          <a:xfrm>
            <a:off x="7572375" y="2829045"/>
            <a:ext cx="219076" cy="276106"/>
            <a:chOff x="7572375" y="2829045"/>
            <a:chExt cx="219076" cy="276106"/>
          </a:xfrm>
        </p:grpSpPr>
        <p:sp>
          <p:nvSpPr>
            <p:cNvPr id="15" name="SMARTInkShape-952">
              <a:extLst>
                <a:ext uri="{FF2B5EF4-FFF2-40B4-BE49-F238E27FC236}">
                  <a16:creationId xmlns:a16="http://schemas.microsoft.com/office/drawing/2014/main" id="{ABF56B4F-1233-7030-F38F-BA3301B500D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639050" y="2829045"/>
              <a:ext cx="38101" cy="238006"/>
            </a:xfrm>
            <a:custGeom>
              <a:avLst/>
              <a:gdLst/>
              <a:ahLst/>
              <a:cxnLst/>
              <a:rect l="0" t="0" r="0" b="0"/>
              <a:pathLst>
                <a:path w="38101" h="238006">
                  <a:moveTo>
                    <a:pt x="0" y="114180"/>
                  </a:moveTo>
                  <a:lnTo>
                    <a:pt x="0" y="114180"/>
                  </a:lnTo>
                  <a:lnTo>
                    <a:pt x="9515" y="104665"/>
                  </a:lnTo>
                  <a:lnTo>
                    <a:pt x="14578" y="104658"/>
                  </a:lnTo>
                  <a:lnTo>
                    <a:pt x="15011" y="103599"/>
                  </a:lnTo>
                  <a:lnTo>
                    <a:pt x="12668" y="99599"/>
                  </a:lnTo>
                  <a:lnTo>
                    <a:pt x="12679" y="98109"/>
                  </a:lnTo>
                  <a:lnTo>
                    <a:pt x="13744" y="97116"/>
                  </a:lnTo>
                  <a:lnTo>
                    <a:pt x="18002" y="95522"/>
                  </a:lnTo>
                  <a:lnTo>
                    <a:pt x="18740" y="90190"/>
                  </a:lnTo>
                  <a:lnTo>
                    <a:pt x="18958" y="81907"/>
                  </a:lnTo>
                  <a:lnTo>
                    <a:pt x="21832" y="75847"/>
                  </a:lnTo>
                  <a:lnTo>
                    <a:pt x="27243" y="68391"/>
                  </a:lnTo>
                  <a:lnTo>
                    <a:pt x="28541" y="35080"/>
                  </a:lnTo>
                  <a:lnTo>
                    <a:pt x="29611" y="32872"/>
                  </a:lnTo>
                  <a:lnTo>
                    <a:pt x="31382" y="31400"/>
                  </a:lnTo>
                  <a:lnTo>
                    <a:pt x="33621" y="30418"/>
                  </a:lnTo>
                  <a:lnTo>
                    <a:pt x="35114" y="28705"/>
                  </a:lnTo>
                  <a:lnTo>
                    <a:pt x="37706" y="20427"/>
                  </a:lnTo>
                  <a:lnTo>
                    <a:pt x="38100" y="0"/>
                  </a:lnTo>
                  <a:lnTo>
                    <a:pt x="38100" y="46226"/>
                  </a:lnTo>
                  <a:lnTo>
                    <a:pt x="35278" y="55050"/>
                  </a:lnTo>
                  <a:lnTo>
                    <a:pt x="33044" y="58886"/>
                  </a:lnTo>
                  <a:lnTo>
                    <a:pt x="33383" y="71613"/>
                  </a:lnTo>
                  <a:lnTo>
                    <a:pt x="34945" y="86795"/>
                  </a:lnTo>
                  <a:lnTo>
                    <a:pt x="29040" y="128397"/>
                  </a:lnTo>
                  <a:lnTo>
                    <a:pt x="27723" y="142724"/>
                  </a:lnTo>
                  <a:lnTo>
                    <a:pt x="20401" y="169196"/>
                  </a:lnTo>
                  <a:lnTo>
                    <a:pt x="19451" y="182457"/>
                  </a:lnTo>
                  <a:lnTo>
                    <a:pt x="22051" y="189681"/>
                  </a:lnTo>
                  <a:lnTo>
                    <a:pt x="24226" y="193089"/>
                  </a:lnTo>
                  <a:lnTo>
                    <a:pt x="24617" y="196419"/>
                  </a:lnTo>
                  <a:lnTo>
                    <a:pt x="19075" y="226990"/>
                  </a:lnTo>
                  <a:lnTo>
                    <a:pt x="20125" y="227486"/>
                  </a:lnTo>
                  <a:lnTo>
                    <a:pt x="24114" y="228038"/>
                  </a:lnTo>
                  <a:lnTo>
                    <a:pt x="25600" y="229244"/>
                  </a:lnTo>
                  <a:lnTo>
                    <a:pt x="28575" y="2380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953">
              <a:extLst>
                <a:ext uri="{FF2B5EF4-FFF2-40B4-BE49-F238E27FC236}">
                  <a16:creationId xmlns:a16="http://schemas.microsoft.com/office/drawing/2014/main" id="{D8362EAC-EF47-FA9B-5792-8FF23841469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572375" y="3095625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9525"/>
                  </a:moveTo>
                  <a:lnTo>
                    <a:pt x="0" y="9525"/>
                  </a:lnTo>
                  <a:lnTo>
                    <a:pt x="43621" y="8467"/>
                  </a:lnTo>
                  <a:lnTo>
                    <a:pt x="88130" y="883"/>
                  </a:lnTo>
                  <a:lnTo>
                    <a:pt x="106664" y="1320"/>
                  </a:lnTo>
                  <a:lnTo>
                    <a:pt x="125766" y="7591"/>
                  </a:lnTo>
                  <a:lnTo>
                    <a:pt x="137388" y="7607"/>
                  </a:lnTo>
                  <a:lnTo>
                    <a:pt x="183997" y="239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217">
            <a:extLst>
              <a:ext uri="{FF2B5EF4-FFF2-40B4-BE49-F238E27FC236}">
                <a16:creationId xmlns:a16="http://schemas.microsoft.com/office/drawing/2014/main" id="{F17E8ECC-8CBC-8D0F-360F-E724A340F709}"/>
              </a:ext>
            </a:extLst>
          </p:cNvPr>
          <p:cNvGrpSpPr/>
          <p:nvPr/>
        </p:nvGrpSpPr>
        <p:grpSpPr>
          <a:xfrm>
            <a:off x="1809750" y="4114834"/>
            <a:ext cx="819151" cy="314292"/>
            <a:chOff x="1809750" y="4114834"/>
            <a:chExt cx="819151" cy="314292"/>
          </a:xfrm>
        </p:grpSpPr>
        <p:sp>
          <p:nvSpPr>
            <p:cNvPr id="18" name="SMARTInkShape-954">
              <a:extLst>
                <a:ext uri="{FF2B5EF4-FFF2-40B4-BE49-F238E27FC236}">
                  <a16:creationId xmlns:a16="http://schemas.microsoft.com/office/drawing/2014/main" id="{268308EE-DF8B-5DC5-B96E-A40ECD993EE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809750" y="4162425"/>
              <a:ext cx="47626" cy="266701"/>
            </a:xfrm>
            <a:custGeom>
              <a:avLst/>
              <a:gdLst/>
              <a:ahLst/>
              <a:cxnLst/>
              <a:rect l="0" t="0" r="0" b="0"/>
              <a:pathLst>
                <a:path w="47626" h="266701">
                  <a:moveTo>
                    <a:pt x="47625" y="0"/>
                  </a:moveTo>
                  <a:lnTo>
                    <a:pt x="47625" y="0"/>
                  </a:lnTo>
                  <a:lnTo>
                    <a:pt x="47625" y="5057"/>
                  </a:lnTo>
                  <a:lnTo>
                    <a:pt x="35866" y="50769"/>
                  </a:lnTo>
                  <a:lnTo>
                    <a:pt x="18854" y="97512"/>
                  </a:lnTo>
                  <a:lnTo>
                    <a:pt x="12289" y="124495"/>
                  </a:lnTo>
                  <a:lnTo>
                    <a:pt x="7522" y="149776"/>
                  </a:lnTo>
                  <a:lnTo>
                    <a:pt x="2229" y="173495"/>
                  </a:lnTo>
                  <a:lnTo>
                    <a:pt x="130" y="216786"/>
                  </a:lnTo>
                  <a:lnTo>
                    <a:pt x="1" y="264384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955">
              <a:extLst>
                <a:ext uri="{FF2B5EF4-FFF2-40B4-BE49-F238E27FC236}">
                  <a16:creationId xmlns:a16="http://schemas.microsoft.com/office/drawing/2014/main" id="{FD7FEB09-3E0B-C6CB-AEF3-C1649249E99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849174" y="4152914"/>
              <a:ext cx="179652" cy="247637"/>
            </a:xfrm>
            <a:custGeom>
              <a:avLst/>
              <a:gdLst/>
              <a:ahLst/>
              <a:cxnLst/>
              <a:rect l="0" t="0" r="0" b="0"/>
              <a:pathLst>
                <a:path w="179652" h="247637">
                  <a:moveTo>
                    <a:pt x="8201" y="38086"/>
                  </a:moveTo>
                  <a:lnTo>
                    <a:pt x="8201" y="38086"/>
                  </a:lnTo>
                  <a:lnTo>
                    <a:pt x="8201" y="9546"/>
                  </a:lnTo>
                  <a:lnTo>
                    <a:pt x="3144" y="9522"/>
                  </a:lnTo>
                  <a:lnTo>
                    <a:pt x="1655" y="10576"/>
                  </a:lnTo>
                  <a:lnTo>
                    <a:pt x="662" y="12338"/>
                  </a:lnTo>
                  <a:lnTo>
                    <a:pt x="0" y="14571"/>
                  </a:lnTo>
                  <a:lnTo>
                    <a:pt x="617" y="16059"/>
                  </a:lnTo>
                  <a:lnTo>
                    <a:pt x="2087" y="17052"/>
                  </a:lnTo>
                  <a:lnTo>
                    <a:pt x="4125" y="17713"/>
                  </a:lnTo>
                  <a:lnTo>
                    <a:pt x="4425" y="19212"/>
                  </a:lnTo>
                  <a:lnTo>
                    <a:pt x="1937" y="23700"/>
                  </a:lnTo>
                  <a:lnTo>
                    <a:pt x="1908" y="27437"/>
                  </a:lnTo>
                  <a:lnTo>
                    <a:pt x="8567" y="53165"/>
                  </a:lnTo>
                  <a:lnTo>
                    <a:pt x="36837" y="94634"/>
                  </a:lnTo>
                  <a:lnTo>
                    <a:pt x="52659" y="109974"/>
                  </a:lnTo>
                  <a:lnTo>
                    <a:pt x="82415" y="121572"/>
                  </a:lnTo>
                  <a:lnTo>
                    <a:pt x="96709" y="123369"/>
                  </a:lnTo>
                  <a:lnTo>
                    <a:pt x="98956" y="122458"/>
                  </a:lnTo>
                  <a:lnTo>
                    <a:pt x="100455" y="120792"/>
                  </a:lnTo>
                  <a:lnTo>
                    <a:pt x="101453" y="118623"/>
                  </a:lnTo>
                  <a:lnTo>
                    <a:pt x="103178" y="117178"/>
                  </a:lnTo>
                  <a:lnTo>
                    <a:pt x="107916" y="115571"/>
                  </a:lnTo>
                  <a:lnTo>
                    <a:pt x="113549" y="109213"/>
                  </a:lnTo>
                  <a:lnTo>
                    <a:pt x="129254" y="86102"/>
                  </a:lnTo>
                  <a:lnTo>
                    <a:pt x="131853" y="79535"/>
                  </a:lnTo>
                  <a:lnTo>
                    <a:pt x="157831" y="38677"/>
                  </a:lnTo>
                  <a:lnTo>
                    <a:pt x="160428" y="31999"/>
                  </a:lnTo>
                  <a:lnTo>
                    <a:pt x="177005" y="9526"/>
                  </a:lnTo>
                  <a:lnTo>
                    <a:pt x="179647" y="0"/>
                  </a:lnTo>
                  <a:lnTo>
                    <a:pt x="179651" y="13245"/>
                  </a:lnTo>
                  <a:lnTo>
                    <a:pt x="170715" y="60228"/>
                  </a:lnTo>
                  <a:lnTo>
                    <a:pt x="169329" y="76502"/>
                  </a:lnTo>
                  <a:lnTo>
                    <a:pt x="160448" y="118269"/>
                  </a:lnTo>
                  <a:lnTo>
                    <a:pt x="152039" y="164181"/>
                  </a:lnTo>
                  <a:lnTo>
                    <a:pt x="151113" y="207649"/>
                  </a:lnTo>
                  <a:lnTo>
                    <a:pt x="160601" y="2476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956">
              <a:extLst>
                <a:ext uri="{FF2B5EF4-FFF2-40B4-BE49-F238E27FC236}">
                  <a16:creationId xmlns:a16="http://schemas.microsoft.com/office/drawing/2014/main" id="{33E761B3-663A-CECC-04BC-E7E5033A9FF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147272" y="4257889"/>
              <a:ext cx="81448" cy="114039"/>
            </a:xfrm>
            <a:custGeom>
              <a:avLst/>
              <a:gdLst/>
              <a:ahLst/>
              <a:cxnLst/>
              <a:rect l="0" t="0" r="0" b="0"/>
              <a:pathLst>
                <a:path w="81448" h="114039">
                  <a:moveTo>
                    <a:pt x="62528" y="56936"/>
                  </a:moveTo>
                  <a:lnTo>
                    <a:pt x="62528" y="56936"/>
                  </a:lnTo>
                  <a:lnTo>
                    <a:pt x="62528" y="51879"/>
                  </a:lnTo>
                  <a:lnTo>
                    <a:pt x="63586" y="50390"/>
                  </a:lnTo>
                  <a:lnTo>
                    <a:pt x="65350" y="49397"/>
                  </a:lnTo>
                  <a:lnTo>
                    <a:pt x="70729" y="47804"/>
                  </a:lnTo>
                  <a:lnTo>
                    <a:pt x="71464" y="44763"/>
                  </a:lnTo>
                  <a:lnTo>
                    <a:pt x="72053" y="19266"/>
                  </a:lnTo>
                  <a:lnTo>
                    <a:pt x="63852" y="10673"/>
                  </a:lnTo>
                  <a:lnTo>
                    <a:pt x="54443" y="9431"/>
                  </a:lnTo>
                  <a:lnTo>
                    <a:pt x="30650" y="9314"/>
                  </a:lnTo>
                  <a:lnTo>
                    <a:pt x="24371" y="12135"/>
                  </a:lnTo>
                  <a:lnTo>
                    <a:pt x="11717" y="22569"/>
                  </a:lnTo>
                  <a:lnTo>
                    <a:pt x="8195" y="28609"/>
                  </a:lnTo>
                  <a:lnTo>
                    <a:pt x="6213" y="40782"/>
                  </a:lnTo>
                  <a:lnTo>
                    <a:pt x="4691" y="50815"/>
                  </a:lnTo>
                  <a:lnTo>
                    <a:pt x="487" y="58801"/>
                  </a:lnTo>
                  <a:lnTo>
                    <a:pt x="0" y="62413"/>
                  </a:lnTo>
                  <a:lnTo>
                    <a:pt x="6255" y="91838"/>
                  </a:lnTo>
                  <a:lnTo>
                    <a:pt x="18612" y="107733"/>
                  </a:lnTo>
                  <a:lnTo>
                    <a:pt x="24665" y="111263"/>
                  </a:lnTo>
                  <a:lnTo>
                    <a:pt x="37175" y="113528"/>
                  </a:lnTo>
                  <a:lnTo>
                    <a:pt x="56182" y="114038"/>
                  </a:lnTo>
                  <a:lnTo>
                    <a:pt x="62530" y="111242"/>
                  </a:lnTo>
                  <a:lnTo>
                    <a:pt x="65704" y="109015"/>
                  </a:lnTo>
                  <a:lnTo>
                    <a:pt x="69231" y="103718"/>
                  </a:lnTo>
                  <a:lnTo>
                    <a:pt x="71857" y="97836"/>
                  </a:lnTo>
                  <a:lnTo>
                    <a:pt x="76553" y="91695"/>
                  </a:lnTo>
                  <a:lnTo>
                    <a:pt x="79345" y="82615"/>
                  </a:lnTo>
                  <a:lnTo>
                    <a:pt x="81447" y="40892"/>
                  </a:lnTo>
                  <a:lnTo>
                    <a:pt x="80494" y="16686"/>
                  </a:lnTo>
                  <a:lnTo>
                    <a:pt x="73374" y="2220"/>
                  </a:lnTo>
                  <a:lnTo>
                    <a:pt x="71875" y="1409"/>
                  </a:lnTo>
                  <a:lnTo>
                    <a:pt x="58911" y="0"/>
                  </a:lnTo>
                  <a:lnTo>
                    <a:pt x="56942" y="987"/>
                  </a:lnTo>
                  <a:lnTo>
                    <a:pt x="55629" y="2703"/>
                  </a:lnTo>
                  <a:lnTo>
                    <a:pt x="54754" y="4906"/>
                  </a:lnTo>
                  <a:lnTo>
                    <a:pt x="53112" y="6374"/>
                  </a:lnTo>
                  <a:lnTo>
                    <a:pt x="43478" y="93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957">
              <a:extLst>
                <a:ext uri="{FF2B5EF4-FFF2-40B4-BE49-F238E27FC236}">
                  <a16:creationId xmlns:a16="http://schemas.microsoft.com/office/drawing/2014/main" id="{84C7CE39-3746-7D19-E00E-C1B8F37F593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314705" y="4114834"/>
              <a:ext cx="123696" cy="275666"/>
            </a:xfrm>
            <a:custGeom>
              <a:avLst/>
              <a:gdLst/>
              <a:ahLst/>
              <a:cxnLst/>
              <a:rect l="0" t="0" r="0" b="0"/>
              <a:pathLst>
                <a:path w="123696" h="275666">
                  <a:moveTo>
                    <a:pt x="66545" y="199991"/>
                  </a:moveTo>
                  <a:lnTo>
                    <a:pt x="66545" y="199991"/>
                  </a:lnTo>
                  <a:lnTo>
                    <a:pt x="75678" y="199991"/>
                  </a:lnTo>
                  <a:lnTo>
                    <a:pt x="75954" y="194934"/>
                  </a:lnTo>
                  <a:lnTo>
                    <a:pt x="77051" y="193445"/>
                  </a:lnTo>
                  <a:lnTo>
                    <a:pt x="85478" y="190500"/>
                  </a:lnTo>
                  <a:lnTo>
                    <a:pt x="85595" y="171809"/>
                  </a:lnTo>
                  <a:lnTo>
                    <a:pt x="38135" y="171416"/>
                  </a:lnTo>
                  <a:lnTo>
                    <a:pt x="33458" y="171416"/>
                  </a:lnTo>
                  <a:lnTo>
                    <a:pt x="27851" y="174238"/>
                  </a:lnTo>
                  <a:lnTo>
                    <a:pt x="21831" y="177962"/>
                  </a:lnTo>
                  <a:lnTo>
                    <a:pt x="15628" y="179617"/>
                  </a:lnTo>
                  <a:lnTo>
                    <a:pt x="13550" y="181117"/>
                  </a:lnTo>
                  <a:lnTo>
                    <a:pt x="12165" y="183175"/>
                  </a:lnTo>
                  <a:lnTo>
                    <a:pt x="9568" y="188284"/>
                  </a:lnTo>
                  <a:lnTo>
                    <a:pt x="3214" y="197110"/>
                  </a:lnTo>
                  <a:lnTo>
                    <a:pt x="861" y="206428"/>
                  </a:lnTo>
                  <a:lnTo>
                    <a:pt x="0" y="222227"/>
                  </a:lnTo>
                  <a:lnTo>
                    <a:pt x="8082" y="249468"/>
                  </a:lnTo>
                  <a:lnTo>
                    <a:pt x="9579" y="252025"/>
                  </a:lnTo>
                  <a:lnTo>
                    <a:pt x="11634" y="253731"/>
                  </a:lnTo>
                  <a:lnTo>
                    <a:pt x="16740" y="256684"/>
                  </a:lnTo>
                  <a:lnTo>
                    <a:pt x="34882" y="272196"/>
                  </a:lnTo>
                  <a:lnTo>
                    <a:pt x="44346" y="275008"/>
                  </a:lnTo>
                  <a:lnTo>
                    <a:pt x="50681" y="275665"/>
                  </a:lnTo>
                  <a:lnTo>
                    <a:pt x="52794" y="274782"/>
                  </a:lnTo>
                  <a:lnTo>
                    <a:pt x="54203" y="273135"/>
                  </a:lnTo>
                  <a:lnTo>
                    <a:pt x="55142" y="270979"/>
                  </a:lnTo>
                  <a:lnTo>
                    <a:pt x="56826" y="269541"/>
                  </a:lnTo>
                  <a:lnTo>
                    <a:pt x="61520" y="267944"/>
                  </a:lnTo>
                  <a:lnTo>
                    <a:pt x="63195" y="265401"/>
                  </a:lnTo>
                  <a:lnTo>
                    <a:pt x="68705" y="248934"/>
                  </a:lnTo>
                  <a:lnTo>
                    <a:pt x="79672" y="230120"/>
                  </a:lnTo>
                  <a:lnTo>
                    <a:pt x="87637" y="189416"/>
                  </a:lnTo>
                  <a:lnTo>
                    <a:pt x="93642" y="147102"/>
                  </a:lnTo>
                  <a:lnTo>
                    <a:pt x="94682" y="105416"/>
                  </a:lnTo>
                  <a:lnTo>
                    <a:pt x="101579" y="59131"/>
                  </a:lnTo>
                  <a:lnTo>
                    <a:pt x="104241" y="14813"/>
                  </a:lnTo>
                  <a:lnTo>
                    <a:pt x="104641" y="80"/>
                  </a:lnTo>
                  <a:lnTo>
                    <a:pt x="109700" y="0"/>
                  </a:lnTo>
                  <a:lnTo>
                    <a:pt x="115006" y="2803"/>
                  </a:lnTo>
                  <a:lnTo>
                    <a:pt x="117902" y="5032"/>
                  </a:lnTo>
                  <a:lnTo>
                    <a:pt x="121120" y="10332"/>
                  </a:lnTo>
                  <a:lnTo>
                    <a:pt x="123695" y="190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958">
              <a:extLst>
                <a:ext uri="{FF2B5EF4-FFF2-40B4-BE49-F238E27FC236}">
                  <a16:creationId xmlns:a16="http://schemas.microsoft.com/office/drawing/2014/main" id="{72918AAE-198A-EC88-2C36-7D0166A7491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477069" y="4230586"/>
              <a:ext cx="151832" cy="141379"/>
            </a:xfrm>
            <a:custGeom>
              <a:avLst/>
              <a:gdLst/>
              <a:ahLst/>
              <a:cxnLst/>
              <a:rect l="0" t="0" r="0" b="0"/>
              <a:pathLst>
                <a:path w="151832" h="141379">
                  <a:moveTo>
                    <a:pt x="18481" y="55664"/>
                  </a:moveTo>
                  <a:lnTo>
                    <a:pt x="18481" y="55664"/>
                  </a:lnTo>
                  <a:lnTo>
                    <a:pt x="18481" y="63865"/>
                  </a:lnTo>
                  <a:lnTo>
                    <a:pt x="26682" y="73274"/>
                  </a:lnTo>
                  <a:lnTo>
                    <a:pt x="32670" y="74288"/>
                  </a:lnTo>
                  <a:lnTo>
                    <a:pt x="78842" y="74714"/>
                  </a:lnTo>
                  <a:lnTo>
                    <a:pt x="85172" y="71892"/>
                  </a:lnTo>
                  <a:lnTo>
                    <a:pt x="101914" y="58905"/>
                  </a:lnTo>
                  <a:lnTo>
                    <a:pt x="107774" y="57104"/>
                  </a:lnTo>
                  <a:lnTo>
                    <a:pt x="109759" y="55566"/>
                  </a:lnTo>
                  <a:lnTo>
                    <a:pt x="118265" y="42533"/>
                  </a:lnTo>
                  <a:lnTo>
                    <a:pt x="123860" y="39244"/>
                  </a:lnTo>
                  <a:lnTo>
                    <a:pt x="126833" y="38368"/>
                  </a:lnTo>
                  <a:lnTo>
                    <a:pt x="128816" y="36725"/>
                  </a:lnTo>
                  <a:lnTo>
                    <a:pt x="131019" y="32077"/>
                  </a:lnTo>
                  <a:lnTo>
                    <a:pt x="132627" y="14269"/>
                  </a:lnTo>
                  <a:lnTo>
                    <a:pt x="131620" y="12193"/>
                  </a:lnTo>
                  <a:lnTo>
                    <a:pt x="129890" y="10808"/>
                  </a:lnTo>
                  <a:lnTo>
                    <a:pt x="125146" y="8211"/>
                  </a:lnTo>
                  <a:lnTo>
                    <a:pt x="116525" y="1858"/>
                  </a:lnTo>
                  <a:lnTo>
                    <a:pt x="110386" y="0"/>
                  </a:lnTo>
                  <a:lnTo>
                    <a:pt x="107268" y="563"/>
                  </a:lnTo>
                  <a:lnTo>
                    <a:pt x="96764" y="5354"/>
                  </a:lnTo>
                  <a:lnTo>
                    <a:pt x="68719" y="12742"/>
                  </a:lnTo>
                  <a:lnTo>
                    <a:pt x="39333" y="30398"/>
                  </a:lnTo>
                  <a:lnTo>
                    <a:pt x="30218" y="39496"/>
                  </a:lnTo>
                  <a:lnTo>
                    <a:pt x="3751" y="77826"/>
                  </a:lnTo>
                  <a:lnTo>
                    <a:pt x="284" y="93124"/>
                  </a:lnTo>
                  <a:lnTo>
                    <a:pt x="0" y="96512"/>
                  </a:lnTo>
                  <a:lnTo>
                    <a:pt x="2506" y="103099"/>
                  </a:lnTo>
                  <a:lnTo>
                    <a:pt x="6090" y="109555"/>
                  </a:lnTo>
                  <a:lnTo>
                    <a:pt x="9165" y="119139"/>
                  </a:lnTo>
                  <a:lnTo>
                    <a:pt x="13635" y="125503"/>
                  </a:lnTo>
                  <a:lnTo>
                    <a:pt x="19150" y="129037"/>
                  </a:lnTo>
                  <a:lnTo>
                    <a:pt x="25128" y="131666"/>
                  </a:lnTo>
                  <a:lnTo>
                    <a:pt x="34444" y="138038"/>
                  </a:lnTo>
                  <a:lnTo>
                    <a:pt x="43907" y="140396"/>
                  </a:lnTo>
                  <a:lnTo>
                    <a:pt x="87939" y="141378"/>
                  </a:lnTo>
                  <a:lnTo>
                    <a:pt x="107499" y="140329"/>
                  </a:lnTo>
                  <a:lnTo>
                    <a:pt x="125474" y="133850"/>
                  </a:lnTo>
                  <a:lnTo>
                    <a:pt x="135883" y="131688"/>
                  </a:lnTo>
                  <a:lnTo>
                    <a:pt x="151831" y="1223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218">
            <a:extLst>
              <a:ext uri="{FF2B5EF4-FFF2-40B4-BE49-F238E27FC236}">
                <a16:creationId xmlns:a16="http://schemas.microsoft.com/office/drawing/2014/main" id="{05D36646-3D4F-A562-DD20-3FC0360D69AD}"/>
              </a:ext>
            </a:extLst>
          </p:cNvPr>
          <p:cNvGrpSpPr/>
          <p:nvPr/>
        </p:nvGrpSpPr>
        <p:grpSpPr>
          <a:xfrm>
            <a:off x="3057525" y="4229100"/>
            <a:ext cx="142876" cy="104776"/>
            <a:chOff x="3057525" y="4229100"/>
            <a:chExt cx="142876" cy="104776"/>
          </a:xfrm>
        </p:grpSpPr>
        <p:sp>
          <p:nvSpPr>
            <p:cNvPr id="24" name="SMARTInkShape-959">
              <a:extLst>
                <a:ext uri="{FF2B5EF4-FFF2-40B4-BE49-F238E27FC236}">
                  <a16:creationId xmlns:a16="http://schemas.microsoft.com/office/drawing/2014/main" id="{536F7634-7A34-01E7-055C-94F2424C9F0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095625" y="42291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0" y="9491"/>
                  </a:lnTo>
                  <a:lnTo>
                    <a:pt x="47432" y="9525"/>
                  </a:lnTo>
                  <a:lnTo>
                    <a:pt x="92082" y="9525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960">
              <a:extLst>
                <a:ext uri="{FF2B5EF4-FFF2-40B4-BE49-F238E27FC236}">
                  <a16:creationId xmlns:a16="http://schemas.microsoft.com/office/drawing/2014/main" id="{A6B8374B-95FB-BB0A-FD49-569035454B5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057525" y="432435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5988" y="9515"/>
                  </a:lnTo>
                  <a:lnTo>
                    <a:pt x="92488" y="9525"/>
                  </a:lnTo>
                  <a:lnTo>
                    <a:pt x="139254" y="9525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219">
            <a:extLst>
              <a:ext uri="{FF2B5EF4-FFF2-40B4-BE49-F238E27FC236}">
                <a16:creationId xmlns:a16="http://schemas.microsoft.com/office/drawing/2014/main" id="{2DE88241-D412-78A1-84A1-F8375D0244BE}"/>
              </a:ext>
            </a:extLst>
          </p:cNvPr>
          <p:cNvGrpSpPr/>
          <p:nvPr/>
        </p:nvGrpSpPr>
        <p:grpSpPr>
          <a:xfrm>
            <a:off x="3591492" y="4172560"/>
            <a:ext cx="713809" cy="332730"/>
            <a:chOff x="3591492" y="4172560"/>
            <a:chExt cx="713809" cy="332730"/>
          </a:xfrm>
        </p:grpSpPr>
        <p:sp>
          <p:nvSpPr>
            <p:cNvPr id="27" name="SMARTInkShape-961">
              <a:extLst>
                <a:ext uri="{FF2B5EF4-FFF2-40B4-BE49-F238E27FC236}">
                  <a16:creationId xmlns:a16="http://schemas.microsoft.com/office/drawing/2014/main" id="{7540EED2-8A5B-6D16-D7F5-564C565965E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591492" y="4172560"/>
              <a:ext cx="180230" cy="198882"/>
            </a:xfrm>
            <a:custGeom>
              <a:avLst/>
              <a:gdLst/>
              <a:ahLst/>
              <a:cxnLst/>
              <a:rect l="0" t="0" r="0" b="0"/>
              <a:pathLst>
                <a:path w="180230" h="198882">
                  <a:moveTo>
                    <a:pt x="94683" y="56540"/>
                  </a:moveTo>
                  <a:lnTo>
                    <a:pt x="94683" y="56540"/>
                  </a:lnTo>
                  <a:lnTo>
                    <a:pt x="104174" y="56540"/>
                  </a:lnTo>
                  <a:lnTo>
                    <a:pt x="104208" y="38930"/>
                  </a:lnTo>
                  <a:lnTo>
                    <a:pt x="96007" y="29416"/>
                  </a:lnTo>
                  <a:lnTo>
                    <a:pt x="95076" y="23338"/>
                  </a:lnTo>
                  <a:lnTo>
                    <a:pt x="93887" y="21705"/>
                  </a:lnTo>
                  <a:lnTo>
                    <a:pt x="92035" y="20617"/>
                  </a:lnTo>
                  <a:lnTo>
                    <a:pt x="85561" y="18568"/>
                  </a:lnTo>
                  <a:lnTo>
                    <a:pt x="71936" y="18451"/>
                  </a:lnTo>
                  <a:lnTo>
                    <a:pt x="65876" y="21267"/>
                  </a:lnTo>
                  <a:lnTo>
                    <a:pt x="34153" y="45009"/>
                  </a:lnTo>
                  <a:lnTo>
                    <a:pt x="9132" y="85369"/>
                  </a:lnTo>
                  <a:lnTo>
                    <a:pt x="2307" y="101418"/>
                  </a:lnTo>
                  <a:lnTo>
                    <a:pt x="0" y="121379"/>
                  </a:lnTo>
                  <a:lnTo>
                    <a:pt x="4658" y="139487"/>
                  </a:lnTo>
                  <a:lnTo>
                    <a:pt x="12740" y="153201"/>
                  </a:lnTo>
                  <a:lnTo>
                    <a:pt x="31499" y="172804"/>
                  </a:lnTo>
                  <a:lnTo>
                    <a:pt x="76049" y="193327"/>
                  </a:lnTo>
                  <a:lnTo>
                    <a:pt x="104055" y="198212"/>
                  </a:lnTo>
                  <a:lnTo>
                    <a:pt x="114018" y="198881"/>
                  </a:lnTo>
                  <a:lnTo>
                    <a:pt x="130633" y="194200"/>
                  </a:lnTo>
                  <a:lnTo>
                    <a:pt x="158670" y="180096"/>
                  </a:lnTo>
                  <a:lnTo>
                    <a:pt x="166513" y="172837"/>
                  </a:lnTo>
                  <a:lnTo>
                    <a:pt x="173527" y="162556"/>
                  </a:lnTo>
                  <a:lnTo>
                    <a:pt x="178369" y="144867"/>
                  </a:lnTo>
                  <a:lnTo>
                    <a:pt x="180229" y="102233"/>
                  </a:lnTo>
                  <a:lnTo>
                    <a:pt x="179315" y="66742"/>
                  </a:lnTo>
                  <a:lnTo>
                    <a:pt x="167146" y="31647"/>
                  </a:lnTo>
                  <a:lnTo>
                    <a:pt x="158286" y="21487"/>
                  </a:lnTo>
                  <a:lnTo>
                    <a:pt x="136808" y="4025"/>
                  </a:lnTo>
                  <a:lnTo>
                    <a:pt x="126685" y="764"/>
                  </a:lnTo>
                  <a:lnTo>
                    <a:pt x="120195" y="0"/>
                  </a:lnTo>
                  <a:lnTo>
                    <a:pt x="85158" y="89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962">
              <a:extLst>
                <a:ext uri="{FF2B5EF4-FFF2-40B4-BE49-F238E27FC236}">
                  <a16:creationId xmlns:a16="http://schemas.microsoft.com/office/drawing/2014/main" id="{5A772C6A-F78F-33C7-1BDE-32F36660180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810000" y="4362450"/>
              <a:ext cx="85688" cy="142840"/>
            </a:xfrm>
            <a:custGeom>
              <a:avLst/>
              <a:gdLst/>
              <a:ahLst/>
              <a:cxnLst/>
              <a:rect l="0" t="0" r="0" b="0"/>
              <a:pathLst>
                <a:path w="85688" h="142840">
                  <a:moveTo>
                    <a:pt x="57150" y="9525"/>
                  </a:moveTo>
                  <a:lnTo>
                    <a:pt x="57150" y="9525"/>
                  </a:lnTo>
                  <a:lnTo>
                    <a:pt x="74876" y="9525"/>
                  </a:lnTo>
                  <a:lnTo>
                    <a:pt x="67033" y="18658"/>
                  </a:lnTo>
                  <a:lnTo>
                    <a:pt x="42606" y="19050"/>
                  </a:lnTo>
                  <a:lnTo>
                    <a:pt x="42163" y="17992"/>
                  </a:lnTo>
                  <a:lnTo>
                    <a:pt x="44491" y="13993"/>
                  </a:lnTo>
                  <a:lnTo>
                    <a:pt x="44478" y="12504"/>
                  </a:lnTo>
                  <a:lnTo>
                    <a:pt x="43410" y="11511"/>
                  </a:lnTo>
                  <a:lnTo>
                    <a:pt x="41640" y="10849"/>
                  </a:lnTo>
                  <a:lnTo>
                    <a:pt x="41518" y="10408"/>
                  </a:lnTo>
                  <a:lnTo>
                    <a:pt x="44205" y="9917"/>
                  </a:lnTo>
                  <a:lnTo>
                    <a:pt x="45346" y="8729"/>
                  </a:lnTo>
                  <a:lnTo>
                    <a:pt x="47536" y="403"/>
                  </a:lnTo>
                  <a:lnTo>
                    <a:pt x="74749" y="0"/>
                  </a:lnTo>
                  <a:lnTo>
                    <a:pt x="80827" y="5057"/>
                  </a:lnTo>
                  <a:lnTo>
                    <a:pt x="83548" y="10361"/>
                  </a:lnTo>
                  <a:lnTo>
                    <a:pt x="85439" y="26569"/>
                  </a:lnTo>
                  <a:lnTo>
                    <a:pt x="85687" y="49490"/>
                  </a:lnTo>
                  <a:lnTo>
                    <a:pt x="82886" y="56568"/>
                  </a:lnTo>
                  <a:lnTo>
                    <a:pt x="79172" y="63241"/>
                  </a:lnTo>
                  <a:lnTo>
                    <a:pt x="71535" y="84397"/>
                  </a:lnTo>
                  <a:lnTo>
                    <a:pt x="56954" y="104182"/>
                  </a:lnTo>
                  <a:lnTo>
                    <a:pt x="30340" y="131582"/>
                  </a:lnTo>
                  <a:lnTo>
                    <a:pt x="26537" y="132564"/>
                  </a:lnTo>
                  <a:lnTo>
                    <a:pt x="24041" y="132826"/>
                  </a:lnTo>
                  <a:lnTo>
                    <a:pt x="18446" y="135939"/>
                  </a:lnTo>
                  <a:lnTo>
                    <a:pt x="11287" y="141506"/>
                  </a:lnTo>
                  <a:lnTo>
                    <a:pt x="438" y="14283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963">
              <a:extLst>
                <a:ext uri="{FF2B5EF4-FFF2-40B4-BE49-F238E27FC236}">
                  <a16:creationId xmlns:a16="http://schemas.microsoft.com/office/drawing/2014/main" id="{9DB6DED1-C0E1-273D-6988-9024D355FC7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095750" y="4410075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42378" y="19050"/>
                  </a:lnTo>
                  <a:lnTo>
                    <a:pt x="89811" y="19050"/>
                  </a:lnTo>
                  <a:lnTo>
                    <a:pt x="134679" y="19050"/>
                  </a:lnTo>
                  <a:lnTo>
                    <a:pt x="163614" y="19050"/>
                  </a:lnTo>
                  <a:lnTo>
                    <a:pt x="170790" y="16228"/>
                  </a:lnTo>
                  <a:lnTo>
                    <a:pt x="177507" y="12504"/>
                  </a:lnTo>
                  <a:lnTo>
                    <a:pt x="190278" y="9787"/>
                  </a:lnTo>
                  <a:lnTo>
                    <a:pt x="194987" y="9642"/>
                  </a:lnTo>
                  <a:lnTo>
                    <a:pt x="200608" y="675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964">
            <a:extLst>
              <a:ext uri="{FF2B5EF4-FFF2-40B4-BE49-F238E27FC236}">
                <a16:creationId xmlns:a16="http://schemas.microsoft.com/office/drawing/2014/main" id="{5F26C128-38BF-31D3-AAFE-773F5987451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91000" y="4144738"/>
            <a:ext cx="38101" cy="265206"/>
          </a:xfrm>
          <a:custGeom>
            <a:avLst/>
            <a:gdLst/>
            <a:ahLst/>
            <a:cxnLst/>
            <a:rect l="0" t="0" r="0" b="0"/>
            <a:pathLst>
              <a:path w="38101" h="265206">
                <a:moveTo>
                  <a:pt x="0" y="84362"/>
                </a:moveTo>
                <a:lnTo>
                  <a:pt x="0" y="84362"/>
                </a:lnTo>
                <a:lnTo>
                  <a:pt x="0" y="75230"/>
                </a:lnTo>
                <a:lnTo>
                  <a:pt x="8201" y="66670"/>
                </a:lnTo>
                <a:lnTo>
                  <a:pt x="9132" y="60658"/>
                </a:lnTo>
                <a:lnTo>
                  <a:pt x="10321" y="59034"/>
                </a:lnTo>
                <a:lnTo>
                  <a:pt x="12173" y="57952"/>
                </a:lnTo>
                <a:lnTo>
                  <a:pt x="14465" y="57231"/>
                </a:lnTo>
                <a:lnTo>
                  <a:pt x="15994" y="55691"/>
                </a:lnTo>
                <a:lnTo>
                  <a:pt x="17692" y="51158"/>
                </a:lnTo>
                <a:lnTo>
                  <a:pt x="19840" y="39625"/>
                </a:lnTo>
                <a:lnTo>
                  <a:pt x="25517" y="30302"/>
                </a:lnTo>
                <a:lnTo>
                  <a:pt x="28172" y="19557"/>
                </a:lnTo>
                <a:lnTo>
                  <a:pt x="37697" y="8603"/>
                </a:lnTo>
                <a:lnTo>
                  <a:pt x="38065" y="0"/>
                </a:lnTo>
                <a:lnTo>
                  <a:pt x="38100" y="18169"/>
                </a:lnTo>
                <a:lnTo>
                  <a:pt x="35278" y="26015"/>
                </a:lnTo>
                <a:lnTo>
                  <a:pt x="33044" y="29589"/>
                </a:lnTo>
                <a:lnTo>
                  <a:pt x="29163" y="64057"/>
                </a:lnTo>
                <a:lnTo>
                  <a:pt x="25927" y="86813"/>
                </a:lnTo>
                <a:lnTo>
                  <a:pt x="19654" y="134188"/>
                </a:lnTo>
                <a:lnTo>
                  <a:pt x="16280" y="181791"/>
                </a:lnTo>
                <a:lnTo>
                  <a:pt x="9920" y="224957"/>
                </a:lnTo>
                <a:lnTo>
                  <a:pt x="6879" y="234337"/>
                </a:lnTo>
                <a:lnTo>
                  <a:pt x="3058" y="242035"/>
                </a:lnTo>
                <a:lnTo>
                  <a:pt x="268" y="255522"/>
                </a:lnTo>
                <a:lnTo>
                  <a:pt x="10" y="264892"/>
                </a:lnTo>
                <a:lnTo>
                  <a:pt x="5060" y="265205"/>
                </a:lnTo>
                <a:lnTo>
                  <a:pt x="6548" y="264191"/>
                </a:lnTo>
                <a:lnTo>
                  <a:pt x="7541" y="262456"/>
                </a:lnTo>
                <a:lnTo>
                  <a:pt x="9525" y="25581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with two modes …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Data with more than two modes …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Also possible for data to have </a:t>
            </a:r>
            <a:r>
              <a:rPr lang="en-US" b="1" dirty="0"/>
              <a:t>no mode</a:t>
            </a:r>
            <a:r>
              <a:rPr lang="en-US" dirty="0"/>
              <a:t>.</a:t>
            </a:r>
          </a:p>
        </p:txBody>
      </p:sp>
      <p:grpSp>
        <p:nvGrpSpPr>
          <p:cNvPr id="12" name="SMARTInkShape-Group221">
            <a:extLst>
              <a:ext uri="{FF2B5EF4-FFF2-40B4-BE49-F238E27FC236}">
                <a16:creationId xmlns:a16="http://schemas.microsoft.com/office/drawing/2014/main" id="{66E1752F-2F66-669C-E8FC-3AF71BC45F7B}"/>
              </a:ext>
            </a:extLst>
          </p:cNvPr>
          <p:cNvGrpSpPr/>
          <p:nvPr/>
        </p:nvGrpSpPr>
        <p:grpSpPr>
          <a:xfrm>
            <a:off x="4114800" y="1381125"/>
            <a:ext cx="1076326" cy="295144"/>
            <a:chOff x="4114800" y="1381125"/>
            <a:chExt cx="1076326" cy="295144"/>
          </a:xfrm>
        </p:grpSpPr>
        <p:sp>
          <p:nvSpPr>
            <p:cNvPr id="4" name="SMARTInkShape-965">
              <a:extLst>
                <a:ext uri="{FF2B5EF4-FFF2-40B4-BE49-F238E27FC236}">
                  <a16:creationId xmlns:a16="http://schemas.microsoft.com/office/drawing/2014/main" id="{20637C08-7A44-8746-E988-A01E8975C3E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153025" y="1381125"/>
              <a:ext cx="38101" cy="262551"/>
            </a:xfrm>
            <a:custGeom>
              <a:avLst/>
              <a:gdLst/>
              <a:ahLst/>
              <a:cxnLst/>
              <a:rect l="0" t="0" r="0" b="0"/>
              <a:pathLst>
                <a:path w="38101" h="262551">
                  <a:moveTo>
                    <a:pt x="38100" y="0"/>
                  </a:moveTo>
                  <a:lnTo>
                    <a:pt x="38100" y="0"/>
                  </a:lnTo>
                  <a:lnTo>
                    <a:pt x="37042" y="18363"/>
                  </a:lnTo>
                  <a:lnTo>
                    <a:pt x="28399" y="60905"/>
                  </a:lnTo>
                  <a:lnTo>
                    <a:pt x="15434" y="105269"/>
                  </a:lnTo>
                  <a:lnTo>
                    <a:pt x="10303" y="152465"/>
                  </a:lnTo>
                  <a:lnTo>
                    <a:pt x="6933" y="178172"/>
                  </a:lnTo>
                  <a:lnTo>
                    <a:pt x="913" y="205810"/>
                  </a:lnTo>
                  <a:lnTo>
                    <a:pt x="8" y="252852"/>
                  </a:lnTo>
                  <a:lnTo>
                    <a:pt x="0" y="262550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966">
              <a:extLst>
                <a:ext uri="{FF2B5EF4-FFF2-40B4-BE49-F238E27FC236}">
                  <a16:creationId xmlns:a16="http://schemas.microsoft.com/office/drawing/2014/main" id="{31221E7F-93F8-0122-99A6-696CB589DD6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953441" y="1543060"/>
              <a:ext cx="190060" cy="133209"/>
            </a:xfrm>
            <a:custGeom>
              <a:avLst/>
              <a:gdLst/>
              <a:ahLst/>
              <a:cxnLst/>
              <a:rect l="0" t="0" r="0" b="0"/>
              <a:pathLst>
                <a:path w="190060" h="133209">
                  <a:moveTo>
                    <a:pt x="113859" y="28565"/>
                  </a:moveTo>
                  <a:lnTo>
                    <a:pt x="113859" y="28565"/>
                  </a:lnTo>
                  <a:lnTo>
                    <a:pt x="113859" y="20364"/>
                  </a:lnTo>
                  <a:lnTo>
                    <a:pt x="112801" y="19923"/>
                  </a:lnTo>
                  <a:lnTo>
                    <a:pt x="108803" y="19433"/>
                  </a:lnTo>
                  <a:lnTo>
                    <a:pt x="107314" y="18243"/>
                  </a:lnTo>
                  <a:lnTo>
                    <a:pt x="105658" y="14100"/>
                  </a:lnTo>
                  <a:lnTo>
                    <a:pt x="106275" y="12571"/>
                  </a:lnTo>
                  <a:lnTo>
                    <a:pt x="107745" y="11553"/>
                  </a:lnTo>
                  <a:lnTo>
                    <a:pt x="109783" y="10873"/>
                  </a:lnTo>
                  <a:lnTo>
                    <a:pt x="110083" y="10421"/>
                  </a:lnTo>
                  <a:lnTo>
                    <a:pt x="107594" y="9917"/>
                  </a:lnTo>
                  <a:lnTo>
                    <a:pt x="106508" y="8725"/>
                  </a:lnTo>
                  <a:lnTo>
                    <a:pt x="104621" y="1349"/>
                  </a:lnTo>
                  <a:lnTo>
                    <a:pt x="101638" y="594"/>
                  </a:lnTo>
                  <a:lnTo>
                    <a:pt x="80737" y="0"/>
                  </a:lnTo>
                  <a:lnTo>
                    <a:pt x="75150" y="2817"/>
                  </a:lnTo>
                  <a:lnTo>
                    <a:pt x="72177" y="5049"/>
                  </a:lnTo>
                  <a:lnTo>
                    <a:pt x="63231" y="7530"/>
                  </a:lnTo>
                  <a:lnTo>
                    <a:pt x="57881" y="8192"/>
                  </a:lnTo>
                  <a:lnTo>
                    <a:pt x="53258" y="10750"/>
                  </a:lnTo>
                  <a:lnTo>
                    <a:pt x="15467" y="50712"/>
                  </a:lnTo>
                  <a:lnTo>
                    <a:pt x="11921" y="59928"/>
                  </a:lnTo>
                  <a:lnTo>
                    <a:pt x="9287" y="70021"/>
                  </a:lnTo>
                  <a:lnTo>
                    <a:pt x="2911" y="82711"/>
                  </a:lnTo>
                  <a:lnTo>
                    <a:pt x="0" y="106499"/>
                  </a:lnTo>
                  <a:lnTo>
                    <a:pt x="2577" y="113650"/>
                  </a:lnTo>
                  <a:lnTo>
                    <a:pt x="17172" y="131840"/>
                  </a:lnTo>
                  <a:lnTo>
                    <a:pt x="39941" y="133208"/>
                  </a:lnTo>
                  <a:lnTo>
                    <a:pt x="42355" y="132194"/>
                  </a:lnTo>
                  <a:lnTo>
                    <a:pt x="43965" y="130459"/>
                  </a:lnTo>
                  <a:lnTo>
                    <a:pt x="46812" y="125710"/>
                  </a:lnTo>
                  <a:lnTo>
                    <a:pt x="82131" y="79179"/>
                  </a:lnTo>
                  <a:lnTo>
                    <a:pt x="102846" y="41029"/>
                  </a:lnTo>
                  <a:lnTo>
                    <a:pt x="104323" y="28704"/>
                  </a:lnTo>
                  <a:lnTo>
                    <a:pt x="99274" y="28606"/>
                  </a:lnTo>
                  <a:lnTo>
                    <a:pt x="97786" y="29651"/>
                  </a:lnTo>
                  <a:lnTo>
                    <a:pt x="96793" y="31406"/>
                  </a:lnTo>
                  <a:lnTo>
                    <a:pt x="96132" y="33634"/>
                  </a:lnTo>
                  <a:lnTo>
                    <a:pt x="94633" y="35119"/>
                  </a:lnTo>
                  <a:lnTo>
                    <a:pt x="90144" y="36770"/>
                  </a:lnTo>
                  <a:lnTo>
                    <a:pt x="88524" y="38268"/>
                  </a:lnTo>
                  <a:lnTo>
                    <a:pt x="86724" y="42755"/>
                  </a:lnTo>
                  <a:lnTo>
                    <a:pt x="84510" y="54260"/>
                  </a:lnTo>
                  <a:lnTo>
                    <a:pt x="78822" y="63577"/>
                  </a:lnTo>
                  <a:lnTo>
                    <a:pt x="76364" y="76207"/>
                  </a:lnTo>
                  <a:lnTo>
                    <a:pt x="76163" y="79376"/>
                  </a:lnTo>
                  <a:lnTo>
                    <a:pt x="77086" y="81489"/>
                  </a:lnTo>
                  <a:lnTo>
                    <a:pt x="78762" y="82898"/>
                  </a:lnTo>
                  <a:lnTo>
                    <a:pt x="80935" y="83837"/>
                  </a:lnTo>
                  <a:lnTo>
                    <a:pt x="82385" y="85521"/>
                  </a:lnTo>
                  <a:lnTo>
                    <a:pt x="83996" y="90215"/>
                  </a:lnTo>
                  <a:lnTo>
                    <a:pt x="85171" y="103000"/>
                  </a:lnTo>
                  <a:lnTo>
                    <a:pt x="93475" y="112811"/>
                  </a:lnTo>
                  <a:lnTo>
                    <a:pt x="97038" y="113633"/>
                  </a:lnTo>
                  <a:lnTo>
                    <a:pt x="117165" y="114251"/>
                  </a:lnTo>
                  <a:lnTo>
                    <a:pt x="123442" y="111451"/>
                  </a:lnTo>
                  <a:lnTo>
                    <a:pt x="129760" y="107736"/>
                  </a:lnTo>
                  <a:lnTo>
                    <a:pt x="142439" y="105352"/>
                  </a:lnTo>
                  <a:lnTo>
                    <a:pt x="145612" y="105156"/>
                  </a:lnTo>
                  <a:lnTo>
                    <a:pt x="151960" y="102117"/>
                  </a:lnTo>
                  <a:lnTo>
                    <a:pt x="158309" y="98296"/>
                  </a:lnTo>
                  <a:lnTo>
                    <a:pt x="167834" y="95087"/>
                  </a:lnTo>
                  <a:lnTo>
                    <a:pt x="183709" y="82102"/>
                  </a:lnTo>
                  <a:lnTo>
                    <a:pt x="187237" y="75995"/>
                  </a:lnTo>
                  <a:lnTo>
                    <a:pt x="190059" y="666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967">
              <a:extLst>
                <a:ext uri="{FF2B5EF4-FFF2-40B4-BE49-F238E27FC236}">
                  <a16:creationId xmlns:a16="http://schemas.microsoft.com/office/drawing/2014/main" id="{F21584C5-51BC-4C65-82FA-9999031B0C1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838714" y="1409756"/>
              <a:ext cx="104762" cy="233739"/>
            </a:xfrm>
            <a:custGeom>
              <a:avLst/>
              <a:gdLst/>
              <a:ahLst/>
              <a:cxnLst/>
              <a:rect l="0" t="0" r="0" b="0"/>
              <a:pathLst>
                <a:path w="104762" h="233739">
                  <a:moveTo>
                    <a:pt x="76186" y="161869"/>
                  </a:moveTo>
                  <a:lnTo>
                    <a:pt x="76186" y="161869"/>
                  </a:lnTo>
                  <a:lnTo>
                    <a:pt x="71130" y="161869"/>
                  </a:lnTo>
                  <a:lnTo>
                    <a:pt x="69641" y="160811"/>
                  </a:lnTo>
                  <a:lnTo>
                    <a:pt x="68647" y="159047"/>
                  </a:lnTo>
                  <a:lnTo>
                    <a:pt x="66777" y="152737"/>
                  </a:lnTo>
                  <a:lnTo>
                    <a:pt x="58470" y="152378"/>
                  </a:lnTo>
                  <a:lnTo>
                    <a:pt x="49052" y="144146"/>
                  </a:lnTo>
                  <a:lnTo>
                    <a:pt x="39537" y="142935"/>
                  </a:lnTo>
                  <a:lnTo>
                    <a:pt x="30767" y="149388"/>
                  </a:lnTo>
                  <a:lnTo>
                    <a:pt x="20790" y="151955"/>
                  </a:lnTo>
                  <a:lnTo>
                    <a:pt x="5932" y="165567"/>
                  </a:lnTo>
                  <a:lnTo>
                    <a:pt x="2629" y="171627"/>
                  </a:lnTo>
                  <a:lnTo>
                    <a:pt x="334" y="187300"/>
                  </a:lnTo>
                  <a:lnTo>
                    <a:pt x="0" y="212670"/>
                  </a:lnTo>
                  <a:lnTo>
                    <a:pt x="1054" y="214786"/>
                  </a:lnTo>
                  <a:lnTo>
                    <a:pt x="2814" y="216197"/>
                  </a:lnTo>
                  <a:lnTo>
                    <a:pt x="7593" y="218823"/>
                  </a:lnTo>
                  <a:lnTo>
                    <a:pt x="16233" y="225193"/>
                  </a:lnTo>
                  <a:lnTo>
                    <a:pt x="25496" y="228610"/>
                  </a:lnTo>
                  <a:lnTo>
                    <a:pt x="31784" y="233159"/>
                  </a:lnTo>
                  <a:lnTo>
                    <a:pt x="34944" y="233738"/>
                  </a:lnTo>
                  <a:lnTo>
                    <a:pt x="38108" y="233065"/>
                  </a:lnTo>
                  <a:lnTo>
                    <a:pt x="44446" y="230553"/>
                  </a:lnTo>
                  <a:lnTo>
                    <a:pt x="53964" y="228081"/>
                  </a:lnTo>
                  <a:lnTo>
                    <a:pt x="69836" y="215365"/>
                  </a:lnTo>
                  <a:lnTo>
                    <a:pt x="73364" y="206459"/>
                  </a:lnTo>
                  <a:lnTo>
                    <a:pt x="84222" y="164866"/>
                  </a:lnTo>
                  <a:lnTo>
                    <a:pt x="93021" y="124400"/>
                  </a:lnTo>
                  <a:lnTo>
                    <a:pt x="100812" y="88090"/>
                  </a:lnTo>
                  <a:lnTo>
                    <a:pt x="103981" y="43539"/>
                  </a:lnTo>
                  <a:lnTo>
                    <a:pt x="104761" y="0"/>
                  </a:lnTo>
                  <a:lnTo>
                    <a:pt x="104761" y="94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968">
              <a:extLst>
                <a:ext uri="{FF2B5EF4-FFF2-40B4-BE49-F238E27FC236}">
                  <a16:creationId xmlns:a16="http://schemas.microsoft.com/office/drawing/2014/main" id="{BEE5B950-4DC0-99DF-4DD3-A5AF1A1D3A2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677322" y="1524119"/>
              <a:ext cx="89678" cy="132697"/>
            </a:xfrm>
            <a:custGeom>
              <a:avLst/>
              <a:gdLst/>
              <a:ahLst/>
              <a:cxnLst/>
              <a:rect l="0" t="0" r="0" b="0"/>
              <a:pathLst>
                <a:path w="89678" h="132697">
                  <a:moveTo>
                    <a:pt x="85178" y="37981"/>
                  </a:moveTo>
                  <a:lnTo>
                    <a:pt x="85178" y="37981"/>
                  </a:lnTo>
                  <a:lnTo>
                    <a:pt x="85178" y="23516"/>
                  </a:lnTo>
                  <a:lnTo>
                    <a:pt x="84120" y="21987"/>
                  </a:lnTo>
                  <a:lnTo>
                    <a:pt x="82356" y="20969"/>
                  </a:lnTo>
                  <a:lnTo>
                    <a:pt x="76977" y="19333"/>
                  </a:lnTo>
                  <a:lnTo>
                    <a:pt x="76241" y="16287"/>
                  </a:lnTo>
                  <a:lnTo>
                    <a:pt x="76046" y="13994"/>
                  </a:lnTo>
                  <a:lnTo>
                    <a:pt x="74857" y="12464"/>
                  </a:lnTo>
                  <a:lnTo>
                    <a:pt x="65976" y="8616"/>
                  </a:lnTo>
                  <a:lnTo>
                    <a:pt x="58046" y="1240"/>
                  </a:lnTo>
                  <a:lnTo>
                    <a:pt x="48529" y="0"/>
                  </a:lnTo>
                  <a:lnTo>
                    <a:pt x="39761" y="6450"/>
                  </a:lnTo>
                  <a:lnTo>
                    <a:pt x="33948" y="8092"/>
                  </a:lnTo>
                  <a:lnTo>
                    <a:pt x="31975" y="9589"/>
                  </a:lnTo>
                  <a:lnTo>
                    <a:pt x="5683" y="55384"/>
                  </a:lnTo>
                  <a:lnTo>
                    <a:pt x="684" y="78499"/>
                  </a:lnTo>
                  <a:lnTo>
                    <a:pt x="0" y="87034"/>
                  </a:lnTo>
                  <a:lnTo>
                    <a:pt x="7702" y="110822"/>
                  </a:lnTo>
                  <a:lnTo>
                    <a:pt x="13656" y="118242"/>
                  </a:lnTo>
                  <a:lnTo>
                    <a:pt x="34479" y="131427"/>
                  </a:lnTo>
                  <a:lnTo>
                    <a:pt x="41698" y="132696"/>
                  </a:lnTo>
                  <a:lnTo>
                    <a:pt x="47509" y="130171"/>
                  </a:lnTo>
                  <a:lnTo>
                    <a:pt x="53619" y="126579"/>
                  </a:lnTo>
                  <a:lnTo>
                    <a:pt x="59863" y="124983"/>
                  </a:lnTo>
                  <a:lnTo>
                    <a:pt x="66166" y="118629"/>
                  </a:lnTo>
                  <a:lnTo>
                    <a:pt x="78835" y="97303"/>
                  </a:lnTo>
                  <a:lnTo>
                    <a:pt x="89677" y="60118"/>
                  </a:lnTo>
                  <a:lnTo>
                    <a:pt x="89647" y="47467"/>
                  </a:lnTo>
                  <a:lnTo>
                    <a:pt x="85201" y="10012"/>
                  </a:lnTo>
                  <a:lnTo>
                    <a:pt x="66128" y="94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969">
              <a:extLst>
                <a:ext uri="{FF2B5EF4-FFF2-40B4-BE49-F238E27FC236}">
                  <a16:creationId xmlns:a16="http://schemas.microsoft.com/office/drawing/2014/main" id="{4DF74C2B-0588-EAA1-6A87-CF614742469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400550" y="1533563"/>
              <a:ext cx="219076" cy="123788"/>
            </a:xfrm>
            <a:custGeom>
              <a:avLst/>
              <a:gdLst/>
              <a:ahLst/>
              <a:cxnLst/>
              <a:rect l="0" t="0" r="0" b="0"/>
              <a:pathLst>
                <a:path w="219076" h="123788">
                  <a:moveTo>
                    <a:pt x="0" y="38062"/>
                  </a:moveTo>
                  <a:lnTo>
                    <a:pt x="0" y="38062"/>
                  </a:lnTo>
                  <a:lnTo>
                    <a:pt x="5056" y="38062"/>
                  </a:lnTo>
                  <a:lnTo>
                    <a:pt x="6545" y="37004"/>
                  </a:lnTo>
                  <a:lnTo>
                    <a:pt x="7539" y="35240"/>
                  </a:lnTo>
                  <a:lnTo>
                    <a:pt x="8201" y="33006"/>
                  </a:lnTo>
                  <a:lnTo>
                    <a:pt x="9701" y="31516"/>
                  </a:lnTo>
                  <a:lnTo>
                    <a:pt x="17610" y="28930"/>
                  </a:lnTo>
                  <a:lnTo>
                    <a:pt x="18410" y="25889"/>
                  </a:lnTo>
                  <a:lnTo>
                    <a:pt x="18623" y="23597"/>
                  </a:lnTo>
                  <a:lnTo>
                    <a:pt x="19824" y="22068"/>
                  </a:lnTo>
                  <a:lnTo>
                    <a:pt x="23980" y="20370"/>
                  </a:lnTo>
                  <a:lnTo>
                    <a:pt x="25512" y="18859"/>
                  </a:lnTo>
                  <a:lnTo>
                    <a:pt x="27213" y="14358"/>
                  </a:lnTo>
                  <a:lnTo>
                    <a:pt x="28725" y="12734"/>
                  </a:lnTo>
                  <a:lnTo>
                    <a:pt x="37672" y="9614"/>
                  </a:lnTo>
                  <a:lnTo>
                    <a:pt x="47589" y="9487"/>
                  </a:lnTo>
                  <a:lnTo>
                    <a:pt x="52671" y="14544"/>
                  </a:lnTo>
                  <a:lnTo>
                    <a:pt x="55159" y="19848"/>
                  </a:lnTo>
                  <a:lnTo>
                    <a:pt x="57143" y="63465"/>
                  </a:lnTo>
                  <a:lnTo>
                    <a:pt x="57150" y="104572"/>
                  </a:lnTo>
                  <a:lnTo>
                    <a:pt x="52094" y="109744"/>
                  </a:lnTo>
                  <a:lnTo>
                    <a:pt x="50605" y="110192"/>
                  </a:lnTo>
                  <a:lnTo>
                    <a:pt x="49611" y="109432"/>
                  </a:lnTo>
                  <a:lnTo>
                    <a:pt x="48018" y="105664"/>
                  </a:lnTo>
                  <a:lnTo>
                    <a:pt x="47741" y="99955"/>
                  </a:lnTo>
                  <a:lnTo>
                    <a:pt x="50499" y="94498"/>
                  </a:lnTo>
                  <a:lnTo>
                    <a:pt x="54194" y="88545"/>
                  </a:lnTo>
                  <a:lnTo>
                    <a:pt x="57333" y="79243"/>
                  </a:lnTo>
                  <a:lnTo>
                    <a:pt x="63437" y="69784"/>
                  </a:lnTo>
                  <a:lnTo>
                    <a:pt x="66774" y="60279"/>
                  </a:lnTo>
                  <a:lnTo>
                    <a:pt x="83972" y="39943"/>
                  </a:lnTo>
                  <a:lnTo>
                    <a:pt x="98470" y="30829"/>
                  </a:lnTo>
                  <a:lnTo>
                    <a:pt x="103966" y="22984"/>
                  </a:lnTo>
                  <a:lnTo>
                    <a:pt x="122036" y="10966"/>
                  </a:lnTo>
                  <a:lnTo>
                    <a:pt x="123030" y="7322"/>
                  </a:lnTo>
                  <a:lnTo>
                    <a:pt x="123295" y="4869"/>
                  </a:lnTo>
                  <a:lnTo>
                    <a:pt x="124530" y="3233"/>
                  </a:lnTo>
                  <a:lnTo>
                    <a:pt x="133230" y="0"/>
                  </a:lnTo>
                  <a:lnTo>
                    <a:pt x="133350" y="17572"/>
                  </a:lnTo>
                  <a:lnTo>
                    <a:pt x="128294" y="28698"/>
                  </a:lnTo>
                  <a:lnTo>
                    <a:pt x="127862" y="31819"/>
                  </a:lnTo>
                  <a:lnTo>
                    <a:pt x="128634" y="33900"/>
                  </a:lnTo>
                  <a:lnTo>
                    <a:pt x="130206" y="35288"/>
                  </a:lnTo>
                  <a:lnTo>
                    <a:pt x="131953" y="39651"/>
                  </a:lnTo>
                  <a:lnTo>
                    <a:pt x="132419" y="42296"/>
                  </a:lnTo>
                  <a:lnTo>
                    <a:pt x="123858" y="89222"/>
                  </a:lnTo>
                  <a:lnTo>
                    <a:pt x="123825" y="104723"/>
                  </a:lnTo>
                  <a:lnTo>
                    <a:pt x="123825" y="96535"/>
                  </a:lnTo>
                  <a:lnTo>
                    <a:pt x="149651" y="66579"/>
                  </a:lnTo>
                  <a:lnTo>
                    <a:pt x="152237" y="60261"/>
                  </a:lnTo>
                  <a:lnTo>
                    <a:pt x="158584" y="50754"/>
                  </a:lnTo>
                  <a:lnTo>
                    <a:pt x="161993" y="41235"/>
                  </a:lnTo>
                  <a:lnTo>
                    <a:pt x="184277" y="15837"/>
                  </a:lnTo>
                  <a:lnTo>
                    <a:pt x="190556" y="12309"/>
                  </a:lnTo>
                  <a:lnTo>
                    <a:pt x="193712" y="11368"/>
                  </a:lnTo>
                  <a:lnTo>
                    <a:pt x="195816" y="9683"/>
                  </a:lnTo>
                  <a:lnTo>
                    <a:pt x="199837" y="3313"/>
                  </a:lnTo>
                  <a:lnTo>
                    <a:pt x="208062" y="403"/>
                  </a:lnTo>
                  <a:lnTo>
                    <a:pt x="214165" y="93"/>
                  </a:lnTo>
                  <a:lnTo>
                    <a:pt x="215802" y="1107"/>
                  </a:lnTo>
                  <a:lnTo>
                    <a:pt x="216893" y="2842"/>
                  </a:lnTo>
                  <a:lnTo>
                    <a:pt x="218787" y="9670"/>
                  </a:lnTo>
                  <a:lnTo>
                    <a:pt x="219073" y="54139"/>
                  </a:lnTo>
                  <a:lnTo>
                    <a:pt x="219075" y="77900"/>
                  </a:lnTo>
                  <a:lnTo>
                    <a:pt x="216253" y="85048"/>
                  </a:lnTo>
                  <a:lnTo>
                    <a:pt x="212530" y="91753"/>
                  </a:lnTo>
                  <a:lnTo>
                    <a:pt x="210874" y="98261"/>
                  </a:lnTo>
                  <a:lnTo>
                    <a:pt x="219075" y="1237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970">
              <a:extLst>
                <a:ext uri="{FF2B5EF4-FFF2-40B4-BE49-F238E27FC236}">
                  <a16:creationId xmlns:a16="http://schemas.microsoft.com/office/drawing/2014/main" id="{9629ABA0-12A8-4C09-8E2C-6668C75A486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305300" y="142875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8201" y="20374"/>
                  </a:lnTo>
                  <a:lnTo>
                    <a:pt x="9132" y="14386"/>
                  </a:lnTo>
                  <a:lnTo>
                    <a:pt x="10321" y="12765"/>
                  </a:lnTo>
                  <a:lnTo>
                    <a:pt x="14465" y="10965"/>
                  </a:lnTo>
                  <a:lnTo>
                    <a:pt x="15994" y="942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971">
              <a:extLst>
                <a:ext uri="{FF2B5EF4-FFF2-40B4-BE49-F238E27FC236}">
                  <a16:creationId xmlns:a16="http://schemas.microsoft.com/office/drawing/2014/main" id="{7518751D-57BD-A7E2-0023-EFBB70CDA85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286250" y="1533525"/>
              <a:ext cx="104776" cy="95135"/>
            </a:xfrm>
            <a:custGeom>
              <a:avLst/>
              <a:gdLst/>
              <a:ahLst/>
              <a:cxnLst/>
              <a:rect l="0" t="0" r="0" b="0"/>
              <a:pathLst>
                <a:path w="104776" h="95135">
                  <a:moveTo>
                    <a:pt x="19050" y="0"/>
                  </a:moveTo>
                  <a:lnTo>
                    <a:pt x="19050" y="0"/>
                  </a:lnTo>
                  <a:lnTo>
                    <a:pt x="19050" y="22666"/>
                  </a:lnTo>
                  <a:lnTo>
                    <a:pt x="16228" y="28771"/>
                  </a:lnTo>
                  <a:lnTo>
                    <a:pt x="12504" y="35012"/>
                  </a:lnTo>
                  <a:lnTo>
                    <a:pt x="10849" y="41314"/>
                  </a:lnTo>
                  <a:lnTo>
                    <a:pt x="9349" y="43418"/>
                  </a:lnTo>
                  <a:lnTo>
                    <a:pt x="7291" y="44820"/>
                  </a:lnTo>
                  <a:lnTo>
                    <a:pt x="4861" y="45755"/>
                  </a:lnTo>
                  <a:lnTo>
                    <a:pt x="3240" y="47437"/>
                  </a:lnTo>
                  <a:lnTo>
                    <a:pt x="1440" y="52127"/>
                  </a:lnTo>
                  <a:lnTo>
                    <a:pt x="0" y="90770"/>
                  </a:lnTo>
                  <a:lnTo>
                    <a:pt x="1058" y="92264"/>
                  </a:lnTo>
                  <a:lnTo>
                    <a:pt x="2822" y="93259"/>
                  </a:lnTo>
                  <a:lnTo>
                    <a:pt x="9701" y="94988"/>
                  </a:lnTo>
                  <a:lnTo>
                    <a:pt x="14189" y="95134"/>
                  </a:lnTo>
                  <a:lnTo>
                    <a:pt x="19712" y="92376"/>
                  </a:lnTo>
                  <a:lnTo>
                    <a:pt x="25694" y="88681"/>
                  </a:lnTo>
                  <a:lnTo>
                    <a:pt x="36258" y="86114"/>
                  </a:lnTo>
                  <a:lnTo>
                    <a:pt x="80316" y="85726"/>
                  </a:lnTo>
                  <a:lnTo>
                    <a:pt x="86144" y="82903"/>
                  </a:lnTo>
                  <a:lnTo>
                    <a:pt x="93452" y="77524"/>
                  </a:lnTo>
                  <a:lnTo>
                    <a:pt x="104775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972">
              <a:extLst>
                <a:ext uri="{FF2B5EF4-FFF2-40B4-BE49-F238E27FC236}">
                  <a16:creationId xmlns:a16="http://schemas.microsoft.com/office/drawing/2014/main" id="{9E76ADC3-D2DD-C2ED-AC32-3631E2A2208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114800" y="1390650"/>
              <a:ext cx="123812" cy="224476"/>
            </a:xfrm>
            <a:custGeom>
              <a:avLst/>
              <a:gdLst/>
              <a:ahLst/>
              <a:cxnLst/>
              <a:rect l="0" t="0" r="0" b="0"/>
              <a:pathLst>
                <a:path w="123812" h="224476">
                  <a:moveTo>
                    <a:pt x="47625" y="9525"/>
                  </a:moveTo>
                  <a:lnTo>
                    <a:pt x="47625" y="9525"/>
                  </a:lnTo>
                  <a:lnTo>
                    <a:pt x="53113" y="9525"/>
                  </a:lnTo>
                  <a:lnTo>
                    <a:pt x="50769" y="9525"/>
                  </a:lnTo>
                  <a:lnTo>
                    <a:pt x="57058" y="9525"/>
                  </a:lnTo>
                  <a:lnTo>
                    <a:pt x="57150" y="0"/>
                  </a:lnTo>
                  <a:lnTo>
                    <a:pt x="52094" y="5057"/>
                  </a:lnTo>
                  <a:lnTo>
                    <a:pt x="49611" y="10361"/>
                  </a:lnTo>
                  <a:lnTo>
                    <a:pt x="48018" y="17334"/>
                  </a:lnTo>
                  <a:lnTo>
                    <a:pt x="41156" y="26315"/>
                  </a:lnTo>
                  <a:lnTo>
                    <a:pt x="30019" y="59037"/>
                  </a:lnTo>
                  <a:lnTo>
                    <a:pt x="25943" y="86392"/>
                  </a:lnTo>
                  <a:lnTo>
                    <a:pt x="20411" y="106200"/>
                  </a:lnTo>
                  <a:lnTo>
                    <a:pt x="16407" y="133956"/>
                  </a:lnTo>
                  <a:lnTo>
                    <a:pt x="10885" y="153813"/>
                  </a:lnTo>
                  <a:lnTo>
                    <a:pt x="11490" y="157575"/>
                  </a:lnTo>
                  <a:lnTo>
                    <a:pt x="17243" y="174040"/>
                  </a:lnTo>
                  <a:lnTo>
                    <a:pt x="19870" y="195937"/>
                  </a:lnTo>
                  <a:lnTo>
                    <a:pt x="27219" y="207548"/>
                  </a:lnTo>
                  <a:lnTo>
                    <a:pt x="33230" y="214014"/>
                  </a:lnTo>
                  <a:lnTo>
                    <a:pt x="38758" y="216825"/>
                  </a:lnTo>
                  <a:lnTo>
                    <a:pt x="69013" y="224475"/>
                  </a:lnTo>
                  <a:lnTo>
                    <a:pt x="71408" y="223733"/>
                  </a:lnTo>
                  <a:lnTo>
                    <a:pt x="73005" y="222181"/>
                  </a:lnTo>
                  <a:lnTo>
                    <a:pt x="92322" y="219348"/>
                  </a:lnTo>
                  <a:lnTo>
                    <a:pt x="99439" y="219156"/>
                  </a:lnTo>
                  <a:lnTo>
                    <a:pt x="105226" y="216289"/>
                  </a:lnTo>
                  <a:lnTo>
                    <a:pt x="117564" y="205825"/>
                  </a:lnTo>
                  <a:lnTo>
                    <a:pt x="121042" y="199780"/>
                  </a:lnTo>
                  <a:lnTo>
                    <a:pt x="123276" y="192333"/>
                  </a:lnTo>
                  <a:lnTo>
                    <a:pt x="123811" y="159025"/>
                  </a:lnTo>
                  <a:lnTo>
                    <a:pt x="120997" y="152522"/>
                  </a:lnTo>
                  <a:lnTo>
                    <a:pt x="118764" y="149306"/>
                  </a:lnTo>
                  <a:lnTo>
                    <a:pt x="113462" y="145733"/>
                  </a:lnTo>
                  <a:lnTo>
                    <a:pt x="107578" y="143087"/>
                  </a:lnTo>
                  <a:lnTo>
                    <a:pt x="101435" y="138383"/>
                  </a:lnTo>
                  <a:lnTo>
                    <a:pt x="92354" y="135587"/>
                  </a:lnTo>
                  <a:lnTo>
                    <a:pt x="47492" y="133437"/>
                  </a:lnTo>
                  <a:lnTo>
                    <a:pt x="37688" y="133389"/>
                  </a:lnTo>
                  <a:lnTo>
                    <a:pt x="29803" y="136189"/>
                  </a:lnTo>
                  <a:lnTo>
                    <a:pt x="22771" y="139904"/>
                  </a:lnTo>
                  <a:lnTo>
                    <a:pt x="9633" y="14228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222">
            <a:extLst>
              <a:ext uri="{FF2B5EF4-FFF2-40B4-BE49-F238E27FC236}">
                <a16:creationId xmlns:a16="http://schemas.microsoft.com/office/drawing/2014/main" id="{E2633ED0-064F-6486-75E7-78FC0EE7BC1D}"/>
              </a:ext>
            </a:extLst>
          </p:cNvPr>
          <p:cNvGrpSpPr/>
          <p:nvPr/>
        </p:nvGrpSpPr>
        <p:grpSpPr>
          <a:xfrm>
            <a:off x="5791200" y="2419384"/>
            <a:ext cx="2190747" cy="323817"/>
            <a:chOff x="5791200" y="2419384"/>
            <a:chExt cx="2190747" cy="323817"/>
          </a:xfrm>
        </p:grpSpPr>
        <p:sp>
          <p:nvSpPr>
            <p:cNvPr id="13" name="SMARTInkShape-973">
              <a:extLst>
                <a:ext uri="{FF2B5EF4-FFF2-40B4-BE49-F238E27FC236}">
                  <a16:creationId xmlns:a16="http://schemas.microsoft.com/office/drawing/2014/main" id="{737E7983-46C6-95B7-AD49-01D63FCE26F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905750" y="2420674"/>
              <a:ext cx="76197" cy="322527"/>
            </a:xfrm>
            <a:custGeom>
              <a:avLst/>
              <a:gdLst/>
              <a:ahLst/>
              <a:cxnLst/>
              <a:rect l="0" t="0" r="0" b="0"/>
              <a:pathLst>
                <a:path w="76197" h="322527">
                  <a:moveTo>
                    <a:pt x="66675" y="8201"/>
                  </a:moveTo>
                  <a:lnTo>
                    <a:pt x="66675" y="8201"/>
                  </a:lnTo>
                  <a:lnTo>
                    <a:pt x="71731" y="8201"/>
                  </a:lnTo>
                  <a:lnTo>
                    <a:pt x="73222" y="7143"/>
                  </a:lnTo>
                  <a:lnTo>
                    <a:pt x="74215" y="5379"/>
                  </a:lnTo>
                  <a:lnTo>
                    <a:pt x="75809" y="0"/>
                  </a:lnTo>
                  <a:lnTo>
                    <a:pt x="76196" y="26409"/>
                  </a:lnTo>
                  <a:lnTo>
                    <a:pt x="73376" y="34991"/>
                  </a:lnTo>
                  <a:lnTo>
                    <a:pt x="71143" y="38761"/>
                  </a:lnTo>
                  <a:lnTo>
                    <a:pt x="62010" y="85411"/>
                  </a:lnTo>
                  <a:lnTo>
                    <a:pt x="47429" y="132159"/>
                  </a:lnTo>
                  <a:lnTo>
                    <a:pt x="38270" y="173123"/>
                  </a:lnTo>
                  <a:lnTo>
                    <a:pt x="23020" y="219935"/>
                  </a:lnTo>
                  <a:lnTo>
                    <a:pt x="11003" y="266631"/>
                  </a:lnTo>
                  <a:lnTo>
                    <a:pt x="7360" y="274048"/>
                  </a:lnTo>
                  <a:lnTo>
                    <a:pt x="3270" y="280872"/>
                  </a:lnTo>
                  <a:lnTo>
                    <a:pt x="646" y="293876"/>
                  </a:lnTo>
                  <a:lnTo>
                    <a:pt x="0" y="3225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974">
              <a:extLst>
                <a:ext uri="{FF2B5EF4-FFF2-40B4-BE49-F238E27FC236}">
                  <a16:creationId xmlns:a16="http://schemas.microsoft.com/office/drawing/2014/main" id="{E027D5A0-23F2-F894-EFA3-9DCE906A03F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696238" y="2590835"/>
              <a:ext cx="161888" cy="114101"/>
            </a:xfrm>
            <a:custGeom>
              <a:avLst/>
              <a:gdLst/>
              <a:ahLst/>
              <a:cxnLst/>
              <a:rect l="0" t="0" r="0" b="0"/>
              <a:pathLst>
                <a:path w="161888" h="114101">
                  <a:moveTo>
                    <a:pt x="114262" y="38065"/>
                  </a:moveTo>
                  <a:lnTo>
                    <a:pt x="114262" y="38065"/>
                  </a:lnTo>
                  <a:lnTo>
                    <a:pt x="114262" y="9917"/>
                  </a:lnTo>
                  <a:lnTo>
                    <a:pt x="109206" y="4560"/>
                  </a:lnTo>
                  <a:lnTo>
                    <a:pt x="103901" y="2007"/>
                  </a:lnTo>
                  <a:lnTo>
                    <a:pt x="76140" y="18"/>
                  </a:lnTo>
                  <a:lnTo>
                    <a:pt x="72972" y="0"/>
                  </a:lnTo>
                  <a:lnTo>
                    <a:pt x="66631" y="2803"/>
                  </a:lnTo>
                  <a:lnTo>
                    <a:pt x="25754" y="31764"/>
                  </a:lnTo>
                  <a:lnTo>
                    <a:pt x="15952" y="46311"/>
                  </a:lnTo>
                  <a:lnTo>
                    <a:pt x="1454" y="79224"/>
                  </a:lnTo>
                  <a:lnTo>
                    <a:pt x="0" y="107912"/>
                  </a:lnTo>
                  <a:lnTo>
                    <a:pt x="1046" y="110030"/>
                  </a:lnTo>
                  <a:lnTo>
                    <a:pt x="2801" y="111442"/>
                  </a:lnTo>
                  <a:lnTo>
                    <a:pt x="7575" y="113010"/>
                  </a:lnTo>
                  <a:lnTo>
                    <a:pt x="22353" y="114100"/>
                  </a:lnTo>
                  <a:lnTo>
                    <a:pt x="28611" y="111369"/>
                  </a:lnTo>
                  <a:lnTo>
                    <a:pt x="60289" y="82465"/>
                  </a:lnTo>
                  <a:lnTo>
                    <a:pt x="63815" y="76143"/>
                  </a:lnTo>
                  <a:lnTo>
                    <a:pt x="64756" y="72975"/>
                  </a:lnTo>
                  <a:lnTo>
                    <a:pt x="97336" y="27020"/>
                  </a:lnTo>
                  <a:lnTo>
                    <a:pt x="104609" y="19154"/>
                  </a:lnTo>
                  <a:lnTo>
                    <a:pt x="99643" y="19056"/>
                  </a:lnTo>
                  <a:lnTo>
                    <a:pt x="98165" y="20101"/>
                  </a:lnTo>
                  <a:lnTo>
                    <a:pt x="97181" y="21856"/>
                  </a:lnTo>
                  <a:lnTo>
                    <a:pt x="96524" y="24084"/>
                  </a:lnTo>
                  <a:lnTo>
                    <a:pt x="95028" y="25569"/>
                  </a:lnTo>
                  <a:lnTo>
                    <a:pt x="90543" y="27219"/>
                  </a:lnTo>
                  <a:lnTo>
                    <a:pt x="88925" y="28718"/>
                  </a:lnTo>
                  <a:lnTo>
                    <a:pt x="87126" y="33205"/>
                  </a:lnTo>
                  <a:lnTo>
                    <a:pt x="84913" y="44709"/>
                  </a:lnTo>
                  <a:lnTo>
                    <a:pt x="79225" y="54027"/>
                  </a:lnTo>
                  <a:lnTo>
                    <a:pt x="76767" y="66657"/>
                  </a:lnTo>
                  <a:lnTo>
                    <a:pt x="76197" y="80665"/>
                  </a:lnTo>
                  <a:lnTo>
                    <a:pt x="79000" y="86279"/>
                  </a:lnTo>
                  <a:lnTo>
                    <a:pt x="84366" y="93450"/>
                  </a:lnTo>
                  <a:lnTo>
                    <a:pt x="87923" y="94431"/>
                  </a:lnTo>
                  <a:lnTo>
                    <a:pt x="90353" y="94692"/>
                  </a:lnTo>
                  <a:lnTo>
                    <a:pt x="95875" y="97805"/>
                  </a:lnTo>
                  <a:lnTo>
                    <a:pt x="98829" y="100116"/>
                  </a:lnTo>
                  <a:lnTo>
                    <a:pt x="101856" y="100600"/>
                  </a:lnTo>
                  <a:lnTo>
                    <a:pt x="104933" y="99863"/>
                  </a:lnTo>
                  <a:lnTo>
                    <a:pt x="112419" y="96133"/>
                  </a:lnTo>
                  <a:lnTo>
                    <a:pt x="147255" y="95222"/>
                  </a:lnTo>
                  <a:lnTo>
                    <a:pt x="152915" y="92396"/>
                  </a:lnTo>
                  <a:lnTo>
                    <a:pt x="161887" y="856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975">
              <a:extLst>
                <a:ext uri="{FF2B5EF4-FFF2-40B4-BE49-F238E27FC236}">
                  <a16:creationId xmlns:a16="http://schemas.microsoft.com/office/drawing/2014/main" id="{9E0E361A-FBC1-D228-7090-54539AB9587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554814" y="2428875"/>
              <a:ext cx="160437" cy="266175"/>
            </a:xfrm>
            <a:custGeom>
              <a:avLst/>
              <a:gdLst/>
              <a:ahLst/>
              <a:cxnLst/>
              <a:rect l="0" t="0" r="0" b="0"/>
              <a:pathLst>
                <a:path w="160437" h="266175">
                  <a:moveTo>
                    <a:pt x="93761" y="190500"/>
                  </a:moveTo>
                  <a:lnTo>
                    <a:pt x="93761" y="190500"/>
                  </a:lnTo>
                  <a:lnTo>
                    <a:pt x="98817" y="190500"/>
                  </a:lnTo>
                  <a:lnTo>
                    <a:pt x="100308" y="189442"/>
                  </a:lnTo>
                  <a:lnTo>
                    <a:pt x="101301" y="187678"/>
                  </a:lnTo>
                  <a:lnTo>
                    <a:pt x="103252" y="181091"/>
                  </a:lnTo>
                  <a:lnTo>
                    <a:pt x="103285" y="171845"/>
                  </a:lnTo>
                  <a:lnTo>
                    <a:pt x="98230" y="171567"/>
                  </a:lnTo>
                  <a:lnTo>
                    <a:pt x="96739" y="170470"/>
                  </a:lnTo>
                  <a:lnTo>
                    <a:pt x="95085" y="166428"/>
                  </a:lnTo>
                  <a:lnTo>
                    <a:pt x="93585" y="164927"/>
                  </a:lnTo>
                  <a:lnTo>
                    <a:pt x="85676" y="162320"/>
                  </a:lnTo>
                  <a:lnTo>
                    <a:pt x="55592" y="161928"/>
                  </a:lnTo>
                  <a:lnTo>
                    <a:pt x="47517" y="164748"/>
                  </a:lnTo>
                  <a:lnTo>
                    <a:pt x="20789" y="187435"/>
                  </a:lnTo>
                  <a:lnTo>
                    <a:pt x="12285" y="196883"/>
                  </a:lnTo>
                  <a:lnTo>
                    <a:pt x="6052" y="209556"/>
                  </a:lnTo>
                  <a:lnTo>
                    <a:pt x="3539" y="212729"/>
                  </a:lnTo>
                  <a:lnTo>
                    <a:pt x="746" y="221899"/>
                  </a:lnTo>
                  <a:lnTo>
                    <a:pt x="0" y="227308"/>
                  </a:lnTo>
                  <a:lnTo>
                    <a:pt x="1995" y="236139"/>
                  </a:lnTo>
                  <a:lnTo>
                    <a:pt x="8299" y="247192"/>
                  </a:lnTo>
                  <a:lnTo>
                    <a:pt x="14346" y="254805"/>
                  </a:lnTo>
                  <a:lnTo>
                    <a:pt x="16132" y="260708"/>
                  </a:lnTo>
                  <a:lnTo>
                    <a:pt x="17667" y="262705"/>
                  </a:lnTo>
                  <a:lnTo>
                    <a:pt x="22194" y="264925"/>
                  </a:lnTo>
                  <a:lnTo>
                    <a:pt x="30693" y="266174"/>
                  </a:lnTo>
                  <a:lnTo>
                    <a:pt x="36803" y="263644"/>
                  </a:lnTo>
                  <a:lnTo>
                    <a:pt x="43047" y="260050"/>
                  </a:lnTo>
                  <a:lnTo>
                    <a:pt x="49349" y="258453"/>
                  </a:lnTo>
                  <a:lnTo>
                    <a:pt x="55679" y="252098"/>
                  </a:lnTo>
                  <a:lnTo>
                    <a:pt x="60960" y="243277"/>
                  </a:lnTo>
                  <a:lnTo>
                    <a:pt x="83335" y="197663"/>
                  </a:lnTo>
                  <a:lnTo>
                    <a:pt x="99306" y="160400"/>
                  </a:lnTo>
                  <a:lnTo>
                    <a:pt x="115474" y="113372"/>
                  </a:lnTo>
                  <a:lnTo>
                    <a:pt x="129828" y="75925"/>
                  </a:lnTo>
                  <a:lnTo>
                    <a:pt x="146410" y="28931"/>
                  </a:lnTo>
                  <a:lnTo>
                    <a:pt x="150636" y="14687"/>
                  </a:lnTo>
                  <a:lnTo>
                    <a:pt x="16043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976">
              <a:extLst>
                <a:ext uri="{FF2B5EF4-FFF2-40B4-BE49-F238E27FC236}">
                  <a16:creationId xmlns:a16="http://schemas.microsoft.com/office/drawing/2014/main" id="{C73F2D29-1828-4554-FE00-7F6FD3D03F7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420139" y="2581275"/>
              <a:ext cx="75991" cy="131851"/>
            </a:xfrm>
            <a:custGeom>
              <a:avLst/>
              <a:gdLst/>
              <a:ahLst/>
              <a:cxnLst/>
              <a:rect l="0" t="0" r="0" b="0"/>
              <a:pathLst>
                <a:path w="75991" h="131851">
                  <a:moveTo>
                    <a:pt x="56986" y="28575"/>
                  </a:moveTo>
                  <a:lnTo>
                    <a:pt x="56986" y="28575"/>
                  </a:lnTo>
                  <a:lnTo>
                    <a:pt x="65187" y="28575"/>
                  </a:lnTo>
                  <a:lnTo>
                    <a:pt x="65629" y="27517"/>
                  </a:lnTo>
                  <a:lnTo>
                    <a:pt x="66511" y="9536"/>
                  </a:lnTo>
                  <a:lnTo>
                    <a:pt x="52046" y="9525"/>
                  </a:lnTo>
                  <a:lnTo>
                    <a:pt x="46677" y="12347"/>
                  </a:lnTo>
                  <a:lnTo>
                    <a:pt x="6182" y="50815"/>
                  </a:lnTo>
                  <a:lnTo>
                    <a:pt x="2657" y="59979"/>
                  </a:lnTo>
                  <a:lnTo>
                    <a:pt x="0" y="93564"/>
                  </a:lnTo>
                  <a:lnTo>
                    <a:pt x="2732" y="102615"/>
                  </a:lnTo>
                  <a:lnTo>
                    <a:pt x="6415" y="110165"/>
                  </a:lnTo>
                  <a:lnTo>
                    <a:pt x="8052" y="117048"/>
                  </a:lnTo>
                  <a:lnTo>
                    <a:pt x="9546" y="119307"/>
                  </a:lnTo>
                  <a:lnTo>
                    <a:pt x="11602" y="120813"/>
                  </a:lnTo>
                  <a:lnTo>
                    <a:pt x="16707" y="123545"/>
                  </a:lnTo>
                  <a:lnTo>
                    <a:pt x="26661" y="131850"/>
                  </a:lnTo>
                  <a:lnTo>
                    <a:pt x="28303" y="131291"/>
                  </a:lnTo>
                  <a:lnTo>
                    <a:pt x="50756" y="110921"/>
                  </a:lnTo>
                  <a:lnTo>
                    <a:pt x="54217" y="104684"/>
                  </a:lnTo>
                  <a:lnTo>
                    <a:pt x="72066" y="63125"/>
                  </a:lnTo>
                  <a:lnTo>
                    <a:pt x="75881" y="17742"/>
                  </a:lnTo>
                  <a:lnTo>
                    <a:pt x="75990" y="6903"/>
                  </a:lnTo>
                  <a:lnTo>
                    <a:pt x="74947" y="4602"/>
                  </a:lnTo>
                  <a:lnTo>
                    <a:pt x="73194" y="3068"/>
                  </a:lnTo>
                  <a:lnTo>
                    <a:pt x="68423" y="1363"/>
                  </a:lnTo>
                  <a:lnTo>
                    <a:pt x="5698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977">
              <a:extLst>
                <a:ext uri="{FF2B5EF4-FFF2-40B4-BE49-F238E27FC236}">
                  <a16:creationId xmlns:a16="http://schemas.microsoft.com/office/drawing/2014/main" id="{70370A3B-4F4E-412C-9286-362697A6894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048500" y="2581278"/>
              <a:ext cx="285743" cy="133190"/>
            </a:xfrm>
            <a:custGeom>
              <a:avLst/>
              <a:gdLst/>
              <a:ahLst/>
              <a:cxnLst/>
              <a:rect l="0" t="0" r="0" b="0"/>
              <a:pathLst>
                <a:path w="285743" h="133190">
                  <a:moveTo>
                    <a:pt x="0" y="9522"/>
                  </a:moveTo>
                  <a:lnTo>
                    <a:pt x="0" y="9522"/>
                  </a:lnTo>
                  <a:lnTo>
                    <a:pt x="17333" y="9522"/>
                  </a:lnTo>
                  <a:lnTo>
                    <a:pt x="26315" y="2976"/>
                  </a:lnTo>
                  <a:lnTo>
                    <a:pt x="35196" y="880"/>
                  </a:lnTo>
                  <a:lnTo>
                    <a:pt x="65187" y="0"/>
                  </a:lnTo>
                  <a:lnTo>
                    <a:pt x="65683" y="1057"/>
                  </a:lnTo>
                  <a:lnTo>
                    <a:pt x="66544" y="8198"/>
                  </a:lnTo>
                  <a:lnTo>
                    <a:pt x="73195" y="16865"/>
                  </a:lnTo>
                  <a:lnTo>
                    <a:pt x="75310" y="25691"/>
                  </a:lnTo>
                  <a:lnTo>
                    <a:pt x="76166" y="47664"/>
                  </a:lnTo>
                  <a:lnTo>
                    <a:pt x="73362" y="55755"/>
                  </a:lnTo>
                  <a:lnTo>
                    <a:pt x="69647" y="62878"/>
                  </a:lnTo>
                  <a:lnTo>
                    <a:pt x="66497" y="72839"/>
                  </a:lnTo>
                  <a:lnTo>
                    <a:pt x="60389" y="82493"/>
                  </a:lnTo>
                  <a:lnTo>
                    <a:pt x="48269" y="115693"/>
                  </a:lnTo>
                  <a:lnTo>
                    <a:pt x="47628" y="123780"/>
                  </a:lnTo>
                  <a:lnTo>
                    <a:pt x="47625" y="104575"/>
                  </a:lnTo>
                  <a:lnTo>
                    <a:pt x="50447" y="96570"/>
                  </a:lnTo>
                  <a:lnTo>
                    <a:pt x="85747" y="49618"/>
                  </a:lnTo>
                  <a:lnTo>
                    <a:pt x="93143" y="42159"/>
                  </a:lnTo>
                  <a:lnTo>
                    <a:pt x="138556" y="13778"/>
                  </a:lnTo>
                  <a:lnTo>
                    <a:pt x="148886" y="10783"/>
                  </a:lnTo>
                  <a:lnTo>
                    <a:pt x="161354" y="9571"/>
                  </a:lnTo>
                  <a:lnTo>
                    <a:pt x="166812" y="14593"/>
                  </a:lnTo>
                  <a:lnTo>
                    <a:pt x="169388" y="19890"/>
                  </a:lnTo>
                  <a:lnTo>
                    <a:pt x="170076" y="22784"/>
                  </a:lnTo>
                  <a:lnTo>
                    <a:pt x="162162" y="69791"/>
                  </a:lnTo>
                  <a:lnTo>
                    <a:pt x="161926" y="115678"/>
                  </a:lnTo>
                  <a:lnTo>
                    <a:pt x="161925" y="133189"/>
                  </a:lnTo>
                  <a:lnTo>
                    <a:pt x="161925" y="125133"/>
                  </a:lnTo>
                  <a:lnTo>
                    <a:pt x="166981" y="119154"/>
                  </a:lnTo>
                  <a:lnTo>
                    <a:pt x="169465" y="110811"/>
                  </a:lnTo>
                  <a:lnTo>
                    <a:pt x="171626" y="101106"/>
                  </a:lnTo>
                  <a:lnTo>
                    <a:pt x="200083" y="54960"/>
                  </a:lnTo>
                  <a:lnTo>
                    <a:pt x="215907" y="32714"/>
                  </a:lnTo>
                  <a:lnTo>
                    <a:pt x="231776" y="16000"/>
                  </a:lnTo>
                  <a:lnTo>
                    <a:pt x="238125" y="12401"/>
                  </a:lnTo>
                  <a:lnTo>
                    <a:pt x="250825" y="10091"/>
                  </a:lnTo>
                  <a:lnTo>
                    <a:pt x="280723" y="9526"/>
                  </a:lnTo>
                  <a:lnTo>
                    <a:pt x="282398" y="10583"/>
                  </a:lnTo>
                  <a:lnTo>
                    <a:pt x="283515" y="12346"/>
                  </a:lnTo>
                  <a:lnTo>
                    <a:pt x="285087" y="19884"/>
                  </a:lnTo>
                  <a:lnTo>
                    <a:pt x="285742" y="63682"/>
                  </a:lnTo>
                  <a:lnTo>
                    <a:pt x="284690" y="79309"/>
                  </a:lnTo>
                  <a:lnTo>
                    <a:pt x="278145" y="91113"/>
                  </a:lnTo>
                  <a:lnTo>
                    <a:pt x="270562" y="101313"/>
                  </a:lnTo>
                  <a:lnTo>
                    <a:pt x="267845" y="111038"/>
                  </a:lnTo>
                  <a:lnTo>
                    <a:pt x="267208" y="117434"/>
                  </a:lnTo>
                  <a:lnTo>
                    <a:pt x="265981" y="119564"/>
                  </a:lnTo>
                  <a:lnTo>
                    <a:pt x="264104" y="120983"/>
                  </a:lnTo>
                  <a:lnTo>
                    <a:pt x="257175" y="1238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978">
              <a:extLst>
                <a:ext uri="{FF2B5EF4-FFF2-40B4-BE49-F238E27FC236}">
                  <a16:creationId xmlns:a16="http://schemas.microsoft.com/office/drawing/2014/main" id="{17113603-BC6C-3C86-FFEF-2B23180C3AF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772275" y="2638425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7595" y="0"/>
                  </a:lnTo>
                  <a:lnTo>
                    <a:pt x="95076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979">
              <a:extLst>
                <a:ext uri="{FF2B5EF4-FFF2-40B4-BE49-F238E27FC236}">
                  <a16:creationId xmlns:a16="http://schemas.microsoft.com/office/drawing/2014/main" id="{71096330-F331-72D7-8853-A392C991E81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648450" y="24955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132" y="392"/>
                  </a:lnTo>
                  <a:lnTo>
                    <a:pt x="3959" y="7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980">
              <a:extLst>
                <a:ext uri="{FF2B5EF4-FFF2-40B4-BE49-F238E27FC236}">
                  <a16:creationId xmlns:a16="http://schemas.microsoft.com/office/drawing/2014/main" id="{4BC8B16A-36F6-BB70-8690-129511D52E4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595625" y="2581276"/>
              <a:ext cx="43300" cy="123825"/>
            </a:xfrm>
            <a:custGeom>
              <a:avLst/>
              <a:gdLst/>
              <a:ahLst/>
              <a:cxnLst/>
              <a:rect l="0" t="0" r="0" b="0"/>
              <a:pathLst>
                <a:path w="43300" h="123825">
                  <a:moveTo>
                    <a:pt x="33775" y="9524"/>
                  </a:moveTo>
                  <a:lnTo>
                    <a:pt x="33775" y="9524"/>
                  </a:lnTo>
                  <a:lnTo>
                    <a:pt x="43299" y="0"/>
                  </a:lnTo>
                  <a:lnTo>
                    <a:pt x="38244" y="5055"/>
                  </a:lnTo>
                  <a:lnTo>
                    <a:pt x="35762" y="10360"/>
                  </a:lnTo>
                  <a:lnTo>
                    <a:pt x="24152" y="43599"/>
                  </a:lnTo>
                  <a:lnTo>
                    <a:pt x="17988" y="54780"/>
                  </a:lnTo>
                  <a:lnTo>
                    <a:pt x="14633" y="69971"/>
                  </a:lnTo>
                  <a:lnTo>
                    <a:pt x="7377" y="85120"/>
                  </a:lnTo>
                  <a:lnTo>
                    <a:pt x="0" y="107007"/>
                  </a:lnTo>
                  <a:lnTo>
                    <a:pt x="675" y="109438"/>
                  </a:lnTo>
                  <a:lnTo>
                    <a:pt x="2183" y="111058"/>
                  </a:lnTo>
                  <a:lnTo>
                    <a:pt x="3860" y="115681"/>
                  </a:lnTo>
                  <a:lnTo>
                    <a:pt x="5200" y="1238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981">
              <a:extLst>
                <a:ext uri="{FF2B5EF4-FFF2-40B4-BE49-F238E27FC236}">
                  <a16:creationId xmlns:a16="http://schemas.microsoft.com/office/drawing/2014/main" id="{B8817D4B-FFA8-6F37-D1F0-50DFDA71E75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457950" y="256222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9442"/>
                  </a:lnTo>
                  <a:lnTo>
                    <a:pt x="14189" y="19060"/>
                  </a:lnTo>
                  <a:lnTo>
                    <a:pt x="19712" y="16232"/>
                  </a:lnTo>
                  <a:lnTo>
                    <a:pt x="26824" y="10850"/>
                  </a:lnTo>
                  <a:lnTo>
                    <a:pt x="35834" y="9787"/>
                  </a:lnTo>
                  <a:lnTo>
                    <a:pt x="50920" y="9560"/>
                  </a:lnTo>
                  <a:lnTo>
                    <a:pt x="57203" y="6718"/>
                  </a:lnTo>
                  <a:lnTo>
                    <a:pt x="63524" y="2986"/>
                  </a:lnTo>
                  <a:lnTo>
                    <a:pt x="76205" y="59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982">
              <a:extLst>
                <a:ext uri="{FF2B5EF4-FFF2-40B4-BE49-F238E27FC236}">
                  <a16:creationId xmlns:a16="http://schemas.microsoft.com/office/drawing/2014/main" id="{54E9578B-C860-0B00-6DBE-5103B28D5AE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448429" y="2419384"/>
              <a:ext cx="76197" cy="276188"/>
            </a:xfrm>
            <a:custGeom>
              <a:avLst/>
              <a:gdLst/>
              <a:ahLst/>
              <a:cxnLst/>
              <a:rect l="0" t="0" r="0" b="0"/>
              <a:pathLst>
                <a:path w="76197" h="276188">
                  <a:moveTo>
                    <a:pt x="38096" y="9491"/>
                  </a:moveTo>
                  <a:lnTo>
                    <a:pt x="38096" y="9491"/>
                  </a:lnTo>
                  <a:lnTo>
                    <a:pt x="38096" y="4435"/>
                  </a:lnTo>
                  <a:lnTo>
                    <a:pt x="39154" y="2945"/>
                  </a:lnTo>
                  <a:lnTo>
                    <a:pt x="40918" y="1952"/>
                  </a:lnTo>
                  <a:lnTo>
                    <a:pt x="47505" y="0"/>
                  </a:lnTo>
                  <a:lnTo>
                    <a:pt x="47621" y="45023"/>
                  </a:lnTo>
                  <a:lnTo>
                    <a:pt x="37260" y="83785"/>
                  </a:lnTo>
                  <a:lnTo>
                    <a:pt x="32433" y="98602"/>
                  </a:lnTo>
                  <a:lnTo>
                    <a:pt x="29079" y="143287"/>
                  </a:lnTo>
                  <a:lnTo>
                    <a:pt x="20415" y="186773"/>
                  </a:lnTo>
                  <a:lnTo>
                    <a:pt x="14395" y="206188"/>
                  </a:lnTo>
                  <a:lnTo>
                    <a:pt x="3938" y="225164"/>
                  </a:lnTo>
                  <a:lnTo>
                    <a:pt x="150" y="259874"/>
                  </a:lnTo>
                  <a:lnTo>
                    <a:pt x="0" y="275622"/>
                  </a:lnTo>
                  <a:lnTo>
                    <a:pt x="22662" y="276187"/>
                  </a:lnTo>
                  <a:lnTo>
                    <a:pt x="24632" y="275130"/>
                  </a:lnTo>
                  <a:lnTo>
                    <a:pt x="25945" y="273367"/>
                  </a:lnTo>
                  <a:lnTo>
                    <a:pt x="26820" y="271133"/>
                  </a:lnTo>
                  <a:lnTo>
                    <a:pt x="28463" y="269644"/>
                  </a:lnTo>
                  <a:lnTo>
                    <a:pt x="33109" y="267990"/>
                  </a:lnTo>
                  <a:lnTo>
                    <a:pt x="54051" y="265685"/>
                  </a:lnTo>
                  <a:lnTo>
                    <a:pt x="66687" y="259142"/>
                  </a:lnTo>
                  <a:lnTo>
                    <a:pt x="76196" y="2571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983">
              <a:extLst>
                <a:ext uri="{FF2B5EF4-FFF2-40B4-BE49-F238E27FC236}">
                  <a16:creationId xmlns:a16="http://schemas.microsoft.com/office/drawing/2014/main" id="{EA59F553-6C96-AC29-C436-BF34093948B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362700" y="2428886"/>
              <a:ext cx="28576" cy="219065"/>
            </a:xfrm>
            <a:custGeom>
              <a:avLst/>
              <a:gdLst/>
              <a:ahLst/>
              <a:cxnLst/>
              <a:rect l="0" t="0" r="0" b="0"/>
              <a:pathLst>
                <a:path w="28576" h="219065">
                  <a:moveTo>
                    <a:pt x="19050" y="19039"/>
                  </a:moveTo>
                  <a:lnTo>
                    <a:pt x="19050" y="19039"/>
                  </a:lnTo>
                  <a:lnTo>
                    <a:pt x="19050" y="13983"/>
                  </a:lnTo>
                  <a:lnTo>
                    <a:pt x="20108" y="12493"/>
                  </a:lnTo>
                  <a:lnTo>
                    <a:pt x="21872" y="11500"/>
                  </a:lnTo>
                  <a:lnTo>
                    <a:pt x="24106" y="10838"/>
                  </a:lnTo>
                  <a:lnTo>
                    <a:pt x="25595" y="9338"/>
                  </a:lnTo>
                  <a:lnTo>
                    <a:pt x="28572" y="0"/>
                  </a:lnTo>
                  <a:lnTo>
                    <a:pt x="28575" y="14179"/>
                  </a:lnTo>
                  <a:lnTo>
                    <a:pt x="25753" y="19701"/>
                  </a:lnTo>
                  <a:lnTo>
                    <a:pt x="22030" y="25683"/>
                  </a:lnTo>
                  <a:lnTo>
                    <a:pt x="19933" y="36059"/>
                  </a:lnTo>
                  <a:lnTo>
                    <a:pt x="19066" y="83555"/>
                  </a:lnTo>
                  <a:lnTo>
                    <a:pt x="17994" y="108909"/>
                  </a:lnTo>
                  <a:lnTo>
                    <a:pt x="10113" y="149624"/>
                  </a:lnTo>
                  <a:lnTo>
                    <a:pt x="9548" y="192869"/>
                  </a:lnTo>
                  <a:lnTo>
                    <a:pt x="9535" y="201425"/>
                  </a:lnTo>
                  <a:lnTo>
                    <a:pt x="6708" y="208755"/>
                  </a:lnTo>
                  <a:lnTo>
                    <a:pt x="0" y="2190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984">
              <a:extLst>
                <a:ext uri="{FF2B5EF4-FFF2-40B4-BE49-F238E27FC236}">
                  <a16:creationId xmlns:a16="http://schemas.microsoft.com/office/drawing/2014/main" id="{22D58A03-6315-9E89-002A-CA864BE2E9B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181725" y="2533650"/>
              <a:ext cx="104776" cy="142711"/>
            </a:xfrm>
            <a:custGeom>
              <a:avLst/>
              <a:gdLst/>
              <a:ahLst/>
              <a:cxnLst/>
              <a:rect l="0" t="0" r="0" b="0"/>
              <a:pathLst>
                <a:path w="104776" h="142711">
                  <a:moveTo>
                    <a:pt x="0" y="19050"/>
                  </a:moveTo>
                  <a:lnTo>
                    <a:pt x="0" y="19050"/>
                  </a:lnTo>
                  <a:lnTo>
                    <a:pt x="9491" y="19050"/>
                  </a:lnTo>
                  <a:lnTo>
                    <a:pt x="9525" y="9535"/>
                  </a:lnTo>
                  <a:lnTo>
                    <a:pt x="9525" y="23990"/>
                  </a:lnTo>
                  <a:lnTo>
                    <a:pt x="6703" y="29359"/>
                  </a:lnTo>
                  <a:lnTo>
                    <a:pt x="2980" y="35274"/>
                  </a:lnTo>
                  <a:lnTo>
                    <a:pt x="588" y="47694"/>
                  </a:lnTo>
                  <a:lnTo>
                    <a:pt x="116" y="60338"/>
                  </a:lnTo>
                  <a:lnTo>
                    <a:pt x="2874" y="66681"/>
                  </a:lnTo>
                  <a:lnTo>
                    <a:pt x="5090" y="69854"/>
                  </a:lnTo>
                  <a:lnTo>
                    <a:pt x="8212" y="84433"/>
                  </a:lnTo>
                  <a:lnTo>
                    <a:pt x="10323" y="100718"/>
                  </a:lnTo>
                  <a:lnTo>
                    <a:pt x="19835" y="114126"/>
                  </a:lnTo>
                  <a:lnTo>
                    <a:pt x="41320" y="136515"/>
                  </a:lnTo>
                  <a:lnTo>
                    <a:pt x="47645" y="140048"/>
                  </a:lnTo>
                  <a:lnTo>
                    <a:pt x="56957" y="142503"/>
                  </a:lnTo>
                  <a:lnTo>
                    <a:pt x="61651" y="142710"/>
                  </a:lnTo>
                  <a:lnTo>
                    <a:pt x="67264" y="139979"/>
                  </a:lnTo>
                  <a:lnTo>
                    <a:pt x="70243" y="137769"/>
                  </a:lnTo>
                  <a:lnTo>
                    <a:pt x="73552" y="132492"/>
                  </a:lnTo>
                  <a:lnTo>
                    <a:pt x="84356" y="88327"/>
                  </a:lnTo>
                  <a:lnTo>
                    <a:pt x="93806" y="42549"/>
                  </a:lnTo>
                  <a:lnTo>
                    <a:pt x="96024" y="23731"/>
                  </a:lnTo>
                  <a:lnTo>
                    <a:pt x="102733" y="982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985">
              <a:extLst>
                <a:ext uri="{FF2B5EF4-FFF2-40B4-BE49-F238E27FC236}">
                  <a16:creationId xmlns:a16="http://schemas.microsoft.com/office/drawing/2014/main" id="{E50E9DE0-C808-5FC1-FF6B-AF0ECA7025A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791200" y="2543213"/>
              <a:ext cx="276189" cy="152363"/>
            </a:xfrm>
            <a:custGeom>
              <a:avLst/>
              <a:gdLst/>
              <a:ahLst/>
              <a:cxnLst/>
              <a:rect l="0" t="0" r="0" b="0"/>
              <a:pathLst>
                <a:path w="276189" h="152363">
                  <a:moveTo>
                    <a:pt x="0" y="47587"/>
                  </a:moveTo>
                  <a:lnTo>
                    <a:pt x="0" y="47587"/>
                  </a:lnTo>
                  <a:lnTo>
                    <a:pt x="14465" y="33122"/>
                  </a:lnTo>
                  <a:lnTo>
                    <a:pt x="19834" y="30575"/>
                  </a:lnTo>
                  <a:lnTo>
                    <a:pt x="41681" y="28572"/>
                  </a:lnTo>
                  <a:lnTo>
                    <a:pt x="43662" y="27502"/>
                  </a:lnTo>
                  <a:lnTo>
                    <a:pt x="44983" y="25730"/>
                  </a:lnTo>
                  <a:lnTo>
                    <a:pt x="45864" y="23491"/>
                  </a:lnTo>
                  <a:lnTo>
                    <a:pt x="47509" y="21998"/>
                  </a:lnTo>
                  <a:lnTo>
                    <a:pt x="52160" y="20339"/>
                  </a:lnTo>
                  <a:lnTo>
                    <a:pt x="53823" y="20955"/>
                  </a:lnTo>
                  <a:lnTo>
                    <a:pt x="54932" y="22424"/>
                  </a:lnTo>
                  <a:lnTo>
                    <a:pt x="55671" y="24462"/>
                  </a:lnTo>
                  <a:lnTo>
                    <a:pt x="57223" y="25820"/>
                  </a:lnTo>
                  <a:lnTo>
                    <a:pt x="65221" y="28179"/>
                  </a:lnTo>
                  <a:lnTo>
                    <a:pt x="66029" y="31200"/>
                  </a:lnTo>
                  <a:lnTo>
                    <a:pt x="66548" y="36706"/>
                  </a:lnTo>
                  <a:lnTo>
                    <a:pt x="74865" y="46144"/>
                  </a:lnTo>
                  <a:lnTo>
                    <a:pt x="75805" y="52216"/>
                  </a:lnTo>
                  <a:lnTo>
                    <a:pt x="76166" y="69940"/>
                  </a:lnTo>
                  <a:lnTo>
                    <a:pt x="75119" y="72014"/>
                  </a:lnTo>
                  <a:lnTo>
                    <a:pt x="73363" y="73396"/>
                  </a:lnTo>
                  <a:lnTo>
                    <a:pt x="71132" y="74318"/>
                  </a:lnTo>
                  <a:lnTo>
                    <a:pt x="69647" y="75991"/>
                  </a:lnTo>
                  <a:lnTo>
                    <a:pt x="67066" y="84201"/>
                  </a:lnTo>
                  <a:lnTo>
                    <a:pt x="66678" y="95084"/>
                  </a:lnTo>
                  <a:lnTo>
                    <a:pt x="66675" y="63412"/>
                  </a:lnTo>
                  <a:lnTo>
                    <a:pt x="69497" y="57090"/>
                  </a:lnTo>
                  <a:lnTo>
                    <a:pt x="98556" y="25246"/>
                  </a:lnTo>
                  <a:lnTo>
                    <a:pt x="104833" y="21782"/>
                  </a:lnTo>
                  <a:lnTo>
                    <a:pt x="111151" y="19185"/>
                  </a:lnTo>
                  <a:lnTo>
                    <a:pt x="120657" y="12831"/>
                  </a:lnTo>
                  <a:lnTo>
                    <a:pt x="127003" y="10973"/>
                  </a:lnTo>
                  <a:lnTo>
                    <a:pt x="129118" y="9420"/>
                  </a:lnTo>
                  <a:lnTo>
                    <a:pt x="130530" y="7325"/>
                  </a:lnTo>
                  <a:lnTo>
                    <a:pt x="131469" y="4871"/>
                  </a:lnTo>
                  <a:lnTo>
                    <a:pt x="133154" y="3234"/>
                  </a:lnTo>
                  <a:lnTo>
                    <a:pt x="137849" y="1417"/>
                  </a:lnTo>
                  <a:lnTo>
                    <a:pt x="156934" y="0"/>
                  </a:lnTo>
                  <a:lnTo>
                    <a:pt x="158597" y="1046"/>
                  </a:lnTo>
                  <a:lnTo>
                    <a:pt x="159707" y="2801"/>
                  </a:lnTo>
                  <a:lnTo>
                    <a:pt x="161268" y="10328"/>
                  </a:lnTo>
                  <a:lnTo>
                    <a:pt x="161920" y="55132"/>
                  </a:lnTo>
                  <a:lnTo>
                    <a:pt x="161925" y="102453"/>
                  </a:lnTo>
                  <a:lnTo>
                    <a:pt x="161925" y="123741"/>
                  </a:lnTo>
                  <a:lnTo>
                    <a:pt x="161925" y="101396"/>
                  </a:lnTo>
                  <a:lnTo>
                    <a:pt x="164747" y="95138"/>
                  </a:lnTo>
                  <a:lnTo>
                    <a:pt x="206735" y="47587"/>
                  </a:lnTo>
                  <a:lnTo>
                    <a:pt x="207673" y="44412"/>
                  </a:lnTo>
                  <a:lnTo>
                    <a:pt x="214360" y="38062"/>
                  </a:lnTo>
                  <a:lnTo>
                    <a:pt x="223329" y="32770"/>
                  </a:lnTo>
                  <a:lnTo>
                    <a:pt x="230843" y="30418"/>
                  </a:lnTo>
                  <a:lnTo>
                    <a:pt x="233271" y="28733"/>
                  </a:lnTo>
                  <a:lnTo>
                    <a:pt x="234888" y="26551"/>
                  </a:lnTo>
                  <a:lnTo>
                    <a:pt x="235967" y="24038"/>
                  </a:lnTo>
                  <a:lnTo>
                    <a:pt x="237745" y="22363"/>
                  </a:lnTo>
                  <a:lnTo>
                    <a:pt x="242542" y="20501"/>
                  </a:lnTo>
                  <a:lnTo>
                    <a:pt x="261706" y="19051"/>
                  </a:lnTo>
                  <a:lnTo>
                    <a:pt x="263370" y="20096"/>
                  </a:lnTo>
                  <a:lnTo>
                    <a:pt x="264480" y="21851"/>
                  </a:lnTo>
                  <a:lnTo>
                    <a:pt x="265220" y="24080"/>
                  </a:lnTo>
                  <a:lnTo>
                    <a:pt x="266771" y="25565"/>
                  </a:lnTo>
                  <a:lnTo>
                    <a:pt x="271318" y="27216"/>
                  </a:lnTo>
                  <a:lnTo>
                    <a:pt x="272954" y="28715"/>
                  </a:lnTo>
                  <a:lnTo>
                    <a:pt x="274771" y="33202"/>
                  </a:lnTo>
                  <a:lnTo>
                    <a:pt x="276188" y="74515"/>
                  </a:lnTo>
                  <a:lnTo>
                    <a:pt x="266961" y="121325"/>
                  </a:lnTo>
                  <a:lnTo>
                    <a:pt x="266700" y="1523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4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Relationship between the Mean, Median, and Mode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F8B27A0-8CC5-41D7-B535-77846E7201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70" y="2346960"/>
            <a:ext cx="5128260" cy="2164080"/>
          </a:xfrm>
          <a:prstGeom prst="rect">
            <a:avLst/>
          </a:prstGeom>
        </p:spPr>
      </p:pic>
      <p:grpSp>
        <p:nvGrpSpPr>
          <p:cNvPr id="12" name="SMARTInkShape-Group223">
            <a:extLst>
              <a:ext uri="{FF2B5EF4-FFF2-40B4-BE49-F238E27FC236}">
                <a16:creationId xmlns:a16="http://schemas.microsoft.com/office/drawing/2014/main" id="{C06D93C8-A7E9-B51F-DF75-0E021E717607}"/>
              </a:ext>
            </a:extLst>
          </p:cNvPr>
          <p:cNvGrpSpPr/>
          <p:nvPr/>
        </p:nvGrpSpPr>
        <p:grpSpPr>
          <a:xfrm>
            <a:off x="2352677" y="2143241"/>
            <a:ext cx="704849" cy="303196"/>
            <a:chOff x="2352677" y="2143241"/>
            <a:chExt cx="704849" cy="303196"/>
          </a:xfrm>
        </p:grpSpPr>
        <p:sp>
          <p:nvSpPr>
            <p:cNvPr id="3" name="SMARTInkShape-986">
              <a:extLst>
                <a:ext uri="{FF2B5EF4-FFF2-40B4-BE49-F238E27FC236}">
                  <a16:creationId xmlns:a16="http://schemas.microsoft.com/office/drawing/2014/main" id="{A661D247-5DC5-1150-E13C-21407836E6F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354000" y="2172011"/>
              <a:ext cx="17726" cy="171140"/>
            </a:xfrm>
            <a:custGeom>
              <a:avLst/>
              <a:gdLst/>
              <a:ahLst/>
              <a:cxnLst/>
              <a:rect l="0" t="0" r="0" b="0"/>
              <a:pathLst>
                <a:path w="17726" h="171140">
                  <a:moveTo>
                    <a:pt x="8200" y="9214"/>
                  </a:moveTo>
                  <a:lnTo>
                    <a:pt x="8200" y="9214"/>
                  </a:lnTo>
                  <a:lnTo>
                    <a:pt x="13688" y="9214"/>
                  </a:lnTo>
                  <a:lnTo>
                    <a:pt x="9132" y="9214"/>
                  </a:lnTo>
                  <a:lnTo>
                    <a:pt x="13872" y="9214"/>
                  </a:lnTo>
                  <a:lnTo>
                    <a:pt x="8284" y="9214"/>
                  </a:lnTo>
                  <a:lnTo>
                    <a:pt x="17609" y="9214"/>
                  </a:lnTo>
                  <a:lnTo>
                    <a:pt x="17702" y="3726"/>
                  </a:lnTo>
                  <a:lnTo>
                    <a:pt x="17715" y="6069"/>
                  </a:lnTo>
                  <a:lnTo>
                    <a:pt x="17718" y="6059"/>
                  </a:lnTo>
                  <a:lnTo>
                    <a:pt x="17725" y="0"/>
                  </a:lnTo>
                  <a:lnTo>
                    <a:pt x="17725" y="13886"/>
                  </a:lnTo>
                  <a:lnTo>
                    <a:pt x="8789" y="49606"/>
                  </a:lnTo>
                  <a:lnTo>
                    <a:pt x="8210" y="96664"/>
                  </a:lnTo>
                  <a:lnTo>
                    <a:pt x="7142" y="126800"/>
                  </a:lnTo>
                  <a:lnTo>
                    <a:pt x="0" y="145336"/>
                  </a:lnTo>
                  <a:lnTo>
                    <a:pt x="616" y="148645"/>
                  </a:lnTo>
                  <a:lnTo>
                    <a:pt x="4124" y="155144"/>
                  </a:lnTo>
                  <a:lnTo>
                    <a:pt x="4424" y="157301"/>
                  </a:lnTo>
                  <a:lnTo>
                    <a:pt x="3566" y="158739"/>
                  </a:lnTo>
                  <a:lnTo>
                    <a:pt x="1936" y="159697"/>
                  </a:lnTo>
                  <a:lnTo>
                    <a:pt x="1907" y="160336"/>
                  </a:lnTo>
                  <a:lnTo>
                    <a:pt x="2946" y="160762"/>
                  </a:lnTo>
                  <a:lnTo>
                    <a:pt x="4698" y="161046"/>
                  </a:lnTo>
                  <a:lnTo>
                    <a:pt x="5865" y="162294"/>
                  </a:lnTo>
                  <a:lnTo>
                    <a:pt x="8200" y="171139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987">
              <a:extLst>
                <a:ext uri="{FF2B5EF4-FFF2-40B4-BE49-F238E27FC236}">
                  <a16:creationId xmlns:a16="http://schemas.microsoft.com/office/drawing/2014/main" id="{8878DDF7-7C7B-D572-EE72-EC158B44AC2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352677" y="2152650"/>
              <a:ext cx="152399" cy="161926"/>
            </a:xfrm>
            <a:custGeom>
              <a:avLst/>
              <a:gdLst/>
              <a:ahLst/>
              <a:cxnLst/>
              <a:rect l="0" t="0" r="0" b="0"/>
              <a:pathLst>
                <a:path w="152399" h="161926">
                  <a:moveTo>
                    <a:pt x="28573" y="47625"/>
                  </a:moveTo>
                  <a:lnTo>
                    <a:pt x="28573" y="47625"/>
                  </a:lnTo>
                  <a:lnTo>
                    <a:pt x="19440" y="47625"/>
                  </a:lnTo>
                  <a:lnTo>
                    <a:pt x="19048" y="29902"/>
                  </a:lnTo>
                  <a:lnTo>
                    <a:pt x="20106" y="29460"/>
                  </a:lnTo>
                  <a:lnTo>
                    <a:pt x="27249" y="28691"/>
                  </a:lnTo>
                  <a:lnTo>
                    <a:pt x="27984" y="25805"/>
                  </a:lnTo>
                  <a:lnTo>
                    <a:pt x="28181" y="23553"/>
                  </a:lnTo>
                  <a:lnTo>
                    <a:pt x="29369" y="22052"/>
                  </a:lnTo>
                  <a:lnTo>
                    <a:pt x="33513" y="20384"/>
                  </a:lnTo>
                  <a:lnTo>
                    <a:pt x="35042" y="18881"/>
                  </a:lnTo>
                  <a:lnTo>
                    <a:pt x="36740" y="14389"/>
                  </a:lnTo>
                  <a:lnTo>
                    <a:pt x="38251" y="12768"/>
                  </a:lnTo>
                  <a:lnTo>
                    <a:pt x="47719" y="8752"/>
                  </a:lnTo>
                  <a:lnTo>
                    <a:pt x="54943" y="3063"/>
                  </a:lnTo>
                  <a:lnTo>
                    <a:pt x="64919" y="403"/>
                  </a:lnTo>
                  <a:lnTo>
                    <a:pt x="102929" y="0"/>
                  </a:lnTo>
                  <a:lnTo>
                    <a:pt x="112013" y="6546"/>
                  </a:lnTo>
                  <a:lnTo>
                    <a:pt x="117868" y="8201"/>
                  </a:lnTo>
                  <a:lnTo>
                    <a:pt x="119853" y="10759"/>
                  </a:lnTo>
                  <a:lnTo>
                    <a:pt x="123300" y="25811"/>
                  </a:lnTo>
                  <a:lnTo>
                    <a:pt x="123819" y="60353"/>
                  </a:lnTo>
                  <a:lnTo>
                    <a:pt x="120999" y="66687"/>
                  </a:lnTo>
                  <a:lnTo>
                    <a:pt x="118765" y="69858"/>
                  </a:lnTo>
                  <a:lnTo>
                    <a:pt x="113461" y="73382"/>
                  </a:lnTo>
                  <a:lnTo>
                    <a:pt x="107576" y="76006"/>
                  </a:lnTo>
                  <a:lnTo>
                    <a:pt x="63299" y="110090"/>
                  </a:lnTo>
                  <a:lnTo>
                    <a:pt x="48211" y="113468"/>
                  </a:lnTo>
                  <a:lnTo>
                    <a:pt x="44840" y="113746"/>
                  </a:lnTo>
                  <a:lnTo>
                    <a:pt x="38272" y="116876"/>
                  </a:lnTo>
                  <a:lnTo>
                    <a:pt x="31825" y="120736"/>
                  </a:lnTo>
                  <a:lnTo>
                    <a:pt x="19063" y="123215"/>
                  </a:lnTo>
                  <a:lnTo>
                    <a:pt x="163" y="123822"/>
                  </a:lnTo>
                  <a:lnTo>
                    <a:pt x="0" y="114416"/>
                  </a:lnTo>
                  <a:lnTo>
                    <a:pt x="5054" y="114334"/>
                  </a:lnTo>
                  <a:lnTo>
                    <a:pt x="10359" y="117138"/>
                  </a:lnTo>
                  <a:lnTo>
                    <a:pt x="16244" y="120853"/>
                  </a:lnTo>
                  <a:lnTo>
                    <a:pt x="28646" y="123238"/>
                  </a:lnTo>
                  <a:lnTo>
                    <a:pt x="36014" y="124622"/>
                  </a:lnTo>
                  <a:lnTo>
                    <a:pt x="66086" y="135568"/>
                  </a:lnTo>
                  <a:lnTo>
                    <a:pt x="72762" y="139628"/>
                  </a:lnTo>
                  <a:lnTo>
                    <a:pt x="82471" y="142971"/>
                  </a:lnTo>
                  <a:lnTo>
                    <a:pt x="93108" y="149136"/>
                  </a:lnTo>
                  <a:lnTo>
                    <a:pt x="118404" y="152273"/>
                  </a:lnTo>
                  <a:lnTo>
                    <a:pt x="120210" y="153373"/>
                  </a:lnTo>
                  <a:lnTo>
                    <a:pt x="121415" y="155166"/>
                  </a:lnTo>
                  <a:lnTo>
                    <a:pt x="122218" y="157418"/>
                  </a:lnTo>
                  <a:lnTo>
                    <a:pt x="123811" y="158921"/>
                  </a:lnTo>
                  <a:lnTo>
                    <a:pt x="128404" y="160590"/>
                  </a:lnTo>
                  <a:lnTo>
                    <a:pt x="152398" y="1619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988">
              <a:extLst>
                <a:ext uri="{FF2B5EF4-FFF2-40B4-BE49-F238E27FC236}">
                  <a16:creationId xmlns:a16="http://schemas.microsoft.com/office/drawing/2014/main" id="{A085B409-1653-008E-DC45-AA3FD35F258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552700" y="2257435"/>
              <a:ext cx="9526" cy="85716"/>
            </a:xfrm>
            <a:custGeom>
              <a:avLst/>
              <a:gdLst/>
              <a:ahLst/>
              <a:cxnLst/>
              <a:rect l="0" t="0" r="0" b="0"/>
              <a:pathLst>
                <a:path w="9526" h="85716">
                  <a:moveTo>
                    <a:pt x="9525" y="9515"/>
                  </a:moveTo>
                  <a:lnTo>
                    <a:pt x="9525" y="9515"/>
                  </a:lnTo>
                  <a:lnTo>
                    <a:pt x="9525" y="0"/>
                  </a:lnTo>
                  <a:lnTo>
                    <a:pt x="9525" y="32147"/>
                  </a:lnTo>
                  <a:lnTo>
                    <a:pt x="6703" y="38271"/>
                  </a:lnTo>
                  <a:lnTo>
                    <a:pt x="2979" y="44520"/>
                  </a:lnTo>
                  <a:lnTo>
                    <a:pt x="589" y="57156"/>
                  </a:lnTo>
                  <a:lnTo>
                    <a:pt x="0" y="8571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989">
              <a:extLst>
                <a:ext uri="{FF2B5EF4-FFF2-40B4-BE49-F238E27FC236}">
                  <a16:creationId xmlns:a16="http://schemas.microsoft.com/office/drawing/2014/main" id="{F64C1C99-8643-3645-BF21-844FF2D2EC4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581275" y="22002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4469" y="28575"/>
                  </a:lnTo>
                  <a:lnTo>
                    <a:pt x="2979" y="27517"/>
                  </a:lnTo>
                  <a:lnTo>
                    <a:pt x="1986" y="25753"/>
                  </a:lnTo>
                  <a:lnTo>
                    <a:pt x="35" y="10033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990">
              <a:extLst>
                <a:ext uri="{FF2B5EF4-FFF2-40B4-BE49-F238E27FC236}">
                  <a16:creationId xmlns:a16="http://schemas.microsoft.com/office/drawing/2014/main" id="{E2CB295E-F04E-BBC4-5973-A3593E477E9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604674" y="2228885"/>
              <a:ext cx="186152" cy="217552"/>
            </a:xfrm>
            <a:custGeom>
              <a:avLst/>
              <a:gdLst/>
              <a:ahLst/>
              <a:cxnLst/>
              <a:rect l="0" t="0" r="0" b="0"/>
              <a:pathLst>
                <a:path w="186152" h="217552">
                  <a:moveTo>
                    <a:pt x="100426" y="47590"/>
                  </a:moveTo>
                  <a:lnTo>
                    <a:pt x="100426" y="47590"/>
                  </a:lnTo>
                  <a:lnTo>
                    <a:pt x="100426" y="19132"/>
                  </a:lnTo>
                  <a:lnTo>
                    <a:pt x="91293" y="9885"/>
                  </a:lnTo>
                  <a:lnTo>
                    <a:pt x="85961" y="9607"/>
                  </a:lnTo>
                  <a:lnTo>
                    <a:pt x="84432" y="8510"/>
                  </a:lnTo>
                  <a:lnTo>
                    <a:pt x="83414" y="6720"/>
                  </a:lnTo>
                  <a:lnTo>
                    <a:pt x="82734" y="4468"/>
                  </a:lnTo>
                  <a:lnTo>
                    <a:pt x="81223" y="2967"/>
                  </a:lnTo>
                  <a:lnTo>
                    <a:pt x="73295" y="360"/>
                  </a:lnTo>
                  <a:lnTo>
                    <a:pt x="58721" y="0"/>
                  </a:lnTo>
                  <a:lnTo>
                    <a:pt x="56747" y="1046"/>
                  </a:lnTo>
                  <a:lnTo>
                    <a:pt x="55432" y="2803"/>
                  </a:lnTo>
                  <a:lnTo>
                    <a:pt x="54555" y="5032"/>
                  </a:lnTo>
                  <a:lnTo>
                    <a:pt x="51854" y="6518"/>
                  </a:lnTo>
                  <a:lnTo>
                    <a:pt x="40055" y="9668"/>
                  </a:lnTo>
                  <a:lnTo>
                    <a:pt x="37954" y="11725"/>
                  </a:lnTo>
                  <a:lnTo>
                    <a:pt x="29352" y="22499"/>
                  </a:lnTo>
                  <a:lnTo>
                    <a:pt x="15572" y="38132"/>
                  </a:lnTo>
                  <a:lnTo>
                    <a:pt x="8727" y="51608"/>
                  </a:lnTo>
                  <a:lnTo>
                    <a:pt x="5170" y="62774"/>
                  </a:lnTo>
                  <a:lnTo>
                    <a:pt x="587" y="69508"/>
                  </a:lnTo>
                  <a:lnTo>
                    <a:pt x="0" y="72785"/>
                  </a:lnTo>
                  <a:lnTo>
                    <a:pt x="667" y="76028"/>
                  </a:lnTo>
                  <a:lnTo>
                    <a:pt x="4285" y="83782"/>
                  </a:lnTo>
                  <a:lnTo>
                    <a:pt x="5098" y="98780"/>
                  </a:lnTo>
                  <a:lnTo>
                    <a:pt x="6182" y="100767"/>
                  </a:lnTo>
                  <a:lnTo>
                    <a:pt x="7963" y="102091"/>
                  </a:lnTo>
                  <a:lnTo>
                    <a:pt x="13370" y="104217"/>
                  </a:lnTo>
                  <a:lnTo>
                    <a:pt x="19363" y="109641"/>
                  </a:lnTo>
                  <a:lnTo>
                    <a:pt x="22042" y="110124"/>
                  </a:lnTo>
                  <a:lnTo>
                    <a:pt x="24887" y="109388"/>
                  </a:lnTo>
                  <a:lnTo>
                    <a:pt x="30870" y="106806"/>
                  </a:lnTo>
                  <a:lnTo>
                    <a:pt x="41434" y="105012"/>
                  </a:lnTo>
                  <a:lnTo>
                    <a:pt x="51315" y="96563"/>
                  </a:lnTo>
                  <a:lnTo>
                    <a:pt x="52141" y="92992"/>
                  </a:lnTo>
                  <a:lnTo>
                    <a:pt x="52361" y="90558"/>
                  </a:lnTo>
                  <a:lnTo>
                    <a:pt x="53566" y="88935"/>
                  </a:lnTo>
                  <a:lnTo>
                    <a:pt x="64542" y="83058"/>
                  </a:lnTo>
                  <a:lnTo>
                    <a:pt x="80972" y="67043"/>
                  </a:lnTo>
                  <a:lnTo>
                    <a:pt x="90866" y="66641"/>
                  </a:lnTo>
                  <a:lnTo>
                    <a:pt x="90900" y="89030"/>
                  </a:lnTo>
                  <a:lnTo>
                    <a:pt x="93723" y="95288"/>
                  </a:lnTo>
                  <a:lnTo>
                    <a:pt x="95957" y="98439"/>
                  </a:lnTo>
                  <a:lnTo>
                    <a:pt x="96388" y="101598"/>
                  </a:lnTo>
                  <a:lnTo>
                    <a:pt x="94045" y="107930"/>
                  </a:lnTo>
                  <a:lnTo>
                    <a:pt x="95121" y="117094"/>
                  </a:lnTo>
                  <a:lnTo>
                    <a:pt x="99378" y="135167"/>
                  </a:lnTo>
                  <a:lnTo>
                    <a:pt x="100334" y="163625"/>
                  </a:lnTo>
                  <a:lnTo>
                    <a:pt x="97563" y="170775"/>
                  </a:lnTo>
                  <a:lnTo>
                    <a:pt x="93862" y="177481"/>
                  </a:lnTo>
                  <a:lnTo>
                    <a:pt x="91486" y="190409"/>
                  </a:lnTo>
                  <a:lnTo>
                    <a:pt x="91291" y="193603"/>
                  </a:lnTo>
                  <a:lnTo>
                    <a:pt x="88252" y="199974"/>
                  </a:lnTo>
                  <a:lnTo>
                    <a:pt x="73294" y="217551"/>
                  </a:lnTo>
                  <a:lnTo>
                    <a:pt x="71754" y="216989"/>
                  </a:lnTo>
                  <a:lnTo>
                    <a:pt x="63777" y="210708"/>
                  </a:lnTo>
                  <a:lnTo>
                    <a:pt x="62971" y="207223"/>
                  </a:lnTo>
                  <a:lnTo>
                    <a:pt x="61554" y="201088"/>
                  </a:lnTo>
                  <a:lnTo>
                    <a:pt x="54844" y="179903"/>
                  </a:lnTo>
                  <a:lnTo>
                    <a:pt x="50583" y="161582"/>
                  </a:lnTo>
                  <a:lnTo>
                    <a:pt x="44720" y="141486"/>
                  </a:lnTo>
                  <a:lnTo>
                    <a:pt x="43403" y="112574"/>
                  </a:lnTo>
                  <a:lnTo>
                    <a:pt x="46155" y="105399"/>
                  </a:lnTo>
                  <a:lnTo>
                    <a:pt x="59530" y="83464"/>
                  </a:lnTo>
                  <a:lnTo>
                    <a:pt x="99137" y="53859"/>
                  </a:lnTo>
                  <a:lnTo>
                    <a:pt x="136366" y="40296"/>
                  </a:lnTo>
                  <a:lnTo>
                    <a:pt x="164925" y="35439"/>
                  </a:lnTo>
                  <a:lnTo>
                    <a:pt x="178421" y="26324"/>
                  </a:lnTo>
                  <a:lnTo>
                    <a:pt x="186151" y="1901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991">
              <a:extLst>
                <a:ext uri="{FF2B5EF4-FFF2-40B4-BE49-F238E27FC236}">
                  <a16:creationId xmlns:a16="http://schemas.microsoft.com/office/drawing/2014/main" id="{2C29A2B1-A1D0-6406-0C1A-A41F4419E0B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781300" y="2181618"/>
              <a:ext cx="76201" cy="180583"/>
            </a:xfrm>
            <a:custGeom>
              <a:avLst/>
              <a:gdLst/>
              <a:ahLst/>
              <a:cxnLst/>
              <a:rect l="0" t="0" r="0" b="0"/>
              <a:pathLst>
                <a:path w="76201" h="180583">
                  <a:moveTo>
                    <a:pt x="9525" y="18657"/>
                  </a:moveTo>
                  <a:lnTo>
                    <a:pt x="9525" y="18657"/>
                  </a:lnTo>
                  <a:lnTo>
                    <a:pt x="9525" y="9166"/>
                  </a:lnTo>
                  <a:lnTo>
                    <a:pt x="4469" y="4086"/>
                  </a:lnTo>
                  <a:lnTo>
                    <a:pt x="4037" y="2593"/>
                  </a:lnTo>
                  <a:lnTo>
                    <a:pt x="4808" y="1598"/>
                  </a:lnTo>
                  <a:lnTo>
                    <a:pt x="8593" y="0"/>
                  </a:lnTo>
                  <a:lnTo>
                    <a:pt x="9111" y="2604"/>
                  </a:lnTo>
                  <a:lnTo>
                    <a:pt x="9518" y="22276"/>
                  </a:lnTo>
                  <a:lnTo>
                    <a:pt x="6700" y="28379"/>
                  </a:lnTo>
                  <a:lnTo>
                    <a:pt x="4466" y="31489"/>
                  </a:lnTo>
                  <a:lnTo>
                    <a:pt x="1323" y="45977"/>
                  </a:lnTo>
                  <a:lnTo>
                    <a:pt x="23" y="91781"/>
                  </a:lnTo>
                  <a:lnTo>
                    <a:pt x="0" y="139222"/>
                  </a:lnTo>
                  <a:lnTo>
                    <a:pt x="0" y="156503"/>
                  </a:lnTo>
                  <a:lnTo>
                    <a:pt x="1058" y="158179"/>
                  </a:lnTo>
                  <a:lnTo>
                    <a:pt x="2822" y="159297"/>
                  </a:lnTo>
                  <a:lnTo>
                    <a:pt x="5056" y="160042"/>
                  </a:lnTo>
                  <a:lnTo>
                    <a:pt x="6546" y="159480"/>
                  </a:lnTo>
                  <a:lnTo>
                    <a:pt x="7539" y="158048"/>
                  </a:lnTo>
                  <a:lnTo>
                    <a:pt x="9133" y="153200"/>
                  </a:lnTo>
                  <a:lnTo>
                    <a:pt x="9409" y="147304"/>
                  </a:lnTo>
                  <a:lnTo>
                    <a:pt x="10506" y="145697"/>
                  </a:lnTo>
                  <a:lnTo>
                    <a:pt x="12295" y="144625"/>
                  </a:lnTo>
                  <a:lnTo>
                    <a:pt x="14547" y="143911"/>
                  </a:lnTo>
                  <a:lnTo>
                    <a:pt x="16048" y="142376"/>
                  </a:lnTo>
                  <a:lnTo>
                    <a:pt x="17716" y="137849"/>
                  </a:lnTo>
                  <a:lnTo>
                    <a:pt x="19845" y="126319"/>
                  </a:lnTo>
                  <a:lnTo>
                    <a:pt x="25518" y="116997"/>
                  </a:lnTo>
                  <a:lnTo>
                    <a:pt x="27216" y="110694"/>
                  </a:lnTo>
                  <a:lnTo>
                    <a:pt x="28728" y="108590"/>
                  </a:lnTo>
                  <a:lnTo>
                    <a:pt x="30793" y="107187"/>
                  </a:lnTo>
                  <a:lnTo>
                    <a:pt x="35911" y="104570"/>
                  </a:lnTo>
                  <a:lnTo>
                    <a:pt x="41713" y="99880"/>
                  </a:lnTo>
                  <a:lnTo>
                    <a:pt x="44998" y="94267"/>
                  </a:lnTo>
                  <a:lnTo>
                    <a:pt x="47516" y="88245"/>
                  </a:lnTo>
                  <a:lnTo>
                    <a:pt x="52163" y="82040"/>
                  </a:lnTo>
                  <a:lnTo>
                    <a:pt x="57756" y="78577"/>
                  </a:lnTo>
                  <a:lnTo>
                    <a:pt x="60729" y="77654"/>
                  </a:lnTo>
                  <a:lnTo>
                    <a:pt x="62711" y="75980"/>
                  </a:lnTo>
                  <a:lnTo>
                    <a:pt x="66153" y="67768"/>
                  </a:lnTo>
                  <a:lnTo>
                    <a:pt x="69265" y="66942"/>
                  </a:lnTo>
                  <a:lnTo>
                    <a:pt x="75794" y="66321"/>
                  </a:lnTo>
                  <a:lnTo>
                    <a:pt x="76200" y="112652"/>
                  </a:lnTo>
                  <a:lnTo>
                    <a:pt x="76200" y="158334"/>
                  </a:lnTo>
                  <a:lnTo>
                    <a:pt x="76200" y="180582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992">
              <a:extLst>
                <a:ext uri="{FF2B5EF4-FFF2-40B4-BE49-F238E27FC236}">
                  <a16:creationId xmlns:a16="http://schemas.microsoft.com/office/drawing/2014/main" id="{C579069A-33E6-8D5E-380A-9DA84349BC7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905152" y="2143241"/>
              <a:ext cx="104749" cy="209435"/>
            </a:xfrm>
            <a:custGeom>
              <a:avLst/>
              <a:gdLst/>
              <a:ahLst/>
              <a:cxnLst/>
              <a:rect l="0" t="0" r="0" b="0"/>
              <a:pathLst>
                <a:path w="104749" h="209435">
                  <a:moveTo>
                    <a:pt x="28548" y="9409"/>
                  </a:moveTo>
                  <a:lnTo>
                    <a:pt x="28548" y="9409"/>
                  </a:lnTo>
                  <a:lnTo>
                    <a:pt x="36748" y="9409"/>
                  </a:lnTo>
                  <a:lnTo>
                    <a:pt x="37190" y="8351"/>
                  </a:lnTo>
                  <a:lnTo>
                    <a:pt x="38063" y="0"/>
                  </a:lnTo>
                  <a:lnTo>
                    <a:pt x="38070" y="4975"/>
                  </a:lnTo>
                  <a:lnTo>
                    <a:pt x="35249" y="10261"/>
                  </a:lnTo>
                  <a:lnTo>
                    <a:pt x="33015" y="13152"/>
                  </a:lnTo>
                  <a:lnTo>
                    <a:pt x="30533" y="22009"/>
                  </a:lnTo>
                  <a:lnTo>
                    <a:pt x="25900" y="49765"/>
                  </a:lnTo>
                  <a:lnTo>
                    <a:pt x="21061" y="67227"/>
                  </a:lnTo>
                  <a:lnTo>
                    <a:pt x="16805" y="85807"/>
                  </a:lnTo>
                  <a:lnTo>
                    <a:pt x="11663" y="104718"/>
                  </a:lnTo>
                  <a:lnTo>
                    <a:pt x="6866" y="135225"/>
                  </a:lnTo>
                  <a:lnTo>
                    <a:pt x="4568" y="140912"/>
                  </a:lnTo>
                  <a:lnTo>
                    <a:pt x="4095" y="145761"/>
                  </a:lnTo>
                  <a:lnTo>
                    <a:pt x="6368" y="157642"/>
                  </a:lnTo>
                  <a:lnTo>
                    <a:pt x="674" y="177597"/>
                  </a:lnTo>
                  <a:lnTo>
                    <a:pt x="0" y="203081"/>
                  </a:lnTo>
                  <a:lnTo>
                    <a:pt x="1050" y="205198"/>
                  </a:lnTo>
                  <a:lnTo>
                    <a:pt x="2808" y="206610"/>
                  </a:lnTo>
                  <a:lnTo>
                    <a:pt x="9106" y="209269"/>
                  </a:lnTo>
                  <a:lnTo>
                    <a:pt x="55253" y="209434"/>
                  </a:lnTo>
                  <a:lnTo>
                    <a:pt x="89184" y="209434"/>
                  </a:lnTo>
                  <a:lnTo>
                    <a:pt x="91196" y="208376"/>
                  </a:lnTo>
                  <a:lnTo>
                    <a:pt x="92538" y="206612"/>
                  </a:lnTo>
                  <a:lnTo>
                    <a:pt x="93433" y="204378"/>
                  </a:lnTo>
                  <a:lnTo>
                    <a:pt x="95088" y="202888"/>
                  </a:lnTo>
                  <a:lnTo>
                    <a:pt x="103267" y="200301"/>
                  </a:lnTo>
                  <a:lnTo>
                    <a:pt x="104090" y="197261"/>
                  </a:lnTo>
                  <a:lnTo>
                    <a:pt x="104748" y="190384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993">
              <a:extLst>
                <a:ext uri="{FF2B5EF4-FFF2-40B4-BE49-F238E27FC236}">
                  <a16:creationId xmlns:a16="http://schemas.microsoft.com/office/drawing/2014/main" id="{70DA6A74-5D64-61E4-20EE-28D55E2B04D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905125" y="2219325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10113" y="38100"/>
                  </a:lnTo>
                  <a:lnTo>
                    <a:pt x="17900" y="35278"/>
                  </a:lnTo>
                  <a:lnTo>
                    <a:pt x="24889" y="31554"/>
                  </a:lnTo>
                  <a:lnTo>
                    <a:pt x="37999" y="29163"/>
                  </a:lnTo>
                  <a:lnTo>
                    <a:pt x="41207" y="28967"/>
                  </a:lnTo>
                  <a:lnTo>
                    <a:pt x="47595" y="25927"/>
                  </a:lnTo>
                  <a:lnTo>
                    <a:pt x="53962" y="22106"/>
                  </a:lnTo>
                  <a:lnTo>
                    <a:pt x="66672" y="19654"/>
                  </a:lnTo>
                  <a:lnTo>
                    <a:pt x="89096" y="18071"/>
                  </a:lnTo>
                  <a:lnTo>
                    <a:pt x="107008" y="11527"/>
                  </a:lnTo>
                  <a:lnTo>
                    <a:pt x="135532" y="6879"/>
                  </a:lnTo>
                  <a:lnTo>
                    <a:pt x="152400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224">
            <a:extLst>
              <a:ext uri="{FF2B5EF4-FFF2-40B4-BE49-F238E27FC236}">
                <a16:creationId xmlns:a16="http://schemas.microsoft.com/office/drawing/2014/main" id="{9DF00225-DE4D-D49B-60BE-0695FDBA4409}"/>
              </a:ext>
            </a:extLst>
          </p:cNvPr>
          <p:cNvGrpSpPr/>
          <p:nvPr/>
        </p:nvGrpSpPr>
        <p:grpSpPr>
          <a:xfrm>
            <a:off x="5057778" y="2143128"/>
            <a:ext cx="609598" cy="304798"/>
            <a:chOff x="5057778" y="2143128"/>
            <a:chExt cx="609598" cy="304798"/>
          </a:xfrm>
        </p:grpSpPr>
        <p:sp>
          <p:nvSpPr>
            <p:cNvPr id="13" name="SMARTInkShape-994">
              <a:extLst>
                <a:ext uri="{FF2B5EF4-FFF2-40B4-BE49-F238E27FC236}">
                  <a16:creationId xmlns:a16="http://schemas.microsoft.com/office/drawing/2014/main" id="{DE963E7B-5348-CD2C-F593-9D523F0B950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057778" y="2152650"/>
              <a:ext cx="152398" cy="190501"/>
            </a:xfrm>
            <a:custGeom>
              <a:avLst/>
              <a:gdLst/>
              <a:ahLst/>
              <a:cxnLst/>
              <a:rect l="0" t="0" r="0" b="0"/>
              <a:pathLst>
                <a:path w="152398" h="190501">
                  <a:moveTo>
                    <a:pt x="28572" y="9525"/>
                  </a:moveTo>
                  <a:lnTo>
                    <a:pt x="28572" y="9525"/>
                  </a:lnTo>
                  <a:lnTo>
                    <a:pt x="33628" y="9525"/>
                  </a:lnTo>
                  <a:lnTo>
                    <a:pt x="35117" y="8467"/>
                  </a:lnTo>
                  <a:lnTo>
                    <a:pt x="36111" y="6703"/>
                  </a:lnTo>
                  <a:lnTo>
                    <a:pt x="36773" y="4469"/>
                  </a:lnTo>
                  <a:lnTo>
                    <a:pt x="36156" y="2979"/>
                  </a:lnTo>
                  <a:lnTo>
                    <a:pt x="34686" y="1986"/>
                  </a:lnTo>
                  <a:lnTo>
                    <a:pt x="32648" y="1324"/>
                  </a:lnTo>
                  <a:lnTo>
                    <a:pt x="32348" y="883"/>
                  </a:lnTo>
                  <a:lnTo>
                    <a:pt x="38092" y="1"/>
                  </a:lnTo>
                  <a:lnTo>
                    <a:pt x="38095" y="0"/>
                  </a:lnTo>
                  <a:lnTo>
                    <a:pt x="33040" y="5057"/>
                  </a:lnTo>
                  <a:lnTo>
                    <a:pt x="32609" y="7604"/>
                  </a:lnTo>
                  <a:lnTo>
                    <a:pt x="33380" y="10361"/>
                  </a:lnTo>
                  <a:lnTo>
                    <a:pt x="34953" y="13258"/>
                  </a:lnTo>
                  <a:lnTo>
                    <a:pt x="34942" y="16246"/>
                  </a:lnTo>
                  <a:lnTo>
                    <a:pt x="30144" y="31471"/>
                  </a:lnTo>
                  <a:lnTo>
                    <a:pt x="28665" y="73195"/>
                  </a:lnTo>
                  <a:lnTo>
                    <a:pt x="27532" y="98459"/>
                  </a:lnTo>
                  <a:lnTo>
                    <a:pt x="16814" y="140055"/>
                  </a:lnTo>
                  <a:lnTo>
                    <a:pt x="12763" y="147972"/>
                  </a:lnTo>
                  <a:lnTo>
                    <a:pt x="9424" y="158379"/>
                  </a:lnTo>
                  <a:lnTo>
                    <a:pt x="4892" y="164935"/>
                  </a:lnTo>
                  <a:lnTo>
                    <a:pt x="4318" y="168165"/>
                  </a:lnTo>
                  <a:lnTo>
                    <a:pt x="4994" y="171377"/>
                  </a:lnTo>
                  <a:lnTo>
                    <a:pt x="6504" y="174576"/>
                  </a:lnTo>
                  <a:lnTo>
                    <a:pt x="6452" y="177767"/>
                  </a:lnTo>
                  <a:lnTo>
                    <a:pt x="0" y="190496"/>
                  </a:lnTo>
                  <a:lnTo>
                    <a:pt x="14187" y="190500"/>
                  </a:lnTo>
                  <a:lnTo>
                    <a:pt x="32237" y="185012"/>
                  </a:lnTo>
                  <a:lnTo>
                    <a:pt x="43651" y="187345"/>
                  </a:lnTo>
                  <a:lnTo>
                    <a:pt x="63427" y="181674"/>
                  </a:lnTo>
                  <a:lnTo>
                    <a:pt x="109488" y="180979"/>
                  </a:lnTo>
                  <a:lnTo>
                    <a:pt x="152397" y="18097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995">
              <a:extLst>
                <a:ext uri="{FF2B5EF4-FFF2-40B4-BE49-F238E27FC236}">
                  <a16:creationId xmlns:a16="http://schemas.microsoft.com/office/drawing/2014/main" id="{328A109B-4F74-3280-5F00-42DC90802B3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229266" y="2229246"/>
              <a:ext cx="133307" cy="113869"/>
            </a:xfrm>
            <a:custGeom>
              <a:avLst/>
              <a:gdLst/>
              <a:ahLst/>
              <a:cxnLst/>
              <a:rect l="0" t="0" r="0" b="0"/>
              <a:pathLst>
                <a:path w="133307" h="113869">
                  <a:moveTo>
                    <a:pt x="19009" y="56754"/>
                  </a:moveTo>
                  <a:lnTo>
                    <a:pt x="19009" y="56754"/>
                  </a:lnTo>
                  <a:lnTo>
                    <a:pt x="64351" y="56754"/>
                  </a:lnTo>
                  <a:lnTo>
                    <a:pt x="107912" y="56754"/>
                  </a:lnTo>
                  <a:lnTo>
                    <a:pt x="110027" y="55696"/>
                  </a:lnTo>
                  <a:lnTo>
                    <a:pt x="111439" y="53932"/>
                  </a:lnTo>
                  <a:lnTo>
                    <a:pt x="112378" y="51698"/>
                  </a:lnTo>
                  <a:lnTo>
                    <a:pt x="114063" y="50208"/>
                  </a:lnTo>
                  <a:lnTo>
                    <a:pt x="122295" y="47621"/>
                  </a:lnTo>
                  <a:lnTo>
                    <a:pt x="131854" y="47263"/>
                  </a:lnTo>
                  <a:lnTo>
                    <a:pt x="132339" y="46194"/>
                  </a:lnTo>
                  <a:lnTo>
                    <a:pt x="133306" y="29538"/>
                  </a:lnTo>
                  <a:lnTo>
                    <a:pt x="119119" y="14025"/>
                  </a:lnTo>
                  <a:lnTo>
                    <a:pt x="113597" y="11305"/>
                  </a:lnTo>
                  <a:lnTo>
                    <a:pt x="67169" y="198"/>
                  </a:lnTo>
                  <a:lnTo>
                    <a:pt x="63816" y="0"/>
                  </a:lnTo>
                  <a:lnTo>
                    <a:pt x="57268" y="2602"/>
                  </a:lnTo>
                  <a:lnTo>
                    <a:pt x="54040" y="4778"/>
                  </a:lnTo>
                  <a:lnTo>
                    <a:pt x="35767" y="9328"/>
                  </a:lnTo>
                  <a:lnTo>
                    <a:pt x="33357" y="11378"/>
                  </a:lnTo>
                  <a:lnTo>
                    <a:pt x="31749" y="13803"/>
                  </a:lnTo>
                  <a:lnTo>
                    <a:pt x="16077" y="25300"/>
                  </a:lnTo>
                  <a:lnTo>
                    <a:pt x="10379" y="33559"/>
                  </a:lnTo>
                  <a:lnTo>
                    <a:pt x="5295" y="35861"/>
                  </a:lnTo>
                  <a:lnTo>
                    <a:pt x="3517" y="37534"/>
                  </a:lnTo>
                  <a:lnTo>
                    <a:pt x="1540" y="42215"/>
                  </a:lnTo>
                  <a:lnTo>
                    <a:pt x="0" y="72633"/>
                  </a:lnTo>
                  <a:lnTo>
                    <a:pt x="2800" y="77217"/>
                  </a:lnTo>
                  <a:lnTo>
                    <a:pt x="6512" y="82782"/>
                  </a:lnTo>
                  <a:lnTo>
                    <a:pt x="9662" y="91865"/>
                  </a:lnTo>
                  <a:lnTo>
                    <a:pt x="17569" y="102522"/>
                  </a:lnTo>
                  <a:lnTo>
                    <a:pt x="21191" y="103554"/>
                  </a:lnTo>
                  <a:lnTo>
                    <a:pt x="23639" y="103829"/>
                  </a:lnTo>
                  <a:lnTo>
                    <a:pt x="29181" y="106957"/>
                  </a:lnTo>
                  <a:lnTo>
                    <a:pt x="35171" y="110816"/>
                  </a:lnTo>
                  <a:lnTo>
                    <a:pt x="44495" y="112989"/>
                  </a:lnTo>
                  <a:lnTo>
                    <a:pt x="74869" y="113868"/>
                  </a:lnTo>
                  <a:lnTo>
                    <a:pt x="83700" y="111066"/>
                  </a:lnTo>
                  <a:lnTo>
                    <a:pt x="91152" y="107351"/>
                  </a:lnTo>
                  <a:lnTo>
                    <a:pt x="104734" y="104379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996">
              <a:extLst>
                <a:ext uri="{FF2B5EF4-FFF2-40B4-BE49-F238E27FC236}">
                  <a16:creationId xmlns:a16="http://schemas.microsoft.com/office/drawing/2014/main" id="{045662AD-6BD8-39E2-1767-92340A26D9C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385672" y="2162175"/>
              <a:ext cx="134792" cy="285751"/>
            </a:xfrm>
            <a:custGeom>
              <a:avLst/>
              <a:gdLst/>
              <a:ahLst/>
              <a:cxnLst/>
              <a:rect l="0" t="0" r="0" b="0"/>
              <a:pathLst>
                <a:path w="134792" h="285751">
                  <a:moveTo>
                    <a:pt x="119778" y="47625"/>
                  </a:moveTo>
                  <a:lnTo>
                    <a:pt x="119778" y="47625"/>
                  </a:lnTo>
                  <a:lnTo>
                    <a:pt x="128910" y="47625"/>
                  </a:lnTo>
                  <a:lnTo>
                    <a:pt x="129303" y="28970"/>
                  </a:lnTo>
                  <a:lnTo>
                    <a:pt x="134359" y="28692"/>
                  </a:lnTo>
                  <a:lnTo>
                    <a:pt x="134791" y="27595"/>
                  </a:lnTo>
                  <a:lnTo>
                    <a:pt x="129579" y="19445"/>
                  </a:lnTo>
                  <a:lnTo>
                    <a:pt x="129305" y="4588"/>
                  </a:lnTo>
                  <a:lnTo>
                    <a:pt x="128246" y="3058"/>
                  </a:lnTo>
                  <a:lnTo>
                    <a:pt x="126483" y="2039"/>
                  </a:lnTo>
                  <a:lnTo>
                    <a:pt x="119602" y="268"/>
                  </a:lnTo>
                  <a:lnTo>
                    <a:pt x="87590" y="0"/>
                  </a:lnTo>
                  <a:lnTo>
                    <a:pt x="85619" y="1058"/>
                  </a:lnTo>
                  <a:lnTo>
                    <a:pt x="84305" y="2822"/>
                  </a:lnTo>
                  <a:lnTo>
                    <a:pt x="81788" y="7604"/>
                  </a:lnTo>
                  <a:lnTo>
                    <a:pt x="77140" y="13258"/>
                  </a:lnTo>
                  <a:lnTo>
                    <a:pt x="71547" y="16476"/>
                  </a:lnTo>
                  <a:lnTo>
                    <a:pt x="68574" y="17334"/>
                  </a:lnTo>
                  <a:lnTo>
                    <a:pt x="62449" y="23932"/>
                  </a:lnTo>
                  <a:lnTo>
                    <a:pt x="40392" y="63786"/>
                  </a:lnTo>
                  <a:lnTo>
                    <a:pt x="26820" y="107967"/>
                  </a:lnTo>
                  <a:lnTo>
                    <a:pt x="9634" y="152597"/>
                  </a:lnTo>
                  <a:lnTo>
                    <a:pt x="5721" y="199851"/>
                  </a:lnTo>
                  <a:lnTo>
                    <a:pt x="4452" y="230694"/>
                  </a:lnTo>
                  <a:lnTo>
                    <a:pt x="436" y="239408"/>
                  </a:lnTo>
                  <a:lnTo>
                    <a:pt x="0" y="244272"/>
                  </a:lnTo>
                  <a:lnTo>
                    <a:pt x="5202" y="278958"/>
                  </a:lnTo>
                  <a:lnTo>
                    <a:pt x="6352" y="281222"/>
                  </a:lnTo>
                  <a:lnTo>
                    <a:pt x="8177" y="282732"/>
                  </a:lnTo>
                  <a:lnTo>
                    <a:pt x="15003" y="28575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997">
              <a:extLst>
                <a:ext uri="{FF2B5EF4-FFF2-40B4-BE49-F238E27FC236}">
                  <a16:creationId xmlns:a16="http://schemas.microsoft.com/office/drawing/2014/main" id="{E66D870B-829B-45D6-8AB8-7E050AEFD1E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362575" y="2305442"/>
              <a:ext cx="114301" cy="9134"/>
            </a:xfrm>
            <a:custGeom>
              <a:avLst/>
              <a:gdLst/>
              <a:ahLst/>
              <a:cxnLst/>
              <a:rect l="0" t="0" r="0" b="0"/>
              <a:pathLst>
                <a:path w="114301" h="9134">
                  <a:moveTo>
                    <a:pt x="0" y="9133"/>
                  </a:moveTo>
                  <a:lnTo>
                    <a:pt x="0" y="9133"/>
                  </a:lnTo>
                  <a:lnTo>
                    <a:pt x="17692" y="9133"/>
                  </a:lnTo>
                  <a:lnTo>
                    <a:pt x="26386" y="2587"/>
                  </a:lnTo>
                  <a:lnTo>
                    <a:pt x="35217" y="491"/>
                  </a:lnTo>
                  <a:lnTo>
                    <a:pt x="41404" y="0"/>
                  </a:lnTo>
                  <a:lnTo>
                    <a:pt x="47682" y="2605"/>
                  </a:lnTo>
                  <a:lnTo>
                    <a:pt x="54001" y="6231"/>
                  </a:lnTo>
                  <a:lnTo>
                    <a:pt x="66680" y="8560"/>
                  </a:lnTo>
                  <a:lnTo>
                    <a:pt x="114300" y="9133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998">
              <a:extLst>
                <a:ext uri="{FF2B5EF4-FFF2-40B4-BE49-F238E27FC236}">
                  <a16:creationId xmlns:a16="http://schemas.microsoft.com/office/drawing/2014/main" id="{387D066A-D511-456F-D38E-C2BD0521949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534062" y="2143128"/>
              <a:ext cx="114264" cy="247517"/>
            </a:xfrm>
            <a:custGeom>
              <a:avLst/>
              <a:gdLst/>
              <a:ahLst/>
              <a:cxnLst/>
              <a:rect l="0" t="0" r="0" b="0"/>
              <a:pathLst>
                <a:path w="114264" h="247517">
                  <a:moveTo>
                    <a:pt x="57113" y="9522"/>
                  </a:moveTo>
                  <a:lnTo>
                    <a:pt x="57113" y="9522"/>
                  </a:lnTo>
                  <a:lnTo>
                    <a:pt x="57113" y="7"/>
                  </a:lnTo>
                  <a:lnTo>
                    <a:pt x="62169" y="0"/>
                  </a:lnTo>
                  <a:lnTo>
                    <a:pt x="63658" y="1057"/>
                  </a:lnTo>
                  <a:lnTo>
                    <a:pt x="64652" y="2821"/>
                  </a:lnTo>
                  <a:lnTo>
                    <a:pt x="65314" y="5054"/>
                  </a:lnTo>
                  <a:lnTo>
                    <a:pt x="64697" y="7602"/>
                  </a:lnTo>
                  <a:lnTo>
                    <a:pt x="59830" y="17302"/>
                  </a:lnTo>
                  <a:lnTo>
                    <a:pt x="49747" y="51201"/>
                  </a:lnTo>
                  <a:lnTo>
                    <a:pt x="41995" y="71025"/>
                  </a:lnTo>
                  <a:lnTo>
                    <a:pt x="30803" y="116600"/>
                  </a:lnTo>
                  <a:lnTo>
                    <a:pt x="21656" y="142700"/>
                  </a:lnTo>
                  <a:lnTo>
                    <a:pt x="16974" y="161871"/>
                  </a:lnTo>
                  <a:lnTo>
                    <a:pt x="11706" y="180957"/>
                  </a:lnTo>
                  <a:lnTo>
                    <a:pt x="9415" y="192607"/>
                  </a:lnTo>
                  <a:lnTo>
                    <a:pt x="1417" y="212164"/>
                  </a:lnTo>
                  <a:lnTo>
                    <a:pt x="0" y="236226"/>
                  </a:lnTo>
                  <a:lnTo>
                    <a:pt x="8167" y="246157"/>
                  </a:lnTo>
                  <a:lnTo>
                    <a:pt x="11724" y="246984"/>
                  </a:lnTo>
                  <a:lnTo>
                    <a:pt x="22630" y="247516"/>
                  </a:lnTo>
                  <a:lnTo>
                    <a:pt x="28734" y="244767"/>
                  </a:lnTo>
                  <a:lnTo>
                    <a:pt x="36221" y="239435"/>
                  </a:lnTo>
                  <a:lnTo>
                    <a:pt x="45303" y="237323"/>
                  </a:lnTo>
                  <a:lnTo>
                    <a:pt x="54202" y="231653"/>
                  </a:lnTo>
                  <a:lnTo>
                    <a:pt x="66690" y="229201"/>
                  </a:lnTo>
                  <a:lnTo>
                    <a:pt x="69847" y="228999"/>
                  </a:lnTo>
                  <a:lnTo>
                    <a:pt x="76179" y="225954"/>
                  </a:lnTo>
                  <a:lnTo>
                    <a:pt x="82520" y="222131"/>
                  </a:lnTo>
                  <a:lnTo>
                    <a:pt x="95214" y="219676"/>
                  </a:lnTo>
                  <a:lnTo>
                    <a:pt x="102857" y="219191"/>
                  </a:lnTo>
                  <a:lnTo>
                    <a:pt x="114263" y="20954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999">
              <a:extLst>
                <a:ext uri="{FF2B5EF4-FFF2-40B4-BE49-F238E27FC236}">
                  <a16:creationId xmlns:a16="http://schemas.microsoft.com/office/drawing/2014/main" id="{529B20F1-0228-6816-C662-B433FE52951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514975" y="224790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0361" y="21036"/>
                  </a:lnTo>
                  <a:lnTo>
                    <a:pt x="45661" y="16279"/>
                  </a:lnTo>
                  <a:lnTo>
                    <a:pt x="53102" y="12527"/>
                  </a:lnTo>
                  <a:lnTo>
                    <a:pt x="69324" y="10118"/>
                  </a:lnTo>
                  <a:lnTo>
                    <a:pt x="87542" y="9642"/>
                  </a:lnTo>
                  <a:lnTo>
                    <a:pt x="94646" y="6755"/>
                  </a:lnTo>
                  <a:lnTo>
                    <a:pt x="98022" y="4503"/>
                  </a:lnTo>
                  <a:lnTo>
                    <a:pt x="112887" y="1334"/>
                  </a:lnTo>
                  <a:lnTo>
                    <a:pt x="152400" y="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Relationship between the Mean, Median, and Mode (cont.)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AE0C7D6-3EC5-46D7-AD34-17FD26081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40" y="2053590"/>
            <a:ext cx="3931920" cy="275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9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and Summarizing Data from One Variable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41DCB-0A4B-4083-B241-A19F631089DC}"/>
              </a:ext>
            </a:extLst>
          </p:cNvPr>
          <p:cNvSpPr txBox="1"/>
          <p:nvPr/>
        </p:nvSpPr>
        <p:spPr>
          <a:xfrm>
            <a:off x="152400" y="5525869"/>
            <a:ext cx="670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https://www.bls.gov/charts/american-time-use/activity-by-parent.htm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CFEA8BA4-7D0C-49E3-989B-1C4FA00F0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29" y="1082040"/>
            <a:ext cx="4183071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and Summarizing Data from One Variable (cont.)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41DCB-0A4B-4083-B241-A19F631089DC}"/>
              </a:ext>
            </a:extLst>
          </p:cNvPr>
          <p:cNvSpPr txBox="1"/>
          <p:nvPr/>
        </p:nvSpPr>
        <p:spPr>
          <a:xfrm>
            <a:off x="152400" y="5525869"/>
            <a:ext cx="845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https://richardkeroack.com/median-home-values-by-state/median-home-value-in-north-carolina/</a:t>
            </a:r>
          </a:p>
        </p:txBody>
      </p:sp>
      <p:pic>
        <p:nvPicPr>
          <p:cNvPr id="3074" name="Picture 2" descr="Median Home Value in North Carolina">
            <a:extLst>
              <a:ext uri="{FF2B5EF4-FFF2-40B4-BE49-F238E27FC236}">
                <a16:creationId xmlns:a16="http://schemas.microsoft.com/office/drawing/2014/main" id="{ABB0546A-ECAF-4FF8-8F6C-CB7467C9A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89" y="1112520"/>
            <a:ext cx="7018611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13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and Summarizing Data from One Variable (cont.)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697746-6108-4546-87A6-3AE52D7A1C0D}"/>
              </a:ext>
            </a:extLst>
          </p:cNvPr>
          <p:cNvSpPr txBox="1"/>
          <p:nvPr/>
        </p:nvSpPr>
        <p:spPr>
          <a:xfrm>
            <a:off x="2286000" y="1295400"/>
            <a:ext cx="457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Top 10 Baby Names of 2020</a:t>
            </a:r>
          </a:p>
          <a:p>
            <a:endParaRPr lang="en-US" b="1" dirty="0"/>
          </a:p>
          <a:p>
            <a:r>
              <a:rPr lang="en-US" b="1" dirty="0"/>
              <a:t>Rank	Male name	Female name</a:t>
            </a:r>
          </a:p>
          <a:p>
            <a:endParaRPr lang="en-US" dirty="0"/>
          </a:p>
          <a:p>
            <a:r>
              <a:rPr lang="en-US" dirty="0"/>
              <a:t>1	Liam		Olivia</a:t>
            </a:r>
          </a:p>
          <a:p>
            <a:r>
              <a:rPr lang="en-US" dirty="0"/>
              <a:t>2	Noah		Emma</a:t>
            </a:r>
          </a:p>
          <a:p>
            <a:r>
              <a:rPr lang="en-US" dirty="0"/>
              <a:t>3	Oliver		Ava</a:t>
            </a:r>
          </a:p>
          <a:p>
            <a:r>
              <a:rPr lang="en-US" dirty="0"/>
              <a:t>4	Elijah		Charlotte</a:t>
            </a:r>
          </a:p>
          <a:p>
            <a:r>
              <a:rPr lang="en-US" dirty="0"/>
              <a:t>5	William		Sophia</a:t>
            </a:r>
          </a:p>
          <a:p>
            <a:r>
              <a:rPr lang="en-US" dirty="0"/>
              <a:t>6	James		Amelia</a:t>
            </a:r>
          </a:p>
          <a:p>
            <a:r>
              <a:rPr lang="en-US" dirty="0"/>
              <a:t>7	Benjamin		Isabella</a:t>
            </a:r>
          </a:p>
          <a:p>
            <a:r>
              <a:rPr lang="en-US" dirty="0"/>
              <a:t>8	Lucas		Mia</a:t>
            </a:r>
          </a:p>
          <a:p>
            <a:r>
              <a:rPr lang="en-US" dirty="0"/>
              <a:t>9	Henry		Evelyn</a:t>
            </a:r>
          </a:p>
          <a:p>
            <a:r>
              <a:rPr lang="en-US" dirty="0"/>
              <a:t>10	Alexander	Harper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41DCB-0A4B-4083-B241-A19F631089DC}"/>
              </a:ext>
            </a:extLst>
          </p:cNvPr>
          <p:cNvSpPr txBox="1"/>
          <p:nvPr/>
        </p:nvSpPr>
        <p:spPr>
          <a:xfrm>
            <a:off x="152400" y="5525869"/>
            <a:ext cx="670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https://www.ssa.gov/oact/babynames/index.html</a:t>
            </a:r>
          </a:p>
        </p:txBody>
      </p:sp>
    </p:spTree>
    <p:extLst>
      <p:ext uri="{BB962C8B-B14F-4D97-AF65-F5344CB8AC3E}">
        <p14:creationId xmlns:p14="http://schemas.microsoft.com/office/powerpoint/2010/main" val="357756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>
                <a:extLst>
                  <a:ext uri="{FF2B5EF4-FFF2-40B4-BE49-F238E27FC236}">
                    <a16:creationId xmlns:a16="http://schemas.microsoft.com/office/drawing/2014/main" id="{697F3B56-8185-44A3-A9CA-A4991EC930E2}"/>
                  </a:ext>
                </a:extLst>
              </p:cNvPr>
              <p:cNvSpPr txBox="1"/>
              <p:nvPr/>
            </p:nvSpPr>
            <p:spPr bwMode="auto">
              <a:xfrm>
                <a:off x="304800" y="1219200"/>
                <a:ext cx="8534400" cy="4572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</a:rPr>
                  <a:t>Sample mean</a:t>
                </a:r>
                <a:endParaRPr lang="en-US" sz="2400" i="1" dirty="0">
                  <a:solidFill>
                    <a:schemeClr val="accent4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2400" i="1" dirty="0">
                  <a:solidFill>
                    <a:schemeClr val="accent4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</a:rPr>
                  <a:t>				</a:t>
                </a:r>
              </a:p>
              <a:p>
                <a:endParaRPr lang="en-US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endParaRPr lang="en-US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endParaRPr lang="en-US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endParaRPr lang="en-US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</a:rPr>
                  <a:t>Population mean</a:t>
                </a:r>
              </a:p>
              <a:p>
                <a:endParaRPr lang="en-US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</a:rPr>
                  <a:t>μ = 	</a:t>
                </a:r>
                <a:r>
                  <a:rPr lang="en-US" sz="2400" dirty="0">
                    <a:solidFill>
                      <a:srgbClr val="000000"/>
                    </a:solidFill>
                  </a:rPr>
                  <a:t>		</a:t>
                </a:r>
              </a:p>
            </p:txBody>
          </p:sp>
        </mc:Choice>
        <mc:Fallback xmlns="">
          <p:sp>
            <p:nvSpPr>
              <p:cNvPr id="3" name="Object 2">
                <a:extLst>
                  <a:ext uri="{FF2B5EF4-FFF2-40B4-BE49-F238E27FC236}">
                    <a16:creationId xmlns:a16="http://schemas.microsoft.com/office/drawing/2014/main" id="{697F3B56-8185-44A3-A9CA-A4991EC93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19200"/>
                <a:ext cx="8534400" cy="4572000"/>
              </a:xfrm>
              <a:prstGeom prst="rect">
                <a:avLst/>
              </a:prstGeom>
              <a:blipFill>
                <a:blip r:embed="rId140"/>
                <a:stretch>
                  <a:fillRect l="-1071" t="-10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SMARTInkShape-Group1">
            <a:extLst>
              <a:ext uri="{FF2B5EF4-FFF2-40B4-BE49-F238E27FC236}">
                <a16:creationId xmlns:a16="http://schemas.microsoft.com/office/drawing/2014/main" id="{37382544-4291-3A80-7EB2-B63E85B6E209}"/>
              </a:ext>
            </a:extLst>
          </p:cNvPr>
          <p:cNvGrpSpPr/>
          <p:nvPr/>
        </p:nvGrpSpPr>
        <p:grpSpPr>
          <a:xfrm>
            <a:off x="2905438" y="1123950"/>
            <a:ext cx="847413" cy="352426"/>
            <a:chOff x="2905438" y="1123950"/>
            <a:chExt cx="847413" cy="352426"/>
          </a:xfrm>
        </p:grpSpPr>
        <p:sp>
          <p:nvSpPr>
            <p:cNvPr id="4" name="SMARTInkShape-1">
              <a:extLst>
                <a:ext uri="{FF2B5EF4-FFF2-40B4-BE49-F238E27FC236}">
                  <a16:creationId xmlns:a16="http://schemas.microsoft.com/office/drawing/2014/main" id="{9EF16DB4-C93B-15BC-51DE-A9F8204122A2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621305" y="1272642"/>
              <a:ext cx="131546" cy="125277"/>
            </a:xfrm>
            <a:custGeom>
              <a:avLst/>
              <a:gdLst/>
              <a:ahLst/>
              <a:cxnLst/>
              <a:rect l="0" t="0" r="0" b="0"/>
              <a:pathLst>
                <a:path w="131546" h="125277">
                  <a:moveTo>
                    <a:pt x="36295" y="70383"/>
                  </a:moveTo>
                  <a:lnTo>
                    <a:pt x="36295" y="70383"/>
                  </a:lnTo>
                  <a:lnTo>
                    <a:pt x="41351" y="65326"/>
                  </a:lnTo>
                  <a:lnTo>
                    <a:pt x="46656" y="62844"/>
                  </a:lnTo>
                  <a:lnTo>
                    <a:pt x="73151" y="55918"/>
                  </a:lnTo>
                  <a:lnTo>
                    <a:pt x="101289" y="38478"/>
                  </a:lnTo>
                  <a:lnTo>
                    <a:pt x="105024" y="34296"/>
                  </a:lnTo>
                  <a:lnTo>
                    <a:pt x="109175" y="24006"/>
                  </a:lnTo>
                  <a:lnTo>
                    <a:pt x="111511" y="11368"/>
                  </a:lnTo>
                  <a:lnTo>
                    <a:pt x="108664" y="7757"/>
                  </a:lnTo>
                  <a:lnTo>
                    <a:pt x="97034" y="921"/>
                  </a:lnTo>
                  <a:lnTo>
                    <a:pt x="84104" y="0"/>
                  </a:lnTo>
                  <a:lnTo>
                    <a:pt x="70244" y="4177"/>
                  </a:lnTo>
                  <a:lnTo>
                    <a:pt x="35475" y="26927"/>
                  </a:lnTo>
                  <a:lnTo>
                    <a:pt x="15943" y="46924"/>
                  </a:lnTo>
                  <a:lnTo>
                    <a:pt x="4288" y="73275"/>
                  </a:lnTo>
                  <a:lnTo>
                    <a:pt x="0" y="99815"/>
                  </a:lnTo>
                  <a:lnTo>
                    <a:pt x="457" y="105879"/>
                  </a:lnTo>
                  <a:lnTo>
                    <a:pt x="1820" y="109922"/>
                  </a:lnTo>
                  <a:lnTo>
                    <a:pt x="11611" y="121467"/>
                  </a:lnTo>
                  <a:lnTo>
                    <a:pt x="23208" y="124837"/>
                  </a:lnTo>
                  <a:lnTo>
                    <a:pt x="38946" y="125276"/>
                  </a:lnTo>
                  <a:lnTo>
                    <a:pt x="84269" y="119174"/>
                  </a:lnTo>
                  <a:lnTo>
                    <a:pt x="131545" y="108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">
              <a:extLst>
                <a:ext uri="{FF2B5EF4-FFF2-40B4-BE49-F238E27FC236}">
                  <a16:creationId xmlns:a16="http://schemas.microsoft.com/office/drawing/2014/main" id="{8B67905A-B2BE-06AA-6C44-6626ED19E86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562350" y="1194662"/>
              <a:ext cx="9526" cy="186464"/>
            </a:xfrm>
            <a:custGeom>
              <a:avLst/>
              <a:gdLst/>
              <a:ahLst/>
              <a:cxnLst/>
              <a:rect l="0" t="0" r="0" b="0"/>
              <a:pathLst>
                <a:path w="9526" h="186464">
                  <a:moveTo>
                    <a:pt x="9525" y="5488"/>
                  </a:moveTo>
                  <a:lnTo>
                    <a:pt x="9525" y="5488"/>
                  </a:lnTo>
                  <a:lnTo>
                    <a:pt x="9525" y="0"/>
                  </a:lnTo>
                  <a:lnTo>
                    <a:pt x="9525" y="40093"/>
                  </a:lnTo>
                  <a:lnTo>
                    <a:pt x="8467" y="68540"/>
                  </a:lnTo>
                  <a:lnTo>
                    <a:pt x="1324" y="108244"/>
                  </a:lnTo>
                  <a:lnTo>
                    <a:pt x="262" y="147964"/>
                  </a:lnTo>
                  <a:lnTo>
                    <a:pt x="0" y="186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">
              <a:extLst>
                <a:ext uri="{FF2B5EF4-FFF2-40B4-BE49-F238E27FC236}">
                  <a16:creationId xmlns:a16="http://schemas.microsoft.com/office/drawing/2014/main" id="{C280B37F-896A-E5E0-0575-2DE7065032C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429000" y="1286459"/>
              <a:ext cx="111087" cy="84309"/>
            </a:xfrm>
            <a:custGeom>
              <a:avLst/>
              <a:gdLst/>
              <a:ahLst/>
              <a:cxnLst/>
              <a:rect l="0" t="0" r="0" b="0"/>
              <a:pathLst>
                <a:path w="111087" h="84309">
                  <a:moveTo>
                    <a:pt x="28575" y="56566"/>
                  </a:moveTo>
                  <a:lnTo>
                    <a:pt x="28575" y="56566"/>
                  </a:lnTo>
                  <a:lnTo>
                    <a:pt x="28575" y="46453"/>
                  </a:lnTo>
                  <a:lnTo>
                    <a:pt x="29633" y="43474"/>
                  </a:lnTo>
                  <a:lnTo>
                    <a:pt x="31397" y="41488"/>
                  </a:lnTo>
                  <a:lnTo>
                    <a:pt x="33631" y="40164"/>
                  </a:lnTo>
                  <a:lnTo>
                    <a:pt x="35121" y="37165"/>
                  </a:lnTo>
                  <a:lnTo>
                    <a:pt x="38276" y="23889"/>
                  </a:lnTo>
                  <a:lnTo>
                    <a:pt x="42764" y="16290"/>
                  </a:lnTo>
                  <a:lnTo>
                    <a:pt x="56298" y="6062"/>
                  </a:lnTo>
                  <a:lnTo>
                    <a:pt x="68657" y="1385"/>
                  </a:lnTo>
                  <a:lnTo>
                    <a:pt x="79021" y="0"/>
                  </a:lnTo>
                  <a:lnTo>
                    <a:pt x="85568" y="2498"/>
                  </a:lnTo>
                  <a:lnTo>
                    <a:pt x="103450" y="17781"/>
                  </a:lnTo>
                  <a:lnTo>
                    <a:pt x="109478" y="29098"/>
                  </a:lnTo>
                  <a:lnTo>
                    <a:pt x="111086" y="35079"/>
                  </a:lnTo>
                  <a:lnTo>
                    <a:pt x="108291" y="58666"/>
                  </a:lnTo>
                  <a:lnTo>
                    <a:pt x="100693" y="70905"/>
                  </a:lnTo>
                  <a:lnTo>
                    <a:pt x="95703" y="75650"/>
                  </a:lnTo>
                  <a:lnTo>
                    <a:pt x="84515" y="80923"/>
                  </a:lnTo>
                  <a:lnTo>
                    <a:pt x="55030" y="84308"/>
                  </a:lnTo>
                  <a:lnTo>
                    <a:pt x="27947" y="79838"/>
                  </a:lnTo>
                  <a:lnTo>
                    <a:pt x="0" y="660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">
              <a:extLst>
                <a:ext uri="{FF2B5EF4-FFF2-40B4-BE49-F238E27FC236}">
                  <a16:creationId xmlns:a16="http://schemas.microsoft.com/office/drawing/2014/main" id="{5ADD09BD-7607-EECB-0053-BD46DACD7B7C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457575" y="1323975"/>
              <a:ext cx="8202" cy="152401"/>
            </a:xfrm>
            <a:custGeom>
              <a:avLst/>
              <a:gdLst/>
              <a:ahLst/>
              <a:cxnLst/>
              <a:rect l="0" t="0" r="0" b="0"/>
              <a:pathLst>
                <a:path w="8202" h="1524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2717" y="8663"/>
                  </a:lnTo>
                  <a:lnTo>
                    <a:pt x="358" y="35648"/>
                  </a:lnTo>
                  <a:lnTo>
                    <a:pt x="5558" y="67014"/>
                  </a:lnTo>
                  <a:lnTo>
                    <a:pt x="941" y="11133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">
              <a:extLst>
                <a:ext uri="{FF2B5EF4-FFF2-40B4-BE49-F238E27FC236}">
                  <a16:creationId xmlns:a16="http://schemas.microsoft.com/office/drawing/2014/main" id="{EDF65DEA-F242-523F-C258-946787093553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088937" y="1228851"/>
              <a:ext cx="297717" cy="132947"/>
            </a:xfrm>
            <a:custGeom>
              <a:avLst/>
              <a:gdLst/>
              <a:ahLst/>
              <a:cxnLst/>
              <a:rect l="0" t="0" r="0" b="0"/>
              <a:pathLst>
                <a:path w="297717" h="132947">
                  <a:moveTo>
                    <a:pt x="73363" y="28449"/>
                  </a:moveTo>
                  <a:lnTo>
                    <a:pt x="73363" y="28449"/>
                  </a:lnTo>
                  <a:lnTo>
                    <a:pt x="73363" y="20248"/>
                  </a:lnTo>
                  <a:lnTo>
                    <a:pt x="74421" y="19807"/>
                  </a:lnTo>
                  <a:lnTo>
                    <a:pt x="82496" y="18958"/>
                  </a:lnTo>
                  <a:lnTo>
                    <a:pt x="82853" y="10726"/>
                  </a:lnTo>
                  <a:lnTo>
                    <a:pt x="72765" y="4736"/>
                  </a:lnTo>
                  <a:lnTo>
                    <a:pt x="61427" y="1315"/>
                  </a:lnTo>
                  <a:lnTo>
                    <a:pt x="41680" y="0"/>
                  </a:lnTo>
                  <a:lnTo>
                    <a:pt x="15835" y="14049"/>
                  </a:lnTo>
                  <a:lnTo>
                    <a:pt x="6167" y="21344"/>
                  </a:lnTo>
                  <a:lnTo>
                    <a:pt x="1165" y="33758"/>
                  </a:lnTo>
                  <a:lnTo>
                    <a:pt x="0" y="48800"/>
                  </a:lnTo>
                  <a:lnTo>
                    <a:pt x="8078" y="88609"/>
                  </a:lnTo>
                  <a:lnTo>
                    <a:pt x="16478" y="101401"/>
                  </a:lnTo>
                  <a:lnTo>
                    <a:pt x="24444" y="108497"/>
                  </a:lnTo>
                  <a:lnTo>
                    <a:pt x="32571" y="111651"/>
                  </a:lnTo>
                  <a:lnTo>
                    <a:pt x="43239" y="113053"/>
                  </a:lnTo>
                  <a:lnTo>
                    <a:pt x="61145" y="108785"/>
                  </a:lnTo>
                  <a:lnTo>
                    <a:pt x="80491" y="96811"/>
                  </a:lnTo>
                  <a:lnTo>
                    <a:pt x="81823" y="93052"/>
                  </a:lnTo>
                  <a:lnTo>
                    <a:pt x="82825" y="77834"/>
                  </a:lnTo>
                  <a:lnTo>
                    <a:pt x="83905" y="77247"/>
                  </a:lnTo>
                  <a:lnTo>
                    <a:pt x="88364" y="76422"/>
                  </a:lnTo>
                  <a:lnTo>
                    <a:pt x="86027" y="76229"/>
                  </a:lnTo>
                  <a:lnTo>
                    <a:pt x="84981" y="77235"/>
                  </a:lnTo>
                  <a:lnTo>
                    <a:pt x="83818" y="81176"/>
                  </a:lnTo>
                  <a:lnTo>
                    <a:pt x="83163" y="89345"/>
                  </a:lnTo>
                  <a:lnTo>
                    <a:pt x="85833" y="95378"/>
                  </a:lnTo>
                  <a:lnTo>
                    <a:pt x="89488" y="101587"/>
                  </a:lnTo>
                  <a:lnTo>
                    <a:pt x="91113" y="107874"/>
                  </a:lnTo>
                  <a:lnTo>
                    <a:pt x="108701" y="130023"/>
                  </a:lnTo>
                  <a:lnTo>
                    <a:pt x="113058" y="131801"/>
                  </a:lnTo>
                  <a:lnTo>
                    <a:pt x="124478" y="132943"/>
                  </a:lnTo>
                  <a:lnTo>
                    <a:pt x="130653" y="130277"/>
                  </a:lnTo>
                  <a:lnTo>
                    <a:pt x="148076" y="115612"/>
                  </a:lnTo>
                  <a:lnTo>
                    <a:pt x="150327" y="106854"/>
                  </a:lnTo>
                  <a:lnTo>
                    <a:pt x="168599" y="76098"/>
                  </a:lnTo>
                  <a:lnTo>
                    <a:pt x="173665" y="81138"/>
                  </a:lnTo>
                  <a:lnTo>
                    <a:pt x="176150" y="86438"/>
                  </a:lnTo>
                  <a:lnTo>
                    <a:pt x="187546" y="132946"/>
                  </a:lnTo>
                  <a:lnTo>
                    <a:pt x="194186" y="119019"/>
                  </a:lnTo>
                  <a:lnTo>
                    <a:pt x="196793" y="101694"/>
                  </a:lnTo>
                  <a:lnTo>
                    <a:pt x="199041" y="98446"/>
                  </a:lnTo>
                  <a:lnTo>
                    <a:pt x="225301" y="76516"/>
                  </a:lnTo>
                  <a:lnTo>
                    <a:pt x="225626" y="81261"/>
                  </a:lnTo>
                  <a:lnTo>
                    <a:pt x="231347" y="86493"/>
                  </a:lnTo>
                  <a:lnTo>
                    <a:pt x="238828" y="92347"/>
                  </a:lnTo>
                  <a:lnTo>
                    <a:pt x="242153" y="98476"/>
                  </a:lnTo>
                  <a:lnTo>
                    <a:pt x="244463" y="114197"/>
                  </a:lnTo>
                  <a:lnTo>
                    <a:pt x="244657" y="118418"/>
                  </a:lnTo>
                  <a:lnTo>
                    <a:pt x="244807" y="114402"/>
                  </a:lnTo>
                  <a:lnTo>
                    <a:pt x="244813" y="122395"/>
                  </a:lnTo>
                  <a:lnTo>
                    <a:pt x="253014" y="107183"/>
                  </a:lnTo>
                  <a:lnTo>
                    <a:pt x="267169" y="97545"/>
                  </a:lnTo>
                  <a:lnTo>
                    <a:pt x="281346" y="77926"/>
                  </a:lnTo>
                  <a:lnTo>
                    <a:pt x="285039" y="76897"/>
                  </a:lnTo>
                  <a:lnTo>
                    <a:pt x="288091" y="76440"/>
                  </a:lnTo>
                  <a:lnTo>
                    <a:pt x="285920" y="76237"/>
                  </a:lnTo>
                  <a:lnTo>
                    <a:pt x="285976" y="77241"/>
                  </a:lnTo>
                  <a:lnTo>
                    <a:pt x="288860" y="81179"/>
                  </a:lnTo>
                  <a:lnTo>
                    <a:pt x="294789" y="102917"/>
                  </a:lnTo>
                  <a:lnTo>
                    <a:pt x="297181" y="106669"/>
                  </a:lnTo>
                  <a:lnTo>
                    <a:pt x="297716" y="110229"/>
                  </a:lnTo>
                  <a:lnTo>
                    <a:pt x="292438" y="1236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">
              <a:extLst>
                <a:ext uri="{FF2B5EF4-FFF2-40B4-BE49-F238E27FC236}">
                  <a16:creationId xmlns:a16="http://schemas.microsoft.com/office/drawing/2014/main" id="{15E7167B-E191-5113-0E7F-B4AB13D23BE9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905438" y="1123950"/>
              <a:ext cx="171418" cy="189009"/>
            </a:xfrm>
            <a:custGeom>
              <a:avLst/>
              <a:gdLst/>
              <a:ahLst/>
              <a:cxnLst/>
              <a:rect l="0" t="0" r="0" b="0"/>
              <a:pathLst>
                <a:path w="171418" h="189009">
                  <a:moveTo>
                    <a:pt x="142562" y="19050"/>
                  </a:moveTo>
                  <a:lnTo>
                    <a:pt x="142562" y="19050"/>
                  </a:lnTo>
                  <a:lnTo>
                    <a:pt x="142562" y="9525"/>
                  </a:lnTo>
                  <a:lnTo>
                    <a:pt x="137506" y="4469"/>
                  </a:lnTo>
                  <a:lnTo>
                    <a:pt x="137075" y="2979"/>
                  </a:lnTo>
                  <a:lnTo>
                    <a:pt x="137845" y="1986"/>
                  </a:lnTo>
                  <a:lnTo>
                    <a:pt x="139418" y="1324"/>
                  </a:lnTo>
                  <a:lnTo>
                    <a:pt x="139407" y="883"/>
                  </a:lnTo>
                  <a:lnTo>
                    <a:pt x="134337" y="262"/>
                  </a:lnTo>
                  <a:lnTo>
                    <a:pt x="100858" y="0"/>
                  </a:lnTo>
                  <a:lnTo>
                    <a:pt x="98885" y="1059"/>
                  </a:lnTo>
                  <a:lnTo>
                    <a:pt x="97569" y="2822"/>
                  </a:lnTo>
                  <a:lnTo>
                    <a:pt x="96691" y="5057"/>
                  </a:lnTo>
                  <a:lnTo>
                    <a:pt x="95048" y="6546"/>
                  </a:lnTo>
                  <a:lnTo>
                    <a:pt x="90400" y="8201"/>
                  </a:lnTo>
                  <a:lnTo>
                    <a:pt x="73306" y="10322"/>
                  </a:lnTo>
                  <a:lnTo>
                    <a:pt x="70991" y="12173"/>
                  </a:lnTo>
                  <a:lnTo>
                    <a:pt x="69448" y="14465"/>
                  </a:lnTo>
                  <a:lnTo>
                    <a:pt x="62089" y="17012"/>
                  </a:lnTo>
                  <a:lnTo>
                    <a:pt x="50231" y="18648"/>
                  </a:lnTo>
                  <a:lnTo>
                    <a:pt x="43121" y="23987"/>
                  </a:lnTo>
                  <a:lnTo>
                    <a:pt x="40157" y="29358"/>
                  </a:lnTo>
                  <a:lnTo>
                    <a:pt x="39367" y="32272"/>
                  </a:lnTo>
                  <a:lnTo>
                    <a:pt x="37782" y="34215"/>
                  </a:lnTo>
                  <a:lnTo>
                    <a:pt x="16145" y="45363"/>
                  </a:lnTo>
                  <a:lnTo>
                    <a:pt x="4426" y="61685"/>
                  </a:lnTo>
                  <a:lnTo>
                    <a:pt x="3905" y="63348"/>
                  </a:lnTo>
                  <a:lnTo>
                    <a:pt x="4615" y="64457"/>
                  </a:lnTo>
                  <a:lnTo>
                    <a:pt x="6148" y="65196"/>
                  </a:lnTo>
                  <a:lnTo>
                    <a:pt x="6110" y="65689"/>
                  </a:lnTo>
                  <a:lnTo>
                    <a:pt x="3247" y="66237"/>
                  </a:lnTo>
                  <a:lnTo>
                    <a:pt x="2061" y="67441"/>
                  </a:lnTo>
                  <a:lnTo>
                    <a:pt x="0" y="74838"/>
                  </a:lnTo>
                  <a:lnTo>
                    <a:pt x="8828" y="85297"/>
                  </a:lnTo>
                  <a:lnTo>
                    <a:pt x="14155" y="85598"/>
                  </a:lnTo>
                  <a:lnTo>
                    <a:pt x="19523" y="88491"/>
                  </a:lnTo>
                  <a:lnTo>
                    <a:pt x="26536" y="93915"/>
                  </a:lnTo>
                  <a:lnTo>
                    <a:pt x="54683" y="86083"/>
                  </a:lnTo>
                  <a:lnTo>
                    <a:pt x="66312" y="90887"/>
                  </a:lnTo>
                  <a:lnTo>
                    <a:pt x="68445" y="92342"/>
                  </a:lnTo>
                  <a:lnTo>
                    <a:pt x="68809" y="93311"/>
                  </a:lnTo>
                  <a:lnTo>
                    <a:pt x="67993" y="93957"/>
                  </a:lnTo>
                  <a:lnTo>
                    <a:pt x="76958" y="94867"/>
                  </a:lnTo>
                  <a:lnTo>
                    <a:pt x="107582" y="95240"/>
                  </a:lnTo>
                  <a:lnTo>
                    <a:pt x="109717" y="96302"/>
                  </a:lnTo>
                  <a:lnTo>
                    <a:pt x="111140" y="98068"/>
                  </a:lnTo>
                  <a:lnTo>
                    <a:pt x="112089" y="100303"/>
                  </a:lnTo>
                  <a:lnTo>
                    <a:pt x="113780" y="100736"/>
                  </a:lnTo>
                  <a:lnTo>
                    <a:pt x="118481" y="98394"/>
                  </a:lnTo>
                  <a:lnTo>
                    <a:pt x="121216" y="98404"/>
                  </a:lnTo>
                  <a:lnTo>
                    <a:pt x="131271" y="103727"/>
                  </a:lnTo>
                  <a:lnTo>
                    <a:pt x="141083" y="112884"/>
                  </a:lnTo>
                  <a:lnTo>
                    <a:pt x="147181" y="113880"/>
                  </a:lnTo>
                  <a:lnTo>
                    <a:pt x="152728" y="119758"/>
                  </a:lnTo>
                  <a:lnTo>
                    <a:pt x="159780" y="128367"/>
                  </a:lnTo>
                  <a:lnTo>
                    <a:pt x="169970" y="135722"/>
                  </a:lnTo>
                  <a:lnTo>
                    <a:pt x="171417" y="140223"/>
                  </a:lnTo>
                  <a:lnTo>
                    <a:pt x="170265" y="145340"/>
                  </a:lnTo>
                  <a:lnTo>
                    <a:pt x="160635" y="161858"/>
                  </a:lnTo>
                  <a:lnTo>
                    <a:pt x="140304" y="183096"/>
                  </a:lnTo>
                  <a:lnTo>
                    <a:pt x="124978" y="187209"/>
                  </a:lnTo>
                  <a:lnTo>
                    <a:pt x="78196" y="189008"/>
                  </a:lnTo>
                  <a:lnTo>
                    <a:pt x="41187" y="181225"/>
                  </a:lnTo>
                  <a:lnTo>
                    <a:pt x="20627" y="180985"/>
                  </a:lnTo>
                  <a:lnTo>
                    <a:pt x="14241" y="175921"/>
                  </a:lnTo>
                  <a:lnTo>
                    <a:pt x="12565" y="175489"/>
                  </a:lnTo>
                  <a:lnTo>
                    <a:pt x="11447" y="176259"/>
                  </a:lnTo>
                  <a:lnTo>
                    <a:pt x="9212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2">
            <a:extLst>
              <a:ext uri="{FF2B5EF4-FFF2-40B4-BE49-F238E27FC236}">
                <a16:creationId xmlns:a16="http://schemas.microsoft.com/office/drawing/2014/main" id="{684CE610-AEB5-C132-6C15-2D6C036413CB}"/>
              </a:ext>
            </a:extLst>
          </p:cNvPr>
          <p:cNvGrpSpPr/>
          <p:nvPr/>
        </p:nvGrpSpPr>
        <p:grpSpPr>
          <a:xfrm>
            <a:off x="4162425" y="1152525"/>
            <a:ext cx="476251" cy="228530"/>
            <a:chOff x="4162425" y="1152525"/>
            <a:chExt cx="476251" cy="228530"/>
          </a:xfrm>
        </p:grpSpPr>
        <p:sp>
          <p:nvSpPr>
            <p:cNvPr id="11" name="SMARTInkShape-7">
              <a:extLst>
                <a:ext uri="{FF2B5EF4-FFF2-40B4-BE49-F238E27FC236}">
                  <a16:creationId xmlns:a16="http://schemas.microsoft.com/office/drawing/2014/main" id="{0352A406-7EF3-A8D3-3C8D-53D73DD62FC4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524375" y="1181100"/>
              <a:ext cx="114301" cy="190501"/>
            </a:xfrm>
            <a:custGeom>
              <a:avLst/>
              <a:gdLst/>
              <a:ahLst/>
              <a:cxnLst/>
              <a:rect l="0" t="0" r="0" b="0"/>
              <a:pathLst>
                <a:path w="114301" h="190501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lnTo>
                    <a:pt x="931" y="0"/>
                  </a:lnTo>
                  <a:lnTo>
                    <a:pt x="6730" y="7604"/>
                  </a:lnTo>
                  <a:lnTo>
                    <a:pt x="8283" y="13257"/>
                  </a:lnTo>
                  <a:lnTo>
                    <a:pt x="9416" y="58314"/>
                  </a:lnTo>
                  <a:lnTo>
                    <a:pt x="9503" y="96538"/>
                  </a:lnTo>
                  <a:lnTo>
                    <a:pt x="9522" y="140993"/>
                  </a:lnTo>
                  <a:lnTo>
                    <a:pt x="9525" y="172857"/>
                  </a:lnTo>
                  <a:lnTo>
                    <a:pt x="12347" y="180189"/>
                  </a:lnTo>
                  <a:lnTo>
                    <a:pt x="17726" y="188463"/>
                  </a:lnTo>
                  <a:lnTo>
                    <a:pt x="18167" y="188084"/>
                  </a:lnTo>
                  <a:lnTo>
                    <a:pt x="18657" y="184840"/>
                  </a:lnTo>
                  <a:lnTo>
                    <a:pt x="40474" y="141542"/>
                  </a:lnTo>
                  <a:lnTo>
                    <a:pt x="50092" y="128877"/>
                  </a:lnTo>
                  <a:lnTo>
                    <a:pt x="59305" y="119720"/>
                  </a:lnTo>
                  <a:lnTo>
                    <a:pt x="65549" y="109674"/>
                  </a:lnTo>
                  <a:lnTo>
                    <a:pt x="70760" y="106952"/>
                  </a:lnTo>
                  <a:lnTo>
                    <a:pt x="79645" y="105420"/>
                  </a:lnTo>
                  <a:lnTo>
                    <a:pt x="81671" y="106263"/>
                  </a:lnTo>
                  <a:lnTo>
                    <a:pt x="83023" y="107884"/>
                  </a:lnTo>
                  <a:lnTo>
                    <a:pt x="103012" y="153913"/>
                  </a:lnTo>
                  <a:lnTo>
                    <a:pt x="112821" y="177624"/>
                  </a:lnTo>
                  <a:lnTo>
                    <a:pt x="11430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">
              <a:extLst>
                <a:ext uri="{FF2B5EF4-FFF2-40B4-BE49-F238E27FC236}">
                  <a16:creationId xmlns:a16="http://schemas.microsoft.com/office/drawing/2014/main" id="{1231E4F7-8703-4187-B29B-686DA0E0FE87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410075" y="1285875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51805" y="10669"/>
                  </a:lnTo>
                  <a:lnTo>
                    <a:pt x="54774" y="10033"/>
                  </a:lnTo>
                  <a:lnTo>
                    <a:pt x="65142" y="1369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">
              <a:extLst>
                <a:ext uri="{FF2B5EF4-FFF2-40B4-BE49-F238E27FC236}">
                  <a16:creationId xmlns:a16="http://schemas.microsoft.com/office/drawing/2014/main" id="{5C6F30BE-2AE5-B033-D31B-59D9DC658EBA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438650" y="1152525"/>
              <a:ext cx="85726" cy="228530"/>
            </a:xfrm>
            <a:custGeom>
              <a:avLst/>
              <a:gdLst/>
              <a:ahLst/>
              <a:cxnLst/>
              <a:rect l="0" t="0" r="0" b="0"/>
              <a:pathLst>
                <a:path w="85726" h="228530">
                  <a:moveTo>
                    <a:pt x="0" y="0"/>
                  </a:moveTo>
                  <a:lnTo>
                    <a:pt x="0" y="0"/>
                  </a:lnTo>
                  <a:lnTo>
                    <a:pt x="0" y="15169"/>
                  </a:lnTo>
                  <a:lnTo>
                    <a:pt x="12035" y="49798"/>
                  </a:lnTo>
                  <a:lnTo>
                    <a:pt x="10065" y="93485"/>
                  </a:lnTo>
                  <a:lnTo>
                    <a:pt x="17135" y="134372"/>
                  </a:lnTo>
                  <a:lnTo>
                    <a:pt x="18673" y="176708"/>
                  </a:lnTo>
                  <a:lnTo>
                    <a:pt x="10386" y="222491"/>
                  </a:lnTo>
                  <a:lnTo>
                    <a:pt x="9908" y="225885"/>
                  </a:lnTo>
                  <a:lnTo>
                    <a:pt x="10838" y="226790"/>
                  </a:lnTo>
                  <a:lnTo>
                    <a:pt x="14696" y="227795"/>
                  </a:lnTo>
                  <a:lnTo>
                    <a:pt x="31925" y="228529"/>
                  </a:lnTo>
                  <a:lnTo>
                    <a:pt x="78254" y="218277"/>
                  </a:lnTo>
                  <a:lnTo>
                    <a:pt x="85725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">
              <a:extLst>
                <a:ext uri="{FF2B5EF4-FFF2-40B4-BE49-F238E27FC236}">
                  <a16:creationId xmlns:a16="http://schemas.microsoft.com/office/drawing/2014/main" id="{3F573C3A-5AD4-A6CC-FE86-2039E529C19C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371975" y="1219200"/>
              <a:ext cx="5489" cy="28576"/>
            </a:xfrm>
            <a:custGeom>
              <a:avLst/>
              <a:gdLst/>
              <a:ahLst/>
              <a:cxnLst/>
              <a:rect l="0" t="0" r="0" b="0"/>
              <a:pathLst>
                <a:path w="5489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2822" y="18214"/>
                  </a:lnTo>
                  <a:lnTo>
                    <a:pt x="5056" y="15318"/>
                  </a:lnTo>
                  <a:lnTo>
                    <a:pt x="5488" y="12328"/>
                  </a:lnTo>
                  <a:lnTo>
                    <a:pt x="3144" y="6185"/>
                  </a:lnTo>
                  <a:lnTo>
                    <a:pt x="3155" y="412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">
              <a:extLst>
                <a:ext uri="{FF2B5EF4-FFF2-40B4-BE49-F238E27FC236}">
                  <a16:creationId xmlns:a16="http://schemas.microsoft.com/office/drawing/2014/main" id="{AB1D6768-0CD0-EDD1-BE16-8C072BD8580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352925" y="1304925"/>
              <a:ext cx="71455" cy="66658"/>
            </a:xfrm>
            <a:custGeom>
              <a:avLst/>
              <a:gdLst/>
              <a:ahLst/>
              <a:cxnLst/>
              <a:rect l="0" t="0" r="0" b="0"/>
              <a:pathLst>
                <a:path w="71455" h="66658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lnTo>
                    <a:pt x="3144" y="0"/>
                  </a:lnTo>
                  <a:lnTo>
                    <a:pt x="3155" y="1058"/>
                  </a:lnTo>
                  <a:lnTo>
                    <a:pt x="5988" y="5057"/>
                  </a:lnTo>
                  <a:lnTo>
                    <a:pt x="6109" y="8663"/>
                  </a:lnTo>
                  <a:lnTo>
                    <a:pt x="3339" y="22793"/>
                  </a:lnTo>
                  <a:lnTo>
                    <a:pt x="8501" y="45988"/>
                  </a:lnTo>
                  <a:lnTo>
                    <a:pt x="6248" y="55011"/>
                  </a:lnTo>
                  <a:lnTo>
                    <a:pt x="1234" y="64371"/>
                  </a:lnTo>
                  <a:lnTo>
                    <a:pt x="1881" y="65139"/>
                  </a:lnTo>
                  <a:lnTo>
                    <a:pt x="8310" y="66473"/>
                  </a:lnTo>
                  <a:lnTo>
                    <a:pt x="22676" y="66657"/>
                  </a:lnTo>
                  <a:lnTo>
                    <a:pt x="67903" y="57324"/>
                  </a:lnTo>
                  <a:lnTo>
                    <a:pt x="71454" y="57228"/>
                  </a:lnTo>
                  <a:lnTo>
                    <a:pt x="66675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2">
              <a:extLst>
                <a:ext uri="{FF2B5EF4-FFF2-40B4-BE49-F238E27FC236}">
                  <a16:creationId xmlns:a16="http://schemas.microsoft.com/office/drawing/2014/main" id="{B0B787E2-8FAA-3088-047B-9FEEEEB107A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162425" y="1257692"/>
              <a:ext cx="123395" cy="122300"/>
            </a:xfrm>
            <a:custGeom>
              <a:avLst/>
              <a:gdLst/>
              <a:ahLst/>
              <a:cxnLst/>
              <a:rect l="0" t="0" r="0" b="0"/>
              <a:pathLst>
                <a:path w="123395" h="122300">
                  <a:moveTo>
                    <a:pt x="0" y="9133"/>
                  </a:moveTo>
                  <a:lnTo>
                    <a:pt x="0" y="9133"/>
                  </a:lnTo>
                  <a:lnTo>
                    <a:pt x="5056" y="4076"/>
                  </a:lnTo>
                  <a:lnTo>
                    <a:pt x="5488" y="2587"/>
                  </a:lnTo>
                  <a:lnTo>
                    <a:pt x="4716" y="1594"/>
                  </a:lnTo>
                  <a:lnTo>
                    <a:pt x="932" y="0"/>
                  </a:lnTo>
                  <a:lnTo>
                    <a:pt x="414" y="2605"/>
                  </a:lnTo>
                  <a:lnTo>
                    <a:pt x="7" y="49724"/>
                  </a:lnTo>
                  <a:lnTo>
                    <a:pt x="2825" y="61746"/>
                  </a:lnTo>
                  <a:lnTo>
                    <a:pt x="8202" y="73030"/>
                  </a:lnTo>
                  <a:lnTo>
                    <a:pt x="18647" y="111662"/>
                  </a:lnTo>
                  <a:lnTo>
                    <a:pt x="19840" y="111352"/>
                  </a:lnTo>
                  <a:lnTo>
                    <a:pt x="41430" y="91459"/>
                  </a:lnTo>
                  <a:lnTo>
                    <a:pt x="44871" y="82411"/>
                  </a:lnTo>
                  <a:lnTo>
                    <a:pt x="56710" y="40096"/>
                  </a:lnTo>
                  <a:lnTo>
                    <a:pt x="55799" y="39300"/>
                  </a:lnTo>
                  <a:lnTo>
                    <a:pt x="51962" y="38416"/>
                  </a:lnTo>
                  <a:lnTo>
                    <a:pt x="51576" y="39238"/>
                  </a:lnTo>
                  <a:lnTo>
                    <a:pt x="53966" y="42974"/>
                  </a:lnTo>
                  <a:lnTo>
                    <a:pt x="61264" y="51028"/>
                  </a:lnTo>
                  <a:lnTo>
                    <a:pt x="64270" y="62678"/>
                  </a:lnTo>
                  <a:lnTo>
                    <a:pt x="65072" y="70230"/>
                  </a:lnTo>
                  <a:lnTo>
                    <a:pt x="71607" y="84265"/>
                  </a:lnTo>
                  <a:lnTo>
                    <a:pt x="91471" y="114826"/>
                  </a:lnTo>
                  <a:lnTo>
                    <a:pt x="102814" y="122299"/>
                  </a:lnTo>
                  <a:lnTo>
                    <a:pt x="106726" y="117285"/>
                  </a:lnTo>
                  <a:lnTo>
                    <a:pt x="109251" y="112984"/>
                  </a:lnTo>
                  <a:lnTo>
                    <a:pt x="116457" y="66893"/>
                  </a:lnTo>
                  <a:lnTo>
                    <a:pt x="123394" y="26159"/>
                  </a:lnTo>
                  <a:lnTo>
                    <a:pt x="122479" y="23658"/>
                  </a:lnTo>
                  <a:lnTo>
                    <a:pt x="114300" y="18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MARTInkShape-13">
            <a:extLst>
              <a:ext uri="{FF2B5EF4-FFF2-40B4-BE49-F238E27FC236}">
                <a16:creationId xmlns:a16="http://schemas.microsoft.com/office/drawing/2014/main" id="{D9E8022D-74A8-2DC2-97A8-3860213FA4F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29200" y="1249240"/>
            <a:ext cx="152401" cy="131886"/>
          </a:xfrm>
          <a:custGeom>
            <a:avLst/>
            <a:gdLst/>
            <a:ahLst/>
            <a:cxnLst/>
            <a:rect l="0" t="0" r="0" b="0"/>
            <a:pathLst>
              <a:path w="152401" h="131886">
                <a:moveTo>
                  <a:pt x="0" y="17585"/>
                </a:moveTo>
                <a:lnTo>
                  <a:pt x="0" y="17585"/>
                </a:lnTo>
                <a:lnTo>
                  <a:pt x="0" y="22642"/>
                </a:lnTo>
                <a:lnTo>
                  <a:pt x="1058" y="23073"/>
                </a:lnTo>
                <a:lnTo>
                  <a:pt x="5056" y="20729"/>
                </a:lnTo>
                <a:lnTo>
                  <a:pt x="27101" y="0"/>
                </a:lnTo>
                <a:lnTo>
                  <a:pt x="28651" y="570"/>
                </a:lnTo>
                <a:lnTo>
                  <a:pt x="41703" y="11921"/>
                </a:lnTo>
                <a:lnTo>
                  <a:pt x="50927" y="26020"/>
                </a:lnTo>
                <a:lnTo>
                  <a:pt x="55306" y="43603"/>
                </a:lnTo>
                <a:lnTo>
                  <a:pt x="57136" y="88598"/>
                </a:lnTo>
                <a:lnTo>
                  <a:pt x="57146" y="97305"/>
                </a:lnTo>
                <a:lnTo>
                  <a:pt x="56088" y="99307"/>
                </a:lnTo>
                <a:lnTo>
                  <a:pt x="54327" y="100641"/>
                </a:lnTo>
                <a:lnTo>
                  <a:pt x="52093" y="101531"/>
                </a:lnTo>
                <a:lnTo>
                  <a:pt x="51662" y="102124"/>
                </a:lnTo>
                <a:lnTo>
                  <a:pt x="52433" y="102519"/>
                </a:lnTo>
                <a:lnTo>
                  <a:pt x="54006" y="102783"/>
                </a:lnTo>
                <a:lnTo>
                  <a:pt x="55054" y="101900"/>
                </a:lnTo>
                <a:lnTo>
                  <a:pt x="56219" y="98097"/>
                </a:lnTo>
                <a:lnTo>
                  <a:pt x="51478" y="79428"/>
                </a:lnTo>
                <a:lnTo>
                  <a:pt x="56057" y="61544"/>
                </a:lnTo>
                <a:lnTo>
                  <a:pt x="70124" y="30220"/>
                </a:lnTo>
                <a:lnTo>
                  <a:pt x="79144" y="20378"/>
                </a:lnTo>
                <a:lnTo>
                  <a:pt x="92068" y="10493"/>
                </a:lnTo>
                <a:lnTo>
                  <a:pt x="96658" y="9141"/>
                </a:lnTo>
                <a:lnTo>
                  <a:pt x="109356" y="8123"/>
                </a:lnTo>
                <a:lnTo>
                  <a:pt x="114925" y="10911"/>
                </a:lnTo>
                <a:lnTo>
                  <a:pt x="117891" y="13135"/>
                </a:lnTo>
                <a:lnTo>
                  <a:pt x="127123" y="31436"/>
                </a:lnTo>
                <a:lnTo>
                  <a:pt x="137860" y="76439"/>
                </a:lnTo>
                <a:lnTo>
                  <a:pt x="137824" y="88898"/>
                </a:lnTo>
                <a:lnTo>
                  <a:pt x="136332" y="93702"/>
                </a:lnTo>
                <a:lnTo>
                  <a:pt x="137497" y="104684"/>
                </a:lnTo>
                <a:lnTo>
                  <a:pt x="142560" y="121325"/>
                </a:lnTo>
                <a:lnTo>
                  <a:pt x="147839" y="122053"/>
                </a:lnTo>
                <a:lnTo>
                  <a:pt x="149359" y="123214"/>
                </a:lnTo>
                <a:lnTo>
                  <a:pt x="152400" y="13188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MARTInkShape-Group4">
            <a:extLst>
              <a:ext uri="{FF2B5EF4-FFF2-40B4-BE49-F238E27FC236}">
                <a16:creationId xmlns:a16="http://schemas.microsoft.com/office/drawing/2014/main" id="{2992A561-9B30-840C-BA07-5DCD88B01CFE}"/>
              </a:ext>
            </a:extLst>
          </p:cNvPr>
          <p:cNvGrpSpPr/>
          <p:nvPr/>
        </p:nvGrpSpPr>
        <p:grpSpPr>
          <a:xfrm>
            <a:off x="5505450" y="1153034"/>
            <a:ext cx="352426" cy="231753"/>
            <a:chOff x="5505450" y="1153034"/>
            <a:chExt cx="352426" cy="231753"/>
          </a:xfrm>
        </p:grpSpPr>
        <p:sp>
          <p:nvSpPr>
            <p:cNvPr id="19" name="SMARTInkShape-14">
              <a:extLst>
                <a:ext uri="{FF2B5EF4-FFF2-40B4-BE49-F238E27FC236}">
                  <a16:creationId xmlns:a16="http://schemas.microsoft.com/office/drawing/2014/main" id="{75355EFB-D1D2-6B19-ACEA-3AF774339E43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838825" y="1372924"/>
              <a:ext cx="19051" cy="8202"/>
            </a:xfrm>
            <a:custGeom>
              <a:avLst/>
              <a:gdLst/>
              <a:ahLst/>
              <a:cxnLst/>
              <a:rect l="0" t="0" r="0" b="0"/>
              <a:pathLst>
                <a:path w="19051" h="8202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7604" y="617"/>
                  </a:lnTo>
                  <a:lnTo>
                    <a:pt x="19050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5">
              <a:extLst>
                <a:ext uri="{FF2B5EF4-FFF2-40B4-BE49-F238E27FC236}">
                  <a16:creationId xmlns:a16="http://schemas.microsoft.com/office/drawing/2014/main" id="{E7E3FB3C-E287-7685-C58C-DA1C809BF2E3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715000" y="1242549"/>
              <a:ext cx="89952" cy="119527"/>
            </a:xfrm>
            <a:custGeom>
              <a:avLst/>
              <a:gdLst/>
              <a:ahLst/>
              <a:cxnLst/>
              <a:rect l="0" t="0" r="0" b="0"/>
              <a:pathLst>
                <a:path w="89952" h="119527">
                  <a:moveTo>
                    <a:pt x="76200" y="14751"/>
                  </a:moveTo>
                  <a:lnTo>
                    <a:pt x="76200" y="14751"/>
                  </a:lnTo>
                  <a:lnTo>
                    <a:pt x="76200" y="562"/>
                  </a:lnTo>
                  <a:lnTo>
                    <a:pt x="74083" y="0"/>
                  </a:lnTo>
                  <a:lnTo>
                    <a:pt x="60990" y="4265"/>
                  </a:lnTo>
                  <a:lnTo>
                    <a:pt x="25860" y="19336"/>
                  </a:lnTo>
                  <a:lnTo>
                    <a:pt x="23590" y="23100"/>
                  </a:lnTo>
                  <a:lnTo>
                    <a:pt x="17125" y="41526"/>
                  </a:lnTo>
                  <a:lnTo>
                    <a:pt x="11026" y="50614"/>
                  </a:lnTo>
                  <a:lnTo>
                    <a:pt x="12642" y="51360"/>
                  </a:lnTo>
                  <a:lnTo>
                    <a:pt x="30445" y="55379"/>
                  </a:lnTo>
                  <a:lnTo>
                    <a:pt x="45357" y="63125"/>
                  </a:lnTo>
                  <a:lnTo>
                    <a:pt x="52966" y="68000"/>
                  </a:lnTo>
                  <a:lnTo>
                    <a:pt x="63201" y="71804"/>
                  </a:lnTo>
                  <a:lnTo>
                    <a:pt x="88889" y="94246"/>
                  </a:lnTo>
                  <a:lnTo>
                    <a:pt x="89951" y="97381"/>
                  </a:lnTo>
                  <a:lnTo>
                    <a:pt x="89602" y="100529"/>
                  </a:lnTo>
                  <a:lnTo>
                    <a:pt x="88309" y="103686"/>
                  </a:lnTo>
                  <a:lnTo>
                    <a:pt x="84273" y="105791"/>
                  </a:lnTo>
                  <a:lnTo>
                    <a:pt x="38294" y="117294"/>
                  </a:lnTo>
                  <a:lnTo>
                    <a:pt x="0" y="1195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6">
              <a:extLst>
                <a:ext uri="{FF2B5EF4-FFF2-40B4-BE49-F238E27FC236}">
                  <a16:creationId xmlns:a16="http://schemas.microsoft.com/office/drawing/2014/main" id="{E62A5ABB-042F-FA24-7BF8-6B567F109698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581650" y="1153034"/>
              <a:ext cx="107842" cy="231753"/>
            </a:xfrm>
            <a:custGeom>
              <a:avLst/>
              <a:gdLst/>
              <a:ahLst/>
              <a:cxnLst/>
              <a:rect l="0" t="0" r="0" b="0"/>
              <a:pathLst>
                <a:path w="107842" h="231753">
                  <a:moveTo>
                    <a:pt x="0" y="18541"/>
                  </a:moveTo>
                  <a:lnTo>
                    <a:pt x="0" y="18541"/>
                  </a:lnTo>
                  <a:lnTo>
                    <a:pt x="5056" y="13485"/>
                  </a:lnTo>
                  <a:lnTo>
                    <a:pt x="7539" y="8180"/>
                  </a:lnTo>
                  <a:lnTo>
                    <a:pt x="9409" y="0"/>
                  </a:lnTo>
                  <a:lnTo>
                    <a:pt x="9491" y="4698"/>
                  </a:lnTo>
                  <a:lnTo>
                    <a:pt x="10561" y="6137"/>
                  </a:lnTo>
                  <a:lnTo>
                    <a:pt x="14571" y="7737"/>
                  </a:lnTo>
                  <a:lnTo>
                    <a:pt x="16064" y="10280"/>
                  </a:lnTo>
                  <a:lnTo>
                    <a:pt x="24276" y="53468"/>
                  </a:lnTo>
                  <a:lnTo>
                    <a:pt x="22127" y="69694"/>
                  </a:lnTo>
                  <a:lnTo>
                    <a:pt x="27517" y="93076"/>
                  </a:lnTo>
                  <a:lnTo>
                    <a:pt x="20281" y="139911"/>
                  </a:lnTo>
                  <a:lnTo>
                    <a:pt x="20351" y="185469"/>
                  </a:lnTo>
                  <a:lnTo>
                    <a:pt x="26726" y="208877"/>
                  </a:lnTo>
                  <a:lnTo>
                    <a:pt x="38362" y="226804"/>
                  </a:lnTo>
                  <a:lnTo>
                    <a:pt x="41450" y="230408"/>
                  </a:lnTo>
                  <a:lnTo>
                    <a:pt x="45625" y="231752"/>
                  </a:lnTo>
                  <a:lnTo>
                    <a:pt x="55908" y="230424"/>
                  </a:lnTo>
                  <a:lnTo>
                    <a:pt x="73599" y="223726"/>
                  </a:lnTo>
                  <a:lnTo>
                    <a:pt x="92244" y="204925"/>
                  </a:lnTo>
                  <a:lnTo>
                    <a:pt x="106119" y="179247"/>
                  </a:lnTo>
                  <a:lnTo>
                    <a:pt x="107841" y="160874"/>
                  </a:lnTo>
                  <a:lnTo>
                    <a:pt x="104021" y="143183"/>
                  </a:lnTo>
                  <a:lnTo>
                    <a:pt x="95267" y="128265"/>
                  </a:lnTo>
                  <a:lnTo>
                    <a:pt x="87144" y="120224"/>
                  </a:lnTo>
                  <a:lnTo>
                    <a:pt x="68249" y="110005"/>
                  </a:lnTo>
                  <a:lnTo>
                    <a:pt x="19050" y="1137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">
              <a:extLst>
                <a:ext uri="{FF2B5EF4-FFF2-40B4-BE49-F238E27FC236}">
                  <a16:creationId xmlns:a16="http://schemas.microsoft.com/office/drawing/2014/main" id="{A9C46A0F-5542-E94C-3090-8F44364C3CA9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505450" y="1230203"/>
              <a:ext cx="70334" cy="147272"/>
            </a:xfrm>
            <a:custGeom>
              <a:avLst/>
              <a:gdLst/>
              <a:ahLst/>
              <a:cxnLst/>
              <a:rect l="0" t="0" r="0" b="0"/>
              <a:pathLst>
                <a:path w="70334" h="147272">
                  <a:moveTo>
                    <a:pt x="66675" y="36622"/>
                  </a:moveTo>
                  <a:lnTo>
                    <a:pt x="66675" y="36622"/>
                  </a:lnTo>
                  <a:lnTo>
                    <a:pt x="66675" y="9798"/>
                  </a:lnTo>
                  <a:lnTo>
                    <a:pt x="61619" y="3509"/>
                  </a:lnTo>
                  <a:lnTo>
                    <a:pt x="56314" y="739"/>
                  </a:lnTo>
                  <a:lnTo>
                    <a:pt x="53418" y="0"/>
                  </a:lnTo>
                  <a:lnTo>
                    <a:pt x="50428" y="1624"/>
                  </a:lnTo>
                  <a:lnTo>
                    <a:pt x="25171" y="32160"/>
                  </a:lnTo>
                  <a:lnTo>
                    <a:pt x="6738" y="70332"/>
                  </a:lnTo>
                  <a:lnTo>
                    <a:pt x="5817" y="86529"/>
                  </a:lnTo>
                  <a:lnTo>
                    <a:pt x="6819" y="103253"/>
                  </a:lnTo>
                  <a:lnTo>
                    <a:pt x="3549" y="124568"/>
                  </a:lnTo>
                  <a:lnTo>
                    <a:pt x="6163" y="137798"/>
                  </a:lnTo>
                  <a:lnTo>
                    <a:pt x="8342" y="142173"/>
                  </a:lnTo>
                  <a:lnTo>
                    <a:pt x="10853" y="145089"/>
                  </a:lnTo>
                  <a:lnTo>
                    <a:pt x="13585" y="147034"/>
                  </a:lnTo>
                  <a:lnTo>
                    <a:pt x="17523" y="147271"/>
                  </a:lnTo>
                  <a:lnTo>
                    <a:pt x="39053" y="140049"/>
                  </a:lnTo>
                  <a:lnTo>
                    <a:pt x="45084" y="137323"/>
                  </a:lnTo>
                  <a:lnTo>
                    <a:pt x="54609" y="125828"/>
                  </a:lnTo>
                  <a:lnTo>
                    <a:pt x="69349" y="92578"/>
                  </a:lnTo>
                  <a:lnTo>
                    <a:pt x="70333" y="79836"/>
                  </a:lnTo>
                  <a:lnTo>
                    <a:pt x="64174" y="38221"/>
                  </a:lnTo>
                  <a:lnTo>
                    <a:pt x="61833" y="31338"/>
                  </a:lnTo>
                  <a:lnTo>
                    <a:pt x="58155" y="26749"/>
                  </a:lnTo>
                  <a:lnTo>
                    <a:pt x="48425" y="21651"/>
                  </a:lnTo>
                  <a:lnTo>
                    <a:pt x="31477" y="18378"/>
                  </a:lnTo>
                  <a:lnTo>
                    <a:pt x="0" y="17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5">
            <a:extLst>
              <a:ext uri="{FF2B5EF4-FFF2-40B4-BE49-F238E27FC236}">
                <a16:creationId xmlns:a16="http://schemas.microsoft.com/office/drawing/2014/main" id="{53EE0EEF-8482-0D55-5971-88D24FBC4716}"/>
              </a:ext>
            </a:extLst>
          </p:cNvPr>
          <p:cNvGrpSpPr/>
          <p:nvPr/>
        </p:nvGrpSpPr>
        <p:grpSpPr>
          <a:xfrm>
            <a:off x="2887612" y="1533525"/>
            <a:ext cx="646164" cy="279310"/>
            <a:chOff x="2887612" y="1533525"/>
            <a:chExt cx="646164" cy="279310"/>
          </a:xfrm>
        </p:grpSpPr>
        <p:sp>
          <p:nvSpPr>
            <p:cNvPr id="24" name="SMARTInkShape-18">
              <a:extLst>
                <a:ext uri="{FF2B5EF4-FFF2-40B4-BE49-F238E27FC236}">
                  <a16:creationId xmlns:a16="http://schemas.microsoft.com/office/drawing/2014/main" id="{7B84D650-7179-E0C9-D4FA-66922819556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509237" y="1771650"/>
              <a:ext cx="24539" cy="9526"/>
            </a:xfrm>
            <a:custGeom>
              <a:avLst/>
              <a:gdLst/>
              <a:ahLst/>
              <a:cxnLst/>
              <a:rect l="0" t="0" r="0" b="0"/>
              <a:pathLst>
                <a:path w="2453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10269" y="9525"/>
                  </a:lnTo>
                  <a:lnTo>
                    <a:pt x="245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9">
              <a:extLst>
                <a:ext uri="{FF2B5EF4-FFF2-40B4-BE49-F238E27FC236}">
                  <a16:creationId xmlns:a16="http://schemas.microsoft.com/office/drawing/2014/main" id="{BC9AD7AD-736F-0A14-E694-FA8E06ABD85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505200" y="16383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0">
              <a:extLst>
                <a:ext uri="{FF2B5EF4-FFF2-40B4-BE49-F238E27FC236}">
                  <a16:creationId xmlns:a16="http://schemas.microsoft.com/office/drawing/2014/main" id="{BA4F8B0D-6ACA-1127-63E7-4B1C7C8D54AE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286451" y="1695577"/>
              <a:ext cx="171125" cy="114046"/>
            </a:xfrm>
            <a:custGeom>
              <a:avLst/>
              <a:gdLst/>
              <a:ahLst/>
              <a:cxnLst/>
              <a:rect l="0" t="0" r="0" b="0"/>
              <a:pathLst>
                <a:path w="171125" h="114046">
                  <a:moveTo>
                    <a:pt x="85399" y="28448"/>
                  </a:moveTo>
                  <a:lnTo>
                    <a:pt x="85399" y="28448"/>
                  </a:lnTo>
                  <a:lnTo>
                    <a:pt x="93600" y="28448"/>
                  </a:lnTo>
                  <a:lnTo>
                    <a:pt x="94041" y="27390"/>
                  </a:lnTo>
                  <a:lnTo>
                    <a:pt x="94924" y="13877"/>
                  </a:lnTo>
                  <a:lnTo>
                    <a:pt x="93866" y="12384"/>
                  </a:lnTo>
                  <a:lnTo>
                    <a:pt x="92101" y="11388"/>
                  </a:lnTo>
                  <a:lnTo>
                    <a:pt x="89867" y="10725"/>
                  </a:lnTo>
                  <a:lnTo>
                    <a:pt x="88378" y="9224"/>
                  </a:lnTo>
                  <a:lnTo>
                    <a:pt x="86723" y="4735"/>
                  </a:lnTo>
                  <a:lnTo>
                    <a:pt x="85223" y="3114"/>
                  </a:lnTo>
                  <a:lnTo>
                    <a:pt x="80735" y="1313"/>
                  </a:lnTo>
                  <a:lnTo>
                    <a:pt x="63043" y="0"/>
                  </a:lnTo>
                  <a:lnTo>
                    <a:pt x="48554" y="4967"/>
                  </a:lnTo>
                  <a:lnTo>
                    <a:pt x="12205" y="35524"/>
                  </a:lnTo>
                  <a:lnTo>
                    <a:pt x="5244" y="47821"/>
                  </a:lnTo>
                  <a:lnTo>
                    <a:pt x="407" y="78232"/>
                  </a:lnTo>
                  <a:lnTo>
                    <a:pt x="0" y="86911"/>
                  </a:lnTo>
                  <a:lnTo>
                    <a:pt x="950" y="89648"/>
                  </a:lnTo>
                  <a:lnTo>
                    <a:pt x="2641" y="91473"/>
                  </a:lnTo>
                  <a:lnTo>
                    <a:pt x="4827" y="92690"/>
                  </a:lnTo>
                  <a:lnTo>
                    <a:pt x="6284" y="94559"/>
                  </a:lnTo>
                  <a:lnTo>
                    <a:pt x="7904" y="99459"/>
                  </a:lnTo>
                  <a:lnTo>
                    <a:pt x="9394" y="101188"/>
                  </a:lnTo>
                  <a:lnTo>
                    <a:pt x="13872" y="103110"/>
                  </a:lnTo>
                  <a:lnTo>
                    <a:pt x="15489" y="104681"/>
                  </a:lnTo>
                  <a:lnTo>
                    <a:pt x="17286" y="109249"/>
                  </a:lnTo>
                  <a:lnTo>
                    <a:pt x="19882" y="110890"/>
                  </a:lnTo>
                  <a:lnTo>
                    <a:pt x="40056" y="113741"/>
                  </a:lnTo>
                  <a:lnTo>
                    <a:pt x="50209" y="114045"/>
                  </a:lnTo>
                  <a:lnTo>
                    <a:pt x="53473" y="111971"/>
                  </a:lnTo>
                  <a:lnTo>
                    <a:pt x="66314" y="93434"/>
                  </a:lnTo>
                  <a:lnTo>
                    <a:pt x="71625" y="81672"/>
                  </a:lnTo>
                  <a:lnTo>
                    <a:pt x="77858" y="59697"/>
                  </a:lnTo>
                  <a:lnTo>
                    <a:pt x="82047" y="51861"/>
                  </a:lnTo>
                  <a:lnTo>
                    <a:pt x="83910" y="44851"/>
                  </a:lnTo>
                  <a:lnTo>
                    <a:pt x="85464" y="42559"/>
                  </a:lnTo>
                  <a:lnTo>
                    <a:pt x="87559" y="41030"/>
                  </a:lnTo>
                  <a:lnTo>
                    <a:pt x="90014" y="40011"/>
                  </a:lnTo>
                  <a:lnTo>
                    <a:pt x="90592" y="39332"/>
                  </a:lnTo>
                  <a:lnTo>
                    <a:pt x="89920" y="38879"/>
                  </a:lnTo>
                  <a:lnTo>
                    <a:pt x="88413" y="38577"/>
                  </a:lnTo>
                  <a:lnTo>
                    <a:pt x="87408" y="39434"/>
                  </a:lnTo>
                  <a:lnTo>
                    <a:pt x="86292" y="43209"/>
                  </a:lnTo>
                  <a:lnTo>
                    <a:pt x="85406" y="84320"/>
                  </a:lnTo>
                  <a:lnTo>
                    <a:pt x="88224" y="93144"/>
                  </a:lnTo>
                  <a:lnTo>
                    <a:pt x="93601" y="102376"/>
                  </a:lnTo>
                  <a:lnTo>
                    <a:pt x="95100" y="103133"/>
                  </a:lnTo>
                  <a:lnTo>
                    <a:pt x="108065" y="104449"/>
                  </a:lnTo>
                  <a:lnTo>
                    <a:pt x="155191" y="95381"/>
                  </a:lnTo>
                  <a:lnTo>
                    <a:pt x="171124" y="951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1">
              <a:extLst>
                <a:ext uri="{FF2B5EF4-FFF2-40B4-BE49-F238E27FC236}">
                  <a16:creationId xmlns:a16="http://schemas.microsoft.com/office/drawing/2014/main" id="{B7A0D425-1FD3-16BB-DBCE-BDF2759108B2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209925" y="1685925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6546" y="27517"/>
                  </a:lnTo>
                  <a:lnTo>
                    <a:pt x="7538" y="25753"/>
                  </a:lnTo>
                  <a:lnTo>
                    <a:pt x="8200" y="23519"/>
                  </a:lnTo>
                  <a:lnTo>
                    <a:pt x="14189" y="15317"/>
                  </a:lnTo>
                  <a:lnTo>
                    <a:pt x="22534" y="12099"/>
                  </a:lnTo>
                  <a:lnTo>
                    <a:pt x="39132" y="7466"/>
                  </a:lnTo>
                  <a:lnTo>
                    <a:pt x="57456" y="221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2">
              <a:extLst>
                <a:ext uri="{FF2B5EF4-FFF2-40B4-BE49-F238E27FC236}">
                  <a16:creationId xmlns:a16="http://schemas.microsoft.com/office/drawing/2014/main" id="{DEC23072-FD62-C8AF-2B78-9B1D3191618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209925" y="1571625"/>
              <a:ext cx="76201" cy="219045"/>
            </a:xfrm>
            <a:custGeom>
              <a:avLst/>
              <a:gdLst/>
              <a:ahLst/>
              <a:cxnLst/>
              <a:rect l="0" t="0" r="0" b="0"/>
              <a:pathLst>
                <a:path w="76201" h="219045">
                  <a:moveTo>
                    <a:pt x="0" y="0"/>
                  </a:moveTo>
                  <a:lnTo>
                    <a:pt x="0" y="0"/>
                  </a:lnTo>
                  <a:lnTo>
                    <a:pt x="5056" y="44829"/>
                  </a:lnTo>
                  <a:lnTo>
                    <a:pt x="1398" y="89237"/>
                  </a:lnTo>
                  <a:lnTo>
                    <a:pt x="122" y="136389"/>
                  </a:lnTo>
                  <a:lnTo>
                    <a:pt x="16" y="178592"/>
                  </a:lnTo>
                  <a:lnTo>
                    <a:pt x="1" y="216419"/>
                  </a:lnTo>
                  <a:lnTo>
                    <a:pt x="2117" y="217304"/>
                  </a:lnTo>
                  <a:lnTo>
                    <a:pt x="48360" y="219044"/>
                  </a:lnTo>
                  <a:lnTo>
                    <a:pt x="59594" y="218003"/>
                  </a:lnTo>
                  <a:lnTo>
                    <a:pt x="7620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3">
              <a:extLst>
                <a:ext uri="{FF2B5EF4-FFF2-40B4-BE49-F238E27FC236}">
                  <a16:creationId xmlns:a16="http://schemas.microsoft.com/office/drawing/2014/main" id="{3DBFE961-FD9E-45AA-27D9-EB94C9FBE3CD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038614" y="1667305"/>
              <a:ext cx="152262" cy="113818"/>
            </a:xfrm>
            <a:custGeom>
              <a:avLst/>
              <a:gdLst/>
              <a:ahLst/>
              <a:cxnLst/>
              <a:rect l="0" t="0" r="0" b="0"/>
              <a:pathLst>
                <a:path w="152262" h="113818">
                  <a:moveTo>
                    <a:pt x="85586" y="37670"/>
                  </a:moveTo>
                  <a:lnTo>
                    <a:pt x="85586" y="37670"/>
                  </a:lnTo>
                  <a:lnTo>
                    <a:pt x="90642" y="32614"/>
                  </a:lnTo>
                  <a:lnTo>
                    <a:pt x="91073" y="31124"/>
                  </a:lnTo>
                  <a:lnTo>
                    <a:pt x="90303" y="30131"/>
                  </a:lnTo>
                  <a:lnTo>
                    <a:pt x="85668" y="28179"/>
                  </a:lnTo>
                  <a:lnTo>
                    <a:pt x="85593" y="19947"/>
                  </a:lnTo>
                  <a:lnTo>
                    <a:pt x="80531" y="13957"/>
                  </a:lnTo>
                  <a:lnTo>
                    <a:pt x="80100" y="12336"/>
                  </a:lnTo>
                  <a:lnTo>
                    <a:pt x="80870" y="11256"/>
                  </a:lnTo>
                  <a:lnTo>
                    <a:pt x="82442" y="10535"/>
                  </a:lnTo>
                  <a:lnTo>
                    <a:pt x="82432" y="8997"/>
                  </a:lnTo>
                  <a:lnTo>
                    <a:pt x="79598" y="4465"/>
                  </a:lnTo>
                  <a:lnTo>
                    <a:pt x="77361" y="2834"/>
                  </a:lnTo>
                  <a:lnTo>
                    <a:pt x="72053" y="1020"/>
                  </a:lnTo>
                  <a:lnTo>
                    <a:pt x="63114" y="0"/>
                  </a:lnTo>
                  <a:lnTo>
                    <a:pt x="56902" y="2583"/>
                  </a:lnTo>
                  <a:lnTo>
                    <a:pt x="19271" y="37361"/>
                  </a:lnTo>
                  <a:lnTo>
                    <a:pt x="13779" y="45646"/>
                  </a:lnTo>
                  <a:lnTo>
                    <a:pt x="2232" y="76470"/>
                  </a:lnTo>
                  <a:lnTo>
                    <a:pt x="0" y="107004"/>
                  </a:lnTo>
                  <a:lnTo>
                    <a:pt x="1012" y="109292"/>
                  </a:lnTo>
                  <a:lnTo>
                    <a:pt x="2745" y="110818"/>
                  </a:lnTo>
                  <a:lnTo>
                    <a:pt x="8997" y="113691"/>
                  </a:lnTo>
                  <a:lnTo>
                    <a:pt x="14327" y="113817"/>
                  </a:lnTo>
                  <a:lnTo>
                    <a:pt x="19696" y="108202"/>
                  </a:lnTo>
                  <a:lnTo>
                    <a:pt x="26668" y="99709"/>
                  </a:lnTo>
                  <a:lnTo>
                    <a:pt x="36823" y="92407"/>
                  </a:lnTo>
                  <a:lnTo>
                    <a:pt x="40377" y="87919"/>
                  </a:lnTo>
                  <a:lnTo>
                    <a:pt x="55410" y="50813"/>
                  </a:lnTo>
                  <a:lnTo>
                    <a:pt x="57002" y="49607"/>
                  </a:lnTo>
                  <a:lnTo>
                    <a:pt x="61593" y="48267"/>
                  </a:lnTo>
                  <a:lnTo>
                    <a:pt x="62182" y="48968"/>
                  </a:lnTo>
                  <a:lnTo>
                    <a:pt x="58346" y="57697"/>
                  </a:lnTo>
                  <a:lnTo>
                    <a:pt x="57089" y="92259"/>
                  </a:lnTo>
                  <a:lnTo>
                    <a:pt x="59868" y="101796"/>
                  </a:lnTo>
                  <a:lnTo>
                    <a:pt x="62091" y="105820"/>
                  </a:lnTo>
                  <a:lnTo>
                    <a:pt x="64631" y="108504"/>
                  </a:lnTo>
                  <a:lnTo>
                    <a:pt x="70275" y="111485"/>
                  </a:lnTo>
                  <a:lnTo>
                    <a:pt x="84460" y="113163"/>
                  </a:lnTo>
                  <a:lnTo>
                    <a:pt x="93199" y="110734"/>
                  </a:lnTo>
                  <a:lnTo>
                    <a:pt x="101670" y="107185"/>
                  </a:lnTo>
                  <a:lnTo>
                    <a:pt x="130482" y="99663"/>
                  </a:lnTo>
                  <a:lnTo>
                    <a:pt x="152261" y="852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4">
              <a:extLst>
                <a:ext uri="{FF2B5EF4-FFF2-40B4-BE49-F238E27FC236}">
                  <a16:creationId xmlns:a16="http://schemas.microsoft.com/office/drawing/2014/main" id="{239BCF7C-228A-03D3-084D-2192C8DC729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887612" y="1533525"/>
              <a:ext cx="122289" cy="279310"/>
            </a:xfrm>
            <a:custGeom>
              <a:avLst/>
              <a:gdLst/>
              <a:ahLst/>
              <a:cxnLst/>
              <a:rect l="0" t="0" r="0" b="0"/>
              <a:pathLst>
                <a:path w="122289" h="279310">
                  <a:moveTo>
                    <a:pt x="122288" y="152400"/>
                  </a:moveTo>
                  <a:lnTo>
                    <a:pt x="122288" y="152400"/>
                  </a:lnTo>
                  <a:lnTo>
                    <a:pt x="116801" y="152400"/>
                  </a:lnTo>
                  <a:lnTo>
                    <a:pt x="121356" y="152400"/>
                  </a:lnTo>
                  <a:lnTo>
                    <a:pt x="121874" y="149578"/>
                  </a:lnTo>
                  <a:lnTo>
                    <a:pt x="122012" y="147344"/>
                  </a:lnTo>
                  <a:lnTo>
                    <a:pt x="121046" y="145854"/>
                  </a:lnTo>
                  <a:lnTo>
                    <a:pt x="119343" y="144861"/>
                  </a:lnTo>
                  <a:lnTo>
                    <a:pt x="114063" y="143267"/>
                  </a:lnTo>
                  <a:lnTo>
                    <a:pt x="113341" y="140227"/>
                  </a:lnTo>
                  <a:lnTo>
                    <a:pt x="113148" y="137935"/>
                  </a:lnTo>
                  <a:lnTo>
                    <a:pt x="111961" y="136407"/>
                  </a:lnTo>
                  <a:lnTo>
                    <a:pt x="107821" y="134708"/>
                  </a:lnTo>
                  <a:lnTo>
                    <a:pt x="90658" y="130707"/>
                  </a:lnTo>
                  <a:lnTo>
                    <a:pt x="85326" y="128413"/>
                  </a:lnTo>
                  <a:lnTo>
                    <a:pt x="73758" y="128686"/>
                  </a:lnTo>
                  <a:lnTo>
                    <a:pt x="49084" y="137485"/>
                  </a:lnTo>
                  <a:lnTo>
                    <a:pt x="30160" y="151391"/>
                  </a:lnTo>
                  <a:lnTo>
                    <a:pt x="16204" y="173973"/>
                  </a:lnTo>
                  <a:lnTo>
                    <a:pt x="1923" y="218871"/>
                  </a:lnTo>
                  <a:lnTo>
                    <a:pt x="0" y="228862"/>
                  </a:lnTo>
                  <a:lnTo>
                    <a:pt x="1969" y="239653"/>
                  </a:lnTo>
                  <a:lnTo>
                    <a:pt x="11855" y="263827"/>
                  </a:lnTo>
                  <a:lnTo>
                    <a:pt x="23465" y="273537"/>
                  </a:lnTo>
                  <a:lnTo>
                    <a:pt x="31006" y="277608"/>
                  </a:lnTo>
                  <a:lnTo>
                    <a:pt x="45029" y="279309"/>
                  </a:lnTo>
                  <a:lnTo>
                    <a:pt x="51732" y="278281"/>
                  </a:lnTo>
                  <a:lnTo>
                    <a:pt x="57259" y="274421"/>
                  </a:lnTo>
                  <a:lnTo>
                    <a:pt x="66222" y="261665"/>
                  </a:lnTo>
                  <a:lnTo>
                    <a:pt x="80600" y="221059"/>
                  </a:lnTo>
                  <a:lnTo>
                    <a:pt x="88299" y="191088"/>
                  </a:lnTo>
                  <a:lnTo>
                    <a:pt x="88136" y="146872"/>
                  </a:lnTo>
                  <a:lnTo>
                    <a:pt x="90176" y="122426"/>
                  </a:lnTo>
                  <a:lnTo>
                    <a:pt x="85684" y="86821"/>
                  </a:lnTo>
                  <a:lnTo>
                    <a:pt x="81809" y="56416"/>
                  </a:lnTo>
                  <a:lnTo>
                    <a:pt x="76780" y="37883"/>
                  </a:lnTo>
                  <a:lnTo>
                    <a:pt x="74787" y="3750"/>
                  </a:lnTo>
                  <a:lnTo>
                    <a:pt x="73687" y="2500"/>
                  </a:lnTo>
                  <a:lnTo>
                    <a:pt x="651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6">
            <a:extLst>
              <a:ext uri="{FF2B5EF4-FFF2-40B4-BE49-F238E27FC236}">
                <a16:creationId xmlns:a16="http://schemas.microsoft.com/office/drawing/2014/main" id="{BFB4377F-BA16-52B0-F2D8-5B6734139BA3}"/>
              </a:ext>
            </a:extLst>
          </p:cNvPr>
          <p:cNvGrpSpPr/>
          <p:nvPr/>
        </p:nvGrpSpPr>
        <p:grpSpPr>
          <a:xfrm>
            <a:off x="3962400" y="1648262"/>
            <a:ext cx="947640" cy="294839"/>
            <a:chOff x="3962400" y="1648262"/>
            <a:chExt cx="947640" cy="294839"/>
          </a:xfrm>
        </p:grpSpPr>
        <p:sp>
          <p:nvSpPr>
            <p:cNvPr id="32" name="SMARTInkShape-25">
              <a:extLst>
                <a:ext uri="{FF2B5EF4-FFF2-40B4-BE49-F238E27FC236}">
                  <a16:creationId xmlns:a16="http://schemas.microsoft.com/office/drawing/2014/main" id="{10D8C755-FF46-1E80-CD74-2F6DABE36C3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876800" y="1847850"/>
              <a:ext cx="33240" cy="95251"/>
            </a:xfrm>
            <a:custGeom>
              <a:avLst/>
              <a:gdLst/>
              <a:ahLst/>
              <a:cxnLst/>
              <a:rect l="0" t="0" r="0" b="0"/>
              <a:pathLst>
                <a:path w="33240" h="95251">
                  <a:moveTo>
                    <a:pt x="19050" y="0"/>
                  </a:moveTo>
                  <a:lnTo>
                    <a:pt x="19050" y="0"/>
                  </a:lnTo>
                  <a:lnTo>
                    <a:pt x="27251" y="8201"/>
                  </a:lnTo>
                  <a:lnTo>
                    <a:pt x="33239" y="24302"/>
                  </a:lnTo>
                  <a:lnTo>
                    <a:pt x="33116" y="37612"/>
                  </a:lnTo>
                  <a:lnTo>
                    <a:pt x="23783" y="74320"/>
                  </a:lnTo>
                  <a:lnTo>
                    <a:pt x="15396" y="8740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6">
              <a:extLst>
                <a:ext uri="{FF2B5EF4-FFF2-40B4-BE49-F238E27FC236}">
                  <a16:creationId xmlns:a16="http://schemas.microsoft.com/office/drawing/2014/main" id="{51453D14-B243-9761-E280-8386BA81A54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733925" y="1791127"/>
              <a:ext cx="95251" cy="93716"/>
            </a:xfrm>
            <a:custGeom>
              <a:avLst/>
              <a:gdLst/>
              <a:ahLst/>
              <a:cxnLst/>
              <a:rect l="0" t="0" r="0" b="0"/>
              <a:pathLst>
                <a:path w="95251" h="93716">
                  <a:moveTo>
                    <a:pt x="0" y="18623"/>
                  </a:moveTo>
                  <a:lnTo>
                    <a:pt x="0" y="18623"/>
                  </a:lnTo>
                  <a:lnTo>
                    <a:pt x="5056" y="18623"/>
                  </a:lnTo>
                  <a:lnTo>
                    <a:pt x="10361" y="15801"/>
                  </a:lnTo>
                  <a:lnTo>
                    <a:pt x="26315" y="2813"/>
                  </a:lnTo>
                  <a:lnTo>
                    <a:pt x="35196" y="533"/>
                  </a:lnTo>
                  <a:lnTo>
                    <a:pt x="41396" y="0"/>
                  </a:lnTo>
                  <a:lnTo>
                    <a:pt x="47679" y="2585"/>
                  </a:lnTo>
                  <a:lnTo>
                    <a:pt x="50836" y="4756"/>
                  </a:lnTo>
                  <a:lnTo>
                    <a:pt x="52941" y="8320"/>
                  </a:lnTo>
                  <a:lnTo>
                    <a:pt x="55902" y="23449"/>
                  </a:lnTo>
                  <a:lnTo>
                    <a:pt x="56596" y="35232"/>
                  </a:lnTo>
                  <a:lnTo>
                    <a:pt x="54082" y="44702"/>
                  </a:lnTo>
                  <a:lnTo>
                    <a:pt x="39813" y="69290"/>
                  </a:lnTo>
                  <a:lnTo>
                    <a:pt x="17145" y="88038"/>
                  </a:lnTo>
                  <a:lnTo>
                    <a:pt x="14605" y="89241"/>
                  </a:lnTo>
                  <a:lnTo>
                    <a:pt x="12912" y="88985"/>
                  </a:lnTo>
                  <a:lnTo>
                    <a:pt x="11783" y="87756"/>
                  </a:lnTo>
                  <a:lnTo>
                    <a:pt x="11030" y="87995"/>
                  </a:lnTo>
                  <a:lnTo>
                    <a:pt x="9723" y="93715"/>
                  </a:lnTo>
                  <a:lnTo>
                    <a:pt x="9584" y="89438"/>
                  </a:lnTo>
                  <a:lnTo>
                    <a:pt x="10623" y="88058"/>
                  </a:lnTo>
                  <a:lnTo>
                    <a:pt x="14599" y="86525"/>
                  </a:lnTo>
                  <a:lnTo>
                    <a:pt x="58658" y="85330"/>
                  </a:lnTo>
                  <a:lnTo>
                    <a:pt x="69356" y="85307"/>
                  </a:lnTo>
                  <a:lnTo>
                    <a:pt x="75981" y="82480"/>
                  </a:lnTo>
                  <a:lnTo>
                    <a:pt x="79229" y="80244"/>
                  </a:lnTo>
                  <a:lnTo>
                    <a:pt x="82452" y="79812"/>
                  </a:lnTo>
                  <a:lnTo>
                    <a:pt x="95250" y="852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7">
              <a:extLst>
                <a:ext uri="{FF2B5EF4-FFF2-40B4-BE49-F238E27FC236}">
                  <a16:creationId xmlns:a16="http://schemas.microsoft.com/office/drawing/2014/main" id="{22B70ADA-E112-3AA3-EFAA-B77F4E1E7246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533900" y="1696925"/>
              <a:ext cx="152401" cy="122351"/>
            </a:xfrm>
            <a:custGeom>
              <a:avLst/>
              <a:gdLst/>
              <a:ahLst/>
              <a:cxnLst/>
              <a:rect l="0" t="0" r="0" b="0"/>
              <a:pathLst>
                <a:path w="152401" h="122351">
                  <a:moveTo>
                    <a:pt x="0" y="27100"/>
                  </a:moveTo>
                  <a:lnTo>
                    <a:pt x="0" y="27100"/>
                  </a:lnTo>
                  <a:lnTo>
                    <a:pt x="13257" y="13842"/>
                  </a:lnTo>
                  <a:lnTo>
                    <a:pt x="22120" y="10624"/>
                  </a:lnTo>
                  <a:lnTo>
                    <a:pt x="32056" y="8136"/>
                  </a:lnTo>
                  <a:lnTo>
                    <a:pt x="47059" y="737"/>
                  </a:lnTo>
                  <a:lnTo>
                    <a:pt x="50423" y="0"/>
                  </a:lnTo>
                  <a:lnTo>
                    <a:pt x="53723" y="567"/>
                  </a:lnTo>
                  <a:lnTo>
                    <a:pt x="60213" y="4018"/>
                  </a:lnTo>
                  <a:lnTo>
                    <a:pt x="69817" y="16968"/>
                  </a:lnTo>
                  <a:lnTo>
                    <a:pt x="74309" y="39268"/>
                  </a:lnTo>
                  <a:lnTo>
                    <a:pt x="75640" y="60926"/>
                  </a:lnTo>
                  <a:lnTo>
                    <a:pt x="70307" y="74237"/>
                  </a:lnTo>
                  <a:lnTo>
                    <a:pt x="44662" y="114090"/>
                  </a:lnTo>
                  <a:lnTo>
                    <a:pt x="38195" y="118679"/>
                  </a:lnTo>
                  <a:lnTo>
                    <a:pt x="30476" y="121625"/>
                  </a:lnTo>
                  <a:lnTo>
                    <a:pt x="26597" y="119205"/>
                  </a:lnTo>
                  <a:lnTo>
                    <a:pt x="24081" y="117079"/>
                  </a:lnTo>
                  <a:lnTo>
                    <a:pt x="23463" y="113544"/>
                  </a:lnTo>
                  <a:lnTo>
                    <a:pt x="25597" y="103972"/>
                  </a:lnTo>
                  <a:lnTo>
                    <a:pt x="27648" y="100573"/>
                  </a:lnTo>
                  <a:lnTo>
                    <a:pt x="30074" y="98307"/>
                  </a:lnTo>
                  <a:lnTo>
                    <a:pt x="32750" y="96796"/>
                  </a:lnTo>
                  <a:lnTo>
                    <a:pt x="69202" y="59324"/>
                  </a:lnTo>
                  <a:lnTo>
                    <a:pt x="111811" y="37524"/>
                  </a:lnTo>
                  <a:lnTo>
                    <a:pt x="140290" y="19509"/>
                  </a:lnTo>
                  <a:lnTo>
                    <a:pt x="140094" y="18864"/>
                  </a:lnTo>
                  <a:lnTo>
                    <a:pt x="137052" y="18148"/>
                  </a:lnTo>
                  <a:lnTo>
                    <a:pt x="136877" y="17957"/>
                  </a:lnTo>
                  <a:lnTo>
                    <a:pt x="141875" y="17625"/>
                  </a:lnTo>
                  <a:lnTo>
                    <a:pt x="137190" y="17585"/>
                  </a:lnTo>
                  <a:lnTo>
                    <a:pt x="139662" y="17578"/>
                  </a:lnTo>
                  <a:lnTo>
                    <a:pt x="133659" y="17575"/>
                  </a:lnTo>
                  <a:lnTo>
                    <a:pt x="120207" y="27936"/>
                  </a:lnTo>
                  <a:lnTo>
                    <a:pt x="84220" y="52519"/>
                  </a:lnTo>
                  <a:lnTo>
                    <a:pt x="81547" y="56746"/>
                  </a:lnTo>
                  <a:lnTo>
                    <a:pt x="77256" y="83521"/>
                  </a:lnTo>
                  <a:lnTo>
                    <a:pt x="76409" y="104450"/>
                  </a:lnTo>
                  <a:lnTo>
                    <a:pt x="79115" y="111925"/>
                  </a:lnTo>
                  <a:lnTo>
                    <a:pt x="81318" y="115400"/>
                  </a:lnTo>
                  <a:lnTo>
                    <a:pt x="84903" y="117717"/>
                  </a:lnTo>
                  <a:lnTo>
                    <a:pt x="103045" y="121435"/>
                  </a:lnTo>
                  <a:lnTo>
                    <a:pt x="152400" y="122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8">
              <a:extLst>
                <a:ext uri="{FF2B5EF4-FFF2-40B4-BE49-F238E27FC236}">
                  <a16:creationId xmlns:a16="http://schemas.microsoft.com/office/drawing/2014/main" id="{E1693C30-ACFC-5F5C-6160-76723D9C477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362450" y="1800225"/>
              <a:ext cx="23395" cy="85726"/>
            </a:xfrm>
            <a:custGeom>
              <a:avLst/>
              <a:gdLst/>
              <a:ahLst/>
              <a:cxnLst/>
              <a:rect l="0" t="0" r="0" b="0"/>
              <a:pathLst>
                <a:path w="23395" h="85726">
                  <a:moveTo>
                    <a:pt x="0" y="0"/>
                  </a:moveTo>
                  <a:lnTo>
                    <a:pt x="0" y="0"/>
                  </a:lnTo>
                  <a:lnTo>
                    <a:pt x="7604" y="8662"/>
                  </a:lnTo>
                  <a:lnTo>
                    <a:pt x="22390" y="35648"/>
                  </a:lnTo>
                  <a:lnTo>
                    <a:pt x="23394" y="40698"/>
                  </a:lnTo>
                  <a:lnTo>
                    <a:pt x="23004" y="45124"/>
                  </a:lnTo>
                  <a:lnTo>
                    <a:pt x="20222" y="59231"/>
                  </a:lnTo>
                  <a:lnTo>
                    <a:pt x="18512" y="69716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9">
              <a:extLst>
                <a:ext uri="{FF2B5EF4-FFF2-40B4-BE49-F238E27FC236}">
                  <a16:creationId xmlns:a16="http://schemas.microsoft.com/office/drawing/2014/main" id="{EB425892-1DD0-7DAD-37CE-A5A7E812AF4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195037" y="1771650"/>
              <a:ext cx="15014" cy="85726"/>
            </a:xfrm>
            <a:custGeom>
              <a:avLst/>
              <a:gdLst/>
              <a:ahLst/>
              <a:cxnLst/>
              <a:rect l="0" t="0" r="0" b="0"/>
              <a:pathLst>
                <a:path w="15014" h="85726">
                  <a:moveTo>
                    <a:pt x="5488" y="0"/>
                  </a:moveTo>
                  <a:lnTo>
                    <a:pt x="5488" y="0"/>
                  </a:lnTo>
                  <a:lnTo>
                    <a:pt x="432" y="0"/>
                  </a:lnTo>
                  <a:lnTo>
                    <a:pt x="0" y="1058"/>
                  </a:lnTo>
                  <a:lnTo>
                    <a:pt x="2344" y="5056"/>
                  </a:lnTo>
                  <a:lnTo>
                    <a:pt x="9613" y="13258"/>
                  </a:lnTo>
                  <a:lnTo>
                    <a:pt x="12613" y="22120"/>
                  </a:lnTo>
                  <a:lnTo>
                    <a:pt x="14539" y="45056"/>
                  </a:lnTo>
                  <a:lnTo>
                    <a:pt x="11980" y="54597"/>
                  </a:lnTo>
                  <a:lnTo>
                    <a:pt x="9816" y="58623"/>
                  </a:lnTo>
                  <a:lnTo>
                    <a:pt x="9432" y="62365"/>
                  </a:lnTo>
                  <a:lnTo>
                    <a:pt x="15013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0">
              <a:extLst>
                <a:ext uri="{FF2B5EF4-FFF2-40B4-BE49-F238E27FC236}">
                  <a16:creationId xmlns:a16="http://schemas.microsoft.com/office/drawing/2014/main" id="{4B09E29D-16FF-1E6A-9CF8-260B696B7C4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962400" y="1648262"/>
              <a:ext cx="161926" cy="132460"/>
            </a:xfrm>
            <a:custGeom>
              <a:avLst/>
              <a:gdLst/>
              <a:ahLst/>
              <a:cxnLst/>
              <a:rect l="0" t="0" r="0" b="0"/>
              <a:pathLst>
                <a:path w="161926" h="132460">
                  <a:moveTo>
                    <a:pt x="0" y="28138"/>
                  </a:moveTo>
                  <a:lnTo>
                    <a:pt x="0" y="28138"/>
                  </a:lnTo>
                  <a:lnTo>
                    <a:pt x="0" y="23082"/>
                  </a:lnTo>
                  <a:lnTo>
                    <a:pt x="2822" y="17777"/>
                  </a:lnTo>
                  <a:lnTo>
                    <a:pt x="5056" y="14880"/>
                  </a:lnTo>
                  <a:lnTo>
                    <a:pt x="13183" y="11662"/>
                  </a:lnTo>
                  <a:lnTo>
                    <a:pt x="22793" y="9174"/>
                  </a:lnTo>
                  <a:lnTo>
                    <a:pt x="37585" y="1775"/>
                  </a:lnTo>
                  <a:lnTo>
                    <a:pt x="50699" y="0"/>
                  </a:lnTo>
                  <a:lnTo>
                    <a:pt x="72986" y="7802"/>
                  </a:lnTo>
                  <a:lnTo>
                    <a:pt x="74772" y="14161"/>
                  </a:lnTo>
                  <a:lnTo>
                    <a:pt x="76623" y="24043"/>
                  </a:lnTo>
                  <a:lnTo>
                    <a:pt x="80974" y="35490"/>
                  </a:lnTo>
                  <a:lnTo>
                    <a:pt x="80791" y="47634"/>
                  </a:lnTo>
                  <a:lnTo>
                    <a:pt x="74688" y="78997"/>
                  </a:lnTo>
                  <a:lnTo>
                    <a:pt x="59878" y="100583"/>
                  </a:lnTo>
                  <a:lnTo>
                    <a:pt x="35931" y="117266"/>
                  </a:lnTo>
                  <a:lnTo>
                    <a:pt x="31845" y="123489"/>
                  </a:lnTo>
                  <a:lnTo>
                    <a:pt x="30754" y="126631"/>
                  </a:lnTo>
                  <a:lnTo>
                    <a:pt x="28970" y="128725"/>
                  </a:lnTo>
                  <a:lnTo>
                    <a:pt x="20566" y="132361"/>
                  </a:lnTo>
                  <a:lnTo>
                    <a:pt x="20060" y="131487"/>
                  </a:lnTo>
                  <a:lnTo>
                    <a:pt x="19499" y="127693"/>
                  </a:lnTo>
                  <a:lnTo>
                    <a:pt x="29296" y="114551"/>
                  </a:lnTo>
                  <a:lnTo>
                    <a:pt x="68024" y="84961"/>
                  </a:lnTo>
                  <a:lnTo>
                    <a:pt x="113582" y="49981"/>
                  </a:lnTo>
                  <a:lnTo>
                    <a:pt x="161199" y="19185"/>
                  </a:lnTo>
                  <a:lnTo>
                    <a:pt x="161861" y="18663"/>
                  </a:lnTo>
                  <a:lnTo>
                    <a:pt x="156850" y="18628"/>
                  </a:lnTo>
                  <a:lnTo>
                    <a:pt x="113978" y="49670"/>
                  </a:lnTo>
                  <a:lnTo>
                    <a:pt x="103573" y="59933"/>
                  </a:lnTo>
                  <a:lnTo>
                    <a:pt x="96658" y="73777"/>
                  </a:lnTo>
                  <a:lnTo>
                    <a:pt x="85376" y="100183"/>
                  </a:lnTo>
                  <a:lnTo>
                    <a:pt x="82317" y="104743"/>
                  </a:lnTo>
                  <a:lnTo>
                    <a:pt x="81337" y="109899"/>
                  </a:lnTo>
                  <a:lnTo>
                    <a:pt x="83069" y="121274"/>
                  </a:lnTo>
                  <a:lnTo>
                    <a:pt x="85013" y="125153"/>
                  </a:lnTo>
                  <a:lnTo>
                    <a:pt x="87366" y="127740"/>
                  </a:lnTo>
                  <a:lnTo>
                    <a:pt x="92804" y="130614"/>
                  </a:lnTo>
                  <a:lnTo>
                    <a:pt x="107741" y="132459"/>
                  </a:lnTo>
                  <a:lnTo>
                    <a:pt x="118793" y="131653"/>
                  </a:lnTo>
                  <a:lnTo>
                    <a:pt x="161925" y="1233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7">
            <a:extLst>
              <a:ext uri="{FF2B5EF4-FFF2-40B4-BE49-F238E27FC236}">
                <a16:creationId xmlns:a16="http://schemas.microsoft.com/office/drawing/2014/main" id="{EDAD2D75-54BF-71D4-124D-2AEF13D83FB2}"/>
              </a:ext>
            </a:extLst>
          </p:cNvPr>
          <p:cNvGrpSpPr/>
          <p:nvPr/>
        </p:nvGrpSpPr>
        <p:grpSpPr>
          <a:xfrm>
            <a:off x="5147537" y="1667428"/>
            <a:ext cx="681764" cy="294723"/>
            <a:chOff x="5147537" y="1667428"/>
            <a:chExt cx="681764" cy="294723"/>
          </a:xfrm>
        </p:grpSpPr>
        <p:sp>
          <p:nvSpPr>
            <p:cNvPr id="39" name="SMARTInkShape-31">
              <a:extLst>
                <a:ext uri="{FF2B5EF4-FFF2-40B4-BE49-F238E27FC236}">
                  <a16:creationId xmlns:a16="http://schemas.microsoft.com/office/drawing/2014/main" id="{851BDCB7-5A31-D44D-1536-C7118BA199A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659174" y="1667428"/>
              <a:ext cx="170127" cy="160627"/>
            </a:xfrm>
            <a:custGeom>
              <a:avLst/>
              <a:gdLst/>
              <a:ahLst/>
              <a:cxnLst/>
              <a:rect l="0" t="0" r="0" b="0"/>
              <a:pathLst>
                <a:path w="170127" h="160627">
                  <a:moveTo>
                    <a:pt x="8201" y="47072"/>
                  </a:moveTo>
                  <a:lnTo>
                    <a:pt x="8201" y="47072"/>
                  </a:lnTo>
                  <a:lnTo>
                    <a:pt x="0" y="38871"/>
                  </a:lnTo>
                  <a:lnTo>
                    <a:pt x="617" y="38430"/>
                  </a:lnTo>
                  <a:lnTo>
                    <a:pt x="4125" y="37939"/>
                  </a:lnTo>
                  <a:lnTo>
                    <a:pt x="5484" y="36750"/>
                  </a:lnTo>
                  <a:lnTo>
                    <a:pt x="6993" y="32607"/>
                  </a:lnTo>
                  <a:lnTo>
                    <a:pt x="13309" y="27237"/>
                  </a:lnTo>
                  <a:lnTo>
                    <a:pt x="46186" y="2249"/>
                  </a:lnTo>
                  <a:lnTo>
                    <a:pt x="58978" y="0"/>
                  </a:lnTo>
                  <a:lnTo>
                    <a:pt x="65341" y="2515"/>
                  </a:lnTo>
                  <a:lnTo>
                    <a:pt x="68519" y="4667"/>
                  </a:lnTo>
                  <a:lnTo>
                    <a:pt x="70638" y="7161"/>
                  </a:lnTo>
                  <a:lnTo>
                    <a:pt x="72992" y="12753"/>
                  </a:lnTo>
                  <a:lnTo>
                    <a:pt x="74318" y="31965"/>
                  </a:lnTo>
                  <a:lnTo>
                    <a:pt x="67264" y="73344"/>
                  </a:lnTo>
                  <a:lnTo>
                    <a:pt x="66627" y="80462"/>
                  </a:lnTo>
                  <a:lnTo>
                    <a:pt x="60273" y="94015"/>
                  </a:lnTo>
                  <a:lnTo>
                    <a:pt x="34345" y="129915"/>
                  </a:lnTo>
                  <a:lnTo>
                    <a:pt x="18698" y="141596"/>
                  </a:lnTo>
                  <a:lnTo>
                    <a:pt x="12958" y="142107"/>
                  </a:lnTo>
                  <a:lnTo>
                    <a:pt x="13489" y="140062"/>
                  </a:lnTo>
                  <a:lnTo>
                    <a:pt x="44160" y="96179"/>
                  </a:lnTo>
                  <a:lnTo>
                    <a:pt x="53816" y="82656"/>
                  </a:lnTo>
                  <a:lnTo>
                    <a:pt x="100233" y="43230"/>
                  </a:lnTo>
                  <a:lnTo>
                    <a:pt x="109429" y="37956"/>
                  </a:lnTo>
                  <a:lnTo>
                    <a:pt x="136843" y="13598"/>
                  </a:lnTo>
                  <a:lnTo>
                    <a:pt x="134874" y="15614"/>
                  </a:lnTo>
                  <a:lnTo>
                    <a:pt x="133924" y="15517"/>
                  </a:lnTo>
                  <a:lnTo>
                    <a:pt x="133291" y="14394"/>
                  </a:lnTo>
                  <a:lnTo>
                    <a:pt x="132869" y="12586"/>
                  </a:lnTo>
                  <a:lnTo>
                    <a:pt x="132588" y="12440"/>
                  </a:lnTo>
                  <a:lnTo>
                    <a:pt x="132276" y="15099"/>
                  </a:lnTo>
                  <a:lnTo>
                    <a:pt x="126493" y="19809"/>
                  </a:lnTo>
                  <a:lnTo>
                    <a:pt x="93440" y="48023"/>
                  </a:lnTo>
                  <a:lnTo>
                    <a:pt x="83127" y="59137"/>
                  </a:lnTo>
                  <a:lnTo>
                    <a:pt x="50202" y="102182"/>
                  </a:lnTo>
                  <a:lnTo>
                    <a:pt x="41224" y="124431"/>
                  </a:lnTo>
                  <a:lnTo>
                    <a:pt x="38753" y="138251"/>
                  </a:lnTo>
                  <a:lnTo>
                    <a:pt x="40477" y="148627"/>
                  </a:lnTo>
                  <a:lnTo>
                    <a:pt x="42418" y="152875"/>
                  </a:lnTo>
                  <a:lnTo>
                    <a:pt x="45830" y="155707"/>
                  </a:lnTo>
                  <a:lnTo>
                    <a:pt x="55264" y="158854"/>
                  </a:lnTo>
                  <a:lnTo>
                    <a:pt x="77532" y="160626"/>
                  </a:lnTo>
                  <a:lnTo>
                    <a:pt x="124059" y="153105"/>
                  </a:lnTo>
                  <a:lnTo>
                    <a:pt x="170126" y="1423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2">
              <a:extLst>
                <a:ext uri="{FF2B5EF4-FFF2-40B4-BE49-F238E27FC236}">
                  <a16:creationId xmlns:a16="http://schemas.microsoft.com/office/drawing/2014/main" id="{B0AA17EA-942B-355B-2E3E-EE1DD55ED6A4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457825" y="1838325"/>
              <a:ext cx="37762" cy="123826"/>
            </a:xfrm>
            <a:custGeom>
              <a:avLst/>
              <a:gdLst/>
              <a:ahLst/>
              <a:cxnLst/>
              <a:rect l="0" t="0" r="0" b="0"/>
              <a:pathLst>
                <a:path w="37762" h="123826">
                  <a:moveTo>
                    <a:pt x="19050" y="0"/>
                  </a:moveTo>
                  <a:lnTo>
                    <a:pt x="19050" y="0"/>
                  </a:lnTo>
                  <a:lnTo>
                    <a:pt x="26654" y="8662"/>
                  </a:lnTo>
                  <a:lnTo>
                    <a:pt x="34238" y="23851"/>
                  </a:lnTo>
                  <a:lnTo>
                    <a:pt x="37761" y="67014"/>
                  </a:lnTo>
                  <a:lnTo>
                    <a:pt x="36942" y="88060"/>
                  </a:lnTo>
                  <a:lnTo>
                    <a:pt x="30465" y="106643"/>
                  </a:lnTo>
                  <a:lnTo>
                    <a:pt x="24828" y="115483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3">
              <a:extLst>
                <a:ext uri="{FF2B5EF4-FFF2-40B4-BE49-F238E27FC236}">
                  <a16:creationId xmlns:a16="http://schemas.microsoft.com/office/drawing/2014/main" id="{E2D0ECCD-0E31-7EF1-7D50-EF7D4E2298D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381625" y="1847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4">
              <a:extLst>
                <a:ext uri="{FF2B5EF4-FFF2-40B4-BE49-F238E27FC236}">
                  <a16:creationId xmlns:a16="http://schemas.microsoft.com/office/drawing/2014/main" id="{EC0B9740-D889-D648-3CDF-B7B007184BFE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276850" y="1847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5">
              <a:extLst>
                <a:ext uri="{FF2B5EF4-FFF2-40B4-BE49-F238E27FC236}">
                  <a16:creationId xmlns:a16="http://schemas.microsoft.com/office/drawing/2014/main" id="{2C239D49-7450-0F07-AFB2-3C3615ECFFA7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147537" y="1847850"/>
              <a:ext cx="5489" cy="1"/>
            </a:xfrm>
            <a:custGeom>
              <a:avLst/>
              <a:gdLst/>
              <a:ahLst/>
              <a:cxnLst/>
              <a:rect l="0" t="0" r="0" b="0"/>
              <a:pathLst>
                <a:path w="5489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MARTInkShape-36">
            <a:extLst>
              <a:ext uri="{FF2B5EF4-FFF2-40B4-BE49-F238E27FC236}">
                <a16:creationId xmlns:a16="http://schemas.microsoft.com/office/drawing/2014/main" id="{E8E7D865-FAE3-57CE-DAFE-2D9CACFE328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76925" y="1849741"/>
            <a:ext cx="123826" cy="83835"/>
          </a:xfrm>
          <a:custGeom>
            <a:avLst/>
            <a:gdLst/>
            <a:ahLst/>
            <a:cxnLst/>
            <a:rect l="0" t="0" r="0" b="0"/>
            <a:pathLst>
              <a:path w="123826" h="83835">
                <a:moveTo>
                  <a:pt x="0" y="7634"/>
                </a:moveTo>
                <a:lnTo>
                  <a:pt x="0" y="7634"/>
                </a:lnTo>
                <a:lnTo>
                  <a:pt x="0" y="15835"/>
                </a:lnTo>
                <a:lnTo>
                  <a:pt x="10361" y="9446"/>
                </a:lnTo>
                <a:lnTo>
                  <a:pt x="33088" y="7665"/>
                </a:lnTo>
                <a:lnTo>
                  <a:pt x="34759" y="8713"/>
                </a:lnTo>
                <a:lnTo>
                  <a:pt x="35872" y="10470"/>
                </a:lnTo>
                <a:lnTo>
                  <a:pt x="37440" y="17999"/>
                </a:lnTo>
                <a:lnTo>
                  <a:pt x="37969" y="30025"/>
                </a:lnTo>
                <a:lnTo>
                  <a:pt x="28585" y="73858"/>
                </a:lnTo>
                <a:lnTo>
                  <a:pt x="28575" y="61012"/>
                </a:lnTo>
                <a:lnTo>
                  <a:pt x="33631" y="46850"/>
                </a:lnTo>
                <a:lnTo>
                  <a:pt x="41758" y="38116"/>
                </a:lnTo>
                <a:lnTo>
                  <a:pt x="89028" y="2364"/>
                </a:lnTo>
                <a:lnTo>
                  <a:pt x="97071" y="0"/>
                </a:lnTo>
                <a:lnTo>
                  <a:pt x="99639" y="428"/>
                </a:lnTo>
                <a:lnTo>
                  <a:pt x="101352" y="1772"/>
                </a:lnTo>
                <a:lnTo>
                  <a:pt x="102493" y="3726"/>
                </a:lnTo>
                <a:lnTo>
                  <a:pt x="104312" y="5029"/>
                </a:lnTo>
                <a:lnTo>
                  <a:pt x="109156" y="6476"/>
                </a:lnTo>
                <a:lnTo>
                  <a:pt x="110871" y="7920"/>
                </a:lnTo>
                <a:lnTo>
                  <a:pt x="112776" y="12347"/>
                </a:lnTo>
                <a:lnTo>
                  <a:pt x="117063" y="48028"/>
                </a:lnTo>
                <a:lnTo>
                  <a:pt x="122934" y="63636"/>
                </a:lnTo>
                <a:lnTo>
                  <a:pt x="123825" y="8383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SMARTInkShape-Group9">
            <a:extLst>
              <a:ext uri="{FF2B5EF4-FFF2-40B4-BE49-F238E27FC236}">
                <a16:creationId xmlns:a16="http://schemas.microsoft.com/office/drawing/2014/main" id="{034403B8-8C72-6A81-0D63-85C1D2FB4253}"/>
              </a:ext>
            </a:extLst>
          </p:cNvPr>
          <p:cNvGrpSpPr/>
          <p:nvPr/>
        </p:nvGrpSpPr>
        <p:grpSpPr>
          <a:xfrm>
            <a:off x="1314450" y="2038350"/>
            <a:ext cx="314326" cy="676237"/>
            <a:chOff x="1314450" y="2038350"/>
            <a:chExt cx="314326" cy="676237"/>
          </a:xfrm>
        </p:grpSpPr>
        <p:sp>
          <p:nvSpPr>
            <p:cNvPr id="46" name="SMARTInkShape-37">
              <a:extLst>
                <a:ext uri="{FF2B5EF4-FFF2-40B4-BE49-F238E27FC236}">
                  <a16:creationId xmlns:a16="http://schemas.microsoft.com/office/drawing/2014/main" id="{B147F004-2702-A396-5BAE-26BC8590766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419225" y="2566262"/>
              <a:ext cx="1" cy="5489"/>
            </a:xfrm>
            <a:custGeom>
              <a:avLst/>
              <a:gdLst/>
              <a:ahLst/>
              <a:cxnLst/>
              <a:rect l="0" t="0" r="0" b="0"/>
              <a:pathLst>
                <a:path w="1" h="54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8">
              <a:extLst>
                <a:ext uri="{FF2B5EF4-FFF2-40B4-BE49-F238E27FC236}">
                  <a16:creationId xmlns:a16="http://schemas.microsoft.com/office/drawing/2014/main" id="{7C01257C-05DB-32A7-CF32-19B6F7DFD21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419225" y="2628900"/>
              <a:ext cx="66676" cy="85687"/>
            </a:xfrm>
            <a:custGeom>
              <a:avLst/>
              <a:gdLst/>
              <a:ahLst/>
              <a:cxnLst/>
              <a:rect l="0" t="0" r="0" b="0"/>
              <a:pathLst>
                <a:path w="66676" h="85687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7"/>
                  </a:lnTo>
                  <a:lnTo>
                    <a:pt x="5057" y="5059"/>
                  </a:lnTo>
                  <a:lnTo>
                    <a:pt x="7539" y="10362"/>
                  </a:lnTo>
                  <a:lnTo>
                    <a:pt x="18410" y="54597"/>
                  </a:lnTo>
                  <a:lnTo>
                    <a:pt x="18624" y="58623"/>
                  </a:lnTo>
                  <a:lnTo>
                    <a:pt x="16038" y="65919"/>
                  </a:lnTo>
                  <a:lnTo>
                    <a:pt x="10811" y="74169"/>
                  </a:lnTo>
                  <a:lnTo>
                    <a:pt x="9528" y="85686"/>
                  </a:lnTo>
                  <a:lnTo>
                    <a:pt x="14583" y="80657"/>
                  </a:lnTo>
                  <a:lnTo>
                    <a:pt x="19887" y="78181"/>
                  </a:lnTo>
                  <a:lnTo>
                    <a:pt x="66675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9">
              <a:extLst>
                <a:ext uri="{FF2B5EF4-FFF2-40B4-BE49-F238E27FC236}">
                  <a16:creationId xmlns:a16="http://schemas.microsoft.com/office/drawing/2014/main" id="{75A4943F-39E0-3EAB-3836-C5327F05755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314450" y="2095500"/>
              <a:ext cx="314326" cy="314326"/>
            </a:xfrm>
            <a:custGeom>
              <a:avLst/>
              <a:gdLst/>
              <a:ahLst/>
              <a:cxnLst/>
              <a:rect l="0" t="0" r="0" b="0"/>
              <a:pathLst>
                <a:path w="314326" h="314326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54597" y="33365"/>
                  </a:lnTo>
                  <a:lnTo>
                    <a:pt x="97540" y="51080"/>
                  </a:lnTo>
                  <a:lnTo>
                    <a:pt x="106851" y="57275"/>
                  </a:lnTo>
                  <a:lnTo>
                    <a:pt x="109334" y="60408"/>
                  </a:lnTo>
                  <a:lnTo>
                    <a:pt x="127998" y="69875"/>
                  </a:lnTo>
                  <a:lnTo>
                    <a:pt x="151277" y="78189"/>
                  </a:lnTo>
                  <a:lnTo>
                    <a:pt x="169114" y="91977"/>
                  </a:lnTo>
                  <a:lnTo>
                    <a:pt x="193944" y="102567"/>
                  </a:lnTo>
                  <a:lnTo>
                    <a:pt x="201909" y="108380"/>
                  </a:lnTo>
                  <a:lnTo>
                    <a:pt x="206154" y="114491"/>
                  </a:lnTo>
                  <a:lnTo>
                    <a:pt x="208544" y="123882"/>
                  </a:lnTo>
                  <a:lnTo>
                    <a:pt x="209545" y="156899"/>
                  </a:lnTo>
                  <a:lnTo>
                    <a:pt x="208488" y="158575"/>
                  </a:lnTo>
                  <a:lnTo>
                    <a:pt x="206725" y="159691"/>
                  </a:lnTo>
                  <a:lnTo>
                    <a:pt x="204492" y="160436"/>
                  </a:lnTo>
                  <a:lnTo>
                    <a:pt x="173902" y="188309"/>
                  </a:lnTo>
                  <a:lnTo>
                    <a:pt x="147497" y="226744"/>
                  </a:lnTo>
                  <a:lnTo>
                    <a:pt x="105181" y="258998"/>
                  </a:lnTo>
                  <a:lnTo>
                    <a:pt x="59394" y="295075"/>
                  </a:lnTo>
                  <a:lnTo>
                    <a:pt x="51797" y="300478"/>
                  </a:lnTo>
                  <a:lnTo>
                    <a:pt x="38277" y="304750"/>
                  </a:lnTo>
                  <a:lnTo>
                    <a:pt x="53343" y="311336"/>
                  </a:lnTo>
                  <a:lnTo>
                    <a:pt x="92998" y="313931"/>
                  </a:lnTo>
                  <a:lnTo>
                    <a:pt x="130323" y="314273"/>
                  </a:lnTo>
                  <a:lnTo>
                    <a:pt x="176147" y="314318"/>
                  </a:lnTo>
                  <a:lnTo>
                    <a:pt x="215998" y="314323"/>
                  </a:lnTo>
                  <a:lnTo>
                    <a:pt x="259203" y="314324"/>
                  </a:lnTo>
                  <a:lnTo>
                    <a:pt x="303225" y="314325"/>
                  </a:lnTo>
                  <a:lnTo>
                    <a:pt x="314325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0">
              <a:extLst>
                <a:ext uri="{FF2B5EF4-FFF2-40B4-BE49-F238E27FC236}">
                  <a16:creationId xmlns:a16="http://schemas.microsoft.com/office/drawing/2014/main" id="{A6D8B1F9-D8EA-3BC1-7A26-4F7AD86A999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343025" y="2038350"/>
              <a:ext cx="285751" cy="34248"/>
            </a:xfrm>
            <a:custGeom>
              <a:avLst/>
              <a:gdLst/>
              <a:ahLst/>
              <a:cxnLst/>
              <a:rect l="0" t="0" r="0" b="0"/>
              <a:pathLst>
                <a:path w="285751" h="34248">
                  <a:moveTo>
                    <a:pt x="0" y="28575"/>
                  </a:moveTo>
                  <a:lnTo>
                    <a:pt x="0" y="28575"/>
                  </a:lnTo>
                  <a:lnTo>
                    <a:pt x="0" y="34063"/>
                  </a:lnTo>
                  <a:lnTo>
                    <a:pt x="0" y="29507"/>
                  </a:lnTo>
                  <a:lnTo>
                    <a:pt x="0" y="33907"/>
                  </a:lnTo>
                  <a:lnTo>
                    <a:pt x="1058" y="34247"/>
                  </a:lnTo>
                  <a:lnTo>
                    <a:pt x="8663" y="30726"/>
                  </a:lnTo>
                  <a:lnTo>
                    <a:pt x="51478" y="28764"/>
                  </a:lnTo>
                  <a:lnTo>
                    <a:pt x="91923" y="27573"/>
                  </a:lnTo>
                  <a:lnTo>
                    <a:pt x="137421" y="22046"/>
                  </a:lnTo>
                  <a:lnTo>
                    <a:pt x="182299" y="18879"/>
                  </a:lnTo>
                  <a:lnTo>
                    <a:pt x="226932" y="10966"/>
                  </a:lnTo>
                  <a:lnTo>
                    <a:pt x="274364" y="287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10">
            <a:extLst>
              <a:ext uri="{FF2B5EF4-FFF2-40B4-BE49-F238E27FC236}">
                <a16:creationId xmlns:a16="http://schemas.microsoft.com/office/drawing/2014/main" id="{41490AE2-CF27-7A3C-7D21-0E8A1895322A}"/>
              </a:ext>
            </a:extLst>
          </p:cNvPr>
          <p:cNvGrpSpPr/>
          <p:nvPr/>
        </p:nvGrpSpPr>
        <p:grpSpPr>
          <a:xfrm>
            <a:off x="1866900" y="2190751"/>
            <a:ext cx="333376" cy="228574"/>
            <a:chOff x="1866900" y="2190751"/>
            <a:chExt cx="333376" cy="228574"/>
          </a:xfrm>
        </p:grpSpPr>
        <p:sp>
          <p:nvSpPr>
            <p:cNvPr id="51" name="SMARTInkShape-41">
              <a:extLst>
                <a:ext uri="{FF2B5EF4-FFF2-40B4-BE49-F238E27FC236}">
                  <a16:creationId xmlns:a16="http://schemas.microsoft.com/office/drawing/2014/main" id="{24BD6F29-80A7-747E-7987-B11E970EEDA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143125" y="22764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9525" y="4469"/>
                  </a:lnTo>
                  <a:lnTo>
                    <a:pt x="8467" y="2979"/>
                  </a:lnTo>
                  <a:lnTo>
                    <a:pt x="6703" y="1986"/>
                  </a:lnTo>
                  <a:lnTo>
                    <a:pt x="4468" y="1324"/>
                  </a:lnTo>
                  <a:lnTo>
                    <a:pt x="4037" y="883"/>
                  </a:lnTo>
                  <a:lnTo>
                    <a:pt x="4808" y="588"/>
                  </a:lnTo>
                  <a:lnTo>
                    <a:pt x="6380" y="392"/>
                  </a:lnTo>
                  <a:lnTo>
                    <a:pt x="6370" y="26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2">
              <a:extLst>
                <a:ext uri="{FF2B5EF4-FFF2-40B4-BE49-F238E27FC236}">
                  <a16:creationId xmlns:a16="http://schemas.microsoft.com/office/drawing/2014/main" id="{4ECDDF05-9004-CCD6-C670-284C423E233F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133610" y="2343150"/>
              <a:ext cx="66666" cy="76175"/>
            </a:xfrm>
            <a:custGeom>
              <a:avLst/>
              <a:gdLst/>
              <a:ahLst/>
              <a:cxnLst/>
              <a:rect l="0" t="0" r="0" b="0"/>
              <a:pathLst>
                <a:path w="66666" h="76175">
                  <a:moveTo>
                    <a:pt x="9515" y="0"/>
                  </a:moveTo>
                  <a:lnTo>
                    <a:pt x="9515" y="0"/>
                  </a:lnTo>
                  <a:lnTo>
                    <a:pt x="8457" y="41319"/>
                  </a:lnTo>
                  <a:lnTo>
                    <a:pt x="1976" y="59354"/>
                  </a:lnTo>
                  <a:lnTo>
                    <a:pt x="0" y="76113"/>
                  </a:lnTo>
                  <a:lnTo>
                    <a:pt x="5050" y="76174"/>
                  </a:lnTo>
                  <a:lnTo>
                    <a:pt x="49122" y="58866"/>
                  </a:lnTo>
                  <a:lnTo>
                    <a:pt x="66665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3">
              <a:extLst>
                <a:ext uri="{FF2B5EF4-FFF2-40B4-BE49-F238E27FC236}">
                  <a16:creationId xmlns:a16="http://schemas.microsoft.com/office/drawing/2014/main" id="{D1E7CB87-96C9-B04F-1E04-3E36A188F85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866900" y="2190751"/>
              <a:ext cx="200026" cy="165974"/>
            </a:xfrm>
            <a:custGeom>
              <a:avLst/>
              <a:gdLst/>
              <a:ahLst/>
              <a:cxnLst/>
              <a:rect l="0" t="0" r="0" b="0"/>
              <a:pathLst>
                <a:path w="200026" h="165974">
                  <a:moveTo>
                    <a:pt x="0" y="28574"/>
                  </a:moveTo>
                  <a:lnTo>
                    <a:pt x="0" y="28574"/>
                  </a:lnTo>
                  <a:lnTo>
                    <a:pt x="0" y="14385"/>
                  </a:lnTo>
                  <a:lnTo>
                    <a:pt x="1058" y="12765"/>
                  </a:lnTo>
                  <a:lnTo>
                    <a:pt x="2822" y="11684"/>
                  </a:lnTo>
                  <a:lnTo>
                    <a:pt x="5057" y="10964"/>
                  </a:lnTo>
                  <a:lnTo>
                    <a:pt x="19298" y="2175"/>
                  </a:lnTo>
                  <a:lnTo>
                    <a:pt x="42603" y="37"/>
                  </a:lnTo>
                  <a:lnTo>
                    <a:pt x="61683" y="0"/>
                  </a:lnTo>
                  <a:lnTo>
                    <a:pt x="82639" y="8200"/>
                  </a:lnTo>
                  <a:lnTo>
                    <a:pt x="89867" y="14188"/>
                  </a:lnTo>
                  <a:lnTo>
                    <a:pt x="92858" y="22533"/>
                  </a:lnTo>
                  <a:lnTo>
                    <a:pt x="94777" y="45137"/>
                  </a:lnTo>
                  <a:lnTo>
                    <a:pt x="85522" y="87881"/>
                  </a:lnTo>
                  <a:lnTo>
                    <a:pt x="68495" y="118360"/>
                  </a:lnTo>
                  <a:lnTo>
                    <a:pt x="52633" y="135728"/>
                  </a:lnTo>
                  <a:lnTo>
                    <a:pt x="35586" y="146989"/>
                  </a:lnTo>
                  <a:lnTo>
                    <a:pt x="21437" y="151687"/>
                  </a:lnTo>
                  <a:lnTo>
                    <a:pt x="14701" y="152188"/>
                  </a:lnTo>
                  <a:lnTo>
                    <a:pt x="12976" y="151200"/>
                  </a:lnTo>
                  <a:lnTo>
                    <a:pt x="11825" y="149483"/>
                  </a:lnTo>
                  <a:lnTo>
                    <a:pt x="11059" y="147280"/>
                  </a:lnTo>
                  <a:lnTo>
                    <a:pt x="12664" y="144753"/>
                  </a:lnTo>
                  <a:lnTo>
                    <a:pt x="27627" y="130271"/>
                  </a:lnTo>
                  <a:lnTo>
                    <a:pt x="36620" y="119281"/>
                  </a:lnTo>
                  <a:lnTo>
                    <a:pt x="57417" y="103311"/>
                  </a:lnTo>
                  <a:lnTo>
                    <a:pt x="103269" y="77821"/>
                  </a:lnTo>
                  <a:lnTo>
                    <a:pt x="150282" y="49752"/>
                  </a:lnTo>
                  <a:lnTo>
                    <a:pt x="180974" y="28575"/>
                  </a:lnTo>
                  <a:lnTo>
                    <a:pt x="158585" y="28574"/>
                  </a:lnTo>
                  <a:lnTo>
                    <a:pt x="144119" y="38687"/>
                  </a:lnTo>
                  <a:lnTo>
                    <a:pt x="108027" y="74037"/>
                  </a:lnTo>
                  <a:lnTo>
                    <a:pt x="92085" y="102151"/>
                  </a:lnTo>
                  <a:lnTo>
                    <a:pt x="86562" y="138138"/>
                  </a:lnTo>
                  <a:lnTo>
                    <a:pt x="85890" y="154639"/>
                  </a:lnTo>
                  <a:lnTo>
                    <a:pt x="87952" y="158125"/>
                  </a:lnTo>
                  <a:lnTo>
                    <a:pt x="95887" y="164822"/>
                  </a:lnTo>
                  <a:lnTo>
                    <a:pt x="102025" y="165973"/>
                  </a:lnTo>
                  <a:lnTo>
                    <a:pt x="143767" y="162666"/>
                  </a:lnTo>
                  <a:lnTo>
                    <a:pt x="172489" y="161012"/>
                  </a:lnTo>
                  <a:lnTo>
                    <a:pt x="200025" y="1523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1">
            <a:extLst>
              <a:ext uri="{FF2B5EF4-FFF2-40B4-BE49-F238E27FC236}">
                <a16:creationId xmlns:a16="http://schemas.microsoft.com/office/drawing/2014/main" id="{AE5BED28-3EA6-9B48-87D1-EC894D4E1033}"/>
              </a:ext>
            </a:extLst>
          </p:cNvPr>
          <p:cNvGrpSpPr/>
          <p:nvPr/>
        </p:nvGrpSpPr>
        <p:grpSpPr>
          <a:xfrm>
            <a:off x="1533525" y="2600325"/>
            <a:ext cx="171451" cy="123826"/>
            <a:chOff x="1533525" y="2600325"/>
            <a:chExt cx="171451" cy="123826"/>
          </a:xfrm>
        </p:grpSpPr>
        <p:sp>
          <p:nvSpPr>
            <p:cNvPr id="55" name="SMARTInkShape-44">
              <a:extLst>
                <a:ext uri="{FF2B5EF4-FFF2-40B4-BE49-F238E27FC236}">
                  <a16:creationId xmlns:a16="http://schemas.microsoft.com/office/drawing/2014/main" id="{B9C581B0-DCAB-DAF8-4120-CA6B0C5FEB7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689962" y="2600325"/>
              <a:ext cx="15014" cy="123826"/>
            </a:xfrm>
            <a:custGeom>
              <a:avLst/>
              <a:gdLst/>
              <a:ahLst/>
              <a:cxnLst/>
              <a:rect l="0" t="0" r="0" b="0"/>
              <a:pathLst>
                <a:path w="15014" h="123826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7604"/>
                  </a:lnTo>
                  <a:lnTo>
                    <a:pt x="771" y="10361"/>
                  </a:lnTo>
                  <a:lnTo>
                    <a:pt x="2343" y="13258"/>
                  </a:lnTo>
                  <a:lnTo>
                    <a:pt x="5074" y="39009"/>
                  </a:lnTo>
                  <a:lnTo>
                    <a:pt x="5452" y="83819"/>
                  </a:lnTo>
                  <a:lnTo>
                    <a:pt x="5481" y="105692"/>
                  </a:lnTo>
                  <a:lnTo>
                    <a:pt x="8307" y="113296"/>
                  </a:lnTo>
                  <a:lnTo>
                    <a:pt x="10543" y="116806"/>
                  </a:lnTo>
                  <a:lnTo>
                    <a:pt x="10974" y="119146"/>
                  </a:lnTo>
                  <a:lnTo>
                    <a:pt x="15013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5">
              <a:extLst>
                <a:ext uri="{FF2B5EF4-FFF2-40B4-BE49-F238E27FC236}">
                  <a16:creationId xmlns:a16="http://schemas.microsoft.com/office/drawing/2014/main" id="{C64CEB00-5E75-62F9-5E29-60EFA3B2CEC6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533525" y="2676525"/>
              <a:ext cx="76201" cy="15014"/>
            </a:xfrm>
            <a:custGeom>
              <a:avLst/>
              <a:gdLst/>
              <a:ahLst/>
              <a:cxnLst/>
              <a:rect l="0" t="0" r="0" b="0"/>
              <a:pathLst>
                <a:path w="76201" h="15014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22793" y="1501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6">
              <a:extLst>
                <a:ext uri="{FF2B5EF4-FFF2-40B4-BE49-F238E27FC236}">
                  <a16:creationId xmlns:a16="http://schemas.microsoft.com/office/drawing/2014/main" id="{44E8D223-DBDF-4743-AC1C-F0D6598C9FC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552575" y="2619375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17692" y="9525"/>
                  </a:lnTo>
                  <a:lnTo>
                    <a:pt x="18145" y="8467"/>
                  </a:lnTo>
                  <a:lnTo>
                    <a:pt x="18648" y="4469"/>
                  </a:lnTo>
                  <a:lnTo>
                    <a:pt x="19840" y="2979"/>
                  </a:lnTo>
                  <a:lnTo>
                    <a:pt x="23987" y="1324"/>
                  </a:lnTo>
                  <a:lnTo>
                    <a:pt x="26575" y="1941"/>
                  </a:lnTo>
                  <a:lnTo>
                    <a:pt x="32272" y="5449"/>
                  </a:lnTo>
                  <a:lnTo>
                    <a:pt x="34215" y="5749"/>
                  </a:lnTo>
                  <a:lnTo>
                    <a:pt x="35510" y="4891"/>
                  </a:lnTo>
                  <a:lnTo>
                    <a:pt x="36373" y="3261"/>
                  </a:lnTo>
                  <a:lnTo>
                    <a:pt x="38007" y="2174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SMARTInkShape-47">
            <a:extLst>
              <a:ext uri="{FF2B5EF4-FFF2-40B4-BE49-F238E27FC236}">
                <a16:creationId xmlns:a16="http://schemas.microsoft.com/office/drawing/2014/main" id="{C97F3863-ADAE-F3AE-DCFC-1E00D7DE48D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71600" y="1886119"/>
            <a:ext cx="114301" cy="95082"/>
          </a:xfrm>
          <a:custGeom>
            <a:avLst/>
            <a:gdLst/>
            <a:ahLst/>
            <a:cxnLst/>
            <a:rect l="0" t="0" r="0" b="0"/>
            <a:pathLst>
              <a:path w="114301" h="95082">
                <a:moveTo>
                  <a:pt x="0" y="28406"/>
                </a:moveTo>
                <a:lnTo>
                  <a:pt x="0" y="28406"/>
                </a:lnTo>
                <a:lnTo>
                  <a:pt x="5057" y="28406"/>
                </a:lnTo>
                <a:lnTo>
                  <a:pt x="6546" y="27348"/>
                </a:lnTo>
                <a:lnTo>
                  <a:pt x="7539" y="25584"/>
                </a:lnTo>
                <a:lnTo>
                  <a:pt x="9132" y="20205"/>
                </a:lnTo>
                <a:lnTo>
                  <a:pt x="12173" y="19470"/>
                </a:lnTo>
                <a:lnTo>
                  <a:pt x="17692" y="18997"/>
                </a:lnTo>
                <a:lnTo>
                  <a:pt x="18145" y="20017"/>
                </a:lnTo>
                <a:lnTo>
                  <a:pt x="18648" y="23972"/>
                </a:lnTo>
                <a:lnTo>
                  <a:pt x="21694" y="29258"/>
                </a:lnTo>
                <a:lnTo>
                  <a:pt x="32272" y="41274"/>
                </a:lnTo>
                <a:lnTo>
                  <a:pt x="33156" y="44393"/>
                </a:lnTo>
                <a:lnTo>
                  <a:pt x="32688" y="47531"/>
                </a:lnTo>
                <a:lnTo>
                  <a:pt x="31317" y="50681"/>
                </a:lnTo>
                <a:lnTo>
                  <a:pt x="32616" y="59825"/>
                </a:lnTo>
                <a:lnTo>
                  <a:pt x="34444" y="65227"/>
                </a:lnTo>
                <a:lnTo>
                  <a:pt x="34604" y="69887"/>
                </a:lnTo>
                <a:lnTo>
                  <a:pt x="28634" y="90911"/>
                </a:lnTo>
                <a:lnTo>
                  <a:pt x="28577" y="72569"/>
                </a:lnTo>
                <a:lnTo>
                  <a:pt x="41833" y="40523"/>
                </a:lnTo>
                <a:lnTo>
                  <a:pt x="60374" y="16212"/>
                </a:lnTo>
                <a:lnTo>
                  <a:pt x="73035" y="4164"/>
                </a:lnTo>
                <a:lnTo>
                  <a:pt x="83845" y="402"/>
                </a:lnTo>
                <a:lnTo>
                  <a:pt x="90224" y="0"/>
                </a:lnTo>
                <a:lnTo>
                  <a:pt x="92958" y="2060"/>
                </a:lnTo>
                <a:lnTo>
                  <a:pt x="98818" y="9994"/>
                </a:lnTo>
                <a:lnTo>
                  <a:pt x="103010" y="26361"/>
                </a:lnTo>
                <a:lnTo>
                  <a:pt x="104729" y="73278"/>
                </a:lnTo>
                <a:lnTo>
                  <a:pt x="104775" y="90585"/>
                </a:lnTo>
                <a:lnTo>
                  <a:pt x="105833" y="92083"/>
                </a:lnTo>
                <a:lnTo>
                  <a:pt x="114300" y="9508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13">
            <a:extLst>
              <a:ext uri="{FF2B5EF4-FFF2-40B4-BE49-F238E27FC236}">
                <a16:creationId xmlns:a16="http://schemas.microsoft.com/office/drawing/2014/main" id="{12F9688F-D523-8FCF-E55E-DB7A7F4C0908}"/>
              </a:ext>
            </a:extLst>
          </p:cNvPr>
          <p:cNvGrpSpPr/>
          <p:nvPr/>
        </p:nvGrpSpPr>
        <p:grpSpPr>
          <a:xfrm>
            <a:off x="1304960" y="2800350"/>
            <a:ext cx="1371566" cy="447676"/>
            <a:chOff x="1304960" y="2800350"/>
            <a:chExt cx="1371566" cy="447676"/>
          </a:xfrm>
        </p:grpSpPr>
        <p:sp>
          <p:nvSpPr>
            <p:cNvPr id="60" name="SMARTInkShape-48">
              <a:extLst>
                <a:ext uri="{FF2B5EF4-FFF2-40B4-BE49-F238E27FC236}">
                  <a16:creationId xmlns:a16="http://schemas.microsoft.com/office/drawing/2014/main" id="{1D15AA54-532B-6E9B-5A8C-158D646E0CE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743075" y="3068419"/>
              <a:ext cx="200026" cy="179607"/>
            </a:xfrm>
            <a:custGeom>
              <a:avLst/>
              <a:gdLst/>
              <a:ahLst/>
              <a:cxnLst/>
              <a:rect l="0" t="0" r="0" b="0"/>
              <a:pathLst>
                <a:path w="200026" h="179607">
                  <a:moveTo>
                    <a:pt x="0" y="36731"/>
                  </a:moveTo>
                  <a:lnTo>
                    <a:pt x="0" y="36731"/>
                  </a:lnTo>
                  <a:lnTo>
                    <a:pt x="5057" y="36731"/>
                  </a:lnTo>
                  <a:lnTo>
                    <a:pt x="6546" y="35673"/>
                  </a:lnTo>
                  <a:lnTo>
                    <a:pt x="7539" y="33909"/>
                  </a:lnTo>
                  <a:lnTo>
                    <a:pt x="8201" y="31675"/>
                  </a:lnTo>
                  <a:lnTo>
                    <a:pt x="8642" y="31243"/>
                  </a:lnTo>
                  <a:lnTo>
                    <a:pt x="8936" y="32014"/>
                  </a:lnTo>
                  <a:lnTo>
                    <a:pt x="9133" y="33586"/>
                  </a:lnTo>
                  <a:lnTo>
                    <a:pt x="9263" y="33576"/>
                  </a:lnTo>
                  <a:lnTo>
                    <a:pt x="9490" y="28254"/>
                  </a:lnTo>
                  <a:lnTo>
                    <a:pt x="12332" y="27672"/>
                  </a:lnTo>
                  <a:lnTo>
                    <a:pt x="14571" y="27517"/>
                  </a:lnTo>
                  <a:lnTo>
                    <a:pt x="16064" y="26355"/>
                  </a:lnTo>
                  <a:lnTo>
                    <a:pt x="17723" y="22241"/>
                  </a:lnTo>
                  <a:lnTo>
                    <a:pt x="24105" y="16886"/>
                  </a:lnTo>
                  <a:lnTo>
                    <a:pt x="32938" y="12036"/>
                  </a:lnTo>
                  <a:lnTo>
                    <a:pt x="47233" y="8922"/>
                  </a:lnTo>
                  <a:lnTo>
                    <a:pt x="50538" y="8667"/>
                  </a:lnTo>
                  <a:lnTo>
                    <a:pt x="57034" y="5561"/>
                  </a:lnTo>
                  <a:lnTo>
                    <a:pt x="64770" y="0"/>
                  </a:lnTo>
                  <a:lnTo>
                    <a:pt x="66464" y="602"/>
                  </a:lnTo>
                  <a:lnTo>
                    <a:pt x="71168" y="4093"/>
                  </a:lnTo>
                  <a:lnTo>
                    <a:pt x="73963" y="9173"/>
                  </a:lnTo>
                  <a:lnTo>
                    <a:pt x="84270" y="43698"/>
                  </a:lnTo>
                  <a:lnTo>
                    <a:pt x="77994" y="85273"/>
                  </a:lnTo>
                  <a:lnTo>
                    <a:pt x="71498" y="122637"/>
                  </a:lnTo>
                  <a:lnTo>
                    <a:pt x="62140" y="151929"/>
                  </a:lnTo>
                  <a:lnTo>
                    <a:pt x="63803" y="164232"/>
                  </a:lnTo>
                  <a:lnTo>
                    <a:pt x="62644" y="166182"/>
                  </a:lnTo>
                  <a:lnTo>
                    <a:pt x="58235" y="169311"/>
                  </a:lnTo>
                  <a:lnTo>
                    <a:pt x="76490" y="128633"/>
                  </a:lnTo>
                  <a:lnTo>
                    <a:pt x="83737" y="112501"/>
                  </a:lnTo>
                  <a:lnTo>
                    <a:pt x="122144" y="67264"/>
                  </a:lnTo>
                  <a:lnTo>
                    <a:pt x="169415" y="19718"/>
                  </a:lnTo>
                  <a:lnTo>
                    <a:pt x="173368" y="18587"/>
                  </a:lnTo>
                  <a:lnTo>
                    <a:pt x="175903" y="18285"/>
                  </a:lnTo>
                  <a:lnTo>
                    <a:pt x="177594" y="19142"/>
                  </a:lnTo>
                  <a:lnTo>
                    <a:pt x="178721" y="20772"/>
                  </a:lnTo>
                  <a:lnTo>
                    <a:pt x="179472" y="22916"/>
                  </a:lnTo>
                  <a:lnTo>
                    <a:pt x="185899" y="66601"/>
                  </a:lnTo>
                  <a:lnTo>
                    <a:pt x="192716" y="113102"/>
                  </a:lnTo>
                  <a:lnTo>
                    <a:pt x="199383" y="159735"/>
                  </a:lnTo>
                  <a:lnTo>
                    <a:pt x="199597" y="166358"/>
                  </a:lnTo>
                  <a:lnTo>
                    <a:pt x="198681" y="170774"/>
                  </a:lnTo>
                  <a:lnTo>
                    <a:pt x="197012" y="173718"/>
                  </a:lnTo>
                  <a:lnTo>
                    <a:pt x="191786" y="178443"/>
                  </a:lnTo>
                  <a:lnTo>
                    <a:pt x="192416" y="178831"/>
                  </a:lnTo>
                  <a:lnTo>
                    <a:pt x="200025" y="179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9">
              <a:extLst>
                <a:ext uri="{FF2B5EF4-FFF2-40B4-BE49-F238E27FC236}">
                  <a16:creationId xmlns:a16="http://schemas.microsoft.com/office/drawing/2014/main" id="{3466BACB-ED09-C838-778D-AF9F20F4FA1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304960" y="2800350"/>
              <a:ext cx="1371566" cy="56756"/>
            </a:xfrm>
            <a:custGeom>
              <a:avLst/>
              <a:gdLst/>
              <a:ahLst/>
              <a:cxnLst/>
              <a:rect l="0" t="0" r="0" b="0"/>
              <a:pathLst>
                <a:path w="1371566" h="56756">
                  <a:moveTo>
                    <a:pt x="9490" y="28575"/>
                  </a:moveTo>
                  <a:lnTo>
                    <a:pt x="9490" y="28575"/>
                  </a:lnTo>
                  <a:lnTo>
                    <a:pt x="0" y="38065"/>
                  </a:lnTo>
                  <a:lnTo>
                    <a:pt x="33263" y="39158"/>
                  </a:lnTo>
                  <a:lnTo>
                    <a:pt x="68726" y="46301"/>
                  </a:lnTo>
                  <a:lnTo>
                    <a:pt x="110640" y="47364"/>
                  </a:lnTo>
                  <a:lnTo>
                    <a:pt x="144319" y="50395"/>
                  </a:lnTo>
                  <a:lnTo>
                    <a:pt x="181232" y="55816"/>
                  </a:lnTo>
                  <a:lnTo>
                    <a:pt x="219715" y="56755"/>
                  </a:lnTo>
                  <a:lnTo>
                    <a:pt x="258371" y="56013"/>
                  </a:lnTo>
                  <a:lnTo>
                    <a:pt x="303950" y="49596"/>
                  </a:lnTo>
                  <a:lnTo>
                    <a:pt x="337211" y="48501"/>
                  </a:lnTo>
                  <a:lnTo>
                    <a:pt x="373161" y="48014"/>
                  </a:lnTo>
                  <a:lnTo>
                    <a:pt x="413930" y="47740"/>
                  </a:lnTo>
                  <a:lnTo>
                    <a:pt x="457209" y="41102"/>
                  </a:lnTo>
                  <a:lnTo>
                    <a:pt x="502604" y="38693"/>
                  </a:lnTo>
                  <a:lnTo>
                    <a:pt x="544006" y="38276"/>
                  </a:lnTo>
                  <a:lnTo>
                    <a:pt x="579369" y="38178"/>
                  </a:lnTo>
                  <a:lnTo>
                    <a:pt x="626254" y="37065"/>
                  </a:lnTo>
                  <a:lnTo>
                    <a:pt x="664960" y="33054"/>
                  </a:lnTo>
                  <a:lnTo>
                    <a:pt x="706857" y="30566"/>
                  </a:lnTo>
                  <a:lnTo>
                    <a:pt x="745939" y="29460"/>
                  </a:lnTo>
                  <a:lnTo>
                    <a:pt x="786850" y="28837"/>
                  </a:lnTo>
                  <a:lnTo>
                    <a:pt x="825312" y="28653"/>
                  </a:lnTo>
                  <a:lnTo>
                    <a:pt x="862462" y="28598"/>
                  </a:lnTo>
                  <a:lnTo>
                    <a:pt x="906817" y="28580"/>
                  </a:lnTo>
                  <a:lnTo>
                    <a:pt x="943526" y="28576"/>
                  </a:lnTo>
                  <a:lnTo>
                    <a:pt x="981214" y="28575"/>
                  </a:lnTo>
                  <a:lnTo>
                    <a:pt x="1019191" y="28575"/>
                  </a:lnTo>
                  <a:lnTo>
                    <a:pt x="1064894" y="23519"/>
                  </a:lnTo>
                  <a:lnTo>
                    <a:pt x="1112100" y="19933"/>
                  </a:lnTo>
                  <a:lnTo>
                    <a:pt x="1159368" y="19225"/>
                  </a:lnTo>
                  <a:lnTo>
                    <a:pt x="1198272" y="19102"/>
                  </a:lnTo>
                  <a:lnTo>
                    <a:pt x="1241549" y="19065"/>
                  </a:lnTo>
                  <a:lnTo>
                    <a:pt x="1284617" y="13997"/>
                  </a:lnTo>
                  <a:lnTo>
                    <a:pt x="1323698" y="9350"/>
                  </a:lnTo>
                  <a:lnTo>
                    <a:pt x="1370471" y="427"/>
                  </a:lnTo>
                  <a:lnTo>
                    <a:pt x="137156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14">
            <a:extLst>
              <a:ext uri="{FF2B5EF4-FFF2-40B4-BE49-F238E27FC236}">
                <a16:creationId xmlns:a16="http://schemas.microsoft.com/office/drawing/2014/main" id="{4E9566ED-6DDF-464B-F16B-7945AD033421}"/>
              </a:ext>
            </a:extLst>
          </p:cNvPr>
          <p:cNvGrpSpPr/>
          <p:nvPr/>
        </p:nvGrpSpPr>
        <p:grpSpPr>
          <a:xfrm>
            <a:off x="3162300" y="3792827"/>
            <a:ext cx="733426" cy="331499"/>
            <a:chOff x="3162300" y="3792827"/>
            <a:chExt cx="733426" cy="331499"/>
          </a:xfrm>
        </p:grpSpPr>
        <p:sp>
          <p:nvSpPr>
            <p:cNvPr id="63" name="SMARTInkShape-50">
              <a:extLst>
                <a:ext uri="{FF2B5EF4-FFF2-40B4-BE49-F238E27FC236}">
                  <a16:creationId xmlns:a16="http://schemas.microsoft.com/office/drawing/2014/main" id="{7748A2EB-104F-F919-270D-EAF7C631D79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876675" y="40290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8201" y="1324"/>
                  </a:lnTo>
                  <a:lnTo>
                    <a:pt x="9701" y="1941"/>
                  </a:lnTo>
                  <a:lnTo>
                    <a:pt x="14189" y="5449"/>
                  </a:lnTo>
                  <a:lnTo>
                    <a:pt x="15810" y="574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1">
              <a:extLst>
                <a:ext uri="{FF2B5EF4-FFF2-40B4-BE49-F238E27FC236}">
                  <a16:creationId xmlns:a16="http://schemas.microsoft.com/office/drawing/2014/main" id="{FC86EDB5-4E87-12DB-2D35-EC81636A578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781425" y="3839083"/>
              <a:ext cx="18658" cy="189993"/>
            </a:xfrm>
            <a:custGeom>
              <a:avLst/>
              <a:gdLst/>
              <a:ahLst/>
              <a:cxnLst/>
              <a:rect l="0" t="0" r="0" b="0"/>
              <a:pathLst>
                <a:path w="18658" h="189993">
                  <a:moveTo>
                    <a:pt x="9525" y="18542"/>
                  </a:moveTo>
                  <a:lnTo>
                    <a:pt x="9525" y="18542"/>
                  </a:lnTo>
                  <a:lnTo>
                    <a:pt x="9525" y="5285"/>
                  </a:lnTo>
                  <a:lnTo>
                    <a:pt x="10583" y="3354"/>
                  </a:lnTo>
                  <a:lnTo>
                    <a:pt x="12347" y="2067"/>
                  </a:lnTo>
                  <a:lnTo>
                    <a:pt x="17726" y="0"/>
                  </a:lnTo>
                  <a:lnTo>
                    <a:pt x="18167" y="889"/>
                  </a:lnTo>
                  <a:lnTo>
                    <a:pt x="18657" y="4699"/>
                  </a:lnTo>
                  <a:lnTo>
                    <a:pt x="10814" y="48410"/>
                  </a:lnTo>
                  <a:lnTo>
                    <a:pt x="3234" y="93077"/>
                  </a:lnTo>
                  <a:lnTo>
                    <a:pt x="639" y="139843"/>
                  </a:lnTo>
                  <a:lnTo>
                    <a:pt x="0" y="1899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2">
              <a:extLst>
                <a:ext uri="{FF2B5EF4-FFF2-40B4-BE49-F238E27FC236}">
                  <a16:creationId xmlns:a16="http://schemas.microsoft.com/office/drawing/2014/main" id="{D78803E4-C1AA-9D4A-21A9-2A704A57795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657600" y="3949077"/>
              <a:ext cx="71770" cy="87183"/>
            </a:xfrm>
            <a:custGeom>
              <a:avLst/>
              <a:gdLst/>
              <a:ahLst/>
              <a:cxnLst/>
              <a:rect l="0" t="0" r="0" b="0"/>
              <a:pathLst>
                <a:path w="71770" h="87183">
                  <a:moveTo>
                    <a:pt x="0" y="22848"/>
                  </a:moveTo>
                  <a:lnTo>
                    <a:pt x="0" y="22848"/>
                  </a:lnTo>
                  <a:lnTo>
                    <a:pt x="0" y="17791"/>
                  </a:lnTo>
                  <a:lnTo>
                    <a:pt x="1058" y="16302"/>
                  </a:lnTo>
                  <a:lnTo>
                    <a:pt x="2822" y="15309"/>
                  </a:lnTo>
                  <a:lnTo>
                    <a:pt x="9409" y="13357"/>
                  </a:lnTo>
                  <a:lnTo>
                    <a:pt x="9522" y="4191"/>
                  </a:lnTo>
                  <a:lnTo>
                    <a:pt x="9525" y="47529"/>
                  </a:lnTo>
                  <a:lnTo>
                    <a:pt x="10583" y="57101"/>
                  </a:lnTo>
                  <a:lnTo>
                    <a:pt x="17129" y="73331"/>
                  </a:lnTo>
                  <a:lnTo>
                    <a:pt x="22782" y="81621"/>
                  </a:lnTo>
                  <a:lnTo>
                    <a:pt x="26830" y="84255"/>
                  </a:lnTo>
                  <a:lnTo>
                    <a:pt x="36972" y="87182"/>
                  </a:lnTo>
                  <a:lnTo>
                    <a:pt x="41581" y="86904"/>
                  </a:lnTo>
                  <a:lnTo>
                    <a:pt x="49525" y="83773"/>
                  </a:lnTo>
                  <a:lnTo>
                    <a:pt x="56584" y="76031"/>
                  </a:lnTo>
                  <a:lnTo>
                    <a:pt x="59948" y="71004"/>
                  </a:lnTo>
                  <a:lnTo>
                    <a:pt x="71141" y="27115"/>
                  </a:lnTo>
                  <a:lnTo>
                    <a:pt x="71769" y="21459"/>
                  </a:lnTo>
                  <a:lnTo>
                    <a:pt x="67261" y="0"/>
                  </a:lnTo>
                  <a:lnTo>
                    <a:pt x="67066" y="208"/>
                  </a:lnTo>
                  <a:lnTo>
                    <a:pt x="66675" y="37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3">
              <a:extLst>
                <a:ext uri="{FF2B5EF4-FFF2-40B4-BE49-F238E27FC236}">
                  <a16:creationId xmlns:a16="http://schemas.microsoft.com/office/drawing/2014/main" id="{08189095-2C0C-74A9-7653-5E7EA7731F1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467100" y="3934450"/>
              <a:ext cx="121519" cy="56526"/>
            </a:xfrm>
            <a:custGeom>
              <a:avLst/>
              <a:gdLst/>
              <a:ahLst/>
              <a:cxnLst/>
              <a:rect l="0" t="0" r="0" b="0"/>
              <a:pathLst>
                <a:path w="121519" h="56526">
                  <a:moveTo>
                    <a:pt x="47625" y="27950"/>
                  </a:moveTo>
                  <a:lnTo>
                    <a:pt x="47625" y="27950"/>
                  </a:lnTo>
                  <a:lnTo>
                    <a:pt x="60882" y="6491"/>
                  </a:lnTo>
                  <a:lnTo>
                    <a:pt x="69745" y="2538"/>
                  </a:lnTo>
                  <a:lnTo>
                    <a:pt x="87625" y="0"/>
                  </a:lnTo>
                  <a:lnTo>
                    <a:pt x="103103" y="4617"/>
                  </a:lnTo>
                  <a:lnTo>
                    <a:pt x="116039" y="12688"/>
                  </a:lnTo>
                  <a:lnTo>
                    <a:pt x="120365" y="18697"/>
                  </a:lnTo>
                  <a:lnTo>
                    <a:pt x="121518" y="21781"/>
                  </a:lnTo>
                  <a:lnTo>
                    <a:pt x="119978" y="30853"/>
                  </a:lnTo>
                  <a:lnTo>
                    <a:pt x="113160" y="45038"/>
                  </a:lnTo>
                  <a:lnTo>
                    <a:pt x="110365" y="48867"/>
                  </a:lnTo>
                  <a:lnTo>
                    <a:pt x="95970" y="53122"/>
                  </a:lnTo>
                  <a:lnTo>
                    <a:pt x="52236" y="55853"/>
                  </a:lnTo>
                  <a:lnTo>
                    <a:pt x="0" y="56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54">
              <a:extLst>
                <a:ext uri="{FF2B5EF4-FFF2-40B4-BE49-F238E27FC236}">
                  <a16:creationId xmlns:a16="http://schemas.microsoft.com/office/drawing/2014/main" id="{9C748CEA-69D5-2ACF-9CC6-CB4FD398884E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476625" y="3935265"/>
              <a:ext cx="36777" cy="189061"/>
            </a:xfrm>
            <a:custGeom>
              <a:avLst/>
              <a:gdLst/>
              <a:ahLst/>
              <a:cxnLst/>
              <a:rect l="0" t="0" r="0" b="0"/>
              <a:pathLst>
                <a:path w="36777" h="189061">
                  <a:moveTo>
                    <a:pt x="28575" y="17610"/>
                  </a:moveTo>
                  <a:lnTo>
                    <a:pt x="28575" y="17610"/>
                  </a:lnTo>
                  <a:lnTo>
                    <a:pt x="28575" y="9409"/>
                  </a:lnTo>
                  <a:lnTo>
                    <a:pt x="36776" y="0"/>
                  </a:lnTo>
                  <a:lnTo>
                    <a:pt x="32651" y="4043"/>
                  </a:lnTo>
                  <a:lnTo>
                    <a:pt x="32351" y="7507"/>
                  </a:lnTo>
                  <a:lnTo>
                    <a:pt x="34868" y="23553"/>
                  </a:lnTo>
                  <a:lnTo>
                    <a:pt x="24556" y="66018"/>
                  </a:lnTo>
                  <a:lnTo>
                    <a:pt x="12236" y="97885"/>
                  </a:lnTo>
                  <a:lnTo>
                    <a:pt x="3337" y="141972"/>
                  </a:lnTo>
                  <a:lnTo>
                    <a:pt x="0" y="1890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55">
              <a:extLst>
                <a:ext uri="{FF2B5EF4-FFF2-40B4-BE49-F238E27FC236}">
                  <a16:creationId xmlns:a16="http://schemas.microsoft.com/office/drawing/2014/main" id="{75A08E03-1280-567E-ED13-DFA85D239E5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360783" y="3915201"/>
              <a:ext cx="96065" cy="129972"/>
            </a:xfrm>
            <a:custGeom>
              <a:avLst/>
              <a:gdLst/>
              <a:ahLst/>
              <a:cxnLst/>
              <a:rect l="0" t="0" r="0" b="0"/>
              <a:pathLst>
                <a:path w="96065" h="129972">
                  <a:moveTo>
                    <a:pt x="39642" y="18624"/>
                  </a:moveTo>
                  <a:lnTo>
                    <a:pt x="39642" y="18624"/>
                  </a:lnTo>
                  <a:lnTo>
                    <a:pt x="39642" y="10423"/>
                  </a:lnTo>
                  <a:lnTo>
                    <a:pt x="31441" y="1014"/>
                  </a:lnTo>
                  <a:lnTo>
                    <a:pt x="25453" y="0"/>
                  </a:lnTo>
                  <a:lnTo>
                    <a:pt x="23832" y="917"/>
                  </a:lnTo>
                  <a:lnTo>
                    <a:pt x="22752" y="2586"/>
                  </a:lnTo>
                  <a:lnTo>
                    <a:pt x="22033" y="4757"/>
                  </a:lnTo>
                  <a:lnTo>
                    <a:pt x="2404" y="32088"/>
                  </a:lnTo>
                  <a:lnTo>
                    <a:pt x="0" y="39242"/>
                  </a:lnTo>
                  <a:lnTo>
                    <a:pt x="2326" y="86412"/>
                  </a:lnTo>
                  <a:lnTo>
                    <a:pt x="9065" y="112087"/>
                  </a:lnTo>
                  <a:lnTo>
                    <a:pt x="14763" y="122958"/>
                  </a:lnTo>
                  <a:lnTo>
                    <a:pt x="19881" y="126280"/>
                  </a:lnTo>
                  <a:lnTo>
                    <a:pt x="34034" y="129971"/>
                  </a:lnTo>
                  <a:lnTo>
                    <a:pt x="48086" y="128789"/>
                  </a:lnTo>
                  <a:lnTo>
                    <a:pt x="74353" y="119407"/>
                  </a:lnTo>
                  <a:lnTo>
                    <a:pt x="84350" y="107867"/>
                  </a:lnTo>
                  <a:lnTo>
                    <a:pt x="93106" y="89163"/>
                  </a:lnTo>
                  <a:lnTo>
                    <a:pt x="96064" y="63250"/>
                  </a:lnTo>
                  <a:lnTo>
                    <a:pt x="90824" y="48688"/>
                  </a:lnTo>
                  <a:lnTo>
                    <a:pt x="70213" y="22093"/>
                  </a:lnTo>
                  <a:lnTo>
                    <a:pt x="58168" y="14874"/>
                  </a:lnTo>
                  <a:lnTo>
                    <a:pt x="20592" y="90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56">
              <a:extLst>
                <a:ext uri="{FF2B5EF4-FFF2-40B4-BE49-F238E27FC236}">
                  <a16:creationId xmlns:a16="http://schemas.microsoft.com/office/drawing/2014/main" id="{0C88F502-5D17-C19A-A88C-60E16E3E4F2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162300" y="3792827"/>
              <a:ext cx="140436" cy="101342"/>
            </a:xfrm>
            <a:custGeom>
              <a:avLst/>
              <a:gdLst/>
              <a:ahLst/>
              <a:cxnLst/>
              <a:rect l="0" t="0" r="0" b="0"/>
              <a:pathLst>
                <a:path w="140436" h="101342">
                  <a:moveTo>
                    <a:pt x="9525" y="45748"/>
                  </a:moveTo>
                  <a:lnTo>
                    <a:pt x="9525" y="45748"/>
                  </a:lnTo>
                  <a:lnTo>
                    <a:pt x="31915" y="23358"/>
                  </a:lnTo>
                  <a:lnTo>
                    <a:pt x="73386" y="2346"/>
                  </a:lnTo>
                  <a:lnTo>
                    <a:pt x="88708" y="0"/>
                  </a:lnTo>
                  <a:lnTo>
                    <a:pt x="110127" y="3736"/>
                  </a:lnTo>
                  <a:lnTo>
                    <a:pt x="115751" y="8215"/>
                  </a:lnTo>
                  <a:lnTo>
                    <a:pt x="135880" y="36964"/>
                  </a:lnTo>
                  <a:lnTo>
                    <a:pt x="139766" y="50311"/>
                  </a:lnTo>
                  <a:lnTo>
                    <a:pt x="140435" y="65768"/>
                  </a:lnTo>
                  <a:lnTo>
                    <a:pt x="137204" y="79693"/>
                  </a:lnTo>
                  <a:lnTo>
                    <a:pt x="132745" y="85311"/>
                  </a:lnTo>
                  <a:lnTo>
                    <a:pt x="119323" y="94376"/>
                  </a:lnTo>
                  <a:lnTo>
                    <a:pt x="98973" y="100373"/>
                  </a:lnTo>
                  <a:lnTo>
                    <a:pt x="52437" y="101341"/>
                  </a:lnTo>
                  <a:lnTo>
                    <a:pt x="0" y="933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57">
              <a:extLst>
                <a:ext uri="{FF2B5EF4-FFF2-40B4-BE49-F238E27FC236}">
                  <a16:creationId xmlns:a16="http://schemas.microsoft.com/office/drawing/2014/main" id="{BF43BF84-B080-BE54-CE5E-E5E8221FB0C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175942" y="3838968"/>
              <a:ext cx="23139" cy="247258"/>
            </a:xfrm>
            <a:custGeom>
              <a:avLst/>
              <a:gdLst/>
              <a:ahLst/>
              <a:cxnLst/>
              <a:rect l="0" t="0" r="0" b="0"/>
              <a:pathLst>
                <a:path w="23139" h="247258">
                  <a:moveTo>
                    <a:pt x="14933" y="9132"/>
                  </a:moveTo>
                  <a:lnTo>
                    <a:pt x="14933" y="9132"/>
                  </a:lnTo>
                  <a:lnTo>
                    <a:pt x="14933" y="0"/>
                  </a:lnTo>
                  <a:lnTo>
                    <a:pt x="14933" y="4780"/>
                  </a:lnTo>
                  <a:lnTo>
                    <a:pt x="22471" y="34926"/>
                  </a:lnTo>
                  <a:lnTo>
                    <a:pt x="23138" y="72932"/>
                  </a:lnTo>
                  <a:lnTo>
                    <a:pt x="16867" y="115848"/>
                  </a:lnTo>
                  <a:lnTo>
                    <a:pt x="15315" y="154977"/>
                  </a:lnTo>
                  <a:lnTo>
                    <a:pt x="7445" y="201918"/>
                  </a:lnTo>
                  <a:lnTo>
                    <a:pt x="4618" y="236112"/>
                  </a:lnTo>
                  <a:lnTo>
                    <a:pt x="2765" y="239827"/>
                  </a:lnTo>
                  <a:lnTo>
                    <a:pt x="471" y="242303"/>
                  </a:lnTo>
                  <a:lnTo>
                    <a:pt x="0" y="243955"/>
                  </a:lnTo>
                  <a:lnTo>
                    <a:pt x="5408" y="2472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15">
            <a:extLst>
              <a:ext uri="{FF2B5EF4-FFF2-40B4-BE49-F238E27FC236}">
                <a16:creationId xmlns:a16="http://schemas.microsoft.com/office/drawing/2014/main" id="{8F044B1A-B433-8464-B4D5-05496E82519B}"/>
              </a:ext>
            </a:extLst>
          </p:cNvPr>
          <p:cNvGrpSpPr/>
          <p:nvPr/>
        </p:nvGrpSpPr>
        <p:grpSpPr>
          <a:xfrm>
            <a:off x="4271499" y="3800475"/>
            <a:ext cx="557677" cy="245373"/>
            <a:chOff x="4271499" y="3800475"/>
            <a:chExt cx="557677" cy="245373"/>
          </a:xfrm>
        </p:grpSpPr>
        <p:sp>
          <p:nvSpPr>
            <p:cNvPr id="263" name="SMARTInkShape-58">
              <a:extLst>
                <a:ext uri="{FF2B5EF4-FFF2-40B4-BE49-F238E27FC236}">
                  <a16:creationId xmlns:a16="http://schemas.microsoft.com/office/drawing/2014/main" id="{055C05CC-5492-8DAC-CDA3-02FF2A3DCFF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724400" y="3801799"/>
              <a:ext cx="104776" cy="189177"/>
            </a:xfrm>
            <a:custGeom>
              <a:avLst/>
              <a:gdLst/>
              <a:ahLst/>
              <a:cxnLst/>
              <a:rect l="0" t="0" r="0" b="0"/>
              <a:pathLst>
                <a:path w="104776" h="189177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5" y="7143"/>
                  </a:lnTo>
                  <a:lnTo>
                    <a:pt x="7539" y="5379"/>
                  </a:lnTo>
                  <a:lnTo>
                    <a:pt x="8201" y="3144"/>
                  </a:lnTo>
                  <a:lnTo>
                    <a:pt x="9701" y="1655"/>
                  </a:lnTo>
                  <a:lnTo>
                    <a:pt x="14189" y="0"/>
                  </a:lnTo>
                  <a:lnTo>
                    <a:pt x="15810" y="617"/>
                  </a:lnTo>
                  <a:lnTo>
                    <a:pt x="16890" y="2087"/>
                  </a:lnTo>
                  <a:lnTo>
                    <a:pt x="17610" y="4125"/>
                  </a:lnTo>
                  <a:lnTo>
                    <a:pt x="11161" y="29150"/>
                  </a:lnTo>
                  <a:lnTo>
                    <a:pt x="2519" y="58396"/>
                  </a:lnTo>
                  <a:lnTo>
                    <a:pt x="1390" y="97244"/>
                  </a:lnTo>
                  <a:lnTo>
                    <a:pt x="8245" y="141988"/>
                  </a:lnTo>
                  <a:lnTo>
                    <a:pt x="107" y="188408"/>
                  </a:lnTo>
                  <a:lnTo>
                    <a:pt x="5088" y="188948"/>
                  </a:lnTo>
                  <a:lnTo>
                    <a:pt x="18323" y="178996"/>
                  </a:lnTo>
                  <a:lnTo>
                    <a:pt x="49133" y="136189"/>
                  </a:lnTo>
                  <a:lnTo>
                    <a:pt x="64888" y="121500"/>
                  </a:lnTo>
                  <a:lnTo>
                    <a:pt x="83408" y="113724"/>
                  </a:lnTo>
                  <a:lnTo>
                    <a:pt x="87517" y="116131"/>
                  </a:lnTo>
                  <a:lnTo>
                    <a:pt x="90095" y="118254"/>
                  </a:lnTo>
                  <a:lnTo>
                    <a:pt x="92959" y="126258"/>
                  </a:lnTo>
                  <a:lnTo>
                    <a:pt x="95210" y="172808"/>
                  </a:lnTo>
                  <a:lnTo>
                    <a:pt x="104775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59">
              <a:extLst>
                <a:ext uri="{FF2B5EF4-FFF2-40B4-BE49-F238E27FC236}">
                  <a16:creationId xmlns:a16="http://schemas.microsoft.com/office/drawing/2014/main" id="{FD0895D5-71AD-762A-E542-A5720F4358D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600575" y="391477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16267" y="17992"/>
                  </a:lnTo>
                  <a:lnTo>
                    <a:pt x="59663" y="10408"/>
                  </a:lnTo>
                  <a:lnTo>
                    <a:pt x="79178" y="872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60">
              <a:extLst>
                <a:ext uri="{FF2B5EF4-FFF2-40B4-BE49-F238E27FC236}">
                  <a16:creationId xmlns:a16="http://schemas.microsoft.com/office/drawing/2014/main" id="{40223139-1079-19B3-2694-3D93DC5DE9F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600692" y="3800475"/>
              <a:ext cx="76084" cy="245373"/>
            </a:xfrm>
            <a:custGeom>
              <a:avLst/>
              <a:gdLst/>
              <a:ahLst/>
              <a:cxnLst/>
              <a:rect l="0" t="0" r="0" b="0"/>
              <a:pathLst>
                <a:path w="76084" h="245373">
                  <a:moveTo>
                    <a:pt x="9408" y="0"/>
                  </a:moveTo>
                  <a:lnTo>
                    <a:pt x="9408" y="0"/>
                  </a:lnTo>
                  <a:lnTo>
                    <a:pt x="14464" y="5057"/>
                  </a:lnTo>
                  <a:lnTo>
                    <a:pt x="16947" y="13183"/>
                  </a:lnTo>
                  <a:lnTo>
                    <a:pt x="16992" y="24910"/>
                  </a:lnTo>
                  <a:lnTo>
                    <a:pt x="13184" y="47244"/>
                  </a:lnTo>
                  <a:lnTo>
                    <a:pt x="15701" y="64681"/>
                  </a:lnTo>
                  <a:lnTo>
                    <a:pt x="10446" y="108772"/>
                  </a:lnTo>
                  <a:lnTo>
                    <a:pt x="9613" y="145781"/>
                  </a:lnTo>
                  <a:lnTo>
                    <a:pt x="8411" y="184776"/>
                  </a:lnTo>
                  <a:lnTo>
                    <a:pt x="771" y="231939"/>
                  </a:lnTo>
                  <a:lnTo>
                    <a:pt x="0" y="245372"/>
                  </a:lnTo>
                  <a:lnTo>
                    <a:pt x="1019" y="245073"/>
                  </a:lnTo>
                  <a:lnTo>
                    <a:pt x="17195" y="232328"/>
                  </a:lnTo>
                  <a:lnTo>
                    <a:pt x="62248" y="218996"/>
                  </a:lnTo>
                  <a:lnTo>
                    <a:pt x="76083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61">
              <a:extLst>
                <a:ext uri="{FF2B5EF4-FFF2-40B4-BE49-F238E27FC236}">
                  <a16:creationId xmlns:a16="http://schemas.microsoft.com/office/drawing/2014/main" id="{1535B807-C248-06D1-676F-B8C588CEB96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533900" y="38766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5793"/>
                  </a:lnTo>
                  <a:lnTo>
                    <a:pt x="1058" y="3862"/>
                  </a:lnTo>
                  <a:lnTo>
                    <a:pt x="2822" y="257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62">
              <a:extLst>
                <a:ext uri="{FF2B5EF4-FFF2-40B4-BE49-F238E27FC236}">
                  <a16:creationId xmlns:a16="http://schemas.microsoft.com/office/drawing/2014/main" id="{544D00A3-F5A7-DCE6-BFEB-56C32A0F744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468699" y="3952875"/>
              <a:ext cx="84252" cy="66674"/>
            </a:xfrm>
            <a:custGeom>
              <a:avLst/>
              <a:gdLst/>
              <a:ahLst/>
              <a:cxnLst/>
              <a:rect l="0" t="0" r="0" b="0"/>
              <a:pathLst>
                <a:path w="84252" h="66674">
                  <a:moveTo>
                    <a:pt x="17576" y="0"/>
                  </a:moveTo>
                  <a:lnTo>
                    <a:pt x="17576" y="0"/>
                  </a:lnTo>
                  <a:lnTo>
                    <a:pt x="26708" y="0"/>
                  </a:lnTo>
                  <a:lnTo>
                    <a:pt x="26985" y="5057"/>
                  </a:lnTo>
                  <a:lnTo>
                    <a:pt x="9764" y="49132"/>
                  </a:lnTo>
                  <a:lnTo>
                    <a:pt x="0" y="64647"/>
                  </a:lnTo>
                  <a:lnTo>
                    <a:pt x="567" y="65323"/>
                  </a:lnTo>
                  <a:lnTo>
                    <a:pt x="6856" y="66497"/>
                  </a:lnTo>
                  <a:lnTo>
                    <a:pt x="51447" y="66672"/>
                  </a:lnTo>
                  <a:lnTo>
                    <a:pt x="58382" y="66673"/>
                  </a:lnTo>
                  <a:lnTo>
                    <a:pt x="84251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63">
              <a:extLst>
                <a:ext uri="{FF2B5EF4-FFF2-40B4-BE49-F238E27FC236}">
                  <a16:creationId xmlns:a16="http://schemas.microsoft.com/office/drawing/2014/main" id="{126BC7A4-70FE-9C97-C677-F487C61F7EE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271499" y="3924300"/>
              <a:ext cx="148102" cy="113298"/>
            </a:xfrm>
            <a:custGeom>
              <a:avLst/>
              <a:gdLst/>
              <a:ahLst/>
              <a:cxnLst/>
              <a:rect l="0" t="0" r="0" b="0"/>
              <a:pathLst>
                <a:path w="148102" h="113298">
                  <a:moveTo>
                    <a:pt x="14751" y="19050"/>
                  </a:moveTo>
                  <a:lnTo>
                    <a:pt x="14751" y="19050"/>
                  </a:lnTo>
                  <a:lnTo>
                    <a:pt x="9695" y="13993"/>
                  </a:lnTo>
                  <a:lnTo>
                    <a:pt x="9263" y="12504"/>
                  </a:lnTo>
                  <a:lnTo>
                    <a:pt x="10035" y="11511"/>
                  </a:lnTo>
                  <a:lnTo>
                    <a:pt x="14475" y="9642"/>
                  </a:lnTo>
                  <a:lnTo>
                    <a:pt x="14744" y="396"/>
                  </a:lnTo>
                  <a:lnTo>
                    <a:pt x="14749" y="5174"/>
                  </a:lnTo>
                  <a:lnTo>
                    <a:pt x="5050" y="50406"/>
                  </a:lnTo>
                  <a:lnTo>
                    <a:pt x="0" y="68675"/>
                  </a:lnTo>
                  <a:lnTo>
                    <a:pt x="4329" y="88327"/>
                  </a:lnTo>
                  <a:lnTo>
                    <a:pt x="7649" y="94995"/>
                  </a:lnTo>
                  <a:lnTo>
                    <a:pt x="10017" y="98255"/>
                  </a:lnTo>
                  <a:lnTo>
                    <a:pt x="11595" y="99370"/>
                  </a:lnTo>
                  <a:lnTo>
                    <a:pt x="12646" y="99055"/>
                  </a:lnTo>
                  <a:lnTo>
                    <a:pt x="16950" y="93555"/>
                  </a:lnTo>
                  <a:lnTo>
                    <a:pt x="19392" y="90945"/>
                  </a:lnTo>
                  <a:lnTo>
                    <a:pt x="22106" y="85223"/>
                  </a:lnTo>
                  <a:lnTo>
                    <a:pt x="22829" y="82215"/>
                  </a:lnTo>
                  <a:lnTo>
                    <a:pt x="54719" y="36873"/>
                  </a:lnTo>
                  <a:lnTo>
                    <a:pt x="60864" y="30214"/>
                  </a:lnTo>
                  <a:lnTo>
                    <a:pt x="61368" y="30726"/>
                  </a:lnTo>
                  <a:lnTo>
                    <a:pt x="75594" y="72466"/>
                  </a:lnTo>
                  <a:lnTo>
                    <a:pt x="88937" y="91768"/>
                  </a:lnTo>
                  <a:lnTo>
                    <a:pt x="106809" y="110915"/>
                  </a:lnTo>
                  <a:lnTo>
                    <a:pt x="111404" y="112795"/>
                  </a:lnTo>
                  <a:lnTo>
                    <a:pt x="114112" y="113297"/>
                  </a:lnTo>
                  <a:lnTo>
                    <a:pt x="115917" y="111515"/>
                  </a:lnTo>
                  <a:lnTo>
                    <a:pt x="126814" y="73085"/>
                  </a:lnTo>
                  <a:lnTo>
                    <a:pt x="135939" y="32977"/>
                  </a:lnTo>
                  <a:lnTo>
                    <a:pt x="138055" y="14157"/>
                  </a:lnTo>
                  <a:lnTo>
                    <a:pt x="1481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16">
            <a:extLst>
              <a:ext uri="{FF2B5EF4-FFF2-40B4-BE49-F238E27FC236}">
                <a16:creationId xmlns:a16="http://schemas.microsoft.com/office/drawing/2014/main" id="{CB9FE6BF-8F0E-37D5-BE8F-2BC685CA7265}"/>
              </a:ext>
            </a:extLst>
          </p:cNvPr>
          <p:cNvGrpSpPr/>
          <p:nvPr/>
        </p:nvGrpSpPr>
        <p:grpSpPr>
          <a:xfrm>
            <a:off x="5449644" y="3724775"/>
            <a:ext cx="246307" cy="304301"/>
            <a:chOff x="5449644" y="3724775"/>
            <a:chExt cx="246307" cy="304301"/>
          </a:xfrm>
        </p:grpSpPr>
        <p:sp>
          <p:nvSpPr>
            <p:cNvPr id="270" name="SMARTInkShape-64">
              <a:extLst>
                <a:ext uri="{FF2B5EF4-FFF2-40B4-BE49-F238E27FC236}">
                  <a16:creationId xmlns:a16="http://schemas.microsoft.com/office/drawing/2014/main" id="{0168D93A-971D-5761-6271-E21148402A9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467350" y="3724775"/>
              <a:ext cx="228601" cy="275594"/>
            </a:xfrm>
            <a:custGeom>
              <a:avLst/>
              <a:gdLst/>
              <a:ahLst/>
              <a:cxnLst/>
              <a:rect l="0" t="0" r="0" b="0"/>
              <a:pathLst>
                <a:path w="228601" h="275594">
                  <a:moveTo>
                    <a:pt x="0" y="85225"/>
                  </a:moveTo>
                  <a:lnTo>
                    <a:pt x="0" y="85225"/>
                  </a:lnTo>
                  <a:lnTo>
                    <a:pt x="8201" y="85225"/>
                  </a:lnTo>
                  <a:lnTo>
                    <a:pt x="3776" y="85225"/>
                  </a:lnTo>
                  <a:lnTo>
                    <a:pt x="8559" y="85225"/>
                  </a:lnTo>
                  <a:lnTo>
                    <a:pt x="22697" y="98482"/>
                  </a:lnTo>
                  <a:lnTo>
                    <a:pt x="43807" y="124235"/>
                  </a:lnTo>
                  <a:lnTo>
                    <a:pt x="65544" y="145467"/>
                  </a:lnTo>
                  <a:lnTo>
                    <a:pt x="97136" y="189435"/>
                  </a:lnTo>
                  <a:lnTo>
                    <a:pt x="134754" y="234417"/>
                  </a:lnTo>
                  <a:lnTo>
                    <a:pt x="169957" y="274221"/>
                  </a:lnTo>
                  <a:lnTo>
                    <a:pt x="179520" y="275593"/>
                  </a:lnTo>
                  <a:lnTo>
                    <a:pt x="180006" y="274579"/>
                  </a:lnTo>
                  <a:lnTo>
                    <a:pt x="183605" y="262524"/>
                  </a:lnTo>
                  <a:lnTo>
                    <a:pt x="187435" y="250808"/>
                  </a:lnTo>
                  <a:lnTo>
                    <a:pt x="189895" y="211772"/>
                  </a:lnTo>
                  <a:lnTo>
                    <a:pt x="193143" y="168934"/>
                  </a:lnTo>
                  <a:lnTo>
                    <a:pt x="198665" y="122221"/>
                  </a:lnTo>
                  <a:lnTo>
                    <a:pt x="200814" y="80578"/>
                  </a:lnTo>
                  <a:lnTo>
                    <a:pt x="209702" y="37135"/>
                  </a:lnTo>
                  <a:lnTo>
                    <a:pt x="218948" y="1186"/>
                  </a:lnTo>
                  <a:lnTo>
                    <a:pt x="220050" y="624"/>
                  </a:lnTo>
                  <a:lnTo>
                    <a:pt x="224094" y="0"/>
                  </a:lnTo>
                  <a:lnTo>
                    <a:pt x="225596" y="891"/>
                  </a:lnTo>
                  <a:lnTo>
                    <a:pt x="228600" y="9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65">
              <a:extLst>
                <a:ext uri="{FF2B5EF4-FFF2-40B4-BE49-F238E27FC236}">
                  <a16:creationId xmlns:a16="http://schemas.microsoft.com/office/drawing/2014/main" id="{B90E791F-8F31-27BC-DD37-E46DD7F7BD8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449644" y="3819918"/>
              <a:ext cx="27198" cy="209158"/>
            </a:xfrm>
            <a:custGeom>
              <a:avLst/>
              <a:gdLst/>
              <a:ahLst/>
              <a:cxnLst/>
              <a:rect l="0" t="0" r="0" b="0"/>
              <a:pathLst>
                <a:path w="27198" h="209158">
                  <a:moveTo>
                    <a:pt x="17706" y="9132"/>
                  </a:moveTo>
                  <a:lnTo>
                    <a:pt x="17706" y="9132"/>
                  </a:lnTo>
                  <a:lnTo>
                    <a:pt x="17706" y="4075"/>
                  </a:lnTo>
                  <a:lnTo>
                    <a:pt x="18764" y="2586"/>
                  </a:lnTo>
                  <a:lnTo>
                    <a:pt x="20528" y="1593"/>
                  </a:lnTo>
                  <a:lnTo>
                    <a:pt x="25907" y="0"/>
                  </a:lnTo>
                  <a:lnTo>
                    <a:pt x="26348" y="927"/>
                  </a:lnTo>
                  <a:lnTo>
                    <a:pt x="27197" y="32121"/>
                  </a:lnTo>
                  <a:lnTo>
                    <a:pt x="19687" y="73504"/>
                  </a:lnTo>
                  <a:lnTo>
                    <a:pt x="10341" y="118421"/>
                  </a:lnTo>
                  <a:lnTo>
                    <a:pt x="107" y="161766"/>
                  </a:lnTo>
                  <a:lnTo>
                    <a:pt x="0" y="189918"/>
                  </a:lnTo>
                  <a:lnTo>
                    <a:pt x="8181" y="2091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17">
            <a:extLst>
              <a:ext uri="{FF2B5EF4-FFF2-40B4-BE49-F238E27FC236}">
                <a16:creationId xmlns:a16="http://schemas.microsoft.com/office/drawing/2014/main" id="{3CAD49FC-98B3-EEB1-7467-6DC3324243A9}"/>
              </a:ext>
            </a:extLst>
          </p:cNvPr>
          <p:cNvGrpSpPr/>
          <p:nvPr/>
        </p:nvGrpSpPr>
        <p:grpSpPr>
          <a:xfrm>
            <a:off x="6019837" y="3752850"/>
            <a:ext cx="780810" cy="247648"/>
            <a:chOff x="6019837" y="3752850"/>
            <a:chExt cx="780810" cy="247648"/>
          </a:xfrm>
        </p:grpSpPr>
        <p:sp>
          <p:nvSpPr>
            <p:cNvPr id="273" name="SMARTInkShape-66">
              <a:extLst>
                <a:ext uri="{FF2B5EF4-FFF2-40B4-BE49-F238E27FC236}">
                  <a16:creationId xmlns:a16="http://schemas.microsoft.com/office/drawing/2014/main" id="{D2177797-BFCE-E043-6AF7-0F5C70F7901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710340" y="3867150"/>
              <a:ext cx="90307" cy="133348"/>
            </a:xfrm>
            <a:custGeom>
              <a:avLst/>
              <a:gdLst/>
              <a:ahLst/>
              <a:cxnLst/>
              <a:rect l="0" t="0" r="0" b="0"/>
              <a:pathLst>
                <a:path w="90307" h="133348">
                  <a:moveTo>
                    <a:pt x="61935" y="0"/>
                  </a:moveTo>
                  <a:lnTo>
                    <a:pt x="61935" y="0"/>
                  </a:lnTo>
                  <a:lnTo>
                    <a:pt x="70135" y="0"/>
                  </a:lnTo>
                  <a:lnTo>
                    <a:pt x="58086" y="0"/>
                  </a:lnTo>
                  <a:lnTo>
                    <a:pt x="56194" y="1058"/>
                  </a:lnTo>
                  <a:lnTo>
                    <a:pt x="54933" y="2822"/>
                  </a:lnTo>
                  <a:lnTo>
                    <a:pt x="54092" y="5057"/>
                  </a:lnTo>
                  <a:lnTo>
                    <a:pt x="52472" y="6546"/>
                  </a:lnTo>
                  <a:lnTo>
                    <a:pt x="47851" y="8201"/>
                  </a:lnTo>
                  <a:lnTo>
                    <a:pt x="34243" y="9132"/>
                  </a:lnTo>
                  <a:lnTo>
                    <a:pt x="22816" y="14995"/>
                  </a:lnTo>
                  <a:lnTo>
                    <a:pt x="783" y="32837"/>
                  </a:lnTo>
                  <a:lnTo>
                    <a:pt x="0" y="34591"/>
                  </a:lnTo>
                  <a:lnTo>
                    <a:pt x="537" y="35761"/>
                  </a:lnTo>
                  <a:lnTo>
                    <a:pt x="44697" y="54255"/>
                  </a:lnTo>
                  <a:lnTo>
                    <a:pt x="74433" y="74108"/>
                  </a:lnTo>
                  <a:lnTo>
                    <a:pt x="85276" y="89103"/>
                  </a:lnTo>
                  <a:lnTo>
                    <a:pt x="88960" y="100719"/>
                  </a:lnTo>
                  <a:lnTo>
                    <a:pt x="90306" y="117359"/>
                  </a:lnTo>
                  <a:lnTo>
                    <a:pt x="89315" y="119514"/>
                  </a:lnTo>
                  <a:lnTo>
                    <a:pt x="87597" y="120951"/>
                  </a:lnTo>
                  <a:lnTo>
                    <a:pt x="82291" y="123257"/>
                  </a:lnTo>
                  <a:lnTo>
                    <a:pt x="81566" y="126395"/>
                  </a:lnTo>
                  <a:lnTo>
                    <a:pt x="81372" y="128713"/>
                  </a:lnTo>
                  <a:lnTo>
                    <a:pt x="80185" y="130259"/>
                  </a:lnTo>
                  <a:lnTo>
                    <a:pt x="76043" y="131976"/>
                  </a:lnTo>
                  <a:lnTo>
                    <a:pt x="29783" y="133326"/>
                  </a:lnTo>
                  <a:lnTo>
                    <a:pt x="8495" y="133347"/>
                  </a:lnTo>
                  <a:lnTo>
                    <a:pt x="7258" y="132289"/>
                  </a:lnTo>
                  <a:lnTo>
                    <a:pt x="4785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67">
              <a:extLst>
                <a:ext uri="{FF2B5EF4-FFF2-40B4-BE49-F238E27FC236}">
                  <a16:creationId xmlns:a16="http://schemas.microsoft.com/office/drawing/2014/main" id="{CE062933-1AF8-83DF-60DB-F8BD5586ED4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448425" y="3905302"/>
              <a:ext cx="209551" cy="66624"/>
            </a:xfrm>
            <a:custGeom>
              <a:avLst/>
              <a:gdLst/>
              <a:ahLst/>
              <a:cxnLst/>
              <a:rect l="0" t="0" r="0" b="0"/>
              <a:pathLst>
                <a:path w="209551" h="66624">
                  <a:moveTo>
                    <a:pt x="0" y="28523"/>
                  </a:moveTo>
                  <a:lnTo>
                    <a:pt x="0" y="28523"/>
                  </a:lnTo>
                  <a:lnTo>
                    <a:pt x="0" y="23466"/>
                  </a:lnTo>
                  <a:lnTo>
                    <a:pt x="2117" y="21977"/>
                  </a:lnTo>
                  <a:lnTo>
                    <a:pt x="24890" y="18202"/>
                  </a:lnTo>
                  <a:lnTo>
                    <a:pt x="31522" y="14058"/>
                  </a:lnTo>
                  <a:lnTo>
                    <a:pt x="33715" y="13588"/>
                  </a:lnTo>
                  <a:lnTo>
                    <a:pt x="35177" y="14333"/>
                  </a:lnTo>
                  <a:lnTo>
                    <a:pt x="36151" y="15888"/>
                  </a:lnTo>
                  <a:lnTo>
                    <a:pt x="37859" y="16924"/>
                  </a:lnTo>
                  <a:lnTo>
                    <a:pt x="42579" y="18077"/>
                  </a:lnTo>
                  <a:lnTo>
                    <a:pt x="44261" y="20500"/>
                  </a:lnTo>
                  <a:lnTo>
                    <a:pt x="46960" y="36777"/>
                  </a:lnTo>
                  <a:lnTo>
                    <a:pt x="47182" y="40375"/>
                  </a:lnTo>
                  <a:lnTo>
                    <a:pt x="44605" y="47196"/>
                  </a:lnTo>
                  <a:lnTo>
                    <a:pt x="40991" y="53756"/>
                  </a:lnTo>
                  <a:lnTo>
                    <a:pt x="38480" y="64719"/>
                  </a:lnTo>
                  <a:lnTo>
                    <a:pt x="38353" y="64296"/>
                  </a:lnTo>
                  <a:lnTo>
                    <a:pt x="38213" y="61003"/>
                  </a:lnTo>
                  <a:lnTo>
                    <a:pt x="40973" y="56011"/>
                  </a:lnTo>
                  <a:lnTo>
                    <a:pt x="60225" y="30414"/>
                  </a:lnTo>
                  <a:lnTo>
                    <a:pt x="70159" y="21955"/>
                  </a:lnTo>
                  <a:lnTo>
                    <a:pt x="81701" y="7409"/>
                  </a:lnTo>
                  <a:lnTo>
                    <a:pt x="93256" y="930"/>
                  </a:lnTo>
                  <a:lnTo>
                    <a:pt x="99716" y="239"/>
                  </a:lnTo>
                  <a:lnTo>
                    <a:pt x="101402" y="1200"/>
                  </a:lnTo>
                  <a:lnTo>
                    <a:pt x="102526" y="2899"/>
                  </a:lnTo>
                  <a:lnTo>
                    <a:pt x="103776" y="8668"/>
                  </a:lnTo>
                  <a:lnTo>
                    <a:pt x="104770" y="56043"/>
                  </a:lnTo>
                  <a:lnTo>
                    <a:pt x="104774" y="56889"/>
                  </a:lnTo>
                  <a:lnTo>
                    <a:pt x="109831" y="57036"/>
                  </a:lnTo>
                  <a:lnTo>
                    <a:pt x="115136" y="54248"/>
                  </a:lnTo>
                  <a:lnTo>
                    <a:pt x="127165" y="43835"/>
                  </a:lnTo>
                  <a:lnTo>
                    <a:pt x="150293" y="13498"/>
                  </a:lnTo>
                  <a:lnTo>
                    <a:pt x="168246" y="1941"/>
                  </a:lnTo>
                  <a:lnTo>
                    <a:pt x="179370" y="123"/>
                  </a:lnTo>
                  <a:lnTo>
                    <a:pt x="185555" y="0"/>
                  </a:lnTo>
                  <a:lnTo>
                    <a:pt x="187203" y="1041"/>
                  </a:lnTo>
                  <a:lnTo>
                    <a:pt x="188302" y="2793"/>
                  </a:lnTo>
                  <a:lnTo>
                    <a:pt x="190372" y="9082"/>
                  </a:lnTo>
                  <a:lnTo>
                    <a:pt x="190499" y="36212"/>
                  </a:lnTo>
                  <a:lnTo>
                    <a:pt x="197045" y="45290"/>
                  </a:lnTo>
                  <a:lnTo>
                    <a:pt x="199632" y="55334"/>
                  </a:lnTo>
                  <a:lnTo>
                    <a:pt x="199909" y="61632"/>
                  </a:lnTo>
                  <a:lnTo>
                    <a:pt x="201006" y="63296"/>
                  </a:lnTo>
                  <a:lnTo>
                    <a:pt x="202796" y="64405"/>
                  </a:lnTo>
                  <a:lnTo>
                    <a:pt x="209550" y="666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68">
              <a:extLst>
                <a:ext uri="{FF2B5EF4-FFF2-40B4-BE49-F238E27FC236}">
                  <a16:creationId xmlns:a16="http://schemas.microsoft.com/office/drawing/2014/main" id="{7A4E48F0-F5FE-D184-4BE2-7360DA4BB65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287728" y="3858090"/>
              <a:ext cx="141648" cy="103823"/>
            </a:xfrm>
            <a:custGeom>
              <a:avLst/>
              <a:gdLst/>
              <a:ahLst/>
              <a:cxnLst/>
              <a:rect l="0" t="0" r="0" b="0"/>
              <a:pathLst>
                <a:path w="141648" h="103823">
                  <a:moveTo>
                    <a:pt x="55922" y="37635"/>
                  </a:moveTo>
                  <a:lnTo>
                    <a:pt x="55922" y="37635"/>
                  </a:lnTo>
                  <a:lnTo>
                    <a:pt x="73255" y="37635"/>
                  </a:lnTo>
                  <a:lnTo>
                    <a:pt x="84576" y="42692"/>
                  </a:lnTo>
                  <a:lnTo>
                    <a:pt x="87725" y="43123"/>
                  </a:lnTo>
                  <a:lnTo>
                    <a:pt x="89825" y="42352"/>
                  </a:lnTo>
                  <a:lnTo>
                    <a:pt x="91223" y="40779"/>
                  </a:lnTo>
                  <a:lnTo>
                    <a:pt x="95600" y="39033"/>
                  </a:lnTo>
                  <a:lnTo>
                    <a:pt x="101977" y="37911"/>
                  </a:lnTo>
                  <a:lnTo>
                    <a:pt x="110841" y="31144"/>
                  </a:lnTo>
                  <a:lnTo>
                    <a:pt x="116667" y="29458"/>
                  </a:lnTo>
                  <a:lnTo>
                    <a:pt x="117585" y="26892"/>
                  </a:lnTo>
                  <a:lnTo>
                    <a:pt x="113875" y="11826"/>
                  </a:lnTo>
                  <a:lnTo>
                    <a:pt x="103197" y="4823"/>
                  </a:lnTo>
                  <a:lnTo>
                    <a:pt x="91684" y="1102"/>
                  </a:lnTo>
                  <a:lnTo>
                    <a:pt x="76514" y="0"/>
                  </a:lnTo>
                  <a:lnTo>
                    <a:pt x="58612" y="4729"/>
                  </a:lnTo>
                  <a:lnTo>
                    <a:pt x="34848" y="17890"/>
                  </a:lnTo>
                  <a:lnTo>
                    <a:pt x="12754" y="40251"/>
                  </a:lnTo>
                  <a:lnTo>
                    <a:pt x="4986" y="55025"/>
                  </a:lnTo>
                  <a:lnTo>
                    <a:pt x="0" y="81757"/>
                  </a:lnTo>
                  <a:lnTo>
                    <a:pt x="1707" y="87158"/>
                  </a:lnTo>
                  <a:lnTo>
                    <a:pt x="9249" y="95981"/>
                  </a:lnTo>
                  <a:lnTo>
                    <a:pt x="22479" y="100608"/>
                  </a:lnTo>
                  <a:lnTo>
                    <a:pt x="67119" y="103822"/>
                  </a:lnTo>
                  <a:lnTo>
                    <a:pt x="141647" y="947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69">
              <a:extLst>
                <a:ext uri="{FF2B5EF4-FFF2-40B4-BE49-F238E27FC236}">
                  <a16:creationId xmlns:a16="http://schemas.microsoft.com/office/drawing/2014/main" id="{34F4FE69-5CED-377D-4F4B-DD2DB0D3D3C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172200" y="388620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13183" y="1011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70">
              <a:extLst>
                <a:ext uri="{FF2B5EF4-FFF2-40B4-BE49-F238E27FC236}">
                  <a16:creationId xmlns:a16="http://schemas.microsoft.com/office/drawing/2014/main" id="{DCDF8384-A68D-B7A5-C7C2-821D936DBDD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162675" y="3752850"/>
              <a:ext cx="95251" cy="218440"/>
            </a:xfrm>
            <a:custGeom>
              <a:avLst/>
              <a:gdLst/>
              <a:ahLst/>
              <a:cxnLst/>
              <a:rect l="0" t="0" r="0" b="0"/>
              <a:pathLst>
                <a:path w="95251" h="218440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lnTo>
                    <a:pt x="3144" y="0"/>
                  </a:lnTo>
                  <a:lnTo>
                    <a:pt x="4220" y="8467"/>
                  </a:lnTo>
                  <a:lnTo>
                    <a:pt x="8827" y="49798"/>
                  </a:lnTo>
                  <a:lnTo>
                    <a:pt x="9387" y="96307"/>
                  </a:lnTo>
                  <a:lnTo>
                    <a:pt x="4442" y="141202"/>
                  </a:lnTo>
                  <a:lnTo>
                    <a:pt x="390" y="183476"/>
                  </a:lnTo>
                  <a:lnTo>
                    <a:pt x="10" y="216928"/>
                  </a:lnTo>
                  <a:lnTo>
                    <a:pt x="5648" y="218121"/>
                  </a:lnTo>
                  <a:lnTo>
                    <a:pt x="10116" y="218439"/>
                  </a:lnTo>
                  <a:lnTo>
                    <a:pt x="52581" y="210114"/>
                  </a:lnTo>
                  <a:lnTo>
                    <a:pt x="9525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71">
              <a:extLst>
                <a:ext uri="{FF2B5EF4-FFF2-40B4-BE49-F238E27FC236}">
                  <a16:creationId xmlns:a16="http://schemas.microsoft.com/office/drawing/2014/main" id="{68F07ED1-DDA3-03E2-1B43-8A0B94D64DF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049699" y="3800475"/>
              <a:ext cx="17727" cy="38101"/>
            </a:xfrm>
            <a:custGeom>
              <a:avLst/>
              <a:gdLst/>
              <a:ahLst/>
              <a:cxnLst/>
              <a:rect l="0" t="0" r="0" b="0"/>
              <a:pathLst>
                <a:path w="17727" h="38101">
                  <a:moveTo>
                    <a:pt x="8201" y="38100"/>
                  </a:moveTo>
                  <a:lnTo>
                    <a:pt x="8201" y="38100"/>
                  </a:lnTo>
                  <a:lnTo>
                    <a:pt x="8201" y="33043"/>
                  </a:lnTo>
                  <a:lnTo>
                    <a:pt x="5379" y="27739"/>
                  </a:lnTo>
                  <a:lnTo>
                    <a:pt x="1656" y="21853"/>
                  </a:lnTo>
                  <a:lnTo>
                    <a:pt x="0" y="15710"/>
                  </a:lnTo>
                  <a:lnTo>
                    <a:pt x="617" y="12590"/>
                  </a:lnTo>
                  <a:lnTo>
                    <a:pt x="4125" y="6301"/>
                  </a:lnTo>
                  <a:lnTo>
                    <a:pt x="6542" y="4201"/>
                  </a:lnTo>
                  <a:lnTo>
                    <a:pt x="177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72">
              <a:extLst>
                <a:ext uri="{FF2B5EF4-FFF2-40B4-BE49-F238E27FC236}">
                  <a16:creationId xmlns:a16="http://schemas.microsoft.com/office/drawing/2014/main" id="{8D8B4035-EB48-9168-6561-F00936805CA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019837" y="3914775"/>
              <a:ext cx="76164" cy="85547"/>
            </a:xfrm>
            <a:custGeom>
              <a:avLst/>
              <a:gdLst/>
              <a:ahLst/>
              <a:cxnLst/>
              <a:rect l="0" t="0" r="0" b="0"/>
              <a:pathLst>
                <a:path w="76164" h="85547">
                  <a:moveTo>
                    <a:pt x="9488" y="0"/>
                  </a:moveTo>
                  <a:lnTo>
                    <a:pt x="9488" y="0"/>
                  </a:lnTo>
                  <a:lnTo>
                    <a:pt x="14544" y="0"/>
                  </a:lnTo>
                  <a:lnTo>
                    <a:pt x="16033" y="1058"/>
                  </a:lnTo>
                  <a:lnTo>
                    <a:pt x="17027" y="2822"/>
                  </a:lnTo>
                  <a:lnTo>
                    <a:pt x="18425" y="13183"/>
                  </a:lnTo>
                  <a:lnTo>
                    <a:pt x="17693" y="23851"/>
                  </a:lnTo>
                  <a:lnTo>
                    <a:pt x="7239" y="63948"/>
                  </a:lnTo>
                  <a:lnTo>
                    <a:pt x="3197" y="71813"/>
                  </a:lnTo>
                  <a:lnTo>
                    <a:pt x="0" y="85546"/>
                  </a:lnTo>
                  <a:lnTo>
                    <a:pt x="32459" y="70526"/>
                  </a:lnTo>
                  <a:lnTo>
                    <a:pt x="74125" y="66720"/>
                  </a:lnTo>
                  <a:lnTo>
                    <a:pt x="74805" y="65646"/>
                  </a:lnTo>
                  <a:lnTo>
                    <a:pt x="76163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18">
            <a:extLst>
              <a:ext uri="{FF2B5EF4-FFF2-40B4-BE49-F238E27FC236}">
                <a16:creationId xmlns:a16="http://schemas.microsoft.com/office/drawing/2014/main" id="{CC915720-25C7-C9D1-3330-17FDADEDD4D1}"/>
              </a:ext>
            </a:extLst>
          </p:cNvPr>
          <p:cNvGrpSpPr/>
          <p:nvPr/>
        </p:nvGrpSpPr>
        <p:grpSpPr>
          <a:xfrm>
            <a:off x="3152775" y="4238742"/>
            <a:ext cx="885826" cy="216429"/>
            <a:chOff x="3152775" y="4238742"/>
            <a:chExt cx="885826" cy="216429"/>
          </a:xfrm>
        </p:grpSpPr>
        <p:sp>
          <p:nvSpPr>
            <p:cNvPr id="281" name="SMARTInkShape-73">
              <a:extLst>
                <a:ext uri="{FF2B5EF4-FFF2-40B4-BE49-F238E27FC236}">
                  <a16:creationId xmlns:a16="http://schemas.microsoft.com/office/drawing/2014/main" id="{926E05F1-FBFB-B087-FFFB-E6686AA4A27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000500" y="44005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74">
              <a:extLst>
                <a:ext uri="{FF2B5EF4-FFF2-40B4-BE49-F238E27FC236}">
                  <a16:creationId xmlns:a16="http://schemas.microsoft.com/office/drawing/2014/main" id="{C0A1F883-60DB-F003-791D-14523DD5599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033112" y="4305300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432" y="4468"/>
                  </a:lnTo>
                  <a:lnTo>
                    <a:pt x="0" y="2979"/>
                  </a:lnTo>
                  <a:lnTo>
                    <a:pt x="772" y="1986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75">
              <a:extLst>
                <a:ext uri="{FF2B5EF4-FFF2-40B4-BE49-F238E27FC236}">
                  <a16:creationId xmlns:a16="http://schemas.microsoft.com/office/drawing/2014/main" id="{3F902822-2EFC-198E-8981-12A78305153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810000" y="4316149"/>
              <a:ext cx="104776" cy="112977"/>
            </a:xfrm>
            <a:custGeom>
              <a:avLst/>
              <a:gdLst/>
              <a:ahLst/>
              <a:cxnLst/>
              <a:rect l="0" t="0" r="0" b="0"/>
              <a:pathLst>
                <a:path w="104776" h="112977">
                  <a:moveTo>
                    <a:pt x="104775" y="8201"/>
                  </a:moveTo>
                  <a:lnTo>
                    <a:pt x="104775" y="8201"/>
                  </a:lnTo>
                  <a:lnTo>
                    <a:pt x="104775" y="3144"/>
                  </a:lnTo>
                  <a:lnTo>
                    <a:pt x="103717" y="1655"/>
                  </a:lnTo>
                  <a:lnTo>
                    <a:pt x="101953" y="662"/>
                  </a:lnTo>
                  <a:lnTo>
                    <a:pt x="99719" y="0"/>
                  </a:lnTo>
                  <a:lnTo>
                    <a:pt x="97171" y="617"/>
                  </a:lnTo>
                  <a:lnTo>
                    <a:pt x="87470" y="5483"/>
                  </a:lnTo>
                  <a:lnTo>
                    <a:pt x="59718" y="12900"/>
                  </a:lnTo>
                  <a:lnTo>
                    <a:pt x="42409" y="24377"/>
                  </a:lnTo>
                  <a:lnTo>
                    <a:pt x="35429" y="30560"/>
                  </a:lnTo>
                  <a:lnTo>
                    <a:pt x="31621" y="39658"/>
                  </a:lnTo>
                  <a:lnTo>
                    <a:pt x="30605" y="45047"/>
                  </a:lnTo>
                  <a:lnTo>
                    <a:pt x="32046" y="49698"/>
                  </a:lnTo>
                  <a:lnTo>
                    <a:pt x="45155" y="63081"/>
                  </a:lnTo>
                  <a:lnTo>
                    <a:pt x="57006" y="69735"/>
                  </a:lnTo>
                  <a:lnTo>
                    <a:pt x="83302" y="77020"/>
                  </a:lnTo>
                  <a:lnTo>
                    <a:pt x="87285" y="79482"/>
                  </a:lnTo>
                  <a:lnTo>
                    <a:pt x="91710" y="85037"/>
                  </a:lnTo>
                  <a:lnTo>
                    <a:pt x="94551" y="92170"/>
                  </a:lnTo>
                  <a:lnTo>
                    <a:pt x="93726" y="92756"/>
                  </a:lnTo>
                  <a:lnTo>
                    <a:pt x="46935" y="109084"/>
                  </a:lnTo>
                  <a:lnTo>
                    <a:pt x="0" y="112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76">
              <a:extLst>
                <a:ext uri="{FF2B5EF4-FFF2-40B4-BE49-F238E27FC236}">
                  <a16:creationId xmlns:a16="http://schemas.microsoft.com/office/drawing/2014/main" id="{196A494D-EF19-839B-25BD-C7B8DFE5884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697648" y="4326193"/>
              <a:ext cx="70108" cy="112413"/>
            </a:xfrm>
            <a:custGeom>
              <a:avLst/>
              <a:gdLst/>
              <a:ahLst/>
              <a:cxnLst/>
              <a:rect l="0" t="0" r="0" b="0"/>
              <a:pathLst>
                <a:path w="70108" h="112413">
                  <a:moveTo>
                    <a:pt x="26627" y="36257"/>
                  </a:moveTo>
                  <a:lnTo>
                    <a:pt x="26627" y="36257"/>
                  </a:lnTo>
                  <a:lnTo>
                    <a:pt x="31683" y="36257"/>
                  </a:lnTo>
                  <a:lnTo>
                    <a:pt x="33173" y="37315"/>
                  </a:lnTo>
                  <a:lnTo>
                    <a:pt x="34166" y="39079"/>
                  </a:lnTo>
                  <a:lnTo>
                    <a:pt x="34828" y="41314"/>
                  </a:lnTo>
                  <a:lnTo>
                    <a:pt x="36328" y="41745"/>
                  </a:lnTo>
                  <a:lnTo>
                    <a:pt x="55398" y="33849"/>
                  </a:lnTo>
                  <a:lnTo>
                    <a:pt x="62884" y="28138"/>
                  </a:lnTo>
                  <a:lnTo>
                    <a:pt x="63908" y="24535"/>
                  </a:lnTo>
                  <a:lnTo>
                    <a:pt x="64181" y="22092"/>
                  </a:lnTo>
                  <a:lnTo>
                    <a:pt x="67306" y="16556"/>
                  </a:lnTo>
                  <a:lnTo>
                    <a:pt x="69622" y="13598"/>
                  </a:lnTo>
                  <a:lnTo>
                    <a:pt x="70107" y="10567"/>
                  </a:lnTo>
                  <a:lnTo>
                    <a:pt x="69371" y="7489"/>
                  </a:lnTo>
                  <a:lnTo>
                    <a:pt x="67823" y="4378"/>
                  </a:lnTo>
                  <a:lnTo>
                    <a:pt x="65733" y="2304"/>
                  </a:lnTo>
                  <a:lnTo>
                    <a:pt x="60588" y="0"/>
                  </a:lnTo>
                  <a:lnTo>
                    <a:pt x="41628" y="3759"/>
                  </a:lnTo>
                  <a:lnTo>
                    <a:pt x="35569" y="8242"/>
                  </a:lnTo>
                  <a:lnTo>
                    <a:pt x="14686" y="42054"/>
                  </a:lnTo>
                  <a:lnTo>
                    <a:pt x="2435" y="74443"/>
                  </a:lnTo>
                  <a:lnTo>
                    <a:pt x="0" y="88859"/>
                  </a:lnTo>
                  <a:lnTo>
                    <a:pt x="410" y="93550"/>
                  </a:lnTo>
                  <a:lnTo>
                    <a:pt x="1740" y="96678"/>
                  </a:lnTo>
                  <a:lnTo>
                    <a:pt x="3686" y="98763"/>
                  </a:lnTo>
                  <a:lnTo>
                    <a:pt x="5847" y="103901"/>
                  </a:lnTo>
                  <a:lnTo>
                    <a:pt x="7476" y="111956"/>
                  </a:lnTo>
                  <a:lnTo>
                    <a:pt x="30939" y="112412"/>
                  </a:lnTo>
                  <a:lnTo>
                    <a:pt x="55202" y="1029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77">
              <a:extLst>
                <a:ext uri="{FF2B5EF4-FFF2-40B4-BE49-F238E27FC236}">
                  <a16:creationId xmlns:a16="http://schemas.microsoft.com/office/drawing/2014/main" id="{0FC7791F-7BDF-68C1-9833-508655501C6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600843" y="4333875"/>
              <a:ext cx="66283" cy="108459"/>
            </a:xfrm>
            <a:custGeom>
              <a:avLst/>
              <a:gdLst/>
              <a:ahLst/>
              <a:cxnLst/>
              <a:rect l="0" t="0" r="0" b="0"/>
              <a:pathLst>
                <a:path w="66283" h="108459">
                  <a:moveTo>
                    <a:pt x="9132" y="19050"/>
                  </a:moveTo>
                  <a:lnTo>
                    <a:pt x="9132" y="19050"/>
                  </a:lnTo>
                  <a:lnTo>
                    <a:pt x="2586" y="34260"/>
                  </a:lnTo>
                  <a:lnTo>
                    <a:pt x="0" y="58774"/>
                  </a:lnTo>
                  <a:lnTo>
                    <a:pt x="9330" y="99744"/>
                  </a:lnTo>
                  <a:lnTo>
                    <a:pt x="13806" y="107125"/>
                  </a:lnTo>
                  <a:lnTo>
                    <a:pt x="16482" y="108458"/>
                  </a:lnTo>
                  <a:lnTo>
                    <a:pt x="19323" y="108288"/>
                  </a:lnTo>
                  <a:lnTo>
                    <a:pt x="22276" y="107117"/>
                  </a:lnTo>
                  <a:lnTo>
                    <a:pt x="28380" y="100172"/>
                  </a:lnTo>
                  <a:lnTo>
                    <a:pt x="49571" y="65873"/>
                  </a:lnTo>
                  <a:lnTo>
                    <a:pt x="55337" y="38569"/>
                  </a:lnTo>
                  <a:lnTo>
                    <a:pt x="57184" y="25609"/>
                  </a:lnTo>
                  <a:lnTo>
                    <a:pt x="662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78">
              <a:extLst>
                <a:ext uri="{FF2B5EF4-FFF2-40B4-BE49-F238E27FC236}">
                  <a16:creationId xmlns:a16="http://schemas.microsoft.com/office/drawing/2014/main" id="{7FB72D83-7BCC-0CD9-CAE0-81049A5038C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514725" y="4238742"/>
              <a:ext cx="9526" cy="199909"/>
            </a:xfrm>
            <a:custGeom>
              <a:avLst/>
              <a:gdLst/>
              <a:ahLst/>
              <a:cxnLst/>
              <a:rect l="0" t="0" r="0" b="0"/>
              <a:pathLst>
                <a:path w="9526" h="199909">
                  <a:moveTo>
                    <a:pt x="9525" y="9408"/>
                  </a:moveTo>
                  <a:lnTo>
                    <a:pt x="9525" y="9408"/>
                  </a:lnTo>
                  <a:lnTo>
                    <a:pt x="9525" y="0"/>
                  </a:lnTo>
                  <a:lnTo>
                    <a:pt x="8467" y="41046"/>
                  </a:lnTo>
                  <a:lnTo>
                    <a:pt x="1986" y="86840"/>
                  </a:lnTo>
                  <a:lnTo>
                    <a:pt x="262" y="134062"/>
                  </a:lnTo>
                  <a:lnTo>
                    <a:pt x="23" y="179789"/>
                  </a:lnTo>
                  <a:lnTo>
                    <a:pt x="0" y="199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79">
              <a:extLst>
                <a:ext uri="{FF2B5EF4-FFF2-40B4-BE49-F238E27FC236}">
                  <a16:creationId xmlns:a16="http://schemas.microsoft.com/office/drawing/2014/main" id="{5713FAB0-06B6-A636-95B8-C7E62A9A842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321107" y="4324780"/>
              <a:ext cx="174569" cy="92892"/>
            </a:xfrm>
            <a:custGeom>
              <a:avLst/>
              <a:gdLst/>
              <a:ahLst/>
              <a:cxnLst/>
              <a:rect l="0" t="0" r="0" b="0"/>
              <a:pathLst>
                <a:path w="174569" h="92892">
                  <a:moveTo>
                    <a:pt x="88843" y="37670"/>
                  </a:moveTo>
                  <a:lnTo>
                    <a:pt x="88843" y="37670"/>
                  </a:lnTo>
                  <a:lnTo>
                    <a:pt x="88843" y="19954"/>
                  </a:lnTo>
                  <a:lnTo>
                    <a:pt x="74654" y="4465"/>
                  </a:lnTo>
                  <a:lnTo>
                    <a:pt x="69131" y="1746"/>
                  </a:lnTo>
                  <a:lnTo>
                    <a:pt x="56962" y="0"/>
                  </a:lnTo>
                  <a:lnTo>
                    <a:pt x="50685" y="2583"/>
                  </a:lnTo>
                  <a:lnTo>
                    <a:pt x="15257" y="35229"/>
                  </a:lnTo>
                  <a:lnTo>
                    <a:pt x="1658" y="53762"/>
                  </a:lnTo>
                  <a:lnTo>
                    <a:pt x="28" y="58982"/>
                  </a:lnTo>
                  <a:lnTo>
                    <a:pt x="0" y="63520"/>
                  </a:lnTo>
                  <a:lnTo>
                    <a:pt x="3766" y="81761"/>
                  </a:lnTo>
                  <a:lnTo>
                    <a:pt x="11265" y="92891"/>
                  </a:lnTo>
                  <a:lnTo>
                    <a:pt x="11724" y="92476"/>
                  </a:lnTo>
                  <a:lnTo>
                    <a:pt x="12235" y="89192"/>
                  </a:lnTo>
                  <a:lnTo>
                    <a:pt x="17579" y="81393"/>
                  </a:lnTo>
                  <a:lnTo>
                    <a:pt x="25865" y="72380"/>
                  </a:lnTo>
                  <a:lnTo>
                    <a:pt x="56365" y="53869"/>
                  </a:lnTo>
                  <a:lnTo>
                    <a:pt x="78692" y="28818"/>
                  </a:lnTo>
                  <a:lnTo>
                    <a:pt x="74076" y="28345"/>
                  </a:lnTo>
                  <a:lnTo>
                    <a:pt x="72648" y="29337"/>
                  </a:lnTo>
                  <a:lnTo>
                    <a:pt x="71697" y="31056"/>
                  </a:lnTo>
                  <a:lnTo>
                    <a:pt x="71062" y="33261"/>
                  </a:lnTo>
                  <a:lnTo>
                    <a:pt x="62421" y="47450"/>
                  </a:lnTo>
                  <a:lnTo>
                    <a:pt x="60394" y="69435"/>
                  </a:lnTo>
                  <a:lnTo>
                    <a:pt x="63147" y="75777"/>
                  </a:lnTo>
                  <a:lnTo>
                    <a:pt x="65362" y="78950"/>
                  </a:lnTo>
                  <a:lnTo>
                    <a:pt x="76290" y="82475"/>
                  </a:lnTo>
                  <a:lnTo>
                    <a:pt x="90672" y="82983"/>
                  </a:lnTo>
                  <a:lnTo>
                    <a:pt x="136389" y="73463"/>
                  </a:lnTo>
                  <a:lnTo>
                    <a:pt x="164200" y="64056"/>
                  </a:lnTo>
                  <a:lnTo>
                    <a:pt x="174568" y="567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80">
              <a:extLst>
                <a:ext uri="{FF2B5EF4-FFF2-40B4-BE49-F238E27FC236}">
                  <a16:creationId xmlns:a16="http://schemas.microsoft.com/office/drawing/2014/main" id="{E92272EE-9EEC-6485-C002-F77B6F99D8D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152775" y="4324350"/>
              <a:ext cx="133351" cy="130821"/>
            </a:xfrm>
            <a:custGeom>
              <a:avLst/>
              <a:gdLst/>
              <a:ahLst/>
              <a:cxnLst/>
              <a:rect l="0" t="0" r="0" b="0"/>
              <a:pathLst>
                <a:path w="133351" h="13082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6" y="17992"/>
                  </a:lnTo>
                  <a:lnTo>
                    <a:pt x="7538" y="16228"/>
                  </a:lnTo>
                  <a:lnTo>
                    <a:pt x="8200" y="13993"/>
                  </a:lnTo>
                  <a:lnTo>
                    <a:pt x="9701" y="12504"/>
                  </a:lnTo>
                  <a:lnTo>
                    <a:pt x="17610" y="9918"/>
                  </a:lnTo>
                  <a:lnTo>
                    <a:pt x="18410" y="6877"/>
                  </a:lnTo>
                  <a:lnTo>
                    <a:pt x="18623" y="4585"/>
                  </a:lnTo>
                  <a:lnTo>
                    <a:pt x="19824" y="4115"/>
                  </a:lnTo>
                  <a:lnTo>
                    <a:pt x="23980" y="6415"/>
                  </a:lnTo>
                  <a:lnTo>
                    <a:pt x="32270" y="13660"/>
                  </a:lnTo>
                  <a:lnTo>
                    <a:pt x="44553" y="34253"/>
                  </a:lnTo>
                  <a:lnTo>
                    <a:pt x="66681" y="80504"/>
                  </a:lnTo>
                  <a:lnTo>
                    <a:pt x="74086" y="96104"/>
                  </a:lnTo>
                  <a:lnTo>
                    <a:pt x="90442" y="120545"/>
                  </a:lnTo>
                  <a:lnTo>
                    <a:pt x="92045" y="124813"/>
                  </a:lnTo>
                  <a:lnTo>
                    <a:pt x="94172" y="127659"/>
                  </a:lnTo>
                  <a:lnTo>
                    <a:pt x="99357" y="130820"/>
                  </a:lnTo>
                  <a:lnTo>
                    <a:pt x="102221" y="129547"/>
                  </a:lnTo>
                  <a:lnTo>
                    <a:pt x="108226" y="122487"/>
                  </a:lnTo>
                  <a:lnTo>
                    <a:pt x="117557" y="101557"/>
                  </a:lnTo>
                  <a:lnTo>
                    <a:pt x="125822" y="5672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19">
            <a:extLst>
              <a:ext uri="{FF2B5EF4-FFF2-40B4-BE49-F238E27FC236}">
                <a16:creationId xmlns:a16="http://schemas.microsoft.com/office/drawing/2014/main" id="{04DF7543-4C49-D51C-CADA-70EC5C9A1CEE}"/>
              </a:ext>
            </a:extLst>
          </p:cNvPr>
          <p:cNvGrpSpPr/>
          <p:nvPr/>
        </p:nvGrpSpPr>
        <p:grpSpPr>
          <a:xfrm>
            <a:off x="4410075" y="4295820"/>
            <a:ext cx="266701" cy="219031"/>
            <a:chOff x="4410075" y="4295820"/>
            <a:chExt cx="266701" cy="219031"/>
          </a:xfrm>
        </p:grpSpPr>
        <p:sp>
          <p:nvSpPr>
            <p:cNvPr id="290" name="SMARTInkShape-81">
              <a:extLst>
                <a:ext uri="{FF2B5EF4-FFF2-40B4-BE49-F238E27FC236}">
                  <a16:creationId xmlns:a16="http://schemas.microsoft.com/office/drawing/2014/main" id="{AC4A849E-1089-D899-94F8-5DCAFDDDE8A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676775" y="441960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1912"/>
                  </a:lnTo>
                  <a:lnTo>
                    <a:pt x="0" y="8827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82">
              <a:extLst>
                <a:ext uri="{FF2B5EF4-FFF2-40B4-BE49-F238E27FC236}">
                  <a16:creationId xmlns:a16="http://schemas.microsoft.com/office/drawing/2014/main" id="{EF7539BE-12C0-4EFC-5533-C5C3EA9EA62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410075" y="4295820"/>
              <a:ext cx="171451" cy="140427"/>
            </a:xfrm>
            <a:custGeom>
              <a:avLst/>
              <a:gdLst/>
              <a:ahLst/>
              <a:cxnLst/>
              <a:rect l="0" t="0" r="0" b="0"/>
              <a:pathLst>
                <a:path w="171451" h="140427">
                  <a:moveTo>
                    <a:pt x="0" y="28530"/>
                  </a:moveTo>
                  <a:lnTo>
                    <a:pt x="0" y="28530"/>
                  </a:lnTo>
                  <a:lnTo>
                    <a:pt x="0" y="20329"/>
                  </a:lnTo>
                  <a:lnTo>
                    <a:pt x="5056" y="14341"/>
                  </a:lnTo>
                  <a:lnTo>
                    <a:pt x="18314" y="5864"/>
                  </a:lnTo>
                  <a:lnTo>
                    <a:pt x="35648" y="1706"/>
                  </a:lnTo>
                  <a:lnTo>
                    <a:pt x="77904" y="0"/>
                  </a:lnTo>
                  <a:lnTo>
                    <a:pt x="80511" y="2102"/>
                  </a:lnTo>
                  <a:lnTo>
                    <a:pt x="90095" y="26474"/>
                  </a:lnTo>
                  <a:lnTo>
                    <a:pt x="90136" y="38552"/>
                  </a:lnTo>
                  <a:lnTo>
                    <a:pt x="81540" y="68610"/>
                  </a:lnTo>
                  <a:lnTo>
                    <a:pt x="60267" y="100583"/>
                  </a:lnTo>
                  <a:lnTo>
                    <a:pt x="30909" y="117624"/>
                  </a:lnTo>
                  <a:lnTo>
                    <a:pt x="10226" y="123620"/>
                  </a:lnTo>
                  <a:lnTo>
                    <a:pt x="30340" y="110575"/>
                  </a:lnTo>
                  <a:lnTo>
                    <a:pt x="77191" y="75832"/>
                  </a:lnTo>
                  <a:lnTo>
                    <a:pt x="99425" y="62654"/>
                  </a:lnTo>
                  <a:lnTo>
                    <a:pt x="126531" y="48088"/>
                  </a:lnTo>
                  <a:lnTo>
                    <a:pt x="161535" y="21971"/>
                  </a:lnTo>
                  <a:lnTo>
                    <a:pt x="169492" y="19591"/>
                  </a:lnTo>
                  <a:lnTo>
                    <a:pt x="169086" y="19395"/>
                  </a:lnTo>
                  <a:lnTo>
                    <a:pt x="158021" y="19057"/>
                  </a:lnTo>
                  <a:lnTo>
                    <a:pt x="152076" y="21850"/>
                  </a:lnTo>
                  <a:lnTo>
                    <a:pt x="112599" y="48666"/>
                  </a:lnTo>
                  <a:lnTo>
                    <a:pt x="80921" y="73194"/>
                  </a:lnTo>
                  <a:lnTo>
                    <a:pt x="73006" y="82953"/>
                  </a:lnTo>
                  <a:lnTo>
                    <a:pt x="69489" y="91877"/>
                  </a:lnTo>
                  <a:lnTo>
                    <a:pt x="66785" y="134717"/>
                  </a:lnTo>
                  <a:lnTo>
                    <a:pt x="68865" y="137421"/>
                  </a:lnTo>
                  <a:lnTo>
                    <a:pt x="76820" y="140426"/>
                  </a:lnTo>
                  <a:lnTo>
                    <a:pt x="87412" y="138939"/>
                  </a:lnTo>
                  <a:lnTo>
                    <a:pt x="130274" y="128578"/>
                  </a:lnTo>
                  <a:lnTo>
                    <a:pt x="171450" y="1142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20">
            <a:extLst>
              <a:ext uri="{FF2B5EF4-FFF2-40B4-BE49-F238E27FC236}">
                <a16:creationId xmlns:a16="http://schemas.microsoft.com/office/drawing/2014/main" id="{0C36D6E6-5C14-D936-7178-A3960E88945D}"/>
              </a:ext>
            </a:extLst>
          </p:cNvPr>
          <p:cNvGrpSpPr/>
          <p:nvPr/>
        </p:nvGrpSpPr>
        <p:grpSpPr>
          <a:xfrm>
            <a:off x="4857750" y="4287852"/>
            <a:ext cx="665034" cy="274624"/>
            <a:chOff x="4857750" y="4287852"/>
            <a:chExt cx="665034" cy="274624"/>
          </a:xfrm>
        </p:grpSpPr>
        <p:sp>
          <p:nvSpPr>
            <p:cNvPr id="293" name="SMARTInkShape-83">
              <a:extLst>
                <a:ext uri="{FF2B5EF4-FFF2-40B4-BE49-F238E27FC236}">
                  <a16:creationId xmlns:a16="http://schemas.microsoft.com/office/drawing/2014/main" id="{47907BD5-A2DC-541E-48C2-0C01E26149A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476875" y="4448175"/>
              <a:ext cx="45909" cy="114301"/>
            </a:xfrm>
            <a:custGeom>
              <a:avLst/>
              <a:gdLst/>
              <a:ahLst/>
              <a:cxnLst/>
              <a:rect l="0" t="0" r="0" b="0"/>
              <a:pathLst>
                <a:path w="45909" h="114301">
                  <a:moveTo>
                    <a:pt x="28575" y="0"/>
                  </a:moveTo>
                  <a:lnTo>
                    <a:pt x="28575" y="0"/>
                  </a:lnTo>
                  <a:lnTo>
                    <a:pt x="36179" y="8662"/>
                  </a:lnTo>
                  <a:lnTo>
                    <a:pt x="43763" y="22794"/>
                  </a:lnTo>
                  <a:lnTo>
                    <a:pt x="45908" y="30592"/>
                  </a:lnTo>
                  <a:lnTo>
                    <a:pt x="42059" y="51045"/>
                  </a:lnTo>
                  <a:lnTo>
                    <a:pt x="31278" y="7773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84">
              <a:extLst>
                <a:ext uri="{FF2B5EF4-FFF2-40B4-BE49-F238E27FC236}">
                  <a16:creationId xmlns:a16="http://schemas.microsoft.com/office/drawing/2014/main" id="{E7CAA008-DE2F-1255-155C-21D0A72C2D1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324475" y="4404587"/>
              <a:ext cx="104776" cy="81688"/>
            </a:xfrm>
            <a:custGeom>
              <a:avLst/>
              <a:gdLst/>
              <a:ahLst/>
              <a:cxnLst/>
              <a:rect l="0" t="0" r="0" b="0"/>
              <a:pathLst>
                <a:path w="104776" h="81688">
                  <a:moveTo>
                    <a:pt x="0" y="5488"/>
                  </a:moveTo>
                  <a:lnTo>
                    <a:pt x="0" y="5488"/>
                  </a:lnTo>
                  <a:lnTo>
                    <a:pt x="19246" y="5488"/>
                  </a:lnTo>
                  <a:lnTo>
                    <a:pt x="22356" y="4430"/>
                  </a:lnTo>
                  <a:lnTo>
                    <a:pt x="24428" y="2666"/>
                  </a:lnTo>
                  <a:lnTo>
                    <a:pt x="25811" y="431"/>
                  </a:lnTo>
                  <a:lnTo>
                    <a:pt x="27790" y="0"/>
                  </a:lnTo>
                  <a:lnTo>
                    <a:pt x="41590" y="4556"/>
                  </a:lnTo>
                  <a:lnTo>
                    <a:pt x="43602" y="5925"/>
                  </a:lnTo>
                  <a:lnTo>
                    <a:pt x="44943" y="7896"/>
                  </a:lnTo>
                  <a:lnTo>
                    <a:pt x="46830" y="15727"/>
                  </a:lnTo>
                  <a:lnTo>
                    <a:pt x="47468" y="27854"/>
                  </a:lnTo>
                  <a:lnTo>
                    <a:pt x="44733" y="34125"/>
                  </a:lnTo>
                  <a:lnTo>
                    <a:pt x="41047" y="40441"/>
                  </a:lnTo>
                  <a:lnTo>
                    <a:pt x="37915" y="49946"/>
                  </a:lnTo>
                  <a:lnTo>
                    <a:pt x="21675" y="72163"/>
                  </a:lnTo>
                  <a:lnTo>
                    <a:pt x="20800" y="75338"/>
                  </a:lnTo>
                  <a:lnTo>
                    <a:pt x="19158" y="77455"/>
                  </a:lnTo>
                  <a:lnTo>
                    <a:pt x="9655" y="81640"/>
                  </a:lnTo>
                  <a:lnTo>
                    <a:pt x="51905" y="81687"/>
                  </a:lnTo>
                  <a:lnTo>
                    <a:pt x="69119" y="80630"/>
                  </a:lnTo>
                  <a:lnTo>
                    <a:pt x="87776" y="74149"/>
                  </a:lnTo>
                  <a:lnTo>
                    <a:pt x="104775" y="72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85">
              <a:extLst>
                <a:ext uri="{FF2B5EF4-FFF2-40B4-BE49-F238E27FC236}">
                  <a16:creationId xmlns:a16="http://schemas.microsoft.com/office/drawing/2014/main" id="{4896E47A-0DD4-1242-39C5-B29218F6F26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076825" y="4287852"/>
              <a:ext cx="180976" cy="141274"/>
            </a:xfrm>
            <a:custGeom>
              <a:avLst/>
              <a:gdLst/>
              <a:ahLst/>
              <a:cxnLst/>
              <a:rect l="0" t="0" r="0" b="0"/>
              <a:pathLst>
                <a:path w="180976" h="141274">
                  <a:moveTo>
                    <a:pt x="0" y="55548"/>
                  </a:moveTo>
                  <a:lnTo>
                    <a:pt x="0" y="55548"/>
                  </a:lnTo>
                  <a:lnTo>
                    <a:pt x="0" y="47347"/>
                  </a:lnTo>
                  <a:lnTo>
                    <a:pt x="13257" y="32882"/>
                  </a:lnTo>
                  <a:lnTo>
                    <a:pt x="39661" y="15049"/>
                  </a:lnTo>
                  <a:lnTo>
                    <a:pt x="63533" y="6508"/>
                  </a:lnTo>
                  <a:lnTo>
                    <a:pt x="71629" y="2002"/>
                  </a:lnTo>
                  <a:lnTo>
                    <a:pt x="78755" y="0"/>
                  </a:lnTo>
                  <a:lnTo>
                    <a:pt x="82136" y="524"/>
                  </a:lnTo>
                  <a:lnTo>
                    <a:pt x="100505" y="8193"/>
                  </a:lnTo>
                  <a:lnTo>
                    <a:pt x="101927" y="10219"/>
                  </a:lnTo>
                  <a:lnTo>
                    <a:pt x="104568" y="15294"/>
                  </a:lnTo>
                  <a:lnTo>
                    <a:pt x="109269" y="21076"/>
                  </a:lnTo>
                  <a:lnTo>
                    <a:pt x="109887" y="23042"/>
                  </a:lnTo>
                  <a:lnTo>
                    <a:pt x="109242" y="24352"/>
                  </a:lnTo>
                  <a:lnTo>
                    <a:pt x="107753" y="25226"/>
                  </a:lnTo>
                  <a:lnTo>
                    <a:pt x="106761" y="26866"/>
                  </a:lnTo>
                  <a:lnTo>
                    <a:pt x="105363" y="35291"/>
                  </a:lnTo>
                  <a:lnTo>
                    <a:pt x="102069" y="59386"/>
                  </a:lnTo>
                  <a:lnTo>
                    <a:pt x="96164" y="75246"/>
                  </a:lnTo>
                  <a:lnTo>
                    <a:pt x="59498" y="119669"/>
                  </a:lnTo>
                  <a:lnTo>
                    <a:pt x="44322" y="133931"/>
                  </a:lnTo>
                  <a:lnTo>
                    <a:pt x="30858" y="140306"/>
                  </a:lnTo>
                  <a:lnTo>
                    <a:pt x="31155" y="139570"/>
                  </a:lnTo>
                  <a:lnTo>
                    <a:pt x="74581" y="95277"/>
                  </a:lnTo>
                  <a:lnTo>
                    <a:pt x="93244" y="78722"/>
                  </a:lnTo>
                  <a:lnTo>
                    <a:pt x="129284" y="56966"/>
                  </a:lnTo>
                  <a:lnTo>
                    <a:pt x="161311" y="27566"/>
                  </a:lnTo>
                  <a:lnTo>
                    <a:pt x="126128" y="46294"/>
                  </a:lnTo>
                  <a:lnTo>
                    <a:pt x="101707" y="69538"/>
                  </a:lnTo>
                  <a:lnTo>
                    <a:pt x="90931" y="86622"/>
                  </a:lnTo>
                  <a:lnTo>
                    <a:pt x="87268" y="99915"/>
                  </a:lnTo>
                  <a:lnTo>
                    <a:pt x="86410" y="110897"/>
                  </a:lnTo>
                  <a:lnTo>
                    <a:pt x="88852" y="120011"/>
                  </a:lnTo>
                  <a:lnTo>
                    <a:pt x="92407" y="127590"/>
                  </a:lnTo>
                  <a:lnTo>
                    <a:pt x="93986" y="134486"/>
                  </a:lnTo>
                  <a:lnTo>
                    <a:pt x="96524" y="136749"/>
                  </a:lnTo>
                  <a:lnTo>
                    <a:pt x="104989" y="139262"/>
                  </a:lnTo>
                  <a:lnTo>
                    <a:pt x="147815" y="141194"/>
                  </a:lnTo>
                  <a:lnTo>
                    <a:pt x="180975" y="1412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86">
              <a:extLst>
                <a:ext uri="{FF2B5EF4-FFF2-40B4-BE49-F238E27FC236}">
                  <a16:creationId xmlns:a16="http://schemas.microsoft.com/office/drawing/2014/main" id="{45A26BD2-672A-FC08-841F-92EAD1E8D17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857750" y="4429517"/>
              <a:ext cx="50987" cy="85334"/>
            </a:xfrm>
            <a:custGeom>
              <a:avLst/>
              <a:gdLst/>
              <a:ahLst/>
              <a:cxnLst/>
              <a:rect l="0" t="0" r="0" b="0"/>
              <a:pathLst>
                <a:path w="50987" h="85334">
                  <a:moveTo>
                    <a:pt x="0" y="9133"/>
                  </a:moveTo>
                  <a:lnTo>
                    <a:pt x="0" y="9133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13257" y="0"/>
                  </a:lnTo>
                  <a:lnTo>
                    <a:pt x="19298" y="2605"/>
                  </a:lnTo>
                  <a:lnTo>
                    <a:pt x="41504" y="16936"/>
                  </a:lnTo>
                  <a:lnTo>
                    <a:pt x="49490" y="27065"/>
                  </a:lnTo>
                  <a:lnTo>
                    <a:pt x="50986" y="31671"/>
                  </a:lnTo>
                  <a:lnTo>
                    <a:pt x="50924" y="35800"/>
                  </a:lnTo>
                  <a:lnTo>
                    <a:pt x="43220" y="55087"/>
                  </a:lnTo>
                  <a:lnTo>
                    <a:pt x="34561" y="68022"/>
                  </a:lnTo>
                  <a:lnTo>
                    <a:pt x="20236" y="78558"/>
                  </a:lnTo>
                  <a:lnTo>
                    <a:pt x="0" y="853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21">
            <a:extLst>
              <a:ext uri="{FF2B5EF4-FFF2-40B4-BE49-F238E27FC236}">
                <a16:creationId xmlns:a16="http://schemas.microsoft.com/office/drawing/2014/main" id="{D1DD1B64-7B98-2905-4EBD-C6497A20C4D1}"/>
              </a:ext>
            </a:extLst>
          </p:cNvPr>
          <p:cNvGrpSpPr/>
          <p:nvPr/>
        </p:nvGrpSpPr>
        <p:grpSpPr>
          <a:xfrm>
            <a:off x="5762625" y="4296321"/>
            <a:ext cx="1009651" cy="266155"/>
            <a:chOff x="5762625" y="4296321"/>
            <a:chExt cx="1009651" cy="266155"/>
          </a:xfrm>
        </p:grpSpPr>
        <p:sp>
          <p:nvSpPr>
            <p:cNvPr id="298" name="SMARTInkShape-87">
              <a:extLst>
                <a:ext uri="{FF2B5EF4-FFF2-40B4-BE49-F238E27FC236}">
                  <a16:creationId xmlns:a16="http://schemas.microsoft.com/office/drawing/2014/main" id="{3182C592-0A1E-5697-F10E-25AD72EB96D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677025" y="4391025"/>
              <a:ext cx="95251" cy="120401"/>
            </a:xfrm>
            <a:custGeom>
              <a:avLst/>
              <a:gdLst/>
              <a:ahLst/>
              <a:cxnLst/>
              <a:rect l="0" t="0" r="0" b="0"/>
              <a:pathLst>
                <a:path w="95251" h="1204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10361" y="40922"/>
                  </a:lnTo>
                  <a:lnTo>
                    <a:pt x="41290" y="69898"/>
                  </a:lnTo>
                  <a:lnTo>
                    <a:pt x="53977" y="88047"/>
                  </a:lnTo>
                  <a:lnTo>
                    <a:pt x="69850" y="99358"/>
                  </a:lnTo>
                  <a:lnTo>
                    <a:pt x="73378" y="105189"/>
                  </a:lnTo>
                  <a:lnTo>
                    <a:pt x="74319" y="108226"/>
                  </a:lnTo>
                  <a:lnTo>
                    <a:pt x="76004" y="110251"/>
                  </a:lnTo>
                  <a:lnTo>
                    <a:pt x="84236" y="113767"/>
                  </a:lnTo>
                  <a:lnTo>
                    <a:pt x="85064" y="116886"/>
                  </a:lnTo>
                  <a:lnTo>
                    <a:pt x="85431" y="119683"/>
                  </a:lnTo>
                  <a:lnTo>
                    <a:pt x="85594" y="117398"/>
                  </a:lnTo>
                  <a:lnTo>
                    <a:pt x="85637" y="117424"/>
                  </a:lnTo>
                  <a:lnTo>
                    <a:pt x="85699" y="120400"/>
                  </a:lnTo>
                  <a:lnTo>
                    <a:pt x="88547" y="74319"/>
                  </a:lnTo>
                  <a:lnTo>
                    <a:pt x="95076" y="2902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88">
              <a:extLst>
                <a:ext uri="{FF2B5EF4-FFF2-40B4-BE49-F238E27FC236}">
                  <a16:creationId xmlns:a16="http://schemas.microsoft.com/office/drawing/2014/main" id="{4AB867A4-8A05-447F-C6D8-389D155DED1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648450" y="4423637"/>
              <a:ext cx="25161" cy="110264"/>
            </a:xfrm>
            <a:custGeom>
              <a:avLst/>
              <a:gdLst/>
              <a:ahLst/>
              <a:cxnLst/>
              <a:rect l="0" t="0" r="0" b="0"/>
              <a:pathLst>
                <a:path w="25161" h="110264">
                  <a:moveTo>
                    <a:pt x="19050" y="5488"/>
                  </a:moveTo>
                  <a:lnTo>
                    <a:pt x="19050" y="5488"/>
                  </a:lnTo>
                  <a:lnTo>
                    <a:pt x="24537" y="0"/>
                  </a:lnTo>
                  <a:lnTo>
                    <a:pt x="22195" y="2344"/>
                  </a:lnTo>
                  <a:lnTo>
                    <a:pt x="22205" y="3392"/>
                  </a:lnTo>
                  <a:lnTo>
                    <a:pt x="23270" y="4090"/>
                  </a:lnTo>
                  <a:lnTo>
                    <a:pt x="25038" y="4556"/>
                  </a:lnTo>
                  <a:lnTo>
                    <a:pt x="25160" y="6984"/>
                  </a:lnTo>
                  <a:lnTo>
                    <a:pt x="16679" y="46870"/>
                  </a:lnTo>
                  <a:lnTo>
                    <a:pt x="10154" y="75586"/>
                  </a:lnTo>
                  <a:lnTo>
                    <a:pt x="8746" y="86384"/>
                  </a:lnTo>
                  <a:lnTo>
                    <a:pt x="0" y="1102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89">
              <a:extLst>
                <a:ext uri="{FF2B5EF4-FFF2-40B4-BE49-F238E27FC236}">
                  <a16:creationId xmlns:a16="http://schemas.microsoft.com/office/drawing/2014/main" id="{C0C76AD4-6BDA-C409-ACE4-63EB8681110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410325" y="4296321"/>
              <a:ext cx="180976" cy="132786"/>
            </a:xfrm>
            <a:custGeom>
              <a:avLst/>
              <a:gdLst/>
              <a:ahLst/>
              <a:cxnLst/>
              <a:rect l="0" t="0" r="0" b="0"/>
              <a:pathLst>
                <a:path w="180976" h="132786">
                  <a:moveTo>
                    <a:pt x="0" y="37554"/>
                  </a:moveTo>
                  <a:lnTo>
                    <a:pt x="0" y="37554"/>
                  </a:lnTo>
                  <a:lnTo>
                    <a:pt x="17926" y="20686"/>
                  </a:lnTo>
                  <a:lnTo>
                    <a:pt x="50200" y="3600"/>
                  </a:lnTo>
                  <a:lnTo>
                    <a:pt x="69353" y="0"/>
                  </a:lnTo>
                  <a:lnTo>
                    <a:pt x="75979" y="2519"/>
                  </a:lnTo>
                  <a:lnTo>
                    <a:pt x="79228" y="4672"/>
                  </a:lnTo>
                  <a:lnTo>
                    <a:pt x="88855" y="17816"/>
                  </a:lnTo>
                  <a:lnTo>
                    <a:pt x="93356" y="35115"/>
                  </a:lnTo>
                  <a:lnTo>
                    <a:pt x="89632" y="58704"/>
                  </a:lnTo>
                  <a:lnTo>
                    <a:pt x="69666" y="90568"/>
                  </a:lnTo>
                  <a:lnTo>
                    <a:pt x="35366" y="120856"/>
                  </a:lnTo>
                  <a:lnTo>
                    <a:pt x="10342" y="132494"/>
                  </a:lnTo>
                  <a:lnTo>
                    <a:pt x="34482" y="108935"/>
                  </a:lnTo>
                  <a:lnTo>
                    <a:pt x="80402" y="76117"/>
                  </a:lnTo>
                  <a:lnTo>
                    <a:pt x="125816" y="50467"/>
                  </a:lnTo>
                  <a:lnTo>
                    <a:pt x="170762" y="19062"/>
                  </a:lnTo>
                  <a:lnTo>
                    <a:pt x="166189" y="23726"/>
                  </a:lnTo>
                  <a:lnTo>
                    <a:pt x="121040" y="46141"/>
                  </a:lnTo>
                  <a:lnTo>
                    <a:pt x="74921" y="92631"/>
                  </a:lnTo>
                  <a:lnTo>
                    <a:pt x="70340" y="104719"/>
                  </a:lnTo>
                  <a:lnTo>
                    <a:pt x="69118" y="110906"/>
                  </a:lnTo>
                  <a:lnTo>
                    <a:pt x="70583" y="120602"/>
                  </a:lnTo>
                  <a:lnTo>
                    <a:pt x="72456" y="124669"/>
                  </a:lnTo>
                  <a:lnTo>
                    <a:pt x="75820" y="127381"/>
                  </a:lnTo>
                  <a:lnTo>
                    <a:pt x="92273" y="132090"/>
                  </a:lnTo>
                  <a:lnTo>
                    <a:pt x="122620" y="132785"/>
                  </a:lnTo>
                  <a:lnTo>
                    <a:pt x="180975" y="1232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90">
              <a:extLst>
                <a:ext uri="{FF2B5EF4-FFF2-40B4-BE49-F238E27FC236}">
                  <a16:creationId xmlns:a16="http://schemas.microsoft.com/office/drawing/2014/main" id="{A7AA1D9A-9C05-8BB4-0FC2-674530C957A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200775" y="4467225"/>
              <a:ext cx="42887" cy="95251"/>
            </a:xfrm>
            <a:custGeom>
              <a:avLst/>
              <a:gdLst/>
              <a:ahLst/>
              <a:cxnLst/>
              <a:rect l="0" t="0" r="0" b="0"/>
              <a:pathLst>
                <a:path w="42887" h="95251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27721" y="10113"/>
                  </a:lnTo>
                  <a:lnTo>
                    <a:pt x="33487" y="17900"/>
                  </a:lnTo>
                  <a:lnTo>
                    <a:pt x="42886" y="38063"/>
                  </a:lnTo>
                  <a:lnTo>
                    <a:pt x="42697" y="49020"/>
                  </a:lnTo>
                  <a:lnTo>
                    <a:pt x="39085" y="59887"/>
                  </a:lnTo>
                  <a:lnTo>
                    <a:pt x="25321" y="78310"/>
                  </a:lnTo>
                  <a:lnTo>
                    <a:pt x="15487" y="8772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91">
              <a:extLst>
                <a:ext uri="{FF2B5EF4-FFF2-40B4-BE49-F238E27FC236}">
                  <a16:creationId xmlns:a16="http://schemas.microsoft.com/office/drawing/2014/main" id="{7067B189-11F3-0D69-82C4-4C1CA2F19D5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019800" y="444817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92">
              <a:extLst>
                <a:ext uri="{FF2B5EF4-FFF2-40B4-BE49-F238E27FC236}">
                  <a16:creationId xmlns:a16="http://schemas.microsoft.com/office/drawing/2014/main" id="{AD3A648F-575E-7550-13A7-DD6574886E8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915025" y="44386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93">
              <a:extLst>
                <a:ext uri="{FF2B5EF4-FFF2-40B4-BE49-F238E27FC236}">
                  <a16:creationId xmlns:a16="http://schemas.microsoft.com/office/drawing/2014/main" id="{D1DF84D0-82FA-DF3F-3215-019D643A41A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762625" y="4457700"/>
              <a:ext cx="19051" cy="5489"/>
            </a:xfrm>
            <a:custGeom>
              <a:avLst/>
              <a:gdLst/>
              <a:ahLst/>
              <a:cxnLst/>
              <a:rect l="0" t="0" r="0" b="0"/>
              <a:pathLst>
                <a:path w="19051" h="5489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932"/>
                  </a:lnTo>
                  <a:lnTo>
                    <a:pt x="2822" y="41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SMARTInkShape-Group22">
            <a:extLst>
              <a:ext uri="{FF2B5EF4-FFF2-40B4-BE49-F238E27FC236}">
                <a16:creationId xmlns:a16="http://schemas.microsoft.com/office/drawing/2014/main" id="{7AB8F5C0-38F7-B80D-D403-4A8F3EA0B57C}"/>
              </a:ext>
            </a:extLst>
          </p:cNvPr>
          <p:cNvGrpSpPr/>
          <p:nvPr/>
        </p:nvGrpSpPr>
        <p:grpSpPr>
          <a:xfrm>
            <a:off x="904875" y="4286250"/>
            <a:ext cx="1390651" cy="1209673"/>
            <a:chOff x="904875" y="4286250"/>
            <a:chExt cx="1390651" cy="1209673"/>
          </a:xfrm>
        </p:grpSpPr>
        <p:sp>
          <p:nvSpPr>
            <p:cNvPr id="306" name="SMARTInkShape-94">
              <a:extLst>
                <a:ext uri="{FF2B5EF4-FFF2-40B4-BE49-F238E27FC236}">
                  <a16:creationId xmlns:a16="http://schemas.microsoft.com/office/drawing/2014/main" id="{8824B8C2-E2C4-C24B-1B0D-B3E7EAF4915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409700" y="5257800"/>
              <a:ext cx="257176" cy="238123"/>
            </a:xfrm>
            <a:custGeom>
              <a:avLst/>
              <a:gdLst/>
              <a:ahLst/>
              <a:cxnLst/>
              <a:rect l="0" t="0" r="0" b="0"/>
              <a:pathLst>
                <a:path w="257176" h="238123">
                  <a:moveTo>
                    <a:pt x="0" y="66675"/>
                  </a:moveTo>
                  <a:lnTo>
                    <a:pt x="0" y="66675"/>
                  </a:lnTo>
                  <a:lnTo>
                    <a:pt x="0" y="61187"/>
                  </a:lnTo>
                  <a:lnTo>
                    <a:pt x="0" y="65743"/>
                  </a:lnTo>
                  <a:lnTo>
                    <a:pt x="0" y="61003"/>
                  </a:lnTo>
                  <a:lnTo>
                    <a:pt x="0" y="65719"/>
                  </a:lnTo>
                  <a:lnTo>
                    <a:pt x="2822" y="66249"/>
                  </a:lnTo>
                  <a:lnTo>
                    <a:pt x="5057" y="66391"/>
                  </a:lnTo>
                  <a:lnTo>
                    <a:pt x="10361" y="69371"/>
                  </a:lnTo>
                  <a:lnTo>
                    <a:pt x="22390" y="79907"/>
                  </a:lnTo>
                  <a:lnTo>
                    <a:pt x="43766" y="105682"/>
                  </a:lnTo>
                  <a:lnTo>
                    <a:pt x="88209" y="135415"/>
                  </a:lnTo>
                  <a:lnTo>
                    <a:pt x="132619" y="164314"/>
                  </a:lnTo>
                  <a:lnTo>
                    <a:pt x="179770" y="193523"/>
                  </a:lnTo>
                  <a:lnTo>
                    <a:pt x="224346" y="224280"/>
                  </a:lnTo>
                  <a:lnTo>
                    <a:pt x="231295" y="226680"/>
                  </a:lnTo>
                  <a:lnTo>
                    <a:pt x="233572" y="228378"/>
                  </a:lnTo>
                  <a:lnTo>
                    <a:pt x="237834" y="234767"/>
                  </a:lnTo>
                  <a:lnTo>
                    <a:pt x="247638" y="238122"/>
                  </a:lnTo>
                  <a:lnTo>
                    <a:pt x="247649" y="192461"/>
                  </a:lnTo>
                  <a:lnTo>
                    <a:pt x="247650" y="152981"/>
                  </a:lnTo>
                  <a:lnTo>
                    <a:pt x="250472" y="120117"/>
                  </a:lnTo>
                  <a:lnTo>
                    <a:pt x="256292" y="75712"/>
                  </a:lnTo>
                  <a:lnTo>
                    <a:pt x="257097" y="33157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95">
              <a:extLst>
                <a:ext uri="{FF2B5EF4-FFF2-40B4-BE49-F238E27FC236}">
                  <a16:creationId xmlns:a16="http://schemas.microsoft.com/office/drawing/2014/main" id="{99E60369-8575-19E7-04A0-DB4B3F4F557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04875" y="5067300"/>
              <a:ext cx="1390651" cy="28576"/>
            </a:xfrm>
            <a:custGeom>
              <a:avLst/>
              <a:gdLst/>
              <a:ahLst/>
              <a:cxnLst/>
              <a:rect l="0" t="0" r="0" b="0"/>
              <a:pathLst>
                <a:path w="1390651" h="28576">
                  <a:moveTo>
                    <a:pt x="0" y="28575"/>
                  </a:moveTo>
                  <a:lnTo>
                    <a:pt x="0" y="28575"/>
                  </a:lnTo>
                  <a:lnTo>
                    <a:pt x="44829" y="28575"/>
                  </a:lnTo>
                  <a:lnTo>
                    <a:pt x="80428" y="28575"/>
                  </a:lnTo>
                  <a:lnTo>
                    <a:pt x="117787" y="28575"/>
                  </a:lnTo>
                  <a:lnTo>
                    <a:pt x="148658" y="25753"/>
                  </a:lnTo>
                  <a:lnTo>
                    <a:pt x="196094" y="21036"/>
                  </a:lnTo>
                  <a:lnTo>
                    <a:pt x="239783" y="19638"/>
                  </a:lnTo>
                  <a:lnTo>
                    <a:pt x="286241" y="19225"/>
                  </a:lnTo>
                  <a:lnTo>
                    <a:pt x="333520" y="19102"/>
                  </a:lnTo>
                  <a:lnTo>
                    <a:pt x="381043" y="19067"/>
                  </a:lnTo>
                  <a:lnTo>
                    <a:pt x="428638" y="19055"/>
                  </a:lnTo>
                  <a:lnTo>
                    <a:pt x="476253" y="19051"/>
                  </a:lnTo>
                  <a:lnTo>
                    <a:pt x="509060" y="19050"/>
                  </a:lnTo>
                  <a:lnTo>
                    <a:pt x="544807" y="19050"/>
                  </a:lnTo>
                  <a:lnTo>
                    <a:pt x="579039" y="19050"/>
                  </a:lnTo>
                  <a:lnTo>
                    <a:pt x="612951" y="19050"/>
                  </a:lnTo>
                  <a:lnTo>
                    <a:pt x="649189" y="19050"/>
                  </a:lnTo>
                  <a:lnTo>
                    <a:pt x="683640" y="19050"/>
                  </a:lnTo>
                  <a:lnTo>
                    <a:pt x="717648" y="17992"/>
                  </a:lnTo>
                  <a:lnTo>
                    <a:pt x="753930" y="13994"/>
                  </a:lnTo>
                  <a:lnTo>
                    <a:pt x="791222" y="11511"/>
                  </a:lnTo>
                  <a:lnTo>
                    <a:pt x="827904" y="10408"/>
                  </a:lnTo>
                  <a:lnTo>
                    <a:pt x="861846" y="9917"/>
                  </a:lnTo>
                  <a:lnTo>
                    <a:pt x="894571" y="9700"/>
                  </a:lnTo>
                  <a:lnTo>
                    <a:pt x="926754" y="8544"/>
                  </a:lnTo>
                  <a:lnTo>
                    <a:pt x="958696" y="4503"/>
                  </a:lnTo>
                  <a:lnTo>
                    <a:pt x="990531" y="2001"/>
                  </a:lnTo>
                  <a:lnTo>
                    <a:pt x="1035382" y="593"/>
                  </a:lnTo>
                  <a:lnTo>
                    <a:pt x="1078305" y="176"/>
                  </a:lnTo>
                  <a:lnTo>
                    <a:pt x="1121714" y="52"/>
                  </a:lnTo>
                  <a:lnTo>
                    <a:pt x="1161387" y="17"/>
                  </a:lnTo>
                  <a:lnTo>
                    <a:pt x="1199954" y="5"/>
                  </a:lnTo>
                  <a:lnTo>
                    <a:pt x="1245855" y="0"/>
                  </a:lnTo>
                  <a:lnTo>
                    <a:pt x="1290950" y="0"/>
                  </a:lnTo>
                  <a:lnTo>
                    <a:pt x="1334777" y="0"/>
                  </a:lnTo>
                  <a:lnTo>
                    <a:pt x="139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96">
              <a:extLst>
                <a:ext uri="{FF2B5EF4-FFF2-40B4-BE49-F238E27FC236}">
                  <a16:creationId xmlns:a16="http://schemas.microsoft.com/office/drawing/2014/main" id="{C6686FA1-BA44-8A2B-96E4-C3992AB4095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228725" y="4286250"/>
              <a:ext cx="95251" cy="114251"/>
            </a:xfrm>
            <a:custGeom>
              <a:avLst/>
              <a:gdLst/>
              <a:ahLst/>
              <a:cxnLst/>
              <a:rect l="0" t="0" r="0" b="0"/>
              <a:pathLst>
                <a:path w="95251" h="114251">
                  <a:moveTo>
                    <a:pt x="0" y="47625"/>
                  </a:moveTo>
                  <a:lnTo>
                    <a:pt x="0" y="47625"/>
                  </a:lnTo>
                  <a:lnTo>
                    <a:pt x="5057" y="42568"/>
                  </a:lnTo>
                  <a:lnTo>
                    <a:pt x="6546" y="42137"/>
                  </a:lnTo>
                  <a:lnTo>
                    <a:pt x="7539" y="42908"/>
                  </a:lnTo>
                  <a:lnTo>
                    <a:pt x="8201" y="44481"/>
                  </a:lnTo>
                  <a:lnTo>
                    <a:pt x="9701" y="45529"/>
                  </a:lnTo>
                  <a:lnTo>
                    <a:pt x="16868" y="48062"/>
                  </a:lnTo>
                  <a:lnTo>
                    <a:pt x="31881" y="60801"/>
                  </a:lnTo>
                  <a:lnTo>
                    <a:pt x="62444" y="101346"/>
                  </a:lnTo>
                  <a:lnTo>
                    <a:pt x="64795" y="107837"/>
                  </a:lnTo>
                  <a:lnTo>
                    <a:pt x="66480" y="109991"/>
                  </a:lnTo>
                  <a:lnTo>
                    <a:pt x="76069" y="114250"/>
                  </a:lnTo>
                  <a:lnTo>
                    <a:pt x="79017" y="70058"/>
                  </a:lnTo>
                  <a:lnTo>
                    <a:pt x="85136" y="27722"/>
                  </a:lnTo>
                  <a:lnTo>
                    <a:pt x="85715" y="1639"/>
                  </a:lnTo>
                  <a:lnTo>
                    <a:pt x="86776" y="109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97">
              <a:extLst>
                <a:ext uri="{FF2B5EF4-FFF2-40B4-BE49-F238E27FC236}">
                  <a16:creationId xmlns:a16="http://schemas.microsoft.com/office/drawing/2014/main" id="{3C25FA45-0C7D-D077-489D-B3C9E99CF6F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228725" y="4333875"/>
              <a:ext cx="5489" cy="104776"/>
            </a:xfrm>
            <a:custGeom>
              <a:avLst/>
              <a:gdLst/>
              <a:ahLst/>
              <a:cxnLst/>
              <a:rect l="0" t="0" r="0" b="0"/>
              <a:pathLst>
                <a:path w="5489" h="104776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lnTo>
                    <a:pt x="82" y="0"/>
                  </a:lnTo>
                  <a:lnTo>
                    <a:pt x="3" y="46135"/>
                  </a:lnTo>
                  <a:lnTo>
                    <a:pt x="0" y="9076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98">
              <a:extLst>
                <a:ext uri="{FF2B5EF4-FFF2-40B4-BE49-F238E27FC236}">
                  <a16:creationId xmlns:a16="http://schemas.microsoft.com/office/drawing/2014/main" id="{4D990CF7-D620-2E13-F2F5-BD247F105F0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362075" y="4848617"/>
              <a:ext cx="18658" cy="113909"/>
            </a:xfrm>
            <a:custGeom>
              <a:avLst/>
              <a:gdLst/>
              <a:ahLst/>
              <a:cxnLst/>
              <a:rect l="0" t="0" r="0" b="0"/>
              <a:pathLst>
                <a:path w="18658" h="113909">
                  <a:moveTo>
                    <a:pt x="9525" y="9133"/>
                  </a:moveTo>
                  <a:lnTo>
                    <a:pt x="9525" y="9133"/>
                  </a:lnTo>
                  <a:lnTo>
                    <a:pt x="18657" y="0"/>
                  </a:lnTo>
                  <a:lnTo>
                    <a:pt x="12427" y="14894"/>
                  </a:lnTo>
                  <a:lnTo>
                    <a:pt x="2156" y="61626"/>
                  </a:lnTo>
                  <a:lnTo>
                    <a:pt x="0" y="113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99">
              <a:extLst>
                <a:ext uri="{FF2B5EF4-FFF2-40B4-BE49-F238E27FC236}">
                  <a16:creationId xmlns:a16="http://schemas.microsoft.com/office/drawing/2014/main" id="{588AD388-935C-4D98-17AA-8429E22491A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238250" y="4905375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00">
              <a:extLst>
                <a:ext uri="{FF2B5EF4-FFF2-40B4-BE49-F238E27FC236}">
                  <a16:creationId xmlns:a16="http://schemas.microsoft.com/office/drawing/2014/main" id="{F01ECE02-C003-683E-F764-BBC28E8D749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247775" y="48387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01">
              <a:extLst>
                <a:ext uri="{FF2B5EF4-FFF2-40B4-BE49-F238E27FC236}">
                  <a16:creationId xmlns:a16="http://schemas.microsoft.com/office/drawing/2014/main" id="{0DB2E7E6-B838-8F22-5CC8-178AFF45A35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162050" y="48291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02">
              <a:extLst>
                <a:ext uri="{FF2B5EF4-FFF2-40B4-BE49-F238E27FC236}">
                  <a16:creationId xmlns:a16="http://schemas.microsoft.com/office/drawing/2014/main" id="{88DB23FA-D72C-00DF-15F5-D0246BD532B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171575" y="4905375"/>
              <a:ext cx="57151" cy="76190"/>
            </a:xfrm>
            <a:custGeom>
              <a:avLst/>
              <a:gdLst/>
              <a:ahLst/>
              <a:cxnLst/>
              <a:rect l="0" t="0" r="0" b="0"/>
              <a:pathLst>
                <a:path w="57151" h="76190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525" y="45319"/>
                  </a:lnTo>
                  <a:lnTo>
                    <a:pt x="9525" y="64827"/>
                  </a:lnTo>
                  <a:lnTo>
                    <a:pt x="393" y="75761"/>
                  </a:lnTo>
                  <a:lnTo>
                    <a:pt x="9143" y="76189"/>
                  </a:lnTo>
                  <a:lnTo>
                    <a:pt x="14468" y="71140"/>
                  </a:lnTo>
                  <a:lnTo>
                    <a:pt x="15995" y="70710"/>
                  </a:lnTo>
                  <a:lnTo>
                    <a:pt x="17014" y="71482"/>
                  </a:lnTo>
                  <a:lnTo>
                    <a:pt x="17692" y="73054"/>
                  </a:lnTo>
                  <a:lnTo>
                    <a:pt x="20262" y="73045"/>
                  </a:lnTo>
                  <a:lnTo>
                    <a:pt x="5715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03">
              <a:extLst>
                <a:ext uri="{FF2B5EF4-FFF2-40B4-BE49-F238E27FC236}">
                  <a16:creationId xmlns:a16="http://schemas.microsoft.com/office/drawing/2014/main" id="{3AC7FDEE-BA43-BF74-BC3A-BDF4FD5863E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866900" y="4629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04">
              <a:extLst>
                <a:ext uri="{FF2B5EF4-FFF2-40B4-BE49-F238E27FC236}">
                  <a16:creationId xmlns:a16="http://schemas.microsoft.com/office/drawing/2014/main" id="{9B8420BB-423C-01EF-5F34-7698B313B98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838325" y="4714875"/>
              <a:ext cx="76201" cy="74675"/>
            </a:xfrm>
            <a:custGeom>
              <a:avLst/>
              <a:gdLst/>
              <a:ahLst/>
              <a:cxnLst/>
              <a:rect l="0" t="0" r="0" b="0"/>
              <a:pathLst>
                <a:path w="76201" h="74675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9515" y="30592"/>
                  </a:lnTo>
                  <a:lnTo>
                    <a:pt x="35" y="74674"/>
                  </a:lnTo>
                  <a:lnTo>
                    <a:pt x="44475" y="65852"/>
                  </a:lnTo>
                  <a:lnTo>
                    <a:pt x="7620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05">
              <a:extLst>
                <a:ext uri="{FF2B5EF4-FFF2-40B4-BE49-F238E27FC236}">
                  <a16:creationId xmlns:a16="http://schemas.microsoft.com/office/drawing/2014/main" id="{12715C82-5671-EA15-EC74-3EB974D6109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581150" y="4582976"/>
              <a:ext cx="133351" cy="139885"/>
            </a:xfrm>
            <a:custGeom>
              <a:avLst/>
              <a:gdLst/>
              <a:ahLst/>
              <a:cxnLst/>
              <a:rect l="0" t="0" r="0" b="0"/>
              <a:pathLst>
                <a:path w="133351" h="139885">
                  <a:moveTo>
                    <a:pt x="0" y="27124"/>
                  </a:moveTo>
                  <a:lnTo>
                    <a:pt x="0" y="27124"/>
                  </a:lnTo>
                  <a:lnTo>
                    <a:pt x="5057" y="22067"/>
                  </a:lnTo>
                  <a:lnTo>
                    <a:pt x="10361" y="19585"/>
                  </a:lnTo>
                  <a:lnTo>
                    <a:pt x="13257" y="18923"/>
                  </a:lnTo>
                  <a:lnTo>
                    <a:pt x="28648" y="10235"/>
                  </a:lnTo>
                  <a:lnTo>
                    <a:pt x="59006" y="0"/>
                  </a:lnTo>
                  <a:lnTo>
                    <a:pt x="74515" y="4035"/>
                  </a:lnTo>
                  <a:lnTo>
                    <a:pt x="78252" y="7498"/>
                  </a:lnTo>
                  <a:lnTo>
                    <a:pt x="89797" y="29178"/>
                  </a:lnTo>
                  <a:lnTo>
                    <a:pt x="90004" y="41795"/>
                  </a:lnTo>
                  <a:lnTo>
                    <a:pt x="84172" y="78406"/>
                  </a:lnTo>
                  <a:lnTo>
                    <a:pt x="75863" y="95424"/>
                  </a:lnTo>
                  <a:lnTo>
                    <a:pt x="65114" y="107927"/>
                  </a:lnTo>
                  <a:lnTo>
                    <a:pt x="34082" y="131467"/>
                  </a:lnTo>
                  <a:lnTo>
                    <a:pt x="32247" y="134786"/>
                  </a:lnTo>
                  <a:lnTo>
                    <a:pt x="31023" y="135940"/>
                  </a:lnTo>
                  <a:lnTo>
                    <a:pt x="30207" y="135652"/>
                  </a:lnTo>
                  <a:lnTo>
                    <a:pt x="28897" y="132640"/>
                  </a:lnTo>
                  <a:lnTo>
                    <a:pt x="38294" y="108112"/>
                  </a:lnTo>
                  <a:lnTo>
                    <a:pt x="40347" y="106516"/>
                  </a:lnTo>
                  <a:lnTo>
                    <a:pt x="42773" y="105452"/>
                  </a:lnTo>
                  <a:lnTo>
                    <a:pt x="88861" y="63100"/>
                  </a:lnTo>
                  <a:lnTo>
                    <a:pt x="125550" y="42730"/>
                  </a:lnTo>
                  <a:lnTo>
                    <a:pt x="129884" y="36530"/>
                  </a:lnTo>
                  <a:lnTo>
                    <a:pt x="133290" y="27287"/>
                  </a:lnTo>
                  <a:lnTo>
                    <a:pt x="120087" y="40396"/>
                  </a:lnTo>
                  <a:lnTo>
                    <a:pt x="93689" y="54754"/>
                  </a:lnTo>
                  <a:lnTo>
                    <a:pt x="69816" y="83147"/>
                  </a:lnTo>
                  <a:lnTo>
                    <a:pt x="62779" y="96473"/>
                  </a:lnTo>
                  <a:lnTo>
                    <a:pt x="57892" y="123601"/>
                  </a:lnTo>
                  <a:lnTo>
                    <a:pt x="58702" y="126368"/>
                  </a:lnTo>
                  <a:lnTo>
                    <a:pt x="60302" y="128211"/>
                  </a:lnTo>
                  <a:lnTo>
                    <a:pt x="62426" y="129441"/>
                  </a:lnTo>
                  <a:lnTo>
                    <a:pt x="63842" y="131319"/>
                  </a:lnTo>
                  <a:lnTo>
                    <a:pt x="65416" y="136227"/>
                  </a:lnTo>
                  <a:lnTo>
                    <a:pt x="67953" y="137959"/>
                  </a:lnTo>
                  <a:lnTo>
                    <a:pt x="76415" y="139884"/>
                  </a:lnTo>
                  <a:lnTo>
                    <a:pt x="79518" y="139339"/>
                  </a:lnTo>
                  <a:lnTo>
                    <a:pt x="81587" y="137918"/>
                  </a:lnTo>
                  <a:lnTo>
                    <a:pt x="82966" y="135912"/>
                  </a:lnTo>
                  <a:lnTo>
                    <a:pt x="90143" y="133682"/>
                  </a:lnTo>
                  <a:lnTo>
                    <a:pt x="133350" y="1318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06">
              <a:extLst>
                <a:ext uri="{FF2B5EF4-FFF2-40B4-BE49-F238E27FC236}">
                  <a16:creationId xmlns:a16="http://schemas.microsoft.com/office/drawing/2014/main" id="{2E5A6BAE-6FB4-FB1C-0C17-68008781471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54634" y="4505325"/>
              <a:ext cx="226492" cy="253020"/>
            </a:xfrm>
            <a:custGeom>
              <a:avLst/>
              <a:gdLst/>
              <a:ahLst/>
              <a:cxnLst/>
              <a:rect l="0" t="0" r="0" b="0"/>
              <a:pathLst>
                <a:path w="226492" h="253020">
                  <a:moveTo>
                    <a:pt x="7416" y="0"/>
                  </a:moveTo>
                  <a:lnTo>
                    <a:pt x="7416" y="0"/>
                  </a:lnTo>
                  <a:lnTo>
                    <a:pt x="17137" y="1058"/>
                  </a:lnTo>
                  <a:lnTo>
                    <a:pt x="64361" y="16247"/>
                  </a:lnTo>
                  <a:lnTo>
                    <a:pt x="85790" y="26569"/>
                  </a:lnTo>
                  <a:lnTo>
                    <a:pt x="109171" y="42839"/>
                  </a:lnTo>
                  <a:lnTo>
                    <a:pt x="118257" y="47615"/>
                  </a:lnTo>
                  <a:lnTo>
                    <a:pt x="142440" y="68804"/>
                  </a:lnTo>
                  <a:lnTo>
                    <a:pt x="153021" y="84122"/>
                  </a:lnTo>
                  <a:lnTo>
                    <a:pt x="157803" y="97009"/>
                  </a:lnTo>
                  <a:lnTo>
                    <a:pt x="154163" y="117644"/>
                  </a:lnTo>
                  <a:lnTo>
                    <a:pt x="141325" y="138809"/>
                  </a:lnTo>
                  <a:lnTo>
                    <a:pt x="98684" y="184821"/>
                  </a:lnTo>
                  <a:lnTo>
                    <a:pt x="76546" y="204961"/>
                  </a:lnTo>
                  <a:lnTo>
                    <a:pt x="32055" y="230125"/>
                  </a:lnTo>
                  <a:lnTo>
                    <a:pt x="8570" y="244610"/>
                  </a:lnTo>
                  <a:lnTo>
                    <a:pt x="0" y="247050"/>
                  </a:lnTo>
                  <a:lnTo>
                    <a:pt x="356" y="248308"/>
                  </a:lnTo>
                  <a:lnTo>
                    <a:pt x="3573" y="252528"/>
                  </a:lnTo>
                  <a:lnTo>
                    <a:pt x="6970" y="253019"/>
                  </a:lnTo>
                  <a:lnTo>
                    <a:pt x="51506" y="248057"/>
                  </a:lnTo>
                  <a:lnTo>
                    <a:pt x="97499" y="247729"/>
                  </a:lnTo>
                  <a:lnTo>
                    <a:pt x="139823" y="247674"/>
                  </a:lnTo>
                  <a:lnTo>
                    <a:pt x="184207" y="247655"/>
                  </a:lnTo>
                  <a:lnTo>
                    <a:pt x="226491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07">
              <a:extLst>
                <a:ext uri="{FF2B5EF4-FFF2-40B4-BE49-F238E27FC236}">
                  <a16:creationId xmlns:a16="http://schemas.microsoft.com/office/drawing/2014/main" id="{7B2772ED-37DC-4A0D-AF23-48AFF078BBB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33868" y="4495800"/>
              <a:ext cx="266308" cy="19051"/>
            </a:xfrm>
            <a:custGeom>
              <a:avLst/>
              <a:gdLst/>
              <a:ahLst/>
              <a:cxnLst/>
              <a:rect l="0" t="0" r="0" b="0"/>
              <a:pathLst>
                <a:path w="266308" h="19051">
                  <a:moveTo>
                    <a:pt x="9132" y="19050"/>
                  </a:moveTo>
                  <a:lnTo>
                    <a:pt x="9132" y="19050"/>
                  </a:lnTo>
                  <a:lnTo>
                    <a:pt x="9132" y="13993"/>
                  </a:lnTo>
                  <a:lnTo>
                    <a:pt x="8074" y="12504"/>
                  </a:lnTo>
                  <a:lnTo>
                    <a:pt x="6310" y="11511"/>
                  </a:lnTo>
                  <a:lnTo>
                    <a:pt x="0" y="9642"/>
                  </a:lnTo>
                  <a:lnTo>
                    <a:pt x="24539" y="10590"/>
                  </a:lnTo>
                  <a:lnTo>
                    <a:pt x="70836" y="18168"/>
                  </a:lnTo>
                  <a:lnTo>
                    <a:pt x="118256" y="18876"/>
                  </a:lnTo>
                  <a:lnTo>
                    <a:pt x="163097" y="19016"/>
                  </a:lnTo>
                  <a:lnTo>
                    <a:pt x="205429" y="12497"/>
                  </a:lnTo>
                  <a:lnTo>
                    <a:pt x="248768" y="8728"/>
                  </a:lnTo>
                  <a:lnTo>
                    <a:pt x="26630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1" name="SMARTInkShape-108">
            <a:extLst>
              <a:ext uri="{FF2B5EF4-FFF2-40B4-BE49-F238E27FC236}">
                <a16:creationId xmlns:a16="http://schemas.microsoft.com/office/drawing/2014/main" id="{9A02A8F1-D1D9-AE49-90D5-8CD328E083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81125" y="5343917"/>
            <a:ext cx="9526" cy="199634"/>
          </a:xfrm>
          <a:custGeom>
            <a:avLst/>
            <a:gdLst/>
            <a:ahLst/>
            <a:cxnLst/>
            <a:rect l="0" t="0" r="0" b="0"/>
            <a:pathLst>
              <a:path w="9526" h="199634">
                <a:moveTo>
                  <a:pt x="9525" y="9133"/>
                </a:moveTo>
                <a:lnTo>
                  <a:pt x="9525" y="9133"/>
                </a:lnTo>
                <a:lnTo>
                  <a:pt x="9525" y="0"/>
                </a:lnTo>
                <a:lnTo>
                  <a:pt x="9525" y="45379"/>
                </a:lnTo>
                <a:lnTo>
                  <a:pt x="9525" y="92571"/>
                </a:lnTo>
                <a:lnTo>
                  <a:pt x="8467" y="126870"/>
                </a:lnTo>
                <a:lnTo>
                  <a:pt x="883" y="171416"/>
                </a:lnTo>
                <a:lnTo>
                  <a:pt x="0" y="19963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3" name="SMARTInkShape-Group24">
            <a:extLst>
              <a:ext uri="{FF2B5EF4-FFF2-40B4-BE49-F238E27FC236}">
                <a16:creationId xmlns:a16="http://schemas.microsoft.com/office/drawing/2014/main" id="{EE6789D5-59C1-EB93-590D-44F7A3ABE499}"/>
              </a:ext>
            </a:extLst>
          </p:cNvPr>
          <p:cNvGrpSpPr/>
          <p:nvPr/>
        </p:nvGrpSpPr>
        <p:grpSpPr>
          <a:xfrm>
            <a:off x="6600825" y="1971675"/>
            <a:ext cx="1266826" cy="428626"/>
            <a:chOff x="6600825" y="1971675"/>
            <a:chExt cx="1266826" cy="428626"/>
          </a:xfrm>
        </p:grpSpPr>
        <p:sp>
          <p:nvSpPr>
            <p:cNvPr id="322" name="SMARTInkShape-109">
              <a:extLst>
                <a:ext uri="{FF2B5EF4-FFF2-40B4-BE49-F238E27FC236}">
                  <a16:creationId xmlns:a16="http://schemas.microsoft.com/office/drawing/2014/main" id="{2E149BBA-E0FB-AFCA-0B46-8B3EB28134E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623913" y="2019300"/>
              <a:ext cx="34063" cy="209551"/>
            </a:xfrm>
            <a:custGeom>
              <a:avLst/>
              <a:gdLst/>
              <a:ahLst/>
              <a:cxnLst/>
              <a:rect l="0" t="0" r="0" b="0"/>
              <a:pathLst>
                <a:path w="34063" h="209551">
                  <a:moveTo>
                    <a:pt x="5487" y="9525"/>
                  </a:moveTo>
                  <a:lnTo>
                    <a:pt x="5487" y="9525"/>
                  </a:lnTo>
                  <a:lnTo>
                    <a:pt x="431" y="9525"/>
                  </a:lnTo>
                  <a:lnTo>
                    <a:pt x="0" y="8467"/>
                  </a:lnTo>
                  <a:lnTo>
                    <a:pt x="4556" y="1324"/>
                  </a:lnTo>
                  <a:lnTo>
                    <a:pt x="7895" y="589"/>
                  </a:lnTo>
                  <a:lnTo>
                    <a:pt x="14975" y="3"/>
                  </a:lnTo>
                  <a:lnTo>
                    <a:pt x="6808" y="0"/>
                  </a:lnTo>
                  <a:lnTo>
                    <a:pt x="10934" y="0"/>
                  </a:lnTo>
                  <a:lnTo>
                    <a:pt x="12294" y="1058"/>
                  </a:lnTo>
                  <a:lnTo>
                    <a:pt x="13804" y="5056"/>
                  </a:lnTo>
                  <a:lnTo>
                    <a:pt x="13148" y="6546"/>
                  </a:lnTo>
                  <a:lnTo>
                    <a:pt x="11653" y="7539"/>
                  </a:lnTo>
                  <a:lnTo>
                    <a:pt x="9598" y="8201"/>
                  </a:lnTo>
                  <a:lnTo>
                    <a:pt x="9286" y="9701"/>
                  </a:lnTo>
                  <a:lnTo>
                    <a:pt x="13567" y="19712"/>
                  </a:lnTo>
                  <a:lnTo>
                    <a:pt x="14048" y="22666"/>
                  </a:lnTo>
                  <a:lnTo>
                    <a:pt x="9334" y="41558"/>
                  </a:lnTo>
                  <a:lnTo>
                    <a:pt x="14928" y="87543"/>
                  </a:lnTo>
                  <a:lnTo>
                    <a:pt x="20482" y="107878"/>
                  </a:lnTo>
                  <a:lnTo>
                    <a:pt x="15941" y="131629"/>
                  </a:lnTo>
                  <a:lnTo>
                    <a:pt x="18247" y="140699"/>
                  </a:lnTo>
                  <a:lnTo>
                    <a:pt x="20343" y="144599"/>
                  </a:lnTo>
                  <a:lnTo>
                    <a:pt x="20683" y="148258"/>
                  </a:lnTo>
                  <a:lnTo>
                    <a:pt x="18238" y="155145"/>
                  </a:lnTo>
                  <a:lnTo>
                    <a:pt x="18221" y="158463"/>
                  </a:lnTo>
                  <a:lnTo>
                    <a:pt x="23843" y="177775"/>
                  </a:lnTo>
                  <a:lnTo>
                    <a:pt x="24510" y="198142"/>
                  </a:lnTo>
                  <a:lnTo>
                    <a:pt x="34062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10">
              <a:extLst>
                <a:ext uri="{FF2B5EF4-FFF2-40B4-BE49-F238E27FC236}">
                  <a16:creationId xmlns:a16="http://schemas.microsoft.com/office/drawing/2014/main" id="{D6462CF4-1C45-6188-FCE4-D0797A4E0F7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610350" y="1971675"/>
              <a:ext cx="180976" cy="47626"/>
            </a:xfrm>
            <a:custGeom>
              <a:avLst/>
              <a:gdLst/>
              <a:ahLst/>
              <a:cxnLst/>
              <a:rect l="0" t="0" r="0" b="0"/>
              <a:pathLst>
                <a:path w="180976" h="47626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5056" y="33436"/>
                  </a:lnTo>
                  <a:lnTo>
                    <a:pt x="29339" y="22989"/>
                  </a:lnTo>
                  <a:lnTo>
                    <a:pt x="72017" y="11548"/>
                  </a:lnTo>
                  <a:lnTo>
                    <a:pt x="104890" y="1730"/>
                  </a:lnTo>
                  <a:lnTo>
                    <a:pt x="144145" y="228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11">
              <a:extLst>
                <a:ext uri="{FF2B5EF4-FFF2-40B4-BE49-F238E27FC236}">
                  <a16:creationId xmlns:a16="http://schemas.microsoft.com/office/drawing/2014/main" id="{44226884-2F4E-0227-4958-F1A71C0692B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629400" y="2085975"/>
              <a:ext cx="152401" cy="24539"/>
            </a:xfrm>
            <a:custGeom>
              <a:avLst/>
              <a:gdLst/>
              <a:ahLst/>
              <a:cxnLst/>
              <a:rect l="0" t="0" r="0" b="0"/>
              <a:pathLst>
                <a:path w="152401" h="24539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2117" y="24538"/>
                  </a:lnTo>
                  <a:lnTo>
                    <a:pt x="41684" y="14925"/>
                  </a:lnTo>
                  <a:lnTo>
                    <a:pt x="85610" y="404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12">
              <a:extLst>
                <a:ext uri="{FF2B5EF4-FFF2-40B4-BE49-F238E27FC236}">
                  <a16:creationId xmlns:a16="http://schemas.microsoft.com/office/drawing/2014/main" id="{802CC79B-FB56-D86C-1FBC-99A4AC0D752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600825" y="2257425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28575"/>
                  </a:moveTo>
                  <a:lnTo>
                    <a:pt x="0" y="28575"/>
                  </a:lnTo>
                  <a:lnTo>
                    <a:pt x="16267" y="27517"/>
                  </a:lnTo>
                  <a:lnTo>
                    <a:pt x="63095" y="15317"/>
                  </a:lnTo>
                  <a:lnTo>
                    <a:pt x="106290" y="7466"/>
                  </a:lnTo>
                  <a:lnTo>
                    <a:pt x="139507" y="98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13">
              <a:extLst>
                <a:ext uri="{FF2B5EF4-FFF2-40B4-BE49-F238E27FC236}">
                  <a16:creationId xmlns:a16="http://schemas.microsoft.com/office/drawing/2014/main" id="{A22824DF-AB90-31C7-C0E2-AE77BA4B441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905625" y="2209800"/>
              <a:ext cx="171451" cy="95251"/>
            </a:xfrm>
            <a:custGeom>
              <a:avLst/>
              <a:gdLst/>
              <a:ahLst/>
              <a:cxnLst/>
              <a:rect l="0" t="0" r="0" b="0"/>
              <a:pathLst>
                <a:path w="171451" h="95251">
                  <a:moveTo>
                    <a:pt x="0" y="0"/>
                  </a:moveTo>
                  <a:lnTo>
                    <a:pt x="0" y="0"/>
                  </a:lnTo>
                  <a:lnTo>
                    <a:pt x="15209" y="1058"/>
                  </a:lnTo>
                  <a:lnTo>
                    <a:pt x="62014" y="19298"/>
                  </a:lnTo>
                  <a:lnTo>
                    <a:pt x="78455" y="31799"/>
                  </a:lnTo>
                  <a:lnTo>
                    <a:pt x="97951" y="55170"/>
                  </a:lnTo>
                  <a:lnTo>
                    <a:pt x="17145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14">
              <a:extLst>
                <a:ext uri="{FF2B5EF4-FFF2-40B4-BE49-F238E27FC236}">
                  <a16:creationId xmlns:a16="http://schemas.microsoft.com/office/drawing/2014/main" id="{38478EB7-C05B-EEBE-D370-8BBED9DD492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958628" y="2200275"/>
              <a:ext cx="127973" cy="152401"/>
            </a:xfrm>
            <a:custGeom>
              <a:avLst/>
              <a:gdLst/>
              <a:ahLst/>
              <a:cxnLst/>
              <a:rect l="0" t="0" r="0" b="0"/>
              <a:pathLst>
                <a:path w="127973" h="152401">
                  <a:moveTo>
                    <a:pt x="127972" y="0"/>
                  </a:moveTo>
                  <a:lnTo>
                    <a:pt x="127972" y="0"/>
                  </a:lnTo>
                  <a:lnTo>
                    <a:pt x="87564" y="43229"/>
                  </a:lnTo>
                  <a:lnTo>
                    <a:pt x="54391" y="90056"/>
                  </a:lnTo>
                  <a:lnTo>
                    <a:pt x="14329" y="135449"/>
                  </a:lnTo>
                  <a:lnTo>
                    <a:pt x="7614" y="144866"/>
                  </a:lnTo>
                  <a:lnTo>
                    <a:pt x="0" y="150168"/>
                  </a:lnTo>
                  <a:lnTo>
                    <a:pt x="4147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15">
              <a:extLst>
                <a:ext uri="{FF2B5EF4-FFF2-40B4-BE49-F238E27FC236}">
                  <a16:creationId xmlns:a16="http://schemas.microsoft.com/office/drawing/2014/main" id="{2EA52FE0-DF89-9E37-3693-7F23FB54121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168666" y="2190866"/>
              <a:ext cx="98910" cy="133235"/>
            </a:xfrm>
            <a:custGeom>
              <a:avLst/>
              <a:gdLst/>
              <a:ahLst/>
              <a:cxnLst/>
              <a:rect l="0" t="0" r="0" b="0"/>
              <a:pathLst>
                <a:path w="98910" h="133235">
                  <a:moveTo>
                    <a:pt x="60809" y="9409"/>
                  </a:moveTo>
                  <a:lnTo>
                    <a:pt x="60809" y="9409"/>
                  </a:lnTo>
                  <a:lnTo>
                    <a:pt x="65865" y="4353"/>
                  </a:lnTo>
                  <a:lnTo>
                    <a:pt x="66297" y="2863"/>
                  </a:lnTo>
                  <a:lnTo>
                    <a:pt x="65526" y="1870"/>
                  </a:lnTo>
                  <a:lnTo>
                    <a:pt x="61740" y="276"/>
                  </a:lnTo>
                  <a:lnTo>
                    <a:pt x="56029" y="0"/>
                  </a:lnTo>
                  <a:lnTo>
                    <a:pt x="42577" y="10031"/>
                  </a:lnTo>
                  <a:lnTo>
                    <a:pt x="20128" y="33442"/>
                  </a:lnTo>
                  <a:lnTo>
                    <a:pt x="981" y="71684"/>
                  </a:lnTo>
                  <a:lnTo>
                    <a:pt x="0" y="87887"/>
                  </a:lnTo>
                  <a:lnTo>
                    <a:pt x="4150" y="104613"/>
                  </a:lnTo>
                  <a:lnTo>
                    <a:pt x="13049" y="119102"/>
                  </a:lnTo>
                  <a:lnTo>
                    <a:pt x="24060" y="126953"/>
                  </a:lnTo>
                  <a:lnTo>
                    <a:pt x="42160" y="131373"/>
                  </a:lnTo>
                  <a:lnTo>
                    <a:pt x="98909" y="1332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16">
              <a:extLst>
                <a:ext uri="{FF2B5EF4-FFF2-40B4-BE49-F238E27FC236}">
                  <a16:creationId xmlns:a16="http://schemas.microsoft.com/office/drawing/2014/main" id="{149F5480-DC74-D24C-F6C3-6156274963B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346158" y="2230156"/>
              <a:ext cx="159543" cy="107084"/>
            </a:xfrm>
            <a:custGeom>
              <a:avLst/>
              <a:gdLst/>
              <a:ahLst/>
              <a:cxnLst/>
              <a:rect l="0" t="0" r="0" b="0"/>
              <a:pathLst>
                <a:path w="159543" h="107084">
                  <a:moveTo>
                    <a:pt x="7142" y="46319"/>
                  </a:moveTo>
                  <a:lnTo>
                    <a:pt x="7142" y="46319"/>
                  </a:lnTo>
                  <a:lnTo>
                    <a:pt x="12198" y="46319"/>
                  </a:lnTo>
                  <a:lnTo>
                    <a:pt x="29935" y="51807"/>
                  </a:lnTo>
                  <a:lnTo>
                    <a:pt x="42353" y="49474"/>
                  </a:lnTo>
                  <a:lnTo>
                    <a:pt x="57909" y="52428"/>
                  </a:lnTo>
                  <a:lnTo>
                    <a:pt x="103173" y="38913"/>
                  </a:lnTo>
                  <a:lnTo>
                    <a:pt x="109262" y="38207"/>
                  </a:lnTo>
                  <a:lnTo>
                    <a:pt x="114381" y="35619"/>
                  </a:lnTo>
                  <a:lnTo>
                    <a:pt x="122889" y="27100"/>
                  </a:lnTo>
                  <a:lnTo>
                    <a:pt x="127377" y="19080"/>
                  </a:lnTo>
                  <a:lnTo>
                    <a:pt x="128573" y="15460"/>
                  </a:lnTo>
                  <a:lnTo>
                    <a:pt x="128313" y="11988"/>
                  </a:lnTo>
                  <a:lnTo>
                    <a:pt x="125201" y="5308"/>
                  </a:lnTo>
                  <a:lnTo>
                    <a:pt x="121832" y="3103"/>
                  </a:lnTo>
                  <a:lnTo>
                    <a:pt x="106976" y="0"/>
                  </a:lnTo>
                  <a:lnTo>
                    <a:pt x="89169" y="140"/>
                  </a:lnTo>
                  <a:lnTo>
                    <a:pt x="47116" y="14975"/>
                  </a:lnTo>
                  <a:lnTo>
                    <a:pt x="18484" y="41535"/>
                  </a:lnTo>
                  <a:lnTo>
                    <a:pt x="14704" y="43129"/>
                  </a:lnTo>
                  <a:lnTo>
                    <a:pt x="7681" y="53368"/>
                  </a:lnTo>
                  <a:lnTo>
                    <a:pt x="599" y="74161"/>
                  </a:lnTo>
                  <a:lnTo>
                    <a:pt x="0" y="86210"/>
                  </a:lnTo>
                  <a:lnTo>
                    <a:pt x="3262" y="95093"/>
                  </a:lnTo>
                  <a:lnTo>
                    <a:pt x="13883" y="102568"/>
                  </a:lnTo>
                  <a:lnTo>
                    <a:pt x="21161" y="106043"/>
                  </a:lnTo>
                  <a:lnTo>
                    <a:pt x="40538" y="107083"/>
                  </a:lnTo>
                  <a:lnTo>
                    <a:pt x="87469" y="104183"/>
                  </a:lnTo>
                  <a:lnTo>
                    <a:pt x="159542" y="844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17">
              <a:extLst>
                <a:ext uri="{FF2B5EF4-FFF2-40B4-BE49-F238E27FC236}">
                  <a16:creationId xmlns:a16="http://schemas.microsoft.com/office/drawing/2014/main" id="{76985553-F2F9-3A65-63AD-BA20F02FB9C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610475" y="2124226"/>
              <a:ext cx="28576" cy="276075"/>
            </a:xfrm>
            <a:custGeom>
              <a:avLst/>
              <a:gdLst/>
              <a:ahLst/>
              <a:cxnLst/>
              <a:rect l="0" t="0" r="0" b="0"/>
              <a:pathLst>
                <a:path w="28576" h="276075">
                  <a:moveTo>
                    <a:pt x="0" y="18899"/>
                  </a:moveTo>
                  <a:lnTo>
                    <a:pt x="0" y="18899"/>
                  </a:lnTo>
                  <a:lnTo>
                    <a:pt x="10113" y="13843"/>
                  </a:lnTo>
                  <a:lnTo>
                    <a:pt x="13091" y="11295"/>
                  </a:lnTo>
                  <a:lnTo>
                    <a:pt x="18981" y="0"/>
                  </a:lnTo>
                  <a:lnTo>
                    <a:pt x="17988" y="46481"/>
                  </a:lnTo>
                  <a:lnTo>
                    <a:pt x="11510" y="73540"/>
                  </a:lnTo>
                  <a:lnTo>
                    <a:pt x="9699" y="120723"/>
                  </a:lnTo>
                  <a:lnTo>
                    <a:pt x="10606" y="164365"/>
                  </a:lnTo>
                  <a:lnTo>
                    <a:pt x="18169" y="211547"/>
                  </a:lnTo>
                  <a:lnTo>
                    <a:pt x="28575" y="2760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18">
              <a:extLst>
                <a:ext uri="{FF2B5EF4-FFF2-40B4-BE49-F238E27FC236}">
                  <a16:creationId xmlns:a16="http://schemas.microsoft.com/office/drawing/2014/main" id="{37AF754E-E9CF-D9DC-71CB-75641B5445B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824062" y="2228850"/>
              <a:ext cx="15014" cy="9526"/>
            </a:xfrm>
            <a:custGeom>
              <a:avLst/>
              <a:gdLst/>
              <a:ahLst/>
              <a:cxnLst/>
              <a:rect l="0" t="0" r="0" b="0"/>
              <a:pathLst>
                <a:path w="15014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343" y="9525"/>
                  </a:lnTo>
                  <a:lnTo>
                    <a:pt x="3391" y="8467"/>
                  </a:lnTo>
                  <a:lnTo>
                    <a:pt x="5212" y="1324"/>
                  </a:lnTo>
                  <a:lnTo>
                    <a:pt x="1501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19">
              <a:extLst>
                <a:ext uri="{FF2B5EF4-FFF2-40B4-BE49-F238E27FC236}">
                  <a16:creationId xmlns:a16="http://schemas.microsoft.com/office/drawing/2014/main" id="{C3DBA155-163F-4C99-DB2F-109F423BF42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858125" y="23336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SMARTInkShape-Group25">
            <a:extLst>
              <a:ext uri="{FF2B5EF4-FFF2-40B4-BE49-F238E27FC236}">
                <a16:creationId xmlns:a16="http://schemas.microsoft.com/office/drawing/2014/main" id="{5986B4FC-169E-12DF-05D0-4D39E06B30FF}"/>
              </a:ext>
            </a:extLst>
          </p:cNvPr>
          <p:cNvGrpSpPr/>
          <p:nvPr/>
        </p:nvGrpSpPr>
        <p:grpSpPr>
          <a:xfrm>
            <a:off x="5697667" y="2867025"/>
            <a:ext cx="1989009" cy="295276"/>
            <a:chOff x="5697667" y="2867025"/>
            <a:chExt cx="1989009" cy="295276"/>
          </a:xfrm>
        </p:grpSpPr>
        <p:sp>
          <p:nvSpPr>
            <p:cNvPr id="334" name="SMARTInkShape-120">
              <a:extLst>
                <a:ext uri="{FF2B5EF4-FFF2-40B4-BE49-F238E27FC236}">
                  <a16:creationId xmlns:a16="http://schemas.microsoft.com/office/drawing/2014/main" id="{B6902AD4-88D5-F384-5B02-627E3887CFF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697667" y="2990850"/>
              <a:ext cx="179259" cy="19051"/>
            </a:xfrm>
            <a:custGeom>
              <a:avLst/>
              <a:gdLst/>
              <a:ahLst/>
              <a:cxnLst/>
              <a:rect l="0" t="0" r="0" b="0"/>
              <a:pathLst>
                <a:path w="179259" h="19051">
                  <a:moveTo>
                    <a:pt x="17333" y="19050"/>
                  </a:moveTo>
                  <a:lnTo>
                    <a:pt x="17333" y="19050"/>
                  </a:lnTo>
                  <a:lnTo>
                    <a:pt x="0" y="19050"/>
                  </a:lnTo>
                  <a:lnTo>
                    <a:pt x="44088" y="19050"/>
                  </a:lnTo>
                  <a:lnTo>
                    <a:pt x="87649" y="11511"/>
                  </a:lnTo>
                  <a:lnTo>
                    <a:pt x="125297" y="9917"/>
                  </a:lnTo>
                  <a:lnTo>
                    <a:pt x="1792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21">
              <a:extLst>
                <a:ext uri="{FF2B5EF4-FFF2-40B4-BE49-F238E27FC236}">
                  <a16:creationId xmlns:a16="http://schemas.microsoft.com/office/drawing/2014/main" id="{BAC6512E-F4C2-8066-1BDA-C0A0D7E39F7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705475" y="3087424"/>
              <a:ext cx="161926" cy="17727"/>
            </a:xfrm>
            <a:custGeom>
              <a:avLst/>
              <a:gdLst/>
              <a:ahLst/>
              <a:cxnLst/>
              <a:rect l="0" t="0" r="0" b="0"/>
              <a:pathLst>
                <a:path w="161926" h="17727">
                  <a:moveTo>
                    <a:pt x="0" y="8201"/>
                  </a:moveTo>
                  <a:lnTo>
                    <a:pt x="0" y="8201"/>
                  </a:lnTo>
                  <a:lnTo>
                    <a:pt x="24910" y="7143"/>
                  </a:lnTo>
                  <a:lnTo>
                    <a:pt x="67447" y="0"/>
                  </a:lnTo>
                  <a:lnTo>
                    <a:pt x="114402" y="9211"/>
                  </a:lnTo>
                  <a:lnTo>
                    <a:pt x="161925" y="177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22">
              <a:extLst>
                <a:ext uri="{FF2B5EF4-FFF2-40B4-BE49-F238E27FC236}">
                  <a16:creationId xmlns:a16="http://schemas.microsoft.com/office/drawing/2014/main" id="{870420C5-9BC0-15CA-5E3C-BB6E4FF4718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067425" y="2895610"/>
              <a:ext cx="76201" cy="266691"/>
            </a:xfrm>
            <a:custGeom>
              <a:avLst/>
              <a:gdLst/>
              <a:ahLst/>
              <a:cxnLst/>
              <a:rect l="0" t="0" r="0" b="0"/>
              <a:pathLst>
                <a:path w="76201" h="266691">
                  <a:moveTo>
                    <a:pt x="76200" y="9515"/>
                  </a:moveTo>
                  <a:lnTo>
                    <a:pt x="76200" y="9515"/>
                  </a:lnTo>
                  <a:lnTo>
                    <a:pt x="76200" y="0"/>
                  </a:lnTo>
                  <a:lnTo>
                    <a:pt x="75142" y="16259"/>
                  </a:lnTo>
                  <a:lnTo>
                    <a:pt x="59953" y="61769"/>
                  </a:lnTo>
                  <a:lnTo>
                    <a:pt x="44729" y="109128"/>
                  </a:lnTo>
                  <a:lnTo>
                    <a:pt x="31766" y="153958"/>
                  </a:lnTo>
                  <a:lnTo>
                    <a:pt x="18633" y="197399"/>
                  </a:lnTo>
                  <a:lnTo>
                    <a:pt x="2785" y="242602"/>
                  </a:lnTo>
                  <a:lnTo>
                    <a:pt x="0" y="2666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23">
              <a:extLst>
                <a:ext uri="{FF2B5EF4-FFF2-40B4-BE49-F238E27FC236}">
                  <a16:creationId xmlns:a16="http://schemas.microsoft.com/office/drawing/2014/main" id="{E20F916F-DCFC-E525-B979-708B99022C2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105525" y="2890515"/>
              <a:ext cx="142876" cy="252736"/>
            </a:xfrm>
            <a:custGeom>
              <a:avLst/>
              <a:gdLst/>
              <a:ahLst/>
              <a:cxnLst/>
              <a:rect l="0" t="0" r="0" b="0"/>
              <a:pathLst>
                <a:path w="142876" h="252736">
                  <a:moveTo>
                    <a:pt x="0" y="81285"/>
                  </a:moveTo>
                  <a:lnTo>
                    <a:pt x="0" y="81285"/>
                  </a:lnTo>
                  <a:lnTo>
                    <a:pt x="22120" y="42689"/>
                  </a:lnTo>
                  <a:lnTo>
                    <a:pt x="44658" y="18974"/>
                  </a:lnTo>
                  <a:lnTo>
                    <a:pt x="60269" y="9671"/>
                  </a:lnTo>
                  <a:lnTo>
                    <a:pt x="88812" y="0"/>
                  </a:lnTo>
                  <a:lnTo>
                    <a:pt x="96975" y="2119"/>
                  </a:lnTo>
                  <a:lnTo>
                    <a:pt x="99575" y="5225"/>
                  </a:lnTo>
                  <a:lnTo>
                    <a:pt x="112010" y="48282"/>
                  </a:lnTo>
                  <a:lnTo>
                    <a:pt x="121602" y="91873"/>
                  </a:lnTo>
                  <a:lnTo>
                    <a:pt x="129398" y="133223"/>
                  </a:lnTo>
                  <a:lnTo>
                    <a:pt x="132180" y="172756"/>
                  </a:lnTo>
                  <a:lnTo>
                    <a:pt x="133119" y="218397"/>
                  </a:lnTo>
                  <a:lnTo>
                    <a:pt x="133305" y="243365"/>
                  </a:lnTo>
                  <a:lnTo>
                    <a:pt x="134378" y="246488"/>
                  </a:lnTo>
                  <a:lnTo>
                    <a:pt x="142875" y="2527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24">
              <a:extLst>
                <a:ext uri="{FF2B5EF4-FFF2-40B4-BE49-F238E27FC236}">
                  <a16:creationId xmlns:a16="http://schemas.microsoft.com/office/drawing/2014/main" id="{91F08AC2-1078-40A9-3274-578B7423BF5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105525" y="302895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48303" y="9349"/>
                  </a:lnTo>
                  <a:lnTo>
                    <a:pt x="92334" y="144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25">
              <a:extLst>
                <a:ext uri="{FF2B5EF4-FFF2-40B4-BE49-F238E27FC236}">
                  <a16:creationId xmlns:a16="http://schemas.microsoft.com/office/drawing/2014/main" id="{754914E1-70D7-D3CD-8467-C2E0D3D8232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372225" y="2952750"/>
              <a:ext cx="152401" cy="174993"/>
            </a:xfrm>
            <a:custGeom>
              <a:avLst/>
              <a:gdLst/>
              <a:ahLst/>
              <a:cxnLst/>
              <a:rect l="0" t="0" r="0" b="0"/>
              <a:pathLst>
                <a:path w="152401" h="174993">
                  <a:moveTo>
                    <a:pt x="0" y="19050"/>
                  </a:moveTo>
                  <a:lnTo>
                    <a:pt x="0" y="19050"/>
                  </a:lnTo>
                  <a:lnTo>
                    <a:pt x="8201" y="10849"/>
                  </a:lnTo>
                  <a:lnTo>
                    <a:pt x="14189" y="9917"/>
                  </a:lnTo>
                  <a:lnTo>
                    <a:pt x="19712" y="12522"/>
                  </a:lnTo>
                  <a:lnTo>
                    <a:pt x="22666" y="14698"/>
                  </a:lnTo>
                  <a:lnTo>
                    <a:pt x="31881" y="27873"/>
                  </a:lnTo>
                  <a:lnTo>
                    <a:pt x="38988" y="66497"/>
                  </a:lnTo>
                  <a:lnTo>
                    <a:pt x="52935" y="109248"/>
                  </a:lnTo>
                  <a:lnTo>
                    <a:pt x="57393" y="125813"/>
                  </a:lnTo>
                  <a:lnTo>
                    <a:pt x="82452" y="169894"/>
                  </a:lnTo>
                  <a:lnTo>
                    <a:pt x="83543" y="173587"/>
                  </a:lnTo>
                  <a:lnTo>
                    <a:pt x="85328" y="174992"/>
                  </a:lnTo>
                  <a:lnTo>
                    <a:pt x="87577" y="174869"/>
                  </a:lnTo>
                  <a:lnTo>
                    <a:pt x="90134" y="173730"/>
                  </a:lnTo>
                  <a:lnTo>
                    <a:pt x="91840" y="171911"/>
                  </a:lnTo>
                  <a:lnTo>
                    <a:pt x="105412" y="133413"/>
                  </a:lnTo>
                  <a:lnTo>
                    <a:pt x="114188" y="91613"/>
                  </a:lnTo>
                  <a:lnTo>
                    <a:pt x="129386" y="47388"/>
                  </a:lnTo>
                  <a:lnTo>
                    <a:pt x="133235" y="28387"/>
                  </a:lnTo>
                  <a:lnTo>
                    <a:pt x="135389" y="25275"/>
                  </a:lnTo>
                  <a:lnTo>
                    <a:pt x="140606" y="1970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26">
              <a:extLst>
                <a:ext uri="{FF2B5EF4-FFF2-40B4-BE49-F238E27FC236}">
                  <a16:creationId xmlns:a16="http://schemas.microsoft.com/office/drawing/2014/main" id="{83376E58-D225-AAA2-C6A0-ABB45249E50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610350" y="2953142"/>
              <a:ext cx="152401" cy="199199"/>
            </a:xfrm>
            <a:custGeom>
              <a:avLst/>
              <a:gdLst/>
              <a:ahLst/>
              <a:cxnLst/>
              <a:rect l="0" t="0" r="0" b="0"/>
              <a:pathLst>
                <a:path w="152401" h="19919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5056" y="9837"/>
                  </a:lnTo>
                  <a:lnTo>
                    <a:pt x="5487" y="14894"/>
                  </a:lnTo>
                  <a:lnTo>
                    <a:pt x="931" y="54511"/>
                  </a:lnTo>
                  <a:lnTo>
                    <a:pt x="7662" y="98443"/>
                  </a:lnTo>
                  <a:lnTo>
                    <a:pt x="9416" y="144574"/>
                  </a:lnTo>
                  <a:lnTo>
                    <a:pt x="9523" y="190088"/>
                  </a:lnTo>
                  <a:lnTo>
                    <a:pt x="9525" y="199198"/>
                  </a:lnTo>
                  <a:lnTo>
                    <a:pt x="9525" y="191394"/>
                  </a:lnTo>
                  <a:lnTo>
                    <a:pt x="10583" y="190965"/>
                  </a:lnTo>
                  <a:lnTo>
                    <a:pt x="18187" y="189304"/>
                  </a:lnTo>
                  <a:lnTo>
                    <a:pt x="39184" y="182619"/>
                  </a:lnTo>
                  <a:lnTo>
                    <a:pt x="79117" y="180762"/>
                  </a:lnTo>
                  <a:lnTo>
                    <a:pt x="116605" y="181665"/>
                  </a:lnTo>
                  <a:lnTo>
                    <a:pt x="152400" y="1901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27">
              <a:extLst>
                <a:ext uri="{FF2B5EF4-FFF2-40B4-BE49-F238E27FC236}">
                  <a16:creationId xmlns:a16="http://schemas.microsoft.com/office/drawing/2014/main" id="{DF68D478-2AB4-2C74-E6E1-2B75C170302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581775" y="2924175"/>
              <a:ext cx="95251" cy="47626"/>
            </a:xfrm>
            <a:custGeom>
              <a:avLst/>
              <a:gdLst/>
              <a:ahLst/>
              <a:cxnLst/>
              <a:rect l="0" t="0" r="0" b="0"/>
              <a:pathLst>
                <a:path w="95251" h="47626">
                  <a:moveTo>
                    <a:pt x="0" y="47625"/>
                  </a:moveTo>
                  <a:lnTo>
                    <a:pt x="0" y="47625"/>
                  </a:lnTo>
                  <a:lnTo>
                    <a:pt x="8662" y="40021"/>
                  </a:lnTo>
                  <a:lnTo>
                    <a:pt x="50768" y="18977"/>
                  </a:lnTo>
                  <a:lnTo>
                    <a:pt x="85943" y="971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28">
              <a:extLst>
                <a:ext uri="{FF2B5EF4-FFF2-40B4-BE49-F238E27FC236}">
                  <a16:creationId xmlns:a16="http://schemas.microsoft.com/office/drawing/2014/main" id="{EA342B69-3B06-B28C-E1F9-1EDCFE066A9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591300" y="30099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45761" y="579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29">
              <a:extLst>
                <a:ext uri="{FF2B5EF4-FFF2-40B4-BE49-F238E27FC236}">
                  <a16:creationId xmlns:a16="http://schemas.microsoft.com/office/drawing/2014/main" id="{A49C56A4-B2FB-24BF-080D-50694ACF8C7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762750" y="2943341"/>
              <a:ext cx="17087" cy="199910"/>
            </a:xfrm>
            <a:custGeom>
              <a:avLst/>
              <a:gdLst/>
              <a:ahLst/>
              <a:cxnLst/>
              <a:rect l="0" t="0" r="0" b="0"/>
              <a:pathLst>
                <a:path w="17087" h="199910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3"/>
                  </a:lnTo>
                  <a:lnTo>
                    <a:pt x="2822" y="1870"/>
                  </a:lnTo>
                  <a:lnTo>
                    <a:pt x="9132" y="0"/>
                  </a:lnTo>
                  <a:lnTo>
                    <a:pt x="14465" y="4975"/>
                  </a:lnTo>
                  <a:lnTo>
                    <a:pt x="17012" y="13083"/>
                  </a:lnTo>
                  <a:lnTo>
                    <a:pt x="17086" y="24800"/>
                  </a:lnTo>
                  <a:lnTo>
                    <a:pt x="9270" y="72170"/>
                  </a:lnTo>
                  <a:lnTo>
                    <a:pt x="2145" y="117605"/>
                  </a:lnTo>
                  <a:lnTo>
                    <a:pt x="424" y="158016"/>
                  </a:lnTo>
                  <a:lnTo>
                    <a:pt x="0" y="1999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30">
              <a:extLst>
                <a:ext uri="{FF2B5EF4-FFF2-40B4-BE49-F238E27FC236}">
                  <a16:creationId xmlns:a16="http://schemas.microsoft.com/office/drawing/2014/main" id="{FE9BC57F-04CC-98C9-609B-5CEA2792A55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743700" y="2924343"/>
              <a:ext cx="180976" cy="228433"/>
            </a:xfrm>
            <a:custGeom>
              <a:avLst/>
              <a:gdLst/>
              <a:ahLst/>
              <a:cxnLst/>
              <a:rect l="0" t="0" r="0" b="0"/>
              <a:pathLst>
                <a:path w="180976" h="228433">
                  <a:moveTo>
                    <a:pt x="0" y="95082"/>
                  </a:moveTo>
                  <a:lnTo>
                    <a:pt x="0" y="95082"/>
                  </a:lnTo>
                  <a:lnTo>
                    <a:pt x="5056" y="90026"/>
                  </a:lnTo>
                  <a:lnTo>
                    <a:pt x="7538" y="84721"/>
                  </a:lnTo>
                  <a:lnTo>
                    <a:pt x="14189" y="67636"/>
                  </a:lnTo>
                  <a:lnTo>
                    <a:pt x="41314" y="26668"/>
                  </a:lnTo>
                  <a:lnTo>
                    <a:pt x="68530" y="6308"/>
                  </a:lnTo>
                  <a:lnTo>
                    <a:pt x="78436" y="2710"/>
                  </a:lnTo>
                  <a:lnTo>
                    <a:pt x="107523" y="0"/>
                  </a:lnTo>
                  <a:lnTo>
                    <a:pt x="114110" y="2729"/>
                  </a:lnTo>
                  <a:lnTo>
                    <a:pt x="126963" y="13104"/>
                  </a:lnTo>
                  <a:lnTo>
                    <a:pt x="128033" y="17147"/>
                  </a:lnTo>
                  <a:lnTo>
                    <a:pt x="126401" y="27283"/>
                  </a:lnTo>
                  <a:lnTo>
                    <a:pt x="110980" y="60074"/>
                  </a:lnTo>
                  <a:lnTo>
                    <a:pt x="105737" y="68568"/>
                  </a:lnTo>
                  <a:lnTo>
                    <a:pt x="91444" y="80829"/>
                  </a:lnTo>
                  <a:lnTo>
                    <a:pt x="44848" y="110772"/>
                  </a:lnTo>
                  <a:lnTo>
                    <a:pt x="32808" y="119369"/>
                  </a:lnTo>
                  <a:lnTo>
                    <a:pt x="25870" y="121751"/>
                  </a:lnTo>
                  <a:lnTo>
                    <a:pt x="24655" y="121328"/>
                  </a:lnTo>
                  <a:lnTo>
                    <a:pt x="24903" y="119988"/>
                  </a:lnTo>
                  <a:lnTo>
                    <a:pt x="26128" y="118036"/>
                  </a:lnTo>
                  <a:lnTo>
                    <a:pt x="29059" y="117793"/>
                  </a:lnTo>
                  <a:lnTo>
                    <a:pt x="69897" y="126043"/>
                  </a:lnTo>
                  <a:lnTo>
                    <a:pt x="86099" y="132126"/>
                  </a:lnTo>
                  <a:lnTo>
                    <a:pt x="119150" y="152305"/>
                  </a:lnTo>
                  <a:lnTo>
                    <a:pt x="160687" y="195425"/>
                  </a:lnTo>
                  <a:lnTo>
                    <a:pt x="167449" y="200077"/>
                  </a:lnTo>
                  <a:lnTo>
                    <a:pt x="180975" y="2284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31">
              <a:extLst>
                <a:ext uri="{FF2B5EF4-FFF2-40B4-BE49-F238E27FC236}">
                  <a16:creationId xmlns:a16="http://schemas.microsoft.com/office/drawing/2014/main" id="{4EE43C60-00EA-4BFD-79E1-E1FC99EC79B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019962" y="2925435"/>
              <a:ext cx="118921" cy="224202"/>
            </a:xfrm>
            <a:custGeom>
              <a:avLst/>
              <a:gdLst/>
              <a:ahLst/>
              <a:cxnLst/>
              <a:rect l="0" t="0" r="0" b="0"/>
              <a:pathLst>
                <a:path w="118921" h="224202">
                  <a:moveTo>
                    <a:pt x="9488" y="103515"/>
                  </a:moveTo>
                  <a:lnTo>
                    <a:pt x="9488" y="103515"/>
                  </a:lnTo>
                  <a:lnTo>
                    <a:pt x="14544" y="108571"/>
                  </a:lnTo>
                  <a:lnTo>
                    <a:pt x="17688" y="126885"/>
                  </a:lnTo>
                  <a:lnTo>
                    <a:pt x="11300" y="167937"/>
                  </a:lnTo>
                  <a:lnTo>
                    <a:pt x="7202" y="188572"/>
                  </a:lnTo>
                  <a:lnTo>
                    <a:pt x="387" y="215337"/>
                  </a:lnTo>
                  <a:lnTo>
                    <a:pt x="0" y="167712"/>
                  </a:lnTo>
                  <a:lnTo>
                    <a:pt x="10087" y="129122"/>
                  </a:lnTo>
                  <a:lnTo>
                    <a:pt x="21424" y="90876"/>
                  </a:lnTo>
                  <a:lnTo>
                    <a:pt x="40785" y="45223"/>
                  </a:lnTo>
                  <a:lnTo>
                    <a:pt x="64000" y="13096"/>
                  </a:lnTo>
                  <a:lnTo>
                    <a:pt x="73579" y="5121"/>
                  </a:lnTo>
                  <a:lnTo>
                    <a:pt x="83296" y="0"/>
                  </a:lnTo>
                  <a:lnTo>
                    <a:pt x="85152" y="638"/>
                  </a:lnTo>
                  <a:lnTo>
                    <a:pt x="90036" y="4170"/>
                  </a:lnTo>
                  <a:lnTo>
                    <a:pt x="98735" y="17164"/>
                  </a:lnTo>
                  <a:lnTo>
                    <a:pt x="103947" y="64601"/>
                  </a:lnTo>
                  <a:lnTo>
                    <a:pt x="104582" y="108410"/>
                  </a:lnTo>
                  <a:lnTo>
                    <a:pt x="101847" y="124388"/>
                  </a:lnTo>
                  <a:lnTo>
                    <a:pt x="99635" y="130130"/>
                  </a:lnTo>
                  <a:lnTo>
                    <a:pt x="100001" y="144977"/>
                  </a:lnTo>
                  <a:lnTo>
                    <a:pt x="104322" y="186804"/>
                  </a:lnTo>
                  <a:lnTo>
                    <a:pt x="105612" y="205091"/>
                  </a:lnTo>
                  <a:lnTo>
                    <a:pt x="112915" y="224201"/>
                  </a:lnTo>
                  <a:lnTo>
                    <a:pt x="114423" y="224189"/>
                  </a:lnTo>
                  <a:lnTo>
                    <a:pt x="118920" y="221354"/>
                  </a:lnTo>
                  <a:lnTo>
                    <a:pt x="118803" y="208099"/>
                  </a:lnTo>
                  <a:lnTo>
                    <a:pt x="110103" y="170152"/>
                  </a:lnTo>
                  <a:lnTo>
                    <a:pt x="87544" y="128204"/>
                  </a:lnTo>
                  <a:lnTo>
                    <a:pt x="83750" y="123149"/>
                  </a:lnTo>
                  <a:lnTo>
                    <a:pt x="73891" y="117533"/>
                  </a:lnTo>
                  <a:lnTo>
                    <a:pt x="28538" y="1225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32">
              <a:extLst>
                <a:ext uri="{FF2B5EF4-FFF2-40B4-BE49-F238E27FC236}">
                  <a16:creationId xmlns:a16="http://schemas.microsoft.com/office/drawing/2014/main" id="{300AC303-7309-E508-FE84-D2AAB816AC3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250059" y="2886075"/>
              <a:ext cx="227067" cy="265753"/>
            </a:xfrm>
            <a:custGeom>
              <a:avLst/>
              <a:gdLst/>
              <a:ahLst/>
              <a:cxnLst/>
              <a:rect l="0" t="0" r="0" b="0"/>
              <a:pathLst>
                <a:path w="227067" h="265753">
                  <a:moveTo>
                    <a:pt x="93716" y="0"/>
                  </a:moveTo>
                  <a:lnTo>
                    <a:pt x="93716" y="0"/>
                  </a:lnTo>
                  <a:lnTo>
                    <a:pt x="85052" y="7604"/>
                  </a:lnTo>
                  <a:lnTo>
                    <a:pt x="70923" y="17305"/>
                  </a:lnTo>
                  <a:lnTo>
                    <a:pt x="41890" y="57750"/>
                  </a:lnTo>
                  <a:lnTo>
                    <a:pt x="13390" y="90594"/>
                  </a:lnTo>
                  <a:lnTo>
                    <a:pt x="3646" y="122924"/>
                  </a:lnTo>
                  <a:lnTo>
                    <a:pt x="0" y="142020"/>
                  </a:lnTo>
                  <a:lnTo>
                    <a:pt x="6374" y="172104"/>
                  </a:lnTo>
                  <a:lnTo>
                    <a:pt x="11858" y="186205"/>
                  </a:lnTo>
                  <a:lnTo>
                    <a:pt x="20645" y="196705"/>
                  </a:lnTo>
                  <a:lnTo>
                    <a:pt x="32665" y="204899"/>
                  </a:lnTo>
                  <a:lnTo>
                    <a:pt x="48591" y="212069"/>
                  </a:lnTo>
                  <a:lnTo>
                    <a:pt x="66252" y="213139"/>
                  </a:lnTo>
                  <a:lnTo>
                    <a:pt x="82569" y="210087"/>
                  </a:lnTo>
                  <a:lnTo>
                    <a:pt x="93348" y="205202"/>
                  </a:lnTo>
                  <a:lnTo>
                    <a:pt x="96645" y="201360"/>
                  </a:lnTo>
                  <a:lnTo>
                    <a:pt x="100309" y="191446"/>
                  </a:lnTo>
                  <a:lnTo>
                    <a:pt x="99115" y="179984"/>
                  </a:lnTo>
                  <a:lnTo>
                    <a:pt x="95057" y="169951"/>
                  </a:lnTo>
                  <a:lnTo>
                    <a:pt x="92494" y="167276"/>
                  </a:lnTo>
                  <a:lnTo>
                    <a:pt x="74825" y="152544"/>
                  </a:lnTo>
                  <a:lnTo>
                    <a:pt x="84419" y="151370"/>
                  </a:lnTo>
                  <a:lnTo>
                    <a:pt x="126834" y="140643"/>
                  </a:lnTo>
                  <a:lnTo>
                    <a:pt x="169479" y="123629"/>
                  </a:lnTo>
                  <a:lnTo>
                    <a:pt x="203394" y="104963"/>
                  </a:lnTo>
                  <a:lnTo>
                    <a:pt x="204935" y="102784"/>
                  </a:lnTo>
                  <a:lnTo>
                    <a:pt x="205962" y="100273"/>
                  </a:lnTo>
                  <a:lnTo>
                    <a:pt x="206647" y="99657"/>
                  </a:lnTo>
                  <a:lnTo>
                    <a:pt x="207104" y="100305"/>
                  </a:lnTo>
                  <a:lnTo>
                    <a:pt x="208000" y="145401"/>
                  </a:lnTo>
                  <a:lnTo>
                    <a:pt x="199813" y="190134"/>
                  </a:lnTo>
                  <a:lnTo>
                    <a:pt x="197693" y="224255"/>
                  </a:lnTo>
                  <a:lnTo>
                    <a:pt x="195843" y="228878"/>
                  </a:lnTo>
                  <a:lnTo>
                    <a:pt x="193551" y="231960"/>
                  </a:lnTo>
                  <a:lnTo>
                    <a:pt x="193081" y="235073"/>
                  </a:lnTo>
                  <a:lnTo>
                    <a:pt x="193825" y="238208"/>
                  </a:lnTo>
                  <a:lnTo>
                    <a:pt x="196417" y="245570"/>
                  </a:lnTo>
                  <a:lnTo>
                    <a:pt x="198218" y="263500"/>
                  </a:lnTo>
                  <a:lnTo>
                    <a:pt x="200426" y="264566"/>
                  </a:lnTo>
                  <a:lnTo>
                    <a:pt x="208523" y="265752"/>
                  </a:lnTo>
                  <a:lnTo>
                    <a:pt x="227066" y="2571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33">
              <a:extLst>
                <a:ext uri="{FF2B5EF4-FFF2-40B4-BE49-F238E27FC236}">
                  <a16:creationId xmlns:a16="http://schemas.microsoft.com/office/drawing/2014/main" id="{C9CD926C-2B37-C324-AB1F-325233944B9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534275" y="2924175"/>
              <a:ext cx="28542" cy="219076"/>
            </a:xfrm>
            <a:custGeom>
              <a:avLst/>
              <a:gdLst/>
              <a:ahLst/>
              <a:cxnLst/>
              <a:rect l="0" t="0" r="0" b="0"/>
              <a:pathLst>
                <a:path w="28542" h="219076">
                  <a:moveTo>
                    <a:pt x="19050" y="0"/>
                  </a:moveTo>
                  <a:lnTo>
                    <a:pt x="19050" y="0"/>
                  </a:lnTo>
                  <a:lnTo>
                    <a:pt x="27251" y="8201"/>
                  </a:lnTo>
                  <a:lnTo>
                    <a:pt x="28184" y="14189"/>
                  </a:lnTo>
                  <a:lnTo>
                    <a:pt x="28541" y="55251"/>
                  </a:lnTo>
                  <a:lnTo>
                    <a:pt x="23516" y="102788"/>
                  </a:lnTo>
                  <a:lnTo>
                    <a:pt x="12098" y="144600"/>
                  </a:lnTo>
                  <a:lnTo>
                    <a:pt x="2211" y="191709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34">
              <a:extLst>
                <a:ext uri="{FF2B5EF4-FFF2-40B4-BE49-F238E27FC236}">
                  <a16:creationId xmlns:a16="http://schemas.microsoft.com/office/drawing/2014/main" id="{5C7A93C3-8B4B-0722-AA7E-D347CEF53D1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534275" y="2867025"/>
              <a:ext cx="114301" cy="57151"/>
            </a:xfrm>
            <a:custGeom>
              <a:avLst/>
              <a:gdLst/>
              <a:ahLst/>
              <a:cxnLst/>
              <a:rect l="0" t="0" r="0" b="0"/>
              <a:pathLst>
                <a:path w="114301" h="57151">
                  <a:moveTo>
                    <a:pt x="0" y="57150"/>
                  </a:moveTo>
                  <a:lnTo>
                    <a:pt x="0" y="57150"/>
                  </a:lnTo>
                  <a:lnTo>
                    <a:pt x="30591" y="26559"/>
                  </a:lnTo>
                  <a:lnTo>
                    <a:pt x="77738" y="4301"/>
                  </a:lnTo>
                  <a:lnTo>
                    <a:pt x="97791" y="56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35">
              <a:extLst>
                <a:ext uri="{FF2B5EF4-FFF2-40B4-BE49-F238E27FC236}">
                  <a16:creationId xmlns:a16="http://schemas.microsoft.com/office/drawing/2014/main" id="{8D1827B3-B446-3C0B-3087-D7AB2F97BF9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562850" y="297180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0361" y="21036"/>
                  </a:lnTo>
                  <a:lnTo>
                    <a:pt x="51305" y="11563"/>
                  </a:lnTo>
                  <a:lnTo>
                    <a:pt x="74468" y="730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36">
              <a:extLst>
                <a:ext uri="{FF2B5EF4-FFF2-40B4-BE49-F238E27FC236}">
                  <a16:creationId xmlns:a16="http://schemas.microsoft.com/office/drawing/2014/main" id="{EB15B779-FEC0-666F-FED3-C64BDE98AE0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524750" y="3091121"/>
              <a:ext cx="161926" cy="33080"/>
            </a:xfrm>
            <a:custGeom>
              <a:avLst/>
              <a:gdLst/>
              <a:ahLst/>
              <a:cxnLst/>
              <a:rect l="0" t="0" r="0" b="0"/>
              <a:pathLst>
                <a:path w="161926" h="33080">
                  <a:moveTo>
                    <a:pt x="0" y="33079"/>
                  </a:moveTo>
                  <a:lnTo>
                    <a:pt x="0" y="33079"/>
                  </a:lnTo>
                  <a:lnTo>
                    <a:pt x="8664" y="25475"/>
                  </a:lnTo>
                  <a:lnTo>
                    <a:pt x="18314" y="19822"/>
                  </a:lnTo>
                  <a:lnTo>
                    <a:pt x="63025" y="11970"/>
                  </a:lnTo>
                  <a:lnTo>
                    <a:pt x="105549" y="0"/>
                  </a:lnTo>
                  <a:lnTo>
                    <a:pt x="142389" y="3702"/>
                  </a:lnTo>
                  <a:lnTo>
                    <a:pt x="161925" y="140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26">
            <a:extLst>
              <a:ext uri="{FF2B5EF4-FFF2-40B4-BE49-F238E27FC236}">
                <a16:creationId xmlns:a16="http://schemas.microsoft.com/office/drawing/2014/main" id="{766F9DF5-5FD3-499E-D4D6-98F6F29E5776}"/>
              </a:ext>
            </a:extLst>
          </p:cNvPr>
          <p:cNvGrpSpPr/>
          <p:nvPr/>
        </p:nvGrpSpPr>
        <p:grpSpPr>
          <a:xfrm>
            <a:off x="7925362" y="2819679"/>
            <a:ext cx="530671" cy="446022"/>
            <a:chOff x="7925362" y="2819679"/>
            <a:chExt cx="530671" cy="446022"/>
          </a:xfrm>
        </p:grpSpPr>
        <p:sp>
          <p:nvSpPr>
            <p:cNvPr id="352" name="SMARTInkShape-137">
              <a:extLst>
                <a:ext uri="{FF2B5EF4-FFF2-40B4-BE49-F238E27FC236}">
                  <a16:creationId xmlns:a16="http://schemas.microsoft.com/office/drawing/2014/main" id="{288F9D23-F959-9944-65DF-D63DDA96D5C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925362" y="2819679"/>
              <a:ext cx="138199" cy="428347"/>
            </a:xfrm>
            <a:custGeom>
              <a:avLst/>
              <a:gdLst/>
              <a:ahLst/>
              <a:cxnLst/>
              <a:rect l="0" t="0" r="0" b="0"/>
              <a:pathLst>
                <a:path w="138199" h="428347">
                  <a:moveTo>
                    <a:pt x="123263" y="9246"/>
                  </a:moveTo>
                  <a:lnTo>
                    <a:pt x="123263" y="9246"/>
                  </a:lnTo>
                  <a:lnTo>
                    <a:pt x="132397" y="113"/>
                  </a:lnTo>
                  <a:lnTo>
                    <a:pt x="138198" y="5286"/>
                  </a:lnTo>
                  <a:lnTo>
                    <a:pt x="133061" y="0"/>
                  </a:lnTo>
                  <a:lnTo>
                    <a:pt x="88015" y="36307"/>
                  </a:lnTo>
                  <a:lnTo>
                    <a:pt x="50210" y="81093"/>
                  </a:lnTo>
                  <a:lnTo>
                    <a:pt x="25394" y="128468"/>
                  </a:lnTo>
                  <a:lnTo>
                    <a:pt x="9037" y="174642"/>
                  </a:lnTo>
                  <a:lnTo>
                    <a:pt x="2282" y="213122"/>
                  </a:lnTo>
                  <a:lnTo>
                    <a:pt x="0" y="258362"/>
                  </a:lnTo>
                  <a:lnTo>
                    <a:pt x="4661" y="280849"/>
                  </a:lnTo>
                  <a:lnTo>
                    <a:pt x="18412" y="325603"/>
                  </a:lnTo>
                  <a:lnTo>
                    <a:pt x="37719" y="359432"/>
                  </a:lnTo>
                  <a:lnTo>
                    <a:pt x="42911" y="367026"/>
                  </a:lnTo>
                  <a:lnTo>
                    <a:pt x="47948" y="378310"/>
                  </a:lnTo>
                  <a:lnTo>
                    <a:pt x="73481" y="407010"/>
                  </a:lnTo>
                  <a:lnTo>
                    <a:pt x="74680" y="411102"/>
                  </a:lnTo>
                  <a:lnTo>
                    <a:pt x="75638" y="4283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38">
              <a:extLst>
                <a:ext uri="{FF2B5EF4-FFF2-40B4-BE49-F238E27FC236}">
                  <a16:creationId xmlns:a16="http://schemas.microsoft.com/office/drawing/2014/main" id="{0AC88F3D-F5E4-E584-A671-3325E631DDC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296275" y="2867141"/>
              <a:ext cx="159758" cy="398560"/>
            </a:xfrm>
            <a:custGeom>
              <a:avLst/>
              <a:gdLst/>
              <a:ahLst/>
              <a:cxnLst/>
              <a:rect l="0" t="0" r="0" b="0"/>
              <a:pathLst>
                <a:path w="159758" h="398560">
                  <a:moveTo>
                    <a:pt x="38100" y="9409"/>
                  </a:moveTo>
                  <a:lnTo>
                    <a:pt x="38100" y="9409"/>
                  </a:lnTo>
                  <a:lnTo>
                    <a:pt x="38100" y="4353"/>
                  </a:lnTo>
                  <a:lnTo>
                    <a:pt x="39158" y="2863"/>
                  </a:lnTo>
                  <a:lnTo>
                    <a:pt x="40923" y="1870"/>
                  </a:lnTo>
                  <a:lnTo>
                    <a:pt x="51357" y="276"/>
                  </a:lnTo>
                  <a:lnTo>
                    <a:pt x="60489" y="0"/>
                  </a:lnTo>
                  <a:lnTo>
                    <a:pt x="66749" y="2758"/>
                  </a:lnTo>
                  <a:lnTo>
                    <a:pt x="84446" y="18208"/>
                  </a:lnTo>
                  <a:lnTo>
                    <a:pt x="112616" y="64187"/>
                  </a:lnTo>
                  <a:lnTo>
                    <a:pt x="128157" y="104190"/>
                  </a:lnTo>
                  <a:lnTo>
                    <a:pt x="133929" y="132037"/>
                  </a:lnTo>
                  <a:lnTo>
                    <a:pt x="150945" y="172234"/>
                  </a:lnTo>
                  <a:lnTo>
                    <a:pt x="159757" y="219842"/>
                  </a:lnTo>
                  <a:lnTo>
                    <a:pt x="156227" y="257909"/>
                  </a:lnTo>
                  <a:lnTo>
                    <a:pt x="143420" y="297645"/>
                  </a:lnTo>
                  <a:lnTo>
                    <a:pt x="115919" y="344814"/>
                  </a:lnTo>
                  <a:lnTo>
                    <a:pt x="91164" y="369954"/>
                  </a:lnTo>
                  <a:lnTo>
                    <a:pt x="84515" y="380468"/>
                  </a:lnTo>
                  <a:lnTo>
                    <a:pt x="78837" y="385991"/>
                  </a:lnTo>
                  <a:lnTo>
                    <a:pt x="72786" y="388445"/>
                  </a:lnTo>
                  <a:lnTo>
                    <a:pt x="60278" y="391079"/>
                  </a:lnTo>
                  <a:lnTo>
                    <a:pt x="49727" y="396840"/>
                  </a:lnTo>
                  <a:lnTo>
                    <a:pt x="39388" y="398559"/>
                  </a:lnTo>
                  <a:lnTo>
                    <a:pt x="17618" y="394175"/>
                  </a:lnTo>
                  <a:lnTo>
                    <a:pt x="14921" y="395036"/>
                  </a:lnTo>
                  <a:lnTo>
                    <a:pt x="13122" y="396669"/>
                  </a:lnTo>
                  <a:lnTo>
                    <a:pt x="10864" y="396699"/>
                  </a:lnTo>
                  <a:lnTo>
                    <a:pt x="0" y="3904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920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4.1.1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the sample mean of the following sample data values: </a:t>
            </a:r>
            <a:r>
              <a:rPr lang="en-US" dirty="0">
                <a:solidFill>
                  <a:srgbClr val="0000FF"/>
                </a:solidFill>
              </a:rPr>
              <a:t>4, 10, 7, 15</a:t>
            </a:r>
            <a:r>
              <a:rPr lang="en-US" dirty="0"/>
              <a:t>.</a:t>
            </a:r>
          </a:p>
          <a:p>
            <a:r>
              <a:rPr lang="en-US" b="1" dirty="0"/>
              <a:t>Solution</a:t>
            </a:r>
          </a:p>
          <a:p>
            <a:endParaRPr lang="en-US" b="1" dirty="0"/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67363" y="4528441"/>
                <a:ext cx="1527085" cy="925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baseline="-250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nary>
                        </m:num>
                        <m:den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363" y="4528441"/>
                <a:ext cx="1527085" cy="925318"/>
              </a:xfrm>
              <a:prstGeom prst="rect">
                <a:avLst/>
              </a:prstGeom>
              <a:blipFill>
                <a:blip r:embed="rId6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SMARTInkShape-Group27">
            <a:extLst>
              <a:ext uri="{FF2B5EF4-FFF2-40B4-BE49-F238E27FC236}">
                <a16:creationId xmlns:a16="http://schemas.microsoft.com/office/drawing/2014/main" id="{1E7DB378-866C-0639-26BD-20C2CC71B459}"/>
              </a:ext>
            </a:extLst>
          </p:cNvPr>
          <p:cNvGrpSpPr/>
          <p:nvPr/>
        </p:nvGrpSpPr>
        <p:grpSpPr>
          <a:xfrm>
            <a:off x="2668324" y="2438400"/>
            <a:ext cx="313002" cy="275653"/>
            <a:chOff x="2668324" y="2438400"/>
            <a:chExt cx="313002" cy="275653"/>
          </a:xfrm>
        </p:grpSpPr>
        <p:sp>
          <p:nvSpPr>
            <p:cNvPr id="5" name="SMARTInkShape-139">
              <a:extLst>
                <a:ext uri="{FF2B5EF4-FFF2-40B4-BE49-F238E27FC236}">
                  <a16:creationId xmlns:a16="http://schemas.microsoft.com/office/drawing/2014/main" id="{3F80FF67-C7D2-70BC-AE69-CCE6FAB62F3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705100" y="2533650"/>
              <a:ext cx="276226" cy="180403"/>
            </a:xfrm>
            <a:custGeom>
              <a:avLst/>
              <a:gdLst/>
              <a:ahLst/>
              <a:cxnLst/>
              <a:rect l="0" t="0" r="0" b="0"/>
              <a:pathLst>
                <a:path w="276226" h="180403">
                  <a:moveTo>
                    <a:pt x="0" y="57150"/>
                  </a:moveTo>
                  <a:lnTo>
                    <a:pt x="0" y="57150"/>
                  </a:lnTo>
                  <a:lnTo>
                    <a:pt x="9515" y="47635"/>
                  </a:lnTo>
                  <a:lnTo>
                    <a:pt x="9524" y="39425"/>
                  </a:lnTo>
                  <a:lnTo>
                    <a:pt x="10583" y="38983"/>
                  </a:lnTo>
                  <a:lnTo>
                    <a:pt x="18658" y="38135"/>
                  </a:lnTo>
                  <a:lnTo>
                    <a:pt x="18934" y="33054"/>
                  </a:lnTo>
                  <a:lnTo>
                    <a:pt x="20031" y="31561"/>
                  </a:lnTo>
                  <a:lnTo>
                    <a:pt x="28179" y="28691"/>
                  </a:lnTo>
                  <a:lnTo>
                    <a:pt x="46291" y="10859"/>
                  </a:lnTo>
                  <a:lnTo>
                    <a:pt x="56723" y="9560"/>
                  </a:lnTo>
                  <a:lnTo>
                    <a:pt x="62080" y="9535"/>
                  </a:lnTo>
                  <a:lnTo>
                    <a:pt x="63612" y="8474"/>
                  </a:lnTo>
                  <a:lnTo>
                    <a:pt x="64633" y="6707"/>
                  </a:lnTo>
                  <a:lnTo>
                    <a:pt x="66271" y="1325"/>
                  </a:lnTo>
                  <a:lnTo>
                    <a:pt x="69318" y="589"/>
                  </a:lnTo>
                  <a:lnTo>
                    <a:pt x="99911" y="0"/>
                  </a:lnTo>
                  <a:lnTo>
                    <a:pt x="101532" y="1058"/>
                  </a:lnTo>
                  <a:lnTo>
                    <a:pt x="102613" y="2822"/>
                  </a:lnTo>
                  <a:lnTo>
                    <a:pt x="104648" y="9133"/>
                  </a:lnTo>
                  <a:lnTo>
                    <a:pt x="109794" y="9409"/>
                  </a:lnTo>
                  <a:lnTo>
                    <a:pt x="110237" y="10506"/>
                  </a:lnTo>
                  <a:lnTo>
                    <a:pt x="107908" y="14547"/>
                  </a:lnTo>
                  <a:lnTo>
                    <a:pt x="107923" y="16048"/>
                  </a:lnTo>
                  <a:lnTo>
                    <a:pt x="108990" y="17049"/>
                  </a:lnTo>
                  <a:lnTo>
                    <a:pt x="110760" y="17716"/>
                  </a:lnTo>
                  <a:lnTo>
                    <a:pt x="118308" y="28768"/>
                  </a:lnTo>
                  <a:lnTo>
                    <a:pt x="122190" y="45448"/>
                  </a:lnTo>
                  <a:lnTo>
                    <a:pt x="123681" y="74437"/>
                  </a:lnTo>
                  <a:lnTo>
                    <a:pt x="102354" y="119450"/>
                  </a:lnTo>
                  <a:lnTo>
                    <a:pt x="76264" y="157425"/>
                  </a:lnTo>
                  <a:lnTo>
                    <a:pt x="39142" y="180402"/>
                  </a:lnTo>
                  <a:lnTo>
                    <a:pt x="78831" y="137112"/>
                  </a:lnTo>
                  <a:lnTo>
                    <a:pt x="125744" y="100752"/>
                  </a:lnTo>
                  <a:lnTo>
                    <a:pt x="151910" y="84416"/>
                  </a:lnTo>
                  <a:lnTo>
                    <a:pt x="173539" y="76517"/>
                  </a:lnTo>
                  <a:lnTo>
                    <a:pt x="218118" y="51525"/>
                  </a:lnTo>
                  <a:lnTo>
                    <a:pt x="237875" y="38274"/>
                  </a:lnTo>
                  <a:lnTo>
                    <a:pt x="232994" y="38151"/>
                  </a:lnTo>
                  <a:lnTo>
                    <a:pt x="195326" y="47804"/>
                  </a:lnTo>
                  <a:lnTo>
                    <a:pt x="181301" y="57813"/>
                  </a:lnTo>
                  <a:lnTo>
                    <a:pt x="149231" y="88911"/>
                  </a:lnTo>
                  <a:lnTo>
                    <a:pt x="145700" y="95255"/>
                  </a:lnTo>
                  <a:lnTo>
                    <a:pt x="128855" y="142384"/>
                  </a:lnTo>
                  <a:lnTo>
                    <a:pt x="130647" y="152535"/>
                  </a:lnTo>
                  <a:lnTo>
                    <a:pt x="140615" y="160574"/>
                  </a:lnTo>
                  <a:lnTo>
                    <a:pt x="154571" y="166616"/>
                  </a:lnTo>
                  <a:lnTo>
                    <a:pt x="197306" y="170813"/>
                  </a:lnTo>
                  <a:lnTo>
                    <a:pt x="217867" y="165523"/>
                  </a:lnTo>
                  <a:lnTo>
                    <a:pt x="276225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40">
              <a:extLst>
                <a:ext uri="{FF2B5EF4-FFF2-40B4-BE49-F238E27FC236}">
                  <a16:creationId xmlns:a16="http://schemas.microsoft.com/office/drawing/2014/main" id="{BE9CAAF7-C284-1F10-2B35-BD9642FA7E3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668324" y="2438400"/>
              <a:ext cx="265377" cy="9526"/>
            </a:xfrm>
            <a:custGeom>
              <a:avLst/>
              <a:gdLst/>
              <a:ahLst/>
              <a:cxnLst/>
              <a:rect l="0" t="0" r="0" b="0"/>
              <a:pathLst>
                <a:path w="26537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7022" y="9525"/>
                  </a:lnTo>
                  <a:lnTo>
                    <a:pt x="83438" y="9525"/>
                  </a:lnTo>
                  <a:lnTo>
                    <a:pt x="125156" y="9525"/>
                  </a:lnTo>
                  <a:lnTo>
                    <a:pt x="168769" y="6703"/>
                  </a:lnTo>
                  <a:lnTo>
                    <a:pt x="209968" y="883"/>
                  </a:lnTo>
                  <a:lnTo>
                    <a:pt x="247301" y="52"/>
                  </a:lnTo>
                  <a:lnTo>
                    <a:pt x="246976" y="35"/>
                  </a:lnTo>
                  <a:lnTo>
                    <a:pt x="2653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28">
            <a:extLst>
              <a:ext uri="{FF2B5EF4-FFF2-40B4-BE49-F238E27FC236}">
                <a16:creationId xmlns:a16="http://schemas.microsoft.com/office/drawing/2014/main" id="{12EAF966-0FAD-079E-CE9A-BE17DBB3CA2A}"/>
              </a:ext>
            </a:extLst>
          </p:cNvPr>
          <p:cNvGrpSpPr/>
          <p:nvPr/>
        </p:nvGrpSpPr>
        <p:grpSpPr>
          <a:xfrm>
            <a:off x="3476625" y="2524125"/>
            <a:ext cx="190501" cy="112099"/>
            <a:chOff x="3476625" y="2524125"/>
            <a:chExt cx="190501" cy="112099"/>
          </a:xfrm>
        </p:grpSpPr>
        <p:sp>
          <p:nvSpPr>
            <p:cNvPr id="8" name="SMARTInkShape-141">
              <a:extLst>
                <a:ext uri="{FF2B5EF4-FFF2-40B4-BE49-F238E27FC236}">
                  <a16:creationId xmlns:a16="http://schemas.microsoft.com/office/drawing/2014/main" id="{0C1ACA8E-7804-312D-B043-7DD1F630BA3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571875" y="25241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42">
              <a:extLst>
                <a:ext uri="{FF2B5EF4-FFF2-40B4-BE49-F238E27FC236}">
                  <a16:creationId xmlns:a16="http://schemas.microsoft.com/office/drawing/2014/main" id="{459D77C7-A7D7-3351-E488-133FF3F7011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476625" y="2543175"/>
              <a:ext cx="180976" cy="5057"/>
            </a:xfrm>
            <a:custGeom>
              <a:avLst/>
              <a:gdLst/>
              <a:ahLst/>
              <a:cxnLst/>
              <a:rect l="0" t="0" r="0" b="0"/>
              <a:pathLst>
                <a:path w="180976" h="5057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6006" y="4717"/>
                  </a:lnTo>
                  <a:lnTo>
                    <a:pt x="62527" y="414"/>
                  </a:lnTo>
                  <a:lnTo>
                    <a:pt x="109012" y="82"/>
                  </a:lnTo>
                  <a:lnTo>
                    <a:pt x="155584" y="4728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43">
              <a:extLst>
                <a:ext uri="{FF2B5EF4-FFF2-40B4-BE49-F238E27FC236}">
                  <a16:creationId xmlns:a16="http://schemas.microsoft.com/office/drawing/2014/main" id="{8B9B8948-F4EE-3BCE-261A-EB3FFD6A2F6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495675" y="2619375"/>
              <a:ext cx="171451" cy="16849"/>
            </a:xfrm>
            <a:custGeom>
              <a:avLst/>
              <a:gdLst/>
              <a:ahLst/>
              <a:cxnLst/>
              <a:rect l="0" t="0" r="0" b="0"/>
              <a:pathLst>
                <a:path w="171451" h="16849">
                  <a:moveTo>
                    <a:pt x="0" y="0"/>
                  </a:moveTo>
                  <a:lnTo>
                    <a:pt x="0" y="0"/>
                  </a:lnTo>
                  <a:lnTo>
                    <a:pt x="13257" y="13258"/>
                  </a:lnTo>
                  <a:lnTo>
                    <a:pt x="24942" y="16476"/>
                  </a:lnTo>
                  <a:lnTo>
                    <a:pt x="40718" y="16848"/>
                  </a:lnTo>
                  <a:lnTo>
                    <a:pt x="82362" y="11285"/>
                  </a:lnTo>
                  <a:lnTo>
                    <a:pt x="120006" y="722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29">
            <a:extLst>
              <a:ext uri="{FF2B5EF4-FFF2-40B4-BE49-F238E27FC236}">
                <a16:creationId xmlns:a16="http://schemas.microsoft.com/office/drawing/2014/main" id="{C852DB5F-FA4A-350E-38F8-BE51F1A4D73D}"/>
              </a:ext>
            </a:extLst>
          </p:cNvPr>
          <p:cNvGrpSpPr/>
          <p:nvPr/>
        </p:nvGrpSpPr>
        <p:grpSpPr>
          <a:xfrm>
            <a:off x="3857625" y="2457958"/>
            <a:ext cx="504826" cy="847218"/>
            <a:chOff x="3857625" y="2457958"/>
            <a:chExt cx="504826" cy="847218"/>
          </a:xfrm>
        </p:grpSpPr>
        <p:sp>
          <p:nvSpPr>
            <p:cNvPr id="12" name="SMARTInkShape-144">
              <a:extLst>
                <a:ext uri="{FF2B5EF4-FFF2-40B4-BE49-F238E27FC236}">
                  <a16:creationId xmlns:a16="http://schemas.microsoft.com/office/drawing/2014/main" id="{FD9D364A-21B2-8CC1-968D-59666AB0771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952875" y="2457958"/>
              <a:ext cx="174249" cy="237137"/>
            </a:xfrm>
            <a:custGeom>
              <a:avLst/>
              <a:gdLst/>
              <a:ahLst/>
              <a:cxnLst/>
              <a:rect l="0" t="0" r="0" b="0"/>
              <a:pathLst>
                <a:path w="174249" h="237137">
                  <a:moveTo>
                    <a:pt x="47625" y="18542"/>
                  </a:moveTo>
                  <a:lnTo>
                    <a:pt x="47625" y="18542"/>
                  </a:lnTo>
                  <a:lnTo>
                    <a:pt x="42137" y="18542"/>
                  </a:lnTo>
                  <a:lnTo>
                    <a:pt x="47349" y="18542"/>
                  </a:lnTo>
                  <a:lnTo>
                    <a:pt x="81161" y="3354"/>
                  </a:lnTo>
                  <a:lnTo>
                    <a:pt x="119422" y="0"/>
                  </a:lnTo>
                  <a:lnTo>
                    <a:pt x="144392" y="9756"/>
                  </a:lnTo>
                  <a:lnTo>
                    <a:pt x="156955" y="20281"/>
                  </a:lnTo>
                  <a:lnTo>
                    <a:pt x="161787" y="26052"/>
                  </a:lnTo>
                  <a:lnTo>
                    <a:pt x="163949" y="33073"/>
                  </a:lnTo>
                  <a:lnTo>
                    <a:pt x="163530" y="49342"/>
                  </a:lnTo>
                  <a:lnTo>
                    <a:pt x="156994" y="64334"/>
                  </a:lnTo>
                  <a:lnTo>
                    <a:pt x="140607" y="86148"/>
                  </a:lnTo>
                  <a:lnTo>
                    <a:pt x="94215" y="120503"/>
                  </a:lnTo>
                  <a:lnTo>
                    <a:pt x="76481" y="129186"/>
                  </a:lnTo>
                  <a:lnTo>
                    <a:pt x="59335" y="132521"/>
                  </a:lnTo>
                  <a:lnTo>
                    <a:pt x="67910" y="127690"/>
                  </a:lnTo>
                  <a:lnTo>
                    <a:pt x="110188" y="123701"/>
                  </a:lnTo>
                  <a:lnTo>
                    <a:pt x="129897" y="128487"/>
                  </a:lnTo>
                  <a:lnTo>
                    <a:pt x="159067" y="142630"/>
                  </a:lnTo>
                  <a:lnTo>
                    <a:pt x="163194" y="145717"/>
                  </a:lnTo>
                  <a:lnTo>
                    <a:pt x="174060" y="165232"/>
                  </a:lnTo>
                  <a:lnTo>
                    <a:pt x="174248" y="172427"/>
                  </a:lnTo>
                  <a:lnTo>
                    <a:pt x="168813" y="186066"/>
                  </a:lnTo>
                  <a:lnTo>
                    <a:pt x="159341" y="196361"/>
                  </a:lnTo>
                  <a:lnTo>
                    <a:pt x="118881" y="223007"/>
                  </a:lnTo>
                  <a:lnTo>
                    <a:pt x="82761" y="233968"/>
                  </a:lnTo>
                  <a:lnTo>
                    <a:pt x="39761" y="237136"/>
                  </a:lnTo>
                  <a:lnTo>
                    <a:pt x="21776" y="232418"/>
                  </a:lnTo>
                  <a:lnTo>
                    <a:pt x="0" y="2090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45">
              <a:extLst>
                <a:ext uri="{FF2B5EF4-FFF2-40B4-BE49-F238E27FC236}">
                  <a16:creationId xmlns:a16="http://schemas.microsoft.com/office/drawing/2014/main" id="{FD13ECF3-A6D9-0CDC-756D-DB919EF8EB3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200525" y="2467368"/>
              <a:ext cx="160364" cy="224125"/>
            </a:xfrm>
            <a:custGeom>
              <a:avLst/>
              <a:gdLst/>
              <a:ahLst/>
              <a:cxnLst/>
              <a:rect l="0" t="0" r="0" b="0"/>
              <a:pathLst>
                <a:path w="160364" h="224125">
                  <a:moveTo>
                    <a:pt x="85725" y="18657"/>
                  </a:moveTo>
                  <a:lnTo>
                    <a:pt x="85725" y="18657"/>
                  </a:lnTo>
                  <a:lnTo>
                    <a:pt x="85725" y="13601"/>
                  </a:lnTo>
                  <a:lnTo>
                    <a:pt x="86783" y="12111"/>
                  </a:lnTo>
                  <a:lnTo>
                    <a:pt x="88547" y="11118"/>
                  </a:lnTo>
                  <a:lnTo>
                    <a:pt x="95134" y="9167"/>
                  </a:lnTo>
                  <a:lnTo>
                    <a:pt x="95247" y="0"/>
                  </a:lnTo>
                  <a:lnTo>
                    <a:pt x="90193" y="4780"/>
                  </a:lnTo>
                  <a:lnTo>
                    <a:pt x="61885" y="44735"/>
                  </a:lnTo>
                  <a:lnTo>
                    <a:pt x="57138" y="53531"/>
                  </a:lnTo>
                  <a:lnTo>
                    <a:pt x="47973" y="64495"/>
                  </a:lnTo>
                  <a:lnTo>
                    <a:pt x="32446" y="108419"/>
                  </a:lnTo>
                  <a:lnTo>
                    <a:pt x="24547" y="134624"/>
                  </a:lnTo>
                  <a:lnTo>
                    <a:pt x="26079" y="152747"/>
                  </a:lnTo>
                  <a:lnTo>
                    <a:pt x="30288" y="165742"/>
                  </a:lnTo>
                  <a:lnTo>
                    <a:pt x="46670" y="192820"/>
                  </a:lnTo>
                  <a:lnTo>
                    <a:pt x="69215" y="214430"/>
                  </a:lnTo>
                  <a:lnTo>
                    <a:pt x="89676" y="222084"/>
                  </a:lnTo>
                  <a:lnTo>
                    <a:pt x="101059" y="224124"/>
                  </a:lnTo>
                  <a:lnTo>
                    <a:pt x="119351" y="220748"/>
                  </a:lnTo>
                  <a:lnTo>
                    <a:pt x="149699" y="201634"/>
                  </a:lnTo>
                  <a:lnTo>
                    <a:pt x="156656" y="190112"/>
                  </a:lnTo>
                  <a:lnTo>
                    <a:pt x="160363" y="168236"/>
                  </a:lnTo>
                  <a:lnTo>
                    <a:pt x="155587" y="153575"/>
                  </a:lnTo>
                  <a:lnTo>
                    <a:pt x="140330" y="131973"/>
                  </a:lnTo>
                  <a:lnTo>
                    <a:pt x="127985" y="127228"/>
                  </a:lnTo>
                  <a:lnTo>
                    <a:pt x="89134" y="124182"/>
                  </a:lnTo>
                  <a:lnTo>
                    <a:pt x="63216" y="128711"/>
                  </a:lnTo>
                  <a:lnTo>
                    <a:pt x="0" y="161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46">
              <a:extLst>
                <a:ext uri="{FF2B5EF4-FFF2-40B4-BE49-F238E27FC236}">
                  <a16:creationId xmlns:a16="http://schemas.microsoft.com/office/drawing/2014/main" id="{0EDDAEDD-A641-B111-BA8C-2C2795FFB85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857625" y="2867025"/>
              <a:ext cx="504826" cy="9526"/>
            </a:xfrm>
            <a:custGeom>
              <a:avLst/>
              <a:gdLst/>
              <a:ahLst/>
              <a:cxnLst/>
              <a:rect l="0" t="0" r="0" b="0"/>
              <a:pathLst>
                <a:path w="504826" h="9526">
                  <a:moveTo>
                    <a:pt x="0" y="9525"/>
                  </a:moveTo>
                  <a:lnTo>
                    <a:pt x="0" y="9525"/>
                  </a:lnTo>
                  <a:lnTo>
                    <a:pt x="47062" y="6703"/>
                  </a:lnTo>
                  <a:lnTo>
                    <a:pt x="93257" y="1324"/>
                  </a:lnTo>
                  <a:lnTo>
                    <a:pt x="140561" y="261"/>
                  </a:lnTo>
                  <a:lnTo>
                    <a:pt x="187848" y="52"/>
                  </a:lnTo>
                  <a:lnTo>
                    <a:pt x="233133" y="10"/>
                  </a:lnTo>
                  <a:lnTo>
                    <a:pt x="270277" y="3"/>
                  </a:lnTo>
                  <a:lnTo>
                    <a:pt x="308094" y="1"/>
                  </a:lnTo>
                  <a:lnTo>
                    <a:pt x="346110" y="0"/>
                  </a:lnTo>
                  <a:lnTo>
                    <a:pt x="392452" y="6546"/>
                  </a:lnTo>
                  <a:lnTo>
                    <a:pt x="424190" y="8201"/>
                  </a:lnTo>
                  <a:lnTo>
                    <a:pt x="456640" y="8936"/>
                  </a:lnTo>
                  <a:lnTo>
                    <a:pt x="5048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47">
              <a:extLst>
                <a:ext uri="{FF2B5EF4-FFF2-40B4-BE49-F238E27FC236}">
                  <a16:creationId xmlns:a16="http://schemas.microsoft.com/office/drawing/2014/main" id="{523E259D-21EE-7C67-352D-1FBD7088AB5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924869" y="3009900"/>
              <a:ext cx="185869" cy="295276"/>
            </a:xfrm>
            <a:custGeom>
              <a:avLst/>
              <a:gdLst/>
              <a:ahLst/>
              <a:cxnLst/>
              <a:rect l="0" t="0" r="0" b="0"/>
              <a:pathLst>
                <a:path w="185869" h="295276">
                  <a:moveTo>
                    <a:pt x="113731" y="28575"/>
                  </a:moveTo>
                  <a:lnTo>
                    <a:pt x="113731" y="28575"/>
                  </a:lnTo>
                  <a:lnTo>
                    <a:pt x="113731" y="23519"/>
                  </a:lnTo>
                  <a:lnTo>
                    <a:pt x="114789" y="22029"/>
                  </a:lnTo>
                  <a:lnTo>
                    <a:pt x="116553" y="21036"/>
                  </a:lnTo>
                  <a:lnTo>
                    <a:pt x="118787" y="20374"/>
                  </a:lnTo>
                  <a:lnTo>
                    <a:pt x="120277" y="18874"/>
                  </a:lnTo>
                  <a:lnTo>
                    <a:pt x="123140" y="9951"/>
                  </a:lnTo>
                  <a:lnTo>
                    <a:pt x="123256" y="0"/>
                  </a:lnTo>
                  <a:lnTo>
                    <a:pt x="123256" y="10113"/>
                  </a:lnTo>
                  <a:lnTo>
                    <a:pt x="120434" y="17900"/>
                  </a:lnTo>
                  <a:lnTo>
                    <a:pt x="109999" y="41636"/>
                  </a:lnTo>
                  <a:lnTo>
                    <a:pt x="99325" y="71113"/>
                  </a:lnTo>
                  <a:lnTo>
                    <a:pt x="73217" y="113854"/>
                  </a:lnTo>
                  <a:lnTo>
                    <a:pt x="50109" y="138387"/>
                  </a:lnTo>
                  <a:lnTo>
                    <a:pt x="19124" y="159026"/>
                  </a:lnTo>
                  <a:lnTo>
                    <a:pt x="0" y="161875"/>
                  </a:lnTo>
                  <a:lnTo>
                    <a:pt x="27068" y="162982"/>
                  </a:lnTo>
                  <a:lnTo>
                    <a:pt x="67759" y="170861"/>
                  </a:lnTo>
                  <a:lnTo>
                    <a:pt x="111890" y="171398"/>
                  </a:lnTo>
                  <a:lnTo>
                    <a:pt x="153017" y="171447"/>
                  </a:lnTo>
                  <a:lnTo>
                    <a:pt x="160472" y="168627"/>
                  </a:lnTo>
                  <a:lnTo>
                    <a:pt x="175328" y="157261"/>
                  </a:lnTo>
                  <a:lnTo>
                    <a:pt x="178149" y="148916"/>
                  </a:lnTo>
                  <a:lnTo>
                    <a:pt x="181376" y="117711"/>
                  </a:lnTo>
                  <a:lnTo>
                    <a:pt x="185424" y="111230"/>
                  </a:lnTo>
                  <a:lnTo>
                    <a:pt x="185868" y="109078"/>
                  </a:lnTo>
                  <a:lnTo>
                    <a:pt x="185106" y="107644"/>
                  </a:lnTo>
                  <a:lnTo>
                    <a:pt x="181334" y="105342"/>
                  </a:lnTo>
                  <a:lnTo>
                    <a:pt x="180819" y="107849"/>
                  </a:lnTo>
                  <a:lnTo>
                    <a:pt x="175374" y="150551"/>
                  </a:lnTo>
                  <a:lnTo>
                    <a:pt x="171473" y="195065"/>
                  </a:lnTo>
                  <a:lnTo>
                    <a:pt x="170959" y="239392"/>
                  </a:lnTo>
                  <a:lnTo>
                    <a:pt x="170881" y="286400"/>
                  </a:lnTo>
                  <a:lnTo>
                    <a:pt x="170881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30">
            <a:extLst>
              <a:ext uri="{FF2B5EF4-FFF2-40B4-BE49-F238E27FC236}">
                <a16:creationId xmlns:a16="http://schemas.microsoft.com/office/drawing/2014/main" id="{4BAFF5F2-E6B7-A2A7-9157-E1CCB4BA6C71}"/>
              </a:ext>
            </a:extLst>
          </p:cNvPr>
          <p:cNvGrpSpPr/>
          <p:nvPr/>
        </p:nvGrpSpPr>
        <p:grpSpPr>
          <a:xfrm>
            <a:off x="4895850" y="2657867"/>
            <a:ext cx="209551" cy="84014"/>
            <a:chOff x="4895850" y="2657867"/>
            <a:chExt cx="209551" cy="84014"/>
          </a:xfrm>
        </p:grpSpPr>
        <p:sp>
          <p:nvSpPr>
            <p:cNvPr id="17" name="SMARTInkShape-148">
              <a:extLst>
                <a:ext uri="{FF2B5EF4-FFF2-40B4-BE49-F238E27FC236}">
                  <a16:creationId xmlns:a16="http://schemas.microsoft.com/office/drawing/2014/main" id="{E3187506-73D2-A3C7-779B-8CD56D24695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899887" y="2657867"/>
              <a:ext cx="138839" cy="9134"/>
            </a:xfrm>
            <a:custGeom>
              <a:avLst/>
              <a:gdLst/>
              <a:ahLst/>
              <a:cxnLst/>
              <a:rect l="0" t="0" r="0" b="0"/>
              <a:pathLst>
                <a:path w="138839" h="9134">
                  <a:moveTo>
                    <a:pt x="5488" y="9133"/>
                  </a:moveTo>
                  <a:lnTo>
                    <a:pt x="5488" y="9133"/>
                  </a:lnTo>
                  <a:lnTo>
                    <a:pt x="0" y="9133"/>
                  </a:lnTo>
                  <a:lnTo>
                    <a:pt x="46460" y="8075"/>
                  </a:lnTo>
                  <a:lnTo>
                    <a:pt x="86762" y="1594"/>
                  </a:lnTo>
                  <a:lnTo>
                    <a:pt x="120791" y="0"/>
                  </a:lnTo>
                  <a:lnTo>
                    <a:pt x="126806" y="928"/>
                  </a:lnTo>
                  <a:lnTo>
                    <a:pt x="138838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9">
              <a:extLst>
                <a:ext uri="{FF2B5EF4-FFF2-40B4-BE49-F238E27FC236}">
                  <a16:creationId xmlns:a16="http://schemas.microsoft.com/office/drawing/2014/main" id="{98A2A6B2-5066-F38D-6F42-7CBDC7CAF8F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895850" y="2733675"/>
              <a:ext cx="209551" cy="8206"/>
            </a:xfrm>
            <a:custGeom>
              <a:avLst/>
              <a:gdLst/>
              <a:ahLst/>
              <a:cxnLst/>
              <a:rect l="0" t="0" r="0" b="0"/>
              <a:pathLst>
                <a:path w="209551" h="820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23370" y="8201"/>
                  </a:lnTo>
                  <a:lnTo>
                    <a:pt x="58004" y="8205"/>
                  </a:lnTo>
                  <a:lnTo>
                    <a:pt x="99831" y="1289"/>
                  </a:lnTo>
                  <a:lnTo>
                    <a:pt x="143478" y="170"/>
                  </a:lnTo>
                  <a:lnTo>
                    <a:pt x="186894" y="1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MARTInkShape-150">
            <a:extLst>
              <a:ext uri="{FF2B5EF4-FFF2-40B4-BE49-F238E27FC236}">
                <a16:creationId xmlns:a16="http://schemas.microsoft.com/office/drawing/2014/main" id="{05BB9F4E-E5B9-E9D8-7E0B-0201E6BFAE0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459638" y="2505598"/>
            <a:ext cx="159720" cy="304278"/>
          </a:xfrm>
          <a:custGeom>
            <a:avLst/>
            <a:gdLst/>
            <a:ahLst/>
            <a:cxnLst/>
            <a:rect l="0" t="0" r="0" b="0"/>
            <a:pathLst>
              <a:path w="159720" h="304278">
                <a:moveTo>
                  <a:pt x="150587" y="85202"/>
                </a:moveTo>
                <a:lnTo>
                  <a:pt x="150587" y="85202"/>
                </a:lnTo>
                <a:lnTo>
                  <a:pt x="150587" y="77001"/>
                </a:lnTo>
                <a:lnTo>
                  <a:pt x="158788" y="67592"/>
                </a:lnTo>
                <a:lnTo>
                  <a:pt x="159719" y="61522"/>
                </a:lnTo>
                <a:lnTo>
                  <a:pt x="157115" y="55980"/>
                </a:lnTo>
                <a:lnTo>
                  <a:pt x="154939" y="53021"/>
                </a:lnTo>
                <a:lnTo>
                  <a:pt x="149699" y="49733"/>
                </a:lnTo>
                <a:lnTo>
                  <a:pt x="146819" y="48856"/>
                </a:lnTo>
                <a:lnTo>
                  <a:pt x="144900" y="47213"/>
                </a:lnTo>
                <a:lnTo>
                  <a:pt x="136512" y="33998"/>
                </a:lnTo>
                <a:lnTo>
                  <a:pt x="122898" y="24757"/>
                </a:lnTo>
                <a:lnTo>
                  <a:pt x="77457" y="3447"/>
                </a:lnTo>
                <a:lnTo>
                  <a:pt x="48555" y="0"/>
                </a:lnTo>
                <a:lnTo>
                  <a:pt x="36095" y="5354"/>
                </a:lnTo>
                <a:lnTo>
                  <a:pt x="25618" y="13730"/>
                </a:lnTo>
                <a:lnTo>
                  <a:pt x="13284" y="36070"/>
                </a:lnTo>
                <a:lnTo>
                  <a:pt x="907" y="81450"/>
                </a:lnTo>
                <a:lnTo>
                  <a:pt x="0" y="89051"/>
                </a:lnTo>
                <a:lnTo>
                  <a:pt x="4637" y="105963"/>
                </a:lnTo>
                <a:lnTo>
                  <a:pt x="19804" y="132577"/>
                </a:lnTo>
                <a:lnTo>
                  <a:pt x="25300" y="135835"/>
                </a:lnTo>
                <a:lnTo>
                  <a:pt x="39870" y="139455"/>
                </a:lnTo>
                <a:lnTo>
                  <a:pt x="65924" y="136437"/>
                </a:lnTo>
                <a:lnTo>
                  <a:pt x="88695" y="123784"/>
                </a:lnTo>
                <a:lnTo>
                  <a:pt x="120023" y="88141"/>
                </a:lnTo>
                <a:lnTo>
                  <a:pt x="126420" y="72750"/>
                </a:lnTo>
                <a:lnTo>
                  <a:pt x="130322" y="57443"/>
                </a:lnTo>
                <a:lnTo>
                  <a:pt x="138627" y="36170"/>
                </a:lnTo>
                <a:lnTo>
                  <a:pt x="141020" y="18833"/>
                </a:lnTo>
                <a:lnTo>
                  <a:pt x="140003" y="60310"/>
                </a:lnTo>
                <a:lnTo>
                  <a:pt x="132861" y="107742"/>
                </a:lnTo>
                <a:lnTo>
                  <a:pt x="131929" y="143974"/>
                </a:lnTo>
                <a:lnTo>
                  <a:pt x="131653" y="188223"/>
                </a:lnTo>
                <a:lnTo>
                  <a:pt x="131560" y="235374"/>
                </a:lnTo>
                <a:lnTo>
                  <a:pt x="131540" y="279877"/>
                </a:lnTo>
                <a:lnTo>
                  <a:pt x="131537" y="30427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SMARTInkShape-Group32">
            <a:extLst>
              <a:ext uri="{FF2B5EF4-FFF2-40B4-BE49-F238E27FC236}">
                <a16:creationId xmlns:a16="http://schemas.microsoft.com/office/drawing/2014/main" id="{955FD25A-071E-5D75-9673-40282F22DBDB}"/>
              </a:ext>
            </a:extLst>
          </p:cNvPr>
          <p:cNvGrpSpPr/>
          <p:nvPr/>
        </p:nvGrpSpPr>
        <p:grpSpPr>
          <a:xfrm>
            <a:off x="4124325" y="3629025"/>
            <a:ext cx="1684644" cy="721976"/>
            <a:chOff x="4124325" y="3629025"/>
            <a:chExt cx="1684644" cy="721976"/>
          </a:xfrm>
        </p:grpSpPr>
        <p:sp>
          <p:nvSpPr>
            <p:cNvPr id="21" name="SMARTInkShape-151">
              <a:extLst>
                <a:ext uri="{FF2B5EF4-FFF2-40B4-BE49-F238E27FC236}">
                  <a16:creationId xmlns:a16="http://schemas.microsoft.com/office/drawing/2014/main" id="{945C2C3F-7BF4-8D0E-E6D3-0B46D7F7627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153412" y="3762390"/>
              <a:ext cx="279308" cy="19036"/>
            </a:xfrm>
            <a:custGeom>
              <a:avLst/>
              <a:gdLst/>
              <a:ahLst/>
              <a:cxnLst/>
              <a:rect l="0" t="0" r="0" b="0"/>
              <a:pathLst>
                <a:path w="279308" h="19036">
                  <a:moveTo>
                    <a:pt x="28063" y="9510"/>
                  </a:moveTo>
                  <a:lnTo>
                    <a:pt x="28063" y="9510"/>
                  </a:lnTo>
                  <a:lnTo>
                    <a:pt x="0" y="9510"/>
                  </a:lnTo>
                  <a:lnTo>
                    <a:pt x="38577" y="8452"/>
                  </a:lnTo>
                  <a:lnTo>
                    <a:pt x="86036" y="1971"/>
                  </a:lnTo>
                  <a:lnTo>
                    <a:pt x="126062" y="378"/>
                  </a:lnTo>
                  <a:lnTo>
                    <a:pt x="170619" y="63"/>
                  </a:lnTo>
                  <a:lnTo>
                    <a:pt x="217991" y="0"/>
                  </a:lnTo>
                  <a:lnTo>
                    <a:pt x="240266" y="2812"/>
                  </a:lnTo>
                  <a:lnTo>
                    <a:pt x="277929" y="9118"/>
                  </a:lnTo>
                  <a:lnTo>
                    <a:pt x="279307" y="10307"/>
                  </a:lnTo>
                  <a:lnTo>
                    <a:pt x="275713" y="190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52">
              <a:extLst>
                <a:ext uri="{FF2B5EF4-FFF2-40B4-BE49-F238E27FC236}">
                  <a16:creationId xmlns:a16="http://schemas.microsoft.com/office/drawing/2014/main" id="{D35AD1AA-E8F9-5DE8-51C7-9377335FBC8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124325" y="3771900"/>
              <a:ext cx="276226" cy="309808"/>
            </a:xfrm>
            <a:custGeom>
              <a:avLst/>
              <a:gdLst/>
              <a:ahLst/>
              <a:cxnLst/>
              <a:rect l="0" t="0" r="0" b="0"/>
              <a:pathLst>
                <a:path w="276226" h="309808">
                  <a:moveTo>
                    <a:pt x="28575" y="19050"/>
                  </a:moveTo>
                  <a:lnTo>
                    <a:pt x="28575" y="19050"/>
                  </a:lnTo>
                  <a:lnTo>
                    <a:pt x="20374" y="10849"/>
                  </a:lnTo>
                  <a:lnTo>
                    <a:pt x="9536" y="9525"/>
                  </a:lnTo>
                  <a:lnTo>
                    <a:pt x="4039" y="9525"/>
                  </a:lnTo>
                  <a:lnTo>
                    <a:pt x="6381" y="9525"/>
                  </a:lnTo>
                  <a:lnTo>
                    <a:pt x="3416" y="9525"/>
                  </a:lnTo>
                  <a:lnTo>
                    <a:pt x="8511" y="9525"/>
                  </a:lnTo>
                  <a:lnTo>
                    <a:pt x="1235" y="9525"/>
                  </a:lnTo>
                  <a:lnTo>
                    <a:pt x="549" y="6703"/>
                  </a:lnTo>
                  <a:lnTo>
                    <a:pt x="0" y="3"/>
                  </a:lnTo>
                  <a:lnTo>
                    <a:pt x="5056" y="0"/>
                  </a:lnTo>
                  <a:lnTo>
                    <a:pt x="10361" y="2823"/>
                  </a:lnTo>
                  <a:lnTo>
                    <a:pt x="16247" y="8663"/>
                  </a:lnTo>
                  <a:lnTo>
                    <a:pt x="27627" y="23851"/>
                  </a:lnTo>
                  <a:lnTo>
                    <a:pt x="70407" y="60468"/>
                  </a:lnTo>
                  <a:lnTo>
                    <a:pt x="115669" y="94422"/>
                  </a:lnTo>
                  <a:lnTo>
                    <a:pt x="146230" y="118620"/>
                  </a:lnTo>
                  <a:lnTo>
                    <a:pt x="187689" y="161992"/>
                  </a:lnTo>
                  <a:lnTo>
                    <a:pt x="196370" y="178172"/>
                  </a:lnTo>
                  <a:lnTo>
                    <a:pt x="197588" y="182282"/>
                  </a:lnTo>
                  <a:lnTo>
                    <a:pt x="196120" y="192492"/>
                  </a:lnTo>
                  <a:lnTo>
                    <a:pt x="194247" y="198178"/>
                  </a:lnTo>
                  <a:lnTo>
                    <a:pt x="186521" y="207318"/>
                  </a:lnTo>
                  <a:lnTo>
                    <a:pt x="149228" y="235943"/>
                  </a:lnTo>
                  <a:lnTo>
                    <a:pt x="101941" y="260222"/>
                  </a:lnTo>
                  <a:lnTo>
                    <a:pt x="56278" y="282568"/>
                  </a:lnTo>
                  <a:lnTo>
                    <a:pt x="12482" y="301977"/>
                  </a:lnTo>
                  <a:lnTo>
                    <a:pt x="730" y="304635"/>
                  </a:lnTo>
                  <a:lnTo>
                    <a:pt x="5273" y="309807"/>
                  </a:lnTo>
                  <a:lnTo>
                    <a:pt x="16102" y="309495"/>
                  </a:lnTo>
                  <a:lnTo>
                    <a:pt x="48516" y="306191"/>
                  </a:lnTo>
                  <a:lnTo>
                    <a:pt x="92692" y="305212"/>
                  </a:lnTo>
                  <a:lnTo>
                    <a:pt x="138236" y="304922"/>
                  </a:lnTo>
                  <a:lnTo>
                    <a:pt x="183481" y="302014"/>
                  </a:lnTo>
                  <a:lnTo>
                    <a:pt x="219817" y="297271"/>
                  </a:lnTo>
                  <a:lnTo>
                    <a:pt x="264256" y="295450"/>
                  </a:lnTo>
                  <a:lnTo>
                    <a:pt x="273861" y="295309"/>
                  </a:lnTo>
                  <a:lnTo>
                    <a:pt x="274649" y="294240"/>
                  </a:lnTo>
                  <a:lnTo>
                    <a:pt x="276017" y="287077"/>
                  </a:lnTo>
                  <a:lnTo>
                    <a:pt x="276184" y="291500"/>
                  </a:lnTo>
                  <a:lnTo>
                    <a:pt x="276225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53">
              <a:extLst>
                <a:ext uri="{FF2B5EF4-FFF2-40B4-BE49-F238E27FC236}">
                  <a16:creationId xmlns:a16="http://schemas.microsoft.com/office/drawing/2014/main" id="{BD3BAB06-B9D1-2784-3F2A-02381F886D5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143375" y="4276725"/>
              <a:ext cx="76201" cy="74276"/>
            </a:xfrm>
            <a:custGeom>
              <a:avLst/>
              <a:gdLst/>
              <a:ahLst/>
              <a:cxnLst/>
              <a:rect l="0" t="0" r="0" b="0"/>
              <a:pathLst>
                <a:path w="76201" h="74276">
                  <a:moveTo>
                    <a:pt x="0" y="0"/>
                  </a:moveTo>
                  <a:lnTo>
                    <a:pt x="0" y="0"/>
                  </a:lnTo>
                  <a:lnTo>
                    <a:pt x="0" y="45124"/>
                  </a:lnTo>
                  <a:lnTo>
                    <a:pt x="0" y="74275"/>
                  </a:lnTo>
                  <a:lnTo>
                    <a:pt x="0" y="70573"/>
                  </a:lnTo>
                  <a:lnTo>
                    <a:pt x="2822" y="65586"/>
                  </a:lnTo>
                  <a:lnTo>
                    <a:pt x="5056" y="62774"/>
                  </a:lnTo>
                  <a:lnTo>
                    <a:pt x="13183" y="59649"/>
                  </a:lnTo>
                  <a:lnTo>
                    <a:pt x="59831" y="57193"/>
                  </a:lnTo>
                  <a:lnTo>
                    <a:pt x="7620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54">
              <a:extLst>
                <a:ext uri="{FF2B5EF4-FFF2-40B4-BE49-F238E27FC236}">
                  <a16:creationId xmlns:a16="http://schemas.microsoft.com/office/drawing/2014/main" id="{4C6D2827-1579-ED72-D9CB-8D510DE9346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137887" y="4181475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19050"/>
                  </a:moveTo>
                  <a:lnTo>
                    <a:pt x="5488" y="19050"/>
                  </a:lnTo>
                  <a:lnTo>
                    <a:pt x="5488" y="13993"/>
                  </a:lnTo>
                  <a:lnTo>
                    <a:pt x="2666" y="8689"/>
                  </a:lnTo>
                  <a:lnTo>
                    <a:pt x="432" y="5793"/>
                  </a:lnTo>
                  <a:lnTo>
                    <a:pt x="0" y="3862"/>
                  </a:lnTo>
                  <a:lnTo>
                    <a:pt x="772" y="2575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55">
              <a:extLst>
                <a:ext uri="{FF2B5EF4-FFF2-40B4-BE49-F238E27FC236}">
                  <a16:creationId xmlns:a16="http://schemas.microsoft.com/office/drawing/2014/main" id="{B7A81971-8506-7BA4-4047-D6BFC7852D6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619875" y="3697024"/>
              <a:ext cx="123183" cy="454162"/>
            </a:xfrm>
            <a:custGeom>
              <a:avLst/>
              <a:gdLst/>
              <a:ahLst/>
              <a:cxnLst/>
              <a:rect l="0" t="0" r="0" b="0"/>
              <a:pathLst>
                <a:path w="123183" h="454162">
                  <a:moveTo>
                    <a:pt x="114050" y="8201"/>
                  </a:moveTo>
                  <a:lnTo>
                    <a:pt x="114050" y="8201"/>
                  </a:lnTo>
                  <a:lnTo>
                    <a:pt x="119106" y="8201"/>
                  </a:lnTo>
                  <a:lnTo>
                    <a:pt x="120595" y="7143"/>
                  </a:lnTo>
                  <a:lnTo>
                    <a:pt x="121589" y="5379"/>
                  </a:lnTo>
                  <a:lnTo>
                    <a:pt x="123182" y="0"/>
                  </a:lnTo>
                  <a:lnTo>
                    <a:pt x="114835" y="5483"/>
                  </a:lnTo>
                  <a:lnTo>
                    <a:pt x="105227" y="6993"/>
                  </a:lnTo>
                  <a:lnTo>
                    <a:pt x="93901" y="13309"/>
                  </a:lnTo>
                  <a:lnTo>
                    <a:pt x="69383" y="34610"/>
                  </a:lnTo>
                  <a:lnTo>
                    <a:pt x="45215" y="73351"/>
                  </a:lnTo>
                  <a:lnTo>
                    <a:pt x="29153" y="115497"/>
                  </a:lnTo>
                  <a:lnTo>
                    <a:pt x="15788" y="159217"/>
                  </a:lnTo>
                  <a:lnTo>
                    <a:pt x="4015" y="206032"/>
                  </a:lnTo>
                  <a:lnTo>
                    <a:pt x="593" y="253223"/>
                  </a:lnTo>
                  <a:lnTo>
                    <a:pt x="0" y="289292"/>
                  </a:lnTo>
                  <a:lnTo>
                    <a:pt x="2646" y="327849"/>
                  </a:lnTo>
                  <a:lnTo>
                    <a:pt x="18079" y="374377"/>
                  </a:lnTo>
                  <a:lnTo>
                    <a:pt x="41510" y="415671"/>
                  </a:lnTo>
                  <a:lnTo>
                    <a:pt x="62726" y="441893"/>
                  </a:lnTo>
                  <a:lnTo>
                    <a:pt x="82503" y="454161"/>
                  </a:lnTo>
                  <a:lnTo>
                    <a:pt x="84552" y="453674"/>
                  </a:lnTo>
                  <a:lnTo>
                    <a:pt x="89650" y="450311"/>
                  </a:lnTo>
                  <a:lnTo>
                    <a:pt x="92622" y="445289"/>
                  </a:lnTo>
                  <a:lnTo>
                    <a:pt x="95000" y="427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56">
              <a:extLst>
                <a:ext uri="{FF2B5EF4-FFF2-40B4-BE49-F238E27FC236}">
                  <a16:creationId xmlns:a16="http://schemas.microsoft.com/office/drawing/2014/main" id="{30DCE5A0-72F1-58D2-47CC-DDC58F5315C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819650" y="3850015"/>
              <a:ext cx="209551" cy="176874"/>
            </a:xfrm>
            <a:custGeom>
              <a:avLst/>
              <a:gdLst/>
              <a:ahLst/>
              <a:cxnLst/>
              <a:rect l="0" t="0" r="0" b="0"/>
              <a:pathLst>
                <a:path w="209551" h="176874">
                  <a:moveTo>
                    <a:pt x="0" y="64760"/>
                  </a:moveTo>
                  <a:lnTo>
                    <a:pt x="0" y="64760"/>
                  </a:lnTo>
                  <a:lnTo>
                    <a:pt x="34173" y="32704"/>
                  </a:lnTo>
                  <a:lnTo>
                    <a:pt x="78611" y="11037"/>
                  </a:lnTo>
                  <a:lnTo>
                    <a:pt x="98199" y="2393"/>
                  </a:lnTo>
                  <a:lnTo>
                    <a:pt x="111025" y="0"/>
                  </a:lnTo>
                  <a:lnTo>
                    <a:pt x="120958" y="1758"/>
                  </a:lnTo>
                  <a:lnTo>
                    <a:pt x="125089" y="3709"/>
                  </a:lnTo>
                  <a:lnTo>
                    <a:pt x="127842" y="7126"/>
                  </a:lnTo>
                  <a:lnTo>
                    <a:pt x="137681" y="33782"/>
                  </a:lnTo>
                  <a:lnTo>
                    <a:pt x="134652" y="79940"/>
                  </a:lnTo>
                  <a:lnTo>
                    <a:pt x="134218" y="87580"/>
                  </a:lnTo>
                  <a:lnTo>
                    <a:pt x="123494" y="113502"/>
                  </a:lnTo>
                  <a:lnTo>
                    <a:pt x="106911" y="136235"/>
                  </a:lnTo>
                  <a:lnTo>
                    <a:pt x="74815" y="162492"/>
                  </a:lnTo>
                  <a:lnTo>
                    <a:pt x="71043" y="163781"/>
                  </a:lnTo>
                  <a:lnTo>
                    <a:pt x="67471" y="163582"/>
                  </a:lnTo>
                  <a:lnTo>
                    <a:pt x="64030" y="162392"/>
                  </a:lnTo>
                  <a:lnTo>
                    <a:pt x="62796" y="160539"/>
                  </a:lnTo>
                  <a:lnTo>
                    <a:pt x="63030" y="158246"/>
                  </a:lnTo>
                  <a:lnTo>
                    <a:pt x="81404" y="129753"/>
                  </a:lnTo>
                  <a:lnTo>
                    <a:pt x="107998" y="103155"/>
                  </a:lnTo>
                  <a:lnTo>
                    <a:pt x="147129" y="75147"/>
                  </a:lnTo>
                  <a:lnTo>
                    <a:pt x="161700" y="67260"/>
                  </a:lnTo>
                  <a:lnTo>
                    <a:pt x="199000" y="36863"/>
                  </a:lnTo>
                  <a:lnTo>
                    <a:pt x="196747" y="36486"/>
                  </a:lnTo>
                  <a:lnTo>
                    <a:pt x="194664" y="36386"/>
                  </a:lnTo>
                  <a:lnTo>
                    <a:pt x="193277" y="37378"/>
                  </a:lnTo>
                  <a:lnTo>
                    <a:pt x="191734" y="41301"/>
                  </a:lnTo>
                  <a:lnTo>
                    <a:pt x="185404" y="46573"/>
                  </a:lnTo>
                  <a:lnTo>
                    <a:pt x="140560" y="86332"/>
                  </a:lnTo>
                  <a:lnTo>
                    <a:pt x="116124" y="115644"/>
                  </a:lnTo>
                  <a:lnTo>
                    <a:pt x="100470" y="149013"/>
                  </a:lnTo>
                  <a:lnTo>
                    <a:pt x="97571" y="159708"/>
                  </a:lnTo>
                  <a:lnTo>
                    <a:pt x="97856" y="164042"/>
                  </a:lnTo>
                  <a:lnTo>
                    <a:pt x="100994" y="171680"/>
                  </a:lnTo>
                  <a:lnTo>
                    <a:pt x="104371" y="174140"/>
                  </a:lnTo>
                  <a:lnTo>
                    <a:pt x="113768" y="176873"/>
                  </a:lnTo>
                  <a:lnTo>
                    <a:pt x="136015" y="173356"/>
                  </a:lnTo>
                  <a:lnTo>
                    <a:pt x="209550" y="1504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57">
              <a:extLst>
                <a:ext uri="{FF2B5EF4-FFF2-40B4-BE49-F238E27FC236}">
                  <a16:creationId xmlns:a16="http://schemas.microsoft.com/office/drawing/2014/main" id="{154060E6-562A-0129-52BF-34C39F23814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076952" y="4019550"/>
              <a:ext cx="95124" cy="66224"/>
            </a:xfrm>
            <a:custGeom>
              <a:avLst/>
              <a:gdLst/>
              <a:ahLst/>
              <a:cxnLst/>
              <a:rect l="0" t="0" r="0" b="0"/>
              <a:pathLst>
                <a:path w="95124" h="66224">
                  <a:moveTo>
                    <a:pt x="18923" y="0"/>
                  </a:moveTo>
                  <a:lnTo>
                    <a:pt x="18923" y="0"/>
                  </a:lnTo>
                  <a:lnTo>
                    <a:pt x="18923" y="8201"/>
                  </a:lnTo>
                  <a:lnTo>
                    <a:pt x="12378" y="16868"/>
                  </a:lnTo>
                  <a:lnTo>
                    <a:pt x="300" y="54888"/>
                  </a:lnTo>
                  <a:lnTo>
                    <a:pt x="0" y="61536"/>
                  </a:lnTo>
                  <a:lnTo>
                    <a:pt x="1016" y="63249"/>
                  </a:lnTo>
                  <a:lnTo>
                    <a:pt x="2752" y="64391"/>
                  </a:lnTo>
                  <a:lnTo>
                    <a:pt x="10252" y="65998"/>
                  </a:lnTo>
                  <a:lnTo>
                    <a:pt x="13142" y="66223"/>
                  </a:lnTo>
                  <a:lnTo>
                    <a:pt x="58496" y="57530"/>
                  </a:lnTo>
                  <a:lnTo>
                    <a:pt x="65791" y="54497"/>
                  </a:lnTo>
                  <a:lnTo>
                    <a:pt x="72562" y="50679"/>
                  </a:lnTo>
                  <a:lnTo>
                    <a:pt x="79098" y="48983"/>
                  </a:lnTo>
                  <a:lnTo>
                    <a:pt x="82323" y="49588"/>
                  </a:lnTo>
                  <a:lnTo>
                    <a:pt x="95123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58">
              <a:extLst>
                <a:ext uri="{FF2B5EF4-FFF2-40B4-BE49-F238E27FC236}">
                  <a16:creationId xmlns:a16="http://schemas.microsoft.com/office/drawing/2014/main" id="{5C013E25-0C6E-B15E-4A5C-BB270DD10EC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095875" y="39147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59">
              <a:extLst>
                <a:ext uri="{FF2B5EF4-FFF2-40B4-BE49-F238E27FC236}">
                  <a16:creationId xmlns:a16="http://schemas.microsoft.com/office/drawing/2014/main" id="{0C42FE9A-176D-A149-AB91-B33901D25EB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257800" y="390525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45760" y="9525"/>
                  </a:lnTo>
                  <a:lnTo>
                    <a:pt x="90844" y="9525"/>
                  </a:lnTo>
                  <a:lnTo>
                    <a:pt x="135860" y="9525"/>
                  </a:lnTo>
                  <a:lnTo>
                    <a:pt x="148929" y="9525"/>
                  </a:lnTo>
                  <a:lnTo>
                    <a:pt x="153261" y="846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60">
              <a:extLst>
                <a:ext uri="{FF2B5EF4-FFF2-40B4-BE49-F238E27FC236}">
                  <a16:creationId xmlns:a16="http://schemas.microsoft.com/office/drawing/2014/main" id="{826C2FDE-2D04-FDBF-D916-BC4149ADBD1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476875" y="3852483"/>
              <a:ext cx="180976" cy="151796"/>
            </a:xfrm>
            <a:custGeom>
              <a:avLst/>
              <a:gdLst/>
              <a:ahLst/>
              <a:cxnLst/>
              <a:rect l="0" t="0" r="0" b="0"/>
              <a:pathLst>
                <a:path w="180976" h="151796">
                  <a:moveTo>
                    <a:pt x="0" y="33717"/>
                  </a:moveTo>
                  <a:lnTo>
                    <a:pt x="0" y="33717"/>
                  </a:lnTo>
                  <a:lnTo>
                    <a:pt x="17926" y="16849"/>
                  </a:lnTo>
                  <a:lnTo>
                    <a:pt x="32240" y="9081"/>
                  </a:lnTo>
                  <a:lnTo>
                    <a:pt x="60285" y="0"/>
                  </a:lnTo>
                  <a:lnTo>
                    <a:pt x="78952" y="4256"/>
                  </a:lnTo>
                  <a:lnTo>
                    <a:pt x="81209" y="5610"/>
                  </a:lnTo>
                  <a:lnTo>
                    <a:pt x="82715" y="7571"/>
                  </a:lnTo>
                  <a:lnTo>
                    <a:pt x="85446" y="12571"/>
                  </a:lnTo>
                  <a:lnTo>
                    <a:pt x="90188" y="18321"/>
                  </a:lnTo>
                  <a:lnTo>
                    <a:pt x="93000" y="27227"/>
                  </a:lnTo>
                  <a:lnTo>
                    <a:pt x="93191" y="39300"/>
                  </a:lnTo>
                  <a:lnTo>
                    <a:pt x="81861" y="77021"/>
                  </a:lnTo>
                  <a:lnTo>
                    <a:pt x="55238" y="124368"/>
                  </a:lnTo>
                  <a:lnTo>
                    <a:pt x="45364" y="135036"/>
                  </a:lnTo>
                  <a:lnTo>
                    <a:pt x="24240" y="151795"/>
                  </a:lnTo>
                  <a:lnTo>
                    <a:pt x="22510" y="151594"/>
                  </a:lnTo>
                  <a:lnTo>
                    <a:pt x="21357" y="150402"/>
                  </a:lnTo>
                  <a:lnTo>
                    <a:pt x="20075" y="146255"/>
                  </a:lnTo>
                  <a:lnTo>
                    <a:pt x="19734" y="143667"/>
                  </a:lnTo>
                  <a:lnTo>
                    <a:pt x="22177" y="137970"/>
                  </a:lnTo>
                  <a:lnTo>
                    <a:pt x="65043" y="92544"/>
                  </a:lnTo>
                  <a:lnTo>
                    <a:pt x="110136" y="64692"/>
                  </a:lnTo>
                  <a:lnTo>
                    <a:pt x="128706" y="49480"/>
                  </a:lnTo>
                  <a:lnTo>
                    <a:pt x="168644" y="26193"/>
                  </a:lnTo>
                  <a:lnTo>
                    <a:pt x="170203" y="22259"/>
                  </a:lnTo>
                  <a:lnTo>
                    <a:pt x="170619" y="19729"/>
                  </a:lnTo>
                  <a:lnTo>
                    <a:pt x="170896" y="19100"/>
                  </a:lnTo>
                  <a:lnTo>
                    <a:pt x="171204" y="21223"/>
                  </a:lnTo>
                  <a:lnTo>
                    <a:pt x="170227" y="22213"/>
                  </a:lnTo>
                  <a:lnTo>
                    <a:pt x="163798" y="24664"/>
                  </a:lnTo>
                  <a:lnTo>
                    <a:pt x="120244" y="50745"/>
                  </a:lnTo>
                  <a:lnTo>
                    <a:pt x="90119" y="78351"/>
                  </a:lnTo>
                  <a:lnTo>
                    <a:pt x="73186" y="107184"/>
                  </a:lnTo>
                  <a:lnTo>
                    <a:pt x="68605" y="125923"/>
                  </a:lnTo>
                  <a:lnTo>
                    <a:pt x="70355" y="135728"/>
                  </a:lnTo>
                  <a:lnTo>
                    <a:pt x="72303" y="139824"/>
                  </a:lnTo>
                  <a:lnTo>
                    <a:pt x="75718" y="142555"/>
                  </a:lnTo>
                  <a:lnTo>
                    <a:pt x="85159" y="145590"/>
                  </a:lnTo>
                  <a:lnTo>
                    <a:pt x="102373" y="147298"/>
                  </a:lnTo>
                  <a:lnTo>
                    <a:pt x="143813" y="140383"/>
                  </a:lnTo>
                  <a:lnTo>
                    <a:pt x="160226" y="138274"/>
                  </a:lnTo>
                  <a:lnTo>
                    <a:pt x="180975" y="128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61">
              <a:extLst>
                <a:ext uri="{FF2B5EF4-FFF2-40B4-BE49-F238E27FC236}">
                  <a16:creationId xmlns:a16="http://schemas.microsoft.com/office/drawing/2014/main" id="{C3F55F8D-C72A-CBAA-0509-2A65B0720A3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457825" y="3781425"/>
              <a:ext cx="209551" cy="9526"/>
            </a:xfrm>
            <a:custGeom>
              <a:avLst/>
              <a:gdLst/>
              <a:ahLst/>
              <a:cxnLst/>
              <a:rect l="0" t="0" r="0" b="0"/>
              <a:pathLst>
                <a:path w="209551" h="9526">
                  <a:moveTo>
                    <a:pt x="0" y="9525"/>
                  </a:moveTo>
                  <a:lnTo>
                    <a:pt x="0" y="9525"/>
                  </a:lnTo>
                  <a:lnTo>
                    <a:pt x="45247" y="9525"/>
                  </a:lnTo>
                  <a:lnTo>
                    <a:pt x="59855" y="9525"/>
                  </a:lnTo>
                  <a:lnTo>
                    <a:pt x="66466" y="6703"/>
                  </a:lnTo>
                  <a:lnTo>
                    <a:pt x="69711" y="4468"/>
                  </a:lnTo>
                  <a:lnTo>
                    <a:pt x="89447" y="1324"/>
                  </a:lnTo>
                  <a:lnTo>
                    <a:pt x="130048" y="262"/>
                  </a:lnTo>
                  <a:lnTo>
                    <a:pt x="172998" y="23"/>
                  </a:lnTo>
                  <a:lnTo>
                    <a:pt x="194812" y="0"/>
                  </a:lnTo>
                  <a:lnTo>
                    <a:pt x="196550" y="1058"/>
                  </a:lnTo>
                  <a:lnTo>
                    <a:pt x="197708" y="2823"/>
                  </a:lnTo>
                  <a:lnTo>
                    <a:pt x="198481" y="5057"/>
                  </a:lnTo>
                  <a:lnTo>
                    <a:pt x="200053" y="6546"/>
                  </a:lnTo>
                  <a:lnTo>
                    <a:pt x="2095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62">
              <a:extLst>
                <a:ext uri="{FF2B5EF4-FFF2-40B4-BE49-F238E27FC236}">
                  <a16:creationId xmlns:a16="http://schemas.microsoft.com/office/drawing/2014/main" id="{79148072-0756-2DD7-2E34-027FAD0FDAF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610225" y="3629025"/>
              <a:ext cx="198744" cy="447676"/>
            </a:xfrm>
            <a:custGeom>
              <a:avLst/>
              <a:gdLst/>
              <a:ahLst/>
              <a:cxnLst/>
              <a:rect l="0" t="0" r="0" b="0"/>
              <a:pathLst>
                <a:path w="198744" h="447676">
                  <a:moveTo>
                    <a:pt x="104775" y="0"/>
                  </a:moveTo>
                  <a:lnTo>
                    <a:pt x="104775" y="0"/>
                  </a:lnTo>
                  <a:lnTo>
                    <a:pt x="112379" y="8663"/>
                  </a:lnTo>
                  <a:lnTo>
                    <a:pt x="129227" y="35211"/>
                  </a:lnTo>
                  <a:lnTo>
                    <a:pt x="142920" y="74069"/>
                  </a:lnTo>
                  <a:lnTo>
                    <a:pt x="164677" y="113879"/>
                  </a:lnTo>
                  <a:lnTo>
                    <a:pt x="180265" y="155139"/>
                  </a:lnTo>
                  <a:lnTo>
                    <a:pt x="193534" y="198684"/>
                  </a:lnTo>
                  <a:lnTo>
                    <a:pt x="198743" y="241035"/>
                  </a:lnTo>
                  <a:lnTo>
                    <a:pt x="198585" y="285201"/>
                  </a:lnTo>
                  <a:lnTo>
                    <a:pt x="191249" y="314633"/>
                  </a:lnTo>
                  <a:lnTo>
                    <a:pt x="170344" y="349664"/>
                  </a:lnTo>
                  <a:lnTo>
                    <a:pt x="126935" y="396713"/>
                  </a:lnTo>
                  <a:lnTo>
                    <a:pt x="89596" y="421065"/>
                  </a:lnTo>
                  <a:lnTo>
                    <a:pt x="48390" y="439832"/>
                  </a:lnTo>
                  <a:lnTo>
                    <a:pt x="20823" y="446642"/>
                  </a:lnTo>
                  <a:lnTo>
                    <a:pt x="0" y="447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33">
            <a:extLst>
              <a:ext uri="{FF2B5EF4-FFF2-40B4-BE49-F238E27FC236}">
                <a16:creationId xmlns:a16="http://schemas.microsoft.com/office/drawing/2014/main" id="{D6A42753-5E83-E17D-1423-6BC80C306F32}"/>
              </a:ext>
            </a:extLst>
          </p:cNvPr>
          <p:cNvGrpSpPr/>
          <p:nvPr/>
        </p:nvGrpSpPr>
        <p:grpSpPr>
          <a:xfrm>
            <a:off x="6219825" y="3781425"/>
            <a:ext cx="190501" cy="138015"/>
            <a:chOff x="6219825" y="3781425"/>
            <a:chExt cx="190501" cy="138015"/>
          </a:xfrm>
        </p:grpSpPr>
        <p:sp>
          <p:nvSpPr>
            <p:cNvPr id="34" name="SMARTInkShape-163">
              <a:extLst>
                <a:ext uri="{FF2B5EF4-FFF2-40B4-BE49-F238E27FC236}">
                  <a16:creationId xmlns:a16="http://schemas.microsoft.com/office/drawing/2014/main" id="{DBA83F95-98BB-77DF-9CBC-4DCE02A8C32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229350" y="3781425"/>
              <a:ext cx="171451" cy="28561"/>
            </a:xfrm>
            <a:custGeom>
              <a:avLst/>
              <a:gdLst/>
              <a:ahLst/>
              <a:cxnLst/>
              <a:rect l="0" t="0" r="0" b="0"/>
              <a:pathLst>
                <a:path w="171451" h="28561">
                  <a:moveTo>
                    <a:pt x="0" y="19050"/>
                  </a:moveTo>
                  <a:lnTo>
                    <a:pt x="0" y="19050"/>
                  </a:lnTo>
                  <a:lnTo>
                    <a:pt x="0" y="28182"/>
                  </a:lnTo>
                  <a:lnTo>
                    <a:pt x="47559" y="28560"/>
                  </a:lnTo>
                  <a:lnTo>
                    <a:pt x="76180" y="25748"/>
                  </a:lnTo>
                  <a:lnTo>
                    <a:pt x="118270" y="1681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64">
              <a:extLst>
                <a:ext uri="{FF2B5EF4-FFF2-40B4-BE49-F238E27FC236}">
                  <a16:creationId xmlns:a16="http://schemas.microsoft.com/office/drawing/2014/main" id="{CD6220B5-F33E-289D-0CE0-9CE6D22D9DE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219825" y="3905250"/>
              <a:ext cx="190501" cy="14190"/>
            </a:xfrm>
            <a:custGeom>
              <a:avLst/>
              <a:gdLst/>
              <a:ahLst/>
              <a:cxnLst/>
              <a:rect l="0" t="0" r="0" b="0"/>
              <a:pathLst>
                <a:path w="190501" h="14190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5170" y="14189"/>
                  </a:lnTo>
                  <a:lnTo>
                    <a:pt x="57403" y="11544"/>
                  </a:lnTo>
                  <a:lnTo>
                    <a:pt x="97207" y="9065"/>
                  </a:lnTo>
                  <a:lnTo>
                    <a:pt x="143342" y="140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34">
            <a:extLst>
              <a:ext uri="{FF2B5EF4-FFF2-40B4-BE49-F238E27FC236}">
                <a16:creationId xmlns:a16="http://schemas.microsoft.com/office/drawing/2014/main" id="{42F8A035-0D53-52EC-C7D8-B2059F64F78A}"/>
              </a:ext>
            </a:extLst>
          </p:cNvPr>
          <p:cNvGrpSpPr/>
          <p:nvPr/>
        </p:nvGrpSpPr>
        <p:grpSpPr>
          <a:xfrm>
            <a:off x="257175" y="2781310"/>
            <a:ext cx="2009776" cy="1762116"/>
            <a:chOff x="257175" y="2781310"/>
            <a:chExt cx="2009776" cy="1762116"/>
          </a:xfrm>
        </p:grpSpPr>
        <p:sp>
          <p:nvSpPr>
            <p:cNvPr id="37" name="SMARTInkShape-165">
              <a:extLst>
                <a:ext uri="{FF2B5EF4-FFF2-40B4-BE49-F238E27FC236}">
                  <a16:creationId xmlns:a16="http://schemas.microsoft.com/office/drawing/2014/main" id="{E267F6BD-A920-0F7B-9B87-5A8F67F169E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61950" y="2924210"/>
              <a:ext cx="266701" cy="189403"/>
            </a:xfrm>
            <a:custGeom>
              <a:avLst/>
              <a:gdLst/>
              <a:ahLst/>
              <a:cxnLst/>
              <a:rect l="0" t="0" r="0" b="0"/>
              <a:pathLst>
                <a:path w="266701" h="189403">
                  <a:moveTo>
                    <a:pt x="0" y="47590"/>
                  </a:moveTo>
                  <a:lnTo>
                    <a:pt x="0" y="47590"/>
                  </a:lnTo>
                  <a:lnTo>
                    <a:pt x="0" y="38457"/>
                  </a:lnTo>
                  <a:lnTo>
                    <a:pt x="8201" y="29898"/>
                  </a:lnTo>
                  <a:lnTo>
                    <a:pt x="14189" y="28942"/>
                  </a:lnTo>
                  <a:lnTo>
                    <a:pt x="15810" y="27750"/>
                  </a:lnTo>
                  <a:lnTo>
                    <a:pt x="17610" y="23603"/>
                  </a:lnTo>
                  <a:lnTo>
                    <a:pt x="19148" y="22073"/>
                  </a:lnTo>
                  <a:lnTo>
                    <a:pt x="23680" y="20375"/>
                  </a:lnTo>
                  <a:lnTo>
                    <a:pt x="35212" y="18225"/>
                  </a:lnTo>
                  <a:lnTo>
                    <a:pt x="44535" y="12548"/>
                  </a:lnTo>
                  <a:lnTo>
                    <a:pt x="57167" y="10094"/>
                  </a:lnTo>
                  <a:lnTo>
                    <a:pt x="60336" y="9892"/>
                  </a:lnTo>
                  <a:lnTo>
                    <a:pt x="66680" y="6847"/>
                  </a:lnTo>
                  <a:lnTo>
                    <a:pt x="73027" y="3023"/>
                  </a:lnTo>
                  <a:lnTo>
                    <a:pt x="85726" y="569"/>
                  </a:lnTo>
                  <a:lnTo>
                    <a:pt x="107950" y="0"/>
                  </a:lnTo>
                  <a:lnTo>
                    <a:pt x="110067" y="1047"/>
                  </a:lnTo>
                  <a:lnTo>
                    <a:pt x="111478" y="2803"/>
                  </a:lnTo>
                  <a:lnTo>
                    <a:pt x="112419" y="5032"/>
                  </a:lnTo>
                  <a:lnTo>
                    <a:pt x="114104" y="6518"/>
                  </a:lnTo>
                  <a:lnTo>
                    <a:pt x="124413" y="11725"/>
                  </a:lnTo>
                  <a:lnTo>
                    <a:pt x="127392" y="14155"/>
                  </a:lnTo>
                  <a:lnTo>
                    <a:pt x="130702" y="19678"/>
                  </a:lnTo>
                  <a:lnTo>
                    <a:pt x="132827" y="26789"/>
                  </a:lnTo>
                  <a:lnTo>
                    <a:pt x="133336" y="60017"/>
                  </a:lnTo>
                  <a:lnTo>
                    <a:pt x="128290" y="74790"/>
                  </a:lnTo>
                  <a:lnTo>
                    <a:pt x="116874" y="94616"/>
                  </a:lnTo>
                  <a:lnTo>
                    <a:pt x="109752" y="112853"/>
                  </a:lnTo>
                  <a:lnTo>
                    <a:pt x="88820" y="144884"/>
                  </a:lnTo>
                  <a:lnTo>
                    <a:pt x="73014" y="156437"/>
                  </a:lnTo>
                  <a:lnTo>
                    <a:pt x="69493" y="162288"/>
                  </a:lnTo>
                  <a:lnTo>
                    <a:pt x="66869" y="168417"/>
                  </a:lnTo>
                  <a:lnTo>
                    <a:pt x="52535" y="185446"/>
                  </a:lnTo>
                  <a:lnTo>
                    <a:pt x="50898" y="186061"/>
                  </a:lnTo>
                  <a:lnTo>
                    <a:pt x="49807" y="185412"/>
                  </a:lnTo>
                  <a:lnTo>
                    <a:pt x="49080" y="183921"/>
                  </a:lnTo>
                  <a:lnTo>
                    <a:pt x="49653" y="183986"/>
                  </a:lnTo>
                  <a:lnTo>
                    <a:pt x="53112" y="186880"/>
                  </a:lnTo>
                  <a:lnTo>
                    <a:pt x="53400" y="188075"/>
                  </a:lnTo>
                  <a:lnTo>
                    <a:pt x="52533" y="188871"/>
                  </a:lnTo>
                  <a:lnTo>
                    <a:pt x="50897" y="189402"/>
                  </a:lnTo>
                  <a:lnTo>
                    <a:pt x="50865" y="188698"/>
                  </a:lnTo>
                  <a:lnTo>
                    <a:pt x="56113" y="182170"/>
                  </a:lnTo>
                  <a:lnTo>
                    <a:pt x="58003" y="173579"/>
                  </a:lnTo>
                  <a:lnTo>
                    <a:pt x="62115" y="167790"/>
                  </a:lnTo>
                  <a:lnTo>
                    <a:pt x="67471" y="164513"/>
                  </a:lnTo>
                  <a:lnTo>
                    <a:pt x="73379" y="161997"/>
                  </a:lnTo>
                  <a:lnTo>
                    <a:pt x="115142" y="122901"/>
                  </a:lnTo>
                  <a:lnTo>
                    <a:pt x="139244" y="104477"/>
                  </a:lnTo>
                  <a:lnTo>
                    <a:pt x="184628" y="74156"/>
                  </a:lnTo>
                  <a:lnTo>
                    <a:pt x="219797" y="55425"/>
                  </a:lnTo>
                  <a:lnTo>
                    <a:pt x="246073" y="45799"/>
                  </a:lnTo>
                  <a:lnTo>
                    <a:pt x="256525" y="38518"/>
                  </a:lnTo>
                  <a:lnTo>
                    <a:pt x="251926" y="33143"/>
                  </a:lnTo>
                  <a:lnTo>
                    <a:pt x="248384" y="32667"/>
                  </a:lnTo>
                  <a:lnTo>
                    <a:pt x="238804" y="34960"/>
                  </a:lnTo>
                  <a:lnTo>
                    <a:pt x="196704" y="64889"/>
                  </a:lnTo>
                  <a:lnTo>
                    <a:pt x="166342" y="101855"/>
                  </a:lnTo>
                  <a:lnTo>
                    <a:pt x="157001" y="124699"/>
                  </a:lnTo>
                  <a:lnTo>
                    <a:pt x="153006" y="158417"/>
                  </a:lnTo>
                  <a:lnTo>
                    <a:pt x="154921" y="163808"/>
                  </a:lnTo>
                  <a:lnTo>
                    <a:pt x="162693" y="172620"/>
                  </a:lnTo>
                  <a:lnTo>
                    <a:pt x="173202" y="177242"/>
                  </a:lnTo>
                  <a:lnTo>
                    <a:pt x="178968" y="178475"/>
                  </a:lnTo>
                  <a:lnTo>
                    <a:pt x="191019" y="177022"/>
                  </a:lnTo>
                  <a:lnTo>
                    <a:pt x="235410" y="165608"/>
                  </a:lnTo>
                  <a:lnTo>
                    <a:pt x="256488" y="161933"/>
                  </a:lnTo>
                  <a:lnTo>
                    <a:pt x="266700" y="1523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66">
              <a:extLst>
                <a:ext uri="{FF2B5EF4-FFF2-40B4-BE49-F238E27FC236}">
                  <a16:creationId xmlns:a16="http://schemas.microsoft.com/office/drawing/2014/main" id="{3258EF90-6A0A-39B8-60F0-D626C92368E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57175" y="3200403"/>
              <a:ext cx="2009776" cy="81219"/>
            </a:xfrm>
            <a:custGeom>
              <a:avLst/>
              <a:gdLst/>
              <a:ahLst/>
              <a:cxnLst/>
              <a:rect l="0" t="0" r="0" b="0"/>
              <a:pathLst>
                <a:path w="2009776" h="81219">
                  <a:moveTo>
                    <a:pt x="0" y="9522"/>
                  </a:moveTo>
                  <a:lnTo>
                    <a:pt x="0" y="9522"/>
                  </a:lnTo>
                  <a:lnTo>
                    <a:pt x="5056" y="4466"/>
                  </a:lnTo>
                  <a:lnTo>
                    <a:pt x="10361" y="1983"/>
                  </a:lnTo>
                  <a:lnTo>
                    <a:pt x="52703" y="49"/>
                  </a:lnTo>
                  <a:lnTo>
                    <a:pt x="91785" y="7"/>
                  </a:lnTo>
                  <a:lnTo>
                    <a:pt x="132911" y="0"/>
                  </a:lnTo>
                  <a:lnTo>
                    <a:pt x="180065" y="5485"/>
                  </a:lnTo>
                  <a:lnTo>
                    <a:pt x="217629" y="3152"/>
                  </a:lnTo>
                  <a:lnTo>
                    <a:pt x="260745" y="7164"/>
                  </a:lnTo>
                  <a:lnTo>
                    <a:pt x="301859" y="8823"/>
                  </a:lnTo>
                  <a:lnTo>
                    <a:pt x="348143" y="9315"/>
                  </a:lnTo>
                  <a:lnTo>
                    <a:pt x="383330" y="9430"/>
                  </a:lnTo>
                  <a:lnTo>
                    <a:pt x="417313" y="9481"/>
                  </a:lnTo>
                  <a:lnTo>
                    <a:pt x="451114" y="9504"/>
                  </a:lnTo>
                  <a:lnTo>
                    <a:pt x="487304" y="9514"/>
                  </a:lnTo>
                  <a:lnTo>
                    <a:pt x="524554" y="9518"/>
                  </a:lnTo>
                  <a:lnTo>
                    <a:pt x="563335" y="9520"/>
                  </a:lnTo>
                  <a:lnTo>
                    <a:pt x="605265" y="9521"/>
                  </a:lnTo>
                  <a:lnTo>
                    <a:pt x="642951" y="9522"/>
                  </a:lnTo>
                  <a:lnTo>
                    <a:pt x="679456" y="10580"/>
                  </a:lnTo>
                  <a:lnTo>
                    <a:pt x="720375" y="14578"/>
                  </a:lnTo>
                  <a:lnTo>
                    <a:pt x="760434" y="17061"/>
                  </a:lnTo>
                  <a:lnTo>
                    <a:pt x="799404" y="18164"/>
                  </a:lnTo>
                  <a:lnTo>
                    <a:pt x="837890" y="18655"/>
                  </a:lnTo>
                  <a:lnTo>
                    <a:pt x="878985" y="18872"/>
                  </a:lnTo>
                  <a:lnTo>
                    <a:pt x="920885" y="20028"/>
                  </a:lnTo>
                  <a:lnTo>
                    <a:pt x="960674" y="24069"/>
                  </a:lnTo>
                  <a:lnTo>
                    <a:pt x="999525" y="26571"/>
                  </a:lnTo>
                  <a:lnTo>
                    <a:pt x="1039017" y="27683"/>
                  </a:lnTo>
                  <a:lnTo>
                    <a:pt x="1081263" y="28176"/>
                  </a:lnTo>
                  <a:lnTo>
                    <a:pt x="1124733" y="28396"/>
                  </a:lnTo>
                  <a:lnTo>
                    <a:pt x="1167690" y="29552"/>
                  </a:lnTo>
                  <a:lnTo>
                    <a:pt x="1207948" y="33593"/>
                  </a:lnTo>
                  <a:lnTo>
                    <a:pt x="1249830" y="36096"/>
                  </a:lnTo>
                  <a:lnTo>
                    <a:pt x="1292080" y="38266"/>
                  </a:lnTo>
                  <a:lnTo>
                    <a:pt x="1332024" y="42758"/>
                  </a:lnTo>
                  <a:lnTo>
                    <a:pt x="1373766" y="45460"/>
                  </a:lnTo>
                  <a:lnTo>
                    <a:pt x="1415954" y="46661"/>
                  </a:lnTo>
                  <a:lnTo>
                    <a:pt x="1455871" y="47195"/>
                  </a:lnTo>
                  <a:lnTo>
                    <a:pt x="1494779" y="50254"/>
                  </a:lnTo>
                  <a:lnTo>
                    <a:pt x="1533238" y="54084"/>
                  </a:lnTo>
                  <a:lnTo>
                    <a:pt x="1571497" y="55785"/>
                  </a:lnTo>
                  <a:lnTo>
                    <a:pt x="1609668" y="59364"/>
                  </a:lnTo>
                  <a:lnTo>
                    <a:pt x="1646741" y="63424"/>
                  </a:lnTo>
                  <a:lnTo>
                    <a:pt x="1680857" y="65228"/>
                  </a:lnTo>
                  <a:lnTo>
                    <a:pt x="1713659" y="66031"/>
                  </a:lnTo>
                  <a:lnTo>
                    <a:pt x="1745876" y="67445"/>
                  </a:lnTo>
                  <a:lnTo>
                    <a:pt x="1777834" y="71602"/>
                  </a:lnTo>
                  <a:lnTo>
                    <a:pt x="1809676" y="74155"/>
                  </a:lnTo>
                  <a:lnTo>
                    <a:pt x="1854531" y="75592"/>
                  </a:lnTo>
                  <a:lnTo>
                    <a:pt x="1894632" y="76018"/>
                  </a:lnTo>
                  <a:lnTo>
                    <a:pt x="1941052" y="81218"/>
                  </a:lnTo>
                  <a:lnTo>
                    <a:pt x="1958418" y="80898"/>
                  </a:lnTo>
                  <a:lnTo>
                    <a:pt x="2009775" y="761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67">
              <a:extLst>
                <a:ext uri="{FF2B5EF4-FFF2-40B4-BE49-F238E27FC236}">
                  <a16:creationId xmlns:a16="http://schemas.microsoft.com/office/drawing/2014/main" id="{BC093431-F98D-C404-1728-8E4ABD549B1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23926" y="2781310"/>
              <a:ext cx="56102" cy="1762116"/>
            </a:xfrm>
            <a:custGeom>
              <a:avLst/>
              <a:gdLst/>
              <a:ahLst/>
              <a:cxnLst/>
              <a:rect l="0" t="0" r="0" b="0"/>
              <a:pathLst>
                <a:path w="56102" h="1762116">
                  <a:moveTo>
                    <a:pt x="47624" y="9515"/>
                  </a:moveTo>
                  <a:lnTo>
                    <a:pt x="47624" y="9515"/>
                  </a:lnTo>
                  <a:lnTo>
                    <a:pt x="47624" y="4459"/>
                  </a:lnTo>
                  <a:lnTo>
                    <a:pt x="48682" y="2969"/>
                  </a:lnTo>
                  <a:lnTo>
                    <a:pt x="50446" y="1976"/>
                  </a:lnTo>
                  <a:lnTo>
                    <a:pt x="52681" y="1314"/>
                  </a:lnTo>
                  <a:lnTo>
                    <a:pt x="53112" y="873"/>
                  </a:lnTo>
                  <a:lnTo>
                    <a:pt x="52341" y="579"/>
                  </a:lnTo>
                  <a:lnTo>
                    <a:pt x="50769" y="382"/>
                  </a:lnTo>
                  <a:lnTo>
                    <a:pt x="50779" y="251"/>
                  </a:lnTo>
                  <a:lnTo>
                    <a:pt x="56101" y="25"/>
                  </a:lnTo>
                  <a:lnTo>
                    <a:pt x="51782" y="0"/>
                  </a:lnTo>
                  <a:lnTo>
                    <a:pt x="50396" y="2113"/>
                  </a:lnTo>
                  <a:lnTo>
                    <a:pt x="48172" y="23536"/>
                  </a:lnTo>
                  <a:lnTo>
                    <a:pt x="47696" y="61769"/>
                  </a:lnTo>
                  <a:lnTo>
                    <a:pt x="47638" y="103484"/>
                  </a:lnTo>
                  <a:lnTo>
                    <a:pt x="47628" y="138605"/>
                  </a:lnTo>
                  <a:lnTo>
                    <a:pt x="47625" y="176881"/>
                  </a:lnTo>
                  <a:lnTo>
                    <a:pt x="47624" y="223315"/>
                  </a:lnTo>
                  <a:lnTo>
                    <a:pt x="47624" y="261219"/>
                  </a:lnTo>
                  <a:lnTo>
                    <a:pt x="47624" y="300464"/>
                  </a:lnTo>
                  <a:lnTo>
                    <a:pt x="47624" y="346543"/>
                  </a:lnTo>
                  <a:lnTo>
                    <a:pt x="47624" y="391825"/>
                  </a:lnTo>
                  <a:lnTo>
                    <a:pt x="47624" y="436294"/>
                  </a:lnTo>
                  <a:lnTo>
                    <a:pt x="47624" y="477927"/>
                  </a:lnTo>
                  <a:lnTo>
                    <a:pt x="47624" y="523375"/>
                  </a:lnTo>
                  <a:lnTo>
                    <a:pt x="47624" y="560644"/>
                  </a:lnTo>
                  <a:lnTo>
                    <a:pt x="47624" y="602613"/>
                  </a:lnTo>
                  <a:lnTo>
                    <a:pt x="47624" y="649134"/>
                  </a:lnTo>
                  <a:lnTo>
                    <a:pt x="42567" y="693719"/>
                  </a:lnTo>
                  <a:lnTo>
                    <a:pt x="35865" y="735191"/>
                  </a:lnTo>
                  <a:lnTo>
                    <a:pt x="30014" y="781978"/>
                  </a:lnTo>
                  <a:lnTo>
                    <a:pt x="29001" y="826709"/>
                  </a:lnTo>
                  <a:lnTo>
                    <a:pt x="23644" y="873476"/>
                  </a:lnTo>
                  <a:lnTo>
                    <a:pt x="19957" y="917048"/>
                  </a:lnTo>
                  <a:lnTo>
                    <a:pt x="19318" y="958334"/>
                  </a:lnTo>
                  <a:lnTo>
                    <a:pt x="18070" y="1004081"/>
                  </a:lnTo>
                  <a:lnTo>
                    <a:pt x="12527" y="1047974"/>
                  </a:lnTo>
                  <a:lnTo>
                    <a:pt x="10117" y="1091844"/>
                  </a:lnTo>
                  <a:lnTo>
                    <a:pt x="6878" y="1135244"/>
                  </a:lnTo>
                  <a:lnTo>
                    <a:pt x="1358" y="1182147"/>
                  </a:lnTo>
                  <a:lnTo>
                    <a:pt x="402" y="1220091"/>
                  </a:lnTo>
                  <a:lnTo>
                    <a:pt x="118" y="1264848"/>
                  </a:lnTo>
                  <a:lnTo>
                    <a:pt x="23" y="1307741"/>
                  </a:lnTo>
                  <a:lnTo>
                    <a:pt x="6" y="1348909"/>
                  </a:lnTo>
                  <a:lnTo>
                    <a:pt x="1" y="1394621"/>
                  </a:lnTo>
                  <a:lnTo>
                    <a:pt x="0" y="1439562"/>
                  </a:lnTo>
                  <a:lnTo>
                    <a:pt x="2821" y="1484265"/>
                  </a:lnTo>
                  <a:lnTo>
                    <a:pt x="8641" y="1528872"/>
                  </a:lnTo>
                  <a:lnTo>
                    <a:pt x="10321" y="1566476"/>
                  </a:lnTo>
                  <a:lnTo>
                    <a:pt x="17011" y="1611521"/>
                  </a:lnTo>
                  <a:lnTo>
                    <a:pt x="21267" y="1648350"/>
                  </a:lnTo>
                  <a:lnTo>
                    <a:pt x="26409" y="1688896"/>
                  </a:lnTo>
                  <a:lnTo>
                    <a:pt x="28146" y="1734834"/>
                  </a:lnTo>
                  <a:lnTo>
                    <a:pt x="19049" y="17621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68">
              <a:extLst>
                <a:ext uri="{FF2B5EF4-FFF2-40B4-BE49-F238E27FC236}">
                  <a16:creationId xmlns:a16="http://schemas.microsoft.com/office/drawing/2014/main" id="{8AD02A5D-87A8-EC32-15CA-092A800854A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95942" y="2914814"/>
              <a:ext cx="151834" cy="161155"/>
            </a:xfrm>
            <a:custGeom>
              <a:avLst/>
              <a:gdLst/>
              <a:ahLst/>
              <a:cxnLst/>
              <a:rect l="0" t="0" r="0" b="0"/>
              <a:pathLst>
                <a:path w="151834" h="161155">
                  <a:moveTo>
                    <a:pt x="8958" y="37936"/>
                  </a:moveTo>
                  <a:lnTo>
                    <a:pt x="8958" y="37936"/>
                  </a:lnTo>
                  <a:lnTo>
                    <a:pt x="8958" y="24679"/>
                  </a:lnTo>
                  <a:lnTo>
                    <a:pt x="11075" y="21690"/>
                  </a:lnTo>
                  <a:lnTo>
                    <a:pt x="33847" y="4037"/>
                  </a:lnTo>
                  <a:lnTo>
                    <a:pt x="43732" y="1081"/>
                  </a:lnTo>
                  <a:lnTo>
                    <a:pt x="59738" y="0"/>
                  </a:lnTo>
                  <a:lnTo>
                    <a:pt x="61861" y="1004"/>
                  </a:lnTo>
                  <a:lnTo>
                    <a:pt x="63277" y="2731"/>
                  </a:lnTo>
                  <a:lnTo>
                    <a:pt x="72281" y="31301"/>
                  </a:lnTo>
                  <a:lnTo>
                    <a:pt x="74143" y="48745"/>
                  </a:lnTo>
                  <a:lnTo>
                    <a:pt x="69326" y="64260"/>
                  </a:lnTo>
                  <a:lnTo>
                    <a:pt x="62247" y="78210"/>
                  </a:lnTo>
                  <a:lnTo>
                    <a:pt x="52272" y="110829"/>
                  </a:lnTo>
                  <a:lnTo>
                    <a:pt x="19027" y="151395"/>
                  </a:lnTo>
                  <a:lnTo>
                    <a:pt x="12375" y="157154"/>
                  </a:lnTo>
                  <a:lnTo>
                    <a:pt x="1347" y="161154"/>
                  </a:lnTo>
                  <a:lnTo>
                    <a:pt x="283" y="155847"/>
                  </a:lnTo>
                  <a:lnTo>
                    <a:pt x="0" y="151468"/>
                  </a:lnTo>
                  <a:lnTo>
                    <a:pt x="5329" y="140959"/>
                  </a:lnTo>
                  <a:lnTo>
                    <a:pt x="42879" y="100485"/>
                  </a:lnTo>
                  <a:lnTo>
                    <a:pt x="66634" y="84221"/>
                  </a:lnTo>
                  <a:lnTo>
                    <a:pt x="86490" y="76345"/>
                  </a:lnTo>
                  <a:lnTo>
                    <a:pt x="123801" y="47944"/>
                  </a:lnTo>
                  <a:lnTo>
                    <a:pt x="149426" y="30320"/>
                  </a:lnTo>
                  <a:lnTo>
                    <a:pt x="150763" y="26438"/>
                  </a:lnTo>
                  <a:lnTo>
                    <a:pt x="151622" y="20378"/>
                  </a:lnTo>
                  <a:lnTo>
                    <a:pt x="141444" y="26621"/>
                  </a:lnTo>
                  <a:lnTo>
                    <a:pt x="138557" y="27218"/>
                  </a:lnTo>
                  <a:lnTo>
                    <a:pt x="106775" y="49765"/>
                  </a:lnTo>
                  <a:lnTo>
                    <a:pt x="97235" y="62243"/>
                  </a:lnTo>
                  <a:lnTo>
                    <a:pt x="69383" y="108502"/>
                  </a:lnTo>
                  <a:lnTo>
                    <a:pt x="59425" y="130505"/>
                  </a:lnTo>
                  <a:lnTo>
                    <a:pt x="58478" y="134574"/>
                  </a:lnTo>
                  <a:lnTo>
                    <a:pt x="58905" y="137286"/>
                  </a:lnTo>
                  <a:lnTo>
                    <a:pt x="60247" y="139094"/>
                  </a:lnTo>
                  <a:lnTo>
                    <a:pt x="62201" y="140300"/>
                  </a:lnTo>
                  <a:lnTo>
                    <a:pt x="92885" y="142570"/>
                  </a:lnTo>
                  <a:lnTo>
                    <a:pt x="135144" y="142706"/>
                  </a:lnTo>
                  <a:lnTo>
                    <a:pt x="141946" y="139886"/>
                  </a:lnTo>
                  <a:lnTo>
                    <a:pt x="151833" y="1331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69">
              <a:extLst>
                <a:ext uri="{FF2B5EF4-FFF2-40B4-BE49-F238E27FC236}">
                  <a16:creationId xmlns:a16="http://schemas.microsoft.com/office/drawing/2014/main" id="{F73FA3E4-D1D0-2957-6B6F-41A7E9CA022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323975" y="30003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39039" y="1058"/>
                  </a:lnTo>
                  <a:lnTo>
                    <a:pt x="85725" y="8642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70">
              <a:extLst>
                <a:ext uri="{FF2B5EF4-FFF2-40B4-BE49-F238E27FC236}">
                  <a16:creationId xmlns:a16="http://schemas.microsoft.com/office/drawing/2014/main" id="{BF9DA346-DDEE-F8FE-78E8-67A30D5A6E8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543050" y="2981360"/>
              <a:ext cx="209551" cy="113746"/>
            </a:xfrm>
            <a:custGeom>
              <a:avLst/>
              <a:gdLst/>
              <a:ahLst/>
              <a:cxnLst/>
              <a:rect l="0" t="0" r="0" b="0"/>
              <a:pathLst>
                <a:path w="209551" h="113746">
                  <a:moveTo>
                    <a:pt x="0" y="9490"/>
                  </a:moveTo>
                  <a:lnTo>
                    <a:pt x="0" y="9490"/>
                  </a:lnTo>
                  <a:lnTo>
                    <a:pt x="5057" y="9490"/>
                  </a:lnTo>
                  <a:lnTo>
                    <a:pt x="10361" y="6668"/>
                  </a:lnTo>
                  <a:lnTo>
                    <a:pt x="13257" y="4434"/>
                  </a:lnTo>
                  <a:lnTo>
                    <a:pt x="22120" y="1951"/>
                  </a:lnTo>
                  <a:lnTo>
                    <a:pt x="60213" y="0"/>
                  </a:lnTo>
                  <a:lnTo>
                    <a:pt x="66625" y="2803"/>
                  </a:lnTo>
                  <a:lnTo>
                    <a:pt x="69817" y="5032"/>
                  </a:lnTo>
                  <a:lnTo>
                    <a:pt x="71945" y="8634"/>
                  </a:lnTo>
                  <a:lnTo>
                    <a:pt x="74939" y="24876"/>
                  </a:lnTo>
                  <a:lnTo>
                    <a:pt x="74768" y="48268"/>
                  </a:lnTo>
                  <a:lnTo>
                    <a:pt x="67427" y="70134"/>
                  </a:lnTo>
                  <a:lnTo>
                    <a:pt x="52316" y="94134"/>
                  </a:lnTo>
                  <a:lnTo>
                    <a:pt x="29625" y="113418"/>
                  </a:lnTo>
                  <a:lnTo>
                    <a:pt x="28886" y="103901"/>
                  </a:lnTo>
                  <a:lnTo>
                    <a:pt x="34358" y="93431"/>
                  </a:lnTo>
                  <a:lnTo>
                    <a:pt x="52161" y="75636"/>
                  </a:lnTo>
                  <a:lnTo>
                    <a:pt x="77544" y="59781"/>
                  </a:lnTo>
                  <a:lnTo>
                    <a:pt x="118390" y="38299"/>
                  </a:lnTo>
                  <a:lnTo>
                    <a:pt x="158626" y="19035"/>
                  </a:lnTo>
                  <a:lnTo>
                    <a:pt x="168917" y="11376"/>
                  </a:lnTo>
                  <a:lnTo>
                    <a:pt x="168703" y="11805"/>
                  </a:lnTo>
                  <a:lnTo>
                    <a:pt x="165643" y="15105"/>
                  </a:lnTo>
                  <a:lnTo>
                    <a:pt x="160755" y="17277"/>
                  </a:lnTo>
                  <a:lnTo>
                    <a:pt x="157970" y="17856"/>
                  </a:lnTo>
                  <a:lnTo>
                    <a:pt x="144838" y="25332"/>
                  </a:lnTo>
                  <a:lnTo>
                    <a:pt x="129933" y="28648"/>
                  </a:lnTo>
                  <a:lnTo>
                    <a:pt x="114879" y="38714"/>
                  </a:lnTo>
                  <a:lnTo>
                    <a:pt x="106091" y="44703"/>
                  </a:lnTo>
                  <a:lnTo>
                    <a:pt x="85409" y="55084"/>
                  </a:lnTo>
                  <a:lnTo>
                    <a:pt x="75707" y="65384"/>
                  </a:lnTo>
                  <a:lnTo>
                    <a:pt x="64294" y="88140"/>
                  </a:lnTo>
                  <a:lnTo>
                    <a:pt x="62971" y="93673"/>
                  </a:lnTo>
                  <a:lnTo>
                    <a:pt x="63148" y="97363"/>
                  </a:lnTo>
                  <a:lnTo>
                    <a:pt x="66166" y="102519"/>
                  </a:lnTo>
                  <a:lnTo>
                    <a:pt x="71035" y="108340"/>
                  </a:lnTo>
                  <a:lnTo>
                    <a:pt x="79549" y="111632"/>
                  </a:lnTo>
                  <a:lnTo>
                    <a:pt x="102261" y="113745"/>
                  </a:lnTo>
                  <a:lnTo>
                    <a:pt x="149443" y="106658"/>
                  </a:lnTo>
                  <a:lnTo>
                    <a:pt x="209550" y="952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71">
              <a:extLst>
                <a:ext uri="{FF2B5EF4-FFF2-40B4-BE49-F238E27FC236}">
                  <a16:creationId xmlns:a16="http://schemas.microsoft.com/office/drawing/2014/main" id="{9D4A48AB-6746-D0D6-982C-C37937F9A47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504950" y="2895600"/>
              <a:ext cx="238126" cy="9526"/>
            </a:xfrm>
            <a:custGeom>
              <a:avLst/>
              <a:gdLst/>
              <a:ahLst/>
              <a:cxnLst/>
              <a:rect l="0" t="0" r="0" b="0"/>
              <a:pathLst>
                <a:path w="238126" h="9526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23545" y="4717"/>
                  </a:lnTo>
                  <a:lnTo>
                    <a:pt x="63094" y="932"/>
                  </a:lnTo>
                  <a:lnTo>
                    <a:pt x="105126" y="6730"/>
                  </a:lnTo>
                  <a:lnTo>
                    <a:pt x="140745" y="8697"/>
                  </a:lnTo>
                  <a:lnTo>
                    <a:pt x="187884" y="9361"/>
                  </a:lnTo>
                  <a:lnTo>
                    <a:pt x="23812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35">
            <a:extLst>
              <a:ext uri="{FF2B5EF4-FFF2-40B4-BE49-F238E27FC236}">
                <a16:creationId xmlns:a16="http://schemas.microsoft.com/office/drawing/2014/main" id="{EC347072-AE5A-7952-25D3-31FE159ACB57}"/>
              </a:ext>
            </a:extLst>
          </p:cNvPr>
          <p:cNvGrpSpPr/>
          <p:nvPr/>
        </p:nvGrpSpPr>
        <p:grpSpPr>
          <a:xfrm>
            <a:off x="419100" y="3381375"/>
            <a:ext cx="295276" cy="1246323"/>
            <a:chOff x="419100" y="3381375"/>
            <a:chExt cx="295276" cy="1246323"/>
          </a:xfrm>
        </p:grpSpPr>
        <p:sp>
          <p:nvSpPr>
            <p:cNvPr id="45" name="SMARTInkShape-172">
              <a:extLst>
                <a:ext uri="{FF2B5EF4-FFF2-40B4-BE49-F238E27FC236}">
                  <a16:creationId xmlns:a16="http://schemas.microsoft.com/office/drawing/2014/main" id="{A3418AC4-4848-68A0-158C-B9BC84958A8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28626" y="3381375"/>
              <a:ext cx="171415" cy="190501"/>
            </a:xfrm>
            <a:custGeom>
              <a:avLst/>
              <a:gdLst/>
              <a:ahLst/>
              <a:cxnLst/>
              <a:rect l="0" t="0" r="0" b="0"/>
              <a:pathLst>
                <a:path w="171415" h="190501">
                  <a:moveTo>
                    <a:pt x="66674" y="19050"/>
                  </a:moveTo>
                  <a:lnTo>
                    <a:pt x="66674" y="19050"/>
                  </a:lnTo>
                  <a:lnTo>
                    <a:pt x="76083" y="9642"/>
                  </a:lnTo>
                  <a:lnTo>
                    <a:pt x="76199" y="0"/>
                  </a:lnTo>
                  <a:lnTo>
                    <a:pt x="81687" y="0"/>
                  </a:lnTo>
                  <a:lnTo>
                    <a:pt x="77131" y="0"/>
                  </a:lnTo>
                  <a:lnTo>
                    <a:pt x="75325" y="7605"/>
                  </a:lnTo>
                  <a:lnTo>
                    <a:pt x="71224" y="13257"/>
                  </a:lnTo>
                  <a:lnTo>
                    <a:pt x="68696" y="22120"/>
                  </a:lnTo>
                  <a:lnTo>
                    <a:pt x="68022" y="27446"/>
                  </a:lnTo>
                  <a:lnTo>
                    <a:pt x="61629" y="39010"/>
                  </a:lnTo>
                  <a:lnTo>
                    <a:pt x="51774" y="54597"/>
                  </a:lnTo>
                  <a:lnTo>
                    <a:pt x="50390" y="58623"/>
                  </a:lnTo>
                  <a:lnTo>
                    <a:pt x="43209" y="65919"/>
                  </a:lnTo>
                  <a:lnTo>
                    <a:pt x="9657" y="92408"/>
                  </a:lnTo>
                  <a:lnTo>
                    <a:pt x="0" y="95250"/>
                  </a:lnTo>
                  <a:lnTo>
                    <a:pt x="8200" y="95250"/>
                  </a:lnTo>
                  <a:lnTo>
                    <a:pt x="8641" y="96308"/>
                  </a:lnTo>
                  <a:lnTo>
                    <a:pt x="9132" y="100307"/>
                  </a:lnTo>
                  <a:lnTo>
                    <a:pt x="10321" y="101796"/>
                  </a:lnTo>
                  <a:lnTo>
                    <a:pt x="14464" y="103451"/>
                  </a:lnTo>
                  <a:lnTo>
                    <a:pt x="51041" y="107593"/>
                  </a:lnTo>
                  <a:lnTo>
                    <a:pt x="64864" y="112313"/>
                  </a:lnTo>
                  <a:lnTo>
                    <a:pt x="88793" y="114183"/>
                  </a:lnTo>
                  <a:lnTo>
                    <a:pt x="136407" y="104890"/>
                  </a:lnTo>
                  <a:lnTo>
                    <a:pt x="142822" y="102004"/>
                  </a:lnTo>
                  <a:lnTo>
                    <a:pt x="150507" y="96584"/>
                  </a:lnTo>
                  <a:lnTo>
                    <a:pt x="156895" y="95646"/>
                  </a:lnTo>
                  <a:lnTo>
                    <a:pt x="158571" y="94455"/>
                  </a:lnTo>
                  <a:lnTo>
                    <a:pt x="159689" y="92604"/>
                  </a:lnTo>
                  <a:lnTo>
                    <a:pt x="161262" y="84941"/>
                  </a:lnTo>
                  <a:lnTo>
                    <a:pt x="161482" y="82027"/>
                  </a:lnTo>
                  <a:lnTo>
                    <a:pt x="164550" y="75968"/>
                  </a:lnTo>
                  <a:lnTo>
                    <a:pt x="171414" y="66723"/>
                  </a:lnTo>
                  <a:lnTo>
                    <a:pt x="163905" y="84582"/>
                  </a:lnTo>
                  <a:lnTo>
                    <a:pt x="162098" y="130114"/>
                  </a:lnTo>
                  <a:lnTo>
                    <a:pt x="160943" y="144612"/>
                  </a:lnTo>
                  <a:lnTo>
                    <a:pt x="152402" y="180956"/>
                  </a:lnTo>
                  <a:lnTo>
                    <a:pt x="152399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73">
              <a:extLst>
                <a:ext uri="{FF2B5EF4-FFF2-40B4-BE49-F238E27FC236}">
                  <a16:creationId xmlns:a16="http://schemas.microsoft.com/office/drawing/2014/main" id="{6E5B4AE0-0913-4B5E-1919-89DB1C795AE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19100" y="3800475"/>
              <a:ext cx="1" cy="133351"/>
            </a:xfrm>
            <a:custGeom>
              <a:avLst/>
              <a:gdLst/>
              <a:ahLst/>
              <a:cxnLst/>
              <a:rect l="0" t="0" r="0" b="0"/>
              <a:pathLst>
                <a:path w="1" h="133351">
                  <a:moveTo>
                    <a:pt x="0" y="0"/>
                  </a:moveTo>
                  <a:lnTo>
                    <a:pt x="0" y="0"/>
                  </a:lnTo>
                  <a:lnTo>
                    <a:pt x="0" y="47559"/>
                  </a:lnTo>
                  <a:lnTo>
                    <a:pt x="0" y="9418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74">
              <a:extLst>
                <a:ext uri="{FF2B5EF4-FFF2-40B4-BE49-F238E27FC236}">
                  <a16:creationId xmlns:a16="http://schemas.microsoft.com/office/drawing/2014/main" id="{8E18B810-CA8C-8EF8-F109-253E85B033A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48511" y="3804620"/>
              <a:ext cx="98710" cy="138032"/>
            </a:xfrm>
            <a:custGeom>
              <a:avLst/>
              <a:gdLst/>
              <a:ahLst/>
              <a:cxnLst/>
              <a:rect l="0" t="0" r="0" b="0"/>
              <a:pathLst>
                <a:path w="98710" h="138032">
                  <a:moveTo>
                    <a:pt x="22989" y="33955"/>
                  </a:moveTo>
                  <a:lnTo>
                    <a:pt x="22989" y="33955"/>
                  </a:lnTo>
                  <a:lnTo>
                    <a:pt x="28045" y="28898"/>
                  </a:lnTo>
                  <a:lnTo>
                    <a:pt x="30528" y="23594"/>
                  </a:lnTo>
                  <a:lnTo>
                    <a:pt x="32480" y="5923"/>
                  </a:lnTo>
                  <a:lnTo>
                    <a:pt x="27447" y="485"/>
                  </a:lnTo>
                  <a:lnTo>
                    <a:pt x="25961" y="0"/>
                  </a:lnTo>
                  <a:lnTo>
                    <a:pt x="24970" y="735"/>
                  </a:lnTo>
                  <a:lnTo>
                    <a:pt x="6819" y="44238"/>
                  </a:lnTo>
                  <a:lnTo>
                    <a:pt x="633" y="58281"/>
                  </a:lnTo>
                  <a:lnTo>
                    <a:pt x="0" y="74400"/>
                  </a:lnTo>
                  <a:lnTo>
                    <a:pt x="3161" y="100505"/>
                  </a:lnTo>
                  <a:lnTo>
                    <a:pt x="9238" y="111511"/>
                  </a:lnTo>
                  <a:lnTo>
                    <a:pt x="18994" y="122399"/>
                  </a:lnTo>
                  <a:lnTo>
                    <a:pt x="30386" y="130766"/>
                  </a:lnTo>
                  <a:lnTo>
                    <a:pt x="42504" y="135191"/>
                  </a:lnTo>
                  <a:lnTo>
                    <a:pt x="62474" y="138031"/>
                  </a:lnTo>
                  <a:lnTo>
                    <a:pt x="72641" y="129953"/>
                  </a:lnTo>
                  <a:lnTo>
                    <a:pt x="84620" y="113199"/>
                  </a:lnTo>
                  <a:lnTo>
                    <a:pt x="97570" y="79907"/>
                  </a:lnTo>
                  <a:lnTo>
                    <a:pt x="98709" y="69325"/>
                  </a:lnTo>
                  <a:lnTo>
                    <a:pt x="90044" y="36241"/>
                  </a:lnTo>
                  <a:lnTo>
                    <a:pt x="73295" y="17754"/>
                  </a:lnTo>
                  <a:lnTo>
                    <a:pt x="68983" y="16171"/>
                  </a:lnTo>
                  <a:lnTo>
                    <a:pt x="32514" y="149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75">
              <a:extLst>
                <a:ext uri="{FF2B5EF4-FFF2-40B4-BE49-F238E27FC236}">
                  <a16:creationId xmlns:a16="http://schemas.microsoft.com/office/drawing/2014/main" id="{E732B4CF-746B-4BB5-1507-7AB0D0DAD4F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33400" y="4124325"/>
              <a:ext cx="133328" cy="161926"/>
            </a:xfrm>
            <a:custGeom>
              <a:avLst/>
              <a:gdLst/>
              <a:ahLst/>
              <a:cxnLst/>
              <a:rect l="0" t="0" r="0" b="0"/>
              <a:pathLst>
                <a:path w="133328" h="1619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23371" y="8201"/>
                  </a:lnTo>
                  <a:lnTo>
                    <a:pt x="62527" y="1812"/>
                  </a:lnTo>
                  <a:lnTo>
                    <a:pt x="103956" y="358"/>
                  </a:lnTo>
                  <a:lnTo>
                    <a:pt x="133270" y="0"/>
                  </a:lnTo>
                  <a:lnTo>
                    <a:pt x="133327" y="5057"/>
                  </a:lnTo>
                  <a:lnTo>
                    <a:pt x="117102" y="49361"/>
                  </a:lnTo>
                  <a:lnTo>
                    <a:pt x="106607" y="90422"/>
                  </a:lnTo>
                  <a:lnTo>
                    <a:pt x="89694" y="135370"/>
                  </a:lnTo>
                  <a:lnTo>
                    <a:pt x="85725" y="161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76">
              <a:extLst>
                <a:ext uri="{FF2B5EF4-FFF2-40B4-BE49-F238E27FC236}">
                  <a16:creationId xmlns:a16="http://schemas.microsoft.com/office/drawing/2014/main" id="{A1386DD7-F008-C43F-3BF5-927FBD00F3C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47675" y="4486309"/>
              <a:ext cx="9526" cy="133317"/>
            </a:xfrm>
            <a:custGeom>
              <a:avLst/>
              <a:gdLst/>
              <a:ahLst/>
              <a:cxnLst/>
              <a:rect l="0" t="0" r="0" b="0"/>
              <a:pathLst>
                <a:path w="9526" h="133317">
                  <a:moveTo>
                    <a:pt x="9525" y="9491"/>
                  </a:moveTo>
                  <a:lnTo>
                    <a:pt x="9525" y="9491"/>
                  </a:lnTo>
                  <a:lnTo>
                    <a:pt x="9525" y="0"/>
                  </a:lnTo>
                  <a:lnTo>
                    <a:pt x="9525" y="45485"/>
                  </a:lnTo>
                  <a:lnTo>
                    <a:pt x="8467" y="90917"/>
                  </a:lnTo>
                  <a:lnTo>
                    <a:pt x="0" y="1333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77">
              <a:extLst>
                <a:ext uri="{FF2B5EF4-FFF2-40B4-BE49-F238E27FC236}">
                  <a16:creationId xmlns:a16="http://schemas.microsoft.com/office/drawing/2014/main" id="{5477076B-F377-D3BA-5CDD-DBD490F5A10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61975" y="4463143"/>
              <a:ext cx="99361" cy="164555"/>
            </a:xfrm>
            <a:custGeom>
              <a:avLst/>
              <a:gdLst/>
              <a:ahLst/>
              <a:cxnLst/>
              <a:rect l="0" t="0" r="0" b="0"/>
              <a:pathLst>
                <a:path w="99361" h="164555">
                  <a:moveTo>
                    <a:pt x="28575" y="32657"/>
                  </a:moveTo>
                  <a:lnTo>
                    <a:pt x="28575" y="32657"/>
                  </a:lnTo>
                  <a:lnTo>
                    <a:pt x="33631" y="32657"/>
                  </a:lnTo>
                  <a:lnTo>
                    <a:pt x="38936" y="27012"/>
                  </a:lnTo>
                  <a:lnTo>
                    <a:pt x="43763" y="18506"/>
                  </a:lnTo>
                  <a:lnTo>
                    <a:pt x="46862" y="4423"/>
                  </a:lnTo>
                  <a:lnTo>
                    <a:pt x="47286" y="0"/>
                  </a:lnTo>
                  <a:lnTo>
                    <a:pt x="47399" y="302"/>
                  </a:lnTo>
                  <a:lnTo>
                    <a:pt x="47474" y="1562"/>
                  </a:lnTo>
                  <a:lnTo>
                    <a:pt x="22727" y="21239"/>
                  </a:lnTo>
                  <a:lnTo>
                    <a:pt x="6416" y="49119"/>
                  </a:lnTo>
                  <a:lnTo>
                    <a:pt x="5336" y="55273"/>
                  </a:lnTo>
                  <a:lnTo>
                    <a:pt x="6958" y="67756"/>
                  </a:lnTo>
                  <a:lnTo>
                    <a:pt x="13821" y="81626"/>
                  </a:lnTo>
                  <a:lnTo>
                    <a:pt x="19548" y="86172"/>
                  </a:lnTo>
                  <a:lnTo>
                    <a:pt x="56044" y="97027"/>
                  </a:lnTo>
                  <a:lnTo>
                    <a:pt x="68300" y="99366"/>
                  </a:lnTo>
                  <a:lnTo>
                    <a:pt x="81150" y="106633"/>
                  </a:lnTo>
                  <a:lnTo>
                    <a:pt x="98241" y="121683"/>
                  </a:lnTo>
                  <a:lnTo>
                    <a:pt x="99360" y="125874"/>
                  </a:lnTo>
                  <a:lnTo>
                    <a:pt x="97783" y="136176"/>
                  </a:lnTo>
                  <a:lnTo>
                    <a:pt x="90944" y="148819"/>
                  </a:lnTo>
                  <a:lnTo>
                    <a:pt x="77158" y="159268"/>
                  </a:lnTo>
                  <a:lnTo>
                    <a:pt x="54612" y="164010"/>
                  </a:lnTo>
                  <a:lnTo>
                    <a:pt x="26153" y="164554"/>
                  </a:lnTo>
                  <a:lnTo>
                    <a:pt x="0" y="1564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78">
              <a:extLst>
                <a:ext uri="{FF2B5EF4-FFF2-40B4-BE49-F238E27FC236}">
                  <a16:creationId xmlns:a16="http://schemas.microsoft.com/office/drawing/2014/main" id="{F3FDD78B-BE21-6DDD-7E67-91865842108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38175" y="4419600"/>
              <a:ext cx="76201" cy="28576"/>
            </a:xfrm>
            <a:custGeom>
              <a:avLst/>
              <a:gdLst/>
              <a:ahLst/>
              <a:cxnLst/>
              <a:rect l="0" t="0" r="0" b="0"/>
              <a:pathLst>
                <a:path w="76201" h="28576">
                  <a:moveTo>
                    <a:pt x="0" y="28575"/>
                  </a:moveTo>
                  <a:lnTo>
                    <a:pt x="0" y="28575"/>
                  </a:lnTo>
                  <a:lnTo>
                    <a:pt x="44780" y="618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36">
            <a:extLst>
              <a:ext uri="{FF2B5EF4-FFF2-40B4-BE49-F238E27FC236}">
                <a16:creationId xmlns:a16="http://schemas.microsoft.com/office/drawing/2014/main" id="{8AEB62CF-64EB-2284-8CAB-6D360E1639CB}"/>
              </a:ext>
            </a:extLst>
          </p:cNvPr>
          <p:cNvGrpSpPr/>
          <p:nvPr/>
        </p:nvGrpSpPr>
        <p:grpSpPr>
          <a:xfrm>
            <a:off x="123870" y="3362335"/>
            <a:ext cx="1904956" cy="1676391"/>
            <a:chOff x="123870" y="3362335"/>
            <a:chExt cx="1904956" cy="1676391"/>
          </a:xfrm>
        </p:grpSpPr>
        <p:sp>
          <p:nvSpPr>
            <p:cNvPr id="53" name="SMARTInkShape-179">
              <a:extLst>
                <a:ext uri="{FF2B5EF4-FFF2-40B4-BE49-F238E27FC236}">
                  <a16:creationId xmlns:a16="http://schemas.microsoft.com/office/drawing/2014/main" id="{1F4067F8-421D-1ACD-3966-B18D21E3546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276784" y="3362335"/>
              <a:ext cx="113867" cy="219066"/>
            </a:xfrm>
            <a:custGeom>
              <a:avLst/>
              <a:gdLst/>
              <a:ahLst/>
              <a:cxnLst/>
              <a:rect l="0" t="0" r="0" b="0"/>
              <a:pathLst>
                <a:path w="113867" h="219066">
                  <a:moveTo>
                    <a:pt x="66241" y="28565"/>
                  </a:moveTo>
                  <a:lnTo>
                    <a:pt x="66241" y="28565"/>
                  </a:lnTo>
                  <a:lnTo>
                    <a:pt x="66241" y="23508"/>
                  </a:lnTo>
                  <a:lnTo>
                    <a:pt x="67299" y="22019"/>
                  </a:lnTo>
                  <a:lnTo>
                    <a:pt x="69063" y="21026"/>
                  </a:lnTo>
                  <a:lnTo>
                    <a:pt x="74442" y="19433"/>
                  </a:lnTo>
                  <a:lnTo>
                    <a:pt x="75177" y="16392"/>
                  </a:lnTo>
                  <a:lnTo>
                    <a:pt x="75766" y="0"/>
                  </a:lnTo>
                  <a:lnTo>
                    <a:pt x="75766" y="13248"/>
                  </a:lnTo>
                  <a:lnTo>
                    <a:pt x="50877" y="58778"/>
                  </a:lnTo>
                  <a:lnTo>
                    <a:pt x="9104" y="104742"/>
                  </a:lnTo>
                  <a:lnTo>
                    <a:pt x="1031" y="112824"/>
                  </a:lnTo>
                  <a:lnTo>
                    <a:pt x="543" y="112254"/>
                  </a:lnTo>
                  <a:lnTo>
                    <a:pt x="0" y="108799"/>
                  </a:lnTo>
                  <a:lnTo>
                    <a:pt x="914" y="108513"/>
                  </a:lnTo>
                  <a:lnTo>
                    <a:pt x="4751" y="111017"/>
                  </a:lnTo>
                  <a:lnTo>
                    <a:pt x="7256" y="111050"/>
                  </a:lnTo>
                  <a:lnTo>
                    <a:pt x="12861" y="108264"/>
                  </a:lnTo>
                  <a:lnTo>
                    <a:pt x="24525" y="109142"/>
                  </a:lnTo>
                  <a:lnTo>
                    <a:pt x="65924" y="113838"/>
                  </a:lnTo>
                  <a:lnTo>
                    <a:pt x="96891" y="113172"/>
                  </a:lnTo>
                  <a:lnTo>
                    <a:pt x="113847" y="104775"/>
                  </a:lnTo>
                  <a:lnTo>
                    <a:pt x="113866" y="145469"/>
                  </a:lnTo>
                  <a:lnTo>
                    <a:pt x="105665" y="190131"/>
                  </a:lnTo>
                  <a:lnTo>
                    <a:pt x="104341" y="2190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80">
              <a:extLst>
                <a:ext uri="{FF2B5EF4-FFF2-40B4-BE49-F238E27FC236}">
                  <a16:creationId xmlns:a16="http://schemas.microsoft.com/office/drawing/2014/main" id="{447B8775-C227-0EA3-F5EE-B31C1369436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476375" y="34671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41832" y="9520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81">
              <a:extLst>
                <a:ext uri="{FF2B5EF4-FFF2-40B4-BE49-F238E27FC236}">
                  <a16:creationId xmlns:a16="http://schemas.microsoft.com/office/drawing/2014/main" id="{AFC4AC14-5830-5E6A-0104-CF86CE3AC4B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647835" y="3382710"/>
              <a:ext cx="104737" cy="179641"/>
            </a:xfrm>
            <a:custGeom>
              <a:avLst/>
              <a:gdLst/>
              <a:ahLst/>
              <a:cxnLst/>
              <a:rect l="0" t="0" r="0" b="0"/>
              <a:pathLst>
                <a:path w="104737" h="179641">
                  <a:moveTo>
                    <a:pt x="95240" y="55815"/>
                  </a:moveTo>
                  <a:lnTo>
                    <a:pt x="95240" y="55815"/>
                  </a:lnTo>
                  <a:lnTo>
                    <a:pt x="103441" y="55815"/>
                  </a:lnTo>
                  <a:lnTo>
                    <a:pt x="96448" y="47614"/>
                  </a:lnTo>
                  <a:lnTo>
                    <a:pt x="95272" y="37191"/>
                  </a:lnTo>
                  <a:lnTo>
                    <a:pt x="90193" y="36891"/>
                  </a:lnTo>
                  <a:lnTo>
                    <a:pt x="88700" y="35791"/>
                  </a:lnTo>
                  <a:lnTo>
                    <a:pt x="85750" y="27357"/>
                  </a:lnTo>
                  <a:lnTo>
                    <a:pt x="77517" y="19049"/>
                  </a:lnTo>
                  <a:lnTo>
                    <a:pt x="76583" y="13054"/>
                  </a:lnTo>
                  <a:lnTo>
                    <a:pt x="75394" y="11432"/>
                  </a:lnTo>
                  <a:lnTo>
                    <a:pt x="69722" y="9151"/>
                  </a:lnTo>
                  <a:lnTo>
                    <a:pt x="66512" y="8475"/>
                  </a:lnTo>
                  <a:lnTo>
                    <a:pt x="62012" y="8317"/>
                  </a:lnTo>
                  <a:lnTo>
                    <a:pt x="56483" y="5424"/>
                  </a:lnTo>
                  <a:lnTo>
                    <a:pt x="50498" y="1669"/>
                  </a:lnTo>
                  <a:lnTo>
                    <a:pt x="44310" y="0"/>
                  </a:lnTo>
                  <a:lnTo>
                    <a:pt x="42237" y="613"/>
                  </a:lnTo>
                  <a:lnTo>
                    <a:pt x="40855" y="2081"/>
                  </a:lnTo>
                  <a:lnTo>
                    <a:pt x="39933" y="4117"/>
                  </a:lnTo>
                  <a:lnTo>
                    <a:pt x="37202" y="5475"/>
                  </a:lnTo>
                  <a:lnTo>
                    <a:pt x="25362" y="8444"/>
                  </a:lnTo>
                  <a:lnTo>
                    <a:pt x="23255" y="10476"/>
                  </a:lnTo>
                  <a:lnTo>
                    <a:pt x="19287" y="17291"/>
                  </a:lnTo>
                  <a:lnTo>
                    <a:pt x="10860" y="25878"/>
                  </a:lnTo>
                  <a:lnTo>
                    <a:pt x="9914" y="31893"/>
                  </a:lnTo>
                  <a:lnTo>
                    <a:pt x="8723" y="33517"/>
                  </a:lnTo>
                  <a:lnTo>
                    <a:pt x="4577" y="35321"/>
                  </a:lnTo>
                  <a:lnTo>
                    <a:pt x="3048" y="36861"/>
                  </a:lnTo>
                  <a:lnTo>
                    <a:pt x="1349" y="41394"/>
                  </a:lnTo>
                  <a:lnTo>
                    <a:pt x="0" y="87184"/>
                  </a:lnTo>
                  <a:lnTo>
                    <a:pt x="2113" y="89428"/>
                  </a:lnTo>
                  <a:lnTo>
                    <a:pt x="16393" y="93324"/>
                  </a:lnTo>
                  <a:lnTo>
                    <a:pt x="33425" y="93740"/>
                  </a:lnTo>
                  <a:lnTo>
                    <a:pt x="46953" y="88193"/>
                  </a:lnTo>
                  <a:lnTo>
                    <a:pt x="92026" y="62387"/>
                  </a:lnTo>
                  <a:lnTo>
                    <a:pt x="99104" y="55914"/>
                  </a:lnTo>
                  <a:lnTo>
                    <a:pt x="102249" y="49509"/>
                  </a:lnTo>
                  <a:lnTo>
                    <a:pt x="104736" y="36930"/>
                  </a:lnTo>
                  <a:lnTo>
                    <a:pt x="103705" y="77931"/>
                  </a:lnTo>
                  <a:lnTo>
                    <a:pt x="97226" y="118078"/>
                  </a:lnTo>
                  <a:lnTo>
                    <a:pt x="87155" y="164770"/>
                  </a:lnTo>
                  <a:lnTo>
                    <a:pt x="85752" y="169976"/>
                  </a:lnTo>
                  <a:lnTo>
                    <a:pt x="76190" y="179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82">
              <a:extLst>
                <a:ext uri="{FF2B5EF4-FFF2-40B4-BE49-F238E27FC236}">
                  <a16:creationId xmlns:a16="http://schemas.microsoft.com/office/drawing/2014/main" id="{6A5041E6-5742-4EEE-9C33-26AAC92EB87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209675" y="3772017"/>
              <a:ext cx="37984" cy="152284"/>
            </a:xfrm>
            <a:custGeom>
              <a:avLst/>
              <a:gdLst/>
              <a:ahLst/>
              <a:cxnLst/>
              <a:rect l="0" t="0" r="0" b="0"/>
              <a:pathLst>
                <a:path w="37984" h="152284">
                  <a:moveTo>
                    <a:pt x="28575" y="9408"/>
                  </a:moveTo>
                  <a:lnTo>
                    <a:pt x="28575" y="9408"/>
                  </a:lnTo>
                  <a:lnTo>
                    <a:pt x="37983" y="0"/>
                  </a:lnTo>
                  <a:lnTo>
                    <a:pt x="37019" y="16173"/>
                  </a:lnTo>
                  <a:lnTo>
                    <a:pt x="29896" y="57924"/>
                  </a:lnTo>
                  <a:lnTo>
                    <a:pt x="23518" y="73657"/>
                  </a:lnTo>
                  <a:lnTo>
                    <a:pt x="15744" y="87704"/>
                  </a:lnTo>
                  <a:lnTo>
                    <a:pt x="10754" y="113970"/>
                  </a:lnTo>
                  <a:lnTo>
                    <a:pt x="9013" y="126788"/>
                  </a:lnTo>
                  <a:lnTo>
                    <a:pt x="0" y="1522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83">
              <a:extLst>
                <a:ext uri="{FF2B5EF4-FFF2-40B4-BE49-F238E27FC236}">
                  <a16:creationId xmlns:a16="http://schemas.microsoft.com/office/drawing/2014/main" id="{02BA9622-7D31-D305-8D7D-326DC3C15AE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316293" y="3800514"/>
              <a:ext cx="59017" cy="103900"/>
            </a:xfrm>
            <a:custGeom>
              <a:avLst/>
              <a:gdLst/>
              <a:ahLst/>
              <a:cxnLst/>
              <a:rect l="0" t="0" r="0" b="0"/>
              <a:pathLst>
                <a:path w="59017" h="103900">
                  <a:moveTo>
                    <a:pt x="36257" y="38061"/>
                  </a:moveTo>
                  <a:lnTo>
                    <a:pt x="36257" y="38061"/>
                  </a:lnTo>
                  <a:lnTo>
                    <a:pt x="41314" y="38061"/>
                  </a:lnTo>
                  <a:lnTo>
                    <a:pt x="42803" y="37003"/>
                  </a:lnTo>
                  <a:lnTo>
                    <a:pt x="43796" y="35239"/>
                  </a:lnTo>
                  <a:lnTo>
                    <a:pt x="45389" y="24804"/>
                  </a:lnTo>
                  <a:lnTo>
                    <a:pt x="45747" y="11318"/>
                  </a:lnTo>
                  <a:lnTo>
                    <a:pt x="36648" y="401"/>
                  </a:lnTo>
                  <a:lnTo>
                    <a:pt x="28090" y="0"/>
                  </a:lnTo>
                  <a:lnTo>
                    <a:pt x="22078" y="5029"/>
                  </a:lnTo>
                  <a:lnTo>
                    <a:pt x="4377" y="35610"/>
                  </a:lnTo>
                  <a:lnTo>
                    <a:pt x="0" y="54150"/>
                  </a:lnTo>
                  <a:lnTo>
                    <a:pt x="3759" y="78106"/>
                  </a:lnTo>
                  <a:lnTo>
                    <a:pt x="11576" y="95199"/>
                  </a:lnTo>
                  <a:lnTo>
                    <a:pt x="17527" y="100497"/>
                  </a:lnTo>
                  <a:lnTo>
                    <a:pt x="24757" y="102852"/>
                  </a:lnTo>
                  <a:lnTo>
                    <a:pt x="35027" y="103899"/>
                  </a:lnTo>
                  <a:lnTo>
                    <a:pt x="43824" y="101542"/>
                  </a:lnTo>
                  <a:lnTo>
                    <a:pt x="47652" y="99431"/>
                  </a:lnTo>
                  <a:lnTo>
                    <a:pt x="58095" y="86348"/>
                  </a:lnTo>
                  <a:lnTo>
                    <a:pt x="59016" y="72222"/>
                  </a:lnTo>
                  <a:lnTo>
                    <a:pt x="52810" y="36565"/>
                  </a:lnTo>
                  <a:lnTo>
                    <a:pt x="45042" y="21390"/>
                  </a:lnTo>
                  <a:lnTo>
                    <a:pt x="42114" y="17422"/>
                  </a:lnTo>
                  <a:lnTo>
                    <a:pt x="38045" y="14777"/>
                  </a:lnTo>
                  <a:lnTo>
                    <a:pt x="17207" y="94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84">
              <a:extLst>
                <a:ext uri="{FF2B5EF4-FFF2-40B4-BE49-F238E27FC236}">
                  <a16:creationId xmlns:a16="http://schemas.microsoft.com/office/drawing/2014/main" id="{51E0BD9D-9928-B1B9-E882-24424405C5C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447800" y="3857625"/>
              <a:ext cx="95251" cy="8202"/>
            </a:xfrm>
            <a:custGeom>
              <a:avLst/>
              <a:gdLst/>
              <a:ahLst/>
              <a:cxnLst/>
              <a:rect l="0" t="0" r="0" b="0"/>
              <a:pathLst>
                <a:path w="95251" h="8202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9298" y="2822"/>
                  </a:lnTo>
                  <a:lnTo>
                    <a:pt x="25510" y="6546"/>
                  </a:lnTo>
                  <a:lnTo>
                    <a:pt x="31799" y="820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85">
              <a:extLst>
                <a:ext uri="{FF2B5EF4-FFF2-40B4-BE49-F238E27FC236}">
                  <a16:creationId xmlns:a16="http://schemas.microsoft.com/office/drawing/2014/main" id="{FC3D9151-AA42-558B-6EB4-38AC94575BC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620039" y="3753004"/>
              <a:ext cx="94461" cy="190347"/>
            </a:xfrm>
            <a:custGeom>
              <a:avLst/>
              <a:gdLst/>
              <a:ahLst/>
              <a:cxnLst/>
              <a:rect l="0" t="0" r="0" b="0"/>
              <a:pathLst>
                <a:path w="94461" h="190347">
                  <a:moveTo>
                    <a:pt x="84936" y="56996"/>
                  </a:moveTo>
                  <a:lnTo>
                    <a:pt x="84936" y="56996"/>
                  </a:lnTo>
                  <a:lnTo>
                    <a:pt x="94069" y="47864"/>
                  </a:lnTo>
                  <a:lnTo>
                    <a:pt x="94345" y="42531"/>
                  </a:lnTo>
                  <a:lnTo>
                    <a:pt x="91587" y="37162"/>
                  </a:lnTo>
                  <a:lnTo>
                    <a:pt x="85325" y="28933"/>
                  </a:lnTo>
                  <a:lnTo>
                    <a:pt x="85051" y="23516"/>
                  </a:lnTo>
                  <a:lnTo>
                    <a:pt x="83955" y="21976"/>
                  </a:lnTo>
                  <a:lnTo>
                    <a:pt x="82165" y="20949"/>
                  </a:lnTo>
                  <a:lnTo>
                    <a:pt x="79914" y="20265"/>
                  </a:lnTo>
                  <a:lnTo>
                    <a:pt x="78413" y="18750"/>
                  </a:lnTo>
                  <a:lnTo>
                    <a:pt x="73182" y="8715"/>
                  </a:lnTo>
                  <a:lnTo>
                    <a:pt x="70750" y="5758"/>
                  </a:lnTo>
                  <a:lnTo>
                    <a:pt x="65226" y="2474"/>
                  </a:lnTo>
                  <a:lnTo>
                    <a:pt x="53056" y="365"/>
                  </a:lnTo>
                  <a:lnTo>
                    <a:pt x="43622" y="0"/>
                  </a:lnTo>
                  <a:lnTo>
                    <a:pt x="17861" y="14027"/>
                  </a:lnTo>
                  <a:lnTo>
                    <a:pt x="8206" y="21318"/>
                  </a:lnTo>
                  <a:lnTo>
                    <a:pt x="3208" y="33731"/>
                  </a:lnTo>
                  <a:lnTo>
                    <a:pt x="0" y="67570"/>
                  </a:lnTo>
                  <a:lnTo>
                    <a:pt x="2384" y="80393"/>
                  </a:lnTo>
                  <a:lnTo>
                    <a:pt x="4501" y="85294"/>
                  </a:lnTo>
                  <a:lnTo>
                    <a:pt x="6971" y="88561"/>
                  </a:lnTo>
                  <a:lnTo>
                    <a:pt x="12538" y="92192"/>
                  </a:lnTo>
                  <a:lnTo>
                    <a:pt x="31735" y="99292"/>
                  </a:lnTo>
                  <a:lnTo>
                    <a:pt x="37827" y="100010"/>
                  </a:lnTo>
                  <a:lnTo>
                    <a:pt x="47418" y="97986"/>
                  </a:lnTo>
                  <a:lnTo>
                    <a:pt x="58768" y="90896"/>
                  </a:lnTo>
                  <a:lnTo>
                    <a:pt x="86720" y="64580"/>
                  </a:lnTo>
                  <a:lnTo>
                    <a:pt x="91020" y="57544"/>
                  </a:lnTo>
                  <a:lnTo>
                    <a:pt x="94444" y="47523"/>
                  </a:lnTo>
                  <a:lnTo>
                    <a:pt x="94460" y="95032"/>
                  </a:lnTo>
                  <a:lnTo>
                    <a:pt x="91639" y="120830"/>
                  </a:lnTo>
                  <a:lnTo>
                    <a:pt x="77127" y="166043"/>
                  </a:lnTo>
                  <a:lnTo>
                    <a:pt x="75411" y="1903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86">
              <a:extLst>
                <a:ext uri="{FF2B5EF4-FFF2-40B4-BE49-F238E27FC236}">
                  <a16:creationId xmlns:a16="http://schemas.microsoft.com/office/drawing/2014/main" id="{C10A9277-3887-202B-BF1A-0DE082CE8AD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43000" y="4095867"/>
              <a:ext cx="119301" cy="190384"/>
            </a:xfrm>
            <a:custGeom>
              <a:avLst/>
              <a:gdLst/>
              <a:ahLst/>
              <a:cxnLst/>
              <a:rect l="0" t="0" r="0" b="0"/>
              <a:pathLst>
                <a:path w="119301" h="190384">
                  <a:moveTo>
                    <a:pt x="0" y="9408"/>
                  </a:moveTo>
                  <a:lnTo>
                    <a:pt x="0" y="9408"/>
                  </a:lnTo>
                  <a:lnTo>
                    <a:pt x="34173" y="8350"/>
                  </a:lnTo>
                  <a:lnTo>
                    <a:pt x="78612" y="766"/>
                  </a:lnTo>
                  <a:lnTo>
                    <a:pt x="105968" y="0"/>
                  </a:lnTo>
                  <a:lnTo>
                    <a:pt x="108745" y="1019"/>
                  </a:lnTo>
                  <a:lnTo>
                    <a:pt x="110597" y="2757"/>
                  </a:lnTo>
                  <a:lnTo>
                    <a:pt x="111832" y="4974"/>
                  </a:lnTo>
                  <a:lnTo>
                    <a:pt x="113713" y="6452"/>
                  </a:lnTo>
                  <a:lnTo>
                    <a:pt x="118625" y="8094"/>
                  </a:lnTo>
                  <a:lnTo>
                    <a:pt x="119300" y="9590"/>
                  </a:lnTo>
                  <a:lnTo>
                    <a:pt x="118692" y="11646"/>
                  </a:lnTo>
                  <a:lnTo>
                    <a:pt x="116252" y="16753"/>
                  </a:lnTo>
                  <a:lnTo>
                    <a:pt x="112762" y="27695"/>
                  </a:lnTo>
                  <a:lnTo>
                    <a:pt x="87994" y="73865"/>
                  </a:lnTo>
                  <a:lnTo>
                    <a:pt x="60773" y="113745"/>
                  </a:lnTo>
                  <a:lnTo>
                    <a:pt x="35522" y="161182"/>
                  </a:lnTo>
                  <a:lnTo>
                    <a:pt x="25577" y="173381"/>
                  </a:lnTo>
                  <a:lnTo>
                    <a:pt x="24459" y="176932"/>
                  </a:lnTo>
                  <a:lnTo>
                    <a:pt x="28575" y="190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87">
              <a:extLst>
                <a:ext uri="{FF2B5EF4-FFF2-40B4-BE49-F238E27FC236}">
                  <a16:creationId xmlns:a16="http://schemas.microsoft.com/office/drawing/2014/main" id="{B9771B8C-3EB9-35B0-78CE-819A0C4D07B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333500" y="415290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23851" y="27517"/>
                  </a:lnTo>
                  <a:lnTo>
                    <a:pt x="53591" y="21036"/>
                  </a:lnTo>
                  <a:lnTo>
                    <a:pt x="81848" y="16816"/>
                  </a:lnTo>
                  <a:lnTo>
                    <a:pt x="106448" y="1168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88">
              <a:extLst>
                <a:ext uri="{FF2B5EF4-FFF2-40B4-BE49-F238E27FC236}">
                  <a16:creationId xmlns:a16="http://schemas.microsoft.com/office/drawing/2014/main" id="{11391E23-C924-8B4B-6FD3-83558A8C7A1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586512" y="4081086"/>
              <a:ext cx="89711" cy="205165"/>
            </a:xfrm>
            <a:custGeom>
              <a:avLst/>
              <a:gdLst/>
              <a:ahLst/>
              <a:cxnLst/>
              <a:rect l="0" t="0" r="0" b="0"/>
              <a:pathLst>
                <a:path w="89711" h="205165">
                  <a:moveTo>
                    <a:pt x="80363" y="71814"/>
                  </a:moveTo>
                  <a:lnTo>
                    <a:pt x="80363" y="71814"/>
                  </a:lnTo>
                  <a:lnTo>
                    <a:pt x="80363" y="39933"/>
                  </a:lnTo>
                  <a:lnTo>
                    <a:pt x="77541" y="33656"/>
                  </a:lnTo>
                  <a:lnTo>
                    <a:pt x="47250" y="606"/>
                  </a:lnTo>
                  <a:lnTo>
                    <a:pt x="43471" y="0"/>
                  </a:lnTo>
                  <a:lnTo>
                    <a:pt x="33627" y="2149"/>
                  </a:lnTo>
                  <a:lnTo>
                    <a:pt x="21242" y="9310"/>
                  </a:lnTo>
                  <a:lnTo>
                    <a:pt x="7576" y="28815"/>
                  </a:lnTo>
                  <a:lnTo>
                    <a:pt x="1094" y="40709"/>
                  </a:lnTo>
                  <a:lnTo>
                    <a:pt x="0" y="46844"/>
                  </a:lnTo>
                  <a:lnTo>
                    <a:pt x="1607" y="59305"/>
                  </a:lnTo>
                  <a:lnTo>
                    <a:pt x="8462" y="73164"/>
                  </a:lnTo>
                  <a:lnTo>
                    <a:pt x="17196" y="83973"/>
                  </a:lnTo>
                  <a:lnTo>
                    <a:pt x="23361" y="87802"/>
                  </a:lnTo>
                  <a:lnTo>
                    <a:pt x="35604" y="89957"/>
                  </a:lnTo>
                  <a:lnTo>
                    <a:pt x="40999" y="90259"/>
                  </a:lnTo>
                  <a:lnTo>
                    <a:pt x="52637" y="84951"/>
                  </a:lnTo>
                  <a:lnTo>
                    <a:pt x="83030" y="59326"/>
                  </a:lnTo>
                  <a:lnTo>
                    <a:pt x="86840" y="52858"/>
                  </a:lnTo>
                  <a:lnTo>
                    <a:pt x="89286" y="45139"/>
                  </a:lnTo>
                  <a:lnTo>
                    <a:pt x="89487" y="45564"/>
                  </a:lnTo>
                  <a:lnTo>
                    <a:pt x="89710" y="48859"/>
                  </a:lnTo>
                  <a:lnTo>
                    <a:pt x="73631" y="92633"/>
                  </a:lnTo>
                  <a:lnTo>
                    <a:pt x="58088" y="138722"/>
                  </a:lnTo>
                  <a:lnTo>
                    <a:pt x="45611" y="180288"/>
                  </a:lnTo>
                  <a:lnTo>
                    <a:pt x="42704" y="201470"/>
                  </a:lnTo>
                  <a:lnTo>
                    <a:pt x="43615" y="202701"/>
                  </a:lnTo>
                  <a:lnTo>
                    <a:pt x="51788" y="2051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89">
              <a:extLst>
                <a:ext uri="{FF2B5EF4-FFF2-40B4-BE49-F238E27FC236}">
                  <a16:creationId xmlns:a16="http://schemas.microsoft.com/office/drawing/2014/main" id="{4069BB2E-B731-610C-7B96-2DFAB6AD7BE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123950" y="4438650"/>
              <a:ext cx="28576" cy="123826"/>
            </a:xfrm>
            <a:custGeom>
              <a:avLst/>
              <a:gdLst/>
              <a:ahLst/>
              <a:cxnLst/>
              <a:rect l="0" t="0" r="0" b="0"/>
              <a:pathLst>
                <a:path w="28576" h="123826">
                  <a:moveTo>
                    <a:pt x="28575" y="0"/>
                  </a:moveTo>
                  <a:lnTo>
                    <a:pt x="28575" y="0"/>
                  </a:lnTo>
                  <a:lnTo>
                    <a:pt x="28575" y="5057"/>
                  </a:lnTo>
                  <a:lnTo>
                    <a:pt x="18874" y="48303"/>
                  </a:lnTo>
                  <a:lnTo>
                    <a:pt x="7343" y="9510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90">
              <a:extLst>
                <a:ext uri="{FF2B5EF4-FFF2-40B4-BE49-F238E27FC236}">
                  <a16:creationId xmlns:a16="http://schemas.microsoft.com/office/drawing/2014/main" id="{73045C53-B29A-9D52-7AA7-7057116165F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228725" y="4411126"/>
              <a:ext cx="104071" cy="145707"/>
            </a:xfrm>
            <a:custGeom>
              <a:avLst/>
              <a:gdLst/>
              <a:ahLst/>
              <a:cxnLst/>
              <a:rect l="0" t="0" r="0" b="0"/>
              <a:pathLst>
                <a:path w="104071" h="145707">
                  <a:moveTo>
                    <a:pt x="47625" y="46574"/>
                  </a:moveTo>
                  <a:lnTo>
                    <a:pt x="47625" y="46574"/>
                  </a:lnTo>
                  <a:lnTo>
                    <a:pt x="47625" y="41517"/>
                  </a:lnTo>
                  <a:lnTo>
                    <a:pt x="61755" y="6933"/>
                  </a:lnTo>
                  <a:lnTo>
                    <a:pt x="61278" y="4272"/>
                  </a:lnTo>
                  <a:lnTo>
                    <a:pt x="57965" y="0"/>
                  </a:lnTo>
                  <a:lnTo>
                    <a:pt x="54691" y="2239"/>
                  </a:lnTo>
                  <a:lnTo>
                    <a:pt x="34781" y="21367"/>
                  </a:lnTo>
                  <a:lnTo>
                    <a:pt x="31333" y="30432"/>
                  </a:lnTo>
                  <a:lnTo>
                    <a:pt x="29120" y="48442"/>
                  </a:lnTo>
                  <a:lnTo>
                    <a:pt x="31639" y="55518"/>
                  </a:lnTo>
                  <a:lnTo>
                    <a:pt x="35229" y="62190"/>
                  </a:lnTo>
                  <a:lnTo>
                    <a:pt x="36824" y="68684"/>
                  </a:lnTo>
                  <a:lnTo>
                    <a:pt x="38307" y="70839"/>
                  </a:lnTo>
                  <a:lnTo>
                    <a:pt x="40355" y="72276"/>
                  </a:lnTo>
                  <a:lnTo>
                    <a:pt x="42778" y="73233"/>
                  </a:lnTo>
                  <a:lnTo>
                    <a:pt x="44394" y="74930"/>
                  </a:lnTo>
                  <a:lnTo>
                    <a:pt x="46189" y="79637"/>
                  </a:lnTo>
                  <a:lnTo>
                    <a:pt x="47726" y="81316"/>
                  </a:lnTo>
                  <a:lnTo>
                    <a:pt x="52256" y="83181"/>
                  </a:lnTo>
                  <a:lnTo>
                    <a:pt x="77228" y="87300"/>
                  </a:lnTo>
                  <a:lnTo>
                    <a:pt x="92733" y="94977"/>
                  </a:lnTo>
                  <a:lnTo>
                    <a:pt x="99423" y="100895"/>
                  </a:lnTo>
                  <a:lnTo>
                    <a:pt x="102396" y="107052"/>
                  </a:lnTo>
                  <a:lnTo>
                    <a:pt x="104070" y="116469"/>
                  </a:lnTo>
                  <a:lnTo>
                    <a:pt x="102189" y="119630"/>
                  </a:lnTo>
                  <a:lnTo>
                    <a:pt x="89427" y="129133"/>
                  </a:lnTo>
                  <a:lnTo>
                    <a:pt x="59976" y="145000"/>
                  </a:lnTo>
                  <a:lnTo>
                    <a:pt x="44648" y="145706"/>
                  </a:lnTo>
                  <a:lnTo>
                    <a:pt x="0" y="1418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91">
              <a:extLst>
                <a:ext uri="{FF2B5EF4-FFF2-40B4-BE49-F238E27FC236}">
                  <a16:creationId xmlns:a16="http://schemas.microsoft.com/office/drawing/2014/main" id="{89CB2040-2690-77AE-D268-38E063E3ED5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295400" y="44100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36269" y="883"/>
                  </a:lnTo>
                  <a:lnTo>
                    <a:pt x="78796" y="7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92">
              <a:extLst>
                <a:ext uri="{FF2B5EF4-FFF2-40B4-BE49-F238E27FC236}">
                  <a16:creationId xmlns:a16="http://schemas.microsoft.com/office/drawing/2014/main" id="{0A4F04E9-3661-4993-6739-C53A385C686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419225" y="44767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24910" y="8467"/>
                  </a:lnTo>
                  <a:lnTo>
                    <a:pt x="69110" y="88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93">
              <a:extLst>
                <a:ext uri="{FF2B5EF4-FFF2-40B4-BE49-F238E27FC236}">
                  <a16:creationId xmlns:a16="http://schemas.microsoft.com/office/drawing/2014/main" id="{5C931BE2-B1DF-0766-7344-5D98ED9E9B4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571982" y="4392780"/>
              <a:ext cx="94868" cy="188746"/>
            </a:xfrm>
            <a:custGeom>
              <a:avLst/>
              <a:gdLst/>
              <a:ahLst/>
              <a:cxnLst/>
              <a:rect l="0" t="0" r="0" b="0"/>
              <a:pathLst>
                <a:path w="94868" h="188746">
                  <a:moveTo>
                    <a:pt x="75843" y="64920"/>
                  </a:moveTo>
                  <a:lnTo>
                    <a:pt x="75843" y="64920"/>
                  </a:lnTo>
                  <a:lnTo>
                    <a:pt x="84044" y="64920"/>
                  </a:lnTo>
                  <a:lnTo>
                    <a:pt x="84485" y="63862"/>
                  </a:lnTo>
                  <a:lnTo>
                    <a:pt x="85368" y="22309"/>
                  </a:lnTo>
                  <a:lnTo>
                    <a:pt x="84310" y="20638"/>
                  </a:lnTo>
                  <a:lnTo>
                    <a:pt x="82546" y="19524"/>
                  </a:lnTo>
                  <a:lnTo>
                    <a:pt x="80311" y="18781"/>
                  </a:lnTo>
                  <a:lnTo>
                    <a:pt x="72111" y="12679"/>
                  </a:lnTo>
                  <a:lnTo>
                    <a:pt x="68892" y="7129"/>
                  </a:lnTo>
                  <a:lnTo>
                    <a:pt x="68034" y="4168"/>
                  </a:lnTo>
                  <a:lnTo>
                    <a:pt x="65346" y="2194"/>
                  </a:lnTo>
                  <a:lnTo>
                    <a:pt x="56714" y="0"/>
                  </a:lnTo>
                  <a:lnTo>
                    <a:pt x="43000" y="4669"/>
                  </a:lnTo>
                  <a:lnTo>
                    <a:pt x="13381" y="19857"/>
                  </a:lnTo>
                  <a:lnTo>
                    <a:pt x="8802" y="24295"/>
                  </a:lnTo>
                  <a:lnTo>
                    <a:pt x="3714" y="34870"/>
                  </a:lnTo>
                  <a:lnTo>
                    <a:pt x="0" y="79620"/>
                  </a:lnTo>
                  <a:lnTo>
                    <a:pt x="1998" y="85303"/>
                  </a:lnTo>
                  <a:lnTo>
                    <a:pt x="9862" y="94440"/>
                  </a:lnTo>
                  <a:lnTo>
                    <a:pt x="17590" y="99207"/>
                  </a:lnTo>
                  <a:lnTo>
                    <a:pt x="25611" y="101325"/>
                  </a:lnTo>
                  <a:lnTo>
                    <a:pt x="36232" y="102267"/>
                  </a:lnTo>
                  <a:lnTo>
                    <a:pt x="48007" y="97041"/>
                  </a:lnTo>
                  <a:lnTo>
                    <a:pt x="83560" y="66421"/>
                  </a:lnTo>
                  <a:lnTo>
                    <a:pt x="89856" y="57474"/>
                  </a:lnTo>
                  <a:lnTo>
                    <a:pt x="94598" y="46549"/>
                  </a:lnTo>
                  <a:lnTo>
                    <a:pt x="94867" y="64244"/>
                  </a:lnTo>
                  <a:lnTo>
                    <a:pt x="85191" y="109496"/>
                  </a:lnTo>
                  <a:lnTo>
                    <a:pt x="76803" y="153134"/>
                  </a:lnTo>
                  <a:lnTo>
                    <a:pt x="75843" y="1887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94">
              <a:extLst>
                <a:ext uri="{FF2B5EF4-FFF2-40B4-BE49-F238E27FC236}">
                  <a16:creationId xmlns:a16="http://schemas.microsoft.com/office/drawing/2014/main" id="{8A1A4BF3-EE66-1525-B273-410FE110FB3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09650" y="4629150"/>
              <a:ext cx="1019176" cy="38101"/>
            </a:xfrm>
            <a:custGeom>
              <a:avLst/>
              <a:gdLst/>
              <a:ahLst/>
              <a:cxnLst/>
              <a:rect l="0" t="0" r="0" b="0"/>
              <a:pathLst>
                <a:path w="1019176" h="38101">
                  <a:moveTo>
                    <a:pt x="0" y="38100"/>
                  </a:moveTo>
                  <a:lnTo>
                    <a:pt x="0" y="38100"/>
                  </a:lnTo>
                  <a:lnTo>
                    <a:pt x="44547" y="37042"/>
                  </a:lnTo>
                  <a:lnTo>
                    <a:pt x="85117" y="30561"/>
                  </a:lnTo>
                  <a:lnTo>
                    <a:pt x="128762" y="28967"/>
                  </a:lnTo>
                  <a:lnTo>
                    <a:pt x="165622" y="28692"/>
                  </a:lnTo>
                  <a:lnTo>
                    <a:pt x="208411" y="28609"/>
                  </a:lnTo>
                  <a:lnTo>
                    <a:pt x="241852" y="28591"/>
                  </a:lnTo>
                  <a:lnTo>
                    <a:pt x="277881" y="28582"/>
                  </a:lnTo>
                  <a:lnTo>
                    <a:pt x="315061" y="28578"/>
                  </a:lnTo>
                  <a:lnTo>
                    <a:pt x="352752" y="28576"/>
                  </a:lnTo>
                  <a:lnTo>
                    <a:pt x="391729" y="28575"/>
                  </a:lnTo>
                  <a:lnTo>
                    <a:pt x="433746" y="28575"/>
                  </a:lnTo>
                  <a:lnTo>
                    <a:pt x="474292" y="28575"/>
                  </a:lnTo>
                  <a:lnTo>
                    <a:pt x="514538" y="28575"/>
                  </a:lnTo>
                  <a:lnTo>
                    <a:pt x="557120" y="28575"/>
                  </a:lnTo>
                  <a:lnTo>
                    <a:pt x="600740" y="28575"/>
                  </a:lnTo>
                  <a:lnTo>
                    <a:pt x="643762" y="28575"/>
                  </a:lnTo>
                  <a:lnTo>
                    <a:pt x="684050" y="28575"/>
                  </a:lnTo>
                  <a:lnTo>
                    <a:pt x="723122" y="28575"/>
                  </a:lnTo>
                  <a:lnTo>
                    <a:pt x="761654" y="28575"/>
                  </a:lnTo>
                  <a:lnTo>
                    <a:pt x="799946" y="28575"/>
                  </a:lnTo>
                  <a:lnTo>
                    <a:pt x="835309" y="28575"/>
                  </a:lnTo>
                  <a:lnTo>
                    <a:pt x="882146" y="25753"/>
                  </a:lnTo>
                  <a:lnTo>
                    <a:pt x="920012" y="21036"/>
                  </a:lnTo>
                  <a:lnTo>
                    <a:pt x="956985" y="16816"/>
                  </a:lnTo>
                  <a:lnTo>
                    <a:pt x="995810" y="11686"/>
                  </a:lnTo>
                  <a:lnTo>
                    <a:pt x="1013024" y="9427"/>
                  </a:lnTo>
                  <a:lnTo>
                    <a:pt x="1016132" y="7343"/>
                  </a:lnTo>
                  <a:lnTo>
                    <a:pt x="10191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95">
              <a:extLst>
                <a:ext uri="{FF2B5EF4-FFF2-40B4-BE49-F238E27FC236}">
                  <a16:creationId xmlns:a16="http://schemas.microsoft.com/office/drawing/2014/main" id="{B9831704-CD76-298C-B046-BA476ABD46C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68124" y="4981575"/>
              <a:ext cx="645546" cy="9526"/>
            </a:xfrm>
            <a:custGeom>
              <a:avLst/>
              <a:gdLst/>
              <a:ahLst/>
              <a:cxnLst/>
              <a:rect l="0" t="0" r="0" b="0"/>
              <a:pathLst>
                <a:path w="645546" h="95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3345" y="2822"/>
                  </a:lnTo>
                  <a:lnTo>
                    <a:pt x="89107" y="8642"/>
                  </a:lnTo>
                  <a:lnTo>
                    <a:pt x="132127" y="9263"/>
                  </a:lnTo>
                  <a:lnTo>
                    <a:pt x="174052" y="9409"/>
                  </a:lnTo>
                  <a:lnTo>
                    <a:pt x="209618" y="9473"/>
                  </a:lnTo>
                  <a:lnTo>
                    <a:pt x="253441" y="9508"/>
                  </a:lnTo>
                  <a:lnTo>
                    <a:pt x="293237" y="9520"/>
                  </a:lnTo>
                  <a:lnTo>
                    <a:pt x="334662" y="9524"/>
                  </a:lnTo>
                  <a:lnTo>
                    <a:pt x="377627" y="9525"/>
                  </a:lnTo>
                  <a:lnTo>
                    <a:pt x="417169" y="9525"/>
                  </a:lnTo>
                  <a:lnTo>
                    <a:pt x="455696" y="9525"/>
                  </a:lnTo>
                  <a:lnTo>
                    <a:pt x="493923" y="6703"/>
                  </a:lnTo>
                  <a:lnTo>
                    <a:pt x="520411" y="4037"/>
                  </a:lnTo>
                  <a:lnTo>
                    <a:pt x="564015" y="7429"/>
                  </a:lnTo>
                  <a:lnTo>
                    <a:pt x="611567" y="9111"/>
                  </a:lnTo>
                  <a:lnTo>
                    <a:pt x="626672" y="8283"/>
                  </a:lnTo>
                  <a:lnTo>
                    <a:pt x="645545" y="386"/>
                  </a:lnTo>
                  <a:lnTo>
                    <a:pt x="6368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96">
              <a:extLst>
                <a:ext uri="{FF2B5EF4-FFF2-40B4-BE49-F238E27FC236}">
                  <a16:creationId xmlns:a16="http://schemas.microsoft.com/office/drawing/2014/main" id="{0FCD29F6-2368-4D58-C216-4A220241C5B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23870" y="4686300"/>
              <a:ext cx="704806" cy="9526"/>
            </a:xfrm>
            <a:custGeom>
              <a:avLst/>
              <a:gdLst/>
              <a:ahLst/>
              <a:cxnLst/>
              <a:rect l="0" t="0" r="0" b="0"/>
              <a:pathLst>
                <a:path w="704806" h="9526">
                  <a:moveTo>
                    <a:pt x="19005" y="0"/>
                  </a:moveTo>
                  <a:lnTo>
                    <a:pt x="19005" y="0"/>
                  </a:lnTo>
                  <a:lnTo>
                    <a:pt x="464" y="0"/>
                  </a:lnTo>
                  <a:lnTo>
                    <a:pt x="0" y="8201"/>
                  </a:lnTo>
                  <a:lnTo>
                    <a:pt x="41643" y="9408"/>
                  </a:lnTo>
                  <a:lnTo>
                    <a:pt x="82195" y="9502"/>
                  </a:lnTo>
                  <a:lnTo>
                    <a:pt x="116234" y="9515"/>
                  </a:lnTo>
                  <a:lnTo>
                    <a:pt x="161878" y="9522"/>
                  </a:lnTo>
                  <a:lnTo>
                    <a:pt x="207270" y="9525"/>
                  </a:lnTo>
                  <a:lnTo>
                    <a:pt x="249177" y="4468"/>
                  </a:lnTo>
                  <a:lnTo>
                    <a:pt x="293462" y="1324"/>
                  </a:lnTo>
                  <a:lnTo>
                    <a:pt x="340097" y="5449"/>
                  </a:lnTo>
                  <a:lnTo>
                    <a:pt x="387428" y="3261"/>
                  </a:lnTo>
                  <a:lnTo>
                    <a:pt x="429910" y="6023"/>
                  </a:lnTo>
                  <a:lnTo>
                    <a:pt x="469308" y="8487"/>
                  </a:lnTo>
                  <a:lnTo>
                    <a:pt x="507793" y="9218"/>
                  </a:lnTo>
                  <a:lnTo>
                    <a:pt x="538927" y="9389"/>
                  </a:lnTo>
                  <a:lnTo>
                    <a:pt x="572874" y="9464"/>
                  </a:lnTo>
                  <a:lnTo>
                    <a:pt x="618560" y="9508"/>
                  </a:lnTo>
                  <a:lnTo>
                    <a:pt x="657391" y="6699"/>
                  </a:lnTo>
                  <a:lnTo>
                    <a:pt x="70480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97">
              <a:extLst>
                <a:ext uri="{FF2B5EF4-FFF2-40B4-BE49-F238E27FC236}">
                  <a16:creationId xmlns:a16="http://schemas.microsoft.com/office/drawing/2014/main" id="{D0A42510-DD4C-FB38-13E3-D1F4F3BA54D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61925" y="5029200"/>
              <a:ext cx="514351" cy="9526"/>
            </a:xfrm>
            <a:custGeom>
              <a:avLst/>
              <a:gdLst/>
              <a:ahLst/>
              <a:cxnLst/>
              <a:rect l="0" t="0" r="0" b="0"/>
              <a:pathLst>
                <a:path w="514351" h="95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47722" y="8642"/>
                  </a:lnTo>
                  <a:lnTo>
                    <a:pt x="80477" y="9133"/>
                  </a:lnTo>
                  <a:lnTo>
                    <a:pt x="124504" y="9409"/>
                  </a:lnTo>
                  <a:lnTo>
                    <a:pt x="164361" y="9491"/>
                  </a:lnTo>
                  <a:lnTo>
                    <a:pt x="208037" y="9515"/>
                  </a:lnTo>
                  <a:lnTo>
                    <a:pt x="249436" y="9522"/>
                  </a:lnTo>
                  <a:lnTo>
                    <a:pt x="293570" y="9525"/>
                  </a:lnTo>
                  <a:lnTo>
                    <a:pt x="335104" y="9525"/>
                  </a:lnTo>
                  <a:lnTo>
                    <a:pt x="381577" y="8467"/>
                  </a:lnTo>
                  <a:lnTo>
                    <a:pt x="421152" y="2980"/>
                  </a:lnTo>
                  <a:lnTo>
                    <a:pt x="467204" y="392"/>
                  </a:lnTo>
                  <a:lnTo>
                    <a:pt x="514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37">
            <a:extLst>
              <a:ext uri="{FF2B5EF4-FFF2-40B4-BE49-F238E27FC236}">
                <a16:creationId xmlns:a16="http://schemas.microsoft.com/office/drawing/2014/main" id="{4AA45A03-28A1-CE5D-4A9B-415E4914549F}"/>
              </a:ext>
            </a:extLst>
          </p:cNvPr>
          <p:cNvGrpSpPr/>
          <p:nvPr/>
        </p:nvGrpSpPr>
        <p:grpSpPr>
          <a:xfrm>
            <a:off x="285750" y="4733928"/>
            <a:ext cx="283318" cy="184854"/>
            <a:chOff x="285750" y="4733928"/>
            <a:chExt cx="283318" cy="184854"/>
          </a:xfrm>
        </p:grpSpPr>
        <p:sp>
          <p:nvSpPr>
            <p:cNvPr id="73" name="SMARTInkShape-198">
              <a:extLst>
                <a:ext uri="{FF2B5EF4-FFF2-40B4-BE49-F238E27FC236}">
                  <a16:creationId xmlns:a16="http://schemas.microsoft.com/office/drawing/2014/main" id="{B986BCFD-A7CD-809F-3EDD-8C4FF5AF6AF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85750" y="4773592"/>
              <a:ext cx="122048" cy="145190"/>
            </a:xfrm>
            <a:custGeom>
              <a:avLst/>
              <a:gdLst/>
              <a:ahLst/>
              <a:cxnLst/>
              <a:rect l="0" t="0" r="0" b="0"/>
              <a:pathLst>
                <a:path w="122048" h="145190">
                  <a:moveTo>
                    <a:pt x="0" y="36533"/>
                  </a:moveTo>
                  <a:lnTo>
                    <a:pt x="0" y="36533"/>
                  </a:lnTo>
                  <a:lnTo>
                    <a:pt x="0" y="28332"/>
                  </a:lnTo>
                  <a:lnTo>
                    <a:pt x="5056" y="17287"/>
                  </a:lnTo>
                  <a:lnTo>
                    <a:pt x="8663" y="14178"/>
                  </a:lnTo>
                  <a:lnTo>
                    <a:pt x="42815" y="1958"/>
                  </a:lnTo>
                  <a:lnTo>
                    <a:pt x="59246" y="0"/>
                  </a:lnTo>
                  <a:lnTo>
                    <a:pt x="71487" y="1952"/>
                  </a:lnTo>
                  <a:lnTo>
                    <a:pt x="84329" y="6178"/>
                  </a:lnTo>
                  <a:lnTo>
                    <a:pt x="87969" y="6772"/>
                  </a:lnTo>
                  <a:lnTo>
                    <a:pt x="90396" y="10342"/>
                  </a:lnTo>
                  <a:lnTo>
                    <a:pt x="93093" y="22776"/>
                  </a:lnTo>
                  <a:lnTo>
                    <a:pt x="91695" y="28420"/>
                  </a:lnTo>
                  <a:lnTo>
                    <a:pt x="69176" y="58521"/>
                  </a:lnTo>
                  <a:lnTo>
                    <a:pt x="47911" y="74428"/>
                  </a:lnTo>
                  <a:lnTo>
                    <a:pt x="71493" y="75679"/>
                  </a:lnTo>
                  <a:lnTo>
                    <a:pt x="99432" y="84333"/>
                  </a:lnTo>
                  <a:lnTo>
                    <a:pt x="101213" y="86391"/>
                  </a:lnTo>
                  <a:lnTo>
                    <a:pt x="106542" y="94345"/>
                  </a:lnTo>
                  <a:lnTo>
                    <a:pt x="119824" y="109645"/>
                  </a:lnTo>
                  <a:lnTo>
                    <a:pt x="122047" y="115947"/>
                  </a:lnTo>
                  <a:lnTo>
                    <a:pt x="121581" y="119109"/>
                  </a:lnTo>
                  <a:lnTo>
                    <a:pt x="118242" y="125444"/>
                  </a:lnTo>
                  <a:lnTo>
                    <a:pt x="79930" y="144484"/>
                  </a:lnTo>
                  <a:lnTo>
                    <a:pt x="64099" y="145189"/>
                  </a:lnTo>
                  <a:lnTo>
                    <a:pt x="20828" y="141818"/>
                  </a:lnTo>
                  <a:lnTo>
                    <a:pt x="9962" y="141536"/>
                  </a:lnTo>
                  <a:lnTo>
                    <a:pt x="6641" y="140401"/>
                  </a:lnTo>
                  <a:lnTo>
                    <a:pt x="0" y="1317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99">
              <a:extLst>
                <a:ext uri="{FF2B5EF4-FFF2-40B4-BE49-F238E27FC236}">
                  <a16:creationId xmlns:a16="http://schemas.microsoft.com/office/drawing/2014/main" id="{E12BAC81-F29A-252C-26FC-B2AFD44F243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76258" y="4733928"/>
              <a:ext cx="92810" cy="171283"/>
            </a:xfrm>
            <a:custGeom>
              <a:avLst/>
              <a:gdLst/>
              <a:ahLst/>
              <a:cxnLst/>
              <a:rect l="0" t="0" r="0" b="0"/>
              <a:pathLst>
                <a:path w="92810" h="171283">
                  <a:moveTo>
                    <a:pt x="76192" y="19047"/>
                  </a:moveTo>
                  <a:lnTo>
                    <a:pt x="76192" y="19047"/>
                  </a:lnTo>
                  <a:lnTo>
                    <a:pt x="76192" y="13990"/>
                  </a:lnTo>
                  <a:lnTo>
                    <a:pt x="79014" y="8686"/>
                  </a:lnTo>
                  <a:lnTo>
                    <a:pt x="85707" y="11"/>
                  </a:lnTo>
                  <a:lnTo>
                    <a:pt x="80658" y="0"/>
                  </a:lnTo>
                  <a:lnTo>
                    <a:pt x="79169" y="1059"/>
                  </a:lnTo>
                  <a:lnTo>
                    <a:pt x="78177" y="2820"/>
                  </a:lnTo>
                  <a:lnTo>
                    <a:pt x="77515" y="5055"/>
                  </a:lnTo>
                  <a:lnTo>
                    <a:pt x="76016" y="6544"/>
                  </a:lnTo>
                  <a:lnTo>
                    <a:pt x="67791" y="10756"/>
                  </a:lnTo>
                  <a:lnTo>
                    <a:pt x="41004" y="36449"/>
                  </a:lnTo>
                  <a:lnTo>
                    <a:pt x="12239" y="77235"/>
                  </a:lnTo>
                  <a:lnTo>
                    <a:pt x="3621" y="94966"/>
                  </a:lnTo>
                  <a:lnTo>
                    <a:pt x="55" y="139376"/>
                  </a:lnTo>
                  <a:lnTo>
                    <a:pt x="0" y="155530"/>
                  </a:lnTo>
                  <a:lnTo>
                    <a:pt x="2818" y="161903"/>
                  </a:lnTo>
                  <a:lnTo>
                    <a:pt x="5051" y="165083"/>
                  </a:lnTo>
                  <a:lnTo>
                    <a:pt x="8656" y="167205"/>
                  </a:lnTo>
                  <a:lnTo>
                    <a:pt x="23844" y="170190"/>
                  </a:lnTo>
                  <a:lnTo>
                    <a:pt x="54181" y="171282"/>
                  </a:lnTo>
                  <a:lnTo>
                    <a:pt x="66762" y="165728"/>
                  </a:lnTo>
                  <a:lnTo>
                    <a:pt x="78351" y="156206"/>
                  </a:lnTo>
                  <a:lnTo>
                    <a:pt x="89767" y="140002"/>
                  </a:lnTo>
                  <a:lnTo>
                    <a:pt x="92809" y="131719"/>
                  </a:lnTo>
                  <a:lnTo>
                    <a:pt x="91338" y="121687"/>
                  </a:lnTo>
                  <a:lnTo>
                    <a:pt x="81771" y="98000"/>
                  </a:lnTo>
                  <a:lnTo>
                    <a:pt x="77795" y="93908"/>
                  </a:lnTo>
                  <a:lnTo>
                    <a:pt x="67732" y="89360"/>
                  </a:lnTo>
                  <a:lnTo>
                    <a:pt x="50167" y="86800"/>
                  </a:lnTo>
                  <a:lnTo>
                    <a:pt x="40636" y="89023"/>
                  </a:lnTo>
                  <a:lnTo>
                    <a:pt x="29321" y="93403"/>
                  </a:lnTo>
                  <a:lnTo>
                    <a:pt x="21073" y="94883"/>
                  </a:lnTo>
                  <a:lnTo>
                    <a:pt x="9517" y="1047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SMARTInkShape-200">
            <a:extLst>
              <a:ext uri="{FF2B5EF4-FFF2-40B4-BE49-F238E27FC236}">
                <a16:creationId xmlns:a16="http://schemas.microsoft.com/office/drawing/2014/main" id="{3B6D5945-E075-E4CE-84F1-8D77CBA3444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10481" y="3724275"/>
            <a:ext cx="209146" cy="266652"/>
          </a:xfrm>
          <a:custGeom>
            <a:avLst/>
            <a:gdLst/>
            <a:ahLst/>
            <a:cxnLst/>
            <a:rect l="0" t="0" r="0" b="0"/>
            <a:pathLst>
              <a:path w="209146" h="266652">
                <a:moveTo>
                  <a:pt x="123694" y="19050"/>
                </a:moveTo>
                <a:lnTo>
                  <a:pt x="123694" y="19050"/>
                </a:lnTo>
                <a:lnTo>
                  <a:pt x="123694" y="9525"/>
                </a:lnTo>
                <a:lnTo>
                  <a:pt x="105971" y="9525"/>
                </a:lnTo>
                <a:lnTo>
                  <a:pt x="97302" y="16071"/>
                </a:lnTo>
                <a:lnTo>
                  <a:pt x="91503" y="17726"/>
                </a:lnTo>
                <a:lnTo>
                  <a:pt x="89533" y="19226"/>
                </a:lnTo>
                <a:lnTo>
                  <a:pt x="84644" y="26393"/>
                </a:lnTo>
                <a:lnTo>
                  <a:pt x="59233" y="46462"/>
                </a:lnTo>
                <a:lnTo>
                  <a:pt x="52711" y="55222"/>
                </a:lnTo>
                <a:lnTo>
                  <a:pt x="50972" y="59040"/>
                </a:lnTo>
                <a:lnTo>
                  <a:pt x="43396" y="66103"/>
                </a:lnTo>
                <a:lnTo>
                  <a:pt x="26341" y="79262"/>
                </a:lnTo>
                <a:lnTo>
                  <a:pt x="16062" y="93923"/>
                </a:lnTo>
                <a:lnTo>
                  <a:pt x="3239" y="136634"/>
                </a:lnTo>
                <a:lnTo>
                  <a:pt x="0" y="179128"/>
                </a:lnTo>
                <a:lnTo>
                  <a:pt x="10193" y="225077"/>
                </a:lnTo>
                <a:lnTo>
                  <a:pt x="19704" y="238056"/>
                </a:lnTo>
                <a:lnTo>
                  <a:pt x="41190" y="260346"/>
                </a:lnTo>
                <a:lnTo>
                  <a:pt x="47514" y="263876"/>
                </a:lnTo>
                <a:lnTo>
                  <a:pt x="60198" y="266142"/>
                </a:lnTo>
                <a:lnTo>
                  <a:pt x="87446" y="266651"/>
                </a:lnTo>
                <a:lnTo>
                  <a:pt x="94531" y="263856"/>
                </a:lnTo>
                <a:lnTo>
                  <a:pt x="97902" y="261629"/>
                </a:lnTo>
                <a:lnTo>
                  <a:pt x="121656" y="254939"/>
                </a:lnTo>
                <a:lnTo>
                  <a:pt x="161778" y="221880"/>
                </a:lnTo>
                <a:lnTo>
                  <a:pt x="164957" y="220945"/>
                </a:lnTo>
                <a:lnTo>
                  <a:pt x="192219" y="202837"/>
                </a:lnTo>
                <a:lnTo>
                  <a:pt x="194777" y="199784"/>
                </a:lnTo>
                <a:lnTo>
                  <a:pt x="198379" y="186430"/>
                </a:lnTo>
                <a:lnTo>
                  <a:pt x="207344" y="141336"/>
                </a:lnTo>
                <a:lnTo>
                  <a:pt x="209145" y="101593"/>
                </a:lnTo>
                <a:lnTo>
                  <a:pt x="208280" y="76316"/>
                </a:lnTo>
                <a:lnTo>
                  <a:pt x="197655" y="31590"/>
                </a:lnTo>
                <a:lnTo>
                  <a:pt x="183469" y="9790"/>
                </a:lnTo>
                <a:lnTo>
                  <a:pt x="182594" y="6526"/>
                </a:lnTo>
                <a:lnTo>
                  <a:pt x="180952" y="4351"/>
                </a:lnTo>
                <a:lnTo>
                  <a:pt x="176306" y="1934"/>
                </a:lnTo>
                <a:lnTo>
                  <a:pt x="152816" y="15"/>
                </a:lnTo>
                <a:lnTo>
                  <a:pt x="138094" y="0"/>
                </a:lnTo>
                <a:lnTo>
                  <a:pt x="132564" y="2822"/>
                </a:lnTo>
                <a:lnTo>
                  <a:pt x="97699" y="22390"/>
                </a:lnTo>
                <a:lnTo>
                  <a:pt x="76826" y="30583"/>
                </a:lnTo>
                <a:lnTo>
                  <a:pt x="70055" y="34759"/>
                </a:lnTo>
                <a:lnTo>
                  <a:pt x="63519" y="36615"/>
                </a:lnTo>
                <a:lnTo>
                  <a:pt x="61351" y="39227"/>
                </a:lnTo>
                <a:lnTo>
                  <a:pt x="57019" y="571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Shape-201">
            <a:extLst>
              <a:ext uri="{FF2B5EF4-FFF2-40B4-BE49-F238E27FC236}">
                <a16:creationId xmlns:a16="http://schemas.microsoft.com/office/drawing/2014/main" id="{397DAA41-D516-6692-5C3E-DB55C0037BB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81728" y="4735376"/>
            <a:ext cx="151798" cy="189011"/>
          </a:xfrm>
          <a:custGeom>
            <a:avLst/>
            <a:gdLst/>
            <a:ahLst/>
            <a:cxnLst/>
            <a:rect l="0" t="0" r="0" b="0"/>
            <a:pathLst>
              <a:path w="151798" h="189011">
                <a:moveTo>
                  <a:pt x="104172" y="27124"/>
                </a:moveTo>
                <a:lnTo>
                  <a:pt x="104172" y="27124"/>
                </a:lnTo>
                <a:lnTo>
                  <a:pt x="95971" y="18923"/>
                </a:lnTo>
                <a:lnTo>
                  <a:pt x="89983" y="17991"/>
                </a:lnTo>
                <a:lnTo>
                  <a:pt x="76449" y="17716"/>
                </a:lnTo>
                <a:lnTo>
                  <a:pt x="71932" y="19793"/>
                </a:lnTo>
                <a:lnTo>
                  <a:pt x="36818" y="59021"/>
                </a:lnTo>
                <a:lnTo>
                  <a:pt x="9699" y="98063"/>
                </a:lnTo>
                <a:lnTo>
                  <a:pt x="3975" y="114745"/>
                </a:lnTo>
                <a:lnTo>
                  <a:pt x="0" y="150610"/>
                </a:lnTo>
                <a:lnTo>
                  <a:pt x="2487" y="158912"/>
                </a:lnTo>
                <a:lnTo>
                  <a:pt x="6062" y="166130"/>
                </a:lnTo>
                <a:lnTo>
                  <a:pt x="7651" y="172865"/>
                </a:lnTo>
                <a:lnTo>
                  <a:pt x="9133" y="175085"/>
                </a:lnTo>
                <a:lnTo>
                  <a:pt x="11179" y="176564"/>
                </a:lnTo>
                <a:lnTo>
                  <a:pt x="16275" y="179267"/>
                </a:lnTo>
                <a:lnTo>
                  <a:pt x="26223" y="187553"/>
                </a:lnTo>
                <a:lnTo>
                  <a:pt x="32510" y="188606"/>
                </a:lnTo>
                <a:lnTo>
                  <a:pt x="55373" y="189010"/>
                </a:lnTo>
                <a:lnTo>
                  <a:pt x="73015" y="183981"/>
                </a:lnTo>
                <a:lnTo>
                  <a:pt x="119025" y="152861"/>
                </a:lnTo>
                <a:lnTo>
                  <a:pt x="127707" y="144391"/>
                </a:lnTo>
                <a:lnTo>
                  <a:pt x="135093" y="133570"/>
                </a:lnTo>
                <a:lnTo>
                  <a:pt x="150286" y="91142"/>
                </a:lnTo>
                <a:lnTo>
                  <a:pt x="151780" y="46354"/>
                </a:lnTo>
                <a:lnTo>
                  <a:pt x="151797" y="19089"/>
                </a:lnTo>
                <a:lnTo>
                  <a:pt x="137608" y="3449"/>
                </a:lnTo>
                <a:lnTo>
                  <a:pt x="132085" y="727"/>
                </a:lnTo>
                <a:lnTo>
                  <a:pt x="129131" y="0"/>
                </a:lnTo>
                <a:lnTo>
                  <a:pt x="126103" y="575"/>
                </a:lnTo>
                <a:lnTo>
                  <a:pt x="104172" y="1759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Mean (cont.)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21117E-91A0-4036-9395-45AB868A1FDE}"/>
              </a:ext>
            </a:extLst>
          </p:cNvPr>
          <p:cNvSpPr txBox="1"/>
          <p:nvPr/>
        </p:nvSpPr>
        <p:spPr>
          <a:xfrm>
            <a:off x="457200" y="1447800"/>
            <a:ext cx="82296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Sum of mean deviations =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Sensitive to extreme values</a:t>
            </a:r>
          </a:p>
        </p:txBody>
      </p:sp>
      <p:grpSp>
        <p:nvGrpSpPr>
          <p:cNvPr id="6" name="SMARTInkShape-Group40">
            <a:extLst>
              <a:ext uri="{FF2B5EF4-FFF2-40B4-BE49-F238E27FC236}">
                <a16:creationId xmlns:a16="http://schemas.microsoft.com/office/drawing/2014/main" id="{0BAA2AB0-A521-441A-CEF0-A468040398D3}"/>
              </a:ext>
            </a:extLst>
          </p:cNvPr>
          <p:cNvGrpSpPr/>
          <p:nvPr/>
        </p:nvGrpSpPr>
        <p:grpSpPr>
          <a:xfrm>
            <a:off x="5630030" y="5543584"/>
            <a:ext cx="655987" cy="228567"/>
            <a:chOff x="5630030" y="5543584"/>
            <a:chExt cx="655987" cy="228567"/>
          </a:xfrm>
        </p:grpSpPr>
        <p:sp>
          <p:nvSpPr>
            <p:cNvPr id="3" name="SMARTInkShape-202">
              <a:extLst>
                <a:ext uri="{FF2B5EF4-FFF2-40B4-BE49-F238E27FC236}">
                  <a16:creationId xmlns:a16="http://schemas.microsoft.com/office/drawing/2014/main" id="{99B6E84F-8FDE-B773-7A05-22B8C3FAB3D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630030" y="5543584"/>
              <a:ext cx="180221" cy="218402"/>
            </a:xfrm>
            <a:custGeom>
              <a:avLst/>
              <a:gdLst/>
              <a:ahLst/>
              <a:cxnLst/>
              <a:rect l="0" t="0" r="0" b="0"/>
              <a:pathLst>
                <a:path w="180221" h="218402">
                  <a:moveTo>
                    <a:pt x="104020" y="28541"/>
                  </a:moveTo>
                  <a:lnTo>
                    <a:pt x="104020" y="28541"/>
                  </a:lnTo>
                  <a:lnTo>
                    <a:pt x="109076" y="28541"/>
                  </a:lnTo>
                  <a:lnTo>
                    <a:pt x="110565" y="27483"/>
                  </a:lnTo>
                  <a:lnTo>
                    <a:pt x="111559" y="25719"/>
                  </a:lnTo>
                  <a:lnTo>
                    <a:pt x="112221" y="23485"/>
                  </a:lnTo>
                  <a:lnTo>
                    <a:pt x="112662" y="23053"/>
                  </a:lnTo>
                  <a:lnTo>
                    <a:pt x="112957" y="23825"/>
                  </a:lnTo>
                  <a:lnTo>
                    <a:pt x="113152" y="25397"/>
                  </a:lnTo>
                  <a:lnTo>
                    <a:pt x="113283" y="25386"/>
                  </a:lnTo>
                  <a:lnTo>
                    <a:pt x="113545" y="9525"/>
                  </a:lnTo>
                  <a:lnTo>
                    <a:pt x="122677" y="9491"/>
                  </a:lnTo>
                  <a:lnTo>
                    <a:pt x="123070" y="0"/>
                  </a:lnTo>
                  <a:lnTo>
                    <a:pt x="123070" y="13226"/>
                  </a:lnTo>
                  <a:lnTo>
                    <a:pt x="120248" y="19265"/>
                  </a:lnTo>
                  <a:lnTo>
                    <a:pt x="106823" y="43587"/>
                  </a:lnTo>
                  <a:lnTo>
                    <a:pt x="96501" y="66159"/>
                  </a:lnTo>
                  <a:lnTo>
                    <a:pt x="80507" y="80492"/>
                  </a:lnTo>
                  <a:lnTo>
                    <a:pt x="44819" y="98124"/>
                  </a:lnTo>
                  <a:lnTo>
                    <a:pt x="12158" y="106692"/>
                  </a:lnTo>
                  <a:lnTo>
                    <a:pt x="0" y="113823"/>
                  </a:lnTo>
                  <a:lnTo>
                    <a:pt x="12528" y="117030"/>
                  </a:lnTo>
                  <a:lnTo>
                    <a:pt x="24200" y="120786"/>
                  </a:lnTo>
                  <a:lnTo>
                    <a:pt x="66697" y="123396"/>
                  </a:lnTo>
                  <a:lnTo>
                    <a:pt x="108931" y="120917"/>
                  </a:lnTo>
                  <a:lnTo>
                    <a:pt x="151900" y="115142"/>
                  </a:lnTo>
                  <a:lnTo>
                    <a:pt x="180165" y="114266"/>
                  </a:lnTo>
                  <a:lnTo>
                    <a:pt x="180220" y="104857"/>
                  </a:lnTo>
                  <a:lnTo>
                    <a:pt x="179162" y="128598"/>
                  </a:lnTo>
                  <a:lnTo>
                    <a:pt x="172019" y="158931"/>
                  </a:lnTo>
                  <a:lnTo>
                    <a:pt x="169899" y="189646"/>
                  </a:lnTo>
                  <a:lnTo>
                    <a:pt x="161289" y="218401"/>
                  </a:lnTo>
                  <a:lnTo>
                    <a:pt x="161205" y="213795"/>
                  </a:lnTo>
                  <a:lnTo>
                    <a:pt x="162252" y="212370"/>
                  </a:lnTo>
                  <a:lnTo>
                    <a:pt x="170695" y="2095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03">
              <a:extLst>
                <a:ext uri="{FF2B5EF4-FFF2-40B4-BE49-F238E27FC236}">
                  <a16:creationId xmlns:a16="http://schemas.microsoft.com/office/drawing/2014/main" id="{34FE3005-2E13-661F-7604-14A47ED96C2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878968" y="5562600"/>
              <a:ext cx="140788" cy="209551"/>
            </a:xfrm>
            <a:custGeom>
              <a:avLst/>
              <a:gdLst/>
              <a:ahLst/>
              <a:cxnLst/>
              <a:rect l="0" t="0" r="0" b="0"/>
              <a:pathLst>
                <a:path w="140788" h="209551">
                  <a:moveTo>
                    <a:pt x="102732" y="28575"/>
                  </a:moveTo>
                  <a:lnTo>
                    <a:pt x="102732" y="28575"/>
                  </a:lnTo>
                  <a:lnTo>
                    <a:pt x="112257" y="19050"/>
                  </a:lnTo>
                  <a:lnTo>
                    <a:pt x="112257" y="13994"/>
                  </a:lnTo>
                  <a:lnTo>
                    <a:pt x="113315" y="12505"/>
                  </a:lnTo>
                  <a:lnTo>
                    <a:pt x="115079" y="11511"/>
                  </a:lnTo>
                  <a:lnTo>
                    <a:pt x="117313" y="10849"/>
                  </a:lnTo>
                  <a:lnTo>
                    <a:pt x="117745" y="10408"/>
                  </a:lnTo>
                  <a:lnTo>
                    <a:pt x="116973" y="10113"/>
                  </a:lnTo>
                  <a:lnTo>
                    <a:pt x="112339" y="9535"/>
                  </a:lnTo>
                  <a:lnTo>
                    <a:pt x="117762" y="9527"/>
                  </a:lnTo>
                  <a:lnTo>
                    <a:pt x="115409" y="9525"/>
                  </a:lnTo>
                  <a:lnTo>
                    <a:pt x="114358" y="8467"/>
                  </a:lnTo>
                  <a:lnTo>
                    <a:pt x="112260" y="17"/>
                  </a:lnTo>
                  <a:lnTo>
                    <a:pt x="112257" y="0"/>
                  </a:lnTo>
                  <a:lnTo>
                    <a:pt x="85420" y="29659"/>
                  </a:lnTo>
                  <a:lnTo>
                    <a:pt x="48300" y="73089"/>
                  </a:lnTo>
                  <a:lnTo>
                    <a:pt x="11885" y="108817"/>
                  </a:lnTo>
                  <a:lnTo>
                    <a:pt x="0" y="113579"/>
                  </a:lnTo>
                  <a:lnTo>
                    <a:pt x="377" y="114877"/>
                  </a:lnTo>
                  <a:lnTo>
                    <a:pt x="3620" y="119142"/>
                  </a:lnTo>
                  <a:lnTo>
                    <a:pt x="11409" y="121743"/>
                  </a:lnTo>
                  <a:lnTo>
                    <a:pt x="28602" y="123414"/>
                  </a:lnTo>
                  <a:lnTo>
                    <a:pt x="72937" y="114872"/>
                  </a:lnTo>
                  <a:lnTo>
                    <a:pt x="104511" y="114333"/>
                  </a:lnTo>
                  <a:lnTo>
                    <a:pt x="111636" y="111492"/>
                  </a:lnTo>
                  <a:lnTo>
                    <a:pt x="119778" y="106102"/>
                  </a:lnTo>
                  <a:lnTo>
                    <a:pt x="120446" y="106718"/>
                  </a:lnTo>
                  <a:lnTo>
                    <a:pt x="121188" y="110225"/>
                  </a:lnTo>
                  <a:lnTo>
                    <a:pt x="122444" y="110525"/>
                  </a:lnTo>
                  <a:lnTo>
                    <a:pt x="132065" y="106224"/>
                  </a:lnTo>
                  <a:lnTo>
                    <a:pt x="140319" y="104860"/>
                  </a:lnTo>
                  <a:lnTo>
                    <a:pt x="140787" y="123096"/>
                  </a:lnTo>
                  <a:lnTo>
                    <a:pt x="124427" y="167166"/>
                  </a:lnTo>
                  <a:lnTo>
                    <a:pt x="108756" y="198076"/>
                  </a:lnTo>
                  <a:lnTo>
                    <a:pt x="102587" y="204451"/>
                  </a:lnTo>
                  <a:lnTo>
                    <a:pt x="99461" y="206150"/>
                  </a:lnTo>
                  <a:lnTo>
                    <a:pt x="98435" y="207284"/>
                  </a:lnTo>
                  <a:lnTo>
                    <a:pt x="102732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04">
              <a:extLst>
                <a:ext uri="{FF2B5EF4-FFF2-40B4-BE49-F238E27FC236}">
                  <a16:creationId xmlns:a16="http://schemas.microsoft.com/office/drawing/2014/main" id="{7B5027A0-3201-0780-C97E-2763145EF3B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139421" y="5567985"/>
              <a:ext cx="146596" cy="182141"/>
            </a:xfrm>
            <a:custGeom>
              <a:avLst/>
              <a:gdLst/>
              <a:ahLst/>
              <a:cxnLst/>
              <a:rect l="0" t="0" r="0" b="0"/>
              <a:pathLst>
                <a:path w="146596" h="182141">
                  <a:moveTo>
                    <a:pt x="99454" y="80340"/>
                  </a:moveTo>
                  <a:lnTo>
                    <a:pt x="99454" y="80340"/>
                  </a:lnTo>
                  <a:lnTo>
                    <a:pt x="104510" y="75284"/>
                  </a:lnTo>
                  <a:lnTo>
                    <a:pt x="106993" y="67157"/>
                  </a:lnTo>
                  <a:lnTo>
                    <a:pt x="107655" y="62026"/>
                  </a:lnTo>
                  <a:lnTo>
                    <a:pt x="109155" y="58606"/>
                  </a:lnTo>
                  <a:lnTo>
                    <a:pt x="111213" y="56325"/>
                  </a:lnTo>
                  <a:lnTo>
                    <a:pt x="113643" y="54806"/>
                  </a:lnTo>
                  <a:lnTo>
                    <a:pt x="114205" y="51675"/>
                  </a:lnTo>
                  <a:lnTo>
                    <a:pt x="112007" y="42553"/>
                  </a:lnTo>
                  <a:lnTo>
                    <a:pt x="109939" y="39273"/>
                  </a:lnTo>
                  <a:lnTo>
                    <a:pt x="107502" y="37087"/>
                  </a:lnTo>
                  <a:lnTo>
                    <a:pt x="85875" y="28522"/>
                  </a:lnTo>
                  <a:lnTo>
                    <a:pt x="69076" y="28382"/>
                  </a:lnTo>
                  <a:lnTo>
                    <a:pt x="52086" y="32906"/>
                  </a:lnTo>
                  <a:lnTo>
                    <a:pt x="37478" y="41972"/>
                  </a:lnTo>
                  <a:lnTo>
                    <a:pt x="12972" y="70527"/>
                  </a:lnTo>
                  <a:lnTo>
                    <a:pt x="302" y="102279"/>
                  </a:lnTo>
                  <a:lnTo>
                    <a:pt x="0" y="119724"/>
                  </a:lnTo>
                  <a:lnTo>
                    <a:pt x="8430" y="156793"/>
                  </a:lnTo>
                  <a:lnTo>
                    <a:pt x="17020" y="170057"/>
                  </a:lnTo>
                  <a:lnTo>
                    <a:pt x="22272" y="175077"/>
                  </a:lnTo>
                  <a:lnTo>
                    <a:pt x="33754" y="180654"/>
                  </a:lnTo>
                  <a:lnTo>
                    <a:pt x="39779" y="182140"/>
                  </a:lnTo>
                  <a:lnTo>
                    <a:pt x="63428" y="179177"/>
                  </a:lnTo>
                  <a:lnTo>
                    <a:pt x="90543" y="166541"/>
                  </a:lnTo>
                  <a:lnTo>
                    <a:pt x="103608" y="155340"/>
                  </a:lnTo>
                  <a:lnTo>
                    <a:pt x="129635" y="124632"/>
                  </a:lnTo>
                  <a:lnTo>
                    <a:pt x="143404" y="85618"/>
                  </a:lnTo>
                  <a:lnTo>
                    <a:pt x="146595" y="51793"/>
                  </a:lnTo>
                  <a:lnTo>
                    <a:pt x="141219" y="40843"/>
                  </a:lnTo>
                  <a:lnTo>
                    <a:pt x="131776" y="29977"/>
                  </a:lnTo>
                  <a:lnTo>
                    <a:pt x="101538" y="7632"/>
                  </a:lnTo>
                  <a:lnTo>
                    <a:pt x="86622" y="1106"/>
                  </a:lnTo>
                  <a:lnTo>
                    <a:pt x="80316" y="0"/>
                  </a:lnTo>
                  <a:lnTo>
                    <a:pt x="59004" y="3386"/>
                  </a:lnTo>
                  <a:lnTo>
                    <a:pt x="56612" y="4696"/>
                  </a:lnTo>
                  <a:lnTo>
                    <a:pt x="51829" y="136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41">
            <a:extLst>
              <a:ext uri="{FF2B5EF4-FFF2-40B4-BE49-F238E27FC236}">
                <a16:creationId xmlns:a16="http://schemas.microsoft.com/office/drawing/2014/main" id="{427EC2F8-25E8-FA43-D86E-EC1B704D7C4F}"/>
              </a:ext>
            </a:extLst>
          </p:cNvPr>
          <p:cNvGrpSpPr/>
          <p:nvPr/>
        </p:nvGrpSpPr>
        <p:grpSpPr>
          <a:xfrm>
            <a:off x="5191125" y="5676900"/>
            <a:ext cx="142876" cy="57151"/>
            <a:chOff x="5191125" y="5676900"/>
            <a:chExt cx="142876" cy="57151"/>
          </a:xfrm>
        </p:grpSpPr>
        <p:sp>
          <p:nvSpPr>
            <p:cNvPr id="8" name="SMARTInkShape-205">
              <a:extLst>
                <a:ext uri="{FF2B5EF4-FFF2-40B4-BE49-F238E27FC236}">
                  <a16:creationId xmlns:a16="http://schemas.microsoft.com/office/drawing/2014/main" id="{15BB4ADA-14ED-5FCA-9DC8-E03ABF83278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210175" y="567690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7245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06">
              <a:extLst>
                <a:ext uri="{FF2B5EF4-FFF2-40B4-BE49-F238E27FC236}">
                  <a16:creationId xmlns:a16="http://schemas.microsoft.com/office/drawing/2014/main" id="{440F800E-8A19-F825-70FF-4AA06B2AC1D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191125" y="5734050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47264" y="0"/>
                  </a:lnTo>
                  <a:lnTo>
                    <a:pt x="90145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42">
            <a:extLst>
              <a:ext uri="{FF2B5EF4-FFF2-40B4-BE49-F238E27FC236}">
                <a16:creationId xmlns:a16="http://schemas.microsoft.com/office/drawing/2014/main" id="{B92A9BED-C021-D70C-33EC-6CEFC76B244B}"/>
              </a:ext>
            </a:extLst>
          </p:cNvPr>
          <p:cNvGrpSpPr/>
          <p:nvPr/>
        </p:nvGrpSpPr>
        <p:grpSpPr>
          <a:xfrm>
            <a:off x="4191000" y="5534025"/>
            <a:ext cx="680480" cy="465226"/>
            <a:chOff x="4191000" y="5534025"/>
            <a:chExt cx="680480" cy="465226"/>
          </a:xfrm>
        </p:grpSpPr>
        <p:sp>
          <p:nvSpPr>
            <p:cNvPr id="11" name="SMARTInkShape-207">
              <a:extLst>
                <a:ext uri="{FF2B5EF4-FFF2-40B4-BE49-F238E27FC236}">
                  <a16:creationId xmlns:a16="http://schemas.microsoft.com/office/drawing/2014/main" id="{5FAB4C94-44F2-7FEB-3B27-F311A93CE76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267200" y="5553240"/>
              <a:ext cx="142876" cy="152236"/>
            </a:xfrm>
            <a:custGeom>
              <a:avLst/>
              <a:gdLst/>
              <a:ahLst/>
              <a:cxnLst/>
              <a:rect l="0" t="0" r="0" b="0"/>
              <a:pathLst>
                <a:path w="142876" h="152236">
                  <a:moveTo>
                    <a:pt x="0" y="56985"/>
                  </a:moveTo>
                  <a:lnTo>
                    <a:pt x="0" y="56985"/>
                  </a:lnTo>
                  <a:lnTo>
                    <a:pt x="8201" y="48784"/>
                  </a:lnTo>
                  <a:lnTo>
                    <a:pt x="10321" y="40117"/>
                  </a:lnTo>
                  <a:lnTo>
                    <a:pt x="35346" y="9343"/>
                  </a:lnTo>
                  <a:lnTo>
                    <a:pt x="36265" y="6174"/>
                  </a:lnTo>
                  <a:lnTo>
                    <a:pt x="38993" y="4061"/>
                  </a:lnTo>
                  <a:lnTo>
                    <a:pt x="51888" y="1086"/>
                  </a:lnTo>
                  <a:lnTo>
                    <a:pt x="69575" y="0"/>
                  </a:lnTo>
                  <a:lnTo>
                    <a:pt x="84350" y="4941"/>
                  </a:lnTo>
                  <a:lnTo>
                    <a:pt x="97077" y="13107"/>
                  </a:lnTo>
                  <a:lnTo>
                    <a:pt x="107550" y="27286"/>
                  </a:lnTo>
                  <a:lnTo>
                    <a:pt x="108478" y="41668"/>
                  </a:lnTo>
                  <a:lnTo>
                    <a:pt x="100451" y="76772"/>
                  </a:lnTo>
                  <a:lnTo>
                    <a:pt x="86678" y="99772"/>
                  </a:lnTo>
                  <a:lnTo>
                    <a:pt x="69191" y="119992"/>
                  </a:lnTo>
                  <a:lnTo>
                    <a:pt x="24324" y="147601"/>
                  </a:lnTo>
                  <a:lnTo>
                    <a:pt x="10164" y="152054"/>
                  </a:lnTo>
                  <a:lnTo>
                    <a:pt x="25918" y="151141"/>
                  </a:lnTo>
                  <a:lnTo>
                    <a:pt x="71315" y="143589"/>
                  </a:lnTo>
                  <a:lnTo>
                    <a:pt x="112860" y="142826"/>
                  </a:lnTo>
                  <a:lnTo>
                    <a:pt x="121774" y="145584"/>
                  </a:lnTo>
                  <a:lnTo>
                    <a:pt x="129263" y="149279"/>
                  </a:lnTo>
                  <a:lnTo>
                    <a:pt x="142875" y="1522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08">
              <a:extLst>
                <a:ext uri="{FF2B5EF4-FFF2-40B4-BE49-F238E27FC236}">
                  <a16:creationId xmlns:a16="http://schemas.microsoft.com/office/drawing/2014/main" id="{4E3D8929-A3E3-CB73-BF97-C4213D8EDEC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442158" y="5553241"/>
              <a:ext cx="148893" cy="132613"/>
            </a:xfrm>
            <a:custGeom>
              <a:avLst/>
              <a:gdLst/>
              <a:ahLst/>
              <a:cxnLst/>
              <a:rect l="0" t="0" r="0" b="0"/>
              <a:pathLst>
                <a:path w="148893" h="132613">
                  <a:moveTo>
                    <a:pt x="6017" y="56984"/>
                  </a:moveTo>
                  <a:lnTo>
                    <a:pt x="6017" y="56984"/>
                  </a:lnTo>
                  <a:lnTo>
                    <a:pt x="13556" y="39084"/>
                  </a:lnTo>
                  <a:lnTo>
                    <a:pt x="16338" y="22211"/>
                  </a:lnTo>
                  <a:lnTo>
                    <a:pt x="20482" y="15777"/>
                  </a:lnTo>
                  <a:lnTo>
                    <a:pt x="33822" y="6204"/>
                  </a:lnTo>
                  <a:lnTo>
                    <a:pt x="46123" y="1721"/>
                  </a:lnTo>
                  <a:lnTo>
                    <a:pt x="74441" y="0"/>
                  </a:lnTo>
                  <a:lnTo>
                    <a:pt x="84405" y="8374"/>
                  </a:lnTo>
                  <a:lnTo>
                    <a:pt x="93773" y="21621"/>
                  </a:lnTo>
                  <a:lnTo>
                    <a:pt x="97937" y="34565"/>
                  </a:lnTo>
                  <a:lnTo>
                    <a:pt x="96965" y="47373"/>
                  </a:lnTo>
                  <a:lnTo>
                    <a:pt x="91947" y="60120"/>
                  </a:lnTo>
                  <a:lnTo>
                    <a:pt x="76163" y="79198"/>
                  </a:lnTo>
                  <a:lnTo>
                    <a:pt x="33087" y="113297"/>
                  </a:lnTo>
                  <a:lnTo>
                    <a:pt x="167" y="131253"/>
                  </a:lnTo>
                  <a:lnTo>
                    <a:pt x="0" y="131897"/>
                  </a:lnTo>
                  <a:lnTo>
                    <a:pt x="948" y="132326"/>
                  </a:lnTo>
                  <a:lnTo>
                    <a:pt x="2637" y="132612"/>
                  </a:lnTo>
                  <a:lnTo>
                    <a:pt x="7337" y="130107"/>
                  </a:lnTo>
                  <a:lnTo>
                    <a:pt x="10073" y="127958"/>
                  </a:lnTo>
                  <a:lnTo>
                    <a:pt x="29090" y="124933"/>
                  </a:lnTo>
                  <a:lnTo>
                    <a:pt x="70508" y="123911"/>
                  </a:lnTo>
                  <a:lnTo>
                    <a:pt x="110361" y="123709"/>
                  </a:lnTo>
                  <a:lnTo>
                    <a:pt x="148892" y="1236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09">
              <a:extLst>
                <a:ext uri="{FF2B5EF4-FFF2-40B4-BE49-F238E27FC236}">
                  <a16:creationId xmlns:a16="http://schemas.microsoft.com/office/drawing/2014/main" id="{D7E4CDA7-2E47-A7C5-A554-D33145778E9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620343" y="5553201"/>
              <a:ext cx="107628" cy="119165"/>
            </a:xfrm>
            <a:custGeom>
              <a:avLst/>
              <a:gdLst/>
              <a:ahLst/>
              <a:cxnLst/>
              <a:rect l="0" t="0" r="0" b="0"/>
              <a:pathLst>
                <a:path w="107628" h="119165">
                  <a:moveTo>
                    <a:pt x="85007" y="18924"/>
                  </a:moveTo>
                  <a:lnTo>
                    <a:pt x="85007" y="18924"/>
                  </a:lnTo>
                  <a:lnTo>
                    <a:pt x="93208" y="10723"/>
                  </a:lnTo>
                  <a:lnTo>
                    <a:pt x="92591" y="9223"/>
                  </a:lnTo>
                  <a:lnTo>
                    <a:pt x="89083" y="4735"/>
                  </a:lnTo>
                  <a:lnTo>
                    <a:pt x="83996" y="2034"/>
                  </a:lnTo>
                  <a:lnTo>
                    <a:pt x="67940" y="159"/>
                  </a:lnTo>
                  <a:lnTo>
                    <a:pt x="57667" y="0"/>
                  </a:lnTo>
                  <a:lnTo>
                    <a:pt x="46044" y="5575"/>
                  </a:lnTo>
                  <a:lnTo>
                    <a:pt x="11553" y="30936"/>
                  </a:lnTo>
                  <a:lnTo>
                    <a:pt x="4736" y="42254"/>
                  </a:lnTo>
                  <a:lnTo>
                    <a:pt x="899" y="62643"/>
                  </a:lnTo>
                  <a:lnTo>
                    <a:pt x="0" y="83157"/>
                  </a:lnTo>
                  <a:lnTo>
                    <a:pt x="5246" y="100742"/>
                  </a:lnTo>
                  <a:lnTo>
                    <a:pt x="9607" y="108394"/>
                  </a:lnTo>
                  <a:lnTo>
                    <a:pt x="15691" y="113496"/>
                  </a:lnTo>
                  <a:lnTo>
                    <a:pt x="30916" y="119164"/>
                  </a:lnTo>
                  <a:lnTo>
                    <a:pt x="57339" y="117299"/>
                  </a:lnTo>
                  <a:lnTo>
                    <a:pt x="80220" y="110044"/>
                  </a:lnTo>
                  <a:lnTo>
                    <a:pt x="90993" y="101402"/>
                  </a:lnTo>
                  <a:lnTo>
                    <a:pt x="99309" y="89448"/>
                  </a:lnTo>
                  <a:lnTo>
                    <a:pt x="106533" y="73551"/>
                  </a:lnTo>
                  <a:lnTo>
                    <a:pt x="107627" y="55903"/>
                  </a:lnTo>
                  <a:lnTo>
                    <a:pt x="104586" y="39593"/>
                  </a:lnTo>
                  <a:lnTo>
                    <a:pt x="99705" y="28816"/>
                  </a:lnTo>
                  <a:lnTo>
                    <a:pt x="94009" y="23319"/>
                  </a:lnTo>
                  <a:lnTo>
                    <a:pt x="87950" y="20879"/>
                  </a:lnTo>
                  <a:lnTo>
                    <a:pt x="37382" y="189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10">
              <a:extLst>
                <a:ext uri="{FF2B5EF4-FFF2-40B4-BE49-F238E27FC236}">
                  <a16:creationId xmlns:a16="http://schemas.microsoft.com/office/drawing/2014/main" id="{D7E30101-B2D8-57CA-8DE2-034233A15EC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764780" y="5534025"/>
              <a:ext cx="106700" cy="139030"/>
            </a:xfrm>
            <a:custGeom>
              <a:avLst/>
              <a:gdLst/>
              <a:ahLst/>
              <a:cxnLst/>
              <a:rect l="0" t="0" r="0" b="0"/>
              <a:pathLst>
                <a:path w="106700" h="139030">
                  <a:moveTo>
                    <a:pt x="64395" y="38100"/>
                  </a:moveTo>
                  <a:lnTo>
                    <a:pt x="64395" y="38100"/>
                  </a:lnTo>
                  <a:lnTo>
                    <a:pt x="64395" y="29899"/>
                  </a:lnTo>
                  <a:lnTo>
                    <a:pt x="54282" y="23911"/>
                  </a:lnTo>
                  <a:lnTo>
                    <a:pt x="50244" y="23349"/>
                  </a:lnTo>
                  <a:lnTo>
                    <a:pt x="32873" y="27678"/>
                  </a:lnTo>
                  <a:lnTo>
                    <a:pt x="18131" y="38422"/>
                  </a:lnTo>
                  <a:lnTo>
                    <a:pt x="5414" y="60069"/>
                  </a:lnTo>
                  <a:lnTo>
                    <a:pt x="0" y="81533"/>
                  </a:lnTo>
                  <a:lnTo>
                    <a:pt x="3452" y="106355"/>
                  </a:lnTo>
                  <a:lnTo>
                    <a:pt x="14026" y="121705"/>
                  </a:lnTo>
                  <a:lnTo>
                    <a:pt x="21291" y="128762"/>
                  </a:lnTo>
                  <a:lnTo>
                    <a:pt x="37829" y="136602"/>
                  </a:lnTo>
                  <a:lnTo>
                    <a:pt x="54705" y="139029"/>
                  </a:lnTo>
                  <a:lnTo>
                    <a:pt x="69261" y="136579"/>
                  </a:lnTo>
                  <a:lnTo>
                    <a:pt x="89356" y="124194"/>
                  </a:lnTo>
                  <a:lnTo>
                    <a:pt x="96655" y="115875"/>
                  </a:lnTo>
                  <a:lnTo>
                    <a:pt x="106397" y="91798"/>
                  </a:lnTo>
                  <a:lnTo>
                    <a:pt x="106699" y="74666"/>
                  </a:lnTo>
                  <a:lnTo>
                    <a:pt x="98269" y="42854"/>
                  </a:lnTo>
                  <a:lnTo>
                    <a:pt x="84427" y="22693"/>
                  </a:lnTo>
                  <a:lnTo>
                    <a:pt x="75768" y="15378"/>
                  </a:lnTo>
                  <a:lnTo>
                    <a:pt x="67333" y="12126"/>
                  </a:lnTo>
                  <a:lnTo>
                    <a:pt x="1677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11">
              <a:extLst>
                <a:ext uri="{FF2B5EF4-FFF2-40B4-BE49-F238E27FC236}">
                  <a16:creationId xmlns:a16="http://schemas.microsoft.com/office/drawing/2014/main" id="{92A49821-1E7B-5F88-B99C-45107E88464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191000" y="5772150"/>
              <a:ext cx="647701" cy="19051"/>
            </a:xfrm>
            <a:custGeom>
              <a:avLst/>
              <a:gdLst/>
              <a:ahLst/>
              <a:cxnLst/>
              <a:rect l="0" t="0" r="0" b="0"/>
              <a:pathLst>
                <a:path w="647701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6545"/>
                  </a:lnTo>
                  <a:lnTo>
                    <a:pt x="16267" y="8642"/>
                  </a:lnTo>
                  <a:lnTo>
                    <a:pt x="54601" y="12173"/>
                  </a:lnTo>
                  <a:lnTo>
                    <a:pt x="81417" y="14935"/>
                  </a:lnTo>
                  <a:lnTo>
                    <a:pt x="120315" y="12658"/>
                  </a:lnTo>
                  <a:lnTo>
                    <a:pt x="158651" y="16685"/>
                  </a:lnTo>
                  <a:lnTo>
                    <a:pt x="197879" y="18349"/>
                  </a:lnTo>
                  <a:lnTo>
                    <a:pt x="243604" y="18842"/>
                  </a:lnTo>
                  <a:lnTo>
                    <a:pt x="278660" y="18957"/>
                  </a:lnTo>
                  <a:lnTo>
                    <a:pt x="312585" y="19009"/>
                  </a:lnTo>
                  <a:lnTo>
                    <a:pt x="346360" y="19031"/>
                  </a:lnTo>
                  <a:lnTo>
                    <a:pt x="382538" y="19042"/>
                  </a:lnTo>
                  <a:lnTo>
                    <a:pt x="419784" y="19047"/>
                  </a:lnTo>
                  <a:lnTo>
                    <a:pt x="456446" y="19048"/>
                  </a:lnTo>
                  <a:lnTo>
                    <a:pt x="490379" y="19050"/>
                  </a:lnTo>
                  <a:lnTo>
                    <a:pt x="534176" y="19050"/>
                  </a:lnTo>
                  <a:lnTo>
                    <a:pt x="566553" y="19050"/>
                  </a:lnTo>
                  <a:lnTo>
                    <a:pt x="612015" y="19050"/>
                  </a:lnTo>
                  <a:lnTo>
                    <a:pt x="64770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12">
              <a:extLst>
                <a:ext uri="{FF2B5EF4-FFF2-40B4-BE49-F238E27FC236}">
                  <a16:creationId xmlns:a16="http://schemas.microsoft.com/office/drawing/2014/main" id="{E51F1A63-2BE4-517F-ED44-2C2420038DC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491449" y="5849674"/>
              <a:ext cx="97553" cy="149577"/>
            </a:xfrm>
            <a:custGeom>
              <a:avLst/>
              <a:gdLst/>
              <a:ahLst/>
              <a:cxnLst/>
              <a:rect l="0" t="0" r="0" b="0"/>
              <a:pathLst>
                <a:path w="97553" h="149577">
                  <a:moveTo>
                    <a:pt x="4351" y="8201"/>
                  </a:moveTo>
                  <a:lnTo>
                    <a:pt x="4351" y="8201"/>
                  </a:lnTo>
                  <a:lnTo>
                    <a:pt x="12552" y="8201"/>
                  </a:lnTo>
                  <a:lnTo>
                    <a:pt x="21961" y="0"/>
                  </a:lnTo>
                  <a:lnTo>
                    <a:pt x="22441" y="617"/>
                  </a:lnTo>
                  <a:lnTo>
                    <a:pt x="22974" y="4125"/>
                  </a:lnTo>
                  <a:lnTo>
                    <a:pt x="20389" y="9213"/>
                  </a:lnTo>
                  <a:lnTo>
                    <a:pt x="999" y="38686"/>
                  </a:lnTo>
                  <a:lnTo>
                    <a:pt x="0" y="43341"/>
                  </a:lnTo>
                  <a:lnTo>
                    <a:pt x="1712" y="54157"/>
                  </a:lnTo>
                  <a:lnTo>
                    <a:pt x="3650" y="57889"/>
                  </a:lnTo>
                  <a:lnTo>
                    <a:pt x="6001" y="60376"/>
                  </a:lnTo>
                  <a:lnTo>
                    <a:pt x="8626" y="62035"/>
                  </a:lnTo>
                  <a:lnTo>
                    <a:pt x="10375" y="64198"/>
                  </a:lnTo>
                  <a:lnTo>
                    <a:pt x="12321" y="69425"/>
                  </a:lnTo>
                  <a:lnTo>
                    <a:pt x="16014" y="70183"/>
                  </a:lnTo>
                  <a:lnTo>
                    <a:pt x="61348" y="65727"/>
                  </a:lnTo>
                  <a:lnTo>
                    <a:pt x="73074" y="66577"/>
                  </a:lnTo>
                  <a:lnTo>
                    <a:pt x="81815" y="70481"/>
                  </a:lnTo>
                  <a:lnTo>
                    <a:pt x="92685" y="83687"/>
                  </a:lnTo>
                  <a:lnTo>
                    <a:pt x="97552" y="95949"/>
                  </a:lnTo>
                  <a:lnTo>
                    <a:pt x="95868" y="105761"/>
                  </a:lnTo>
                  <a:lnTo>
                    <a:pt x="88970" y="120364"/>
                  </a:lnTo>
                  <a:lnTo>
                    <a:pt x="77157" y="134779"/>
                  </a:lnTo>
                  <a:lnTo>
                    <a:pt x="70929" y="138541"/>
                  </a:lnTo>
                  <a:lnTo>
                    <a:pt x="64633" y="141272"/>
                  </a:lnTo>
                  <a:lnTo>
                    <a:pt x="58306" y="146014"/>
                  </a:lnTo>
                  <a:lnTo>
                    <a:pt x="49145" y="148826"/>
                  </a:lnTo>
                  <a:lnTo>
                    <a:pt x="43739" y="149576"/>
                  </a:lnTo>
                  <a:lnTo>
                    <a:pt x="26016" y="145574"/>
                  </a:lnTo>
                  <a:lnTo>
                    <a:pt x="4351" y="1320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13">
              <a:extLst>
                <a:ext uri="{FF2B5EF4-FFF2-40B4-BE49-F238E27FC236}">
                  <a16:creationId xmlns:a16="http://schemas.microsoft.com/office/drawing/2014/main" id="{E872C37B-E106-4C55-B9AE-8EAB41546E6A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514850" y="58293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2493" y="3862"/>
                  </a:lnTo>
                  <a:lnTo>
                    <a:pt x="76243" y="22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43">
            <a:extLst>
              <a:ext uri="{FF2B5EF4-FFF2-40B4-BE49-F238E27FC236}">
                <a16:creationId xmlns:a16="http://schemas.microsoft.com/office/drawing/2014/main" id="{6043881F-8E67-C5B4-C6FF-567640DBEDDC}"/>
              </a:ext>
            </a:extLst>
          </p:cNvPr>
          <p:cNvGrpSpPr/>
          <p:nvPr/>
        </p:nvGrpSpPr>
        <p:grpSpPr>
          <a:xfrm>
            <a:off x="3629025" y="5648325"/>
            <a:ext cx="180976" cy="85726"/>
            <a:chOff x="3629025" y="5648325"/>
            <a:chExt cx="180976" cy="85726"/>
          </a:xfrm>
        </p:grpSpPr>
        <p:sp>
          <p:nvSpPr>
            <p:cNvPr id="19" name="SMARTInkShape-214">
              <a:extLst>
                <a:ext uri="{FF2B5EF4-FFF2-40B4-BE49-F238E27FC236}">
                  <a16:creationId xmlns:a16="http://schemas.microsoft.com/office/drawing/2014/main" id="{25B1904B-AE02-ABC5-9819-A2CEF71A404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638550" y="564832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10113" y="4469"/>
                  </a:lnTo>
                  <a:lnTo>
                    <a:pt x="53190" y="883"/>
                  </a:lnTo>
                  <a:lnTo>
                    <a:pt x="94468" y="175"/>
                  </a:lnTo>
                  <a:lnTo>
                    <a:pt x="139148" y="1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15">
              <a:extLst>
                <a:ext uri="{FF2B5EF4-FFF2-40B4-BE49-F238E27FC236}">
                  <a16:creationId xmlns:a16="http://schemas.microsoft.com/office/drawing/2014/main" id="{3F7960CB-DED8-7ED8-83AB-CCA8991DFD4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629025" y="5724641"/>
              <a:ext cx="180976" cy="9410"/>
            </a:xfrm>
            <a:custGeom>
              <a:avLst/>
              <a:gdLst/>
              <a:ahLst/>
              <a:cxnLst/>
              <a:rect l="0" t="0" r="0" b="0"/>
              <a:pathLst>
                <a:path w="180976" h="9410">
                  <a:moveTo>
                    <a:pt x="0" y="9409"/>
                  </a:moveTo>
                  <a:lnTo>
                    <a:pt x="0" y="9409"/>
                  </a:lnTo>
                  <a:lnTo>
                    <a:pt x="44829" y="9409"/>
                  </a:lnTo>
                  <a:lnTo>
                    <a:pt x="91719" y="8351"/>
                  </a:lnTo>
                  <a:lnTo>
                    <a:pt x="138998" y="767"/>
                  </a:lnTo>
                  <a:lnTo>
                    <a:pt x="171606" y="0"/>
                  </a:lnTo>
                  <a:lnTo>
                    <a:pt x="174729" y="1020"/>
                  </a:lnTo>
                  <a:lnTo>
                    <a:pt x="176811" y="2758"/>
                  </a:lnTo>
                  <a:lnTo>
                    <a:pt x="180975" y="94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44">
            <a:extLst>
              <a:ext uri="{FF2B5EF4-FFF2-40B4-BE49-F238E27FC236}">
                <a16:creationId xmlns:a16="http://schemas.microsoft.com/office/drawing/2014/main" id="{AEC70E0F-9406-C9A3-18C3-6C7200DCD48D}"/>
              </a:ext>
            </a:extLst>
          </p:cNvPr>
          <p:cNvGrpSpPr/>
          <p:nvPr/>
        </p:nvGrpSpPr>
        <p:grpSpPr>
          <a:xfrm>
            <a:off x="3128238" y="5545001"/>
            <a:ext cx="252193" cy="250944"/>
            <a:chOff x="3128238" y="5545001"/>
            <a:chExt cx="252193" cy="250944"/>
          </a:xfrm>
        </p:grpSpPr>
        <p:sp>
          <p:nvSpPr>
            <p:cNvPr id="22" name="SMARTInkShape-216">
              <a:extLst>
                <a:ext uri="{FF2B5EF4-FFF2-40B4-BE49-F238E27FC236}">
                  <a16:creationId xmlns:a16="http://schemas.microsoft.com/office/drawing/2014/main" id="{0D45123E-C946-E541-7C76-8B75A667BF4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133725" y="5653312"/>
              <a:ext cx="207965" cy="142633"/>
            </a:xfrm>
            <a:custGeom>
              <a:avLst/>
              <a:gdLst/>
              <a:ahLst/>
              <a:cxnLst/>
              <a:rect l="0" t="0" r="0" b="0"/>
              <a:pathLst>
                <a:path w="207965" h="142633">
                  <a:moveTo>
                    <a:pt x="0" y="33113"/>
                  </a:moveTo>
                  <a:lnTo>
                    <a:pt x="0" y="33113"/>
                  </a:lnTo>
                  <a:lnTo>
                    <a:pt x="0" y="28057"/>
                  </a:lnTo>
                  <a:lnTo>
                    <a:pt x="1058" y="26568"/>
                  </a:lnTo>
                  <a:lnTo>
                    <a:pt x="2822" y="25574"/>
                  </a:lnTo>
                  <a:lnTo>
                    <a:pt x="5056" y="24912"/>
                  </a:lnTo>
                  <a:lnTo>
                    <a:pt x="38602" y="8477"/>
                  </a:lnTo>
                  <a:lnTo>
                    <a:pt x="52243" y="4648"/>
                  </a:lnTo>
                  <a:lnTo>
                    <a:pt x="59555" y="0"/>
                  </a:lnTo>
                  <a:lnTo>
                    <a:pt x="62987" y="455"/>
                  </a:lnTo>
                  <a:lnTo>
                    <a:pt x="79307" y="16909"/>
                  </a:lnTo>
                  <a:lnTo>
                    <a:pt x="82873" y="23441"/>
                  </a:lnTo>
                  <a:lnTo>
                    <a:pt x="90837" y="53594"/>
                  </a:lnTo>
                  <a:lnTo>
                    <a:pt x="88703" y="67263"/>
                  </a:lnTo>
                  <a:lnTo>
                    <a:pt x="76495" y="86859"/>
                  </a:lnTo>
                  <a:lnTo>
                    <a:pt x="35815" y="129408"/>
                  </a:lnTo>
                  <a:lnTo>
                    <a:pt x="24488" y="136433"/>
                  </a:lnTo>
                  <a:lnTo>
                    <a:pt x="20662" y="142632"/>
                  </a:lnTo>
                  <a:lnTo>
                    <a:pt x="20124" y="142109"/>
                  </a:lnTo>
                  <a:lnTo>
                    <a:pt x="19262" y="133665"/>
                  </a:lnTo>
                  <a:lnTo>
                    <a:pt x="21308" y="130839"/>
                  </a:lnTo>
                  <a:lnTo>
                    <a:pt x="68893" y="92854"/>
                  </a:lnTo>
                  <a:lnTo>
                    <a:pt x="115819" y="63488"/>
                  </a:lnTo>
                  <a:lnTo>
                    <a:pt x="162125" y="32932"/>
                  </a:lnTo>
                  <a:lnTo>
                    <a:pt x="184915" y="19653"/>
                  </a:lnTo>
                  <a:lnTo>
                    <a:pt x="189952" y="17790"/>
                  </a:lnTo>
                  <a:lnTo>
                    <a:pt x="193310" y="15488"/>
                  </a:lnTo>
                  <a:lnTo>
                    <a:pt x="199093" y="8254"/>
                  </a:lnTo>
                  <a:lnTo>
                    <a:pt x="207964" y="5027"/>
                  </a:lnTo>
                  <a:lnTo>
                    <a:pt x="206023" y="4755"/>
                  </a:lnTo>
                  <a:lnTo>
                    <a:pt x="204024" y="4683"/>
                  </a:lnTo>
                  <a:lnTo>
                    <a:pt x="198980" y="7425"/>
                  </a:lnTo>
                  <a:lnTo>
                    <a:pt x="152850" y="36597"/>
                  </a:lnTo>
                  <a:lnTo>
                    <a:pt x="121051" y="65866"/>
                  </a:lnTo>
                  <a:lnTo>
                    <a:pt x="112714" y="78008"/>
                  </a:lnTo>
                  <a:lnTo>
                    <a:pt x="107127" y="96745"/>
                  </a:lnTo>
                  <a:lnTo>
                    <a:pt x="105472" y="110645"/>
                  </a:lnTo>
                  <a:lnTo>
                    <a:pt x="107356" y="114435"/>
                  </a:lnTo>
                  <a:lnTo>
                    <a:pt x="115095" y="121467"/>
                  </a:lnTo>
                  <a:lnTo>
                    <a:pt x="125589" y="125298"/>
                  </a:lnTo>
                  <a:lnTo>
                    <a:pt x="154630" y="127757"/>
                  </a:lnTo>
                  <a:lnTo>
                    <a:pt x="200025" y="109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7">
              <a:extLst>
                <a:ext uri="{FF2B5EF4-FFF2-40B4-BE49-F238E27FC236}">
                  <a16:creationId xmlns:a16="http://schemas.microsoft.com/office/drawing/2014/main" id="{42BBBBD6-6E49-BDF3-5ABA-FD9D13CAEEA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128238" y="5545001"/>
              <a:ext cx="252193" cy="36650"/>
            </a:xfrm>
            <a:custGeom>
              <a:avLst/>
              <a:gdLst/>
              <a:ahLst/>
              <a:cxnLst/>
              <a:rect l="0" t="0" r="0" b="0"/>
              <a:pathLst>
                <a:path w="252193" h="36650">
                  <a:moveTo>
                    <a:pt x="5487" y="36649"/>
                  </a:moveTo>
                  <a:lnTo>
                    <a:pt x="5487" y="36649"/>
                  </a:lnTo>
                  <a:lnTo>
                    <a:pt x="431" y="31593"/>
                  </a:lnTo>
                  <a:lnTo>
                    <a:pt x="0" y="30104"/>
                  </a:lnTo>
                  <a:lnTo>
                    <a:pt x="770" y="29110"/>
                  </a:lnTo>
                  <a:lnTo>
                    <a:pt x="4555" y="27516"/>
                  </a:lnTo>
                  <a:lnTo>
                    <a:pt x="50234" y="27158"/>
                  </a:lnTo>
                  <a:lnTo>
                    <a:pt x="95641" y="24307"/>
                  </a:lnTo>
                  <a:lnTo>
                    <a:pt x="133447" y="19586"/>
                  </a:lnTo>
                  <a:lnTo>
                    <a:pt x="175340" y="15366"/>
                  </a:lnTo>
                  <a:lnTo>
                    <a:pt x="222365" y="9515"/>
                  </a:lnTo>
                  <a:lnTo>
                    <a:pt x="236991" y="5892"/>
                  </a:lnTo>
                  <a:lnTo>
                    <a:pt x="249948" y="0"/>
                  </a:lnTo>
                  <a:lnTo>
                    <a:pt x="251011" y="575"/>
                  </a:lnTo>
                  <a:lnTo>
                    <a:pt x="251720" y="2015"/>
                  </a:lnTo>
                  <a:lnTo>
                    <a:pt x="252192" y="4035"/>
                  </a:lnTo>
                  <a:lnTo>
                    <a:pt x="251449" y="5381"/>
                  </a:lnTo>
                  <a:lnTo>
                    <a:pt x="243612" y="80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45">
            <a:extLst>
              <a:ext uri="{FF2B5EF4-FFF2-40B4-BE49-F238E27FC236}">
                <a16:creationId xmlns:a16="http://schemas.microsoft.com/office/drawing/2014/main" id="{B7B99CCE-EBF8-DB9A-C922-584B5A8F3F2F}"/>
              </a:ext>
            </a:extLst>
          </p:cNvPr>
          <p:cNvGrpSpPr/>
          <p:nvPr/>
        </p:nvGrpSpPr>
        <p:grpSpPr>
          <a:xfrm>
            <a:off x="6581775" y="4705467"/>
            <a:ext cx="855669" cy="295159"/>
            <a:chOff x="6581775" y="4705467"/>
            <a:chExt cx="855669" cy="295159"/>
          </a:xfrm>
        </p:grpSpPr>
        <p:sp>
          <p:nvSpPr>
            <p:cNvPr id="25" name="SMARTInkShape-218">
              <a:extLst>
                <a:ext uri="{FF2B5EF4-FFF2-40B4-BE49-F238E27FC236}">
                  <a16:creationId xmlns:a16="http://schemas.microsoft.com/office/drawing/2014/main" id="{787B9942-B2CB-FBF1-8E55-374B5C5F972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581775" y="4876800"/>
              <a:ext cx="72061" cy="123826"/>
            </a:xfrm>
            <a:custGeom>
              <a:avLst/>
              <a:gdLst/>
              <a:ahLst/>
              <a:cxnLst/>
              <a:rect l="0" t="0" r="0" b="0"/>
              <a:pathLst>
                <a:path w="72061" h="123826">
                  <a:moveTo>
                    <a:pt x="19050" y="0"/>
                  </a:moveTo>
                  <a:lnTo>
                    <a:pt x="19050" y="0"/>
                  </a:lnTo>
                  <a:lnTo>
                    <a:pt x="42754" y="0"/>
                  </a:lnTo>
                  <a:lnTo>
                    <a:pt x="44378" y="1058"/>
                  </a:lnTo>
                  <a:lnTo>
                    <a:pt x="45460" y="2822"/>
                  </a:lnTo>
                  <a:lnTo>
                    <a:pt x="47197" y="8201"/>
                  </a:lnTo>
                  <a:lnTo>
                    <a:pt x="50257" y="8937"/>
                  </a:lnTo>
                  <a:lnTo>
                    <a:pt x="52555" y="9133"/>
                  </a:lnTo>
                  <a:lnTo>
                    <a:pt x="54087" y="10321"/>
                  </a:lnTo>
                  <a:lnTo>
                    <a:pt x="57030" y="18647"/>
                  </a:lnTo>
                  <a:lnTo>
                    <a:pt x="48938" y="19014"/>
                  </a:lnTo>
                  <a:lnTo>
                    <a:pt x="39539" y="27248"/>
                  </a:lnTo>
                  <a:lnTo>
                    <a:pt x="30025" y="28459"/>
                  </a:lnTo>
                  <a:lnTo>
                    <a:pt x="19480" y="28572"/>
                  </a:lnTo>
                  <a:lnTo>
                    <a:pt x="19050" y="10859"/>
                  </a:lnTo>
                  <a:lnTo>
                    <a:pt x="20108" y="10414"/>
                  </a:lnTo>
                  <a:lnTo>
                    <a:pt x="27250" y="9642"/>
                  </a:lnTo>
                  <a:lnTo>
                    <a:pt x="36660" y="17737"/>
                  </a:lnTo>
                  <a:lnTo>
                    <a:pt x="42730" y="18661"/>
                  </a:lnTo>
                  <a:lnTo>
                    <a:pt x="44362" y="19850"/>
                  </a:lnTo>
                  <a:lnTo>
                    <a:pt x="45449" y="21699"/>
                  </a:lnTo>
                  <a:lnTo>
                    <a:pt x="46175" y="23991"/>
                  </a:lnTo>
                  <a:lnTo>
                    <a:pt x="57796" y="38333"/>
                  </a:lnTo>
                  <a:lnTo>
                    <a:pt x="62728" y="44553"/>
                  </a:lnTo>
                  <a:lnTo>
                    <a:pt x="65505" y="54006"/>
                  </a:lnTo>
                  <a:lnTo>
                    <a:pt x="67387" y="64568"/>
                  </a:lnTo>
                  <a:lnTo>
                    <a:pt x="71578" y="74911"/>
                  </a:lnTo>
                  <a:lnTo>
                    <a:pt x="72060" y="79573"/>
                  </a:lnTo>
                  <a:lnTo>
                    <a:pt x="66946" y="99633"/>
                  </a:lnTo>
                  <a:lnTo>
                    <a:pt x="61151" y="105313"/>
                  </a:lnTo>
                  <a:lnTo>
                    <a:pt x="38451" y="121050"/>
                  </a:lnTo>
                  <a:lnTo>
                    <a:pt x="23035" y="123003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9">
              <a:extLst>
                <a:ext uri="{FF2B5EF4-FFF2-40B4-BE49-F238E27FC236}">
                  <a16:creationId xmlns:a16="http://schemas.microsoft.com/office/drawing/2014/main" id="{67FB18A4-3F95-D87A-6716-AAA2A403BB1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896100" y="4705467"/>
              <a:ext cx="37674" cy="142759"/>
            </a:xfrm>
            <a:custGeom>
              <a:avLst/>
              <a:gdLst/>
              <a:ahLst/>
              <a:cxnLst/>
              <a:rect l="0" t="0" r="0" b="0"/>
              <a:pathLst>
                <a:path w="37674" h="142759">
                  <a:moveTo>
                    <a:pt x="19050" y="9408"/>
                  </a:moveTo>
                  <a:lnTo>
                    <a:pt x="19050" y="9408"/>
                  </a:lnTo>
                  <a:lnTo>
                    <a:pt x="27250" y="1207"/>
                  </a:lnTo>
                  <a:lnTo>
                    <a:pt x="36660" y="0"/>
                  </a:lnTo>
                  <a:lnTo>
                    <a:pt x="37673" y="10031"/>
                  </a:lnTo>
                  <a:lnTo>
                    <a:pt x="27683" y="48844"/>
                  </a:lnTo>
                  <a:lnTo>
                    <a:pt x="12582" y="95309"/>
                  </a:lnTo>
                  <a:lnTo>
                    <a:pt x="0" y="1427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20">
              <a:extLst>
                <a:ext uri="{FF2B5EF4-FFF2-40B4-BE49-F238E27FC236}">
                  <a16:creationId xmlns:a16="http://schemas.microsoft.com/office/drawing/2014/main" id="{28178944-200B-8C75-C744-1CB04B7511A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012546" y="4725909"/>
              <a:ext cx="79542" cy="128856"/>
            </a:xfrm>
            <a:custGeom>
              <a:avLst/>
              <a:gdLst/>
              <a:ahLst/>
              <a:cxnLst/>
              <a:rect l="0" t="0" r="0" b="0"/>
              <a:pathLst>
                <a:path w="79542" h="128856">
                  <a:moveTo>
                    <a:pt x="74054" y="36591"/>
                  </a:moveTo>
                  <a:lnTo>
                    <a:pt x="74054" y="36591"/>
                  </a:lnTo>
                  <a:lnTo>
                    <a:pt x="74054" y="15132"/>
                  </a:lnTo>
                  <a:lnTo>
                    <a:pt x="75112" y="12760"/>
                  </a:lnTo>
                  <a:lnTo>
                    <a:pt x="76876" y="11179"/>
                  </a:lnTo>
                  <a:lnTo>
                    <a:pt x="79110" y="10124"/>
                  </a:lnTo>
                  <a:lnTo>
                    <a:pt x="79541" y="8363"/>
                  </a:lnTo>
                  <a:lnTo>
                    <a:pt x="77199" y="3584"/>
                  </a:lnTo>
                  <a:lnTo>
                    <a:pt x="75092" y="1887"/>
                  </a:lnTo>
                  <a:lnTo>
                    <a:pt x="69929" y="0"/>
                  </a:lnTo>
                  <a:lnTo>
                    <a:pt x="56016" y="3995"/>
                  </a:lnTo>
                  <a:lnTo>
                    <a:pt x="33432" y="21995"/>
                  </a:lnTo>
                  <a:lnTo>
                    <a:pt x="16745" y="47435"/>
                  </a:lnTo>
                  <a:lnTo>
                    <a:pt x="2682" y="84477"/>
                  </a:lnTo>
                  <a:lnTo>
                    <a:pt x="0" y="103382"/>
                  </a:lnTo>
                  <a:lnTo>
                    <a:pt x="1401" y="110752"/>
                  </a:lnTo>
                  <a:lnTo>
                    <a:pt x="8603" y="121762"/>
                  </a:lnTo>
                  <a:lnTo>
                    <a:pt x="16037" y="127362"/>
                  </a:lnTo>
                  <a:lnTo>
                    <a:pt x="19501" y="128855"/>
                  </a:lnTo>
                  <a:lnTo>
                    <a:pt x="39545" y="125899"/>
                  </a:lnTo>
                  <a:lnTo>
                    <a:pt x="50955" y="118264"/>
                  </a:lnTo>
                  <a:lnTo>
                    <a:pt x="59556" y="106757"/>
                  </a:lnTo>
                  <a:lnTo>
                    <a:pt x="76993" y="64372"/>
                  </a:lnTo>
                  <a:lnTo>
                    <a:pt x="77829" y="51407"/>
                  </a:lnTo>
                  <a:lnTo>
                    <a:pt x="66947" y="17846"/>
                  </a:lnTo>
                  <a:lnTo>
                    <a:pt x="61018" y="7799"/>
                  </a:lnTo>
                  <a:lnTo>
                    <a:pt x="54854" y="2628"/>
                  </a:lnTo>
                  <a:lnTo>
                    <a:pt x="51730" y="1249"/>
                  </a:lnTo>
                  <a:lnTo>
                    <a:pt x="48588" y="1387"/>
                  </a:lnTo>
                  <a:lnTo>
                    <a:pt x="35954" y="80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21">
              <a:extLst>
                <a:ext uri="{FF2B5EF4-FFF2-40B4-BE49-F238E27FC236}">
                  <a16:creationId xmlns:a16="http://schemas.microsoft.com/office/drawing/2014/main" id="{7F904DD8-8A1B-C494-D6AD-2F53B7851FD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138819" y="4738224"/>
              <a:ext cx="126745" cy="119308"/>
            </a:xfrm>
            <a:custGeom>
              <a:avLst/>
              <a:gdLst/>
              <a:ahLst/>
              <a:cxnLst/>
              <a:rect l="0" t="0" r="0" b="0"/>
              <a:pathLst>
                <a:path w="126745" h="119308">
                  <a:moveTo>
                    <a:pt x="100181" y="14751"/>
                  </a:moveTo>
                  <a:lnTo>
                    <a:pt x="100181" y="14751"/>
                  </a:lnTo>
                  <a:lnTo>
                    <a:pt x="100181" y="6550"/>
                  </a:lnTo>
                  <a:lnTo>
                    <a:pt x="95125" y="562"/>
                  </a:lnTo>
                  <a:lnTo>
                    <a:pt x="92576" y="0"/>
                  </a:lnTo>
                  <a:lnTo>
                    <a:pt x="89820" y="684"/>
                  </a:lnTo>
                  <a:lnTo>
                    <a:pt x="86924" y="2198"/>
                  </a:lnTo>
                  <a:lnTo>
                    <a:pt x="55124" y="10018"/>
                  </a:lnTo>
                  <a:lnTo>
                    <a:pt x="14434" y="35794"/>
                  </a:lnTo>
                  <a:lnTo>
                    <a:pt x="9155" y="48445"/>
                  </a:lnTo>
                  <a:lnTo>
                    <a:pt x="0" y="84021"/>
                  </a:lnTo>
                  <a:lnTo>
                    <a:pt x="4072" y="106161"/>
                  </a:lnTo>
                  <a:lnTo>
                    <a:pt x="10193" y="111117"/>
                  </a:lnTo>
                  <a:lnTo>
                    <a:pt x="19970" y="115789"/>
                  </a:lnTo>
                  <a:lnTo>
                    <a:pt x="62218" y="119307"/>
                  </a:lnTo>
                  <a:lnTo>
                    <a:pt x="87303" y="118439"/>
                  </a:lnTo>
                  <a:lnTo>
                    <a:pt x="98338" y="114457"/>
                  </a:lnTo>
                  <a:lnTo>
                    <a:pt x="107476" y="103515"/>
                  </a:lnTo>
                  <a:lnTo>
                    <a:pt x="124229" y="62579"/>
                  </a:lnTo>
                  <a:lnTo>
                    <a:pt x="126744" y="48003"/>
                  </a:lnTo>
                  <a:lnTo>
                    <a:pt x="122217" y="34469"/>
                  </a:lnTo>
                  <a:lnTo>
                    <a:pt x="114207" y="23514"/>
                  </a:lnTo>
                  <a:lnTo>
                    <a:pt x="97181" y="10849"/>
                  </a:lnTo>
                  <a:lnTo>
                    <a:pt x="87912" y="7725"/>
                  </a:lnTo>
                  <a:lnTo>
                    <a:pt x="52556" y="52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22">
              <a:extLst>
                <a:ext uri="{FF2B5EF4-FFF2-40B4-BE49-F238E27FC236}">
                  <a16:creationId xmlns:a16="http://schemas.microsoft.com/office/drawing/2014/main" id="{3D7511CE-E3EF-8EF8-92BA-58AC8363E03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315297" y="4735543"/>
              <a:ext cx="122147" cy="155054"/>
            </a:xfrm>
            <a:custGeom>
              <a:avLst/>
              <a:gdLst/>
              <a:ahLst/>
              <a:cxnLst/>
              <a:rect l="0" t="0" r="0" b="0"/>
              <a:pathLst>
                <a:path w="122147" h="155054">
                  <a:moveTo>
                    <a:pt x="76103" y="17432"/>
                  </a:moveTo>
                  <a:lnTo>
                    <a:pt x="76103" y="17432"/>
                  </a:lnTo>
                  <a:lnTo>
                    <a:pt x="81159" y="12375"/>
                  </a:lnTo>
                  <a:lnTo>
                    <a:pt x="81591" y="10886"/>
                  </a:lnTo>
                  <a:lnTo>
                    <a:pt x="80820" y="9893"/>
                  </a:lnTo>
                  <a:lnTo>
                    <a:pt x="77034" y="8299"/>
                  </a:lnTo>
                  <a:lnTo>
                    <a:pt x="71323" y="8024"/>
                  </a:lnTo>
                  <a:lnTo>
                    <a:pt x="65865" y="10781"/>
                  </a:lnTo>
                  <a:lnTo>
                    <a:pt x="31054" y="35357"/>
                  </a:lnTo>
                  <a:lnTo>
                    <a:pt x="12425" y="63077"/>
                  </a:lnTo>
                  <a:lnTo>
                    <a:pt x="3614" y="87989"/>
                  </a:lnTo>
                  <a:lnTo>
                    <a:pt x="48" y="133621"/>
                  </a:lnTo>
                  <a:lnTo>
                    <a:pt x="0" y="139341"/>
                  </a:lnTo>
                  <a:lnTo>
                    <a:pt x="1025" y="143155"/>
                  </a:lnTo>
                  <a:lnTo>
                    <a:pt x="2768" y="145697"/>
                  </a:lnTo>
                  <a:lnTo>
                    <a:pt x="18225" y="154834"/>
                  </a:lnTo>
                  <a:lnTo>
                    <a:pt x="32388" y="155053"/>
                  </a:lnTo>
                  <a:lnTo>
                    <a:pt x="47150" y="151621"/>
                  </a:lnTo>
                  <a:lnTo>
                    <a:pt x="91870" y="133194"/>
                  </a:lnTo>
                  <a:lnTo>
                    <a:pt x="104294" y="122052"/>
                  </a:lnTo>
                  <a:lnTo>
                    <a:pt x="109799" y="111203"/>
                  </a:lnTo>
                  <a:lnTo>
                    <a:pt x="122146" y="65001"/>
                  </a:lnTo>
                  <a:lnTo>
                    <a:pt x="120203" y="54096"/>
                  </a:lnTo>
                  <a:lnTo>
                    <a:pt x="112877" y="30139"/>
                  </a:lnTo>
                  <a:lnTo>
                    <a:pt x="97906" y="11253"/>
                  </a:lnTo>
                  <a:lnTo>
                    <a:pt x="81546" y="2022"/>
                  </a:lnTo>
                  <a:lnTo>
                    <a:pt x="73936" y="0"/>
                  </a:lnTo>
                  <a:lnTo>
                    <a:pt x="64204" y="1923"/>
                  </a:lnTo>
                  <a:lnTo>
                    <a:pt x="38003" y="174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46">
            <a:extLst>
              <a:ext uri="{FF2B5EF4-FFF2-40B4-BE49-F238E27FC236}">
                <a16:creationId xmlns:a16="http://schemas.microsoft.com/office/drawing/2014/main" id="{2D28507C-97DE-365C-3656-67C0A4C6CD80}"/>
              </a:ext>
            </a:extLst>
          </p:cNvPr>
          <p:cNvGrpSpPr/>
          <p:nvPr/>
        </p:nvGrpSpPr>
        <p:grpSpPr>
          <a:xfrm>
            <a:off x="4076700" y="5086384"/>
            <a:ext cx="626967" cy="217126"/>
            <a:chOff x="4076700" y="5086384"/>
            <a:chExt cx="626967" cy="217126"/>
          </a:xfrm>
        </p:grpSpPr>
        <p:sp>
          <p:nvSpPr>
            <p:cNvPr id="31" name="SMARTInkShape-223">
              <a:extLst>
                <a:ext uri="{FF2B5EF4-FFF2-40B4-BE49-F238E27FC236}">
                  <a16:creationId xmlns:a16="http://schemas.microsoft.com/office/drawing/2014/main" id="{44406FFE-D109-D46F-82F1-8CDC97C1B7C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076700" y="5086384"/>
              <a:ext cx="168863" cy="199573"/>
            </a:xfrm>
            <a:custGeom>
              <a:avLst/>
              <a:gdLst/>
              <a:ahLst/>
              <a:cxnLst/>
              <a:rect l="0" t="0" r="0" b="0"/>
              <a:pathLst>
                <a:path w="168863" h="199573">
                  <a:moveTo>
                    <a:pt x="38100" y="19016"/>
                  </a:moveTo>
                  <a:lnTo>
                    <a:pt x="38100" y="19016"/>
                  </a:lnTo>
                  <a:lnTo>
                    <a:pt x="38100" y="13960"/>
                  </a:lnTo>
                  <a:lnTo>
                    <a:pt x="39158" y="12471"/>
                  </a:lnTo>
                  <a:lnTo>
                    <a:pt x="40922" y="11477"/>
                  </a:lnTo>
                  <a:lnTo>
                    <a:pt x="47509" y="9525"/>
                  </a:lnTo>
                  <a:lnTo>
                    <a:pt x="60872" y="9494"/>
                  </a:lnTo>
                  <a:lnTo>
                    <a:pt x="62807" y="8435"/>
                  </a:lnTo>
                  <a:lnTo>
                    <a:pt x="64096" y="6671"/>
                  </a:lnTo>
                  <a:lnTo>
                    <a:pt x="64955" y="4435"/>
                  </a:lnTo>
                  <a:lnTo>
                    <a:pt x="66587" y="2946"/>
                  </a:lnTo>
                  <a:lnTo>
                    <a:pt x="71222" y="1290"/>
                  </a:lnTo>
                  <a:lnTo>
                    <a:pt x="98461" y="0"/>
                  </a:lnTo>
                  <a:lnTo>
                    <a:pt x="107613" y="5626"/>
                  </a:lnTo>
                  <a:lnTo>
                    <a:pt x="113017" y="10088"/>
                  </a:lnTo>
                  <a:lnTo>
                    <a:pt x="119022" y="20692"/>
                  </a:lnTo>
                  <a:lnTo>
                    <a:pt x="120623" y="26484"/>
                  </a:lnTo>
                  <a:lnTo>
                    <a:pt x="119579" y="38562"/>
                  </a:lnTo>
                  <a:lnTo>
                    <a:pt x="114530" y="50987"/>
                  </a:lnTo>
                  <a:lnTo>
                    <a:pt x="99787" y="68823"/>
                  </a:lnTo>
                  <a:lnTo>
                    <a:pt x="70945" y="90617"/>
                  </a:lnTo>
                  <a:lnTo>
                    <a:pt x="57366" y="97130"/>
                  </a:lnTo>
                  <a:lnTo>
                    <a:pt x="39593" y="112810"/>
                  </a:lnTo>
                  <a:lnTo>
                    <a:pt x="43599" y="108778"/>
                  </a:lnTo>
                  <a:lnTo>
                    <a:pt x="51480" y="106536"/>
                  </a:lnTo>
                  <a:lnTo>
                    <a:pt x="73786" y="105096"/>
                  </a:lnTo>
                  <a:lnTo>
                    <a:pt x="115237" y="115149"/>
                  </a:lnTo>
                  <a:lnTo>
                    <a:pt x="132708" y="122067"/>
                  </a:lnTo>
                  <a:lnTo>
                    <a:pt x="162716" y="144744"/>
                  </a:lnTo>
                  <a:lnTo>
                    <a:pt x="167568" y="157445"/>
                  </a:lnTo>
                  <a:lnTo>
                    <a:pt x="168862" y="165277"/>
                  </a:lnTo>
                  <a:lnTo>
                    <a:pt x="167608" y="171557"/>
                  </a:lnTo>
                  <a:lnTo>
                    <a:pt x="160570" y="181356"/>
                  </a:lnTo>
                  <a:lnTo>
                    <a:pt x="139652" y="192824"/>
                  </a:lnTo>
                  <a:lnTo>
                    <a:pt x="103232" y="197867"/>
                  </a:lnTo>
                  <a:lnTo>
                    <a:pt x="58727" y="199572"/>
                  </a:lnTo>
                  <a:lnTo>
                    <a:pt x="30100" y="198809"/>
                  </a:lnTo>
                  <a:lnTo>
                    <a:pt x="0" y="1904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24">
              <a:extLst>
                <a:ext uri="{FF2B5EF4-FFF2-40B4-BE49-F238E27FC236}">
                  <a16:creationId xmlns:a16="http://schemas.microsoft.com/office/drawing/2014/main" id="{0D8A1D93-76C5-B19D-457A-43A460687FE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356222" y="5143500"/>
              <a:ext cx="143130" cy="159833"/>
            </a:xfrm>
            <a:custGeom>
              <a:avLst/>
              <a:gdLst/>
              <a:ahLst/>
              <a:cxnLst/>
              <a:rect l="0" t="0" r="0" b="0"/>
              <a:pathLst>
                <a:path w="143130" h="159833">
                  <a:moveTo>
                    <a:pt x="72903" y="28575"/>
                  </a:moveTo>
                  <a:lnTo>
                    <a:pt x="72903" y="28575"/>
                  </a:lnTo>
                  <a:lnTo>
                    <a:pt x="77959" y="28575"/>
                  </a:lnTo>
                  <a:lnTo>
                    <a:pt x="83264" y="25753"/>
                  </a:lnTo>
                  <a:lnTo>
                    <a:pt x="90236" y="20374"/>
                  </a:lnTo>
                  <a:lnTo>
                    <a:pt x="91190" y="16816"/>
                  </a:lnTo>
                  <a:lnTo>
                    <a:pt x="91908" y="4895"/>
                  </a:lnTo>
                  <a:lnTo>
                    <a:pt x="89807" y="3263"/>
                  </a:lnTo>
                  <a:lnTo>
                    <a:pt x="74047" y="644"/>
                  </a:lnTo>
                  <a:lnTo>
                    <a:pt x="70491" y="429"/>
                  </a:lnTo>
                  <a:lnTo>
                    <a:pt x="55373" y="5184"/>
                  </a:lnTo>
                  <a:lnTo>
                    <a:pt x="23839" y="30602"/>
                  </a:lnTo>
                  <a:lnTo>
                    <a:pt x="8036" y="51048"/>
                  </a:lnTo>
                  <a:lnTo>
                    <a:pt x="1740" y="68196"/>
                  </a:lnTo>
                  <a:lnTo>
                    <a:pt x="0" y="86401"/>
                  </a:lnTo>
                  <a:lnTo>
                    <a:pt x="2754" y="105076"/>
                  </a:lnTo>
                  <a:lnTo>
                    <a:pt x="10329" y="121136"/>
                  </a:lnTo>
                  <a:lnTo>
                    <a:pt x="20751" y="134271"/>
                  </a:lnTo>
                  <a:lnTo>
                    <a:pt x="32438" y="143637"/>
                  </a:lnTo>
                  <a:lnTo>
                    <a:pt x="61031" y="154860"/>
                  </a:lnTo>
                  <a:lnTo>
                    <a:pt x="91257" y="159832"/>
                  </a:lnTo>
                  <a:lnTo>
                    <a:pt x="107873" y="155350"/>
                  </a:lnTo>
                  <a:lnTo>
                    <a:pt x="130728" y="140283"/>
                  </a:lnTo>
                  <a:lnTo>
                    <a:pt x="142012" y="120235"/>
                  </a:lnTo>
                  <a:lnTo>
                    <a:pt x="143129" y="106002"/>
                  </a:lnTo>
                  <a:lnTo>
                    <a:pt x="137068" y="59244"/>
                  </a:lnTo>
                  <a:lnTo>
                    <a:pt x="131439" y="37221"/>
                  </a:lnTo>
                  <a:lnTo>
                    <a:pt x="122202" y="26772"/>
                  </a:lnTo>
                  <a:lnTo>
                    <a:pt x="95544" y="5250"/>
                  </a:lnTo>
                  <a:lnTo>
                    <a:pt x="5385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25">
              <a:extLst>
                <a:ext uri="{FF2B5EF4-FFF2-40B4-BE49-F238E27FC236}">
                  <a16:creationId xmlns:a16="http://schemas.microsoft.com/office/drawing/2014/main" id="{979DFBEB-180F-D46F-8423-37FB0211257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564526" y="5125084"/>
              <a:ext cx="139141" cy="178426"/>
            </a:xfrm>
            <a:custGeom>
              <a:avLst/>
              <a:gdLst/>
              <a:ahLst/>
              <a:cxnLst/>
              <a:rect l="0" t="0" r="0" b="0"/>
              <a:pathLst>
                <a:path w="139141" h="178426">
                  <a:moveTo>
                    <a:pt x="93199" y="37466"/>
                  </a:moveTo>
                  <a:lnTo>
                    <a:pt x="93199" y="37466"/>
                  </a:lnTo>
                  <a:lnTo>
                    <a:pt x="98255" y="32410"/>
                  </a:lnTo>
                  <a:lnTo>
                    <a:pt x="100738" y="24283"/>
                  </a:lnTo>
                  <a:lnTo>
                    <a:pt x="101400" y="19152"/>
                  </a:lnTo>
                  <a:lnTo>
                    <a:pt x="99313" y="10629"/>
                  </a:lnTo>
                  <a:lnTo>
                    <a:pt x="97275" y="6874"/>
                  </a:lnTo>
                  <a:lnTo>
                    <a:pt x="94858" y="4372"/>
                  </a:lnTo>
                  <a:lnTo>
                    <a:pt x="89350" y="1591"/>
                  </a:lnTo>
                  <a:lnTo>
                    <a:pt x="70186" y="25"/>
                  </a:lnTo>
                  <a:lnTo>
                    <a:pt x="49456" y="4617"/>
                  </a:lnTo>
                  <a:lnTo>
                    <a:pt x="29909" y="17737"/>
                  </a:lnTo>
                  <a:lnTo>
                    <a:pt x="15767" y="40088"/>
                  </a:lnTo>
                  <a:lnTo>
                    <a:pt x="1027" y="84508"/>
                  </a:lnTo>
                  <a:lnTo>
                    <a:pt x="0" y="87877"/>
                  </a:lnTo>
                  <a:lnTo>
                    <a:pt x="8580" y="132351"/>
                  </a:lnTo>
                  <a:lnTo>
                    <a:pt x="11386" y="141998"/>
                  </a:lnTo>
                  <a:lnTo>
                    <a:pt x="22971" y="158361"/>
                  </a:lnTo>
                  <a:lnTo>
                    <a:pt x="41699" y="173828"/>
                  </a:lnTo>
                  <a:lnTo>
                    <a:pt x="52318" y="177447"/>
                  </a:lnTo>
                  <a:lnTo>
                    <a:pt x="75089" y="178425"/>
                  </a:lnTo>
                  <a:lnTo>
                    <a:pt x="89031" y="174904"/>
                  </a:lnTo>
                  <a:lnTo>
                    <a:pt x="102282" y="164166"/>
                  </a:lnTo>
                  <a:lnTo>
                    <a:pt x="128036" y="131403"/>
                  </a:lnTo>
                  <a:lnTo>
                    <a:pt x="135139" y="110260"/>
                  </a:lnTo>
                  <a:lnTo>
                    <a:pt x="139140" y="74557"/>
                  </a:lnTo>
                  <a:lnTo>
                    <a:pt x="137959" y="51834"/>
                  </a:lnTo>
                  <a:lnTo>
                    <a:pt x="124323" y="18178"/>
                  </a:lnTo>
                  <a:lnTo>
                    <a:pt x="117263" y="10195"/>
                  </a:lnTo>
                  <a:lnTo>
                    <a:pt x="108127" y="4180"/>
                  </a:lnTo>
                  <a:lnTo>
                    <a:pt x="100540" y="1505"/>
                  </a:lnTo>
                  <a:lnTo>
                    <a:pt x="80204" y="0"/>
                  </a:lnTo>
                  <a:lnTo>
                    <a:pt x="65904" y="5292"/>
                  </a:lnTo>
                  <a:lnTo>
                    <a:pt x="36049" y="18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47">
            <a:extLst>
              <a:ext uri="{FF2B5EF4-FFF2-40B4-BE49-F238E27FC236}">
                <a16:creationId xmlns:a16="http://schemas.microsoft.com/office/drawing/2014/main" id="{4A7317E5-D6BF-6109-2212-E536E46B56A4}"/>
              </a:ext>
            </a:extLst>
          </p:cNvPr>
          <p:cNvGrpSpPr/>
          <p:nvPr/>
        </p:nvGrpSpPr>
        <p:grpSpPr>
          <a:xfrm>
            <a:off x="3124200" y="5105405"/>
            <a:ext cx="552451" cy="282769"/>
            <a:chOff x="3124200" y="5105405"/>
            <a:chExt cx="552451" cy="282769"/>
          </a:xfrm>
        </p:grpSpPr>
        <p:sp>
          <p:nvSpPr>
            <p:cNvPr id="35" name="SMARTInkShape-226">
              <a:extLst>
                <a:ext uri="{FF2B5EF4-FFF2-40B4-BE49-F238E27FC236}">
                  <a16:creationId xmlns:a16="http://schemas.microsoft.com/office/drawing/2014/main" id="{B19A5D55-5316-C031-A806-58FDE68BC98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143250" y="52197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27">
              <a:extLst>
                <a:ext uri="{FF2B5EF4-FFF2-40B4-BE49-F238E27FC236}">
                  <a16:creationId xmlns:a16="http://schemas.microsoft.com/office/drawing/2014/main" id="{D77243D7-C1F8-C927-F6EF-2F137877C7C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124200" y="5210729"/>
              <a:ext cx="238126" cy="177445"/>
            </a:xfrm>
            <a:custGeom>
              <a:avLst/>
              <a:gdLst/>
              <a:ahLst/>
              <a:cxnLst/>
              <a:rect l="0" t="0" r="0" b="0"/>
              <a:pathLst>
                <a:path w="238126" h="177445">
                  <a:moveTo>
                    <a:pt x="0" y="47071"/>
                  </a:moveTo>
                  <a:lnTo>
                    <a:pt x="0" y="47071"/>
                  </a:lnTo>
                  <a:lnTo>
                    <a:pt x="0" y="38870"/>
                  </a:lnTo>
                  <a:lnTo>
                    <a:pt x="13257" y="24405"/>
                  </a:lnTo>
                  <a:lnTo>
                    <a:pt x="58788" y="3654"/>
                  </a:lnTo>
                  <a:lnTo>
                    <a:pt x="78754" y="0"/>
                  </a:lnTo>
                  <a:lnTo>
                    <a:pt x="85450" y="2514"/>
                  </a:lnTo>
                  <a:lnTo>
                    <a:pt x="88716" y="4666"/>
                  </a:lnTo>
                  <a:lnTo>
                    <a:pt x="98371" y="17808"/>
                  </a:lnTo>
                  <a:lnTo>
                    <a:pt x="103932" y="62477"/>
                  </a:lnTo>
                  <a:lnTo>
                    <a:pt x="103342" y="78260"/>
                  </a:lnTo>
                  <a:lnTo>
                    <a:pt x="96001" y="104995"/>
                  </a:lnTo>
                  <a:lnTo>
                    <a:pt x="75094" y="139653"/>
                  </a:lnTo>
                  <a:lnTo>
                    <a:pt x="60695" y="157081"/>
                  </a:lnTo>
                  <a:lnTo>
                    <a:pt x="41060" y="169195"/>
                  </a:lnTo>
                  <a:lnTo>
                    <a:pt x="40073" y="168704"/>
                  </a:lnTo>
                  <a:lnTo>
                    <a:pt x="39415" y="167318"/>
                  </a:lnTo>
                  <a:lnTo>
                    <a:pt x="38977" y="165335"/>
                  </a:lnTo>
                  <a:lnTo>
                    <a:pt x="41312" y="160311"/>
                  </a:lnTo>
                  <a:lnTo>
                    <a:pt x="63061" y="137752"/>
                  </a:lnTo>
                  <a:lnTo>
                    <a:pt x="109331" y="107469"/>
                  </a:lnTo>
                  <a:lnTo>
                    <a:pt x="153927" y="84559"/>
                  </a:lnTo>
                  <a:lnTo>
                    <a:pt x="200892" y="59887"/>
                  </a:lnTo>
                  <a:lnTo>
                    <a:pt x="226947" y="39786"/>
                  </a:lnTo>
                  <a:lnTo>
                    <a:pt x="233285" y="38210"/>
                  </a:lnTo>
                  <a:lnTo>
                    <a:pt x="232781" y="37988"/>
                  </a:lnTo>
                  <a:lnTo>
                    <a:pt x="219313" y="37634"/>
                  </a:lnTo>
                  <a:lnTo>
                    <a:pt x="202330" y="42629"/>
                  </a:lnTo>
                  <a:lnTo>
                    <a:pt x="161303" y="69018"/>
                  </a:lnTo>
                  <a:lnTo>
                    <a:pt x="124606" y="105857"/>
                  </a:lnTo>
                  <a:lnTo>
                    <a:pt x="114294" y="123998"/>
                  </a:lnTo>
                  <a:lnTo>
                    <a:pt x="111828" y="142645"/>
                  </a:lnTo>
                  <a:lnTo>
                    <a:pt x="114260" y="159398"/>
                  </a:lnTo>
                  <a:lnTo>
                    <a:pt x="118868" y="170372"/>
                  </a:lnTo>
                  <a:lnTo>
                    <a:pt x="122637" y="173722"/>
                  </a:lnTo>
                  <a:lnTo>
                    <a:pt x="132469" y="177444"/>
                  </a:lnTo>
                  <a:lnTo>
                    <a:pt x="164691" y="172228"/>
                  </a:lnTo>
                  <a:lnTo>
                    <a:pt x="205079" y="161007"/>
                  </a:lnTo>
                  <a:lnTo>
                    <a:pt x="219205" y="153801"/>
                  </a:lnTo>
                  <a:lnTo>
                    <a:pt x="238125" y="1327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28">
              <a:extLst>
                <a:ext uri="{FF2B5EF4-FFF2-40B4-BE49-F238E27FC236}">
                  <a16:creationId xmlns:a16="http://schemas.microsoft.com/office/drawing/2014/main" id="{2FB1BEBE-D311-0222-DE9F-5594017EE06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124200" y="5105405"/>
              <a:ext cx="304801" cy="9521"/>
            </a:xfrm>
            <a:custGeom>
              <a:avLst/>
              <a:gdLst/>
              <a:ahLst/>
              <a:cxnLst/>
              <a:rect l="0" t="0" r="0" b="0"/>
              <a:pathLst>
                <a:path w="304801" h="9521">
                  <a:moveTo>
                    <a:pt x="0" y="9520"/>
                  </a:moveTo>
                  <a:lnTo>
                    <a:pt x="0" y="9520"/>
                  </a:lnTo>
                  <a:lnTo>
                    <a:pt x="31084" y="6698"/>
                  </a:lnTo>
                  <a:lnTo>
                    <a:pt x="72227" y="1319"/>
                  </a:lnTo>
                  <a:lnTo>
                    <a:pt x="113711" y="387"/>
                  </a:lnTo>
                  <a:lnTo>
                    <a:pt x="155498" y="73"/>
                  </a:lnTo>
                  <a:lnTo>
                    <a:pt x="194358" y="18"/>
                  </a:lnTo>
                  <a:lnTo>
                    <a:pt x="237005" y="0"/>
                  </a:lnTo>
                  <a:lnTo>
                    <a:pt x="276939" y="1054"/>
                  </a:lnTo>
                  <a:lnTo>
                    <a:pt x="304800" y="95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29">
              <a:extLst>
                <a:ext uri="{FF2B5EF4-FFF2-40B4-BE49-F238E27FC236}">
                  <a16:creationId xmlns:a16="http://schemas.microsoft.com/office/drawing/2014/main" id="{7EDB44B1-CF9A-51C6-C86D-5098E516284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562350" y="516255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27447" y="9133"/>
                  </a:lnTo>
                  <a:lnTo>
                    <a:pt x="58808" y="3959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30">
              <a:extLst>
                <a:ext uri="{FF2B5EF4-FFF2-40B4-BE49-F238E27FC236}">
                  <a16:creationId xmlns:a16="http://schemas.microsoft.com/office/drawing/2014/main" id="{3B121D67-1263-EEF5-E918-597E2FC3031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571875" y="5248275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2917" y="0"/>
                  </a:lnTo>
                  <a:lnTo>
                    <a:pt x="89848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8">
            <a:extLst>
              <a:ext uri="{FF2B5EF4-FFF2-40B4-BE49-F238E27FC236}">
                <a16:creationId xmlns:a16="http://schemas.microsoft.com/office/drawing/2014/main" id="{EE65BDCC-3EA4-DAF9-4414-1CED8D23DD6F}"/>
              </a:ext>
            </a:extLst>
          </p:cNvPr>
          <p:cNvGrpSpPr/>
          <p:nvPr/>
        </p:nvGrpSpPr>
        <p:grpSpPr>
          <a:xfrm>
            <a:off x="4543425" y="4692160"/>
            <a:ext cx="1923345" cy="289416"/>
            <a:chOff x="4543425" y="4692160"/>
            <a:chExt cx="1923345" cy="289416"/>
          </a:xfrm>
        </p:grpSpPr>
        <p:sp>
          <p:nvSpPr>
            <p:cNvPr id="41" name="SMARTInkShape-231">
              <a:extLst>
                <a:ext uri="{FF2B5EF4-FFF2-40B4-BE49-F238E27FC236}">
                  <a16:creationId xmlns:a16="http://schemas.microsoft.com/office/drawing/2014/main" id="{4875277C-BE9D-597B-27D3-4927339D2C2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543425" y="4747127"/>
              <a:ext cx="130914" cy="190872"/>
            </a:xfrm>
            <a:custGeom>
              <a:avLst/>
              <a:gdLst/>
              <a:ahLst/>
              <a:cxnLst/>
              <a:rect l="0" t="0" r="0" b="0"/>
              <a:pathLst>
                <a:path w="130914" h="190872">
                  <a:moveTo>
                    <a:pt x="9525" y="15373"/>
                  </a:moveTo>
                  <a:lnTo>
                    <a:pt x="9525" y="15373"/>
                  </a:lnTo>
                  <a:lnTo>
                    <a:pt x="14581" y="5260"/>
                  </a:lnTo>
                  <a:lnTo>
                    <a:pt x="18187" y="3338"/>
                  </a:lnTo>
                  <a:lnTo>
                    <a:pt x="22708" y="3118"/>
                  </a:lnTo>
                  <a:lnTo>
                    <a:pt x="27839" y="4027"/>
                  </a:lnTo>
                  <a:lnTo>
                    <a:pt x="56770" y="0"/>
                  </a:lnTo>
                  <a:lnTo>
                    <a:pt x="101895" y="10614"/>
                  </a:lnTo>
                  <a:lnTo>
                    <a:pt x="106030" y="15376"/>
                  </a:lnTo>
                  <a:lnTo>
                    <a:pt x="110625" y="29132"/>
                  </a:lnTo>
                  <a:lnTo>
                    <a:pt x="109733" y="36188"/>
                  </a:lnTo>
                  <a:lnTo>
                    <a:pt x="103098" y="49671"/>
                  </a:lnTo>
                  <a:lnTo>
                    <a:pt x="87463" y="64105"/>
                  </a:lnTo>
                  <a:lnTo>
                    <a:pt x="56671" y="77406"/>
                  </a:lnTo>
                  <a:lnTo>
                    <a:pt x="37840" y="81731"/>
                  </a:lnTo>
                  <a:lnTo>
                    <a:pt x="34753" y="83953"/>
                  </a:lnTo>
                  <a:lnTo>
                    <a:pt x="32693" y="86493"/>
                  </a:lnTo>
                  <a:lnTo>
                    <a:pt x="31320" y="87128"/>
                  </a:lnTo>
                  <a:lnTo>
                    <a:pt x="30406" y="86493"/>
                  </a:lnTo>
                  <a:lnTo>
                    <a:pt x="29795" y="85012"/>
                  </a:lnTo>
                  <a:lnTo>
                    <a:pt x="31505" y="84023"/>
                  </a:lnTo>
                  <a:lnTo>
                    <a:pt x="39049" y="82926"/>
                  </a:lnTo>
                  <a:lnTo>
                    <a:pt x="85886" y="93841"/>
                  </a:lnTo>
                  <a:lnTo>
                    <a:pt x="98497" y="99989"/>
                  </a:lnTo>
                  <a:lnTo>
                    <a:pt x="116438" y="115350"/>
                  </a:lnTo>
                  <a:lnTo>
                    <a:pt x="125128" y="127188"/>
                  </a:lnTo>
                  <a:lnTo>
                    <a:pt x="129696" y="139505"/>
                  </a:lnTo>
                  <a:lnTo>
                    <a:pt x="130913" y="145754"/>
                  </a:lnTo>
                  <a:lnTo>
                    <a:pt x="126623" y="161161"/>
                  </a:lnTo>
                  <a:lnTo>
                    <a:pt x="122515" y="169715"/>
                  </a:lnTo>
                  <a:lnTo>
                    <a:pt x="117660" y="175417"/>
                  </a:lnTo>
                  <a:lnTo>
                    <a:pt x="106621" y="181754"/>
                  </a:lnTo>
                  <a:lnTo>
                    <a:pt x="83450" y="190377"/>
                  </a:lnTo>
                  <a:lnTo>
                    <a:pt x="65663" y="190871"/>
                  </a:lnTo>
                  <a:lnTo>
                    <a:pt x="24514" y="187178"/>
                  </a:lnTo>
                  <a:lnTo>
                    <a:pt x="10895" y="185922"/>
                  </a:lnTo>
                  <a:lnTo>
                    <a:pt x="0" y="1772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32">
              <a:extLst>
                <a:ext uri="{FF2B5EF4-FFF2-40B4-BE49-F238E27FC236}">
                  <a16:creationId xmlns:a16="http://schemas.microsoft.com/office/drawing/2014/main" id="{743F0925-CD02-38E1-2DC3-062F872F3C0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714875" y="4763008"/>
              <a:ext cx="101426" cy="142320"/>
            </a:xfrm>
            <a:custGeom>
              <a:avLst/>
              <a:gdLst/>
              <a:ahLst/>
              <a:cxnLst/>
              <a:rect l="0" t="0" r="0" b="0"/>
              <a:pathLst>
                <a:path w="101426" h="142320">
                  <a:moveTo>
                    <a:pt x="38100" y="18542"/>
                  </a:moveTo>
                  <a:lnTo>
                    <a:pt x="38100" y="18542"/>
                  </a:lnTo>
                  <a:lnTo>
                    <a:pt x="38100" y="13485"/>
                  </a:lnTo>
                  <a:lnTo>
                    <a:pt x="40922" y="8181"/>
                  </a:lnTo>
                  <a:lnTo>
                    <a:pt x="43156" y="5285"/>
                  </a:lnTo>
                  <a:lnTo>
                    <a:pt x="48461" y="2067"/>
                  </a:lnTo>
                  <a:lnTo>
                    <a:pt x="51357" y="1209"/>
                  </a:lnTo>
                  <a:lnTo>
                    <a:pt x="52231" y="636"/>
                  </a:lnTo>
                  <a:lnTo>
                    <a:pt x="51753" y="255"/>
                  </a:lnTo>
                  <a:lnTo>
                    <a:pt x="50377" y="0"/>
                  </a:lnTo>
                  <a:lnTo>
                    <a:pt x="46025" y="2540"/>
                  </a:lnTo>
                  <a:lnTo>
                    <a:pt x="17106" y="21896"/>
                  </a:lnTo>
                  <a:lnTo>
                    <a:pt x="12894" y="30969"/>
                  </a:lnTo>
                  <a:lnTo>
                    <a:pt x="11771" y="36351"/>
                  </a:lnTo>
                  <a:lnTo>
                    <a:pt x="12081" y="40998"/>
                  </a:lnTo>
                  <a:lnTo>
                    <a:pt x="15247" y="48984"/>
                  </a:lnTo>
                  <a:lnTo>
                    <a:pt x="41341" y="78833"/>
                  </a:lnTo>
                  <a:lnTo>
                    <a:pt x="87373" y="104266"/>
                  </a:lnTo>
                  <a:lnTo>
                    <a:pt x="97041" y="110617"/>
                  </a:lnTo>
                  <a:lnTo>
                    <a:pt x="101338" y="116967"/>
                  </a:lnTo>
                  <a:lnTo>
                    <a:pt x="101425" y="120142"/>
                  </a:lnTo>
                  <a:lnTo>
                    <a:pt x="98701" y="126492"/>
                  </a:lnTo>
                  <a:lnTo>
                    <a:pt x="86159" y="136017"/>
                  </a:lnTo>
                  <a:lnTo>
                    <a:pt x="74094" y="140486"/>
                  </a:lnTo>
                  <a:lnTo>
                    <a:pt x="27031" y="142257"/>
                  </a:lnTo>
                  <a:lnTo>
                    <a:pt x="18011" y="142319"/>
                  </a:lnTo>
                  <a:lnTo>
                    <a:pt x="14124" y="140218"/>
                  </a:lnTo>
                  <a:lnTo>
                    <a:pt x="0" y="123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33">
              <a:extLst>
                <a:ext uri="{FF2B5EF4-FFF2-40B4-BE49-F238E27FC236}">
                  <a16:creationId xmlns:a16="http://schemas.microsoft.com/office/drawing/2014/main" id="{21730BA5-3230-0674-3086-DB89897F358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752975" y="47339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44911" y="960"/>
                  </a:lnTo>
                  <a:lnTo>
                    <a:pt x="86622" y="12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34">
              <a:extLst>
                <a:ext uri="{FF2B5EF4-FFF2-40B4-BE49-F238E27FC236}">
                  <a16:creationId xmlns:a16="http://schemas.microsoft.com/office/drawing/2014/main" id="{0C6CBFB2-05F3-B397-EE9C-BB4D7A84753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945810" y="4722876"/>
              <a:ext cx="119766" cy="162658"/>
            </a:xfrm>
            <a:custGeom>
              <a:avLst/>
              <a:gdLst/>
              <a:ahLst/>
              <a:cxnLst/>
              <a:rect l="0" t="0" r="0" b="0"/>
              <a:pathLst>
                <a:path w="119766" h="162658">
                  <a:moveTo>
                    <a:pt x="73865" y="39624"/>
                  </a:moveTo>
                  <a:lnTo>
                    <a:pt x="73865" y="39624"/>
                  </a:lnTo>
                  <a:lnTo>
                    <a:pt x="78921" y="39624"/>
                  </a:lnTo>
                  <a:lnTo>
                    <a:pt x="80410" y="38566"/>
                  </a:lnTo>
                  <a:lnTo>
                    <a:pt x="81404" y="36802"/>
                  </a:lnTo>
                  <a:lnTo>
                    <a:pt x="82997" y="31423"/>
                  </a:lnTo>
                  <a:lnTo>
                    <a:pt x="78217" y="25435"/>
                  </a:lnTo>
                  <a:lnTo>
                    <a:pt x="72977" y="22735"/>
                  </a:lnTo>
                  <a:lnTo>
                    <a:pt x="70097" y="22014"/>
                  </a:lnTo>
                  <a:lnTo>
                    <a:pt x="67120" y="22592"/>
                  </a:lnTo>
                  <a:lnTo>
                    <a:pt x="54736" y="28303"/>
                  </a:lnTo>
                  <a:lnTo>
                    <a:pt x="51588" y="28901"/>
                  </a:lnTo>
                  <a:lnTo>
                    <a:pt x="24385" y="46396"/>
                  </a:lnTo>
                  <a:lnTo>
                    <a:pt x="17301" y="56392"/>
                  </a:lnTo>
                  <a:lnTo>
                    <a:pt x="1976" y="92241"/>
                  </a:lnTo>
                  <a:lnTo>
                    <a:pt x="0" y="122477"/>
                  </a:lnTo>
                  <a:lnTo>
                    <a:pt x="3288" y="138537"/>
                  </a:lnTo>
                  <a:lnTo>
                    <a:pt x="11100" y="149908"/>
                  </a:lnTo>
                  <a:lnTo>
                    <a:pt x="16146" y="154422"/>
                  </a:lnTo>
                  <a:lnTo>
                    <a:pt x="30221" y="159437"/>
                  </a:lnTo>
                  <a:lnTo>
                    <a:pt x="60069" y="162657"/>
                  </a:lnTo>
                  <a:lnTo>
                    <a:pt x="79891" y="158157"/>
                  </a:lnTo>
                  <a:lnTo>
                    <a:pt x="85291" y="153571"/>
                  </a:lnTo>
                  <a:lnTo>
                    <a:pt x="110086" y="109467"/>
                  </a:lnTo>
                  <a:lnTo>
                    <a:pt x="118112" y="83719"/>
                  </a:lnTo>
                  <a:lnTo>
                    <a:pt x="119765" y="41906"/>
                  </a:lnTo>
                  <a:lnTo>
                    <a:pt x="116137" y="21588"/>
                  </a:lnTo>
                  <a:lnTo>
                    <a:pt x="111571" y="13841"/>
                  </a:lnTo>
                  <a:lnTo>
                    <a:pt x="98031" y="2413"/>
                  </a:lnTo>
                  <a:lnTo>
                    <a:pt x="91034" y="0"/>
                  </a:lnTo>
                  <a:lnTo>
                    <a:pt x="77615" y="141"/>
                  </a:lnTo>
                  <a:lnTo>
                    <a:pt x="72133" y="3777"/>
                  </a:lnTo>
                  <a:lnTo>
                    <a:pt x="54815" y="300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35">
              <a:extLst>
                <a:ext uri="{FF2B5EF4-FFF2-40B4-BE49-F238E27FC236}">
                  <a16:creationId xmlns:a16="http://schemas.microsoft.com/office/drawing/2014/main" id="{6A7C33EA-CE0D-FC03-BD60-474D07C6D24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095875" y="4876800"/>
              <a:ext cx="69699" cy="104776"/>
            </a:xfrm>
            <a:custGeom>
              <a:avLst/>
              <a:gdLst/>
              <a:ahLst/>
              <a:cxnLst/>
              <a:rect l="0" t="0" r="0" b="0"/>
              <a:pathLst>
                <a:path w="69699" h="104776">
                  <a:moveTo>
                    <a:pt x="38100" y="0"/>
                  </a:moveTo>
                  <a:lnTo>
                    <a:pt x="38100" y="0"/>
                  </a:lnTo>
                  <a:lnTo>
                    <a:pt x="66334" y="31057"/>
                  </a:lnTo>
                  <a:lnTo>
                    <a:pt x="69622" y="36579"/>
                  </a:lnTo>
                  <a:lnTo>
                    <a:pt x="69698" y="42378"/>
                  </a:lnTo>
                  <a:lnTo>
                    <a:pt x="54164" y="73171"/>
                  </a:lnTo>
                  <a:lnTo>
                    <a:pt x="44887" y="82967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36">
              <a:extLst>
                <a:ext uri="{FF2B5EF4-FFF2-40B4-BE49-F238E27FC236}">
                  <a16:creationId xmlns:a16="http://schemas.microsoft.com/office/drawing/2014/main" id="{E2494001-29CC-9975-4DF5-F84E793DCE9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324475" y="4734100"/>
              <a:ext cx="149681" cy="151389"/>
            </a:xfrm>
            <a:custGeom>
              <a:avLst/>
              <a:gdLst/>
              <a:ahLst/>
              <a:cxnLst/>
              <a:rect l="0" t="0" r="0" b="0"/>
              <a:pathLst>
                <a:path w="149681" h="151389">
                  <a:moveTo>
                    <a:pt x="9525" y="9350"/>
                  </a:moveTo>
                  <a:lnTo>
                    <a:pt x="9525" y="9350"/>
                  </a:lnTo>
                  <a:lnTo>
                    <a:pt x="14581" y="9350"/>
                  </a:lnTo>
                  <a:lnTo>
                    <a:pt x="19886" y="6528"/>
                  </a:lnTo>
                  <a:lnTo>
                    <a:pt x="22782" y="4293"/>
                  </a:lnTo>
                  <a:lnTo>
                    <a:pt x="31645" y="1811"/>
                  </a:lnTo>
                  <a:lnTo>
                    <a:pt x="72589" y="0"/>
                  </a:lnTo>
                  <a:lnTo>
                    <a:pt x="91528" y="961"/>
                  </a:lnTo>
                  <a:lnTo>
                    <a:pt x="103474" y="4916"/>
                  </a:lnTo>
                  <a:lnTo>
                    <a:pt x="107083" y="8510"/>
                  </a:lnTo>
                  <a:lnTo>
                    <a:pt x="111092" y="18149"/>
                  </a:lnTo>
                  <a:lnTo>
                    <a:pt x="113349" y="35476"/>
                  </a:lnTo>
                  <a:lnTo>
                    <a:pt x="110491" y="41584"/>
                  </a:lnTo>
                  <a:lnTo>
                    <a:pt x="98849" y="54015"/>
                  </a:lnTo>
                  <a:lnTo>
                    <a:pt x="74444" y="67858"/>
                  </a:lnTo>
                  <a:lnTo>
                    <a:pt x="52962" y="74412"/>
                  </a:lnTo>
                  <a:lnTo>
                    <a:pt x="44033" y="75548"/>
                  </a:lnTo>
                  <a:lnTo>
                    <a:pt x="44172" y="75707"/>
                  </a:lnTo>
                  <a:lnTo>
                    <a:pt x="91413" y="76019"/>
                  </a:lnTo>
                  <a:lnTo>
                    <a:pt x="101659" y="78845"/>
                  </a:lnTo>
                  <a:lnTo>
                    <a:pt x="143220" y="106617"/>
                  </a:lnTo>
                  <a:lnTo>
                    <a:pt x="148320" y="113610"/>
                  </a:lnTo>
                  <a:lnTo>
                    <a:pt x="149680" y="116956"/>
                  </a:lnTo>
                  <a:lnTo>
                    <a:pt x="149528" y="120246"/>
                  </a:lnTo>
                  <a:lnTo>
                    <a:pt x="146538" y="126723"/>
                  </a:lnTo>
                  <a:lnTo>
                    <a:pt x="133848" y="136319"/>
                  </a:lnTo>
                  <a:lnTo>
                    <a:pt x="116681" y="145866"/>
                  </a:lnTo>
                  <a:lnTo>
                    <a:pt x="73365" y="151388"/>
                  </a:lnTo>
                  <a:lnTo>
                    <a:pt x="61182" y="150794"/>
                  </a:lnTo>
                  <a:lnTo>
                    <a:pt x="0" y="14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37">
              <a:extLst>
                <a:ext uri="{FF2B5EF4-FFF2-40B4-BE49-F238E27FC236}">
                  <a16:creationId xmlns:a16="http://schemas.microsoft.com/office/drawing/2014/main" id="{5FDE8408-5793-C377-C239-00A0501F66F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493288" y="4733925"/>
              <a:ext cx="116197" cy="157540"/>
            </a:xfrm>
            <a:custGeom>
              <a:avLst/>
              <a:gdLst/>
              <a:ahLst/>
              <a:cxnLst/>
              <a:rect l="0" t="0" r="0" b="0"/>
              <a:pathLst>
                <a:path w="116197" h="157540">
                  <a:moveTo>
                    <a:pt x="69312" y="38100"/>
                  </a:moveTo>
                  <a:lnTo>
                    <a:pt x="69312" y="38100"/>
                  </a:lnTo>
                  <a:lnTo>
                    <a:pt x="74368" y="38100"/>
                  </a:lnTo>
                  <a:lnTo>
                    <a:pt x="75857" y="37042"/>
                  </a:lnTo>
                  <a:lnTo>
                    <a:pt x="76851" y="35278"/>
                  </a:lnTo>
                  <a:lnTo>
                    <a:pt x="78721" y="20767"/>
                  </a:lnTo>
                  <a:lnTo>
                    <a:pt x="78803" y="14502"/>
                  </a:lnTo>
                  <a:lnTo>
                    <a:pt x="77756" y="12844"/>
                  </a:lnTo>
                  <a:lnTo>
                    <a:pt x="76000" y="11737"/>
                  </a:lnTo>
                  <a:lnTo>
                    <a:pt x="73769" y="11000"/>
                  </a:lnTo>
                  <a:lnTo>
                    <a:pt x="60520" y="15018"/>
                  </a:lnTo>
                  <a:lnTo>
                    <a:pt x="24648" y="45211"/>
                  </a:lnTo>
                  <a:lnTo>
                    <a:pt x="10804" y="63725"/>
                  </a:lnTo>
                  <a:lnTo>
                    <a:pt x="0" y="92730"/>
                  </a:lnTo>
                  <a:lnTo>
                    <a:pt x="1818" y="113180"/>
                  </a:lnTo>
                  <a:lnTo>
                    <a:pt x="9682" y="131794"/>
                  </a:lnTo>
                  <a:lnTo>
                    <a:pt x="20232" y="147122"/>
                  </a:lnTo>
                  <a:lnTo>
                    <a:pt x="28125" y="152056"/>
                  </a:lnTo>
                  <a:lnTo>
                    <a:pt x="48186" y="157539"/>
                  </a:lnTo>
                  <a:lnTo>
                    <a:pt x="57344" y="156884"/>
                  </a:lnTo>
                  <a:lnTo>
                    <a:pt x="73165" y="150512"/>
                  </a:lnTo>
                  <a:lnTo>
                    <a:pt x="93972" y="135025"/>
                  </a:lnTo>
                  <a:lnTo>
                    <a:pt x="104261" y="117514"/>
                  </a:lnTo>
                  <a:lnTo>
                    <a:pt x="114433" y="81891"/>
                  </a:lnTo>
                  <a:lnTo>
                    <a:pt x="116196" y="50957"/>
                  </a:lnTo>
                  <a:lnTo>
                    <a:pt x="110963" y="32877"/>
                  </a:lnTo>
                  <a:lnTo>
                    <a:pt x="101582" y="18847"/>
                  </a:lnTo>
                  <a:lnTo>
                    <a:pt x="85459" y="6054"/>
                  </a:lnTo>
                  <a:lnTo>
                    <a:pt x="693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38">
              <a:extLst>
                <a:ext uri="{FF2B5EF4-FFF2-40B4-BE49-F238E27FC236}">
                  <a16:creationId xmlns:a16="http://schemas.microsoft.com/office/drawing/2014/main" id="{195DB871-1FEA-CA9C-DA16-A9CBB7B80A3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657861" y="4705350"/>
              <a:ext cx="93880" cy="123257"/>
            </a:xfrm>
            <a:custGeom>
              <a:avLst/>
              <a:gdLst/>
              <a:ahLst/>
              <a:cxnLst/>
              <a:rect l="0" t="0" r="0" b="0"/>
              <a:pathLst>
                <a:path w="93880" h="123257">
                  <a:moveTo>
                    <a:pt x="47614" y="57150"/>
                  </a:moveTo>
                  <a:lnTo>
                    <a:pt x="47614" y="57150"/>
                  </a:lnTo>
                  <a:lnTo>
                    <a:pt x="52670" y="57150"/>
                  </a:lnTo>
                  <a:lnTo>
                    <a:pt x="54159" y="56092"/>
                  </a:lnTo>
                  <a:lnTo>
                    <a:pt x="55153" y="54328"/>
                  </a:lnTo>
                  <a:lnTo>
                    <a:pt x="56746" y="43893"/>
                  </a:lnTo>
                  <a:lnTo>
                    <a:pt x="57105" y="25352"/>
                  </a:lnTo>
                  <a:lnTo>
                    <a:pt x="54302" y="19028"/>
                  </a:lnTo>
                  <a:lnTo>
                    <a:pt x="48935" y="11402"/>
                  </a:lnTo>
                  <a:lnTo>
                    <a:pt x="37892" y="10081"/>
                  </a:lnTo>
                  <a:lnTo>
                    <a:pt x="29887" y="12595"/>
                  </a:lnTo>
                  <a:lnTo>
                    <a:pt x="22802" y="16181"/>
                  </a:lnTo>
                  <a:lnTo>
                    <a:pt x="16126" y="17774"/>
                  </a:lnTo>
                  <a:lnTo>
                    <a:pt x="13922" y="19258"/>
                  </a:lnTo>
                  <a:lnTo>
                    <a:pt x="12453" y="21306"/>
                  </a:lnTo>
                  <a:lnTo>
                    <a:pt x="1485" y="49608"/>
                  </a:lnTo>
                  <a:lnTo>
                    <a:pt x="0" y="97092"/>
                  </a:lnTo>
                  <a:lnTo>
                    <a:pt x="2816" y="104182"/>
                  </a:lnTo>
                  <a:lnTo>
                    <a:pt x="5049" y="107555"/>
                  </a:lnTo>
                  <a:lnTo>
                    <a:pt x="18305" y="117358"/>
                  </a:lnTo>
                  <a:lnTo>
                    <a:pt x="35638" y="121909"/>
                  </a:lnTo>
                  <a:lnTo>
                    <a:pt x="49121" y="123256"/>
                  </a:lnTo>
                  <a:lnTo>
                    <a:pt x="64877" y="118600"/>
                  </a:lnTo>
                  <a:lnTo>
                    <a:pt x="77893" y="110518"/>
                  </a:lnTo>
                  <a:lnTo>
                    <a:pt x="82237" y="104505"/>
                  </a:lnTo>
                  <a:lnTo>
                    <a:pt x="85227" y="98304"/>
                  </a:lnTo>
                  <a:lnTo>
                    <a:pt x="91802" y="88864"/>
                  </a:lnTo>
                  <a:lnTo>
                    <a:pt x="93712" y="82534"/>
                  </a:lnTo>
                  <a:lnTo>
                    <a:pt x="93879" y="54638"/>
                  </a:lnTo>
                  <a:lnTo>
                    <a:pt x="90049" y="36984"/>
                  </a:lnTo>
                  <a:lnTo>
                    <a:pt x="79174" y="21376"/>
                  </a:lnTo>
                  <a:lnTo>
                    <a:pt x="60846" y="6333"/>
                  </a:lnTo>
                  <a:lnTo>
                    <a:pt x="48712" y="1876"/>
                  </a:lnTo>
                  <a:lnTo>
                    <a:pt x="380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39">
              <a:extLst>
                <a:ext uri="{FF2B5EF4-FFF2-40B4-BE49-F238E27FC236}">
                  <a16:creationId xmlns:a16="http://schemas.microsoft.com/office/drawing/2014/main" id="{F99E32A3-F147-FEA3-506B-7A99B89810F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762625" y="4848225"/>
              <a:ext cx="37477" cy="114301"/>
            </a:xfrm>
            <a:custGeom>
              <a:avLst/>
              <a:gdLst/>
              <a:ahLst/>
              <a:cxnLst/>
              <a:rect l="0" t="0" r="0" b="0"/>
              <a:pathLst>
                <a:path w="37477" h="114301">
                  <a:moveTo>
                    <a:pt x="9525" y="0"/>
                  </a:moveTo>
                  <a:lnTo>
                    <a:pt x="9525" y="0"/>
                  </a:lnTo>
                  <a:lnTo>
                    <a:pt x="30984" y="21459"/>
                  </a:lnTo>
                  <a:lnTo>
                    <a:pt x="34937" y="31057"/>
                  </a:lnTo>
                  <a:lnTo>
                    <a:pt x="37476" y="54465"/>
                  </a:lnTo>
                  <a:lnTo>
                    <a:pt x="32178" y="6689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40">
              <a:extLst>
                <a:ext uri="{FF2B5EF4-FFF2-40B4-BE49-F238E27FC236}">
                  <a16:creationId xmlns:a16="http://schemas.microsoft.com/office/drawing/2014/main" id="{DE0409ED-B093-62DD-DE56-0A5B1596BF3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972175" y="4695825"/>
              <a:ext cx="151658" cy="161607"/>
            </a:xfrm>
            <a:custGeom>
              <a:avLst/>
              <a:gdLst/>
              <a:ahLst/>
              <a:cxnLst/>
              <a:rect l="0" t="0" r="0" b="0"/>
              <a:pathLst>
                <a:path w="151658" h="161607">
                  <a:moveTo>
                    <a:pt x="38100" y="0"/>
                  </a:moveTo>
                  <a:lnTo>
                    <a:pt x="38100" y="0"/>
                  </a:lnTo>
                  <a:lnTo>
                    <a:pt x="78120" y="0"/>
                  </a:lnTo>
                  <a:lnTo>
                    <a:pt x="95045" y="1058"/>
                  </a:lnTo>
                  <a:lnTo>
                    <a:pt x="129730" y="13257"/>
                  </a:lnTo>
                  <a:lnTo>
                    <a:pt x="134112" y="17306"/>
                  </a:lnTo>
                  <a:lnTo>
                    <a:pt x="138981" y="27448"/>
                  </a:lnTo>
                  <a:lnTo>
                    <a:pt x="138162" y="32056"/>
                  </a:lnTo>
                  <a:lnTo>
                    <a:pt x="131609" y="39999"/>
                  </a:lnTo>
                  <a:lnTo>
                    <a:pt x="109096" y="53723"/>
                  </a:lnTo>
                  <a:lnTo>
                    <a:pt x="67473" y="71945"/>
                  </a:lnTo>
                  <a:lnTo>
                    <a:pt x="66148" y="73363"/>
                  </a:lnTo>
                  <a:lnTo>
                    <a:pt x="66571" y="75640"/>
                  </a:lnTo>
                  <a:lnTo>
                    <a:pt x="108587" y="81252"/>
                  </a:lnTo>
                  <a:lnTo>
                    <a:pt x="129423" y="89456"/>
                  </a:lnTo>
                  <a:lnTo>
                    <a:pt x="139720" y="98320"/>
                  </a:lnTo>
                  <a:lnTo>
                    <a:pt x="146764" y="109314"/>
                  </a:lnTo>
                  <a:lnTo>
                    <a:pt x="151286" y="133619"/>
                  </a:lnTo>
                  <a:lnTo>
                    <a:pt x="151657" y="139879"/>
                  </a:lnTo>
                  <a:lnTo>
                    <a:pt x="148730" y="145111"/>
                  </a:lnTo>
                  <a:lnTo>
                    <a:pt x="137010" y="153747"/>
                  </a:lnTo>
                  <a:lnTo>
                    <a:pt x="112562" y="159502"/>
                  </a:lnTo>
                  <a:lnTo>
                    <a:pt x="66446" y="16160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41">
              <a:extLst>
                <a:ext uri="{FF2B5EF4-FFF2-40B4-BE49-F238E27FC236}">
                  <a16:creationId xmlns:a16="http://schemas.microsoft.com/office/drawing/2014/main" id="{C9930672-A907-9F58-3039-BA4509C50FA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182443" y="4716142"/>
              <a:ext cx="102003" cy="135078"/>
            </a:xfrm>
            <a:custGeom>
              <a:avLst/>
              <a:gdLst/>
              <a:ahLst/>
              <a:cxnLst/>
              <a:rect l="0" t="0" r="0" b="0"/>
              <a:pathLst>
                <a:path w="102003" h="135078">
                  <a:moveTo>
                    <a:pt x="85007" y="36833"/>
                  </a:moveTo>
                  <a:lnTo>
                    <a:pt x="85007" y="36833"/>
                  </a:lnTo>
                  <a:lnTo>
                    <a:pt x="85007" y="14167"/>
                  </a:lnTo>
                  <a:lnTo>
                    <a:pt x="82185" y="8062"/>
                  </a:lnTo>
                  <a:lnTo>
                    <a:pt x="79951" y="4952"/>
                  </a:lnTo>
                  <a:lnTo>
                    <a:pt x="74646" y="1497"/>
                  </a:lnTo>
                  <a:lnTo>
                    <a:pt x="71750" y="576"/>
                  </a:lnTo>
                  <a:lnTo>
                    <a:pt x="62887" y="2374"/>
                  </a:lnTo>
                  <a:lnTo>
                    <a:pt x="51893" y="7759"/>
                  </a:lnTo>
                  <a:lnTo>
                    <a:pt x="16096" y="40522"/>
                  </a:lnTo>
                  <a:lnTo>
                    <a:pt x="7460" y="52936"/>
                  </a:lnTo>
                  <a:lnTo>
                    <a:pt x="1705" y="76882"/>
                  </a:lnTo>
                  <a:lnTo>
                    <a:pt x="0" y="99029"/>
                  </a:lnTo>
                  <a:lnTo>
                    <a:pt x="5246" y="112454"/>
                  </a:lnTo>
                  <a:lnTo>
                    <a:pt x="9607" y="118997"/>
                  </a:lnTo>
                  <a:lnTo>
                    <a:pt x="22921" y="129089"/>
                  </a:lnTo>
                  <a:lnTo>
                    <a:pt x="30916" y="133262"/>
                  </a:lnTo>
                  <a:lnTo>
                    <a:pt x="45445" y="135077"/>
                  </a:lnTo>
                  <a:lnTo>
                    <a:pt x="65523" y="130148"/>
                  </a:lnTo>
                  <a:lnTo>
                    <a:pt x="72017" y="127618"/>
                  </a:lnTo>
                  <a:lnTo>
                    <a:pt x="82056" y="116340"/>
                  </a:lnTo>
                  <a:lnTo>
                    <a:pt x="99435" y="80660"/>
                  </a:lnTo>
                  <a:lnTo>
                    <a:pt x="102002" y="63720"/>
                  </a:lnTo>
                  <a:lnTo>
                    <a:pt x="98392" y="36333"/>
                  </a:lnTo>
                  <a:lnTo>
                    <a:pt x="90619" y="13166"/>
                  </a:lnTo>
                  <a:lnTo>
                    <a:pt x="85573" y="8355"/>
                  </a:lnTo>
                  <a:lnTo>
                    <a:pt x="71500" y="3010"/>
                  </a:lnTo>
                  <a:lnTo>
                    <a:pt x="55840" y="0"/>
                  </a:lnTo>
                  <a:lnTo>
                    <a:pt x="37382" y="17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42">
              <a:extLst>
                <a:ext uri="{FF2B5EF4-FFF2-40B4-BE49-F238E27FC236}">
                  <a16:creationId xmlns:a16="http://schemas.microsoft.com/office/drawing/2014/main" id="{A03859CE-7ECC-CD92-C47B-E9722770B40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336055" y="4692160"/>
              <a:ext cx="130715" cy="163889"/>
            </a:xfrm>
            <a:custGeom>
              <a:avLst/>
              <a:gdLst/>
              <a:ahLst/>
              <a:cxnLst/>
              <a:rect l="0" t="0" r="0" b="0"/>
              <a:pathLst>
                <a:path w="130715" h="163889">
                  <a:moveTo>
                    <a:pt x="93320" y="60815"/>
                  </a:moveTo>
                  <a:lnTo>
                    <a:pt x="93320" y="60815"/>
                  </a:lnTo>
                  <a:lnTo>
                    <a:pt x="100859" y="42915"/>
                  </a:lnTo>
                  <a:lnTo>
                    <a:pt x="102452" y="29293"/>
                  </a:lnTo>
                  <a:lnTo>
                    <a:pt x="99848" y="22816"/>
                  </a:lnTo>
                  <a:lnTo>
                    <a:pt x="89552" y="10035"/>
                  </a:lnTo>
                  <a:lnTo>
                    <a:pt x="80709" y="6496"/>
                  </a:lnTo>
                  <a:lnTo>
                    <a:pt x="75387" y="5553"/>
                  </a:lnTo>
                  <a:lnTo>
                    <a:pt x="63831" y="7326"/>
                  </a:lnTo>
                  <a:lnTo>
                    <a:pt x="51639" y="12700"/>
                  </a:lnTo>
                  <a:lnTo>
                    <a:pt x="33933" y="27626"/>
                  </a:lnTo>
                  <a:lnTo>
                    <a:pt x="21514" y="46512"/>
                  </a:lnTo>
                  <a:lnTo>
                    <a:pt x="4581" y="90015"/>
                  </a:lnTo>
                  <a:lnTo>
                    <a:pt x="0" y="118151"/>
                  </a:lnTo>
                  <a:lnTo>
                    <a:pt x="4572" y="134275"/>
                  </a:lnTo>
                  <a:lnTo>
                    <a:pt x="14641" y="151760"/>
                  </a:lnTo>
                  <a:lnTo>
                    <a:pt x="31555" y="159846"/>
                  </a:lnTo>
                  <a:lnTo>
                    <a:pt x="46562" y="163888"/>
                  </a:lnTo>
                  <a:lnTo>
                    <a:pt x="72881" y="160029"/>
                  </a:lnTo>
                  <a:lnTo>
                    <a:pt x="87058" y="152183"/>
                  </a:lnTo>
                  <a:lnTo>
                    <a:pt x="97946" y="139523"/>
                  </a:lnTo>
                  <a:lnTo>
                    <a:pt x="119359" y="96902"/>
                  </a:lnTo>
                  <a:lnTo>
                    <a:pt x="127846" y="60219"/>
                  </a:lnTo>
                  <a:lnTo>
                    <a:pt x="130714" y="25067"/>
                  </a:lnTo>
                  <a:lnTo>
                    <a:pt x="128833" y="20050"/>
                  </a:lnTo>
                  <a:lnTo>
                    <a:pt x="121099" y="11652"/>
                  </a:lnTo>
                  <a:lnTo>
                    <a:pt x="104843" y="975"/>
                  </a:lnTo>
                  <a:lnTo>
                    <a:pt x="87153" y="0"/>
                  </a:lnTo>
                  <a:lnTo>
                    <a:pt x="26645" y="131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49">
            <a:extLst>
              <a:ext uri="{FF2B5EF4-FFF2-40B4-BE49-F238E27FC236}">
                <a16:creationId xmlns:a16="http://schemas.microsoft.com/office/drawing/2014/main" id="{60DC1A42-8554-560C-C1DF-C9645041F12D}"/>
              </a:ext>
            </a:extLst>
          </p:cNvPr>
          <p:cNvGrpSpPr/>
          <p:nvPr/>
        </p:nvGrpSpPr>
        <p:grpSpPr>
          <a:xfrm>
            <a:off x="3612423" y="4721897"/>
            <a:ext cx="664187" cy="240629"/>
            <a:chOff x="3612423" y="4721897"/>
            <a:chExt cx="664187" cy="240629"/>
          </a:xfrm>
        </p:grpSpPr>
        <p:sp>
          <p:nvSpPr>
            <p:cNvPr id="54" name="SMARTInkShape-243">
              <a:extLst>
                <a:ext uri="{FF2B5EF4-FFF2-40B4-BE49-F238E27FC236}">
                  <a16:creationId xmlns:a16="http://schemas.microsoft.com/office/drawing/2014/main" id="{D9850DC7-23E5-C212-EFE7-D11C9C475C6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612423" y="4753415"/>
              <a:ext cx="178528" cy="180495"/>
            </a:xfrm>
            <a:custGeom>
              <a:avLst/>
              <a:gdLst/>
              <a:ahLst/>
              <a:cxnLst/>
              <a:rect l="0" t="0" r="0" b="0"/>
              <a:pathLst>
                <a:path w="178528" h="180495">
                  <a:moveTo>
                    <a:pt x="7077" y="47185"/>
                  </a:moveTo>
                  <a:lnTo>
                    <a:pt x="7077" y="47185"/>
                  </a:lnTo>
                  <a:lnTo>
                    <a:pt x="12565" y="47185"/>
                  </a:lnTo>
                  <a:lnTo>
                    <a:pt x="8009" y="47185"/>
                  </a:lnTo>
                  <a:lnTo>
                    <a:pt x="12410" y="47185"/>
                  </a:lnTo>
                  <a:lnTo>
                    <a:pt x="13807" y="46127"/>
                  </a:lnTo>
                  <a:lnTo>
                    <a:pt x="17416" y="37484"/>
                  </a:lnTo>
                  <a:lnTo>
                    <a:pt x="25192" y="30317"/>
                  </a:lnTo>
                  <a:lnTo>
                    <a:pt x="54183" y="11849"/>
                  </a:lnTo>
                  <a:lnTo>
                    <a:pt x="60821" y="9255"/>
                  </a:lnTo>
                  <a:lnTo>
                    <a:pt x="71567" y="2903"/>
                  </a:lnTo>
                  <a:lnTo>
                    <a:pt x="89588" y="0"/>
                  </a:lnTo>
                  <a:lnTo>
                    <a:pt x="94195" y="2578"/>
                  </a:lnTo>
                  <a:lnTo>
                    <a:pt x="119513" y="21697"/>
                  </a:lnTo>
                  <a:lnTo>
                    <a:pt x="130350" y="41397"/>
                  </a:lnTo>
                  <a:lnTo>
                    <a:pt x="133709" y="49676"/>
                  </a:lnTo>
                  <a:lnTo>
                    <a:pt x="133832" y="58371"/>
                  </a:lnTo>
                  <a:lnTo>
                    <a:pt x="118379" y="99498"/>
                  </a:lnTo>
                  <a:lnTo>
                    <a:pt x="103673" y="119717"/>
                  </a:lnTo>
                  <a:lnTo>
                    <a:pt x="80854" y="139114"/>
                  </a:lnTo>
                  <a:lnTo>
                    <a:pt x="65972" y="146251"/>
                  </a:lnTo>
                  <a:lnTo>
                    <a:pt x="52302" y="151539"/>
                  </a:lnTo>
                  <a:lnTo>
                    <a:pt x="32707" y="164300"/>
                  </a:lnTo>
                  <a:lnTo>
                    <a:pt x="9944" y="172506"/>
                  </a:lnTo>
                  <a:lnTo>
                    <a:pt x="0" y="178949"/>
                  </a:lnTo>
                  <a:lnTo>
                    <a:pt x="242" y="179478"/>
                  </a:lnTo>
                  <a:lnTo>
                    <a:pt x="3333" y="180065"/>
                  </a:lnTo>
                  <a:lnTo>
                    <a:pt x="48433" y="180494"/>
                  </a:lnTo>
                  <a:lnTo>
                    <a:pt x="91564" y="173982"/>
                  </a:lnTo>
                  <a:lnTo>
                    <a:pt x="130657" y="171596"/>
                  </a:lnTo>
                  <a:lnTo>
                    <a:pt x="168774" y="170029"/>
                  </a:lnTo>
                  <a:lnTo>
                    <a:pt x="178527" y="1614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44">
              <a:extLst>
                <a:ext uri="{FF2B5EF4-FFF2-40B4-BE49-F238E27FC236}">
                  <a16:creationId xmlns:a16="http://schemas.microsoft.com/office/drawing/2014/main" id="{C7DE8202-4DE0-503D-4A3F-926DDF69F39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848100" y="4753600"/>
              <a:ext cx="115331" cy="150817"/>
            </a:xfrm>
            <a:custGeom>
              <a:avLst/>
              <a:gdLst/>
              <a:ahLst/>
              <a:cxnLst/>
              <a:rect l="0" t="0" r="0" b="0"/>
              <a:pathLst>
                <a:path w="115331" h="150817">
                  <a:moveTo>
                    <a:pt x="19050" y="27950"/>
                  </a:moveTo>
                  <a:lnTo>
                    <a:pt x="19050" y="27950"/>
                  </a:lnTo>
                  <a:lnTo>
                    <a:pt x="45516" y="1483"/>
                  </a:lnTo>
                  <a:lnTo>
                    <a:pt x="45161" y="781"/>
                  </a:lnTo>
                  <a:lnTo>
                    <a:pt x="41944" y="0"/>
                  </a:lnTo>
                  <a:lnTo>
                    <a:pt x="36986" y="2474"/>
                  </a:lnTo>
                  <a:lnTo>
                    <a:pt x="25180" y="12687"/>
                  </a:lnTo>
                  <a:lnTo>
                    <a:pt x="15810" y="26838"/>
                  </a:lnTo>
                  <a:lnTo>
                    <a:pt x="14773" y="32500"/>
                  </a:lnTo>
                  <a:lnTo>
                    <a:pt x="16443" y="44436"/>
                  </a:lnTo>
                  <a:lnTo>
                    <a:pt x="18371" y="48466"/>
                  </a:lnTo>
                  <a:lnTo>
                    <a:pt x="20713" y="51152"/>
                  </a:lnTo>
                  <a:lnTo>
                    <a:pt x="58665" y="78050"/>
                  </a:lnTo>
                  <a:lnTo>
                    <a:pt x="98279" y="93144"/>
                  </a:lnTo>
                  <a:lnTo>
                    <a:pt x="111060" y="103139"/>
                  </a:lnTo>
                  <a:lnTo>
                    <a:pt x="114257" y="107709"/>
                  </a:lnTo>
                  <a:lnTo>
                    <a:pt x="115330" y="111813"/>
                  </a:lnTo>
                  <a:lnTo>
                    <a:pt x="114986" y="115609"/>
                  </a:lnTo>
                  <a:lnTo>
                    <a:pt x="111783" y="122648"/>
                  </a:lnTo>
                  <a:lnTo>
                    <a:pt x="104715" y="130364"/>
                  </a:lnTo>
                  <a:lnTo>
                    <a:pt x="90990" y="140847"/>
                  </a:lnTo>
                  <a:lnTo>
                    <a:pt x="74306" y="146918"/>
                  </a:lnTo>
                  <a:lnTo>
                    <a:pt x="37726" y="150816"/>
                  </a:lnTo>
                  <a:lnTo>
                    <a:pt x="24528" y="148527"/>
                  </a:lnTo>
                  <a:lnTo>
                    <a:pt x="0" y="132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45">
              <a:extLst>
                <a:ext uri="{FF2B5EF4-FFF2-40B4-BE49-F238E27FC236}">
                  <a16:creationId xmlns:a16="http://schemas.microsoft.com/office/drawing/2014/main" id="{1D8EE310-DD29-A9D9-60FB-5E5B6136F9A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895725" y="4734362"/>
              <a:ext cx="142876" cy="28139"/>
            </a:xfrm>
            <a:custGeom>
              <a:avLst/>
              <a:gdLst/>
              <a:ahLst/>
              <a:cxnLst/>
              <a:rect l="0" t="0" r="0" b="0"/>
              <a:pathLst>
                <a:path w="142876" h="28139">
                  <a:moveTo>
                    <a:pt x="0" y="28138"/>
                  </a:moveTo>
                  <a:lnTo>
                    <a:pt x="0" y="28138"/>
                  </a:lnTo>
                  <a:lnTo>
                    <a:pt x="5056" y="23081"/>
                  </a:lnTo>
                  <a:lnTo>
                    <a:pt x="23370" y="14881"/>
                  </a:lnTo>
                  <a:lnTo>
                    <a:pt x="70790" y="2882"/>
                  </a:lnTo>
                  <a:lnTo>
                    <a:pt x="114842" y="0"/>
                  </a:lnTo>
                  <a:lnTo>
                    <a:pt x="142875" y="9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46">
              <a:extLst>
                <a:ext uri="{FF2B5EF4-FFF2-40B4-BE49-F238E27FC236}">
                  <a16:creationId xmlns:a16="http://schemas.microsoft.com/office/drawing/2014/main" id="{97F30E88-42D6-BADC-3585-E1BF92E77F7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081300" y="4721897"/>
              <a:ext cx="99455" cy="147562"/>
            </a:xfrm>
            <a:custGeom>
              <a:avLst/>
              <a:gdLst/>
              <a:ahLst/>
              <a:cxnLst/>
              <a:rect l="0" t="0" r="0" b="0"/>
              <a:pathLst>
                <a:path w="99455" h="147562">
                  <a:moveTo>
                    <a:pt x="62075" y="40603"/>
                  </a:moveTo>
                  <a:lnTo>
                    <a:pt x="62075" y="40603"/>
                  </a:lnTo>
                  <a:lnTo>
                    <a:pt x="67131" y="35546"/>
                  </a:lnTo>
                  <a:lnTo>
                    <a:pt x="72436" y="33064"/>
                  </a:lnTo>
                  <a:lnTo>
                    <a:pt x="75332" y="32402"/>
                  </a:lnTo>
                  <a:lnTo>
                    <a:pt x="77263" y="30902"/>
                  </a:lnTo>
                  <a:lnTo>
                    <a:pt x="79408" y="26414"/>
                  </a:lnTo>
                  <a:lnTo>
                    <a:pt x="78922" y="23735"/>
                  </a:lnTo>
                  <a:lnTo>
                    <a:pt x="72773" y="13779"/>
                  </a:lnTo>
                  <a:lnTo>
                    <a:pt x="66891" y="7490"/>
                  </a:lnTo>
                  <a:lnTo>
                    <a:pt x="63169" y="6886"/>
                  </a:lnTo>
                  <a:lnTo>
                    <a:pt x="53389" y="9037"/>
                  </a:lnTo>
                  <a:lnTo>
                    <a:pt x="44809" y="16344"/>
                  </a:lnTo>
                  <a:lnTo>
                    <a:pt x="18753" y="46750"/>
                  </a:lnTo>
                  <a:lnTo>
                    <a:pt x="12478" y="59613"/>
                  </a:lnTo>
                  <a:lnTo>
                    <a:pt x="9960" y="62801"/>
                  </a:lnTo>
                  <a:lnTo>
                    <a:pt x="7163" y="71988"/>
                  </a:lnTo>
                  <a:lnTo>
                    <a:pt x="2300" y="99986"/>
                  </a:lnTo>
                  <a:lnTo>
                    <a:pt x="0" y="105592"/>
                  </a:lnTo>
                  <a:lnTo>
                    <a:pt x="583" y="112504"/>
                  </a:lnTo>
                  <a:lnTo>
                    <a:pt x="6876" y="128650"/>
                  </a:lnTo>
                  <a:lnTo>
                    <a:pt x="16729" y="140765"/>
                  </a:lnTo>
                  <a:lnTo>
                    <a:pt x="22319" y="145478"/>
                  </a:lnTo>
                  <a:lnTo>
                    <a:pt x="28163" y="147561"/>
                  </a:lnTo>
                  <a:lnTo>
                    <a:pt x="40300" y="147054"/>
                  </a:lnTo>
                  <a:lnTo>
                    <a:pt x="59033" y="140818"/>
                  </a:lnTo>
                  <a:lnTo>
                    <a:pt x="91955" y="114831"/>
                  </a:lnTo>
                  <a:lnTo>
                    <a:pt x="96522" y="99346"/>
                  </a:lnTo>
                  <a:lnTo>
                    <a:pt x="99454" y="54911"/>
                  </a:lnTo>
                  <a:lnTo>
                    <a:pt x="91387" y="33204"/>
                  </a:lnTo>
                  <a:lnTo>
                    <a:pt x="78278" y="15089"/>
                  </a:lnTo>
                  <a:lnTo>
                    <a:pt x="60056" y="0"/>
                  </a:lnTo>
                  <a:lnTo>
                    <a:pt x="33500" y="25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47">
              <a:extLst>
                <a:ext uri="{FF2B5EF4-FFF2-40B4-BE49-F238E27FC236}">
                  <a16:creationId xmlns:a16="http://schemas.microsoft.com/office/drawing/2014/main" id="{4F07B178-F6FD-BC3A-7D35-9CDA0015262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248150" y="4886325"/>
              <a:ext cx="28460" cy="76201"/>
            </a:xfrm>
            <a:custGeom>
              <a:avLst/>
              <a:gdLst/>
              <a:ahLst/>
              <a:cxnLst/>
              <a:rect l="0" t="0" r="0" b="0"/>
              <a:pathLst>
                <a:path w="28460" h="76201">
                  <a:moveTo>
                    <a:pt x="19050" y="0"/>
                  </a:moveTo>
                  <a:lnTo>
                    <a:pt x="19050" y="0"/>
                  </a:lnTo>
                  <a:lnTo>
                    <a:pt x="24106" y="5056"/>
                  </a:lnTo>
                  <a:lnTo>
                    <a:pt x="26589" y="13183"/>
                  </a:lnTo>
                  <a:lnTo>
                    <a:pt x="28459" y="49132"/>
                  </a:lnTo>
                  <a:lnTo>
                    <a:pt x="23485" y="64888"/>
                  </a:lnTo>
                  <a:lnTo>
                    <a:pt x="20948" y="68658"/>
                  </a:lnTo>
                  <a:lnTo>
                    <a:pt x="15307" y="7284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50">
            <a:extLst>
              <a:ext uri="{FF2B5EF4-FFF2-40B4-BE49-F238E27FC236}">
                <a16:creationId xmlns:a16="http://schemas.microsoft.com/office/drawing/2014/main" id="{229C698D-76A6-D545-E887-76AFFC3115DD}"/>
              </a:ext>
            </a:extLst>
          </p:cNvPr>
          <p:cNvGrpSpPr/>
          <p:nvPr/>
        </p:nvGrpSpPr>
        <p:grpSpPr>
          <a:xfrm>
            <a:off x="3333750" y="4753518"/>
            <a:ext cx="9526" cy="161383"/>
            <a:chOff x="3333750" y="4753518"/>
            <a:chExt cx="9526" cy="161383"/>
          </a:xfrm>
        </p:grpSpPr>
        <p:sp>
          <p:nvSpPr>
            <p:cNvPr id="60" name="SMARTInkShape-248">
              <a:extLst>
                <a:ext uri="{FF2B5EF4-FFF2-40B4-BE49-F238E27FC236}">
                  <a16:creationId xmlns:a16="http://schemas.microsoft.com/office/drawing/2014/main" id="{422A4ED5-B3C3-9607-1A27-A8A69E4A0D9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333750" y="4753518"/>
              <a:ext cx="9526" cy="28033"/>
            </a:xfrm>
            <a:custGeom>
              <a:avLst/>
              <a:gdLst/>
              <a:ahLst/>
              <a:cxnLst/>
              <a:rect l="0" t="0" r="0" b="0"/>
              <a:pathLst>
                <a:path w="9526" h="28033">
                  <a:moveTo>
                    <a:pt x="9525" y="28032"/>
                  </a:moveTo>
                  <a:lnTo>
                    <a:pt x="9525" y="28032"/>
                  </a:lnTo>
                  <a:lnTo>
                    <a:pt x="4469" y="22975"/>
                  </a:lnTo>
                  <a:lnTo>
                    <a:pt x="1986" y="17671"/>
                  </a:lnTo>
                  <a:lnTo>
                    <a:pt x="34" y="0"/>
                  </a:lnTo>
                  <a:lnTo>
                    <a:pt x="0" y="8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49">
              <a:extLst>
                <a:ext uri="{FF2B5EF4-FFF2-40B4-BE49-F238E27FC236}">
                  <a16:creationId xmlns:a16="http://schemas.microsoft.com/office/drawing/2014/main" id="{3811F95B-1FC2-9046-02C2-F92B9E096B4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333750" y="49053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SMARTInkShape-Group51">
            <a:extLst>
              <a:ext uri="{FF2B5EF4-FFF2-40B4-BE49-F238E27FC236}">
                <a16:creationId xmlns:a16="http://schemas.microsoft.com/office/drawing/2014/main" id="{4794B42B-D253-3F45-E23A-B13FD4628FA5}"/>
              </a:ext>
            </a:extLst>
          </p:cNvPr>
          <p:cNvGrpSpPr/>
          <p:nvPr/>
        </p:nvGrpSpPr>
        <p:grpSpPr>
          <a:xfrm>
            <a:off x="2020211" y="4619625"/>
            <a:ext cx="1082626" cy="446966"/>
            <a:chOff x="2020211" y="4619625"/>
            <a:chExt cx="1082626" cy="446966"/>
          </a:xfrm>
        </p:grpSpPr>
        <p:sp>
          <p:nvSpPr>
            <p:cNvPr id="63" name="SMARTInkShape-250">
              <a:extLst>
                <a:ext uri="{FF2B5EF4-FFF2-40B4-BE49-F238E27FC236}">
                  <a16:creationId xmlns:a16="http://schemas.microsoft.com/office/drawing/2014/main" id="{91749BEB-FFC9-0F99-31FD-F7AD89014AA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020211" y="4629150"/>
              <a:ext cx="170530" cy="437441"/>
            </a:xfrm>
            <a:custGeom>
              <a:avLst/>
              <a:gdLst/>
              <a:ahLst/>
              <a:cxnLst/>
              <a:rect l="0" t="0" r="0" b="0"/>
              <a:pathLst>
                <a:path w="170530" h="437441">
                  <a:moveTo>
                    <a:pt x="161014" y="0"/>
                  </a:moveTo>
                  <a:lnTo>
                    <a:pt x="161014" y="0"/>
                  </a:lnTo>
                  <a:lnTo>
                    <a:pt x="170529" y="0"/>
                  </a:lnTo>
                  <a:lnTo>
                    <a:pt x="148782" y="8662"/>
                  </a:lnTo>
                  <a:lnTo>
                    <a:pt x="109197" y="42815"/>
                  </a:lnTo>
                  <a:lnTo>
                    <a:pt x="70268" y="86346"/>
                  </a:lnTo>
                  <a:lnTo>
                    <a:pt x="43802" y="131552"/>
                  </a:lnTo>
                  <a:lnTo>
                    <a:pt x="25625" y="168683"/>
                  </a:lnTo>
                  <a:lnTo>
                    <a:pt x="13066" y="205437"/>
                  </a:lnTo>
                  <a:lnTo>
                    <a:pt x="2163" y="249660"/>
                  </a:lnTo>
                  <a:lnTo>
                    <a:pt x="0" y="291990"/>
                  </a:lnTo>
                  <a:lnTo>
                    <a:pt x="1611" y="324507"/>
                  </a:lnTo>
                  <a:lnTo>
                    <a:pt x="13360" y="366612"/>
                  </a:lnTo>
                  <a:lnTo>
                    <a:pt x="27347" y="410300"/>
                  </a:lnTo>
                  <a:lnTo>
                    <a:pt x="40301" y="430062"/>
                  </a:lnTo>
                  <a:lnTo>
                    <a:pt x="46686" y="434555"/>
                  </a:lnTo>
                  <a:lnTo>
                    <a:pt x="56231" y="437085"/>
                  </a:lnTo>
                  <a:lnTo>
                    <a:pt x="59409" y="437440"/>
                  </a:lnTo>
                  <a:lnTo>
                    <a:pt x="61527" y="436619"/>
                  </a:lnTo>
                  <a:lnTo>
                    <a:pt x="65764" y="428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251">
              <a:extLst>
                <a:ext uri="{FF2B5EF4-FFF2-40B4-BE49-F238E27FC236}">
                  <a16:creationId xmlns:a16="http://schemas.microsoft.com/office/drawing/2014/main" id="{2D6ABF8E-4A0B-2EE0-DE2C-1F4A1B9F304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257425" y="4738224"/>
              <a:ext cx="166216" cy="176677"/>
            </a:xfrm>
            <a:custGeom>
              <a:avLst/>
              <a:gdLst/>
              <a:ahLst/>
              <a:cxnLst/>
              <a:rect l="0" t="0" r="0" b="0"/>
              <a:pathLst>
                <a:path w="166216" h="176677">
                  <a:moveTo>
                    <a:pt x="123825" y="14751"/>
                  </a:moveTo>
                  <a:lnTo>
                    <a:pt x="123825" y="14751"/>
                  </a:lnTo>
                  <a:lnTo>
                    <a:pt x="128881" y="9694"/>
                  </a:lnTo>
                  <a:lnTo>
                    <a:pt x="134186" y="7212"/>
                  </a:lnTo>
                  <a:lnTo>
                    <a:pt x="137082" y="6550"/>
                  </a:lnTo>
                  <a:lnTo>
                    <a:pt x="139013" y="5050"/>
                  </a:lnTo>
                  <a:lnTo>
                    <a:pt x="141159" y="562"/>
                  </a:lnTo>
                  <a:lnTo>
                    <a:pt x="141731" y="0"/>
                  </a:lnTo>
                  <a:lnTo>
                    <a:pt x="142112" y="684"/>
                  </a:lnTo>
                  <a:lnTo>
                    <a:pt x="142367" y="2198"/>
                  </a:lnTo>
                  <a:lnTo>
                    <a:pt x="122499" y="9385"/>
                  </a:lnTo>
                  <a:lnTo>
                    <a:pt x="76025" y="16867"/>
                  </a:lnTo>
                  <a:lnTo>
                    <a:pt x="58131" y="23100"/>
                  </a:lnTo>
                  <a:lnTo>
                    <a:pt x="32885" y="40244"/>
                  </a:lnTo>
                  <a:lnTo>
                    <a:pt x="31448" y="42330"/>
                  </a:lnTo>
                  <a:lnTo>
                    <a:pt x="29852" y="47470"/>
                  </a:lnTo>
                  <a:lnTo>
                    <a:pt x="31543" y="50322"/>
                  </a:lnTo>
                  <a:lnTo>
                    <a:pt x="49466" y="62504"/>
                  </a:lnTo>
                  <a:lnTo>
                    <a:pt x="96248" y="88976"/>
                  </a:lnTo>
                  <a:lnTo>
                    <a:pt x="136460" y="107624"/>
                  </a:lnTo>
                  <a:lnTo>
                    <a:pt x="153782" y="118117"/>
                  </a:lnTo>
                  <a:lnTo>
                    <a:pt x="163598" y="129836"/>
                  </a:lnTo>
                  <a:lnTo>
                    <a:pt x="166215" y="135925"/>
                  </a:lnTo>
                  <a:lnTo>
                    <a:pt x="165843" y="141041"/>
                  </a:lnTo>
                  <a:lnTo>
                    <a:pt x="163479" y="145512"/>
                  </a:lnTo>
                  <a:lnTo>
                    <a:pt x="159786" y="149550"/>
                  </a:lnTo>
                  <a:lnTo>
                    <a:pt x="131046" y="163635"/>
                  </a:lnTo>
                  <a:lnTo>
                    <a:pt x="97617" y="173785"/>
                  </a:lnTo>
                  <a:lnTo>
                    <a:pt x="55148" y="176105"/>
                  </a:lnTo>
                  <a:lnTo>
                    <a:pt x="0" y="1766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252">
              <a:extLst>
                <a:ext uri="{FF2B5EF4-FFF2-40B4-BE49-F238E27FC236}">
                  <a16:creationId xmlns:a16="http://schemas.microsoft.com/office/drawing/2014/main" id="{2EBE755D-746E-0B43-B020-0C5CAA72B87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333625" y="4672431"/>
              <a:ext cx="17993" cy="309145"/>
            </a:xfrm>
            <a:custGeom>
              <a:avLst/>
              <a:gdLst/>
              <a:ahLst/>
              <a:cxnLst/>
              <a:rect l="0" t="0" r="0" b="0"/>
              <a:pathLst>
                <a:path w="17993" h="309145">
                  <a:moveTo>
                    <a:pt x="0" y="23394"/>
                  </a:moveTo>
                  <a:lnTo>
                    <a:pt x="0" y="23394"/>
                  </a:lnTo>
                  <a:lnTo>
                    <a:pt x="0" y="18337"/>
                  </a:lnTo>
                  <a:lnTo>
                    <a:pt x="2822" y="13033"/>
                  </a:lnTo>
                  <a:lnTo>
                    <a:pt x="6546" y="7147"/>
                  </a:lnTo>
                  <a:lnTo>
                    <a:pt x="8201" y="1004"/>
                  </a:lnTo>
                  <a:lnTo>
                    <a:pt x="9701" y="0"/>
                  </a:lnTo>
                  <a:lnTo>
                    <a:pt x="11758" y="390"/>
                  </a:lnTo>
                  <a:lnTo>
                    <a:pt x="14189" y="1708"/>
                  </a:lnTo>
                  <a:lnTo>
                    <a:pt x="14751" y="3645"/>
                  </a:lnTo>
                  <a:lnTo>
                    <a:pt x="14067" y="5995"/>
                  </a:lnTo>
                  <a:lnTo>
                    <a:pt x="12553" y="8619"/>
                  </a:lnTo>
                  <a:lnTo>
                    <a:pt x="13693" y="20002"/>
                  </a:lnTo>
                  <a:lnTo>
                    <a:pt x="17992" y="48124"/>
                  </a:lnTo>
                  <a:lnTo>
                    <a:pt x="13680" y="82815"/>
                  </a:lnTo>
                  <a:lnTo>
                    <a:pt x="10757" y="126608"/>
                  </a:lnTo>
                  <a:lnTo>
                    <a:pt x="9890" y="173097"/>
                  </a:lnTo>
                  <a:lnTo>
                    <a:pt x="9633" y="220385"/>
                  </a:lnTo>
                  <a:lnTo>
                    <a:pt x="6717" y="263837"/>
                  </a:lnTo>
                  <a:lnTo>
                    <a:pt x="0" y="309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253">
              <a:extLst>
                <a:ext uri="{FF2B5EF4-FFF2-40B4-BE49-F238E27FC236}">
                  <a16:creationId xmlns:a16="http://schemas.microsoft.com/office/drawing/2014/main" id="{EC2E17B2-2D07-93BB-2EB2-E82CC5205D0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533650" y="4752975"/>
              <a:ext cx="28541" cy="190501"/>
            </a:xfrm>
            <a:custGeom>
              <a:avLst/>
              <a:gdLst/>
              <a:ahLst/>
              <a:cxnLst/>
              <a:rect l="0" t="0" r="0" b="0"/>
              <a:pathLst>
                <a:path w="28541" h="190501">
                  <a:moveTo>
                    <a:pt x="19050" y="0"/>
                  </a:moveTo>
                  <a:lnTo>
                    <a:pt x="19050" y="0"/>
                  </a:lnTo>
                  <a:lnTo>
                    <a:pt x="27251" y="0"/>
                  </a:lnTo>
                  <a:lnTo>
                    <a:pt x="27692" y="1058"/>
                  </a:lnTo>
                  <a:lnTo>
                    <a:pt x="28540" y="45760"/>
                  </a:lnTo>
                  <a:lnTo>
                    <a:pt x="25737" y="60202"/>
                  </a:lnTo>
                  <a:lnTo>
                    <a:pt x="12326" y="10345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254">
              <a:extLst>
                <a:ext uri="{FF2B5EF4-FFF2-40B4-BE49-F238E27FC236}">
                  <a16:creationId xmlns:a16="http://schemas.microsoft.com/office/drawing/2014/main" id="{5557C302-52B2-EEFF-F499-9CD57C7EFE0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659863" y="4763208"/>
              <a:ext cx="89935" cy="148600"/>
            </a:xfrm>
            <a:custGeom>
              <a:avLst/>
              <a:gdLst/>
              <a:ahLst/>
              <a:cxnLst/>
              <a:rect l="0" t="0" r="0" b="0"/>
              <a:pathLst>
                <a:path w="89935" h="148600">
                  <a:moveTo>
                    <a:pt x="54762" y="46917"/>
                  </a:moveTo>
                  <a:lnTo>
                    <a:pt x="54762" y="46917"/>
                  </a:lnTo>
                  <a:lnTo>
                    <a:pt x="62963" y="38716"/>
                  </a:lnTo>
                  <a:lnTo>
                    <a:pt x="62346" y="37216"/>
                  </a:lnTo>
                  <a:lnTo>
                    <a:pt x="57480" y="30049"/>
                  </a:lnTo>
                  <a:lnTo>
                    <a:pt x="55970" y="24251"/>
                  </a:lnTo>
                  <a:lnTo>
                    <a:pt x="54509" y="22281"/>
                  </a:lnTo>
                  <a:lnTo>
                    <a:pt x="52477" y="20968"/>
                  </a:lnTo>
                  <a:lnTo>
                    <a:pt x="44560" y="19120"/>
                  </a:lnTo>
                  <a:lnTo>
                    <a:pt x="41611" y="18861"/>
                  </a:lnTo>
                  <a:lnTo>
                    <a:pt x="27347" y="23553"/>
                  </a:lnTo>
                  <a:lnTo>
                    <a:pt x="18588" y="31594"/>
                  </a:lnTo>
                  <a:lnTo>
                    <a:pt x="7708" y="50844"/>
                  </a:lnTo>
                  <a:lnTo>
                    <a:pt x="2099" y="68770"/>
                  </a:lnTo>
                  <a:lnTo>
                    <a:pt x="0" y="101605"/>
                  </a:lnTo>
                  <a:lnTo>
                    <a:pt x="3259" y="122023"/>
                  </a:lnTo>
                  <a:lnTo>
                    <a:pt x="11058" y="136036"/>
                  </a:lnTo>
                  <a:lnTo>
                    <a:pt x="16101" y="141255"/>
                  </a:lnTo>
                  <a:lnTo>
                    <a:pt x="30171" y="147052"/>
                  </a:lnTo>
                  <a:lnTo>
                    <a:pt x="38368" y="148599"/>
                  </a:lnTo>
                  <a:lnTo>
                    <a:pt x="55943" y="144673"/>
                  </a:lnTo>
                  <a:lnTo>
                    <a:pt x="65074" y="140662"/>
                  </a:lnTo>
                  <a:lnTo>
                    <a:pt x="78042" y="127740"/>
                  </a:lnTo>
                  <a:lnTo>
                    <a:pt x="82982" y="119849"/>
                  </a:lnTo>
                  <a:lnTo>
                    <a:pt x="89934" y="83461"/>
                  </a:lnTo>
                  <a:lnTo>
                    <a:pt x="86939" y="44221"/>
                  </a:lnTo>
                  <a:lnTo>
                    <a:pt x="79348" y="20954"/>
                  </a:lnTo>
                  <a:lnTo>
                    <a:pt x="70396" y="7357"/>
                  </a:lnTo>
                  <a:lnTo>
                    <a:pt x="61358" y="2876"/>
                  </a:lnTo>
                  <a:lnTo>
                    <a:pt x="43365" y="0"/>
                  </a:lnTo>
                  <a:lnTo>
                    <a:pt x="40814" y="823"/>
                  </a:lnTo>
                  <a:lnTo>
                    <a:pt x="35712" y="8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55">
              <a:extLst>
                <a:ext uri="{FF2B5EF4-FFF2-40B4-BE49-F238E27FC236}">
                  <a16:creationId xmlns:a16="http://schemas.microsoft.com/office/drawing/2014/main" id="{949A93D9-231E-DA5B-ED1F-DE233ADA9E7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797171" y="4762500"/>
              <a:ext cx="87947" cy="165468"/>
            </a:xfrm>
            <a:custGeom>
              <a:avLst/>
              <a:gdLst/>
              <a:ahLst/>
              <a:cxnLst/>
              <a:rect l="0" t="0" r="0" b="0"/>
              <a:pathLst>
                <a:path w="87947" h="165468">
                  <a:moveTo>
                    <a:pt x="60329" y="47625"/>
                  </a:moveTo>
                  <a:lnTo>
                    <a:pt x="60329" y="47625"/>
                  </a:lnTo>
                  <a:lnTo>
                    <a:pt x="65385" y="42568"/>
                  </a:lnTo>
                  <a:lnTo>
                    <a:pt x="67867" y="37264"/>
                  </a:lnTo>
                  <a:lnTo>
                    <a:pt x="69738" y="24027"/>
                  </a:lnTo>
                  <a:lnTo>
                    <a:pt x="68718" y="22369"/>
                  </a:lnTo>
                  <a:lnTo>
                    <a:pt x="66980" y="21262"/>
                  </a:lnTo>
                  <a:lnTo>
                    <a:pt x="64763" y="20525"/>
                  </a:lnTo>
                  <a:lnTo>
                    <a:pt x="56587" y="14431"/>
                  </a:lnTo>
                  <a:lnTo>
                    <a:pt x="54659" y="13855"/>
                  </a:lnTo>
                  <a:lnTo>
                    <a:pt x="53374" y="14528"/>
                  </a:lnTo>
                  <a:lnTo>
                    <a:pt x="52517" y="16035"/>
                  </a:lnTo>
                  <a:lnTo>
                    <a:pt x="50888" y="17040"/>
                  </a:lnTo>
                  <a:lnTo>
                    <a:pt x="43538" y="19513"/>
                  </a:lnTo>
                  <a:lnTo>
                    <a:pt x="28459" y="32229"/>
                  </a:lnTo>
                  <a:lnTo>
                    <a:pt x="9518" y="64100"/>
                  </a:lnTo>
                  <a:lnTo>
                    <a:pt x="0" y="87784"/>
                  </a:lnTo>
                  <a:lnTo>
                    <a:pt x="591" y="119966"/>
                  </a:lnTo>
                  <a:lnTo>
                    <a:pt x="12525" y="151256"/>
                  </a:lnTo>
                  <a:lnTo>
                    <a:pt x="17876" y="157987"/>
                  </a:lnTo>
                  <a:lnTo>
                    <a:pt x="29467" y="165467"/>
                  </a:lnTo>
                  <a:lnTo>
                    <a:pt x="36579" y="165345"/>
                  </a:lnTo>
                  <a:lnTo>
                    <a:pt x="59642" y="156119"/>
                  </a:lnTo>
                  <a:lnTo>
                    <a:pt x="81628" y="139770"/>
                  </a:lnTo>
                  <a:lnTo>
                    <a:pt x="85670" y="122093"/>
                  </a:lnTo>
                  <a:lnTo>
                    <a:pt x="87946" y="82389"/>
                  </a:lnTo>
                  <a:lnTo>
                    <a:pt x="86362" y="54609"/>
                  </a:lnTo>
                  <a:lnTo>
                    <a:pt x="74628" y="23236"/>
                  </a:lnTo>
                  <a:lnTo>
                    <a:pt x="603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256">
              <a:extLst>
                <a:ext uri="{FF2B5EF4-FFF2-40B4-BE49-F238E27FC236}">
                  <a16:creationId xmlns:a16="http://schemas.microsoft.com/office/drawing/2014/main" id="{CEE023C8-E2A1-3D06-C69A-76CD91A0021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920341" y="4781550"/>
              <a:ext cx="79700" cy="133591"/>
            </a:xfrm>
            <a:custGeom>
              <a:avLst/>
              <a:gdLst/>
              <a:ahLst/>
              <a:cxnLst/>
              <a:rect l="0" t="0" r="0" b="0"/>
              <a:pathLst>
                <a:path w="79700" h="133591">
                  <a:moveTo>
                    <a:pt x="51459" y="38100"/>
                  </a:moveTo>
                  <a:lnTo>
                    <a:pt x="51459" y="38100"/>
                  </a:lnTo>
                  <a:lnTo>
                    <a:pt x="59659" y="29899"/>
                  </a:lnTo>
                  <a:lnTo>
                    <a:pt x="59043" y="28399"/>
                  </a:lnTo>
                  <a:lnTo>
                    <a:pt x="55535" y="23911"/>
                  </a:lnTo>
                  <a:lnTo>
                    <a:pt x="55235" y="21232"/>
                  </a:lnTo>
                  <a:lnTo>
                    <a:pt x="57723" y="15434"/>
                  </a:lnTo>
                  <a:lnTo>
                    <a:pt x="57752" y="12406"/>
                  </a:lnTo>
                  <a:lnTo>
                    <a:pt x="52497" y="1843"/>
                  </a:lnTo>
                  <a:lnTo>
                    <a:pt x="49098" y="819"/>
                  </a:lnTo>
                  <a:lnTo>
                    <a:pt x="33236" y="162"/>
                  </a:lnTo>
                  <a:lnTo>
                    <a:pt x="24663" y="2894"/>
                  </a:lnTo>
                  <a:lnTo>
                    <a:pt x="20895" y="5105"/>
                  </a:lnTo>
                  <a:lnTo>
                    <a:pt x="13886" y="16027"/>
                  </a:lnTo>
                  <a:lnTo>
                    <a:pt x="763" y="53966"/>
                  </a:lnTo>
                  <a:lnTo>
                    <a:pt x="0" y="71963"/>
                  </a:lnTo>
                  <a:lnTo>
                    <a:pt x="8133" y="105820"/>
                  </a:lnTo>
                  <a:lnTo>
                    <a:pt x="19503" y="121467"/>
                  </a:lnTo>
                  <a:lnTo>
                    <a:pt x="26980" y="128603"/>
                  </a:lnTo>
                  <a:lnTo>
                    <a:pt x="34082" y="132302"/>
                  </a:lnTo>
                  <a:lnTo>
                    <a:pt x="47616" y="133590"/>
                  </a:lnTo>
                  <a:lnTo>
                    <a:pt x="67136" y="128365"/>
                  </a:lnTo>
                  <a:lnTo>
                    <a:pt x="71435" y="123676"/>
                  </a:lnTo>
                  <a:lnTo>
                    <a:pt x="76213" y="110001"/>
                  </a:lnTo>
                  <a:lnTo>
                    <a:pt x="79279" y="69864"/>
                  </a:lnTo>
                  <a:lnTo>
                    <a:pt x="79699" y="53628"/>
                  </a:lnTo>
                  <a:lnTo>
                    <a:pt x="74241" y="39357"/>
                  </a:lnTo>
                  <a:lnTo>
                    <a:pt x="64759" y="27017"/>
                  </a:lnTo>
                  <a:lnTo>
                    <a:pt x="36612" y="4654"/>
                  </a:lnTo>
                  <a:lnTo>
                    <a:pt x="228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257">
              <a:extLst>
                <a:ext uri="{FF2B5EF4-FFF2-40B4-BE49-F238E27FC236}">
                  <a16:creationId xmlns:a16="http://schemas.microsoft.com/office/drawing/2014/main" id="{7F34CEF2-3C3B-7DA5-A705-5573A948D71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981325" y="4619625"/>
              <a:ext cx="121512" cy="371476"/>
            </a:xfrm>
            <a:custGeom>
              <a:avLst/>
              <a:gdLst/>
              <a:ahLst/>
              <a:cxnLst/>
              <a:rect l="0" t="0" r="0" b="0"/>
              <a:pathLst>
                <a:path w="121512" h="371476">
                  <a:moveTo>
                    <a:pt x="47625" y="0"/>
                  </a:moveTo>
                  <a:lnTo>
                    <a:pt x="47625" y="0"/>
                  </a:lnTo>
                  <a:lnTo>
                    <a:pt x="79060" y="39039"/>
                  </a:lnTo>
                  <a:lnTo>
                    <a:pt x="97383" y="74700"/>
                  </a:lnTo>
                  <a:lnTo>
                    <a:pt x="112110" y="119500"/>
                  </a:lnTo>
                  <a:lnTo>
                    <a:pt x="118618" y="154711"/>
                  </a:lnTo>
                  <a:lnTo>
                    <a:pt x="121511" y="191527"/>
                  </a:lnTo>
                  <a:lnTo>
                    <a:pt x="116822" y="238602"/>
                  </a:lnTo>
                  <a:lnTo>
                    <a:pt x="112930" y="272016"/>
                  </a:lnTo>
                  <a:lnTo>
                    <a:pt x="96547" y="300519"/>
                  </a:lnTo>
                  <a:lnTo>
                    <a:pt x="70883" y="333203"/>
                  </a:lnTo>
                  <a:lnTo>
                    <a:pt x="27246" y="357144"/>
                  </a:lnTo>
                  <a:lnTo>
                    <a:pt x="14188" y="361584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SMARTInkShape-Group52">
            <a:extLst>
              <a:ext uri="{FF2B5EF4-FFF2-40B4-BE49-F238E27FC236}">
                <a16:creationId xmlns:a16="http://schemas.microsoft.com/office/drawing/2014/main" id="{B11CC4A6-2EFB-4673-0880-71108D549D10}"/>
              </a:ext>
            </a:extLst>
          </p:cNvPr>
          <p:cNvGrpSpPr/>
          <p:nvPr/>
        </p:nvGrpSpPr>
        <p:grpSpPr>
          <a:xfrm>
            <a:off x="400050" y="4743450"/>
            <a:ext cx="1399551" cy="314326"/>
            <a:chOff x="400050" y="4743450"/>
            <a:chExt cx="1399551" cy="314326"/>
          </a:xfrm>
        </p:grpSpPr>
        <p:sp>
          <p:nvSpPr>
            <p:cNvPr id="497" name="SMARTInkShape-258">
              <a:extLst>
                <a:ext uri="{FF2B5EF4-FFF2-40B4-BE49-F238E27FC236}">
                  <a16:creationId xmlns:a16="http://schemas.microsoft.com/office/drawing/2014/main" id="{4D2DE37F-ED5C-4DCD-3FCA-F1F5DF58FC6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676400" y="4829602"/>
              <a:ext cx="123201" cy="132238"/>
            </a:xfrm>
            <a:custGeom>
              <a:avLst/>
              <a:gdLst/>
              <a:ahLst/>
              <a:cxnLst/>
              <a:rect l="0" t="0" r="0" b="0"/>
              <a:pathLst>
                <a:path w="123201" h="132238">
                  <a:moveTo>
                    <a:pt x="95250" y="18623"/>
                  </a:moveTo>
                  <a:lnTo>
                    <a:pt x="95250" y="18623"/>
                  </a:lnTo>
                  <a:lnTo>
                    <a:pt x="113150" y="11084"/>
                  </a:lnTo>
                  <a:lnTo>
                    <a:pt x="116709" y="10422"/>
                  </a:lnTo>
                  <a:lnTo>
                    <a:pt x="119081" y="8922"/>
                  </a:lnTo>
                  <a:lnTo>
                    <a:pt x="120662" y="6864"/>
                  </a:lnTo>
                  <a:lnTo>
                    <a:pt x="123200" y="1013"/>
                  </a:lnTo>
                  <a:lnTo>
                    <a:pt x="122350" y="533"/>
                  </a:lnTo>
                  <a:lnTo>
                    <a:pt x="118583" y="0"/>
                  </a:lnTo>
                  <a:lnTo>
                    <a:pt x="82058" y="10357"/>
                  </a:lnTo>
                  <a:lnTo>
                    <a:pt x="69631" y="18830"/>
                  </a:lnTo>
                  <a:lnTo>
                    <a:pt x="62697" y="26829"/>
                  </a:lnTo>
                  <a:lnTo>
                    <a:pt x="55971" y="37282"/>
                  </a:lnTo>
                  <a:lnTo>
                    <a:pt x="53189" y="40588"/>
                  </a:lnTo>
                  <a:lnTo>
                    <a:pt x="52393" y="43849"/>
                  </a:lnTo>
                  <a:lnTo>
                    <a:pt x="52920" y="47082"/>
                  </a:lnTo>
                  <a:lnTo>
                    <a:pt x="54330" y="50296"/>
                  </a:lnTo>
                  <a:lnTo>
                    <a:pt x="56329" y="52438"/>
                  </a:lnTo>
                  <a:lnTo>
                    <a:pt x="75216" y="66272"/>
                  </a:lnTo>
                  <a:lnTo>
                    <a:pt x="87668" y="83071"/>
                  </a:lnTo>
                  <a:lnTo>
                    <a:pt x="93003" y="96397"/>
                  </a:lnTo>
                  <a:lnTo>
                    <a:pt x="94584" y="112105"/>
                  </a:lnTo>
                  <a:lnTo>
                    <a:pt x="92690" y="116927"/>
                  </a:lnTo>
                  <a:lnTo>
                    <a:pt x="84940" y="125108"/>
                  </a:lnTo>
                  <a:lnTo>
                    <a:pt x="71618" y="129450"/>
                  </a:lnTo>
                  <a:lnTo>
                    <a:pt x="42251" y="132237"/>
                  </a:lnTo>
                  <a:lnTo>
                    <a:pt x="0" y="1233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259">
              <a:extLst>
                <a:ext uri="{FF2B5EF4-FFF2-40B4-BE49-F238E27FC236}">
                  <a16:creationId xmlns:a16="http://schemas.microsoft.com/office/drawing/2014/main" id="{8D1D7CBB-9E02-9C2C-EC74-A3EA9C31F2F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572308" y="4840212"/>
              <a:ext cx="75518" cy="138408"/>
            </a:xfrm>
            <a:custGeom>
              <a:avLst/>
              <a:gdLst/>
              <a:ahLst/>
              <a:cxnLst/>
              <a:rect l="0" t="0" r="0" b="0"/>
              <a:pathLst>
                <a:path w="75518" h="138408">
                  <a:moveTo>
                    <a:pt x="8842" y="36588"/>
                  </a:moveTo>
                  <a:lnTo>
                    <a:pt x="8842" y="36588"/>
                  </a:lnTo>
                  <a:lnTo>
                    <a:pt x="8842" y="41644"/>
                  </a:lnTo>
                  <a:lnTo>
                    <a:pt x="9900" y="43133"/>
                  </a:lnTo>
                  <a:lnTo>
                    <a:pt x="11664" y="44127"/>
                  </a:lnTo>
                  <a:lnTo>
                    <a:pt x="22099" y="45721"/>
                  </a:lnTo>
                  <a:lnTo>
                    <a:pt x="31232" y="45997"/>
                  </a:lnTo>
                  <a:lnTo>
                    <a:pt x="37490" y="43239"/>
                  </a:lnTo>
                  <a:lnTo>
                    <a:pt x="43800" y="39544"/>
                  </a:lnTo>
                  <a:lnTo>
                    <a:pt x="50131" y="37901"/>
                  </a:lnTo>
                  <a:lnTo>
                    <a:pt x="56473" y="31527"/>
                  </a:lnTo>
                  <a:lnTo>
                    <a:pt x="70226" y="12834"/>
                  </a:lnTo>
                  <a:lnTo>
                    <a:pt x="69873" y="11227"/>
                  </a:lnTo>
                  <a:lnTo>
                    <a:pt x="61702" y="3592"/>
                  </a:lnTo>
                  <a:lnTo>
                    <a:pt x="53149" y="756"/>
                  </a:lnTo>
                  <a:lnTo>
                    <a:pt x="47905" y="0"/>
                  </a:lnTo>
                  <a:lnTo>
                    <a:pt x="39256" y="1982"/>
                  </a:lnTo>
                  <a:lnTo>
                    <a:pt x="25615" y="11870"/>
                  </a:lnTo>
                  <a:lnTo>
                    <a:pt x="15238" y="23485"/>
                  </a:lnTo>
                  <a:lnTo>
                    <a:pt x="4505" y="46816"/>
                  </a:lnTo>
                  <a:lnTo>
                    <a:pt x="0" y="85768"/>
                  </a:lnTo>
                  <a:lnTo>
                    <a:pt x="4576" y="113249"/>
                  </a:lnTo>
                  <a:lnTo>
                    <a:pt x="9173" y="120504"/>
                  </a:lnTo>
                  <a:lnTo>
                    <a:pt x="22747" y="131387"/>
                  </a:lnTo>
                  <a:lnTo>
                    <a:pt x="38127" y="138407"/>
                  </a:lnTo>
                  <a:lnTo>
                    <a:pt x="75517" y="131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260">
              <a:extLst>
                <a:ext uri="{FF2B5EF4-FFF2-40B4-BE49-F238E27FC236}">
                  <a16:creationId xmlns:a16="http://schemas.microsoft.com/office/drawing/2014/main" id="{09535DD1-CF16-BBA0-1A73-BA9F696B777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443676" y="4838700"/>
              <a:ext cx="99375" cy="107777"/>
            </a:xfrm>
            <a:custGeom>
              <a:avLst/>
              <a:gdLst/>
              <a:ahLst/>
              <a:cxnLst/>
              <a:rect l="0" t="0" r="0" b="0"/>
              <a:pathLst>
                <a:path w="99375" h="107777">
                  <a:moveTo>
                    <a:pt x="23174" y="19050"/>
                  </a:moveTo>
                  <a:lnTo>
                    <a:pt x="23174" y="19050"/>
                  </a:lnTo>
                  <a:lnTo>
                    <a:pt x="14042" y="9917"/>
                  </a:lnTo>
                  <a:lnTo>
                    <a:pt x="12668" y="18266"/>
                  </a:lnTo>
                  <a:lnTo>
                    <a:pt x="402" y="50239"/>
                  </a:lnTo>
                  <a:lnTo>
                    <a:pt x="0" y="65015"/>
                  </a:lnTo>
                  <a:lnTo>
                    <a:pt x="8366" y="91748"/>
                  </a:lnTo>
                  <a:lnTo>
                    <a:pt x="17140" y="105971"/>
                  </a:lnTo>
                  <a:lnTo>
                    <a:pt x="20210" y="107690"/>
                  </a:lnTo>
                  <a:lnTo>
                    <a:pt x="23315" y="107776"/>
                  </a:lnTo>
                  <a:lnTo>
                    <a:pt x="29586" y="105051"/>
                  </a:lnTo>
                  <a:lnTo>
                    <a:pt x="35901" y="100311"/>
                  </a:lnTo>
                  <a:lnTo>
                    <a:pt x="59292" y="57294"/>
                  </a:lnTo>
                  <a:lnTo>
                    <a:pt x="73583" y="24135"/>
                  </a:lnTo>
                  <a:lnTo>
                    <a:pt x="9937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261">
              <a:extLst>
                <a:ext uri="{FF2B5EF4-FFF2-40B4-BE49-F238E27FC236}">
                  <a16:creationId xmlns:a16="http://schemas.microsoft.com/office/drawing/2014/main" id="{84FCEBBF-DEC4-07AE-24C1-11822704124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362075" y="4743450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19050" y="0"/>
                  </a:moveTo>
                  <a:lnTo>
                    <a:pt x="19050" y="0"/>
                  </a:lnTo>
                  <a:lnTo>
                    <a:pt x="16228" y="40020"/>
                  </a:lnTo>
                  <a:lnTo>
                    <a:pt x="10849" y="86692"/>
                  </a:lnTo>
                  <a:lnTo>
                    <a:pt x="3241" y="13166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262">
              <a:extLst>
                <a:ext uri="{FF2B5EF4-FFF2-40B4-BE49-F238E27FC236}">
                  <a16:creationId xmlns:a16="http://schemas.microsoft.com/office/drawing/2014/main" id="{00A7037A-B3CB-E417-35AA-4E5023DD20F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00050" y="4838700"/>
              <a:ext cx="180976" cy="133221"/>
            </a:xfrm>
            <a:custGeom>
              <a:avLst/>
              <a:gdLst/>
              <a:ahLst/>
              <a:cxnLst/>
              <a:rect l="0" t="0" r="0" b="0"/>
              <a:pathLst>
                <a:path w="180976" h="133221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6546" y="27517"/>
                  </a:lnTo>
                  <a:lnTo>
                    <a:pt x="7539" y="25753"/>
                  </a:lnTo>
                  <a:lnTo>
                    <a:pt x="9409" y="19442"/>
                  </a:lnTo>
                  <a:lnTo>
                    <a:pt x="14547" y="19167"/>
                  </a:lnTo>
                  <a:lnTo>
                    <a:pt x="16048" y="18069"/>
                  </a:lnTo>
                  <a:lnTo>
                    <a:pt x="17716" y="14028"/>
                  </a:lnTo>
                  <a:lnTo>
                    <a:pt x="19219" y="12528"/>
                  </a:lnTo>
                  <a:lnTo>
                    <a:pt x="28673" y="8730"/>
                  </a:lnTo>
                  <a:lnTo>
                    <a:pt x="35895" y="3057"/>
                  </a:lnTo>
                  <a:lnTo>
                    <a:pt x="44737" y="907"/>
                  </a:lnTo>
                  <a:lnTo>
                    <a:pt x="74745" y="0"/>
                  </a:lnTo>
                  <a:lnTo>
                    <a:pt x="93043" y="15810"/>
                  </a:lnTo>
                  <a:lnTo>
                    <a:pt x="98855" y="17610"/>
                  </a:lnTo>
                  <a:lnTo>
                    <a:pt x="100828" y="19148"/>
                  </a:lnTo>
                  <a:lnTo>
                    <a:pt x="103021" y="23680"/>
                  </a:lnTo>
                  <a:lnTo>
                    <a:pt x="105487" y="41759"/>
                  </a:lnTo>
                  <a:lnTo>
                    <a:pt x="112245" y="56618"/>
                  </a:lnTo>
                  <a:lnTo>
                    <a:pt x="114180" y="84400"/>
                  </a:lnTo>
                  <a:lnTo>
                    <a:pt x="111424" y="93250"/>
                  </a:lnTo>
                  <a:lnTo>
                    <a:pt x="102536" y="106585"/>
                  </a:lnTo>
                  <a:lnTo>
                    <a:pt x="100108" y="109157"/>
                  </a:lnTo>
                  <a:lnTo>
                    <a:pt x="97409" y="114836"/>
                  </a:lnTo>
                  <a:lnTo>
                    <a:pt x="96689" y="117833"/>
                  </a:lnTo>
                  <a:lnTo>
                    <a:pt x="95151" y="119830"/>
                  </a:lnTo>
                  <a:lnTo>
                    <a:pt x="77954" y="131870"/>
                  </a:lnTo>
                  <a:lnTo>
                    <a:pt x="71663" y="132912"/>
                  </a:lnTo>
                  <a:lnTo>
                    <a:pt x="63097" y="133220"/>
                  </a:lnTo>
                  <a:lnTo>
                    <a:pt x="61114" y="132205"/>
                  </a:lnTo>
                  <a:lnTo>
                    <a:pt x="59793" y="130470"/>
                  </a:lnTo>
                  <a:lnTo>
                    <a:pt x="57266" y="125721"/>
                  </a:lnTo>
                  <a:lnTo>
                    <a:pt x="42065" y="107837"/>
                  </a:lnTo>
                  <a:lnTo>
                    <a:pt x="39275" y="98392"/>
                  </a:lnTo>
                  <a:lnTo>
                    <a:pt x="38255" y="82545"/>
                  </a:lnTo>
                  <a:lnTo>
                    <a:pt x="40991" y="76198"/>
                  </a:lnTo>
                  <a:lnTo>
                    <a:pt x="44676" y="69849"/>
                  </a:lnTo>
                  <a:lnTo>
                    <a:pt x="46314" y="63500"/>
                  </a:lnTo>
                  <a:lnTo>
                    <a:pt x="47810" y="61383"/>
                  </a:lnTo>
                  <a:lnTo>
                    <a:pt x="49865" y="59972"/>
                  </a:lnTo>
                  <a:lnTo>
                    <a:pt x="54970" y="57346"/>
                  </a:lnTo>
                  <a:lnTo>
                    <a:pt x="65912" y="49917"/>
                  </a:lnTo>
                  <a:lnTo>
                    <a:pt x="105929" y="34809"/>
                  </a:lnTo>
                  <a:lnTo>
                    <a:pt x="146907" y="26574"/>
                  </a:lnTo>
                  <a:lnTo>
                    <a:pt x="151913" y="24066"/>
                  </a:lnTo>
                  <a:lnTo>
                    <a:pt x="156309" y="23452"/>
                  </a:lnTo>
                  <a:lnTo>
                    <a:pt x="180975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263">
              <a:extLst>
                <a:ext uri="{FF2B5EF4-FFF2-40B4-BE49-F238E27FC236}">
                  <a16:creationId xmlns:a16="http://schemas.microsoft.com/office/drawing/2014/main" id="{7C0793DC-3091-6CEE-7BCF-D5045C9B2AA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30493" y="4859108"/>
              <a:ext cx="82345" cy="119492"/>
            </a:xfrm>
            <a:custGeom>
              <a:avLst/>
              <a:gdLst/>
              <a:ahLst/>
              <a:cxnLst/>
              <a:rect l="0" t="0" r="0" b="0"/>
              <a:pathLst>
                <a:path w="82345" h="119492">
                  <a:moveTo>
                    <a:pt x="26732" y="17692"/>
                  </a:moveTo>
                  <a:lnTo>
                    <a:pt x="26732" y="17692"/>
                  </a:lnTo>
                  <a:lnTo>
                    <a:pt x="35865" y="17692"/>
                  </a:lnTo>
                  <a:lnTo>
                    <a:pt x="36247" y="8559"/>
                  </a:lnTo>
                  <a:lnTo>
                    <a:pt x="28055" y="0"/>
                  </a:lnTo>
                  <a:lnTo>
                    <a:pt x="26556" y="606"/>
                  </a:lnTo>
                  <a:lnTo>
                    <a:pt x="22067" y="4101"/>
                  </a:lnTo>
                  <a:lnTo>
                    <a:pt x="13591" y="17075"/>
                  </a:lnTo>
                  <a:lnTo>
                    <a:pt x="2303" y="48027"/>
                  </a:lnTo>
                  <a:lnTo>
                    <a:pt x="0" y="66100"/>
                  </a:lnTo>
                  <a:lnTo>
                    <a:pt x="4620" y="84715"/>
                  </a:lnTo>
                  <a:lnTo>
                    <a:pt x="13730" y="101455"/>
                  </a:lnTo>
                  <a:lnTo>
                    <a:pt x="24834" y="112422"/>
                  </a:lnTo>
                  <a:lnTo>
                    <a:pt x="36824" y="118003"/>
                  </a:lnTo>
                  <a:lnTo>
                    <a:pt x="42985" y="119491"/>
                  </a:lnTo>
                  <a:lnTo>
                    <a:pt x="55475" y="118322"/>
                  </a:lnTo>
                  <a:lnTo>
                    <a:pt x="61769" y="116528"/>
                  </a:lnTo>
                  <a:lnTo>
                    <a:pt x="67024" y="112159"/>
                  </a:lnTo>
                  <a:lnTo>
                    <a:pt x="78417" y="92954"/>
                  </a:lnTo>
                  <a:lnTo>
                    <a:pt x="81453" y="83597"/>
                  </a:lnTo>
                  <a:lnTo>
                    <a:pt x="82344" y="48271"/>
                  </a:lnTo>
                  <a:lnTo>
                    <a:pt x="78612" y="32694"/>
                  </a:lnTo>
                  <a:lnTo>
                    <a:pt x="70604" y="21537"/>
                  </a:lnTo>
                  <a:lnTo>
                    <a:pt x="65505" y="17080"/>
                  </a:lnTo>
                  <a:lnTo>
                    <a:pt x="51373" y="12128"/>
                  </a:lnTo>
                  <a:lnTo>
                    <a:pt x="17207" y="8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264">
              <a:extLst>
                <a:ext uri="{FF2B5EF4-FFF2-40B4-BE49-F238E27FC236}">
                  <a16:creationId xmlns:a16="http://schemas.microsoft.com/office/drawing/2014/main" id="{B6886333-C05E-F5A5-123A-B8AE14B5962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23900" y="4886325"/>
              <a:ext cx="38101" cy="171451"/>
            </a:xfrm>
            <a:custGeom>
              <a:avLst/>
              <a:gdLst/>
              <a:ahLst/>
              <a:cxnLst/>
              <a:rect l="0" t="0" r="0" b="0"/>
              <a:pathLst>
                <a:path w="38101" h="171451">
                  <a:moveTo>
                    <a:pt x="38100" y="0"/>
                  </a:moveTo>
                  <a:lnTo>
                    <a:pt x="38100" y="0"/>
                  </a:lnTo>
                  <a:lnTo>
                    <a:pt x="37042" y="9721"/>
                  </a:lnTo>
                  <a:lnTo>
                    <a:pt x="24842" y="48905"/>
                  </a:lnTo>
                  <a:lnTo>
                    <a:pt x="16991" y="9541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265">
              <a:extLst>
                <a:ext uri="{FF2B5EF4-FFF2-40B4-BE49-F238E27FC236}">
                  <a16:creationId xmlns:a16="http://schemas.microsoft.com/office/drawing/2014/main" id="{CE9185B8-C68A-A69A-DB24-B3E773C6007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52475" y="4857764"/>
              <a:ext cx="82947" cy="76187"/>
            </a:xfrm>
            <a:custGeom>
              <a:avLst/>
              <a:gdLst/>
              <a:ahLst/>
              <a:cxnLst/>
              <a:rect l="0" t="0" r="0" b="0"/>
              <a:pathLst>
                <a:path w="82947" h="76187">
                  <a:moveTo>
                    <a:pt x="0" y="47611"/>
                  </a:moveTo>
                  <a:lnTo>
                    <a:pt x="0" y="47611"/>
                  </a:lnTo>
                  <a:lnTo>
                    <a:pt x="0" y="42555"/>
                  </a:lnTo>
                  <a:lnTo>
                    <a:pt x="2822" y="37250"/>
                  </a:lnTo>
                  <a:lnTo>
                    <a:pt x="6546" y="31364"/>
                  </a:lnTo>
                  <a:lnTo>
                    <a:pt x="9701" y="22101"/>
                  </a:lnTo>
                  <a:lnTo>
                    <a:pt x="22666" y="6322"/>
                  </a:lnTo>
                  <a:lnTo>
                    <a:pt x="28771" y="2802"/>
                  </a:lnTo>
                  <a:lnTo>
                    <a:pt x="41314" y="542"/>
                  </a:lnTo>
                  <a:lnTo>
                    <a:pt x="61650" y="0"/>
                  </a:lnTo>
                  <a:lnTo>
                    <a:pt x="63325" y="1054"/>
                  </a:lnTo>
                  <a:lnTo>
                    <a:pt x="64442" y="2815"/>
                  </a:lnTo>
                  <a:lnTo>
                    <a:pt x="65186" y="5047"/>
                  </a:lnTo>
                  <a:lnTo>
                    <a:pt x="79473" y="17292"/>
                  </a:lnTo>
                  <a:lnTo>
                    <a:pt x="82946" y="27434"/>
                  </a:lnTo>
                  <a:lnTo>
                    <a:pt x="81668" y="38996"/>
                  </a:lnTo>
                  <a:lnTo>
                    <a:pt x="77280" y="53553"/>
                  </a:lnTo>
                  <a:lnTo>
                    <a:pt x="71464" y="61131"/>
                  </a:lnTo>
                  <a:lnTo>
                    <a:pt x="65981" y="64203"/>
                  </a:lnTo>
                  <a:lnTo>
                    <a:pt x="63037" y="65023"/>
                  </a:lnTo>
                  <a:lnTo>
                    <a:pt x="61075" y="66627"/>
                  </a:lnTo>
                  <a:lnTo>
                    <a:pt x="58894" y="71232"/>
                  </a:lnTo>
                  <a:lnTo>
                    <a:pt x="57255" y="72883"/>
                  </a:lnTo>
                  <a:lnTo>
                    <a:pt x="52610" y="74718"/>
                  </a:lnTo>
                  <a:lnTo>
                    <a:pt x="9525" y="761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266">
              <a:extLst>
                <a:ext uri="{FF2B5EF4-FFF2-40B4-BE49-F238E27FC236}">
                  <a16:creationId xmlns:a16="http://schemas.microsoft.com/office/drawing/2014/main" id="{A1E16FCC-3CC3-1D52-6376-251609096A7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76300" y="49434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267">
              <a:extLst>
                <a:ext uri="{FF2B5EF4-FFF2-40B4-BE49-F238E27FC236}">
                  <a16:creationId xmlns:a16="http://schemas.microsoft.com/office/drawing/2014/main" id="{064D1FBC-87E1-9C1D-D9DE-13D5FC5FFD9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09650" y="4829175"/>
              <a:ext cx="142876" cy="132320"/>
            </a:xfrm>
            <a:custGeom>
              <a:avLst/>
              <a:gdLst/>
              <a:ahLst/>
              <a:cxnLst/>
              <a:rect l="0" t="0" r="0" b="0"/>
              <a:pathLst>
                <a:path w="142876" h="132320">
                  <a:moveTo>
                    <a:pt x="0" y="47625"/>
                  </a:moveTo>
                  <a:lnTo>
                    <a:pt x="0" y="47625"/>
                  </a:lnTo>
                  <a:lnTo>
                    <a:pt x="5057" y="47625"/>
                  </a:lnTo>
                  <a:lnTo>
                    <a:pt x="6546" y="46567"/>
                  </a:lnTo>
                  <a:lnTo>
                    <a:pt x="7539" y="44803"/>
                  </a:lnTo>
                  <a:lnTo>
                    <a:pt x="8201" y="42568"/>
                  </a:lnTo>
                  <a:lnTo>
                    <a:pt x="17610" y="30292"/>
                  </a:lnTo>
                  <a:lnTo>
                    <a:pt x="21232" y="29338"/>
                  </a:lnTo>
                  <a:lnTo>
                    <a:pt x="23680" y="29083"/>
                  </a:lnTo>
                  <a:lnTo>
                    <a:pt x="25312" y="29972"/>
                  </a:lnTo>
                  <a:lnTo>
                    <a:pt x="26400" y="31623"/>
                  </a:lnTo>
                  <a:lnTo>
                    <a:pt x="44737" y="71399"/>
                  </a:lnTo>
                  <a:lnTo>
                    <a:pt x="59153" y="115725"/>
                  </a:lnTo>
                  <a:lnTo>
                    <a:pt x="64390" y="125518"/>
                  </a:lnTo>
                  <a:lnTo>
                    <a:pt x="74436" y="132319"/>
                  </a:lnTo>
                  <a:lnTo>
                    <a:pt x="89303" y="93487"/>
                  </a:lnTo>
                  <a:lnTo>
                    <a:pt x="101680" y="50256"/>
                  </a:lnTo>
                  <a:lnTo>
                    <a:pt x="114315" y="15689"/>
                  </a:lnTo>
                  <a:lnTo>
                    <a:pt x="117485" y="10459"/>
                  </a:lnTo>
                  <a:lnTo>
                    <a:pt x="121715" y="697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268">
              <a:extLst>
                <a:ext uri="{FF2B5EF4-FFF2-40B4-BE49-F238E27FC236}">
                  <a16:creationId xmlns:a16="http://schemas.microsoft.com/office/drawing/2014/main" id="{260D1069-04D1-09B8-B346-EC6F97AA96C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83536" y="4830626"/>
              <a:ext cx="140440" cy="116636"/>
            </a:xfrm>
            <a:custGeom>
              <a:avLst/>
              <a:gdLst/>
              <a:ahLst/>
              <a:cxnLst/>
              <a:rect l="0" t="0" r="0" b="0"/>
              <a:pathLst>
                <a:path w="140440" h="116636">
                  <a:moveTo>
                    <a:pt x="102339" y="36649"/>
                  </a:moveTo>
                  <a:lnTo>
                    <a:pt x="102339" y="36649"/>
                  </a:lnTo>
                  <a:lnTo>
                    <a:pt x="102339" y="28448"/>
                  </a:lnTo>
                  <a:lnTo>
                    <a:pt x="94138" y="19039"/>
                  </a:lnTo>
                  <a:lnTo>
                    <a:pt x="93207" y="12969"/>
                  </a:lnTo>
                  <a:lnTo>
                    <a:pt x="92017" y="11337"/>
                  </a:lnTo>
                  <a:lnTo>
                    <a:pt x="90166" y="10249"/>
                  </a:lnTo>
                  <a:lnTo>
                    <a:pt x="87874" y="9525"/>
                  </a:lnTo>
                  <a:lnTo>
                    <a:pt x="73531" y="726"/>
                  </a:lnTo>
                  <a:lnTo>
                    <a:pt x="70434" y="0"/>
                  </a:lnTo>
                  <a:lnTo>
                    <a:pt x="50905" y="9092"/>
                  </a:lnTo>
                  <a:lnTo>
                    <a:pt x="24524" y="31127"/>
                  </a:lnTo>
                  <a:lnTo>
                    <a:pt x="11667" y="50653"/>
                  </a:lnTo>
                  <a:lnTo>
                    <a:pt x="663" y="82337"/>
                  </a:lnTo>
                  <a:lnTo>
                    <a:pt x="0" y="95055"/>
                  </a:lnTo>
                  <a:lnTo>
                    <a:pt x="5946" y="115353"/>
                  </a:lnTo>
                  <a:lnTo>
                    <a:pt x="8444" y="116635"/>
                  </a:lnTo>
                  <a:lnTo>
                    <a:pt x="16863" y="115238"/>
                  </a:lnTo>
                  <a:lnTo>
                    <a:pt x="28447" y="108500"/>
                  </a:lnTo>
                  <a:lnTo>
                    <a:pt x="41843" y="95684"/>
                  </a:lnTo>
                  <a:lnTo>
                    <a:pt x="70939" y="55868"/>
                  </a:lnTo>
                  <a:lnTo>
                    <a:pt x="71880" y="52638"/>
                  </a:lnTo>
                  <a:lnTo>
                    <a:pt x="73566" y="50482"/>
                  </a:lnTo>
                  <a:lnTo>
                    <a:pt x="78879" y="47450"/>
                  </a:lnTo>
                  <a:lnTo>
                    <a:pt x="78232" y="47025"/>
                  </a:lnTo>
                  <a:lnTo>
                    <a:pt x="76743" y="46741"/>
                  </a:lnTo>
                  <a:lnTo>
                    <a:pt x="75750" y="47611"/>
                  </a:lnTo>
                  <a:lnTo>
                    <a:pt x="74647" y="51398"/>
                  </a:lnTo>
                  <a:lnTo>
                    <a:pt x="74026" y="59481"/>
                  </a:lnTo>
                  <a:lnTo>
                    <a:pt x="71058" y="65494"/>
                  </a:lnTo>
                  <a:lnTo>
                    <a:pt x="67270" y="71695"/>
                  </a:lnTo>
                  <a:lnTo>
                    <a:pt x="65586" y="77977"/>
                  </a:lnTo>
                  <a:lnTo>
                    <a:pt x="66195" y="81135"/>
                  </a:lnTo>
                  <a:lnTo>
                    <a:pt x="71955" y="93806"/>
                  </a:lnTo>
                  <a:lnTo>
                    <a:pt x="72558" y="96979"/>
                  </a:lnTo>
                  <a:lnTo>
                    <a:pt x="74018" y="99094"/>
                  </a:lnTo>
                  <a:lnTo>
                    <a:pt x="76050" y="100504"/>
                  </a:lnTo>
                  <a:lnTo>
                    <a:pt x="82189" y="102070"/>
                  </a:lnTo>
                  <a:lnTo>
                    <a:pt x="91972" y="102767"/>
                  </a:lnTo>
                  <a:lnTo>
                    <a:pt x="100554" y="100254"/>
                  </a:lnTo>
                  <a:lnTo>
                    <a:pt x="108954" y="96668"/>
                  </a:lnTo>
                  <a:lnTo>
                    <a:pt x="140439" y="842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1" name="SMARTInkShape-Group53">
            <a:extLst>
              <a:ext uri="{FF2B5EF4-FFF2-40B4-BE49-F238E27FC236}">
                <a16:creationId xmlns:a16="http://schemas.microsoft.com/office/drawing/2014/main" id="{CDD8BFFD-6475-09EE-783A-971B0D08E2C7}"/>
              </a:ext>
            </a:extLst>
          </p:cNvPr>
          <p:cNvGrpSpPr/>
          <p:nvPr/>
        </p:nvGrpSpPr>
        <p:grpSpPr>
          <a:xfrm>
            <a:off x="228600" y="4730038"/>
            <a:ext cx="130879" cy="261063"/>
            <a:chOff x="228600" y="4730038"/>
            <a:chExt cx="130879" cy="261063"/>
          </a:xfrm>
        </p:grpSpPr>
        <p:sp>
          <p:nvSpPr>
            <p:cNvPr id="509" name="SMARTInkShape-269">
              <a:extLst>
                <a:ext uri="{FF2B5EF4-FFF2-40B4-BE49-F238E27FC236}">
                  <a16:creationId xmlns:a16="http://schemas.microsoft.com/office/drawing/2014/main" id="{6B417A0E-707D-4779-68CF-4D87941F3B9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28600" y="4730038"/>
              <a:ext cx="130879" cy="97004"/>
            </a:xfrm>
            <a:custGeom>
              <a:avLst/>
              <a:gdLst/>
              <a:ahLst/>
              <a:cxnLst/>
              <a:rect l="0" t="0" r="0" b="0"/>
              <a:pathLst>
                <a:path w="130879" h="97004">
                  <a:moveTo>
                    <a:pt x="0" y="41987"/>
                  </a:moveTo>
                  <a:lnTo>
                    <a:pt x="0" y="41987"/>
                  </a:lnTo>
                  <a:lnTo>
                    <a:pt x="22120" y="22689"/>
                  </a:lnTo>
                  <a:lnTo>
                    <a:pt x="68736" y="698"/>
                  </a:lnTo>
                  <a:lnTo>
                    <a:pt x="83819" y="0"/>
                  </a:lnTo>
                  <a:lnTo>
                    <a:pt x="110748" y="8175"/>
                  </a:lnTo>
                  <a:lnTo>
                    <a:pt x="120835" y="19551"/>
                  </a:lnTo>
                  <a:lnTo>
                    <a:pt x="129642" y="38161"/>
                  </a:lnTo>
                  <a:lnTo>
                    <a:pt x="130878" y="42612"/>
                  </a:lnTo>
                  <a:lnTo>
                    <a:pt x="127561" y="64044"/>
                  </a:lnTo>
                  <a:lnTo>
                    <a:pt x="119876" y="80390"/>
                  </a:lnTo>
                  <a:lnTo>
                    <a:pt x="105839" y="91936"/>
                  </a:lnTo>
                  <a:lnTo>
                    <a:pt x="78162" y="97003"/>
                  </a:lnTo>
                  <a:lnTo>
                    <a:pt x="34058" y="92170"/>
                  </a:lnTo>
                  <a:lnTo>
                    <a:pt x="9525" y="896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270">
              <a:extLst>
                <a:ext uri="{FF2B5EF4-FFF2-40B4-BE49-F238E27FC236}">
                  <a16:creationId xmlns:a16="http://schemas.microsoft.com/office/drawing/2014/main" id="{88D09A3E-3121-C67E-0D94-A35DDED4DB6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28600" y="4752975"/>
              <a:ext cx="19051" cy="238126"/>
            </a:xfrm>
            <a:custGeom>
              <a:avLst/>
              <a:gdLst/>
              <a:ahLst/>
              <a:cxnLst/>
              <a:rect l="0" t="0" r="0" b="0"/>
              <a:pathLst>
                <a:path w="19051" h="238126">
                  <a:moveTo>
                    <a:pt x="19050" y="0"/>
                  </a:moveTo>
                  <a:lnTo>
                    <a:pt x="19050" y="0"/>
                  </a:lnTo>
                  <a:lnTo>
                    <a:pt x="19050" y="44829"/>
                  </a:lnTo>
                  <a:lnTo>
                    <a:pt x="13994" y="80428"/>
                  </a:lnTo>
                  <a:lnTo>
                    <a:pt x="10849" y="122843"/>
                  </a:lnTo>
                  <a:lnTo>
                    <a:pt x="8728" y="163887"/>
                  </a:lnTo>
                  <a:lnTo>
                    <a:pt x="2038" y="204920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54">
            <a:extLst>
              <a:ext uri="{FF2B5EF4-FFF2-40B4-BE49-F238E27FC236}">
                <a16:creationId xmlns:a16="http://schemas.microsoft.com/office/drawing/2014/main" id="{39F12758-C5B8-D921-C1DC-38D0409B9974}"/>
              </a:ext>
            </a:extLst>
          </p:cNvPr>
          <p:cNvGrpSpPr/>
          <p:nvPr/>
        </p:nvGrpSpPr>
        <p:grpSpPr>
          <a:xfrm>
            <a:off x="3429000" y="2286000"/>
            <a:ext cx="2236011" cy="675941"/>
            <a:chOff x="3429000" y="2286000"/>
            <a:chExt cx="2236011" cy="675941"/>
          </a:xfrm>
        </p:grpSpPr>
        <p:sp>
          <p:nvSpPr>
            <p:cNvPr id="320" name="SMARTInkShape-271">
              <a:extLst>
                <a:ext uri="{FF2B5EF4-FFF2-40B4-BE49-F238E27FC236}">
                  <a16:creationId xmlns:a16="http://schemas.microsoft.com/office/drawing/2014/main" id="{7CB19390-6898-281F-5C04-3D02863E86D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819525" y="27813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72">
              <a:extLst>
                <a:ext uri="{FF2B5EF4-FFF2-40B4-BE49-F238E27FC236}">
                  <a16:creationId xmlns:a16="http://schemas.microsoft.com/office/drawing/2014/main" id="{CB713CEC-E42E-F15B-D9D9-C8085695466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800911" y="2847975"/>
              <a:ext cx="132915" cy="113966"/>
            </a:xfrm>
            <a:custGeom>
              <a:avLst/>
              <a:gdLst/>
              <a:ahLst/>
              <a:cxnLst/>
              <a:rect l="0" t="0" r="0" b="0"/>
              <a:pathLst>
                <a:path w="132915" h="113966">
                  <a:moveTo>
                    <a:pt x="18614" y="0"/>
                  </a:moveTo>
                  <a:lnTo>
                    <a:pt x="18614" y="0"/>
                  </a:lnTo>
                  <a:lnTo>
                    <a:pt x="23670" y="5056"/>
                  </a:lnTo>
                  <a:lnTo>
                    <a:pt x="26153" y="10361"/>
                  </a:lnTo>
                  <a:lnTo>
                    <a:pt x="26815" y="13258"/>
                  </a:lnTo>
                  <a:lnTo>
                    <a:pt x="20273" y="46206"/>
                  </a:lnTo>
                  <a:lnTo>
                    <a:pt x="9152" y="88497"/>
                  </a:lnTo>
                  <a:lnTo>
                    <a:pt x="0" y="113169"/>
                  </a:lnTo>
                  <a:lnTo>
                    <a:pt x="913" y="113546"/>
                  </a:lnTo>
                  <a:lnTo>
                    <a:pt x="4750" y="113965"/>
                  </a:lnTo>
                  <a:lnTo>
                    <a:pt x="47516" y="102528"/>
                  </a:lnTo>
                  <a:lnTo>
                    <a:pt x="61092" y="98485"/>
                  </a:lnTo>
                  <a:lnTo>
                    <a:pt x="105585" y="94476"/>
                  </a:lnTo>
                  <a:lnTo>
                    <a:pt x="132914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73">
              <a:extLst>
                <a:ext uri="{FF2B5EF4-FFF2-40B4-BE49-F238E27FC236}">
                  <a16:creationId xmlns:a16="http://schemas.microsoft.com/office/drawing/2014/main" id="{1CD452F8-1BBC-BDB3-404E-278A08CA282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479754" y="2286000"/>
              <a:ext cx="185257" cy="416302"/>
            </a:xfrm>
            <a:custGeom>
              <a:avLst/>
              <a:gdLst/>
              <a:ahLst/>
              <a:cxnLst/>
              <a:rect l="0" t="0" r="0" b="0"/>
              <a:pathLst>
                <a:path w="185257" h="416302">
                  <a:moveTo>
                    <a:pt x="73321" y="0"/>
                  </a:moveTo>
                  <a:lnTo>
                    <a:pt x="73321" y="0"/>
                  </a:lnTo>
                  <a:lnTo>
                    <a:pt x="89588" y="9721"/>
                  </a:lnTo>
                  <a:lnTo>
                    <a:pt x="131359" y="53962"/>
                  </a:lnTo>
                  <a:lnTo>
                    <a:pt x="154595" y="94620"/>
                  </a:lnTo>
                  <a:lnTo>
                    <a:pt x="175648" y="133226"/>
                  </a:lnTo>
                  <a:lnTo>
                    <a:pt x="182300" y="156578"/>
                  </a:lnTo>
                  <a:lnTo>
                    <a:pt x="185256" y="191651"/>
                  </a:lnTo>
                  <a:lnTo>
                    <a:pt x="183748" y="229112"/>
                  </a:lnTo>
                  <a:lnTo>
                    <a:pt x="178491" y="262694"/>
                  </a:lnTo>
                  <a:lnTo>
                    <a:pt x="157870" y="304322"/>
                  </a:lnTo>
                  <a:lnTo>
                    <a:pt x="128358" y="347862"/>
                  </a:lnTo>
                  <a:lnTo>
                    <a:pt x="110482" y="363803"/>
                  </a:lnTo>
                  <a:lnTo>
                    <a:pt x="64731" y="399432"/>
                  </a:lnTo>
                  <a:lnTo>
                    <a:pt x="49748" y="409653"/>
                  </a:lnTo>
                  <a:lnTo>
                    <a:pt x="24356" y="416301"/>
                  </a:lnTo>
                  <a:lnTo>
                    <a:pt x="11695" y="415034"/>
                  </a:lnTo>
                  <a:lnTo>
                    <a:pt x="0" y="410653"/>
                  </a:lnTo>
                  <a:lnTo>
                    <a:pt x="99" y="409235"/>
                  </a:lnTo>
                  <a:lnTo>
                    <a:pt x="6646" y="400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74">
              <a:extLst>
                <a:ext uri="{FF2B5EF4-FFF2-40B4-BE49-F238E27FC236}">
                  <a16:creationId xmlns:a16="http://schemas.microsoft.com/office/drawing/2014/main" id="{FAA8CD16-34A9-7CAB-8759-9CDFD705FAC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257800" y="2412034"/>
              <a:ext cx="209551" cy="26367"/>
            </a:xfrm>
            <a:custGeom>
              <a:avLst/>
              <a:gdLst/>
              <a:ahLst/>
              <a:cxnLst/>
              <a:rect l="0" t="0" r="0" b="0"/>
              <a:pathLst>
                <a:path w="209551" h="26367">
                  <a:moveTo>
                    <a:pt x="0" y="26366"/>
                  </a:moveTo>
                  <a:lnTo>
                    <a:pt x="0" y="26366"/>
                  </a:lnTo>
                  <a:lnTo>
                    <a:pt x="40020" y="23544"/>
                  </a:lnTo>
                  <a:lnTo>
                    <a:pt x="83162" y="17429"/>
                  </a:lnTo>
                  <a:lnTo>
                    <a:pt x="123318" y="11901"/>
                  </a:lnTo>
                  <a:lnTo>
                    <a:pt x="168561" y="381"/>
                  </a:lnTo>
                  <a:lnTo>
                    <a:pt x="181808" y="0"/>
                  </a:lnTo>
                  <a:lnTo>
                    <a:pt x="209550" y="7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75">
              <a:extLst>
                <a:ext uri="{FF2B5EF4-FFF2-40B4-BE49-F238E27FC236}">
                  <a16:creationId xmlns:a16="http://schemas.microsoft.com/office/drawing/2014/main" id="{4E4990E7-423F-A494-3CFA-A6BDC1CCDC6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282715" y="2486568"/>
              <a:ext cx="194161" cy="186137"/>
            </a:xfrm>
            <a:custGeom>
              <a:avLst/>
              <a:gdLst/>
              <a:ahLst/>
              <a:cxnLst/>
              <a:rect l="0" t="0" r="0" b="0"/>
              <a:pathLst>
                <a:path w="194161" h="186137">
                  <a:moveTo>
                    <a:pt x="13185" y="28032"/>
                  </a:moveTo>
                  <a:lnTo>
                    <a:pt x="13185" y="28032"/>
                  </a:lnTo>
                  <a:lnTo>
                    <a:pt x="54821" y="5642"/>
                  </a:lnTo>
                  <a:lnTo>
                    <a:pt x="78653" y="271"/>
                  </a:lnTo>
                  <a:lnTo>
                    <a:pt x="82230" y="0"/>
                  </a:lnTo>
                  <a:lnTo>
                    <a:pt x="85674" y="1936"/>
                  </a:lnTo>
                  <a:lnTo>
                    <a:pt x="92321" y="9731"/>
                  </a:lnTo>
                  <a:lnTo>
                    <a:pt x="95982" y="20251"/>
                  </a:lnTo>
                  <a:lnTo>
                    <a:pt x="98332" y="49308"/>
                  </a:lnTo>
                  <a:lnTo>
                    <a:pt x="88627" y="81373"/>
                  </a:lnTo>
                  <a:lnTo>
                    <a:pt x="60895" y="121471"/>
                  </a:lnTo>
                  <a:lnTo>
                    <a:pt x="44725" y="144030"/>
                  </a:lnTo>
                  <a:lnTo>
                    <a:pt x="4949" y="184226"/>
                  </a:lnTo>
                  <a:lnTo>
                    <a:pt x="1344" y="186136"/>
                  </a:lnTo>
                  <a:lnTo>
                    <a:pt x="0" y="185293"/>
                  </a:lnTo>
                  <a:lnTo>
                    <a:pt x="161" y="182614"/>
                  </a:lnTo>
                  <a:lnTo>
                    <a:pt x="8026" y="163107"/>
                  </a:lnTo>
                  <a:lnTo>
                    <a:pt x="47448" y="118129"/>
                  </a:lnTo>
                  <a:lnTo>
                    <a:pt x="87530" y="90710"/>
                  </a:lnTo>
                  <a:lnTo>
                    <a:pt x="131709" y="51612"/>
                  </a:lnTo>
                  <a:lnTo>
                    <a:pt x="176741" y="15533"/>
                  </a:lnTo>
                  <a:lnTo>
                    <a:pt x="182296" y="10923"/>
                  </a:lnTo>
                  <a:lnTo>
                    <a:pt x="173828" y="14614"/>
                  </a:lnTo>
                  <a:lnTo>
                    <a:pt x="158551" y="24284"/>
                  </a:lnTo>
                  <a:lnTo>
                    <a:pt x="141157" y="29038"/>
                  </a:lnTo>
                  <a:lnTo>
                    <a:pt x="117425" y="43970"/>
                  </a:lnTo>
                  <a:lnTo>
                    <a:pt x="80851" y="86707"/>
                  </a:lnTo>
                  <a:lnTo>
                    <a:pt x="75009" y="99618"/>
                  </a:lnTo>
                  <a:lnTo>
                    <a:pt x="70951" y="132866"/>
                  </a:lnTo>
                  <a:lnTo>
                    <a:pt x="73921" y="136021"/>
                  </a:lnTo>
                  <a:lnTo>
                    <a:pt x="85687" y="139527"/>
                  </a:lnTo>
                  <a:lnTo>
                    <a:pt x="119111" y="140720"/>
                  </a:lnTo>
                  <a:lnTo>
                    <a:pt x="165737" y="129002"/>
                  </a:lnTo>
                  <a:lnTo>
                    <a:pt x="181960" y="123354"/>
                  </a:lnTo>
                  <a:lnTo>
                    <a:pt x="194160" y="113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76">
              <a:extLst>
                <a:ext uri="{FF2B5EF4-FFF2-40B4-BE49-F238E27FC236}">
                  <a16:creationId xmlns:a16="http://schemas.microsoft.com/office/drawing/2014/main" id="{E5B07BD6-8B9C-D6E5-C91D-4D8CCA74E2D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029200" y="2571750"/>
              <a:ext cx="180976" cy="18973"/>
            </a:xfrm>
            <a:custGeom>
              <a:avLst/>
              <a:gdLst/>
              <a:ahLst/>
              <a:cxnLst/>
              <a:rect l="0" t="0" r="0" b="0"/>
              <a:pathLst>
                <a:path w="180976" h="18973">
                  <a:moveTo>
                    <a:pt x="0" y="9525"/>
                  </a:moveTo>
                  <a:lnTo>
                    <a:pt x="0" y="9525"/>
                  </a:lnTo>
                  <a:lnTo>
                    <a:pt x="15210" y="16071"/>
                  </a:lnTo>
                  <a:lnTo>
                    <a:pt x="54893" y="18658"/>
                  </a:lnTo>
                  <a:lnTo>
                    <a:pt x="99233" y="18972"/>
                  </a:lnTo>
                  <a:lnTo>
                    <a:pt x="127120" y="16212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77">
              <a:extLst>
                <a:ext uri="{FF2B5EF4-FFF2-40B4-BE49-F238E27FC236}">
                  <a16:creationId xmlns:a16="http://schemas.microsoft.com/office/drawing/2014/main" id="{8CE1CA84-6BEC-4DD4-BACB-3286FF57105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781550" y="25717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5488" y="12504"/>
                  </a:lnTo>
                  <a:lnTo>
                    <a:pt x="4716" y="11511"/>
                  </a:lnTo>
                  <a:lnTo>
                    <a:pt x="3144" y="10849"/>
                  </a:lnTo>
                  <a:lnTo>
                    <a:pt x="3155" y="93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78">
              <a:extLst>
                <a:ext uri="{FF2B5EF4-FFF2-40B4-BE49-F238E27FC236}">
                  <a16:creationId xmlns:a16="http://schemas.microsoft.com/office/drawing/2014/main" id="{13424169-81F4-6EB7-58E6-AD6A8818CCE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757358" y="2651987"/>
              <a:ext cx="90868" cy="109297"/>
            </a:xfrm>
            <a:custGeom>
              <a:avLst/>
              <a:gdLst/>
              <a:ahLst/>
              <a:cxnLst/>
              <a:rect l="0" t="0" r="0" b="0"/>
              <a:pathLst>
                <a:path w="90868" h="109297">
                  <a:moveTo>
                    <a:pt x="24192" y="5488"/>
                  </a:moveTo>
                  <a:lnTo>
                    <a:pt x="24192" y="5488"/>
                  </a:lnTo>
                  <a:lnTo>
                    <a:pt x="29248" y="432"/>
                  </a:lnTo>
                  <a:lnTo>
                    <a:pt x="30737" y="0"/>
                  </a:lnTo>
                  <a:lnTo>
                    <a:pt x="31731" y="771"/>
                  </a:lnTo>
                  <a:lnTo>
                    <a:pt x="33324" y="4556"/>
                  </a:lnTo>
                  <a:lnTo>
                    <a:pt x="27093" y="21571"/>
                  </a:lnTo>
                  <a:lnTo>
                    <a:pt x="19518" y="58445"/>
                  </a:lnTo>
                  <a:lnTo>
                    <a:pt x="604" y="99253"/>
                  </a:lnTo>
                  <a:lnTo>
                    <a:pt x="0" y="102923"/>
                  </a:lnTo>
                  <a:lnTo>
                    <a:pt x="657" y="105370"/>
                  </a:lnTo>
                  <a:lnTo>
                    <a:pt x="2151" y="107001"/>
                  </a:lnTo>
                  <a:lnTo>
                    <a:pt x="6635" y="108813"/>
                  </a:lnTo>
                  <a:lnTo>
                    <a:pt x="9312" y="109296"/>
                  </a:lnTo>
                  <a:lnTo>
                    <a:pt x="23192" y="104920"/>
                  </a:lnTo>
                  <a:lnTo>
                    <a:pt x="54251" y="92904"/>
                  </a:lnTo>
                  <a:lnTo>
                    <a:pt x="83045" y="91362"/>
                  </a:lnTo>
                  <a:lnTo>
                    <a:pt x="85652" y="90254"/>
                  </a:lnTo>
                  <a:lnTo>
                    <a:pt x="90867" y="81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79">
              <a:extLst>
                <a:ext uri="{FF2B5EF4-FFF2-40B4-BE49-F238E27FC236}">
                  <a16:creationId xmlns:a16="http://schemas.microsoft.com/office/drawing/2014/main" id="{9974342A-90A7-C2C7-08EA-3068989A163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476750" y="2468856"/>
              <a:ext cx="200026" cy="198125"/>
            </a:xfrm>
            <a:custGeom>
              <a:avLst/>
              <a:gdLst/>
              <a:ahLst/>
              <a:cxnLst/>
              <a:rect l="0" t="0" r="0" b="0"/>
              <a:pathLst>
                <a:path w="200026" h="198125">
                  <a:moveTo>
                    <a:pt x="0" y="55269"/>
                  </a:moveTo>
                  <a:lnTo>
                    <a:pt x="0" y="55269"/>
                  </a:lnTo>
                  <a:lnTo>
                    <a:pt x="5056" y="50213"/>
                  </a:lnTo>
                  <a:lnTo>
                    <a:pt x="7539" y="44908"/>
                  </a:lnTo>
                  <a:lnTo>
                    <a:pt x="8201" y="42011"/>
                  </a:lnTo>
                  <a:lnTo>
                    <a:pt x="14581" y="35972"/>
                  </a:lnTo>
                  <a:lnTo>
                    <a:pt x="60522" y="10809"/>
                  </a:lnTo>
                  <a:lnTo>
                    <a:pt x="79434" y="2350"/>
                  </a:lnTo>
                  <a:lnTo>
                    <a:pt x="92101" y="0"/>
                  </a:lnTo>
                  <a:lnTo>
                    <a:pt x="101964" y="1777"/>
                  </a:lnTo>
                  <a:lnTo>
                    <a:pt x="106076" y="3733"/>
                  </a:lnTo>
                  <a:lnTo>
                    <a:pt x="108817" y="7153"/>
                  </a:lnTo>
                  <a:lnTo>
                    <a:pt x="111863" y="16598"/>
                  </a:lnTo>
                  <a:lnTo>
                    <a:pt x="112761" y="47512"/>
                  </a:lnTo>
                  <a:lnTo>
                    <a:pt x="100980" y="88545"/>
                  </a:lnTo>
                  <a:lnTo>
                    <a:pt x="75281" y="132088"/>
                  </a:lnTo>
                  <a:lnTo>
                    <a:pt x="43664" y="175490"/>
                  </a:lnTo>
                  <a:lnTo>
                    <a:pt x="41809" y="179866"/>
                  </a:lnTo>
                  <a:lnTo>
                    <a:pt x="39514" y="182784"/>
                  </a:lnTo>
                  <a:lnTo>
                    <a:pt x="30225" y="187851"/>
                  </a:lnTo>
                  <a:lnTo>
                    <a:pt x="34120" y="173222"/>
                  </a:lnTo>
                  <a:lnTo>
                    <a:pt x="47034" y="153836"/>
                  </a:lnTo>
                  <a:lnTo>
                    <a:pt x="86902" y="121963"/>
                  </a:lnTo>
                  <a:lnTo>
                    <a:pt x="104240" y="111369"/>
                  </a:lnTo>
                  <a:lnTo>
                    <a:pt x="132617" y="98924"/>
                  </a:lnTo>
                  <a:lnTo>
                    <a:pt x="179503" y="61715"/>
                  </a:lnTo>
                  <a:lnTo>
                    <a:pt x="192298" y="52123"/>
                  </a:lnTo>
                  <a:lnTo>
                    <a:pt x="193816" y="49996"/>
                  </a:lnTo>
                  <a:lnTo>
                    <a:pt x="193768" y="48579"/>
                  </a:lnTo>
                  <a:lnTo>
                    <a:pt x="192679" y="47634"/>
                  </a:lnTo>
                  <a:lnTo>
                    <a:pt x="188646" y="46584"/>
                  </a:lnTo>
                  <a:lnTo>
                    <a:pt x="186089" y="46304"/>
                  </a:lnTo>
                  <a:lnTo>
                    <a:pt x="172377" y="50966"/>
                  </a:lnTo>
                  <a:lnTo>
                    <a:pt x="126560" y="90874"/>
                  </a:lnTo>
                  <a:lnTo>
                    <a:pt x="106609" y="115689"/>
                  </a:lnTo>
                  <a:lnTo>
                    <a:pt x="98615" y="131850"/>
                  </a:lnTo>
                  <a:lnTo>
                    <a:pt x="95546" y="174907"/>
                  </a:lnTo>
                  <a:lnTo>
                    <a:pt x="98203" y="185347"/>
                  </a:lnTo>
                  <a:lnTo>
                    <a:pt x="100394" y="189613"/>
                  </a:lnTo>
                  <a:lnTo>
                    <a:pt x="103971" y="192456"/>
                  </a:lnTo>
                  <a:lnTo>
                    <a:pt x="113590" y="195616"/>
                  </a:lnTo>
                  <a:lnTo>
                    <a:pt x="158421" y="198100"/>
                  </a:lnTo>
                  <a:lnTo>
                    <a:pt x="164954" y="198124"/>
                  </a:lnTo>
                  <a:lnTo>
                    <a:pt x="171385" y="195313"/>
                  </a:lnTo>
                  <a:lnTo>
                    <a:pt x="177771" y="191594"/>
                  </a:lnTo>
                  <a:lnTo>
                    <a:pt x="190494" y="189207"/>
                  </a:lnTo>
                  <a:lnTo>
                    <a:pt x="200025" y="1886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80">
              <a:extLst>
                <a:ext uri="{FF2B5EF4-FFF2-40B4-BE49-F238E27FC236}">
                  <a16:creationId xmlns:a16="http://schemas.microsoft.com/office/drawing/2014/main" id="{445C0A73-E41F-DDA3-4FC5-D1A8B0AEAAB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238802" y="2333625"/>
              <a:ext cx="151831" cy="425684"/>
            </a:xfrm>
            <a:custGeom>
              <a:avLst/>
              <a:gdLst/>
              <a:ahLst/>
              <a:cxnLst/>
              <a:rect l="0" t="0" r="0" b="0"/>
              <a:pathLst>
                <a:path w="151831" h="425684">
                  <a:moveTo>
                    <a:pt x="142698" y="0"/>
                  </a:moveTo>
                  <a:lnTo>
                    <a:pt x="142698" y="0"/>
                  </a:lnTo>
                  <a:lnTo>
                    <a:pt x="151830" y="0"/>
                  </a:lnTo>
                  <a:lnTo>
                    <a:pt x="147050" y="0"/>
                  </a:lnTo>
                  <a:lnTo>
                    <a:pt x="145599" y="1058"/>
                  </a:lnTo>
                  <a:lnTo>
                    <a:pt x="143988" y="5056"/>
                  </a:lnTo>
                  <a:lnTo>
                    <a:pt x="137627" y="10361"/>
                  </a:lnTo>
                  <a:lnTo>
                    <a:pt x="97952" y="45056"/>
                  </a:lnTo>
                  <a:lnTo>
                    <a:pt x="71175" y="92286"/>
                  </a:lnTo>
                  <a:lnTo>
                    <a:pt x="51656" y="132472"/>
                  </a:lnTo>
                  <a:lnTo>
                    <a:pt x="36348" y="171190"/>
                  </a:lnTo>
                  <a:lnTo>
                    <a:pt x="17268" y="217142"/>
                  </a:lnTo>
                  <a:lnTo>
                    <a:pt x="4367" y="257852"/>
                  </a:lnTo>
                  <a:lnTo>
                    <a:pt x="721" y="299916"/>
                  </a:lnTo>
                  <a:lnTo>
                    <a:pt x="0" y="344405"/>
                  </a:lnTo>
                  <a:lnTo>
                    <a:pt x="2668" y="391455"/>
                  </a:lnTo>
                  <a:lnTo>
                    <a:pt x="4895" y="400670"/>
                  </a:lnTo>
                  <a:lnTo>
                    <a:pt x="13013" y="413731"/>
                  </a:lnTo>
                  <a:lnTo>
                    <a:pt x="18141" y="418696"/>
                  </a:lnTo>
                  <a:lnTo>
                    <a:pt x="32307" y="424212"/>
                  </a:lnTo>
                  <a:lnTo>
                    <a:pt x="40529" y="425683"/>
                  </a:lnTo>
                  <a:lnTo>
                    <a:pt x="58131" y="421673"/>
                  </a:lnTo>
                  <a:lnTo>
                    <a:pt x="95073" y="400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81">
              <a:extLst>
                <a:ext uri="{FF2B5EF4-FFF2-40B4-BE49-F238E27FC236}">
                  <a16:creationId xmlns:a16="http://schemas.microsoft.com/office/drawing/2014/main" id="{666C2C66-8788-F579-0DB8-E6A79FD5B2F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733919" y="2371725"/>
              <a:ext cx="276107" cy="276046"/>
            </a:xfrm>
            <a:custGeom>
              <a:avLst/>
              <a:gdLst/>
              <a:ahLst/>
              <a:cxnLst/>
              <a:rect l="0" t="0" r="0" b="0"/>
              <a:pathLst>
                <a:path w="276107" h="276046">
                  <a:moveTo>
                    <a:pt x="37981" y="19050"/>
                  </a:moveTo>
                  <a:lnTo>
                    <a:pt x="37981" y="19050"/>
                  </a:lnTo>
                  <a:lnTo>
                    <a:pt x="37981" y="13994"/>
                  </a:lnTo>
                  <a:lnTo>
                    <a:pt x="36923" y="12504"/>
                  </a:lnTo>
                  <a:lnTo>
                    <a:pt x="35159" y="11511"/>
                  </a:lnTo>
                  <a:lnTo>
                    <a:pt x="28849" y="9641"/>
                  </a:lnTo>
                  <a:lnTo>
                    <a:pt x="19050" y="117"/>
                  </a:lnTo>
                  <a:lnTo>
                    <a:pt x="0" y="0"/>
                  </a:lnTo>
                  <a:lnTo>
                    <a:pt x="8567" y="7604"/>
                  </a:lnTo>
                  <a:lnTo>
                    <a:pt x="50651" y="31471"/>
                  </a:lnTo>
                  <a:lnTo>
                    <a:pt x="97963" y="59937"/>
                  </a:lnTo>
                  <a:lnTo>
                    <a:pt x="140307" y="86510"/>
                  </a:lnTo>
                  <a:lnTo>
                    <a:pt x="173805" y="116963"/>
                  </a:lnTo>
                  <a:lnTo>
                    <a:pt x="177723" y="126420"/>
                  </a:lnTo>
                  <a:lnTo>
                    <a:pt x="178767" y="131905"/>
                  </a:lnTo>
                  <a:lnTo>
                    <a:pt x="177347" y="137678"/>
                  </a:lnTo>
                  <a:lnTo>
                    <a:pt x="162680" y="159331"/>
                  </a:lnTo>
                  <a:lnTo>
                    <a:pt x="129780" y="191609"/>
                  </a:lnTo>
                  <a:lnTo>
                    <a:pt x="87120" y="218667"/>
                  </a:lnTo>
                  <a:lnTo>
                    <a:pt x="47805" y="244394"/>
                  </a:lnTo>
                  <a:lnTo>
                    <a:pt x="2493" y="274176"/>
                  </a:lnTo>
                  <a:lnTo>
                    <a:pt x="3739" y="274859"/>
                  </a:lnTo>
                  <a:lnTo>
                    <a:pt x="26625" y="276045"/>
                  </a:lnTo>
                  <a:lnTo>
                    <a:pt x="67214" y="269643"/>
                  </a:lnTo>
                  <a:lnTo>
                    <a:pt x="109907" y="266514"/>
                  </a:lnTo>
                  <a:lnTo>
                    <a:pt x="152897" y="260413"/>
                  </a:lnTo>
                  <a:lnTo>
                    <a:pt x="200196" y="252545"/>
                  </a:lnTo>
                  <a:lnTo>
                    <a:pt x="223510" y="249100"/>
                  </a:lnTo>
                  <a:lnTo>
                    <a:pt x="234385" y="251117"/>
                  </a:lnTo>
                  <a:lnTo>
                    <a:pt x="246459" y="255380"/>
                  </a:lnTo>
                  <a:lnTo>
                    <a:pt x="276106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82">
              <a:extLst>
                <a:ext uri="{FF2B5EF4-FFF2-40B4-BE49-F238E27FC236}">
                  <a16:creationId xmlns:a16="http://schemas.microsoft.com/office/drawing/2014/main" id="{736C1CEE-3FCE-C99C-9820-83F54A82B05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745042" y="2343187"/>
              <a:ext cx="296085" cy="18991"/>
            </a:xfrm>
            <a:custGeom>
              <a:avLst/>
              <a:gdLst/>
              <a:ahLst/>
              <a:cxnLst/>
              <a:rect l="0" t="0" r="0" b="0"/>
              <a:pathLst>
                <a:path w="296085" h="18991">
                  <a:moveTo>
                    <a:pt x="17333" y="9488"/>
                  </a:moveTo>
                  <a:lnTo>
                    <a:pt x="17333" y="9488"/>
                  </a:lnTo>
                  <a:lnTo>
                    <a:pt x="12277" y="14544"/>
                  </a:lnTo>
                  <a:lnTo>
                    <a:pt x="6972" y="17027"/>
                  </a:lnTo>
                  <a:lnTo>
                    <a:pt x="0" y="18621"/>
                  </a:lnTo>
                  <a:lnTo>
                    <a:pt x="40598" y="18990"/>
                  </a:lnTo>
                  <a:lnTo>
                    <a:pt x="78672" y="17948"/>
                  </a:lnTo>
                  <a:lnTo>
                    <a:pt x="111002" y="13523"/>
                  </a:lnTo>
                  <a:lnTo>
                    <a:pt x="150371" y="14793"/>
                  </a:lnTo>
                  <a:lnTo>
                    <a:pt x="184810" y="11060"/>
                  </a:lnTo>
                  <a:lnTo>
                    <a:pt x="222884" y="7132"/>
                  </a:lnTo>
                  <a:lnTo>
                    <a:pt x="268604" y="592"/>
                  </a:lnTo>
                  <a:lnTo>
                    <a:pt x="296084" y="18"/>
                  </a:lnTo>
                  <a:lnTo>
                    <a:pt x="295242" y="0"/>
                  </a:lnTo>
                  <a:lnTo>
                    <a:pt x="274508" y="9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83">
              <a:extLst>
                <a:ext uri="{FF2B5EF4-FFF2-40B4-BE49-F238E27FC236}">
                  <a16:creationId xmlns:a16="http://schemas.microsoft.com/office/drawing/2014/main" id="{7244C62F-8B6D-D924-0326-BBE546FB730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429000" y="2581275"/>
              <a:ext cx="171451" cy="5057"/>
            </a:xfrm>
            <a:custGeom>
              <a:avLst/>
              <a:gdLst/>
              <a:ahLst/>
              <a:cxnLst/>
              <a:rect l="0" t="0" r="0" b="0"/>
              <a:pathLst>
                <a:path w="171451" h="5057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8828" y="4717"/>
                  </a:lnTo>
                  <a:lnTo>
                    <a:pt x="61103" y="414"/>
                  </a:lnTo>
                  <a:lnTo>
                    <a:pt x="99808" y="5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84">
              <a:extLst>
                <a:ext uri="{FF2B5EF4-FFF2-40B4-BE49-F238E27FC236}">
                  <a16:creationId xmlns:a16="http://schemas.microsoft.com/office/drawing/2014/main" id="{71DB5799-C832-F020-95CC-BCDB86CD954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448050" y="25050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44781" y="9525"/>
                  </a:lnTo>
                  <a:lnTo>
                    <a:pt x="81888" y="198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5" name="SMARTInkShape-285">
            <a:extLst>
              <a:ext uri="{FF2B5EF4-FFF2-40B4-BE49-F238E27FC236}">
                <a16:creationId xmlns:a16="http://schemas.microsoft.com/office/drawing/2014/main" id="{C3F19C07-4A08-EC35-F6DB-1BB01039D40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755049" y="1680438"/>
            <a:ext cx="187973" cy="214301"/>
          </a:xfrm>
          <a:custGeom>
            <a:avLst/>
            <a:gdLst/>
            <a:ahLst/>
            <a:cxnLst/>
            <a:rect l="0" t="0" r="0" b="0"/>
            <a:pathLst>
              <a:path w="187973" h="214301">
                <a:moveTo>
                  <a:pt x="112226" y="15012"/>
                </a:moveTo>
                <a:lnTo>
                  <a:pt x="112226" y="15012"/>
                </a:lnTo>
                <a:lnTo>
                  <a:pt x="104025" y="6811"/>
                </a:lnTo>
                <a:lnTo>
                  <a:pt x="98037" y="5879"/>
                </a:lnTo>
                <a:lnTo>
                  <a:pt x="78928" y="6623"/>
                </a:lnTo>
                <a:lnTo>
                  <a:pt x="67089" y="10578"/>
                </a:lnTo>
                <a:lnTo>
                  <a:pt x="57593" y="18686"/>
                </a:lnTo>
                <a:lnTo>
                  <a:pt x="23228" y="62801"/>
                </a:lnTo>
                <a:lnTo>
                  <a:pt x="15168" y="72587"/>
                </a:lnTo>
                <a:lnTo>
                  <a:pt x="10881" y="86109"/>
                </a:lnTo>
                <a:lnTo>
                  <a:pt x="1357" y="129895"/>
                </a:lnTo>
                <a:lnTo>
                  <a:pt x="0" y="157001"/>
                </a:lnTo>
                <a:lnTo>
                  <a:pt x="11317" y="192277"/>
                </a:lnTo>
                <a:lnTo>
                  <a:pt x="20106" y="202452"/>
                </a:lnTo>
                <a:lnTo>
                  <a:pt x="25412" y="206647"/>
                </a:lnTo>
                <a:lnTo>
                  <a:pt x="42598" y="211308"/>
                </a:lnTo>
                <a:lnTo>
                  <a:pt x="78011" y="214300"/>
                </a:lnTo>
                <a:lnTo>
                  <a:pt x="123416" y="201715"/>
                </a:lnTo>
                <a:lnTo>
                  <a:pt x="157589" y="183232"/>
                </a:lnTo>
                <a:lnTo>
                  <a:pt x="166959" y="174090"/>
                </a:lnTo>
                <a:lnTo>
                  <a:pt x="173594" y="162972"/>
                </a:lnTo>
                <a:lnTo>
                  <a:pt x="186130" y="119713"/>
                </a:lnTo>
                <a:lnTo>
                  <a:pt x="187972" y="89316"/>
                </a:lnTo>
                <a:lnTo>
                  <a:pt x="185403" y="76964"/>
                </a:lnTo>
                <a:lnTo>
                  <a:pt x="181790" y="66888"/>
                </a:lnTo>
                <a:lnTo>
                  <a:pt x="178096" y="43795"/>
                </a:lnTo>
                <a:lnTo>
                  <a:pt x="170280" y="25448"/>
                </a:lnTo>
                <a:lnTo>
                  <a:pt x="169778" y="20356"/>
                </a:lnTo>
                <a:lnTo>
                  <a:pt x="168587" y="18575"/>
                </a:lnTo>
                <a:lnTo>
                  <a:pt x="166733" y="17387"/>
                </a:lnTo>
                <a:lnTo>
                  <a:pt x="159068" y="15716"/>
                </a:lnTo>
                <a:lnTo>
                  <a:pt x="156154" y="15481"/>
                </a:lnTo>
                <a:lnTo>
                  <a:pt x="154211" y="14267"/>
                </a:lnTo>
                <a:lnTo>
                  <a:pt x="152916" y="12398"/>
                </a:lnTo>
                <a:lnTo>
                  <a:pt x="150836" y="6852"/>
                </a:lnTo>
                <a:lnTo>
                  <a:pt x="147731" y="6094"/>
                </a:lnTo>
                <a:lnTo>
                  <a:pt x="109012" y="5488"/>
                </a:lnTo>
                <a:lnTo>
                  <a:pt x="102684" y="2665"/>
                </a:lnTo>
                <a:lnTo>
                  <a:pt x="99515" y="431"/>
                </a:lnTo>
                <a:lnTo>
                  <a:pt x="95286" y="0"/>
                </a:lnTo>
                <a:lnTo>
                  <a:pt x="72274" y="4555"/>
                </a:lnTo>
                <a:lnTo>
                  <a:pt x="68658" y="6983"/>
                </a:lnTo>
                <a:lnTo>
                  <a:pt x="61818" y="15324"/>
                </a:lnTo>
                <a:lnTo>
                  <a:pt x="58072" y="23265"/>
                </a:lnTo>
                <a:lnTo>
                  <a:pt x="55076" y="3406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9" name="SMARTInkShape-Group56">
            <a:extLst>
              <a:ext uri="{FF2B5EF4-FFF2-40B4-BE49-F238E27FC236}">
                <a16:creationId xmlns:a16="http://schemas.microsoft.com/office/drawing/2014/main" id="{C661A537-942E-88BF-6AC9-9CEB8DC8ACB1}"/>
              </a:ext>
            </a:extLst>
          </p:cNvPr>
          <p:cNvGrpSpPr/>
          <p:nvPr/>
        </p:nvGrpSpPr>
        <p:grpSpPr>
          <a:xfrm>
            <a:off x="4829175" y="5106734"/>
            <a:ext cx="495301" cy="322075"/>
            <a:chOff x="4829175" y="5106734"/>
            <a:chExt cx="495301" cy="322075"/>
          </a:xfrm>
        </p:grpSpPr>
        <p:sp>
          <p:nvSpPr>
            <p:cNvPr id="336" name="SMARTInkShape-286">
              <a:extLst>
                <a:ext uri="{FF2B5EF4-FFF2-40B4-BE49-F238E27FC236}">
                  <a16:creationId xmlns:a16="http://schemas.microsoft.com/office/drawing/2014/main" id="{EAB0334A-5830-C5A5-DE6A-60F57517A4E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829175" y="5276966"/>
              <a:ext cx="123788" cy="151843"/>
            </a:xfrm>
            <a:custGeom>
              <a:avLst/>
              <a:gdLst/>
              <a:ahLst/>
              <a:cxnLst/>
              <a:rect l="0" t="0" r="0" b="0"/>
              <a:pathLst>
                <a:path w="123788" h="151843">
                  <a:moveTo>
                    <a:pt x="66675" y="18934"/>
                  </a:moveTo>
                  <a:lnTo>
                    <a:pt x="66675" y="18934"/>
                  </a:lnTo>
                  <a:lnTo>
                    <a:pt x="76200" y="9409"/>
                  </a:lnTo>
                  <a:lnTo>
                    <a:pt x="104645" y="9409"/>
                  </a:lnTo>
                  <a:lnTo>
                    <a:pt x="104764" y="17610"/>
                  </a:lnTo>
                  <a:lnTo>
                    <a:pt x="103710" y="18051"/>
                  </a:lnTo>
                  <a:lnTo>
                    <a:pt x="99715" y="18542"/>
                  </a:lnTo>
                  <a:lnTo>
                    <a:pt x="98227" y="19730"/>
                  </a:lnTo>
                  <a:lnTo>
                    <a:pt x="95642" y="27101"/>
                  </a:lnTo>
                  <a:lnTo>
                    <a:pt x="92601" y="27856"/>
                  </a:lnTo>
                  <a:lnTo>
                    <a:pt x="67105" y="28459"/>
                  </a:lnTo>
                  <a:lnTo>
                    <a:pt x="66675" y="9447"/>
                  </a:lnTo>
                  <a:lnTo>
                    <a:pt x="75807" y="277"/>
                  </a:lnTo>
                  <a:lnTo>
                    <a:pt x="81140" y="0"/>
                  </a:lnTo>
                  <a:lnTo>
                    <a:pt x="86508" y="2758"/>
                  </a:lnTo>
                  <a:lnTo>
                    <a:pt x="108356" y="22551"/>
                  </a:lnTo>
                  <a:lnTo>
                    <a:pt x="111658" y="28655"/>
                  </a:lnTo>
                  <a:lnTo>
                    <a:pt x="114184" y="34896"/>
                  </a:lnTo>
                  <a:lnTo>
                    <a:pt x="120498" y="44360"/>
                  </a:lnTo>
                  <a:lnTo>
                    <a:pt x="122839" y="54924"/>
                  </a:lnTo>
                  <a:lnTo>
                    <a:pt x="123787" y="88392"/>
                  </a:lnTo>
                  <a:lnTo>
                    <a:pt x="118757" y="103250"/>
                  </a:lnTo>
                  <a:lnTo>
                    <a:pt x="107576" y="119629"/>
                  </a:lnTo>
                  <a:lnTo>
                    <a:pt x="97256" y="129791"/>
                  </a:lnTo>
                  <a:lnTo>
                    <a:pt x="82321" y="138446"/>
                  </a:lnTo>
                  <a:lnTo>
                    <a:pt x="40833" y="150791"/>
                  </a:lnTo>
                  <a:lnTo>
                    <a:pt x="22094" y="151842"/>
                  </a:lnTo>
                  <a:lnTo>
                    <a:pt x="0" y="1427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87">
              <a:extLst>
                <a:ext uri="{FF2B5EF4-FFF2-40B4-BE49-F238E27FC236}">
                  <a16:creationId xmlns:a16="http://schemas.microsoft.com/office/drawing/2014/main" id="{F9A17C56-9162-7D83-8C9B-E2A57CB94D2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134615" y="5153462"/>
              <a:ext cx="18295" cy="171622"/>
            </a:xfrm>
            <a:custGeom>
              <a:avLst/>
              <a:gdLst/>
              <a:ahLst/>
              <a:cxnLst/>
              <a:rect l="0" t="0" r="0" b="0"/>
              <a:pathLst>
                <a:path w="18295" h="171622">
                  <a:moveTo>
                    <a:pt x="8885" y="28138"/>
                  </a:moveTo>
                  <a:lnTo>
                    <a:pt x="8885" y="28138"/>
                  </a:lnTo>
                  <a:lnTo>
                    <a:pt x="8885" y="10805"/>
                  </a:lnTo>
                  <a:lnTo>
                    <a:pt x="18017" y="0"/>
                  </a:lnTo>
                  <a:lnTo>
                    <a:pt x="18294" y="9805"/>
                  </a:lnTo>
                  <a:lnTo>
                    <a:pt x="10198" y="52556"/>
                  </a:lnTo>
                  <a:lnTo>
                    <a:pt x="1519" y="98342"/>
                  </a:lnTo>
                  <a:lnTo>
                    <a:pt x="0" y="133958"/>
                  </a:lnTo>
                  <a:lnTo>
                    <a:pt x="703" y="155603"/>
                  </a:lnTo>
                  <a:lnTo>
                    <a:pt x="4543" y="168751"/>
                  </a:lnTo>
                  <a:lnTo>
                    <a:pt x="5991" y="171621"/>
                  </a:lnTo>
                  <a:lnTo>
                    <a:pt x="8885" y="1710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88">
              <a:extLst>
                <a:ext uri="{FF2B5EF4-FFF2-40B4-BE49-F238E27FC236}">
                  <a16:creationId xmlns:a16="http://schemas.microsoft.com/office/drawing/2014/main" id="{37AD3A48-7B3A-342E-E13E-83E282B797C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153025" y="5106734"/>
              <a:ext cx="171451" cy="227267"/>
            </a:xfrm>
            <a:custGeom>
              <a:avLst/>
              <a:gdLst/>
              <a:ahLst/>
              <a:cxnLst/>
              <a:rect l="0" t="0" r="0" b="0"/>
              <a:pathLst>
                <a:path w="171451" h="227267">
                  <a:moveTo>
                    <a:pt x="9525" y="36766"/>
                  </a:moveTo>
                  <a:lnTo>
                    <a:pt x="9525" y="36766"/>
                  </a:lnTo>
                  <a:lnTo>
                    <a:pt x="9525" y="28565"/>
                  </a:lnTo>
                  <a:lnTo>
                    <a:pt x="34" y="17754"/>
                  </a:lnTo>
                  <a:lnTo>
                    <a:pt x="0" y="0"/>
                  </a:lnTo>
                  <a:lnTo>
                    <a:pt x="0" y="39657"/>
                  </a:lnTo>
                  <a:lnTo>
                    <a:pt x="7604" y="74379"/>
                  </a:lnTo>
                  <a:lnTo>
                    <a:pt x="25510" y="121308"/>
                  </a:lnTo>
                  <a:lnTo>
                    <a:pt x="41290" y="143724"/>
                  </a:lnTo>
                  <a:lnTo>
                    <a:pt x="47632" y="147803"/>
                  </a:lnTo>
                  <a:lnTo>
                    <a:pt x="50804" y="148891"/>
                  </a:lnTo>
                  <a:lnTo>
                    <a:pt x="62796" y="144454"/>
                  </a:lnTo>
                  <a:lnTo>
                    <a:pt x="76593" y="135428"/>
                  </a:lnTo>
                  <a:lnTo>
                    <a:pt x="114787" y="90922"/>
                  </a:lnTo>
                  <a:lnTo>
                    <a:pt x="127851" y="70099"/>
                  </a:lnTo>
                  <a:lnTo>
                    <a:pt x="133023" y="60048"/>
                  </a:lnTo>
                  <a:lnTo>
                    <a:pt x="147945" y="39170"/>
                  </a:lnTo>
                  <a:lnTo>
                    <a:pt x="151479" y="31484"/>
                  </a:lnTo>
                  <a:lnTo>
                    <a:pt x="161786" y="17894"/>
                  </a:lnTo>
                  <a:lnTo>
                    <a:pt x="170114" y="25933"/>
                  </a:lnTo>
                  <a:lnTo>
                    <a:pt x="171054" y="31910"/>
                  </a:lnTo>
                  <a:lnTo>
                    <a:pt x="171398" y="72855"/>
                  </a:lnTo>
                  <a:lnTo>
                    <a:pt x="171440" y="120212"/>
                  </a:lnTo>
                  <a:lnTo>
                    <a:pt x="171449" y="166994"/>
                  </a:lnTo>
                  <a:lnTo>
                    <a:pt x="171450" y="212659"/>
                  </a:lnTo>
                  <a:lnTo>
                    <a:pt x="171450" y="2272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2" name="SMARTInkShape-Group57">
            <a:extLst>
              <a:ext uri="{FF2B5EF4-FFF2-40B4-BE49-F238E27FC236}">
                <a16:creationId xmlns:a16="http://schemas.microsoft.com/office/drawing/2014/main" id="{768E30C5-DD95-6EDB-1297-7D55D26B6B78}"/>
              </a:ext>
            </a:extLst>
          </p:cNvPr>
          <p:cNvGrpSpPr/>
          <p:nvPr/>
        </p:nvGrpSpPr>
        <p:grpSpPr>
          <a:xfrm>
            <a:off x="5591175" y="5162550"/>
            <a:ext cx="123826" cy="85703"/>
            <a:chOff x="5591175" y="5162550"/>
            <a:chExt cx="123826" cy="85703"/>
          </a:xfrm>
        </p:grpSpPr>
        <p:sp>
          <p:nvSpPr>
            <p:cNvPr id="340" name="SMARTInkShape-289">
              <a:extLst>
                <a:ext uri="{FF2B5EF4-FFF2-40B4-BE49-F238E27FC236}">
                  <a16:creationId xmlns:a16="http://schemas.microsoft.com/office/drawing/2014/main" id="{DAEB80C1-65F3-C47D-0A2F-E3B369CB2A6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602024" y="5162550"/>
              <a:ext cx="84402" cy="9526"/>
            </a:xfrm>
            <a:custGeom>
              <a:avLst/>
              <a:gdLst/>
              <a:ahLst/>
              <a:cxnLst/>
              <a:rect l="0" t="0" r="0" b="0"/>
              <a:pathLst>
                <a:path w="8440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31814" y="8467"/>
                  </a:lnTo>
                  <a:lnTo>
                    <a:pt x="62103" y="883"/>
                  </a:lnTo>
                  <a:lnTo>
                    <a:pt x="8440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90">
              <a:extLst>
                <a:ext uri="{FF2B5EF4-FFF2-40B4-BE49-F238E27FC236}">
                  <a16:creationId xmlns:a16="http://schemas.microsoft.com/office/drawing/2014/main" id="{152DD50E-480F-107D-E0EB-C3D47BF709B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591175" y="5238750"/>
              <a:ext cx="123826" cy="9503"/>
            </a:xfrm>
            <a:custGeom>
              <a:avLst/>
              <a:gdLst/>
              <a:ahLst/>
              <a:cxnLst/>
              <a:rect l="0" t="0" r="0" b="0"/>
              <a:pathLst>
                <a:path w="123826" h="9503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6545"/>
                  </a:lnTo>
                  <a:lnTo>
                    <a:pt x="21459" y="9133"/>
                  </a:lnTo>
                  <a:lnTo>
                    <a:pt x="67197" y="9502"/>
                  </a:lnTo>
                  <a:lnTo>
                    <a:pt x="101171" y="846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SMARTInkShape-Group58">
            <a:extLst>
              <a:ext uri="{FF2B5EF4-FFF2-40B4-BE49-F238E27FC236}">
                <a16:creationId xmlns:a16="http://schemas.microsoft.com/office/drawing/2014/main" id="{52EBD516-7791-B89C-247B-AAFFB42BD241}"/>
              </a:ext>
            </a:extLst>
          </p:cNvPr>
          <p:cNvGrpSpPr/>
          <p:nvPr/>
        </p:nvGrpSpPr>
        <p:grpSpPr>
          <a:xfrm>
            <a:off x="5886450" y="5105526"/>
            <a:ext cx="541306" cy="178134"/>
            <a:chOff x="5886450" y="5105526"/>
            <a:chExt cx="541306" cy="178134"/>
          </a:xfrm>
        </p:grpSpPr>
        <p:sp>
          <p:nvSpPr>
            <p:cNvPr id="343" name="SMARTInkShape-291">
              <a:extLst>
                <a:ext uri="{FF2B5EF4-FFF2-40B4-BE49-F238E27FC236}">
                  <a16:creationId xmlns:a16="http://schemas.microsoft.com/office/drawing/2014/main" id="{7BEB2254-F070-B690-71D4-5F28D6DC399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886450" y="5105526"/>
              <a:ext cx="159500" cy="169172"/>
            </a:xfrm>
            <a:custGeom>
              <a:avLst/>
              <a:gdLst/>
              <a:ahLst/>
              <a:cxnLst/>
              <a:rect l="0" t="0" r="0" b="0"/>
              <a:pathLst>
                <a:path w="159500" h="169172">
                  <a:moveTo>
                    <a:pt x="47625" y="18924"/>
                  </a:moveTo>
                  <a:lnTo>
                    <a:pt x="47625" y="18924"/>
                  </a:lnTo>
                  <a:lnTo>
                    <a:pt x="38110" y="18924"/>
                  </a:lnTo>
                  <a:lnTo>
                    <a:pt x="38100" y="10723"/>
                  </a:lnTo>
                  <a:lnTo>
                    <a:pt x="48213" y="4735"/>
                  </a:lnTo>
                  <a:lnTo>
                    <a:pt x="64615" y="1315"/>
                  </a:lnTo>
                  <a:lnTo>
                    <a:pt x="106755" y="0"/>
                  </a:lnTo>
                  <a:lnTo>
                    <a:pt x="121882" y="5575"/>
                  </a:lnTo>
                  <a:lnTo>
                    <a:pt x="143785" y="21344"/>
                  </a:lnTo>
                  <a:lnTo>
                    <a:pt x="148571" y="28114"/>
                  </a:lnTo>
                  <a:lnTo>
                    <a:pt x="149847" y="31401"/>
                  </a:lnTo>
                  <a:lnTo>
                    <a:pt x="148582" y="35709"/>
                  </a:lnTo>
                  <a:lnTo>
                    <a:pt x="141531" y="46139"/>
                  </a:lnTo>
                  <a:lnTo>
                    <a:pt x="131341" y="52186"/>
                  </a:lnTo>
                  <a:lnTo>
                    <a:pt x="119757" y="56990"/>
                  </a:lnTo>
                  <a:lnTo>
                    <a:pt x="83530" y="80666"/>
                  </a:lnTo>
                  <a:lnTo>
                    <a:pt x="67393" y="85407"/>
                  </a:lnTo>
                  <a:lnTo>
                    <a:pt x="109065" y="85596"/>
                  </a:lnTo>
                  <a:lnTo>
                    <a:pt x="127331" y="86656"/>
                  </a:lnTo>
                  <a:lnTo>
                    <a:pt x="139847" y="90655"/>
                  </a:lnTo>
                  <a:lnTo>
                    <a:pt x="149643" y="98782"/>
                  </a:lnTo>
                  <a:lnTo>
                    <a:pt x="156466" y="108393"/>
                  </a:lnTo>
                  <a:lnTo>
                    <a:pt x="159499" y="116191"/>
                  </a:lnTo>
                  <a:lnTo>
                    <a:pt x="158191" y="120810"/>
                  </a:lnTo>
                  <a:lnTo>
                    <a:pt x="151093" y="131587"/>
                  </a:lnTo>
                  <a:lnTo>
                    <a:pt x="130141" y="149556"/>
                  </a:lnTo>
                  <a:lnTo>
                    <a:pt x="115696" y="156357"/>
                  </a:lnTo>
                  <a:lnTo>
                    <a:pt x="68785" y="168861"/>
                  </a:lnTo>
                  <a:lnTo>
                    <a:pt x="54913" y="169171"/>
                  </a:lnTo>
                  <a:lnTo>
                    <a:pt x="12401" y="159501"/>
                  </a:lnTo>
                  <a:lnTo>
                    <a:pt x="8268" y="157092"/>
                  </a:lnTo>
                  <a:lnTo>
                    <a:pt x="5512" y="154427"/>
                  </a:lnTo>
                  <a:lnTo>
                    <a:pt x="0" y="1427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92">
              <a:extLst>
                <a:ext uri="{FF2B5EF4-FFF2-40B4-BE49-F238E27FC236}">
                  <a16:creationId xmlns:a16="http://schemas.microsoft.com/office/drawing/2014/main" id="{7F1F0599-A277-23CF-B0D5-0A92B325A86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100433" y="5105796"/>
              <a:ext cx="137285" cy="177864"/>
            </a:xfrm>
            <a:custGeom>
              <a:avLst/>
              <a:gdLst/>
              <a:ahLst/>
              <a:cxnLst/>
              <a:rect l="0" t="0" r="0" b="0"/>
              <a:pathLst>
                <a:path w="137285" h="177864">
                  <a:moveTo>
                    <a:pt x="90817" y="37704"/>
                  </a:moveTo>
                  <a:lnTo>
                    <a:pt x="90817" y="37704"/>
                  </a:lnTo>
                  <a:lnTo>
                    <a:pt x="90817" y="15038"/>
                  </a:lnTo>
                  <a:lnTo>
                    <a:pt x="89759" y="13068"/>
                  </a:lnTo>
                  <a:lnTo>
                    <a:pt x="87995" y="11754"/>
                  </a:lnTo>
                  <a:lnTo>
                    <a:pt x="81685" y="9282"/>
                  </a:lnTo>
                  <a:lnTo>
                    <a:pt x="73125" y="942"/>
                  </a:lnTo>
                  <a:lnTo>
                    <a:pt x="62056" y="0"/>
                  </a:lnTo>
                  <a:lnTo>
                    <a:pt x="57885" y="1985"/>
                  </a:lnTo>
                  <a:lnTo>
                    <a:pt x="26245" y="30676"/>
                  </a:lnTo>
                  <a:lnTo>
                    <a:pt x="15240" y="50791"/>
                  </a:lnTo>
                  <a:lnTo>
                    <a:pt x="8098" y="76859"/>
                  </a:lnTo>
                  <a:lnTo>
                    <a:pt x="0" y="122509"/>
                  </a:lnTo>
                  <a:lnTo>
                    <a:pt x="2124" y="137484"/>
                  </a:lnTo>
                  <a:lnTo>
                    <a:pt x="14327" y="157816"/>
                  </a:lnTo>
                  <a:lnTo>
                    <a:pt x="31346" y="172188"/>
                  </a:lnTo>
                  <a:lnTo>
                    <a:pt x="46394" y="176849"/>
                  </a:lnTo>
                  <a:lnTo>
                    <a:pt x="63665" y="177863"/>
                  </a:lnTo>
                  <a:lnTo>
                    <a:pt x="97801" y="169890"/>
                  </a:lnTo>
                  <a:lnTo>
                    <a:pt x="104998" y="167103"/>
                  </a:lnTo>
                  <a:lnTo>
                    <a:pt x="125241" y="148012"/>
                  </a:lnTo>
                  <a:lnTo>
                    <a:pt x="132575" y="131179"/>
                  </a:lnTo>
                  <a:lnTo>
                    <a:pt x="137284" y="89448"/>
                  </a:lnTo>
                  <a:lnTo>
                    <a:pt x="133042" y="52917"/>
                  </a:lnTo>
                  <a:lnTo>
                    <a:pt x="125105" y="33529"/>
                  </a:lnTo>
                  <a:lnTo>
                    <a:pt x="120026" y="25396"/>
                  </a:lnTo>
                  <a:lnTo>
                    <a:pt x="108738" y="16358"/>
                  </a:lnTo>
                  <a:lnTo>
                    <a:pt x="90483" y="11272"/>
                  </a:lnTo>
                  <a:lnTo>
                    <a:pt x="84244" y="10557"/>
                  </a:lnTo>
                  <a:lnTo>
                    <a:pt x="74490" y="12586"/>
                  </a:lnTo>
                  <a:lnTo>
                    <a:pt x="70407" y="14609"/>
                  </a:lnTo>
                  <a:lnTo>
                    <a:pt x="52717" y="377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93">
              <a:extLst>
                <a:ext uri="{FF2B5EF4-FFF2-40B4-BE49-F238E27FC236}">
                  <a16:creationId xmlns:a16="http://schemas.microsoft.com/office/drawing/2014/main" id="{ADCBB209-E75B-44E2-8938-18010DAF623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288370" y="5143500"/>
              <a:ext cx="139386" cy="127547"/>
            </a:xfrm>
            <a:custGeom>
              <a:avLst/>
              <a:gdLst/>
              <a:ahLst/>
              <a:cxnLst/>
              <a:rect l="0" t="0" r="0" b="0"/>
              <a:pathLst>
                <a:path w="139386" h="127547">
                  <a:moveTo>
                    <a:pt x="74330" y="9525"/>
                  </a:moveTo>
                  <a:lnTo>
                    <a:pt x="74330" y="9525"/>
                  </a:lnTo>
                  <a:lnTo>
                    <a:pt x="74330" y="392"/>
                  </a:lnTo>
                  <a:lnTo>
                    <a:pt x="69274" y="116"/>
                  </a:lnTo>
                  <a:lnTo>
                    <a:pt x="48795" y="8212"/>
                  </a:lnTo>
                  <a:lnTo>
                    <a:pt x="31645" y="23680"/>
                  </a:lnTo>
                  <a:lnTo>
                    <a:pt x="10747" y="61840"/>
                  </a:lnTo>
                  <a:lnTo>
                    <a:pt x="0" y="90223"/>
                  </a:lnTo>
                  <a:lnTo>
                    <a:pt x="1784" y="98659"/>
                  </a:lnTo>
                  <a:lnTo>
                    <a:pt x="8737" y="112488"/>
                  </a:lnTo>
                  <a:lnTo>
                    <a:pt x="11552" y="116267"/>
                  </a:lnTo>
                  <a:lnTo>
                    <a:pt x="30682" y="126642"/>
                  </a:lnTo>
                  <a:lnTo>
                    <a:pt x="44700" y="127546"/>
                  </a:lnTo>
                  <a:lnTo>
                    <a:pt x="70946" y="119504"/>
                  </a:lnTo>
                  <a:lnTo>
                    <a:pt x="100055" y="104624"/>
                  </a:lnTo>
                  <a:lnTo>
                    <a:pt x="123893" y="87821"/>
                  </a:lnTo>
                  <a:lnTo>
                    <a:pt x="138575" y="57738"/>
                  </a:lnTo>
                  <a:lnTo>
                    <a:pt x="139385" y="54367"/>
                  </a:lnTo>
                  <a:lnTo>
                    <a:pt x="138866" y="51061"/>
                  </a:lnTo>
                  <a:lnTo>
                    <a:pt x="135469" y="44566"/>
                  </a:lnTo>
                  <a:lnTo>
                    <a:pt x="133080" y="42411"/>
                  </a:lnTo>
                  <a:lnTo>
                    <a:pt x="127605" y="40016"/>
                  </a:lnTo>
                  <a:lnTo>
                    <a:pt x="125722" y="38319"/>
                  </a:lnTo>
                  <a:lnTo>
                    <a:pt x="113901" y="20816"/>
                  </a:lnTo>
                  <a:lnTo>
                    <a:pt x="98279" y="4907"/>
                  </a:lnTo>
                  <a:lnTo>
                    <a:pt x="92735" y="2180"/>
                  </a:lnTo>
                  <a:lnTo>
                    <a:pt x="74501" y="85"/>
                  </a:lnTo>
                  <a:lnTo>
                    <a:pt x="2670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SMARTInkShape-Group59">
            <a:extLst>
              <a:ext uri="{FF2B5EF4-FFF2-40B4-BE49-F238E27FC236}">
                <a16:creationId xmlns:a16="http://schemas.microsoft.com/office/drawing/2014/main" id="{ABF9275A-1661-5F25-A69C-BC647BA25E54}"/>
              </a:ext>
            </a:extLst>
          </p:cNvPr>
          <p:cNvGrpSpPr/>
          <p:nvPr/>
        </p:nvGrpSpPr>
        <p:grpSpPr>
          <a:xfrm>
            <a:off x="6334125" y="5592182"/>
            <a:ext cx="1333485" cy="303794"/>
            <a:chOff x="6334125" y="5592182"/>
            <a:chExt cx="1333485" cy="303794"/>
          </a:xfrm>
        </p:grpSpPr>
        <p:sp>
          <p:nvSpPr>
            <p:cNvPr id="347" name="SMARTInkShape-294">
              <a:extLst>
                <a:ext uri="{FF2B5EF4-FFF2-40B4-BE49-F238E27FC236}">
                  <a16:creationId xmlns:a16="http://schemas.microsoft.com/office/drawing/2014/main" id="{AA37C5AA-1330-F7A1-FB15-D9F523AFF07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334125" y="5772197"/>
              <a:ext cx="80458" cy="123779"/>
            </a:xfrm>
            <a:custGeom>
              <a:avLst/>
              <a:gdLst/>
              <a:ahLst/>
              <a:cxnLst/>
              <a:rect l="0" t="0" r="0" b="0"/>
              <a:pathLst>
                <a:path w="80458" h="123779">
                  <a:moveTo>
                    <a:pt x="28575" y="19003"/>
                  </a:moveTo>
                  <a:lnTo>
                    <a:pt x="28575" y="19003"/>
                  </a:lnTo>
                  <a:lnTo>
                    <a:pt x="44821" y="3815"/>
                  </a:lnTo>
                  <a:lnTo>
                    <a:pt x="50965" y="1670"/>
                  </a:lnTo>
                  <a:lnTo>
                    <a:pt x="53027" y="2156"/>
                  </a:lnTo>
                  <a:lnTo>
                    <a:pt x="54401" y="3538"/>
                  </a:lnTo>
                  <a:lnTo>
                    <a:pt x="55317" y="5519"/>
                  </a:lnTo>
                  <a:lnTo>
                    <a:pt x="54870" y="6838"/>
                  </a:lnTo>
                  <a:lnTo>
                    <a:pt x="53513" y="7718"/>
                  </a:lnTo>
                  <a:lnTo>
                    <a:pt x="51550" y="8305"/>
                  </a:lnTo>
                  <a:lnTo>
                    <a:pt x="50242" y="9754"/>
                  </a:lnTo>
                  <a:lnTo>
                    <a:pt x="48788" y="14187"/>
                  </a:lnTo>
                  <a:lnTo>
                    <a:pt x="42498" y="19684"/>
                  </a:lnTo>
                  <a:lnTo>
                    <a:pt x="33705" y="24598"/>
                  </a:lnTo>
                  <a:lnTo>
                    <a:pt x="26269" y="26781"/>
                  </a:lnTo>
                  <a:lnTo>
                    <a:pt x="23862" y="26305"/>
                  </a:lnTo>
                  <a:lnTo>
                    <a:pt x="22258" y="24929"/>
                  </a:lnTo>
                  <a:lnTo>
                    <a:pt x="20475" y="20578"/>
                  </a:lnTo>
                  <a:lnTo>
                    <a:pt x="19237" y="6092"/>
                  </a:lnTo>
                  <a:lnTo>
                    <a:pt x="20233" y="4046"/>
                  </a:lnTo>
                  <a:lnTo>
                    <a:pt x="21956" y="2682"/>
                  </a:lnTo>
                  <a:lnTo>
                    <a:pt x="26691" y="1166"/>
                  </a:lnTo>
                  <a:lnTo>
                    <a:pt x="37593" y="0"/>
                  </a:lnTo>
                  <a:lnTo>
                    <a:pt x="46256" y="8158"/>
                  </a:lnTo>
                  <a:lnTo>
                    <a:pt x="47220" y="14143"/>
                  </a:lnTo>
                  <a:lnTo>
                    <a:pt x="44622" y="19665"/>
                  </a:lnTo>
                  <a:lnTo>
                    <a:pt x="42449" y="22620"/>
                  </a:lnTo>
                  <a:lnTo>
                    <a:pt x="37211" y="25903"/>
                  </a:lnTo>
                  <a:lnTo>
                    <a:pt x="28654" y="28183"/>
                  </a:lnTo>
                  <a:lnTo>
                    <a:pt x="23425" y="28426"/>
                  </a:lnTo>
                  <a:lnTo>
                    <a:pt x="25580" y="28483"/>
                  </a:lnTo>
                  <a:lnTo>
                    <a:pt x="26579" y="27439"/>
                  </a:lnTo>
                  <a:lnTo>
                    <a:pt x="29042" y="20915"/>
                  </a:lnTo>
                  <a:lnTo>
                    <a:pt x="33369" y="15267"/>
                  </a:lnTo>
                  <a:lnTo>
                    <a:pt x="38818" y="12050"/>
                  </a:lnTo>
                  <a:lnTo>
                    <a:pt x="47524" y="9816"/>
                  </a:lnTo>
                  <a:lnTo>
                    <a:pt x="52166" y="9628"/>
                  </a:lnTo>
                  <a:lnTo>
                    <a:pt x="57758" y="12367"/>
                  </a:lnTo>
                  <a:lnTo>
                    <a:pt x="60730" y="14580"/>
                  </a:lnTo>
                  <a:lnTo>
                    <a:pt x="79411" y="48274"/>
                  </a:lnTo>
                  <a:lnTo>
                    <a:pt x="80457" y="53334"/>
                  </a:lnTo>
                  <a:lnTo>
                    <a:pt x="76970" y="77786"/>
                  </a:lnTo>
                  <a:lnTo>
                    <a:pt x="66314" y="93453"/>
                  </a:lnTo>
                  <a:lnTo>
                    <a:pt x="58401" y="99716"/>
                  </a:lnTo>
                  <a:lnTo>
                    <a:pt x="47996" y="106066"/>
                  </a:lnTo>
                  <a:lnTo>
                    <a:pt x="31798" y="119721"/>
                  </a:lnTo>
                  <a:lnTo>
                    <a:pt x="25422" y="121975"/>
                  </a:lnTo>
                  <a:lnTo>
                    <a:pt x="0" y="1237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95">
              <a:extLst>
                <a:ext uri="{FF2B5EF4-FFF2-40B4-BE49-F238E27FC236}">
                  <a16:creationId xmlns:a16="http://schemas.microsoft.com/office/drawing/2014/main" id="{A8C1375D-2B46-DEDA-5639-26AFC30C3E1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638925" y="5610733"/>
              <a:ext cx="19041" cy="151893"/>
            </a:xfrm>
            <a:custGeom>
              <a:avLst/>
              <a:gdLst/>
              <a:ahLst/>
              <a:cxnLst/>
              <a:rect l="0" t="0" r="0" b="0"/>
              <a:pathLst>
                <a:path w="19041" h="151893">
                  <a:moveTo>
                    <a:pt x="9525" y="18542"/>
                  </a:moveTo>
                  <a:lnTo>
                    <a:pt x="9525" y="18542"/>
                  </a:lnTo>
                  <a:lnTo>
                    <a:pt x="9525" y="13486"/>
                  </a:lnTo>
                  <a:lnTo>
                    <a:pt x="12347" y="8181"/>
                  </a:lnTo>
                  <a:lnTo>
                    <a:pt x="18657" y="0"/>
                  </a:lnTo>
                  <a:lnTo>
                    <a:pt x="19040" y="40209"/>
                  </a:lnTo>
                  <a:lnTo>
                    <a:pt x="11443" y="82755"/>
                  </a:lnTo>
                  <a:lnTo>
                    <a:pt x="1143" y="126943"/>
                  </a:lnTo>
                  <a:lnTo>
                    <a:pt x="0" y="1518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96">
              <a:extLst>
                <a:ext uri="{FF2B5EF4-FFF2-40B4-BE49-F238E27FC236}">
                  <a16:creationId xmlns:a16="http://schemas.microsoft.com/office/drawing/2014/main" id="{53E51AA5-FF33-F9A8-4BD3-9ACE64CA778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648453" y="5592182"/>
              <a:ext cx="142873" cy="177240"/>
            </a:xfrm>
            <a:custGeom>
              <a:avLst/>
              <a:gdLst/>
              <a:ahLst/>
              <a:cxnLst/>
              <a:rect l="0" t="0" r="0" b="0"/>
              <a:pathLst>
                <a:path w="142873" h="177240">
                  <a:moveTo>
                    <a:pt x="9522" y="27568"/>
                  </a:moveTo>
                  <a:lnTo>
                    <a:pt x="9522" y="27568"/>
                  </a:lnTo>
                  <a:lnTo>
                    <a:pt x="4466" y="27568"/>
                  </a:lnTo>
                  <a:lnTo>
                    <a:pt x="2977" y="26510"/>
                  </a:lnTo>
                  <a:lnTo>
                    <a:pt x="1984" y="24746"/>
                  </a:lnTo>
                  <a:lnTo>
                    <a:pt x="258" y="17867"/>
                  </a:lnTo>
                  <a:lnTo>
                    <a:pt x="7" y="8945"/>
                  </a:lnTo>
                  <a:lnTo>
                    <a:pt x="0" y="13701"/>
                  </a:lnTo>
                  <a:lnTo>
                    <a:pt x="17302" y="56828"/>
                  </a:lnTo>
                  <a:lnTo>
                    <a:pt x="33111" y="76572"/>
                  </a:lnTo>
                  <a:lnTo>
                    <a:pt x="63676" y="96763"/>
                  </a:lnTo>
                  <a:lnTo>
                    <a:pt x="68908" y="98040"/>
                  </a:lnTo>
                  <a:lnTo>
                    <a:pt x="73455" y="97832"/>
                  </a:lnTo>
                  <a:lnTo>
                    <a:pt x="77543" y="96635"/>
                  </a:lnTo>
                  <a:lnTo>
                    <a:pt x="84909" y="89662"/>
                  </a:lnTo>
                  <a:lnTo>
                    <a:pt x="106977" y="55343"/>
                  </a:lnTo>
                  <a:lnTo>
                    <a:pt x="115674" y="30859"/>
                  </a:lnTo>
                  <a:lnTo>
                    <a:pt x="132814" y="0"/>
                  </a:lnTo>
                  <a:lnTo>
                    <a:pt x="138246" y="9405"/>
                  </a:lnTo>
                  <a:lnTo>
                    <a:pt x="142263" y="50811"/>
                  </a:lnTo>
                  <a:lnTo>
                    <a:pt x="142752" y="93190"/>
                  </a:lnTo>
                  <a:lnTo>
                    <a:pt x="142848" y="137623"/>
                  </a:lnTo>
                  <a:lnTo>
                    <a:pt x="142871" y="177239"/>
                  </a:lnTo>
                  <a:lnTo>
                    <a:pt x="142872" y="1704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97">
              <a:extLst>
                <a:ext uri="{FF2B5EF4-FFF2-40B4-BE49-F238E27FC236}">
                  <a16:creationId xmlns:a16="http://schemas.microsoft.com/office/drawing/2014/main" id="{D6A3DF40-569A-F121-DF95-9A2AFE96AE9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953250" y="5667375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5717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98">
              <a:extLst>
                <a:ext uri="{FF2B5EF4-FFF2-40B4-BE49-F238E27FC236}">
                  <a16:creationId xmlns:a16="http://schemas.microsoft.com/office/drawing/2014/main" id="{C8E2705A-516E-2F3B-C7D1-FD3EC67B571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947763" y="5715000"/>
              <a:ext cx="119788" cy="19051"/>
            </a:xfrm>
            <a:custGeom>
              <a:avLst/>
              <a:gdLst/>
              <a:ahLst/>
              <a:cxnLst/>
              <a:rect l="0" t="0" r="0" b="0"/>
              <a:pathLst>
                <a:path w="119788" h="19051">
                  <a:moveTo>
                    <a:pt x="5487" y="0"/>
                  </a:moveTo>
                  <a:lnTo>
                    <a:pt x="5487" y="0"/>
                  </a:lnTo>
                  <a:lnTo>
                    <a:pt x="0" y="0"/>
                  </a:lnTo>
                  <a:lnTo>
                    <a:pt x="2342" y="0"/>
                  </a:lnTo>
                  <a:lnTo>
                    <a:pt x="28617" y="7539"/>
                  </a:lnTo>
                  <a:lnTo>
                    <a:pt x="74507" y="12173"/>
                  </a:lnTo>
                  <a:lnTo>
                    <a:pt x="119787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99">
              <a:extLst>
                <a:ext uri="{FF2B5EF4-FFF2-40B4-BE49-F238E27FC236}">
                  <a16:creationId xmlns:a16="http://schemas.microsoft.com/office/drawing/2014/main" id="{A84AEC23-64C1-3AA8-CE6D-58C1A323685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181850" y="5620258"/>
              <a:ext cx="130702" cy="159060"/>
            </a:xfrm>
            <a:custGeom>
              <a:avLst/>
              <a:gdLst/>
              <a:ahLst/>
              <a:cxnLst/>
              <a:rect l="0" t="0" r="0" b="0"/>
              <a:pathLst>
                <a:path w="130702" h="159060">
                  <a:moveTo>
                    <a:pt x="9525" y="18542"/>
                  </a:moveTo>
                  <a:lnTo>
                    <a:pt x="9525" y="18542"/>
                  </a:lnTo>
                  <a:lnTo>
                    <a:pt x="18189" y="10938"/>
                  </a:lnTo>
                  <a:lnTo>
                    <a:pt x="33375" y="3354"/>
                  </a:lnTo>
                  <a:lnTo>
                    <a:pt x="63714" y="0"/>
                  </a:lnTo>
                  <a:lnTo>
                    <a:pt x="87670" y="4699"/>
                  </a:lnTo>
                  <a:lnTo>
                    <a:pt x="97173" y="9920"/>
                  </a:lnTo>
                  <a:lnTo>
                    <a:pt x="99707" y="12794"/>
                  </a:lnTo>
                  <a:lnTo>
                    <a:pt x="100337" y="16827"/>
                  </a:lnTo>
                  <a:lnTo>
                    <a:pt x="98216" y="26952"/>
                  </a:lnTo>
                  <a:lnTo>
                    <a:pt x="86016" y="44553"/>
                  </a:lnTo>
                  <a:lnTo>
                    <a:pt x="57443" y="67345"/>
                  </a:lnTo>
                  <a:lnTo>
                    <a:pt x="43243" y="73219"/>
                  </a:lnTo>
                  <a:lnTo>
                    <a:pt x="30715" y="75366"/>
                  </a:lnTo>
                  <a:lnTo>
                    <a:pt x="31060" y="75475"/>
                  </a:lnTo>
                  <a:lnTo>
                    <a:pt x="74392" y="75683"/>
                  </a:lnTo>
                  <a:lnTo>
                    <a:pt x="88802" y="78510"/>
                  </a:lnTo>
                  <a:lnTo>
                    <a:pt x="121273" y="94990"/>
                  </a:lnTo>
                  <a:lnTo>
                    <a:pt x="125299" y="98082"/>
                  </a:lnTo>
                  <a:lnTo>
                    <a:pt x="129772" y="109986"/>
                  </a:lnTo>
                  <a:lnTo>
                    <a:pt x="130701" y="123741"/>
                  </a:lnTo>
                  <a:lnTo>
                    <a:pt x="127587" y="133383"/>
                  </a:lnTo>
                  <a:lnTo>
                    <a:pt x="119852" y="141197"/>
                  </a:lnTo>
                  <a:lnTo>
                    <a:pt x="107243" y="148197"/>
                  </a:lnTo>
                  <a:lnTo>
                    <a:pt x="67476" y="158492"/>
                  </a:lnTo>
                  <a:lnTo>
                    <a:pt x="47982" y="159059"/>
                  </a:lnTo>
                  <a:lnTo>
                    <a:pt x="0" y="142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300">
              <a:extLst>
                <a:ext uri="{FF2B5EF4-FFF2-40B4-BE49-F238E27FC236}">
                  <a16:creationId xmlns:a16="http://schemas.microsoft.com/office/drawing/2014/main" id="{16E336AE-F07D-5086-1491-4E5AECA889E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382975" y="5639237"/>
              <a:ext cx="103058" cy="139734"/>
            </a:xfrm>
            <a:custGeom>
              <a:avLst/>
              <a:gdLst/>
              <a:ahLst/>
              <a:cxnLst/>
              <a:rect l="0" t="0" r="0" b="0"/>
              <a:pathLst>
                <a:path w="103058" h="139734">
                  <a:moveTo>
                    <a:pt x="65575" y="28138"/>
                  </a:moveTo>
                  <a:lnTo>
                    <a:pt x="65575" y="28138"/>
                  </a:lnTo>
                  <a:lnTo>
                    <a:pt x="70631" y="28138"/>
                  </a:lnTo>
                  <a:lnTo>
                    <a:pt x="75936" y="25316"/>
                  </a:lnTo>
                  <a:lnTo>
                    <a:pt x="78832" y="23082"/>
                  </a:lnTo>
                  <a:lnTo>
                    <a:pt x="82051" y="17777"/>
                  </a:lnTo>
                  <a:lnTo>
                    <a:pt x="84117" y="10805"/>
                  </a:lnTo>
                  <a:lnTo>
                    <a:pt x="79418" y="4540"/>
                  </a:lnTo>
                  <a:lnTo>
                    <a:pt x="74198" y="1775"/>
                  </a:lnTo>
                  <a:lnTo>
                    <a:pt x="62222" y="0"/>
                  </a:lnTo>
                  <a:lnTo>
                    <a:pt x="47766" y="4749"/>
                  </a:lnTo>
                  <a:lnTo>
                    <a:pt x="11430" y="35222"/>
                  </a:lnTo>
                  <a:lnTo>
                    <a:pt x="4469" y="50337"/>
                  </a:lnTo>
                  <a:lnTo>
                    <a:pt x="0" y="90966"/>
                  </a:lnTo>
                  <a:lnTo>
                    <a:pt x="4283" y="117192"/>
                  </a:lnTo>
                  <a:lnTo>
                    <a:pt x="8838" y="123490"/>
                  </a:lnTo>
                  <a:lnTo>
                    <a:pt x="22368" y="133312"/>
                  </a:lnTo>
                  <a:lnTo>
                    <a:pt x="47834" y="139733"/>
                  </a:lnTo>
                  <a:lnTo>
                    <a:pt x="63334" y="138414"/>
                  </a:lnTo>
                  <a:lnTo>
                    <a:pt x="70431" y="136580"/>
                  </a:lnTo>
                  <a:lnTo>
                    <a:pt x="81139" y="128898"/>
                  </a:lnTo>
                  <a:lnTo>
                    <a:pt x="89425" y="117370"/>
                  </a:lnTo>
                  <a:lnTo>
                    <a:pt x="98982" y="91971"/>
                  </a:lnTo>
                  <a:lnTo>
                    <a:pt x="103057" y="48864"/>
                  </a:lnTo>
                  <a:lnTo>
                    <a:pt x="98436" y="25813"/>
                  </a:lnTo>
                  <a:lnTo>
                    <a:pt x="90411" y="13700"/>
                  </a:lnTo>
                  <a:lnTo>
                    <a:pt x="85307" y="8987"/>
                  </a:lnTo>
                  <a:lnTo>
                    <a:pt x="71169" y="3751"/>
                  </a:lnTo>
                  <a:lnTo>
                    <a:pt x="56419" y="2483"/>
                  </a:lnTo>
                  <a:lnTo>
                    <a:pt x="17950" y="90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301">
              <a:extLst>
                <a:ext uri="{FF2B5EF4-FFF2-40B4-BE49-F238E27FC236}">
                  <a16:creationId xmlns:a16="http://schemas.microsoft.com/office/drawing/2014/main" id="{281027FE-C118-2D94-610F-9996AA566AE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548245" y="5611718"/>
              <a:ext cx="119365" cy="150243"/>
            </a:xfrm>
            <a:custGeom>
              <a:avLst/>
              <a:gdLst/>
              <a:ahLst/>
              <a:cxnLst/>
              <a:rect l="0" t="0" r="0" b="0"/>
              <a:pathLst>
                <a:path w="119365" h="150243">
                  <a:moveTo>
                    <a:pt x="71755" y="17557"/>
                  </a:moveTo>
                  <a:lnTo>
                    <a:pt x="71755" y="17557"/>
                  </a:lnTo>
                  <a:lnTo>
                    <a:pt x="80889" y="8424"/>
                  </a:lnTo>
                  <a:lnTo>
                    <a:pt x="76107" y="8148"/>
                  </a:lnTo>
                  <a:lnTo>
                    <a:pt x="37421" y="21298"/>
                  </a:lnTo>
                  <a:lnTo>
                    <a:pt x="27215" y="30157"/>
                  </a:lnTo>
                  <a:lnTo>
                    <a:pt x="19150" y="42207"/>
                  </a:lnTo>
                  <a:lnTo>
                    <a:pt x="8174" y="70169"/>
                  </a:lnTo>
                  <a:lnTo>
                    <a:pt x="0" y="97589"/>
                  </a:lnTo>
                  <a:lnTo>
                    <a:pt x="2117" y="109924"/>
                  </a:lnTo>
                  <a:lnTo>
                    <a:pt x="14315" y="133825"/>
                  </a:lnTo>
                  <a:lnTo>
                    <a:pt x="19703" y="139520"/>
                  </a:lnTo>
                  <a:lnTo>
                    <a:pt x="31335" y="145846"/>
                  </a:lnTo>
                  <a:lnTo>
                    <a:pt x="62342" y="150242"/>
                  </a:lnTo>
                  <a:lnTo>
                    <a:pt x="74980" y="149553"/>
                  </a:lnTo>
                  <a:lnTo>
                    <a:pt x="92936" y="143215"/>
                  </a:lnTo>
                  <a:lnTo>
                    <a:pt x="112474" y="128505"/>
                  </a:lnTo>
                  <a:lnTo>
                    <a:pt x="116311" y="116609"/>
                  </a:lnTo>
                  <a:lnTo>
                    <a:pt x="119261" y="69760"/>
                  </a:lnTo>
                  <a:lnTo>
                    <a:pt x="119364" y="47610"/>
                  </a:lnTo>
                  <a:lnTo>
                    <a:pt x="116550" y="38674"/>
                  </a:lnTo>
                  <a:lnTo>
                    <a:pt x="106121" y="24315"/>
                  </a:lnTo>
                  <a:lnTo>
                    <a:pt x="73356" y="0"/>
                  </a:lnTo>
                  <a:lnTo>
                    <a:pt x="71764" y="561"/>
                  </a:lnTo>
                  <a:lnTo>
                    <a:pt x="62230" y="80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</a:t>
            </a:r>
          </a:p>
        </p:txBody>
      </p:sp>
      <p:grpSp>
        <p:nvGrpSpPr>
          <p:cNvPr id="694" name="SMARTInkShape-Group120">
            <a:extLst>
              <a:ext uri="{FF2B5EF4-FFF2-40B4-BE49-F238E27FC236}">
                <a16:creationId xmlns:a16="http://schemas.microsoft.com/office/drawing/2014/main" id="{D226DCD3-31DB-DBE0-FD28-7144C212AEB3}"/>
              </a:ext>
            </a:extLst>
          </p:cNvPr>
          <p:cNvGrpSpPr/>
          <p:nvPr/>
        </p:nvGrpSpPr>
        <p:grpSpPr>
          <a:xfrm>
            <a:off x="495300" y="1747113"/>
            <a:ext cx="1257301" cy="453163"/>
            <a:chOff x="495300" y="1747113"/>
            <a:chExt cx="1257301" cy="453163"/>
          </a:xfrm>
        </p:grpSpPr>
        <p:sp>
          <p:nvSpPr>
            <p:cNvPr id="687" name="SMARTInkShape-564">
              <a:extLst>
                <a:ext uri="{FF2B5EF4-FFF2-40B4-BE49-F238E27FC236}">
                  <a16:creationId xmlns:a16="http://schemas.microsoft.com/office/drawing/2014/main" id="{3B2F27BE-F96B-418B-FF57-EAF382CD1122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495300" y="1771650"/>
              <a:ext cx="28576" cy="331490"/>
            </a:xfrm>
            <a:custGeom>
              <a:avLst/>
              <a:gdLst/>
              <a:ahLst/>
              <a:cxnLst/>
              <a:rect l="0" t="0" r="0" b="0"/>
              <a:pathLst>
                <a:path w="28576" h="331490">
                  <a:moveTo>
                    <a:pt x="19050" y="9525"/>
                  </a:moveTo>
                  <a:lnTo>
                    <a:pt x="19050" y="9525"/>
                  </a:lnTo>
                  <a:lnTo>
                    <a:pt x="27251" y="9525"/>
                  </a:lnTo>
                  <a:lnTo>
                    <a:pt x="22826" y="9525"/>
                  </a:lnTo>
                  <a:lnTo>
                    <a:pt x="27609" y="9525"/>
                  </a:lnTo>
                  <a:lnTo>
                    <a:pt x="28146" y="6703"/>
                  </a:lnTo>
                  <a:lnTo>
                    <a:pt x="28575" y="0"/>
                  </a:lnTo>
                  <a:lnTo>
                    <a:pt x="27517" y="42562"/>
                  </a:lnTo>
                  <a:lnTo>
                    <a:pt x="23087" y="60706"/>
                  </a:lnTo>
                  <a:lnTo>
                    <a:pt x="25420" y="79488"/>
                  </a:lnTo>
                  <a:lnTo>
                    <a:pt x="16694" y="126654"/>
                  </a:lnTo>
                  <a:lnTo>
                    <a:pt x="10469" y="164218"/>
                  </a:lnTo>
                  <a:lnTo>
                    <a:pt x="8550" y="203123"/>
                  </a:lnTo>
                  <a:lnTo>
                    <a:pt x="4062" y="222227"/>
                  </a:lnTo>
                  <a:lnTo>
                    <a:pt x="8597" y="253997"/>
                  </a:lnTo>
                  <a:lnTo>
                    <a:pt x="245" y="301254"/>
                  </a:lnTo>
                  <a:lnTo>
                    <a:pt x="3" y="331489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565">
              <a:extLst>
                <a:ext uri="{FF2B5EF4-FFF2-40B4-BE49-F238E27FC236}">
                  <a16:creationId xmlns:a16="http://schemas.microsoft.com/office/drawing/2014/main" id="{93AD2F69-F563-E6D5-AD0C-92FC9E24C5C2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514350" y="1747113"/>
              <a:ext cx="190501" cy="338863"/>
            </a:xfrm>
            <a:custGeom>
              <a:avLst/>
              <a:gdLst/>
              <a:ahLst/>
              <a:cxnLst/>
              <a:rect l="0" t="0" r="0" b="0"/>
              <a:pathLst>
                <a:path w="190501" h="338863">
                  <a:moveTo>
                    <a:pt x="0" y="34062"/>
                  </a:moveTo>
                  <a:lnTo>
                    <a:pt x="0" y="34062"/>
                  </a:lnTo>
                  <a:lnTo>
                    <a:pt x="0" y="25861"/>
                  </a:lnTo>
                  <a:lnTo>
                    <a:pt x="1058" y="25420"/>
                  </a:lnTo>
                  <a:lnTo>
                    <a:pt x="9524" y="24537"/>
                  </a:lnTo>
                  <a:lnTo>
                    <a:pt x="4037" y="24537"/>
                  </a:lnTo>
                  <a:lnTo>
                    <a:pt x="8593" y="24537"/>
                  </a:lnTo>
                  <a:lnTo>
                    <a:pt x="9443" y="16336"/>
                  </a:lnTo>
                  <a:lnTo>
                    <a:pt x="9509" y="20761"/>
                  </a:lnTo>
                  <a:lnTo>
                    <a:pt x="9524" y="15298"/>
                  </a:lnTo>
                  <a:lnTo>
                    <a:pt x="9525" y="23238"/>
                  </a:lnTo>
                  <a:lnTo>
                    <a:pt x="10583" y="23671"/>
                  </a:lnTo>
                  <a:lnTo>
                    <a:pt x="17726" y="24423"/>
                  </a:lnTo>
                  <a:lnTo>
                    <a:pt x="18462" y="27309"/>
                  </a:lnTo>
                  <a:lnTo>
                    <a:pt x="18934" y="37784"/>
                  </a:lnTo>
                  <a:lnTo>
                    <a:pt x="21820" y="43830"/>
                  </a:lnTo>
                  <a:lnTo>
                    <a:pt x="25573" y="50045"/>
                  </a:lnTo>
                  <a:lnTo>
                    <a:pt x="28744" y="59494"/>
                  </a:lnTo>
                  <a:lnTo>
                    <a:pt x="34857" y="70055"/>
                  </a:lnTo>
                  <a:lnTo>
                    <a:pt x="38198" y="85061"/>
                  </a:lnTo>
                  <a:lnTo>
                    <a:pt x="45449" y="100149"/>
                  </a:lnTo>
                  <a:lnTo>
                    <a:pt x="48397" y="116535"/>
                  </a:lnTo>
                  <a:lnTo>
                    <a:pt x="64948" y="136952"/>
                  </a:lnTo>
                  <a:lnTo>
                    <a:pt x="72880" y="146069"/>
                  </a:lnTo>
                  <a:lnTo>
                    <a:pt x="74725" y="151929"/>
                  </a:lnTo>
                  <a:lnTo>
                    <a:pt x="76275" y="153915"/>
                  </a:lnTo>
                  <a:lnTo>
                    <a:pt x="80819" y="156122"/>
                  </a:lnTo>
                  <a:lnTo>
                    <a:pt x="103405" y="157883"/>
                  </a:lnTo>
                  <a:lnTo>
                    <a:pt x="103862" y="156826"/>
                  </a:lnTo>
                  <a:lnTo>
                    <a:pt x="104655" y="149686"/>
                  </a:lnTo>
                  <a:lnTo>
                    <a:pt x="111297" y="141019"/>
                  </a:lnTo>
                  <a:lnTo>
                    <a:pt x="113410" y="132193"/>
                  </a:lnTo>
                  <a:lnTo>
                    <a:pt x="115095" y="121817"/>
                  </a:lnTo>
                  <a:lnTo>
                    <a:pt x="119239" y="111517"/>
                  </a:lnTo>
                  <a:lnTo>
                    <a:pt x="121826" y="107924"/>
                  </a:lnTo>
                  <a:lnTo>
                    <a:pt x="127523" y="103931"/>
                  </a:lnTo>
                  <a:lnTo>
                    <a:pt x="129465" y="100750"/>
                  </a:lnTo>
                  <a:lnTo>
                    <a:pt x="132583" y="83257"/>
                  </a:lnTo>
                  <a:lnTo>
                    <a:pt x="132838" y="79559"/>
                  </a:lnTo>
                  <a:lnTo>
                    <a:pt x="134067" y="77093"/>
                  </a:lnTo>
                  <a:lnTo>
                    <a:pt x="135945" y="75450"/>
                  </a:lnTo>
                  <a:lnTo>
                    <a:pt x="138255" y="74354"/>
                  </a:lnTo>
                  <a:lnTo>
                    <a:pt x="139795" y="71506"/>
                  </a:lnTo>
                  <a:lnTo>
                    <a:pt x="143021" y="58444"/>
                  </a:lnTo>
                  <a:lnTo>
                    <a:pt x="151437" y="43972"/>
                  </a:lnTo>
                  <a:lnTo>
                    <a:pt x="153374" y="27467"/>
                  </a:lnTo>
                  <a:lnTo>
                    <a:pt x="160590" y="16861"/>
                  </a:lnTo>
                  <a:lnTo>
                    <a:pt x="161890" y="5927"/>
                  </a:lnTo>
                  <a:lnTo>
                    <a:pt x="171416" y="5488"/>
                  </a:lnTo>
                  <a:lnTo>
                    <a:pt x="171443" y="0"/>
                  </a:lnTo>
                  <a:lnTo>
                    <a:pt x="171450" y="46986"/>
                  </a:lnTo>
                  <a:lnTo>
                    <a:pt x="171450" y="93536"/>
                  </a:lnTo>
                  <a:lnTo>
                    <a:pt x="171450" y="135309"/>
                  </a:lnTo>
                  <a:lnTo>
                    <a:pt x="174272" y="170188"/>
                  </a:lnTo>
                  <a:lnTo>
                    <a:pt x="176938" y="186637"/>
                  </a:lnTo>
                  <a:lnTo>
                    <a:pt x="174605" y="207798"/>
                  </a:lnTo>
                  <a:lnTo>
                    <a:pt x="180664" y="251251"/>
                  </a:lnTo>
                  <a:lnTo>
                    <a:pt x="180963" y="293273"/>
                  </a:lnTo>
                  <a:lnTo>
                    <a:pt x="180973" y="306926"/>
                  </a:lnTo>
                  <a:lnTo>
                    <a:pt x="183796" y="311616"/>
                  </a:lnTo>
                  <a:lnTo>
                    <a:pt x="186031" y="314348"/>
                  </a:lnTo>
                  <a:lnTo>
                    <a:pt x="186462" y="317227"/>
                  </a:lnTo>
                  <a:lnTo>
                    <a:pt x="181098" y="331922"/>
                  </a:lnTo>
                  <a:lnTo>
                    <a:pt x="181057" y="334235"/>
                  </a:lnTo>
                  <a:lnTo>
                    <a:pt x="182088" y="335777"/>
                  </a:lnTo>
                  <a:lnTo>
                    <a:pt x="183834" y="336806"/>
                  </a:lnTo>
                  <a:lnTo>
                    <a:pt x="190500" y="3388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566">
              <a:extLst>
                <a:ext uri="{FF2B5EF4-FFF2-40B4-BE49-F238E27FC236}">
                  <a16:creationId xmlns:a16="http://schemas.microsoft.com/office/drawing/2014/main" id="{5B992D1E-EAFA-302B-5E23-DEBBDA6BC03E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810056" y="1933578"/>
              <a:ext cx="151970" cy="171320"/>
            </a:xfrm>
            <a:custGeom>
              <a:avLst/>
              <a:gdLst/>
              <a:ahLst/>
              <a:cxnLst/>
              <a:rect l="0" t="0" r="0" b="0"/>
              <a:pathLst>
                <a:path w="151970" h="171320">
                  <a:moveTo>
                    <a:pt x="28144" y="9522"/>
                  </a:moveTo>
                  <a:lnTo>
                    <a:pt x="28144" y="9522"/>
                  </a:lnTo>
                  <a:lnTo>
                    <a:pt x="28144" y="17723"/>
                  </a:lnTo>
                  <a:lnTo>
                    <a:pt x="29202" y="18164"/>
                  </a:lnTo>
                  <a:lnTo>
                    <a:pt x="42609" y="19037"/>
                  </a:lnTo>
                  <a:lnTo>
                    <a:pt x="44138" y="20098"/>
                  </a:lnTo>
                  <a:lnTo>
                    <a:pt x="45156" y="21865"/>
                  </a:lnTo>
                  <a:lnTo>
                    <a:pt x="46791" y="27247"/>
                  </a:lnTo>
                  <a:lnTo>
                    <a:pt x="52131" y="33236"/>
                  </a:lnTo>
                  <a:lnTo>
                    <a:pt x="54719" y="33798"/>
                  </a:lnTo>
                  <a:lnTo>
                    <a:pt x="57502" y="33114"/>
                  </a:lnTo>
                  <a:lnTo>
                    <a:pt x="60416" y="31600"/>
                  </a:lnTo>
                  <a:lnTo>
                    <a:pt x="63417" y="31649"/>
                  </a:lnTo>
                  <a:lnTo>
                    <a:pt x="75604" y="37391"/>
                  </a:lnTo>
                  <a:lnTo>
                    <a:pt x="102865" y="38094"/>
                  </a:lnTo>
                  <a:lnTo>
                    <a:pt x="112415" y="29896"/>
                  </a:lnTo>
                  <a:lnTo>
                    <a:pt x="123266" y="28582"/>
                  </a:lnTo>
                  <a:lnTo>
                    <a:pt x="131584" y="28573"/>
                  </a:lnTo>
                  <a:lnTo>
                    <a:pt x="132029" y="27514"/>
                  </a:lnTo>
                  <a:lnTo>
                    <a:pt x="132919" y="4585"/>
                  </a:lnTo>
                  <a:lnTo>
                    <a:pt x="131861" y="3056"/>
                  </a:lnTo>
                  <a:lnTo>
                    <a:pt x="130097" y="2036"/>
                  </a:lnTo>
                  <a:lnTo>
                    <a:pt x="123218" y="265"/>
                  </a:lnTo>
                  <a:lnTo>
                    <a:pt x="86549" y="0"/>
                  </a:lnTo>
                  <a:lnTo>
                    <a:pt x="77738" y="2821"/>
                  </a:lnTo>
                  <a:lnTo>
                    <a:pt x="70294" y="6543"/>
                  </a:lnTo>
                  <a:lnTo>
                    <a:pt x="60153" y="9698"/>
                  </a:lnTo>
                  <a:lnTo>
                    <a:pt x="50446" y="15807"/>
                  </a:lnTo>
                  <a:lnTo>
                    <a:pt x="40867" y="19145"/>
                  </a:lnTo>
                  <a:lnTo>
                    <a:pt x="24972" y="32178"/>
                  </a:lnTo>
                  <a:lnTo>
                    <a:pt x="21443" y="38289"/>
                  </a:lnTo>
                  <a:lnTo>
                    <a:pt x="9029" y="72147"/>
                  </a:lnTo>
                  <a:lnTo>
                    <a:pt x="1751" y="85549"/>
                  </a:lnTo>
                  <a:lnTo>
                    <a:pt x="0" y="103444"/>
                  </a:lnTo>
                  <a:lnTo>
                    <a:pt x="2583" y="112296"/>
                  </a:lnTo>
                  <a:lnTo>
                    <a:pt x="6200" y="119758"/>
                  </a:lnTo>
                  <a:lnTo>
                    <a:pt x="9898" y="139619"/>
                  </a:lnTo>
                  <a:lnTo>
                    <a:pt x="14038" y="146012"/>
                  </a:lnTo>
                  <a:lnTo>
                    <a:pt x="19405" y="149559"/>
                  </a:lnTo>
                  <a:lnTo>
                    <a:pt x="25318" y="152194"/>
                  </a:lnTo>
                  <a:lnTo>
                    <a:pt x="34597" y="158569"/>
                  </a:lnTo>
                  <a:lnTo>
                    <a:pt x="44050" y="161987"/>
                  </a:lnTo>
                  <a:lnTo>
                    <a:pt x="53553" y="168174"/>
                  </a:lnTo>
                  <a:lnTo>
                    <a:pt x="64130" y="170477"/>
                  </a:lnTo>
                  <a:lnTo>
                    <a:pt x="87145" y="171319"/>
                  </a:lnTo>
                  <a:lnTo>
                    <a:pt x="94231" y="168568"/>
                  </a:lnTo>
                  <a:lnTo>
                    <a:pt x="100908" y="164876"/>
                  </a:lnTo>
                  <a:lnTo>
                    <a:pt x="122066" y="157255"/>
                  </a:lnTo>
                  <a:lnTo>
                    <a:pt x="141851" y="145498"/>
                  </a:lnTo>
                  <a:lnTo>
                    <a:pt x="151969" y="1428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567">
              <a:extLst>
                <a:ext uri="{FF2B5EF4-FFF2-40B4-BE49-F238E27FC236}">
                  <a16:creationId xmlns:a16="http://schemas.microsoft.com/office/drawing/2014/main" id="{20DC87CC-29E8-6784-9EC3-81C0705259A1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085889" y="1752600"/>
              <a:ext cx="114262" cy="351996"/>
            </a:xfrm>
            <a:custGeom>
              <a:avLst/>
              <a:gdLst/>
              <a:ahLst/>
              <a:cxnLst/>
              <a:rect l="0" t="0" r="0" b="0"/>
              <a:pathLst>
                <a:path w="114262" h="351996">
                  <a:moveTo>
                    <a:pt x="114261" y="285750"/>
                  </a:moveTo>
                  <a:lnTo>
                    <a:pt x="114261" y="285750"/>
                  </a:lnTo>
                  <a:lnTo>
                    <a:pt x="114261" y="252154"/>
                  </a:lnTo>
                  <a:lnTo>
                    <a:pt x="113203" y="250653"/>
                  </a:lnTo>
                  <a:lnTo>
                    <a:pt x="111439" y="249652"/>
                  </a:lnTo>
                  <a:lnTo>
                    <a:pt x="106060" y="248046"/>
                  </a:lnTo>
                  <a:lnTo>
                    <a:pt x="105325" y="245003"/>
                  </a:lnTo>
                  <a:lnTo>
                    <a:pt x="104853" y="239484"/>
                  </a:lnTo>
                  <a:lnTo>
                    <a:pt x="103755" y="239031"/>
                  </a:lnTo>
                  <a:lnTo>
                    <a:pt x="56506" y="238125"/>
                  </a:lnTo>
                  <a:lnTo>
                    <a:pt x="53532" y="238125"/>
                  </a:lnTo>
                  <a:lnTo>
                    <a:pt x="47406" y="240947"/>
                  </a:lnTo>
                  <a:lnTo>
                    <a:pt x="4977" y="280735"/>
                  </a:lnTo>
                  <a:lnTo>
                    <a:pt x="2190" y="286344"/>
                  </a:lnTo>
                  <a:lnTo>
                    <a:pt x="92" y="308010"/>
                  </a:lnTo>
                  <a:lnTo>
                    <a:pt x="0" y="317510"/>
                  </a:lnTo>
                  <a:lnTo>
                    <a:pt x="1045" y="319624"/>
                  </a:lnTo>
                  <a:lnTo>
                    <a:pt x="2800" y="321032"/>
                  </a:lnTo>
                  <a:lnTo>
                    <a:pt x="5029" y="321972"/>
                  </a:lnTo>
                  <a:lnTo>
                    <a:pt x="6514" y="323656"/>
                  </a:lnTo>
                  <a:lnTo>
                    <a:pt x="8165" y="328350"/>
                  </a:lnTo>
                  <a:lnTo>
                    <a:pt x="9664" y="330025"/>
                  </a:lnTo>
                  <a:lnTo>
                    <a:pt x="14151" y="331886"/>
                  </a:lnTo>
                  <a:lnTo>
                    <a:pt x="15771" y="333441"/>
                  </a:lnTo>
                  <a:lnTo>
                    <a:pt x="17571" y="337990"/>
                  </a:lnTo>
                  <a:lnTo>
                    <a:pt x="19109" y="339627"/>
                  </a:lnTo>
                  <a:lnTo>
                    <a:pt x="38253" y="350247"/>
                  </a:lnTo>
                  <a:lnTo>
                    <a:pt x="50799" y="351995"/>
                  </a:lnTo>
                  <a:lnTo>
                    <a:pt x="52903" y="351080"/>
                  </a:lnTo>
                  <a:lnTo>
                    <a:pt x="54306" y="349412"/>
                  </a:lnTo>
                  <a:lnTo>
                    <a:pt x="55241" y="347241"/>
                  </a:lnTo>
                  <a:lnTo>
                    <a:pt x="56923" y="345794"/>
                  </a:lnTo>
                  <a:lnTo>
                    <a:pt x="67226" y="340650"/>
                  </a:lnTo>
                  <a:lnTo>
                    <a:pt x="73248" y="336608"/>
                  </a:lnTo>
                  <a:lnTo>
                    <a:pt x="79453" y="334812"/>
                  </a:lnTo>
                  <a:lnTo>
                    <a:pt x="81530" y="333275"/>
                  </a:lnTo>
                  <a:lnTo>
                    <a:pt x="82916" y="331191"/>
                  </a:lnTo>
                  <a:lnTo>
                    <a:pt x="85513" y="326054"/>
                  </a:lnTo>
                  <a:lnTo>
                    <a:pt x="90195" y="320244"/>
                  </a:lnTo>
                  <a:lnTo>
                    <a:pt x="92982" y="311311"/>
                  </a:lnTo>
                  <a:lnTo>
                    <a:pt x="97372" y="294382"/>
                  </a:lnTo>
                  <a:lnTo>
                    <a:pt x="101464" y="280061"/>
                  </a:lnTo>
                  <a:lnTo>
                    <a:pt x="104090" y="236374"/>
                  </a:lnTo>
                  <a:lnTo>
                    <a:pt x="104544" y="196684"/>
                  </a:lnTo>
                  <a:lnTo>
                    <a:pt x="104679" y="151410"/>
                  </a:lnTo>
                  <a:lnTo>
                    <a:pt x="104719" y="110126"/>
                  </a:lnTo>
                  <a:lnTo>
                    <a:pt x="104734" y="65459"/>
                  </a:lnTo>
                  <a:lnTo>
                    <a:pt x="103677" y="46089"/>
                  </a:lnTo>
                  <a:lnTo>
                    <a:pt x="97197" y="26704"/>
                  </a:lnTo>
                  <a:lnTo>
                    <a:pt x="95328" y="5474"/>
                  </a:lnTo>
                  <a:lnTo>
                    <a:pt x="94230" y="3649"/>
                  </a:lnTo>
                  <a:lnTo>
                    <a:pt x="92441" y="2433"/>
                  </a:lnTo>
                  <a:lnTo>
                    <a:pt x="86081" y="142"/>
                  </a:lnTo>
                  <a:lnTo>
                    <a:pt x="7616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568">
              <a:extLst>
                <a:ext uri="{FF2B5EF4-FFF2-40B4-BE49-F238E27FC236}">
                  <a16:creationId xmlns:a16="http://schemas.microsoft.com/office/drawing/2014/main" id="{0C084414-42AC-1AC3-94AA-9E172AC05A22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257310" y="1981234"/>
              <a:ext cx="114291" cy="114264"/>
            </a:xfrm>
            <a:custGeom>
              <a:avLst/>
              <a:gdLst/>
              <a:ahLst/>
              <a:cxnLst/>
              <a:rect l="0" t="0" r="0" b="0"/>
              <a:pathLst>
                <a:path w="114291" h="114264">
                  <a:moveTo>
                    <a:pt x="9515" y="9491"/>
                  </a:moveTo>
                  <a:lnTo>
                    <a:pt x="9515" y="9491"/>
                  </a:lnTo>
                  <a:lnTo>
                    <a:pt x="18923" y="9491"/>
                  </a:lnTo>
                  <a:lnTo>
                    <a:pt x="19040" y="0"/>
                  </a:lnTo>
                  <a:lnTo>
                    <a:pt x="19040" y="9100"/>
                  </a:lnTo>
                  <a:lnTo>
                    <a:pt x="19040" y="3926"/>
                  </a:lnTo>
                  <a:lnTo>
                    <a:pt x="19040" y="49631"/>
                  </a:lnTo>
                  <a:lnTo>
                    <a:pt x="19040" y="60694"/>
                  </a:lnTo>
                  <a:lnTo>
                    <a:pt x="16218" y="66820"/>
                  </a:lnTo>
                  <a:lnTo>
                    <a:pt x="10839" y="74320"/>
                  </a:lnTo>
                  <a:lnTo>
                    <a:pt x="9632" y="84205"/>
                  </a:lnTo>
                  <a:lnTo>
                    <a:pt x="9516" y="103289"/>
                  </a:lnTo>
                  <a:lnTo>
                    <a:pt x="8457" y="103773"/>
                  </a:lnTo>
                  <a:lnTo>
                    <a:pt x="383" y="104703"/>
                  </a:lnTo>
                  <a:lnTo>
                    <a:pt x="0" y="113873"/>
                  </a:lnTo>
                  <a:lnTo>
                    <a:pt x="17600" y="114263"/>
                  </a:lnTo>
                  <a:lnTo>
                    <a:pt x="27114" y="106065"/>
                  </a:lnTo>
                  <a:lnTo>
                    <a:pt x="33192" y="105133"/>
                  </a:lnTo>
                  <a:lnTo>
                    <a:pt x="61650" y="104744"/>
                  </a:lnTo>
                  <a:lnTo>
                    <a:pt x="67258" y="101920"/>
                  </a:lnTo>
                  <a:lnTo>
                    <a:pt x="73279" y="98196"/>
                  </a:lnTo>
                  <a:lnTo>
                    <a:pt x="83868" y="95608"/>
                  </a:lnTo>
                  <a:lnTo>
                    <a:pt x="114290" y="952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569">
              <a:extLst>
                <a:ext uri="{FF2B5EF4-FFF2-40B4-BE49-F238E27FC236}">
                  <a16:creationId xmlns:a16="http://schemas.microsoft.com/office/drawing/2014/main" id="{841F4512-E484-7DCC-1FB7-AE15262A4EAC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333500" y="190500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28575" y="9525"/>
                  </a:moveTo>
                  <a:lnTo>
                    <a:pt x="28575" y="9525"/>
                  </a:lnTo>
                  <a:lnTo>
                    <a:pt x="19443" y="9525"/>
                  </a:lnTo>
                  <a:lnTo>
                    <a:pt x="19053" y="1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570">
              <a:extLst>
                <a:ext uri="{FF2B5EF4-FFF2-40B4-BE49-F238E27FC236}">
                  <a16:creationId xmlns:a16="http://schemas.microsoft.com/office/drawing/2014/main" id="{E801AE6A-D104-8966-DCF4-58B177229CE3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409704" y="1971676"/>
              <a:ext cx="342897" cy="228600"/>
            </a:xfrm>
            <a:custGeom>
              <a:avLst/>
              <a:gdLst/>
              <a:ahLst/>
              <a:cxnLst/>
              <a:rect l="0" t="0" r="0" b="0"/>
              <a:pathLst>
                <a:path w="342897" h="228600">
                  <a:moveTo>
                    <a:pt x="85721" y="47624"/>
                  </a:moveTo>
                  <a:lnTo>
                    <a:pt x="85721" y="47624"/>
                  </a:lnTo>
                  <a:lnTo>
                    <a:pt x="95236" y="38109"/>
                  </a:lnTo>
                  <a:lnTo>
                    <a:pt x="95246" y="9641"/>
                  </a:lnTo>
                  <a:lnTo>
                    <a:pt x="86114" y="394"/>
                  </a:lnTo>
                  <a:lnTo>
                    <a:pt x="58897" y="0"/>
                  </a:lnTo>
                  <a:lnTo>
                    <a:pt x="37916" y="16475"/>
                  </a:lnTo>
                  <a:lnTo>
                    <a:pt x="31666" y="18963"/>
                  </a:lnTo>
                  <a:lnTo>
                    <a:pt x="25360" y="23597"/>
                  </a:lnTo>
                  <a:lnTo>
                    <a:pt x="21852" y="29184"/>
                  </a:lnTo>
                  <a:lnTo>
                    <a:pt x="19235" y="35195"/>
                  </a:lnTo>
                  <a:lnTo>
                    <a:pt x="1761" y="55278"/>
                  </a:lnTo>
                  <a:lnTo>
                    <a:pt x="781" y="59140"/>
                  </a:lnTo>
                  <a:lnTo>
                    <a:pt x="0" y="98434"/>
                  </a:lnTo>
                  <a:lnTo>
                    <a:pt x="2820" y="104779"/>
                  </a:lnTo>
                  <a:lnTo>
                    <a:pt x="17606" y="122335"/>
                  </a:lnTo>
                  <a:lnTo>
                    <a:pt x="23676" y="123383"/>
                  </a:lnTo>
                  <a:lnTo>
                    <a:pt x="64825" y="123824"/>
                  </a:lnTo>
                  <a:lnTo>
                    <a:pt x="65441" y="122766"/>
                  </a:lnTo>
                  <a:lnTo>
                    <a:pt x="66124" y="118767"/>
                  </a:lnTo>
                  <a:lnTo>
                    <a:pt x="67364" y="117278"/>
                  </a:lnTo>
                  <a:lnTo>
                    <a:pt x="83991" y="106214"/>
                  </a:lnTo>
                  <a:lnTo>
                    <a:pt x="103317" y="87175"/>
                  </a:lnTo>
                  <a:lnTo>
                    <a:pt x="104341" y="81098"/>
                  </a:lnTo>
                  <a:lnTo>
                    <a:pt x="104771" y="38099"/>
                  </a:lnTo>
                  <a:lnTo>
                    <a:pt x="104771" y="46300"/>
                  </a:lnTo>
                  <a:lnTo>
                    <a:pt x="96570" y="55709"/>
                  </a:lnTo>
                  <a:lnTo>
                    <a:pt x="95639" y="61779"/>
                  </a:lnTo>
                  <a:lnTo>
                    <a:pt x="95246" y="102896"/>
                  </a:lnTo>
                  <a:lnTo>
                    <a:pt x="101792" y="112007"/>
                  </a:lnTo>
                  <a:lnTo>
                    <a:pt x="103888" y="120911"/>
                  </a:lnTo>
                  <a:lnTo>
                    <a:pt x="104654" y="136558"/>
                  </a:lnTo>
                  <a:lnTo>
                    <a:pt x="105752" y="138664"/>
                  </a:lnTo>
                  <a:lnTo>
                    <a:pt x="107541" y="140067"/>
                  </a:lnTo>
                  <a:lnTo>
                    <a:pt x="109793" y="141003"/>
                  </a:lnTo>
                  <a:lnTo>
                    <a:pt x="111294" y="142685"/>
                  </a:lnTo>
                  <a:lnTo>
                    <a:pt x="113900" y="150911"/>
                  </a:lnTo>
                  <a:lnTo>
                    <a:pt x="116942" y="151738"/>
                  </a:lnTo>
                  <a:lnTo>
                    <a:pt x="133227" y="152399"/>
                  </a:lnTo>
                  <a:lnTo>
                    <a:pt x="141537" y="144198"/>
                  </a:lnTo>
                  <a:lnTo>
                    <a:pt x="143666" y="135531"/>
                  </a:lnTo>
                  <a:lnTo>
                    <a:pt x="149339" y="126705"/>
                  </a:lnTo>
                  <a:lnTo>
                    <a:pt x="151792" y="114241"/>
                  </a:lnTo>
                  <a:lnTo>
                    <a:pt x="151994" y="111085"/>
                  </a:lnTo>
                  <a:lnTo>
                    <a:pt x="155040" y="104757"/>
                  </a:lnTo>
                  <a:lnTo>
                    <a:pt x="170002" y="87213"/>
                  </a:lnTo>
                  <a:lnTo>
                    <a:pt x="171018" y="81109"/>
                  </a:lnTo>
                  <a:lnTo>
                    <a:pt x="172219" y="79472"/>
                  </a:lnTo>
                  <a:lnTo>
                    <a:pt x="174078" y="78381"/>
                  </a:lnTo>
                  <a:lnTo>
                    <a:pt x="176376" y="77654"/>
                  </a:lnTo>
                  <a:lnTo>
                    <a:pt x="177908" y="76110"/>
                  </a:lnTo>
                  <a:lnTo>
                    <a:pt x="180851" y="67104"/>
                  </a:lnTo>
                  <a:lnTo>
                    <a:pt x="180971" y="57184"/>
                  </a:lnTo>
                  <a:lnTo>
                    <a:pt x="186028" y="62216"/>
                  </a:lnTo>
                  <a:lnTo>
                    <a:pt x="187517" y="62644"/>
                  </a:lnTo>
                  <a:lnTo>
                    <a:pt x="188510" y="61870"/>
                  </a:lnTo>
                  <a:lnTo>
                    <a:pt x="190103" y="58082"/>
                  </a:lnTo>
                  <a:lnTo>
                    <a:pt x="191552" y="74206"/>
                  </a:lnTo>
                  <a:lnTo>
                    <a:pt x="198697" y="83998"/>
                  </a:lnTo>
                  <a:lnTo>
                    <a:pt x="199759" y="92987"/>
                  </a:lnTo>
                  <a:lnTo>
                    <a:pt x="199986" y="108069"/>
                  </a:lnTo>
                  <a:lnTo>
                    <a:pt x="201056" y="110146"/>
                  </a:lnTo>
                  <a:lnTo>
                    <a:pt x="202828" y="111530"/>
                  </a:lnTo>
                  <a:lnTo>
                    <a:pt x="205067" y="112453"/>
                  </a:lnTo>
                  <a:lnTo>
                    <a:pt x="206560" y="114127"/>
                  </a:lnTo>
                  <a:lnTo>
                    <a:pt x="208219" y="118809"/>
                  </a:lnTo>
                  <a:lnTo>
                    <a:pt x="209546" y="160554"/>
                  </a:lnTo>
                  <a:lnTo>
                    <a:pt x="210604" y="161011"/>
                  </a:lnTo>
                  <a:lnTo>
                    <a:pt x="218955" y="161913"/>
                  </a:lnTo>
                  <a:lnTo>
                    <a:pt x="219036" y="156864"/>
                  </a:lnTo>
                  <a:lnTo>
                    <a:pt x="220106" y="155376"/>
                  </a:lnTo>
                  <a:lnTo>
                    <a:pt x="224117" y="153722"/>
                  </a:lnTo>
                  <a:lnTo>
                    <a:pt x="225610" y="152222"/>
                  </a:lnTo>
                  <a:lnTo>
                    <a:pt x="229392" y="142776"/>
                  </a:lnTo>
                  <a:lnTo>
                    <a:pt x="233536" y="138244"/>
                  </a:lnTo>
                  <a:lnTo>
                    <a:pt x="236083" y="129880"/>
                  </a:lnTo>
                  <a:lnTo>
                    <a:pt x="237719" y="117377"/>
                  </a:lnTo>
                  <a:lnTo>
                    <a:pt x="245646" y="107303"/>
                  </a:lnTo>
                  <a:lnTo>
                    <a:pt x="255444" y="97045"/>
                  </a:lnTo>
                  <a:lnTo>
                    <a:pt x="256404" y="93225"/>
                  </a:lnTo>
                  <a:lnTo>
                    <a:pt x="256659" y="90725"/>
                  </a:lnTo>
                  <a:lnTo>
                    <a:pt x="257888" y="89058"/>
                  </a:lnTo>
                  <a:lnTo>
                    <a:pt x="259766" y="87947"/>
                  </a:lnTo>
                  <a:lnTo>
                    <a:pt x="262076" y="87206"/>
                  </a:lnTo>
                  <a:lnTo>
                    <a:pt x="263616" y="85653"/>
                  </a:lnTo>
                  <a:lnTo>
                    <a:pt x="265327" y="81107"/>
                  </a:lnTo>
                  <a:lnTo>
                    <a:pt x="266842" y="79471"/>
                  </a:lnTo>
                  <a:lnTo>
                    <a:pt x="274777" y="76630"/>
                  </a:lnTo>
                  <a:lnTo>
                    <a:pt x="275579" y="73568"/>
                  </a:lnTo>
                  <a:lnTo>
                    <a:pt x="275793" y="71270"/>
                  </a:lnTo>
                  <a:lnTo>
                    <a:pt x="276994" y="69738"/>
                  </a:lnTo>
                  <a:lnTo>
                    <a:pt x="285626" y="66709"/>
                  </a:lnTo>
                  <a:lnTo>
                    <a:pt x="294875" y="75808"/>
                  </a:lnTo>
                  <a:lnTo>
                    <a:pt x="295154" y="81140"/>
                  </a:lnTo>
                  <a:lnTo>
                    <a:pt x="296251" y="82668"/>
                  </a:lnTo>
                  <a:lnTo>
                    <a:pt x="298041" y="83687"/>
                  </a:lnTo>
                  <a:lnTo>
                    <a:pt x="300293" y="84366"/>
                  </a:lnTo>
                  <a:lnTo>
                    <a:pt x="301794" y="85877"/>
                  </a:lnTo>
                  <a:lnTo>
                    <a:pt x="303462" y="90378"/>
                  </a:lnTo>
                  <a:lnTo>
                    <a:pt x="304786" y="135211"/>
                  </a:lnTo>
                  <a:lnTo>
                    <a:pt x="307613" y="142291"/>
                  </a:lnTo>
                  <a:lnTo>
                    <a:pt x="311340" y="148965"/>
                  </a:lnTo>
                  <a:lnTo>
                    <a:pt x="313732" y="161873"/>
                  </a:lnTo>
                  <a:lnTo>
                    <a:pt x="313928" y="165065"/>
                  </a:lnTo>
                  <a:lnTo>
                    <a:pt x="316969" y="171434"/>
                  </a:lnTo>
                  <a:lnTo>
                    <a:pt x="320789" y="177792"/>
                  </a:lnTo>
                  <a:lnTo>
                    <a:pt x="323242" y="190498"/>
                  </a:lnTo>
                  <a:lnTo>
                    <a:pt x="323727" y="203199"/>
                  </a:lnTo>
                  <a:lnTo>
                    <a:pt x="324825" y="205316"/>
                  </a:lnTo>
                  <a:lnTo>
                    <a:pt x="326615" y="206727"/>
                  </a:lnTo>
                  <a:lnTo>
                    <a:pt x="328867" y="207668"/>
                  </a:lnTo>
                  <a:lnTo>
                    <a:pt x="330369" y="209353"/>
                  </a:lnTo>
                  <a:lnTo>
                    <a:pt x="332975" y="217585"/>
                  </a:lnTo>
                  <a:lnTo>
                    <a:pt x="333361" y="228168"/>
                  </a:lnTo>
                  <a:lnTo>
                    <a:pt x="342896" y="228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7" name="SMARTInkShape-Group121">
            <a:extLst>
              <a:ext uri="{FF2B5EF4-FFF2-40B4-BE49-F238E27FC236}">
                <a16:creationId xmlns:a16="http://schemas.microsoft.com/office/drawing/2014/main" id="{EC5F5D88-CCC8-F934-61B1-EFE7D3CD8D80}"/>
              </a:ext>
            </a:extLst>
          </p:cNvPr>
          <p:cNvGrpSpPr/>
          <p:nvPr/>
        </p:nvGrpSpPr>
        <p:grpSpPr>
          <a:xfrm>
            <a:off x="2333625" y="2004288"/>
            <a:ext cx="171451" cy="91213"/>
            <a:chOff x="2333625" y="2004288"/>
            <a:chExt cx="171451" cy="91213"/>
          </a:xfrm>
        </p:grpSpPr>
        <p:sp>
          <p:nvSpPr>
            <p:cNvPr id="695" name="SMARTInkShape-571">
              <a:extLst>
                <a:ext uri="{FF2B5EF4-FFF2-40B4-BE49-F238E27FC236}">
                  <a16:creationId xmlns:a16="http://schemas.microsoft.com/office/drawing/2014/main" id="{59F63C5C-FA87-0883-E1CC-3C230A54A68A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2333625" y="2004288"/>
              <a:ext cx="133351" cy="15013"/>
            </a:xfrm>
            <a:custGeom>
              <a:avLst/>
              <a:gdLst/>
              <a:ahLst/>
              <a:cxnLst/>
              <a:rect l="0" t="0" r="0" b="0"/>
              <a:pathLst>
                <a:path w="133351" h="15013">
                  <a:moveTo>
                    <a:pt x="0" y="15012"/>
                  </a:moveTo>
                  <a:lnTo>
                    <a:pt x="0" y="15012"/>
                  </a:lnTo>
                  <a:lnTo>
                    <a:pt x="5056" y="9956"/>
                  </a:lnTo>
                  <a:lnTo>
                    <a:pt x="10361" y="7473"/>
                  </a:lnTo>
                  <a:lnTo>
                    <a:pt x="53978" y="5494"/>
                  </a:lnTo>
                  <a:lnTo>
                    <a:pt x="60326" y="5490"/>
                  </a:lnTo>
                  <a:lnTo>
                    <a:pt x="66676" y="2666"/>
                  </a:lnTo>
                  <a:lnTo>
                    <a:pt x="69851" y="431"/>
                  </a:lnTo>
                  <a:lnTo>
                    <a:pt x="73025" y="0"/>
                  </a:lnTo>
                  <a:lnTo>
                    <a:pt x="104775" y="5364"/>
                  </a:lnTo>
                  <a:lnTo>
                    <a:pt x="133350" y="54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572">
              <a:extLst>
                <a:ext uri="{FF2B5EF4-FFF2-40B4-BE49-F238E27FC236}">
                  <a16:creationId xmlns:a16="http://schemas.microsoft.com/office/drawing/2014/main" id="{3DBF705C-3FF0-2BD5-27F3-D860B984C34A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2362200" y="2085976"/>
              <a:ext cx="142876" cy="9525"/>
            </a:xfrm>
            <a:custGeom>
              <a:avLst/>
              <a:gdLst/>
              <a:ahLst/>
              <a:cxnLst/>
              <a:rect l="0" t="0" r="0" b="0"/>
              <a:pathLst>
                <a:path w="142876" h="9525">
                  <a:moveTo>
                    <a:pt x="0" y="9524"/>
                  </a:moveTo>
                  <a:lnTo>
                    <a:pt x="0" y="9524"/>
                  </a:lnTo>
                  <a:lnTo>
                    <a:pt x="23598" y="9524"/>
                  </a:lnTo>
                  <a:lnTo>
                    <a:pt x="59968" y="391"/>
                  </a:lnTo>
                  <a:lnTo>
                    <a:pt x="103478" y="2"/>
                  </a:lnTo>
                  <a:lnTo>
                    <a:pt x="116150" y="0"/>
                  </a:lnTo>
                  <a:lnTo>
                    <a:pt x="123236" y="2822"/>
                  </a:lnTo>
                  <a:lnTo>
                    <a:pt x="129913" y="6545"/>
                  </a:lnTo>
                  <a:lnTo>
                    <a:pt x="142875" y="9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3" name="SMARTInkShape-Group122">
            <a:extLst>
              <a:ext uri="{FF2B5EF4-FFF2-40B4-BE49-F238E27FC236}">
                <a16:creationId xmlns:a16="http://schemas.microsoft.com/office/drawing/2014/main" id="{954E6F20-6336-5D71-EDFD-93E7BCFD2AA4}"/>
              </a:ext>
            </a:extLst>
          </p:cNvPr>
          <p:cNvGrpSpPr/>
          <p:nvPr/>
        </p:nvGrpSpPr>
        <p:grpSpPr>
          <a:xfrm>
            <a:off x="3114675" y="1744123"/>
            <a:ext cx="1057276" cy="370382"/>
            <a:chOff x="3114675" y="1744123"/>
            <a:chExt cx="1057276" cy="370382"/>
          </a:xfrm>
        </p:grpSpPr>
        <p:sp>
          <p:nvSpPr>
            <p:cNvPr id="698" name="SMARTInkShape-573">
              <a:extLst>
                <a:ext uri="{FF2B5EF4-FFF2-40B4-BE49-F238E27FC236}">
                  <a16:creationId xmlns:a16="http://schemas.microsoft.com/office/drawing/2014/main" id="{4FFFC198-AC33-7A00-5F8E-2EDA3D15AD45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3114675" y="1924050"/>
              <a:ext cx="171451" cy="190455"/>
            </a:xfrm>
            <a:custGeom>
              <a:avLst/>
              <a:gdLst/>
              <a:ahLst/>
              <a:cxnLst/>
              <a:rect l="0" t="0" r="0" b="0"/>
              <a:pathLst>
                <a:path w="171451" h="190455">
                  <a:moveTo>
                    <a:pt x="0" y="47625"/>
                  </a:moveTo>
                  <a:lnTo>
                    <a:pt x="0" y="47625"/>
                  </a:lnTo>
                  <a:lnTo>
                    <a:pt x="9409" y="47625"/>
                  </a:lnTo>
                  <a:lnTo>
                    <a:pt x="9522" y="38492"/>
                  </a:lnTo>
                  <a:lnTo>
                    <a:pt x="14581" y="38216"/>
                  </a:lnTo>
                  <a:lnTo>
                    <a:pt x="16071" y="37119"/>
                  </a:lnTo>
                  <a:lnTo>
                    <a:pt x="18658" y="29909"/>
                  </a:lnTo>
                  <a:lnTo>
                    <a:pt x="21698" y="29168"/>
                  </a:lnTo>
                  <a:lnTo>
                    <a:pt x="28173" y="28610"/>
                  </a:lnTo>
                  <a:lnTo>
                    <a:pt x="28496" y="23094"/>
                  </a:lnTo>
                  <a:lnTo>
                    <a:pt x="28564" y="27644"/>
                  </a:lnTo>
                  <a:lnTo>
                    <a:pt x="28573" y="22903"/>
                  </a:lnTo>
                  <a:lnTo>
                    <a:pt x="28574" y="25349"/>
                  </a:lnTo>
                  <a:lnTo>
                    <a:pt x="29633" y="26424"/>
                  </a:lnTo>
                  <a:lnTo>
                    <a:pt x="36775" y="28292"/>
                  </a:lnTo>
                  <a:lnTo>
                    <a:pt x="37511" y="31271"/>
                  </a:lnTo>
                  <a:lnTo>
                    <a:pt x="37708" y="33548"/>
                  </a:lnTo>
                  <a:lnTo>
                    <a:pt x="40748" y="38899"/>
                  </a:lnTo>
                  <a:lnTo>
                    <a:pt x="44569" y="44805"/>
                  </a:lnTo>
                  <a:lnTo>
                    <a:pt x="47778" y="54080"/>
                  </a:lnTo>
                  <a:lnTo>
                    <a:pt x="53903" y="64589"/>
                  </a:lnTo>
                  <a:lnTo>
                    <a:pt x="64633" y="112140"/>
                  </a:lnTo>
                  <a:lnTo>
                    <a:pt x="66826" y="119690"/>
                  </a:lnTo>
                  <a:lnTo>
                    <a:pt x="72952" y="130949"/>
                  </a:lnTo>
                  <a:lnTo>
                    <a:pt x="76296" y="146162"/>
                  </a:lnTo>
                  <a:lnTo>
                    <a:pt x="83549" y="161320"/>
                  </a:lnTo>
                  <a:lnTo>
                    <a:pt x="84274" y="164697"/>
                  </a:lnTo>
                  <a:lnTo>
                    <a:pt x="85816" y="166948"/>
                  </a:lnTo>
                  <a:lnTo>
                    <a:pt x="87902" y="168448"/>
                  </a:lnTo>
                  <a:lnTo>
                    <a:pt x="93042" y="171174"/>
                  </a:lnTo>
                  <a:lnTo>
                    <a:pt x="114138" y="190345"/>
                  </a:lnTo>
                  <a:lnTo>
                    <a:pt x="119308" y="190454"/>
                  </a:lnTo>
                  <a:lnTo>
                    <a:pt x="120814" y="189411"/>
                  </a:lnTo>
                  <a:lnTo>
                    <a:pt x="121818" y="187657"/>
                  </a:lnTo>
                  <a:lnTo>
                    <a:pt x="123560" y="180797"/>
                  </a:lnTo>
                  <a:lnTo>
                    <a:pt x="124860" y="158260"/>
                  </a:lnTo>
                  <a:lnTo>
                    <a:pt x="130364" y="144729"/>
                  </a:lnTo>
                  <a:lnTo>
                    <a:pt x="139634" y="101123"/>
                  </a:lnTo>
                  <a:lnTo>
                    <a:pt x="149137" y="54908"/>
                  </a:lnTo>
                  <a:lnTo>
                    <a:pt x="153172" y="23561"/>
                  </a:lnTo>
                  <a:lnTo>
                    <a:pt x="161017" y="9838"/>
                  </a:lnTo>
                  <a:lnTo>
                    <a:pt x="161806" y="1505"/>
                  </a:lnTo>
                  <a:lnTo>
                    <a:pt x="162904" y="100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574">
              <a:extLst>
                <a:ext uri="{FF2B5EF4-FFF2-40B4-BE49-F238E27FC236}">
                  <a16:creationId xmlns:a16="http://schemas.microsoft.com/office/drawing/2014/main" id="{DE155C16-E8EC-3BFB-4F6D-48BB5A357E11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3335251" y="1914920"/>
              <a:ext cx="274725" cy="180542"/>
            </a:xfrm>
            <a:custGeom>
              <a:avLst/>
              <a:gdLst/>
              <a:ahLst/>
              <a:cxnLst/>
              <a:rect l="0" t="0" r="0" b="0"/>
              <a:pathLst>
                <a:path w="274725" h="180542">
                  <a:moveTo>
                    <a:pt x="169949" y="85330"/>
                  </a:moveTo>
                  <a:lnTo>
                    <a:pt x="169949" y="85330"/>
                  </a:lnTo>
                  <a:lnTo>
                    <a:pt x="187641" y="67638"/>
                  </a:lnTo>
                  <a:lnTo>
                    <a:pt x="188964" y="57183"/>
                  </a:lnTo>
                  <a:lnTo>
                    <a:pt x="188999" y="19989"/>
                  </a:lnTo>
                  <a:lnTo>
                    <a:pt x="187941" y="19544"/>
                  </a:lnTo>
                  <a:lnTo>
                    <a:pt x="180798" y="18772"/>
                  </a:lnTo>
                  <a:lnTo>
                    <a:pt x="170376" y="9525"/>
                  </a:lnTo>
                  <a:lnTo>
                    <a:pt x="165019" y="9247"/>
                  </a:lnTo>
                  <a:lnTo>
                    <a:pt x="163487" y="8150"/>
                  </a:lnTo>
                  <a:lnTo>
                    <a:pt x="162466" y="6360"/>
                  </a:lnTo>
                  <a:lnTo>
                    <a:pt x="161786" y="4108"/>
                  </a:lnTo>
                  <a:lnTo>
                    <a:pt x="160273" y="2607"/>
                  </a:lnTo>
                  <a:lnTo>
                    <a:pt x="155771" y="939"/>
                  </a:lnTo>
                  <a:lnTo>
                    <a:pt x="147286" y="0"/>
                  </a:lnTo>
                  <a:lnTo>
                    <a:pt x="141179" y="2603"/>
                  </a:lnTo>
                  <a:lnTo>
                    <a:pt x="138069" y="4779"/>
                  </a:lnTo>
                  <a:lnTo>
                    <a:pt x="123579" y="7841"/>
                  </a:lnTo>
                  <a:lnTo>
                    <a:pt x="110936" y="8748"/>
                  </a:lnTo>
                  <a:lnTo>
                    <a:pt x="103858" y="11782"/>
                  </a:lnTo>
                  <a:lnTo>
                    <a:pt x="62709" y="35692"/>
                  </a:lnTo>
                  <a:lnTo>
                    <a:pt x="44069" y="54789"/>
                  </a:lnTo>
                  <a:lnTo>
                    <a:pt x="14811" y="78865"/>
                  </a:lnTo>
                  <a:lnTo>
                    <a:pt x="11040" y="85279"/>
                  </a:lnTo>
                  <a:lnTo>
                    <a:pt x="0" y="115753"/>
                  </a:lnTo>
                  <a:lnTo>
                    <a:pt x="558" y="119370"/>
                  </a:lnTo>
                  <a:lnTo>
                    <a:pt x="6831" y="136014"/>
                  </a:lnTo>
                  <a:lnTo>
                    <a:pt x="7671" y="145621"/>
                  </a:lnTo>
                  <a:lnTo>
                    <a:pt x="10689" y="151990"/>
                  </a:lnTo>
                  <a:lnTo>
                    <a:pt x="21251" y="164702"/>
                  </a:lnTo>
                  <a:lnTo>
                    <a:pt x="27308" y="168231"/>
                  </a:lnTo>
                  <a:lnTo>
                    <a:pt x="33527" y="170858"/>
                  </a:lnTo>
                  <a:lnTo>
                    <a:pt x="44256" y="179091"/>
                  </a:lnTo>
                  <a:lnTo>
                    <a:pt x="50627" y="180139"/>
                  </a:lnTo>
                  <a:lnTo>
                    <a:pt x="63409" y="180541"/>
                  </a:lnTo>
                  <a:lnTo>
                    <a:pt x="72430" y="174027"/>
                  </a:lnTo>
                  <a:lnTo>
                    <a:pt x="78277" y="172376"/>
                  </a:lnTo>
                  <a:lnTo>
                    <a:pt x="80259" y="170877"/>
                  </a:lnTo>
                  <a:lnTo>
                    <a:pt x="84107" y="164770"/>
                  </a:lnTo>
                  <a:lnTo>
                    <a:pt x="94353" y="159348"/>
                  </a:lnTo>
                  <a:lnTo>
                    <a:pt x="135427" y="119852"/>
                  </a:lnTo>
                  <a:lnTo>
                    <a:pt x="138730" y="113726"/>
                  </a:lnTo>
                  <a:lnTo>
                    <a:pt x="141142" y="102378"/>
                  </a:lnTo>
                  <a:lnTo>
                    <a:pt x="141219" y="99870"/>
                  </a:lnTo>
                  <a:lnTo>
                    <a:pt x="142329" y="98199"/>
                  </a:lnTo>
                  <a:lnTo>
                    <a:pt x="144128" y="97084"/>
                  </a:lnTo>
                  <a:lnTo>
                    <a:pt x="146385" y="96341"/>
                  </a:lnTo>
                  <a:lnTo>
                    <a:pt x="147889" y="94787"/>
                  </a:lnTo>
                  <a:lnTo>
                    <a:pt x="149561" y="90239"/>
                  </a:lnTo>
                  <a:lnTo>
                    <a:pt x="150896" y="58241"/>
                  </a:lnTo>
                  <a:lnTo>
                    <a:pt x="160308" y="47358"/>
                  </a:lnTo>
                  <a:lnTo>
                    <a:pt x="151015" y="47231"/>
                  </a:lnTo>
                  <a:lnTo>
                    <a:pt x="150933" y="52287"/>
                  </a:lnTo>
                  <a:lnTo>
                    <a:pt x="148092" y="57591"/>
                  </a:lnTo>
                  <a:lnTo>
                    <a:pt x="142701" y="64564"/>
                  </a:lnTo>
                  <a:lnTo>
                    <a:pt x="141636" y="73545"/>
                  </a:lnTo>
                  <a:lnTo>
                    <a:pt x="141374" y="118405"/>
                  </a:lnTo>
                  <a:lnTo>
                    <a:pt x="144196" y="124019"/>
                  </a:lnTo>
                  <a:lnTo>
                    <a:pt x="147920" y="130042"/>
                  </a:lnTo>
                  <a:lnTo>
                    <a:pt x="149575" y="136246"/>
                  </a:lnTo>
                  <a:lnTo>
                    <a:pt x="151075" y="138324"/>
                  </a:lnTo>
                  <a:lnTo>
                    <a:pt x="153133" y="139709"/>
                  </a:lnTo>
                  <a:lnTo>
                    <a:pt x="158242" y="142307"/>
                  </a:lnTo>
                  <a:lnTo>
                    <a:pt x="177208" y="158257"/>
                  </a:lnTo>
                  <a:lnTo>
                    <a:pt x="186093" y="160560"/>
                  </a:lnTo>
                  <a:lnTo>
                    <a:pt x="192294" y="161099"/>
                  </a:lnTo>
                  <a:lnTo>
                    <a:pt x="198577" y="158516"/>
                  </a:lnTo>
                  <a:lnTo>
                    <a:pt x="201734" y="156346"/>
                  </a:lnTo>
                  <a:lnTo>
                    <a:pt x="216291" y="153291"/>
                  </a:lnTo>
                  <a:lnTo>
                    <a:pt x="228953" y="152386"/>
                  </a:lnTo>
                  <a:lnTo>
                    <a:pt x="236037" y="149352"/>
                  </a:lnTo>
                  <a:lnTo>
                    <a:pt x="242713" y="145534"/>
                  </a:lnTo>
                  <a:lnTo>
                    <a:pt x="255622" y="143083"/>
                  </a:lnTo>
                  <a:lnTo>
                    <a:pt x="258815" y="142882"/>
                  </a:lnTo>
                  <a:lnTo>
                    <a:pt x="265183" y="139837"/>
                  </a:lnTo>
                  <a:lnTo>
                    <a:pt x="274724" y="1329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575">
              <a:extLst>
                <a:ext uri="{FF2B5EF4-FFF2-40B4-BE49-F238E27FC236}">
                  <a16:creationId xmlns:a16="http://schemas.microsoft.com/office/drawing/2014/main" id="{7DD4EA1D-DE7C-69EE-3DED-C47F17C26CB1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3609975" y="1744123"/>
              <a:ext cx="34064" cy="341853"/>
            </a:xfrm>
            <a:custGeom>
              <a:avLst/>
              <a:gdLst/>
              <a:ahLst/>
              <a:cxnLst/>
              <a:rect l="0" t="0" r="0" b="0"/>
              <a:pathLst>
                <a:path w="34064" h="341853">
                  <a:moveTo>
                    <a:pt x="9525" y="37052"/>
                  </a:moveTo>
                  <a:lnTo>
                    <a:pt x="9525" y="37052"/>
                  </a:lnTo>
                  <a:lnTo>
                    <a:pt x="26858" y="19718"/>
                  </a:lnTo>
                  <a:lnTo>
                    <a:pt x="27812" y="15943"/>
                  </a:lnTo>
                  <a:lnTo>
                    <a:pt x="28574" y="2997"/>
                  </a:lnTo>
                  <a:lnTo>
                    <a:pt x="28575" y="5336"/>
                  </a:lnTo>
                  <a:lnTo>
                    <a:pt x="28575" y="0"/>
                  </a:lnTo>
                  <a:lnTo>
                    <a:pt x="28575" y="12301"/>
                  </a:lnTo>
                  <a:lnTo>
                    <a:pt x="29633" y="14202"/>
                  </a:lnTo>
                  <a:lnTo>
                    <a:pt x="31397" y="15468"/>
                  </a:lnTo>
                  <a:lnTo>
                    <a:pt x="33631" y="16313"/>
                  </a:lnTo>
                  <a:lnTo>
                    <a:pt x="34063" y="18993"/>
                  </a:lnTo>
                  <a:lnTo>
                    <a:pt x="28698" y="66343"/>
                  </a:lnTo>
                  <a:lnTo>
                    <a:pt x="28586" y="111329"/>
                  </a:lnTo>
                  <a:lnTo>
                    <a:pt x="25756" y="134554"/>
                  </a:lnTo>
                  <a:lnTo>
                    <a:pt x="16816" y="182111"/>
                  </a:lnTo>
                  <a:lnTo>
                    <a:pt x="10485" y="221294"/>
                  </a:lnTo>
                  <a:lnTo>
                    <a:pt x="8551" y="267859"/>
                  </a:lnTo>
                  <a:lnTo>
                    <a:pt x="593" y="313220"/>
                  </a:lnTo>
                  <a:lnTo>
                    <a:pt x="0" y="3418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576">
              <a:extLst>
                <a:ext uri="{FF2B5EF4-FFF2-40B4-BE49-F238E27FC236}">
                  <a16:creationId xmlns:a16="http://schemas.microsoft.com/office/drawing/2014/main" id="{DDED28B6-32B0-8753-13B7-EB06F7F8B0BA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3733800" y="1962150"/>
              <a:ext cx="133351" cy="133347"/>
            </a:xfrm>
            <a:custGeom>
              <a:avLst/>
              <a:gdLst/>
              <a:ahLst/>
              <a:cxnLst/>
              <a:rect l="0" t="0" r="0" b="0"/>
              <a:pathLst>
                <a:path w="133351" h="133347">
                  <a:moveTo>
                    <a:pt x="0" y="57150"/>
                  </a:moveTo>
                  <a:lnTo>
                    <a:pt x="0" y="57150"/>
                  </a:lnTo>
                  <a:lnTo>
                    <a:pt x="8201" y="48949"/>
                  </a:lnTo>
                  <a:lnTo>
                    <a:pt x="9132" y="42961"/>
                  </a:lnTo>
                  <a:lnTo>
                    <a:pt x="10321" y="41340"/>
                  </a:lnTo>
                  <a:lnTo>
                    <a:pt x="14465" y="39540"/>
                  </a:lnTo>
                  <a:lnTo>
                    <a:pt x="15994" y="38002"/>
                  </a:lnTo>
                  <a:lnTo>
                    <a:pt x="19015" y="28703"/>
                  </a:lnTo>
                  <a:lnTo>
                    <a:pt x="19050" y="9525"/>
                  </a:lnTo>
                  <a:lnTo>
                    <a:pt x="13994" y="9525"/>
                  </a:lnTo>
                  <a:lnTo>
                    <a:pt x="13562" y="10583"/>
                  </a:lnTo>
                  <a:lnTo>
                    <a:pt x="15906" y="14581"/>
                  </a:lnTo>
                  <a:lnTo>
                    <a:pt x="15895" y="17129"/>
                  </a:lnTo>
                  <a:lnTo>
                    <a:pt x="10223" y="28489"/>
                  </a:lnTo>
                  <a:lnTo>
                    <a:pt x="9553" y="55977"/>
                  </a:lnTo>
                  <a:lnTo>
                    <a:pt x="12360" y="64743"/>
                  </a:lnTo>
                  <a:lnTo>
                    <a:pt x="16076" y="72166"/>
                  </a:lnTo>
                  <a:lnTo>
                    <a:pt x="18658" y="88787"/>
                  </a:lnTo>
                  <a:lnTo>
                    <a:pt x="18934" y="98391"/>
                  </a:lnTo>
                  <a:lnTo>
                    <a:pt x="21821" y="104760"/>
                  </a:lnTo>
                  <a:lnTo>
                    <a:pt x="41437" y="126999"/>
                  </a:lnTo>
                  <a:lnTo>
                    <a:pt x="47697" y="130527"/>
                  </a:lnTo>
                  <a:lnTo>
                    <a:pt x="64798" y="133185"/>
                  </a:lnTo>
                  <a:lnTo>
                    <a:pt x="85872" y="133346"/>
                  </a:lnTo>
                  <a:lnTo>
                    <a:pt x="88998" y="132289"/>
                  </a:lnTo>
                  <a:lnTo>
                    <a:pt x="91082" y="130526"/>
                  </a:lnTo>
                  <a:lnTo>
                    <a:pt x="92471" y="128292"/>
                  </a:lnTo>
                  <a:lnTo>
                    <a:pt x="94457" y="126803"/>
                  </a:lnTo>
                  <a:lnTo>
                    <a:pt x="99483" y="125149"/>
                  </a:lnTo>
                  <a:lnTo>
                    <a:pt x="101247" y="123649"/>
                  </a:lnTo>
                  <a:lnTo>
                    <a:pt x="119871" y="83149"/>
                  </a:lnTo>
                  <a:lnTo>
                    <a:pt x="123044" y="64598"/>
                  </a:lnTo>
                  <a:lnTo>
                    <a:pt x="123671" y="45921"/>
                  </a:lnTo>
                  <a:lnTo>
                    <a:pt x="126579" y="38754"/>
                  </a:lnTo>
                  <a:lnTo>
                    <a:pt x="130340" y="32040"/>
                  </a:lnTo>
                  <a:lnTo>
                    <a:pt x="132755" y="1910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577">
              <a:extLst>
                <a:ext uri="{FF2B5EF4-FFF2-40B4-BE49-F238E27FC236}">
                  <a16:creationId xmlns:a16="http://schemas.microsoft.com/office/drawing/2014/main" id="{959C88A7-D277-2398-0859-5ED030C020E9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3895777" y="1895521"/>
              <a:ext cx="276174" cy="205435"/>
            </a:xfrm>
            <a:custGeom>
              <a:avLst/>
              <a:gdLst/>
              <a:ahLst/>
              <a:cxnLst/>
              <a:rect l="0" t="0" r="0" b="0"/>
              <a:pathLst>
                <a:path w="276174" h="205435">
                  <a:moveTo>
                    <a:pt x="18998" y="114254"/>
                  </a:moveTo>
                  <a:lnTo>
                    <a:pt x="18998" y="114254"/>
                  </a:lnTo>
                  <a:lnTo>
                    <a:pt x="18998" y="119310"/>
                  </a:lnTo>
                  <a:lnTo>
                    <a:pt x="20056" y="120800"/>
                  </a:lnTo>
                  <a:lnTo>
                    <a:pt x="21820" y="121793"/>
                  </a:lnTo>
                  <a:lnTo>
                    <a:pt x="27199" y="123387"/>
                  </a:lnTo>
                  <a:lnTo>
                    <a:pt x="33187" y="128719"/>
                  </a:lnTo>
                  <a:lnTo>
                    <a:pt x="34808" y="129189"/>
                  </a:lnTo>
                  <a:lnTo>
                    <a:pt x="35888" y="128444"/>
                  </a:lnTo>
                  <a:lnTo>
                    <a:pt x="36607" y="126889"/>
                  </a:lnTo>
                  <a:lnTo>
                    <a:pt x="38146" y="125852"/>
                  </a:lnTo>
                  <a:lnTo>
                    <a:pt x="45368" y="124393"/>
                  </a:lnTo>
                  <a:lnTo>
                    <a:pt x="55345" y="123860"/>
                  </a:lnTo>
                  <a:lnTo>
                    <a:pt x="64356" y="117249"/>
                  </a:lnTo>
                  <a:lnTo>
                    <a:pt x="73242" y="114083"/>
                  </a:lnTo>
                  <a:lnTo>
                    <a:pt x="82578" y="107971"/>
                  </a:lnTo>
                  <a:lnTo>
                    <a:pt x="92047" y="104631"/>
                  </a:lnTo>
                  <a:lnTo>
                    <a:pt x="117424" y="82376"/>
                  </a:lnTo>
                  <a:lnTo>
                    <a:pt x="120951" y="76097"/>
                  </a:lnTo>
                  <a:lnTo>
                    <a:pt x="121892" y="72941"/>
                  </a:lnTo>
                  <a:lnTo>
                    <a:pt x="128582" y="66612"/>
                  </a:lnTo>
                  <a:lnTo>
                    <a:pt x="136493" y="60272"/>
                  </a:lnTo>
                  <a:lnTo>
                    <a:pt x="148813" y="41228"/>
                  </a:lnTo>
                  <a:lnTo>
                    <a:pt x="151301" y="31704"/>
                  </a:lnTo>
                  <a:lnTo>
                    <a:pt x="152347" y="477"/>
                  </a:lnTo>
                  <a:lnTo>
                    <a:pt x="130889" y="0"/>
                  </a:lnTo>
                  <a:lnTo>
                    <a:pt x="124114" y="2797"/>
                  </a:lnTo>
                  <a:lnTo>
                    <a:pt x="120825" y="5024"/>
                  </a:lnTo>
                  <a:lnTo>
                    <a:pt x="88310" y="14144"/>
                  </a:lnTo>
                  <a:lnTo>
                    <a:pt x="78732" y="22488"/>
                  </a:lnTo>
                  <a:lnTo>
                    <a:pt x="41148" y="69940"/>
                  </a:lnTo>
                  <a:lnTo>
                    <a:pt x="6729" y="115553"/>
                  </a:lnTo>
                  <a:lnTo>
                    <a:pt x="2961" y="125767"/>
                  </a:lnTo>
                  <a:lnTo>
                    <a:pt x="27" y="170619"/>
                  </a:lnTo>
                  <a:lnTo>
                    <a:pt x="0" y="174056"/>
                  </a:lnTo>
                  <a:lnTo>
                    <a:pt x="2793" y="180697"/>
                  </a:lnTo>
                  <a:lnTo>
                    <a:pt x="6504" y="187176"/>
                  </a:lnTo>
                  <a:lnTo>
                    <a:pt x="8153" y="193583"/>
                  </a:lnTo>
                  <a:lnTo>
                    <a:pt x="9652" y="195715"/>
                  </a:lnTo>
                  <a:lnTo>
                    <a:pt x="11708" y="197136"/>
                  </a:lnTo>
                  <a:lnTo>
                    <a:pt x="16817" y="198716"/>
                  </a:lnTo>
                  <a:lnTo>
                    <a:pt x="41506" y="200926"/>
                  </a:lnTo>
                  <a:lnTo>
                    <a:pt x="49462" y="204986"/>
                  </a:lnTo>
                  <a:lnTo>
                    <a:pt x="54124" y="205434"/>
                  </a:lnTo>
                  <a:lnTo>
                    <a:pt x="100112" y="200391"/>
                  </a:lnTo>
                  <a:lnTo>
                    <a:pt x="144090" y="197193"/>
                  </a:lnTo>
                  <a:lnTo>
                    <a:pt x="184069" y="191341"/>
                  </a:lnTo>
                  <a:lnTo>
                    <a:pt x="228962" y="185515"/>
                  </a:lnTo>
                  <a:lnTo>
                    <a:pt x="276173" y="1809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7" name="SMARTInkShape-Group123">
            <a:extLst>
              <a:ext uri="{FF2B5EF4-FFF2-40B4-BE49-F238E27FC236}">
                <a16:creationId xmlns:a16="http://schemas.microsoft.com/office/drawing/2014/main" id="{6FAECFA9-33DA-38AB-9353-E7699D5E909B}"/>
              </a:ext>
            </a:extLst>
          </p:cNvPr>
          <p:cNvGrpSpPr/>
          <p:nvPr/>
        </p:nvGrpSpPr>
        <p:grpSpPr>
          <a:xfrm>
            <a:off x="4572000" y="1866900"/>
            <a:ext cx="341944" cy="247651"/>
            <a:chOff x="4572000" y="1866900"/>
            <a:chExt cx="341944" cy="247651"/>
          </a:xfrm>
        </p:grpSpPr>
        <p:sp>
          <p:nvSpPr>
            <p:cNvPr id="704" name="SMARTInkShape-578">
              <a:extLst>
                <a:ext uri="{FF2B5EF4-FFF2-40B4-BE49-F238E27FC236}">
                  <a16:creationId xmlns:a16="http://schemas.microsoft.com/office/drawing/2014/main" id="{80E3F119-3BBE-6F65-6482-88B9825F04C0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4619625" y="1962150"/>
              <a:ext cx="19048" cy="152401"/>
            </a:xfrm>
            <a:custGeom>
              <a:avLst/>
              <a:gdLst/>
              <a:ahLst/>
              <a:cxnLst/>
              <a:rect l="0" t="0" r="0" b="0"/>
              <a:pathLst>
                <a:path w="19048" h="152401">
                  <a:moveTo>
                    <a:pt x="9525" y="9525"/>
                  </a:moveTo>
                  <a:lnTo>
                    <a:pt x="9525" y="9525"/>
                  </a:lnTo>
                  <a:lnTo>
                    <a:pt x="9525" y="116"/>
                  </a:lnTo>
                  <a:lnTo>
                    <a:pt x="19047" y="0"/>
                  </a:lnTo>
                  <a:lnTo>
                    <a:pt x="13993" y="5056"/>
                  </a:lnTo>
                  <a:lnTo>
                    <a:pt x="11511" y="10361"/>
                  </a:lnTo>
                  <a:lnTo>
                    <a:pt x="10849" y="13258"/>
                  </a:lnTo>
                  <a:lnTo>
                    <a:pt x="11466" y="16247"/>
                  </a:lnTo>
                  <a:lnTo>
                    <a:pt x="14974" y="22390"/>
                  </a:lnTo>
                  <a:lnTo>
                    <a:pt x="15274" y="25510"/>
                  </a:lnTo>
                  <a:lnTo>
                    <a:pt x="9954" y="55170"/>
                  </a:lnTo>
                  <a:lnTo>
                    <a:pt x="9812" y="59006"/>
                  </a:lnTo>
                  <a:lnTo>
                    <a:pt x="6829" y="66089"/>
                  </a:lnTo>
                  <a:lnTo>
                    <a:pt x="4553" y="69459"/>
                  </a:lnTo>
                  <a:lnTo>
                    <a:pt x="1349" y="84316"/>
                  </a:lnTo>
                  <a:lnTo>
                    <a:pt x="8" y="130152"/>
                  </a:lnTo>
                  <a:lnTo>
                    <a:pt x="0" y="150518"/>
                  </a:lnTo>
                  <a:lnTo>
                    <a:pt x="1058" y="151145"/>
                  </a:lnTo>
                  <a:lnTo>
                    <a:pt x="9525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579">
              <a:extLst>
                <a:ext uri="{FF2B5EF4-FFF2-40B4-BE49-F238E27FC236}">
                  <a16:creationId xmlns:a16="http://schemas.microsoft.com/office/drawing/2014/main" id="{134CE27C-8706-3831-F9AA-7544C25C0BC5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4572000" y="18669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38100"/>
                  </a:moveTo>
                  <a:lnTo>
                    <a:pt x="19050" y="38100"/>
                  </a:lnTo>
                  <a:lnTo>
                    <a:pt x="10849" y="38100"/>
                  </a:lnTo>
                  <a:lnTo>
                    <a:pt x="10408" y="37042"/>
                  </a:lnTo>
                  <a:lnTo>
                    <a:pt x="9535" y="15434"/>
                  </a:lnTo>
                  <a:lnTo>
                    <a:pt x="8474" y="13464"/>
                  </a:lnTo>
                  <a:lnTo>
                    <a:pt x="6708" y="12151"/>
                  </a:lnTo>
                  <a:lnTo>
                    <a:pt x="4472" y="11276"/>
                  </a:lnTo>
                  <a:lnTo>
                    <a:pt x="2981" y="963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580">
              <a:extLst>
                <a:ext uri="{FF2B5EF4-FFF2-40B4-BE49-F238E27FC236}">
                  <a16:creationId xmlns:a16="http://schemas.microsoft.com/office/drawing/2014/main" id="{5A75B086-73F6-19CB-1FCC-BEA726ED7D65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705350" y="1943101"/>
              <a:ext cx="208594" cy="171411"/>
            </a:xfrm>
            <a:custGeom>
              <a:avLst/>
              <a:gdLst/>
              <a:ahLst/>
              <a:cxnLst/>
              <a:rect l="0" t="0" r="0" b="0"/>
              <a:pathLst>
                <a:path w="208594" h="171411">
                  <a:moveTo>
                    <a:pt x="0" y="38099"/>
                  </a:moveTo>
                  <a:lnTo>
                    <a:pt x="0" y="38099"/>
                  </a:lnTo>
                  <a:lnTo>
                    <a:pt x="9132" y="28966"/>
                  </a:lnTo>
                  <a:lnTo>
                    <a:pt x="9491" y="20407"/>
                  </a:lnTo>
                  <a:lnTo>
                    <a:pt x="17723" y="10967"/>
                  </a:lnTo>
                  <a:lnTo>
                    <a:pt x="18657" y="4895"/>
                  </a:lnTo>
                  <a:lnTo>
                    <a:pt x="19846" y="3263"/>
                  </a:lnTo>
                  <a:lnTo>
                    <a:pt x="21698" y="2175"/>
                  </a:lnTo>
                  <a:lnTo>
                    <a:pt x="28727" y="286"/>
                  </a:lnTo>
                  <a:lnTo>
                    <a:pt x="52251" y="0"/>
                  </a:lnTo>
                  <a:lnTo>
                    <a:pt x="53884" y="1058"/>
                  </a:lnTo>
                  <a:lnTo>
                    <a:pt x="54973" y="2822"/>
                  </a:lnTo>
                  <a:lnTo>
                    <a:pt x="55699" y="5056"/>
                  </a:lnTo>
                  <a:lnTo>
                    <a:pt x="57241" y="6545"/>
                  </a:lnTo>
                  <a:lnTo>
                    <a:pt x="61776" y="8200"/>
                  </a:lnTo>
                  <a:lnTo>
                    <a:pt x="63409" y="9700"/>
                  </a:lnTo>
                  <a:lnTo>
                    <a:pt x="65224" y="14188"/>
                  </a:lnTo>
                  <a:lnTo>
                    <a:pt x="67447" y="25693"/>
                  </a:lnTo>
                  <a:lnTo>
                    <a:pt x="73135" y="35011"/>
                  </a:lnTo>
                  <a:lnTo>
                    <a:pt x="75293" y="45533"/>
                  </a:lnTo>
                  <a:lnTo>
                    <a:pt x="76989" y="60527"/>
                  </a:lnTo>
                  <a:lnTo>
                    <a:pt x="81137" y="68528"/>
                  </a:lnTo>
                  <a:lnTo>
                    <a:pt x="81608" y="72143"/>
                  </a:lnTo>
                  <a:lnTo>
                    <a:pt x="77121" y="88783"/>
                  </a:lnTo>
                  <a:lnTo>
                    <a:pt x="79431" y="95198"/>
                  </a:lnTo>
                  <a:lnTo>
                    <a:pt x="82927" y="101576"/>
                  </a:lnTo>
                  <a:lnTo>
                    <a:pt x="84482" y="107939"/>
                  </a:lnTo>
                  <a:lnTo>
                    <a:pt x="83838" y="111117"/>
                  </a:lnTo>
                  <a:lnTo>
                    <a:pt x="78023" y="123823"/>
                  </a:lnTo>
                  <a:lnTo>
                    <a:pt x="76560" y="136524"/>
                  </a:lnTo>
                  <a:lnTo>
                    <a:pt x="77498" y="138640"/>
                  </a:lnTo>
                  <a:lnTo>
                    <a:pt x="79182" y="140051"/>
                  </a:lnTo>
                  <a:lnTo>
                    <a:pt x="81364" y="140992"/>
                  </a:lnTo>
                  <a:lnTo>
                    <a:pt x="81759" y="141620"/>
                  </a:lnTo>
                  <a:lnTo>
                    <a:pt x="80964" y="142038"/>
                  </a:lnTo>
                  <a:lnTo>
                    <a:pt x="79377" y="142317"/>
                  </a:lnTo>
                  <a:lnTo>
                    <a:pt x="78317" y="143561"/>
                  </a:lnTo>
                  <a:lnTo>
                    <a:pt x="76283" y="151992"/>
                  </a:lnTo>
                  <a:lnTo>
                    <a:pt x="76225" y="147222"/>
                  </a:lnTo>
                  <a:lnTo>
                    <a:pt x="77275" y="145773"/>
                  </a:lnTo>
                  <a:lnTo>
                    <a:pt x="81264" y="144162"/>
                  </a:lnTo>
                  <a:lnTo>
                    <a:pt x="81693" y="142675"/>
                  </a:lnTo>
                  <a:lnTo>
                    <a:pt x="79347" y="138199"/>
                  </a:lnTo>
                  <a:lnTo>
                    <a:pt x="79356" y="135524"/>
                  </a:lnTo>
                  <a:lnTo>
                    <a:pt x="88082" y="114240"/>
                  </a:lnTo>
                  <a:lnTo>
                    <a:pt x="92064" y="107923"/>
                  </a:lnTo>
                  <a:lnTo>
                    <a:pt x="95365" y="98416"/>
                  </a:lnTo>
                  <a:lnTo>
                    <a:pt x="101516" y="88897"/>
                  </a:lnTo>
                  <a:lnTo>
                    <a:pt x="104868" y="79373"/>
                  </a:lnTo>
                  <a:lnTo>
                    <a:pt x="130584" y="47624"/>
                  </a:lnTo>
                  <a:lnTo>
                    <a:pt x="133179" y="41274"/>
                  </a:lnTo>
                  <a:lnTo>
                    <a:pt x="139531" y="31749"/>
                  </a:lnTo>
                  <a:lnTo>
                    <a:pt x="141390" y="25399"/>
                  </a:lnTo>
                  <a:lnTo>
                    <a:pt x="142943" y="23282"/>
                  </a:lnTo>
                  <a:lnTo>
                    <a:pt x="145037" y="21871"/>
                  </a:lnTo>
                  <a:lnTo>
                    <a:pt x="147492" y="20930"/>
                  </a:lnTo>
                  <a:lnTo>
                    <a:pt x="149127" y="19245"/>
                  </a:lnTo>
                  <a:lnTo>
                    <a:pt x="150945" y="14550"/>
                  </a:lnTo>
                  <a:lnTo>
                    <a:pt x="152488" y="12875"/>
                  </a:lnTo>
                  <a:lnTo>
                    <a:pt x="160473" y="9965"/>
                  </a:lnTo>
                  <a:lnTo>
                    <a:pt x="176076" y="9535"/>
                  </a:lnTo>
                  <a:lnTo>
                    <a:pt x="181620" y="12351"/>
                  </a:lnTo>
                  <a:lnTo>
                    <a:pt x="184580" y="14584"/>
                  </a:lnTo>
                  <a:lnTo>
                    <a:pt x="187869" y="19887"/>
                  </a:lnTo>
                  <a:lnTo>
                    <a:pt x="189980" y="31914"/>
                  </a:lnTo>
                  <a:lnTo>
                    <a:pt x="191455" y="51028"/>
                  </a:lnTo>
                  <a:lnTo>
                    <a:pt x="198018" y="68914"/>
                  </a:lnTo>
                  <a:lnTo>
                    <a:pt x="199991" y="112879"/>
                  </a:lnTo>
                  <a:lnTo>
                    <a:pt x="200022" y="136121"/>
                  </a:lnTo>
                  <a:lnTo>
                    <a:pt x="202845" y="142695"/>
                  </a:lnTo>
                  <a:lnTo>
                    <a:pt x="206570" y="149144"/>
                  </a:lnTo>
                  <a:lnTo>
                    <a:pt x="208226" y="155539"/>
                  </a:lnTo>
                  <a:lnTo>
                    <a:pt x="207609" y="157667"/>
                  </a:lnTo>
                  <a:lnTo>
                    <a:pt x="206138" y="159086"/>
                  </a:lnTo>
                  <a:lnTo>
                    <a:pt x="204101" y="160032"/>
                  </a:lnTo>
                  <a:lnTo>
                    <a:pt x="203801" y="161721"/>
                  </a:lnTo>
                  <a:lnTo>
                    <a:pt x="208584" y="169959"/>
                  </a:lnTo>
                  <a:lnTo>
                    <a:pt x="207848" y="170456"/>
                  </a:lnTo>
                  <a:lnTo>
                    <a:pt x="203871" y="171155"/>
                  </a:lnTo>
                  <a:lnTo>
                    <a:pt x="208593" y="171410"/>
                  </a:lnTo>
                  <a:lnTo>
                    <a:pt x="200025" y="1619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5" name="SMARTInkShape-Group124">
            <a:extLst>
              <a:ext uri="{FF2B5EF4-FFF2-40B4-BE49-F238E27FC236}">
                <a16:creationId xmlns:a16="http://schemas.microsoft.com/office/drawing/2014/main" id="{41164ADB-8254-A1EC-B05F-FFAB60A5C4F3}"/>
              </a:ext>
            </a:extLst>
          </p:cNvPr>
          <p:cNvGrpSpPr/>
          <p:nvPr/>
        </p:nvGrpSpPr>
        <p:grpSpPr>
          <a:xfrm>
            <a:off x="5314950" y="1704978"/>
            <a:ext cx="1219201" cy="415028"/>
            <a:chOff x="5314950" y="1704978"/>
            <a:chExt cx="1219201" cy="415028"/>
          </a:xfrm>
        </p:grpSpPr>
        <p:sp>
          <p:nvSpPr>
            <p:cNvPr id="708" name="SMARTInkShape-581">
              <a:extLst>
                <a:ext uri="{FF2B5EF4-FFF2-40B4-BE49-F238E27FC236}">
                  <a16:creationId xmlns:a16="http://schemas.microsoft.com/office/drawing/2014/main" id="{26395972-702C-C7A8-F471-6D9F959CA091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314950" y="1943104"/>
              <a:ext cx="342901" cy="176902"/>
            </a:xfrm>
            <a:custGeom>
              <a:avLst/>
              <a:gdLst/>
              <a:ahLst/>
              <a:cxnLst/>
              <a:rect l="0" t="0" r="0" b="0"/>
              <a:pathLst>
                <a:path w="342901" h="176902">
                  <a:moveTo>
                    <a:pt x="0" y="85721"/>
                  </a:moveTo>
                  <a:lnTo>
                    <a:pt x="0" y="85721"/>
                  </a:lnTo>
                  <a:lnTo>
                    <a:pt x="5056" y="85721"/>
                  </a:lnTo>
                  <a:lnTo>
                    <a:pt x="10361" y="82899"/>
                  </a:lnTo>
                  <a:lnTo>
                    <a:pt x="13257" y="80665"/>
                  </a:lnTo>
                  <a:lnTo>
                    <a:pt x="16475" y="75360"/>
                  </a:lnTo>
                  <a:lnTo>
                    <a:pt x="17333" y="72463"/>
                  </a:lnTo>
                  <a:lnTo>
                    <a:pt x="18963" y="70533"/>
                  </a:lnTo>
                  <a:lnTo>
                    <a:pt x="47679" y="50263"/>
                  </a:lnTo>
                  <a:lnTo>
                    <a:pt x="53999" y="47737"/>
                  </a:lnTo>
                  <a:lnTo>
                    <a:pt x="74712" y="30025"/>
                  </a:lnTo>
                  <a:lnTo>
                    <a:pt x="84270" y="28699"/>
                  </a:lnTo>
                  <a:lnTo>
                    <a:pt x="90350" y="28609"/>
                  </a:lnTo>
                  <a:lnTo>
                    <a:pt x="91984" y="29655"/>
                  </a:lnTo>
                  <a:lnTo>
                    <a:pt x="93072" y="31410"/>
                  </a:lnTo>
                  <a:lnTo>
                    <a:pt x="93798" y="33639"/>
                  </a:lnTo>
                  <a:lnTo>
                    <a:pt x="102598" y="47870"/>
                  </a:lnTo>
                  <a:lnTo>
                    <a:pt x="103324" y="50962"/>
                  </a:lnTo>
                  <a:lnTo>
                    <a:pt x="112123" y="66693"/>
                  </a:lnTo>
                  <a:lnTo>
                    <a:pt x="115072" y="82549"/>
                  </a:lnTo>
                  <a:lnTo>
                    <a:pt x="120760" y="93130"/>
                  </a:lnTo>
                  <a:lnTo>
                    <a:pt x="123801" y="139618"/>
                  </a:lnTo>
                  <a:lnTo>
                    <a:pt x="123825" y="170888"/>
                  </a:lnTo>
                  <a:lnTo>
                    <a:pt x="118769" y="171281"/>
                  </a:lnTo>
                  <a:lnTo>
                    <a:pt x="117280" y="172394"/>
                  </a:lnTo>
                  <a:lnTo>
                    <a:pt x="115624" y="176453"/>
                  </a:lnTo>
                  <a:lnTo>
                    <a:pt x="115183" y="176901"/>
                  </a:lnTo>
                  <a:lnTo>
                    <a:pt x="114888" y="176141"/>
                  </a:lnTo>
                  <a:lnTo>
                    <a:pt x="114300" y="149063"/>
                  </a:lnTo>
                  <a:lnTo>
                    <a:pt x="117122" y="142801"/>
                  </a:lnTo>
                  <a:lnTo>
                    <a:pt x="119356" y="139649"/>
                  </a:lnTo>
                  <a:lnTo>
                    <a:pt x="126059" y="116276"/>
                  </a:lnTo>
                  <a:lnTo>
                    <a:pt x="130110" y="108826"/>
                  </a:lnTo>
                  <a:lnTo>
                    <a:pt x="133448" y="98682"/>
                  </a:lnTo>
                  <a:lnTo>
                    <a:pt x="159160" y="66676"/>
                  </a:lnTo>
                  <a:lnTo>
                    <a:pt x="162619" y="50797"/>
                  </a:lnTo>
                  <a:lnTo>
                    <a:pt x="166820" y="44446"/>
                  </a:lnTo>
                  <a:lnTo>
                    <a:pt x="172214" y="40919"/>
                  </a:lnTo>
                  <a:lnTo>
                    <a:pt x="178140" y="38292"/>
                  </a:lnTo>
                  <a:lnTo>
                    <a:pt x="197741" y="22319"/>
                  </a:lnTo>
                  <a:lnTo>
                    <a:pt x="207786" y="19477"/>
                  </a:lnTo>
                  <a:lnTo>
                    <a:pt x="219678" y="26642"/>
                  </a:lnTo>
                  <a:lnTo>
                    <a:pt x="222652" y="27285"/>
                  </a:lnTo>
                  <a:lnTo>
                    <a:pt x="224636" y="28772"/>
                  </a:lnTo>
                  <a:lnTo>
                    <a:pt x="225957" y="30822"/>
                  </a:lnTo>
                  <a:lnTo>
                    <a:pt x="228078" y="36659"/>
                  </a:lnTo>
                  <a:lnTo>
                    <a:pt x="228446" y="42727"/>
                  </a:lnTo>
                  <a:lnTo>
                    <a:pt x="231354" y="48268"/>
                  </a:lnTo>
                  <a:lnTo>
                    <a:pt x="235115" y="54259"/>
                  </a:lnTo>
                  <a:lnTo>
                    <a:pt x="237728" y="64827"/>
                  </a:lnTo>
                  <a:lnTo>
                    <a:pt x="238091" y="87968"/>
                  </a:lnTo>
                  <a:lnTo>
                    <a:pt x="240932" y="94833"/>
                  </a:lnTo>
                  <a:lnTo>
                    <a:pt x="244664" y="101413"/>
                  </a:lnTo>
                  <a:lnTo>
                    <a:pt x="247061" y="114260"/>
                  </a:lnTo>
                  <a:lnTo>
                    <a:pt x="247257" y="117447"/>
                  </a:lnTo>
                  <a:lnTo>
                    <a:pt x="246330" y="119571"/>
                  </a:lnTo>
                  <a:lnTo>
                    <a:pt x="244653" y="120988"/>
                  </a:lnTo>
                  <a:lnTo>
                    <a:pt x="242477" y="121933"/>
                  </a:lnTo>
                  <a:lnTo>
                    <a:pt x="242084" y="123620"/>
                  </a:lnTo>
                  <a:lnTo>
                    <a:pt x="247371" y="132905"/>
                  </a:lnTo>
                  <a:lnTo>
                    <a:pt x="242107" y="138747"/>
                  </a:lnTo>
                  <a:lnTo>
                    <a:pt x="244480" y="136452"/>
                  </a:lnTo>
                  <a:lnTo>
                    <a:pt x="245537" y="136475"/>
                  </a:lnTo>
                  <a:lnTo>
                    <a:pt x="246241" y="137549"/>
                  </a:lnTo>
                  <a:lnTo>
                    <a:pt x="246711" y="139323"/>
                  </a:lnTo>
                  <a:lnTo>
                    <a:pt x="247025" y="139447"/>
                  </a:lnTo>
                  <a:lnTo>
                    <a:pt x="248708" y="107032"/>
                  </a:lnTo>
                  <a:lnTo>
                    <a:pt x="254195" y="98150"/>
                  </a:lnTo>
                  <a:lnTo>
                    <a:pt x="257351" y="88816"/>
                  </a:lnTo>
                  <a:lnTo>
                    <a:pt x="274050" y="66081"/>
                  </a:lnTo>
                  <a:lnTo>
                    <a:pt x="274774" y="63103"/>
                  </a:lnTo>
                  <a:lnTo>
                    <a:pt x="283573" y="47569"/>
                  </a:lnTo>
                  <a:lnTo>
                    <a:pt x="284299" y="44412"/>
                  </a:lnTo>
                  <a:lnTo>
                    <a:pt x="290376" y="34911"/>
                  </a:lnTo>
                  <a:lnTo>
                    <a:pt x="303046" y="20927"/>
                  </a:lnTo>
                  <a:lnTo>
                    <a:pt x="306843" y="19882"/>
                  </a:lnTo>
                  <a:lnTo>
                    <a:pt x="309336" y="19603"/>
                  </a:lnTo>
                  <a:lnTo>
                    <a:pt x="311000" y="18359"/>
                  </a:lnTo>
                  <a:lnTo>
                    <a:pt x="312847" y="14155"/>
                  </a:lnTo>
                  <a:lnTo>
                    <a:pt x="313887" y="5838"/>
                  </a:lnTo>
                  <a:lnTo>
                    <a:pt x="315091" y="3890"/>
                  </a:lnTo>
                  <a:lnTo>
                    <a:pt x="316952" y="2592"/>
                  </a:lnTo>
                  <a:lnTo>
                    <a:pt x="323814" y="9"/>
                  </a:lnTo>
                  <a:lnTo>
                    <a:pt x="328896" y="0"/>
                  </a:lnTo>
                  <a:lnTo>
                    <a:pt x="330389" y="1057"/>
                  </a:lnTo>
                  <a:lnTo>
                    <a:pt x="331384" y="2820"/>
                  </a:lnTo>
                  <a:lnTo>
                    <a:pt x="332982" y="13254"/>
                  </a:lnTo>
                  <a:lnTo>
                    <a:pt x="334171" y="15184"/>
                  </a:lnTo>
                  <a:lnTo>
                    <a:pt x="336023" y="16472"/>
                  </a:lnTo>
                  <a:lnTo>
                    <a:pt x="338315" y="17330"/>
                  </a:lnTo>
                  <a:lnTo>
                    <a:pt x="339844" y="18960"/>
                  </a:lnTo>
                  <a:lnTo>
                    <a:pt x="341542" y="23594"/>
                  </a:lnTo>
                  <a:lnTo>
                    <a:pt x="342889" y="69740"/>
                  </a:lnTo>
                  <a:lnTo>
                    <a:pt x="342900" y="107945"/>
                  </a:lnTo>
                  <a:lnTo>
                    <a:pt x="340078" y="114296"/>
                  </a:lnTo>
                  <a:lnTo>
                    <a:pt x="334699" y="121940"/>
                  </a:lnTo>
                  <a:lnTo>
                    <a:pt x="333375" y="1333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582">
              <a:extLst>
                <a:ext uri="{FF2B5EF4-FFF2-40B4-BE49-F238E27FC236}">
                  <a16:creationId xmlns:a16="http://schemas.microsoft.com/office/drawing/2014/main" id="{A7B5F326-A351-5F6C-A5C0-3DB58FE13EDB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781675" y="1966212"/>
              <a:ext cx="104776" cy="97297"/>
            </a:xfrm>
            <a:custGeom>
              <a:avLst/>
              <a:gdLst/>
              <a:ahLst/>
              <a:cxnLst/>
              <a:rect l="0" t="0" r="0" b="0"/>
              <a:pathLst>
                <a:path w="104776" h="97297">
                  <a:moveTo>
                    <a:pt x="0" y="24513"/>
                  </a:moveTo>
                  <a:lnTo>
                    <a:pt x="0" y="24513"/>
                  </a:lnTo>
                  <a:lnTo>
                    <a:pt x="0" y="19457"/>
                  </a:lnTo>
                  <a:lnTo>
                    <a:pt x="1058" y="17967"/>
                  </a:lnTo>
                  <a:lnTo>
                    <a:pt x="2822" y="16974"/>
                  </a:lnTo>
                  <a:lnTo>
                    <a:pt x="5056" y="16312"/>
                  </a:lnTo>
                  <a:lnTo>
                    <a:pt x="6545" y="14812"/>
                  </a:lnTo>
                  <a:lnTo>
                    <a:pt x="9132" y="6903"/>
                  </a:lnTo>
                  <a:lnTo>
                    <a:pt x="12173" y="6103"/>
                  </a:lnTo>
                  <a:lnTo>
                    <a:pt x="17692" y="5590"/>
                  </a:lnTo>
                  <a:lnTo>
                    <a:pt x="18447" y="2697"/>
                  </a:lnTo>
                  <a:lnTo>
                    <a:pt x="18782" y="0"/>
                  </a:lnTo>
                  <a:lnTo>
                    <a:pt x="19050" y="18714"/>
                  </a:lnTo>
                  <a:lnTo>
                    <a:pt x="16228" y="24758"/>
                  </a:lnTo>
                  <a:lnTo>
                    <a:pt x="13994" y="27851"/>
                  </a:lnTo>
                  <a:lnTo>
                    <a:pt x="13562" y="30972"/>
                  </a:lnTo>
                  <a:lnTo>
                    <a:pt x="15906" y="37261"/>
                  </a:lnTo>
                  <a:lnTo>
                    <a:pt x="15895" y="40420"/>
                  </a:lnTo>
                  <a:lnTo>
                    <a:pt x="9835" y="60733"/>
                  </a:lnTo>
                  <a:lnTo>
                    <a:pt x="9618" y="67112"/>
                  </a:lnTo>
                  <a:lnTo>
                    <a:pt x="6744" y="72727"/>
                  </a:lnTo>
                  <a:lnTo>
                    <a:pt x="1332" y="79898"/>
                  </a:lnTo>
                  <a:lnTo>
                    <a:pt x="3" y="91149"/>
                  </a:lnTo>
                  <a:lnTo>
                    <a:pt x="5057" y="96233"/>
                  </a:lnTo>
                  <a:lnTo>
                    <a:pt x="6547" y="96668"/>
                  </a:lnTo>
                  <a:lnTo>
                    <a:pt x="7539" y="95900"/>
                  </a:lnTo>
                  <a:lnTo>
                    <a:pt x="8201" y="94329"/>
                  </a:lnTo>
                  <a:lnTo>
                    <a:pt x="8642" y="94340"/>
                  </a:lnTo>
                  <a:lnTo>
                    <a:pt x="9133" y="97175"/>
                  </a:lnTo>
                  <a:lnTo>
                    <a:pt x="9263" y="97296"/>
                  </a:lnTo>
                  <a:lnTo>
                    <a:pt x="9409" y="94608"/>
                  </a:lnTo>
                  <a:lnTo>
                    <a:pt x="10506" y="93468"/>
                  </a:lnTo>
                  <a:lnTo>
                    <a:pt x="17716" y="91488"/>
                  </a:lnTo>
                  <a:lnTo>
                    <a:pt x="50955" y="91188"/>
                  </a:lnTo>
                  <a:lnTo>
                    <a:pt x="53020" y="90130"/>
                  </a:lnTo>
                  <a:lnTo>
                    <a:pt x="54396" y="88366"/>
                  </a:lnTo>
                  <a:lnTo>
                    <a:pt x="55314" y="86132"/>
                  </a:lnTo>
                  <a:lnTo>
                    <a:pt x="56985" y="84642"/>
                  </a:lnTo>
                  <a:lnTo>
                    <a:pt x="61663" y="82987"/>
                  </a:lnTo>
                  <a:lnTo>
                    <a:pt x="83457" y="80628"/>
                  </a:lnTo>
                  <a:lnTo>
                    <a:pt x="93487" y="73465"/>
                  </a:lnTo>
                  <a:lnTo>
                    <a:pt x="104775" y="72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583">
              <a:extLst>
                <a:ext uri="{FF2B5EF4-FFF2-40B4-BE49-F238E27FC236}">
                  <a16:creationId xmlns:a16="http://schemas.microsoft.com/office/drawing/2014/main" id="{1613B401-C19F-BBD9-64A9-A89E1406CA78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829693" y="1885950"/>
              <a:ext cx="9133" cy="28576"/>
            </a:xfrm>
            <a:custGeom>
              <a:avLst/>
              <a:gdLst/>
              <a:ahLst/>
              <a:cxnLst/>
              <a:rect l="0" t="0" r="0" b="0"/>
              <a:pathLst>
                <a:path w="9133" h="28576">
                  <a:moveTo>
                    <a:pt x="9132" y="28575"/>
                  </a:moveTo>
                  <a:lnTo>
                    <a:pt x="9132" y="28575"/>
                  </a:lnTo>
                  <a:lnTo>
                    <a:pt x="9132" y="23519"/>
                  </a:lnTo>
                  <a:lnTo>
                    <a:pt x="8074" y="22029"/>
                  </a:lnTo>
                  <a:lnTo>
                    <a:pt x="6310" y="21036"/>
                  </a:lnTo>
                  <a:lnTo>
                    <a:pt x="4076" y="20374"/>
                  </a:lnTo>
                  <a:lnTo>
                    <a:pt x="2587" y="18874"/>
                  </a:lnTo>
                  <a:lnTo>
                    <a:pt x="0" y="10965"/>
                  </a:lnTo>
                  <a:lnTo>
                    <a:pt x="927" y="10485"/>
                  </a:lnTo>
                  <a:lnTo>
                    <a:pt x="4780" y="9952"/>
                  </a:lnTo>
                  <a:lnTo>
                    <a:pt x="5173" y="8751"/>
                  </a:lnTo>
                  <a:lnTo>
                    <a:pt x="2786" y="4595"/>
                  </a:lnTo>
                  <a:lnTo>
                    <a:pt x="2785" y="3063"/>
                  </a:lnTo>
                  <a:lnTo>
                    <a:pt x="3841" y="2042"/>
                  </a:lnTo>
                  <a:lnTo>
                    <a:pt x="91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584">
              <a:extLst>
                <a:ext uri="{FF2B5EF4-FFF2-40B4-BE49-F238E27FC236}">
                  <a16:creationId xmlns:a16="http://schemas.microsoft.com/office/drawing/2014/main" id="{9CEB41BD-2DCB-B278-CF30-CC535E105409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5943615" y="1718649"/>
              <a:ext cx="152383" cy="347836"/>
            </a:xfrm>
            <a:custGeom>
              <a:avLst/>
              <a:gdLst/>
              <a:ahLst/>
              <a:cxnLst/>
              <a:rect l="0" t="0" r="0" b="0"/>
              <a:pathLst>
                <a:path w="152383" h="347836">
                  <a:moveTo>
                    <a:pt x="123810" y="281601"/>
                  </a:moveTo>
                  <a:lnTo>
                    <a:pt x="123810" y="281601"/>
                  </a:lnTo>
                  <a:lnTo>
                    <a:pt x="128866" y="281601"/>
                  </a:lnTo>
                  <a:lnTo>
                    <a:pt x="130355" y="280543"/>
                  </a:lnTo>
                  <a:lnTo>
                    <a:pt x="131349" y="278779"/>
                  </a:lnTo>
                  <a:lnTo>
                    <a:pt x="133219" y="272468"/>
                  </a:lnTo>
                  <a:lnTo>
                    <a:pt x="133332" y="257897"/>
                  </a:lnTo>
                  <a:lnTo>
                    <a:pt x="132275" y="256273"/>
                  </a:lnTo>
                  <a:lnTo>
                    <a:pt x="130512" y="255191"/>
                  </a:lnTo>
                  <a:lnTo>
                    <a:pt x="128278" y="254469"/>
                  </a:lnTo>
                  <a:lnTo>
                    <a:pt x="126788" y="252930"/>
                  </a:lnTo>
                  <a:lnTo>
                    <a:pt x="123926" y="243931"/>
                  </a:lnTo>
                  <a:lnTo>
                    <a:pt x="123820" y="235338"/>
                  </a:lnTo>
                  <a:lnTo>
                    <a:pt x="122759" y="234884"/>
                  </a:lnTo>
                  <a:lnTo>
                    <a:pt x="118757" y="234379"/>
                  </a:lnTo>
                  <a:lnTo>
                    <a:pt x="117266" y="233187"/>
                  </a:lnTo>
                  <a:lnTo>
                    <a:pt x="115610" y="229039"/>
                  </a:lnTo>
                  <a:lnTo>
                    <a:pt x="114110" y="227510"/>
                  </a:lnTo>
                  <a:lnTo>
                    <a:pt x="109623" y="225810"/>
                  </a:lnTo>
                  <a:lnTo>
                    <a:pt x="79091" y="223400"/>
                  </a:lnTo>
                  <a:lnTo>
                    <a:pt x="66606" y="216913"/>
                  </a:lnTo>
                  <a:lnTo>
                    <a:pt x="63449" y="216251"/>
                  </a:lnTo>
                  <a:lnTo>
                    <a:pt x="61344" y="216868"/>
                  </a:lnTo>
                  <a:lnTo>
                    <a:pt x="59942" y="218337"/>
                  </a:lnTo>
                  <a:lnTo>
                    <a:pt x="59006" y="220375"/>
                  </a:lnTo>
                  <a:lnTo>
                    <a:pt x="56266" y="221734"/>
                  </a:lnTo>
                  <a:lnTo>
                    <a:pt x="43354" y="224704"/>
                  </a:lnTo>
                  <a:lnTo>
                    <a:pt x="28974" y="231831"/>
                  </a:lnTo>
                  <a:lnTo>
                    <a:pt x="25661" y="232546"/>
                  </a:lnTo>
                  <a:lnTo>
                    <a:pt x="15942" y="238609"/>
                  </a:lnTo>
                  <a:lnTo>
                    <a:pt x="6359" y="247108"/>
                  </a:lnTo>
                  <a:lnTo>
                    <a:pt x="2819" y="253218"/>
                  </a:lnTo>
                  <a:lnTo>
                    <a:pt x="544" y="265764"/>
                  </a:lnTo>
                  <a:lnTo>
                    <a:pt x="0" y="294302"/>
                  </a:lnTo>
                  <a:lnTo>
                    <a:pt x="2814" y="300652"/>
                  </a:lnTo>
                  <a:lnTo>
                    <a:pt x="31783" y="332401"/>
                  </a:lnTo>
                  <a:lnTo>
                    <a:pt x="38107" y="335929"/>
                  </a:lnTo>
                  <a:lnTo>
                    <a:pt x="44445" y="338555"/>
                  </a:lnTo>
                  <a:lnTo>
                    <a:pt x="50789" y="343250"/>
                  </a:lnTo>
                  <a:lnTo>
                    <a:pt x="59958" y="346042"/>
                  </a:lnTo>
                  <a:lnTo>
                    <a:pt x="72980" y="347835"/>
                  </a:lnTo>
                  <a:lnTo>
                    <a:pt x="77582" y="345258"/>
                  </a:lnTo>
                  <a:lnTo>
                    <a:pt x="80292" y="343089"/>
                  </a:lnTo>
                  <a:lnTo>
                    <a:pt x="88947" y="340679"/>
                  </a:lnTo>
                  <a:lnTo>
                    <a:pt x="94218" y="340036"/>
                  </a:lnTo>
                  <a:lnTo>
                    <a:pt x="97732" y="338550"/>
                  </a:lnTo>
                  <a:lnTo>
                    <a:pt x="100074" y="336500"/>
                  </a:lnTo>
                  <a:lnTo>
                    <a:pt x="119766" y="312205"/>
                  </a:lnTo>
                  <a:lnTo>
                    <a:pt x="131112" y="269001"/>
                  </a:lnTo>
                  <a:lnTo>
                    <a:pt x="139589" y="221929"/>
                  </a:lnTo>
                  <a:lnTo>
                    <a:pt x="142949" y="181606"/>
                  </a:lnTo>
                  <a:lnTo>
                    <a:pt x="149119" y="142376"/>
                  </a:lnTo>
                  <a:lnTo>
                    <a:pt x="151740" y="96839"/>
                  </a:lnTo>
                  <a:lnTo>
                    <a:pt x="152300" y="54619"/>
                  </a:lnTo>
                  <a:lnTo>
                    <a:pt x="152382" y="21562"/>
                  </a:lnTo>
                  <a:lnTo>
                    <a:pt x="149562" y="15039"/>
                  </a:lnTo>
                  <a:lnTo>
                    <a:pt x="143252" y="5941"/>
                  </a:lnTo>
                  <a:lnTo>
                    <a:pt x="142938" y="0"/>
                  </a:lnTo>
                  <a:lnTo>
                    <a:pt x="142860" y="53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585">
              <a:extLst>
                <a:ext uri="{FF2B5EF4-FFF2-40B4-BE49-F238E27FC236}">
                  <a16:creationId xmlns:a16="http://schemas.microsoft.com/office/drawing/2014/main" id="{7874B191-F9D9-B6DD-68BD-B268B30FDECC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6124579" y="1724025"/>
              <a:ext cx="123822" cy="312837"/>
            </a:xfrm>
            <a:custGeom>
              <a:avLst/>
              <a:gdLst/>
              <a:ahLst/>
              <a:cxnLst/>
              <a:rect l="0" t="0" r="0" b="0"/>
              <a:pathLst>
                <a:path w="123822" h="312837">
                  <a:moveTo>
                    <a:pt x="114296" y="238125"/>
                  </a:moveTo>
                  <a:lnTo>
                    <a:pt x="114296" y="238125"/>
                  </a:lnTo>
                  <a:lnTo>
                    <a:pt x="114296" y="233069"/>
                  </a:lnTo>
                  <a:lnTo>
                    <a:pt x="115354" y="231579"/>
                  </a:lnTo>
                  <a:lnTo>
                    <a:pt x="117118" y="230586"/>
                  </a:lnTo>
                  <a:lnTo>
                    <a:pt x="119352" y="229924"/>
                  </a:lnTo>
                  <a:lnTo>
                    <a:pt x="120841" y="228424"/>
                  </a:lnTo>
                  <a:lnTo>
                    <a:pt x="123428" y="220515"/>
                  </a:lnTo>
                  <a:lnTo>
                    <a:pt x="123818" y="201476"/>
                  </a:lnTo>
                  <a:lnTo>
                    <a:pt x="115620" y="191951"/>
                  </a:lnTo>
                  <a:lnTo>
                    <a:pt x="114688" y="185874"/>
                  </a:lnTo>
                  <a:lnTo>
                    <a:pt x="113498" y="184241"/>
                  </a:lnTo>
                  <a:lnTo>
                    <a:pt x="111647" y="183152"/>
                  </a:lnTo>
                  <a:lnTo>
                    <a:pt x="109356" y="182426"/>
                  </a:lnTo>
                  <a:lnTo>
                    <a:pt x="107827" y="180884"/>
                  </a:lnTo>
                  <a:lnTo>
                    <a:pt x="106129" y="176349"/>
                  </a:lnTo>
                  <a:lnTo>
                    <a:pt x="104619" y="174716"/>
                  </a:lnTo>
                  <a:lnTo>
                    <a:pt x="100117" y="172901"/>
                  </a:lnTo>
                  <a:lnTo>
                    <a:pt x="91633" y="171880"/>
                  </a:lnTo>
                  <a:lnTo>
                    <a:pt x="89662" y="170678"/>
                  </a:lnTo>
                  <a:lnTo>
                    <a:pt x="88348" y="168819"/>
                  </a:lnTo>
                  <a:lnTo>
                    <a:pt x="87473" y="166521"/>
                  </a:lnTo>
                  <a:lnTo>
                    <a:pt x="85831" y="164989"/>
                  </a:lnTo>
                  <a:lnTo>
                    <a:pt x="81183" y="163287"/>
                  </a:lnTo>
                  <a:lnTo>
                    <a:pt x="49492" y="161935"/>
                  </a:lnTo>
                  <a:lnTo>
                    <a:pt x="15837" y="193724"/>
                  </a:lnTo>
                  <a:lnTo>
                    <a:pt x="4222" y="206385"/>
                  </a:lnTo>
                  <a:lnTo>
                    <a:pt x="1247" y="215903"/>
                  </a:lnTo>
                  <a:lnTo>
                    <a:pt x="6" y="262642"/>
                  </a:lnTo>
                  <a:lnTo>
                    <a:pt x="0" y="269483"/>
                  </a:lnTo>
                  <a:lnTo>
                    <a:pt x="2819" y="276051"/>
                  </a:lnTo>
                  <a:lnTo>
                    <a:pt x="16471" y="295260"/>
                  </a:lnTo>
                  <a:lnTo>
                    <a:pt x="17330" y="298440"/>
                  </a:lnTo>
                  <a:lnTo>
                    <a:pt x="20018" y="300560"/>
                  </a:lnTo>
                  <a:lnTo>
                    <a:pt x="31799" y="304602"/>
                  </a:lnTo>
                  <a:lnTo>
                    <a:pt x="33899" y="306785"/>
                  </a:lnTo>
                  <a:lnTo>
                    <a:pt x="35297" y="309298"/>
                  </a:lnTo>
                  <a:lnTo>
                    <a:pt x="37288" y="310974"/>
                  </a:lnTo>
                  <a:lnTo>
                    <a:pt x="42323" y="312836"/>
                  </a:lnTo>
                  <a:lnTo>
                    <a:pt x="45147" y="312274"/>
                  </a:lnTo>
                  <a:lnTo>
                    <a:pt x="57284" y="306590"/>
                  </a:lnTo>
                  <a:lnTo>
                    <a:pt x="60413" y="305993"/>
                  </a:lnTo>
                  <a:lnTo>
                    <a:pt x="62499" y="304537"/>
                  </a:lnTo>
                  <a:lnTo>
                    <a:pt x="63890" y="302508"/>
                  </a:lnTo>
                  <a:lnTo>
                    <a:pt x="66493" y="297431"/>
                  </a:lnTo>
                  <a:lnTo>
                    <a:pt x="81750" y="278252"/>
                  </a:lnTo>
                  <a:lnTo>
                    <a:pt x="93767" y="231606"/>
                  </a:lnTo>
                  <a:lnTo>
                    <a:pt x="105413" y="186819"/>
                  </a:lnTo>
                  <a:lnTo>
                    <a:pt x="112541" y="144029"/>
                  </a:lnTo>
                  <a:lnTo>
                    <a:pt x="115007" y="98457"/>
                  </a:lnTo>
                  <a:lnTo>
                    <a:pt x="122452" y="53104"/>
                  </a:lnTo>
                  <a:lnTo>
                    <a:pt x="123816" y="7569"/>
                  </a:lnTo>
                  <a:lnTo>
                    <a:pt x="123821" y="1495"/>
                  </a:lnTo>
                  <a:lnTo>
                    <a:pt x="122763" y="997"/>
                  </a:lnTo>
                  <a:lnTo>
                    <a:pt x="11429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586">
              <a:extLst>
                <a:ext uri="{FF2B5EF4-FFF2-40B4-BE49-F238E27FC236}">
                  <a16:creationId xmlns:a16="http://schemas.microsoft.com/office/drawing/2014/main" id="{6F0CE758-A082-8A36-F938-01BEB2D77A6B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6309410" y="1704978"/>
              <a:ext cx="49438" cy="276223"/>
            </a:xfrm>
            <a:custGeom>
              <a:avLst/>
              <a:gdLst/>
              <a:ahLst/>
              <a:cxnLst/>
              <a:rect l="0" t="0" r="0" b="0"/>
              <a:pathLst>
                <a:path w="49438" h="276223">
                  <a:moveTo>
                    <a:pt x="24715" y="47622"/>
                  </a:moveTo>
                  <a:lnTo>
                    <a:pt x="24715" y="47622"/>
                  </a:lnTo>
                  <a:lnTo>
                    <a:pt x="32916" y="39421"/>
                  </a:lnTo>
                  <a:lnTo>
                    <a:pt x="33847" y="33433"/>
                  </a:lnTo>
                  <a:lnTo>
                    <a:pt x="35036" y="31812"/>
                  </a:lnTo>
                  <a:lnTo>
                    <a:pt x="39180" y="30012"/>
                  </a:lnTo>
                  <a:lnTo>
                    <a:pt x="40709" y="28474"/>
                  </a:lnTo>
                  <a:lnTo>
                    <a:pt x="42407" y="23942"/>
                  </a:lnTo>
                  <a:lnTo>
                    <a:pt x="43730" y="4985"/>
                  </a:lnTo>
                  <a:lnTo>
                    <a:pt x="44799" y="3322"/>
                  </a:lnTo>
                  <a:lnTo>
                    <a:pt x="46572" y="2214"/>
                  </a:lnTo>
                  <a:lnTo>
                    <a:pt x="48811" y="1475"/>
                  </a:lnTo>
                  <a:lnTo>
                    <a:pt x="49246" y="982"/>
                  </a:lnTo>
                  <a:lnTo>
                    <a:pt x="48478" y="654"/>
                  </a:lnTo>
                  <a:lnTo>
                    <a:pt x="44696" y="127"/>
                  </a:lnTo>
                  <a:lnTo>
                    <a:pt x="49437" y="23"/>
                  </a:lnTo>
                  <a:lnTo>
                    <a:pt x="44722" y="0"/>
                  </a:lnTo>
                  <a:lnTo>
                    <a:pt x="44191" y="2821"/>
                  </a:lnTo>
                  <a:lnTo>
                    <a:pt x="42712" y="36013"/>
                  </a:lnTo>
                  <a:lnTo>
                    <a:pt x="36227" y="57990"/>
                  </a:lnTo>
                  <a:lnTo>
                    <a:pt x="34064" y="69163"/>
                  </a:lnTo>
                  <a:lnTo>
                    <a:pt x="27956" y="83520"/>
                  </a:lnTo>
                  <a:lnTo>
                    <a:pt x="18453" y="126386"/>
                  </a:lnTo>
                  <a:lnTo>
                    <a:pt x="12559" y="171411"/>
                  </a:lnTo>
                  <a:lnTo>
                    <a:pt x="7708" y="190486"/>
                  </a:lnTo>
                  <a:lnTo>
                    <a:pt x="3448" y="209544"/>
                  </a:lnTo>
                  <a:lnTo>
                    <a:pt x="1012" y="215895"/>
                  </a:lnTo>
                  <a:lnTo>
                    <a:pt x="447" y="221187"/>
                  </a:lnTo>
                  <a:lnTo>
                    <a:pt x="4769" y="245796"/>
                  </a:lnTo>
                  <a:lnTo>
                    <a:pt x="2445" y="254938"/>
                  </a:lnTo>
                  <a:lnTo>
                    <a:pt x="343" y="258858"/>
                  </a:lnTo>
                  <a:lnTo>
                    <a:pt x="0" y="262529"/>
                  </a:lnTo>
                  <a:lnTo>
                    <a:pt x="5665" y="2762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587">
              <a:extLst>
                <a:ext uri="{FF2B5EF4-FFF2-40B4-BE49-F238E27FC236}">
                  <a16:creationId xmlns:a16="http://schemas.microsoft.com/office/drawing/2014/main" id="{454FF24B-67A8-B55C-009F-25BAD78DB3CE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6372236" y="1847885"/>
              <a:ext cx="161915" cy="152366"/>
            </a:xfrm>
            <a:custGeom>
              <a:avLst/>
              <a:gdLst/>
              <a:ahLst/>
              <a:cxnLst/>
              <a:rect l="0" t="0" r="0" b="0"/>
              <a:pathLst>
                <a:path w="161915" h="152366">
                  <a:moveTo>
                    <a:pt x="28564" y="76165"/>
                  </a:moveTo>
                  <a:lnTo>
                    <a:pt x="28564" y="76165"/>
                  </a:lnTo>
                  <a:lnTo>
                    <a:pt x="28564" y="81221"/>
                  </a:lnTo>
                  <a:lnTo>
                    <a:pt x="29622" y="82711"/>
                  </a:lnTo>
                  <a:lnTo>
                    <a:pt x="31386" y="83704"/>
                  </a:lnTo>
                  <a:lnTo>
                    <a:pt x="38079" y="85687"/>
                  </a:lnTo>
                  <a:lnTo>
                    <a:pt x="79794" y="85690"/>
                  </a:lnTo>
                  <a:lnTo>
                    <a:pt x="85905" y="82868"/>
                  </a:lnTo>
                  <a:lnTo>
                    <a:pt x="92149" y="79144"/>
                  </a:lnTo>
                  <a:lnTo>
                    <a:pt x="101614" y="75989"/>
                  </a:lnTo>
                  <a:lnTo>
                    <a:pt x="111121" y="69880"/>
                  </a:lnTo>
                  <a:lnTo>
                    <a:pt x="120641" y="67600"/>
                  </a:lnTo>
                  <a:lnTo>
                    <a:pt x="126990" y="67067"/>
                  </a:lnTo>
                  <a:lnTo>
                    <a:pt x="129106" y="65866"/>
                  </a:lnTo>
                  <a:lnTo>
                    <a:pt x="130517" y="64007"/>
                  </a:lnTo>
                  <a:lnTo>
                    <a:pt x="131458" y="61710"/>
                  </a:lnTo>
                  <a:lnTo>
                    <a:pt x="148169" y="47359"/>
                  </a:lnTo>
                  <a:lnTo>
                    <a:pt x="151556" y="39901"/>
                  </a:lnTo>
                  <a:lnTo>
                    <a:pt x="152388" y="4572"/>
                  </a:lnTo>
                  <a:lnTo>
                    <a:pt x="151331" y="3036"/>
                  </a:lnTo>
                  <a:lnTo>
                    <a:pt x="149567" y="2012"/>
                  </a:lnTo>
                  <a:lnTo>
                    <a:pt x="143727" y="875"/>
                  </a:lnTo>
                  <a:lnTo>
                    <a:pt x="111457" y="0"/>
                  </a:lnTo>
                  <a:lnTo>
                    <a:pt x="78836" y="13226"/>
                  </a:lnTo>
                  <a:lnTo>
                    <a:pt x="31333" y="46311"/>
                  </a:lnTo>
                  <a:lnTo>
                    <a:pt x="14920" y="62585"/>
                  </a:lnTo>
                  <a:lnTo>
                    <a:pt x="2292" y="93178"/>
                  </a:lnTo>
                  <a:lnTo>
                    <a:pt x="0" y="127347"/>
                  </a:lnTo>
                  <a:lnTo>
                    <a:pt x="1054" y="129336"/>
                  </a:lnTo>
                  <a:lnTo>
                    <a:pt x="2816" y="130662"/>
                  </a:lnTo>
                  <a:lnTo>
                    <a:pt x="5049" y="131547"/>
                  </a:lnTo>
                  <a:lnTo>
                    <a:pt x="6537" y="133194"/>
                  </a:lnTo>
                  <a:lnTo>
                    <a:pt x="8191" y="137847"/>
                  </a:lnTo>
                  <a:lnTo>
                    <a:pt x="9690" y="139512"/>
                  </a:lnTo>
                  <a:lnTo>
                    <a:pt x="14179" y="141361"/>
                  </a:lnTo>
                  <a:lnTo>
                    <a:pt x="53971" y="143891"/>
                  </a:lnTo>
                  <a:lnTo>
                    <a:pt x="64549" y="149384"/>
                  </a:lnTo>
                  <a:lnTo>
                    <a:pt x="112129" y="152313"/>
                  </a:lnTo>
                  <a:lnTo>
                    <a:pt x="161914" y="1523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7" name="SMARTInkShape-Group125">
            <a:extLst>
              <a:ext uri="{FF2B5EF4-FFF2-40B4-BE49-F238E27FC236}">
                <a16:creationId xmlns:a16="http://schemas.microsoft.com/office/drawing/2014/main" id="{CF953151-56AD-0179-A91F-D72D7DA423D3}"/>
              </a:ext>
            </a:extLst>
          </p:cNvPr>
          <p:cNvGrpSpPr/>
          <p:nvPr/>
        </p:nvGrpSpPr>
        <p:grpSpPr>
          <a:xfrm>
            <a:off x="6953250" y="1666875"/>
            <a:ext cx="1209676" cy="542926"/>
            <a:chOff x="6953250" y="1666875"/>
            <a:chExt cx="1209676" cy="542926"/>
          </a:xfrm>
        </p:grpSpPr>
        <p:sp>
          <p:nvSpPr>
            <p:cNvPr id="716" name="SMARTInkShape-588">
              <a:extLst>
                <a:ext uri="{FF2B5EF4-FFF2-40B4-BE49-F238E27FC236}">
                  <a16:creationId xmlns:a16="http://schemas.microsoft.com/office/drawing/2014/main" id="{CF2EEBE0-8603-9A5B-0DF2-ECFDD5DDCCE2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6962775" y="1914525"/>
              <a:ext cx="47610" cy="295276"/>
            </a:xfrm>
            <a:custGeom>
              <a:avLst/>
              <a:gdLst/>
              <a:ahLst/>
              <a:cxnLst/>
              <a:rect l="0" t="0" r="0" b="0"/>
              <a:pathLst>
                <a:path w="47610" h="295276">
                  <a:moveTo>
                    <a:pt x="19050" y="19050"/>
                  </a:moveTo>
                  <a:lnTo>
                    <a:pt x="19050" y="19050"/>
                  </a:lnTo>
                  <a:lnTo>
                    <a:pt x="13994" y="19050"/>
                  </a:lnTo>
                  <a:lnTo>
                    <a:pt x="13563" y="17992"/>
                  </a:lnTo>
                  <a:lnTo>
                    <a:pt x="18429" y="9349"/>
                  </a:lnTo>
                  <a:lnTo>
                    <a:pt x="18969" y="1440"/>
                  </a:lnTo>
                  <a:lnTo>
                    <a:pt x="20054" y="960"/>
                  </a:lnTo>
                  <a:lnTo>
                    <a:pt x="37983" y="0"/>
                  </a:lnTo>
                  <a:lnTo>
                    <a:pt x="38066" y="5056"/>
                  </a:lnTo>
                  <a:lnTo>
                    <a:pt x="39136" y="6546"/>
                  </a:lnTo>
                  <a:lnTo>
                    <a:pt x="43146" y="8201"/>
                  </a:lnTo>
                  <a:lnTo>
                    <a:pt x="44639" y="10759"/>
                  </a:lnTo>
                  <a:lnTo>
                    <a:pt x="47232" y="30867"/>
                  </a:lnTo>
                  <a:lnTo>
                    <a:pt x="47609" y="76413"/>
                  </a:lnTo>
                  <a:lnTo>
                    <a:pt x="46565" y="114524"/>
                  </a:lnTo>
                  <a:lnTo>
                    <a:pt x="38982" y="156374"/>
                  </a:lnTo>
                  <a:lnTo>
                    <a:pt x="35451" y="188463"/>
                  </a:lnTo>
                  <a:lnTo>
                    <a:pt x="20776" y="234831"/>
                  </a:lnTo>
                  <a:lnTo>
                    <a:pt x="7358" y="278206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589">
              <a:extLst>
                <a:ext uri="{FF2B5EF4-FFF2-40B4-BE49-F238E27FC236}">
                  <a16:creationId xmlns:a16="http://schemas.microsoft.com/office/drawing/2014/main" id="{64F3D57B-868F-DCE8-E0ED-358D166781F7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6953250" y="1867951"/>
              <a:ext cx="161799" cy="147012"/>
            </a:xfrm>
            <a:custGeom>
              <a:avLst/>
              <a:gdLst/>
              <a:ahLst/>
              <a:cxnLst/>
              <a:rect l="0" t="0" r="0" b="0"/>
              <a:pathLst>
                <a:path w="161799" h="147012">
                  <a:moveTo>
                    <a:pt x="28575" y="75149"/>
                  </a:moveTo>
                  <a:lnTo>
                    <a:pt x="28575" y="75149"/>
                  </a:lnTo>
                  <a:lnTo>
                    <a:pt x="36775" y="66948"/>
                  </a:lnTo>
                  <a:lnTo>
                    <a:pt x="38896" y="58281"/>
                  </a:lnTo>
                  <a:lnTo>
                    <a:pt x="46266" y="48325"/>
                  </a:lnTo>
                  <a:lnTo>
                    <a:pt x="47506" y="38527"/>
                  </a:lnTo>
                  <a:lnTo>
                    <a:pt x="55816" y="28978"/>
                  </a:lnTo>
                  <a:lnTo>
                    <a:pt x="56755" y="22898"/>
                  </a:lnTo>
                  <a:lnTo>
                    <a:pt x="57945" y="21265"/>
                  </a:lnTo>
                  <a:lnTo>
                    <a:pt x="59796" y="20177"/>
                  </a:lnTo>
                  <a:lnTo>
                    <a:pt x="62088" y="19451"/>
                  </a:lnTo>
                  <a:lnTo>
                    <a:pt x="63618" y="17909"/>
                  </a:lnTo>
                  <a:lnTo>
                    <a:pt x="65316" y="13373"/>
                  </a:lnTo>
                  <a:lnTo>
                    <a:pt x="66828" y="11740"/>
                  </a:lnTo>
                  <a:lnTo>
                    <a:pt x="71329" y="9925"/>
                  </a:lnTo>
                  <a:lnTo>
                    <a:pt x="82842" y="7702"/>
                  </a:lnTo>
                  <a:lnTo>
                    <a:pt x="89029" y="3545"/>
                  </a:lnTo>
                  <a:lnTo>
                    <a:pt x="92161" y="3071"/>
                  </a:lnTo>
                  <a:lnTo>
                    <a:pt x="95307" y="3814"/>
                  </a:lnTo>
                  <a:lnTo>
                    <a:pt x="98464" y="5367"/>
                  </a:lnTo>
                  <a:lnTo>
                    <a:pt x="101626" y="5345"/>
                  </a:lnTo>
                  <a:lnTo>
                    <a:pt x="117477" y="0"/>
                  </a:lnTo>
                  <a:lnTo>
                    <a:pt x="119593" y="708"/>
                  </a:lnTo>
                  <a:lnTo>
                    <a:pt x="121004" y="2239"/>
                  </a:lnTo>
                  <a:lnTo>
                    <a:pt x="121944" y="4317"/>
                  </a:lnTo>
                  <a:lnTo>
                    <a:pt x="123629" y="5703"/>
                  </a:lnTo>
                  <a:lnTo>
                    <a:pt x="128324" y="7242"/>
                  </a:lnTo>
                  <a:lnTo>
                    <a:pt x="141110" y="8366"/>
                  </a:lnTo>
                  <a:lnTo>
                    <a:pt x="147409" y="13498"/>
                  </a:lnTo>
                  <a:lnTo>
                    <a:pt x="150182" y="18821"/>
                  </a:lnTo>
                  <a:lnTo>
                    <a:pt x="150922" y="21722"/>
                  </a:lnTo>
                  <a:lnTo>
                    <a:pt x="158655" y="35041"/>
                  </a:lnTo>
                  <a:lnTo>
                    <a:pt x="161798" y="73468"/>
                  </a:lnTo>
                  <a:lnTo>
                    <a:pt x="159047" y="82515"/>
                  </a:lnTo>
                  <a:lnTo>
                    <a:pt x="146730" y="101323"/>
                  </a:lnTo>
                  <a:lnTo>
                    <a:pt x="140814" y="120732"/>
                  </a:lnTo>
                  <a:lnTo>
                    <a:pt x="138326" y="124588"/>
                  </a:lnTo>
                  <a:lnTo>
                    <a:pt x="132739" y="128872"/>
                  </a:lnTo>
                  <a:lnTo>
                    <a:pt x="95823" y="143969"/>
                  </a:lnTo>
                  <a:lnTo>
                    <a:pt x="92456" y="146429"/>
                  </a:lnTo>
                  <a:lnTo>
                    <a:pt x="88096" y="147011"/>
                  </a:lnTo>
                  <a:lnTo>
                    <a:pt x="41368" y="140942"/>
                  </a:lnTo>
                  <a:lnTo>
                    <a:pt x="10181" y="130075"/>
                  </a:lnTo>
                  <a:lnTo>
                    <a:pt x="0" y="122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590">
              <a:extLst>
                <a:ext uri="{FF2B5EF4-FFF2-40B4-BE49-F238E27FC236}">
                  <a16:creationId xmlns:a16="http://schemas.microsoft.com/office/drawing/2014/main" id="{922A7084-B389-1289-01D1-BF4D7BBA5EF9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185706" y="1866900"/>
              <a:ext cx="108416" cy="190370"/>
            </a:xfrm>
            <a:custGeom>
              <a:avLst/>
              <a:gdLst/>
              <a:ahLst/>
              <a:cxnLst/>
              <a:rect l="0" t="0" r="0" b="0"/>
              <a:pathLst>
                <a:path w="108416" h="190370">
                  <a:moveTo>
                    <a:pt x="62819" y="66675"/>
                  </a:moveTo>
                  <a:lnTo>
                    <a:pt x="62819" y="66675"/>
                  </a:lnTo>
                  <a:lnTo>
                    <a:pt x="67875" y="66675"/>
                  </a:lnTo>
                  <a:lnTo>
                    <a:pt x="69366" y="65617"/>
                  </a:lnTo>
                  <a:lnTo>
                    <a:pt x="70359" y="63853"/>
                  </a:lnTo>
                  <a:lnTo>
                    <a:pt x="72083" y="56974"/>
                  </a:lnTo>
                  <a:lnTo>
                    <a:pt x="72310" y="49065"/>
                  </a:lnTo>
                  <a:lnTo>
                    <a:pt x="71263" y="48585"/>
                  </a:lnTo>
                  <a:lnTo>
                    <a:pt x="67278" y="48052"/>
                  </a:lnTo>
                  <a:lnTo>
                    <a:pt x="65792" y="46851"/>
                  </a:lnTo>
                  <a:lnTo>
                    <a:pt x="62934" y="38503"/>
                  </a:lnTo>
                  <a:lnTo>
                    <a:pt x="62827" y="23994"/>
                  </a:lnTo>
                  <a:lnTo>
                    <a:pt x="62823" y="25834"/>
                  </a:lnTo>
                  <a:lnTo>
                    <a:pt x="62820" y="22706"/>
                  </a:lnTo>
                  <a:lnTo>
                    <a:pt x="61761" y="21487"/>
                  </a:lnTo>
                  <a:lnTo>
                    <a:pt x="53685" y="19145"/>
                  </a:lnTo>
                  <a:lnTo>
                    <a:pt x="48354" y="19078"/>
                  </a:lnTo>
                  <a:lnTo>
                    <a:pt x="46825" y="20127"/>
                  </a:lnTo>
                  <a:lnTo>
                    <a:pt x="45807" y="21885"/>
                  </a:lnTo>
                  <a:lnTo>
                    <a:pt x="44171" y="27253"/>
                  </a:lnTo>
                  <a:lnTo>
                    <a:pt x="9873" y="64584"/>
                  </a:lnTo>
                  <a:lnTo>
                    <a:pt x="291" y="107885"/>
                  </a:lnTo>
                  <a:lnTo>
                    <a:pt x="4752" y="131630"/>
                  </a:lnTo>
                  <a:lnTo>
                    <a:pt x="2439" y="140699"/>
                  </a:lnTo>
                  <a:lnTo>
                    <a:pt x="341" y="144600"/>
                  </a:lnTo>
                  <a:lnTo>
                    <a:pt x="0" y="148258"/>
                  </a:lnTo>
                  <a:lnTo>
                    <a:pt x="6090" y="168190"/>
                  </a:lnTo>
                  <a:lnTo>
                    <a:pt x="10442" y="174587"/>
                  </a:lnTo>
                  <a:lnTo>
                    <a:pt x="15904" y="178136"/>
                  </a:lnTo>
                  <a:lnTo>
                    <a:pt x="18843" y="179082"/>
                  </a:lnTo>
                  <a:lnTo>
                    <a:pt x="20802" y="180772"/>
                  </a:lnTo>
                  <a:lnTo>
                    <a:pt x="22978" y="185471"/>
                  </a:lnTo>
                  <a:lnTo>
                    <a:pt x="24616" y="187147"/>
                  </a:lnTo>
                  <a:lnTo>
                    <a:pt x="29259" y="189010"/>
                  </a:lnTo>
                  <a:lnTo>
                    <a:pt x="47064" y="190369"/>
                  </a:lnTo>
                  <a:lnTo>
                    <a:pt x="53347" y="187620"/>
                  </a:lnTo>
                  <a:lnTo>
                    <a:pt x="75522" y="168106"/>
                  </a:lnTo>
                  <a:lnTo>
                    <a:pt x="87161" y="148996"/>
                  </a:lnTo>
                  <a:lnTo>
                    <a:pt x="98684" y="106097"/>
                  </a:lnTo>
                  <a:lnTo>
                    <a:pt x="103079" y="86117"/>
                  </a:lnTo>
                  <a:lnTo>
                    <a:pt x="108262" y="66791"/>
                  </a:lnTo>
                  <a:lnTo>
                    <a:pt x="108415" y="55085"/>
                  </a:lnTo>
                  <a:lnTo>
                    <a:pt x="100658" y="32126"/>
                  </a:lnTo>
                  <a:lnTo>
                    <a:pt x="87766" y="15925"/>
                  </a:lnTo>
                  <a:lnTo>
                    <a:pt x="81668" y="12369"/>
                  </a:lnTo>
                  <a:lnTo>
                    <a:pt x="342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591">
              <a:extLst>
                <a:ext uri="{FF2B5EF4-FFF2-40B4-BE49-F238E27FC236}">
                  <a16:creationId xmlns:a16="http://schemas.microsoft.com/office/drawing/2014/main" id="{49243377-2B6C-DF49-62D0-B4DAA99342B1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7239000" y="1858819"/>
              <a:ext cx="180938" cy="179522"/>
            </a:xfrm>
            <a:custGeom>
              <a:avLst/>
              <a:gdLst/>
              <a:ahLst/>
              <a:cxnLst/>
              <a:rect l="0" t="0" r="0" b="0"/>
              <a:pathLst>
                <a:path w="180938" h="179522">
                  <a:moveTo>
                    <a:pt x="142875" y="55706"/>
                  </a:moveTo>
                  <a:lnTo>
                    <a:pt x="142875" y="55706"/>
                  </a:lnTo>
                  <a:lnTo>
                    <a:pt x="147931" y="50650"/>
                  </a:lnTo>
                  <a:lnTo>
                    <a:pt x="153236" y="48167"/>
                  </a:lnTo>
                  <a:lnTo>
                    <a:pt x="156132" y="47505"/>
                  </a:lnTo>
                  <a:lnTo>
                    <a:pt x="158063" y="46005"/>
                  </a:lnTo>
                  <a:lnTo>
                    <a:pt x="160209" y="41517"/>
                  </a:lnTo>
                  <a:lnTo>
                    <a:pt x="161838" y="39896"/>
                  </a:lnTo>
                  <a:lnTo>
                    <a:pt x="166473" y="38096"/>
                  </a:lnTo>
                  <a:lnTo>
                    <a:pt x="168132" y="36558"/>
                  </a:lnTo>
                  <a:lnTo>
                    <a:pt x="169976" y="32026"/>
                  </a:lnTo>
                  <a:lnTo>
                    <a:pt x="171525" y="30395"/>
                  </a:lnTo>
                  <a:lnTo>
                    <a:pt x="176070" y="28581"/>
                  </a:lnTo>
                  <a:lnTo>
                    <a:pt x="177705" y="27040"/>
                  </a:lnTo>
                  <a:lnTo>
                    <a:pt x="180848" y="18036"/>
                  </a:lnTo>
                  <a:lnTo>
                    <a:pt x="172763" y="9443"/>
                  </a:lnTo>
                  <a:lnTo>
                    <a:pt x="171840" y="3428"/>
                  </a:lnTo>
                  <a:lnTo>
                    <a:pt x="170651" y="1804"/>
                  </a:lnTo>
                  <a:lnTo>
                    <a:pt x="168800" y="721"/>
                  </a:lnTo>
                  <a:lnTo>
                    <a:pt x="166508" y="0"/>
                  </a:lnTo>
                  <a:lnTo>
                    <a:pt x="163922" y="577"/>
                  </a:lnTo>
                  <a:lnTo>
                    <a:pt x="152167" y="6285"/>
                  </a:lnTo>
                  <a:lnTo>
                    <a:pt x="126634" y="8050"/>
                  </a:lnTo>
                  <a:lnTo>
                    <a:pt x="114289" y="16721"/>
                  </a:lnTo>
                  <a:lnTo>
                    <a:pt x="109709" y="17213"/>
                  </a:lnTo>
                  <a:lnTo>
                    <a:pt x="108064" y="18402"/>
                  </a:lnTo>
                  <a:lnTo>
                    <a:pt x="106967" y="20254"/>
                  </a:lnTo>
                  <a:lnTo>
                    <a:pt x="106236" y="22546"/>
                  </a:lnTo>
                  <a:lnTo>
                    <a:pt x="100151" y="30829"/>
                  </a:lnTo>
                  <a:lnTo>
                    <a:pt x="99575" y="32771"/>
                  </a:lnTo>
                  <a:lnTo>
                    <a:pt x="100250" y="34066"/>
                  </a:lnTo>
                  <a:lnTo>
                    <a:pt x="101758" y="34930"/>
                  </a:lnTo>
                  <a:lnTo>
                    <a:pt x="102764" y="36563"/>
                  </a:lnTo>
                  <a:lnTo>
                    <a:pt x="104180" y="43919"/>
                  </a:lnTo>
                  <a:lnTo>
                    <a:pt x="104697" y="59001"/>
                  </a:lnTo>
                  <a:lnTo>
                    <a:pt x="105780" y="61078"/>
                  </a:lnTo>
                  <a:lnTo>
                    <a:pt x="107562" y="62462"/>
                  </a:lnTo>
                  <a:lnTo>
                    <a:pt x="109808" y="63385"/>
                  </a:lnTo>
                  <a:lnTo>
                    <a:pt x="111305" y="65059"/>
                  </a:lnTo>
                  <a:lnTo>
                    <a:pt x="112969" y="69741"/>
                  </a:lnTo>
                  <a:lnTo>
                    <a:pt x="114471" y="71412"/>
                  </a:lnTo>
                  <a:lnTo>
                    <a:pt x="118962" y="73270"/>
                  </a:lnTo>
                  <a:lnTo>
                    <a:pt x="120583" y="74824"/>
                  </a:lnTo>
                  <a:lnTo>
                    <a:pt x="122384" y="79372"/>
                  </a:lnTo>
                  <a:lnTo>
                    <a:pt x="123923" y="81008"/>
                  </a:lnTo>
                  <a:lnTo>
                    <a:pt x="128454" y="82826"/>
                  </a:lnTo>
                  <a:lnTo>
                    <a:pt x="130087" y="84370"/>
                  </a:lnTo>
                  <a:lnTo>
                    <a:pt x="140698" y="103522"/>
                  </a:lnTo>
                  <a:lnTo>
                    <a:pt x="141424" y="106633"/>
                  </a:lnTo>
                  <a:lnTo>
                    <a:pt x="147502" y="116069"/>
                  </a:lnTo>
                  <a:lnTo>
                    <a:pt x="153046" y="119576"/>
                  </a:lnTo>
                  <a:lnTo>
                    <a:pt x="156005" y="120511"/>
                  </a:lnTo>
                  <a:lnTo>
                    <a:pt x="157978" y="122192"/>
                  </a:lnTo>
                  <a:lnTo>
                    <a:pt x="160171" y="126883"/>
                  </a:lnTo>
                  <a:lnTo>
                    <a:pt x="161814" y="128558"/>
                  </a:lnTo>
                  <a:lnTo>
                    <a:pt x="166461" y="130418"/>
                  </a:lnTo>
                  <a:lnTo>
                    <a:pt x="168125" y="131972"/>
                  </a:lnTo>
                  <a:lnTo>
                    <a:pt x="180006" y="150844"/>
                  </a:lnTo>
                  <a:lnTo>
                    <a:pt x="180937" y="165100"/>
                  </a:lnTo>
                  <a:lnTo>
                    <a:pt x="179891" y="166735"/>
                  </a:lnTo>
                  <a:lnTo>
                    <a:pt x="178136" y="167825"/>
                  </a:lnTo>
                  <a:lnTo>
                    <a:pt x="170609" y="169360"/>
                  </a:lnTo>
                  <a:lnTo>
                    <a:pt x="167715" y="169575"/>
                  </a:lnTo>
                  <a:lnTo>
                    <a:pt x="161676" y="172637"/>
                  </a:lnTo>
                  <a:lnTo>
                    <a:pt x="155465" y="176467"/>
                  </a:lnTo>
                  <a:lnTo>
                    <a:pt x="142853" y="178926"/>
                  </a:lnTo>
                  <a:lnTo>
                    <a:pt x="96935" y="179521"/>
                  </a:lnTo>
                  <a:lnTo>
                    <a:pt x="52829" y="178472"/>
                  </a:lnTo>
                  <a:lnTo>
                    <a:pt x="0" y="1700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592">
              <a:extLst>
                <a:ext uri="{FF2B5EF4-FFF2-40B4-BE49-F238E27FC236}">
                  <a16:creationId xmlns:a16="http://schemas.microsoft.com/office/drawing/2014/main" id="{28548289-E1D3-4F95-8120-2C64D5FE4CB6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7477125" y="1924051"/>
              <a:ext cx="19051" cy="114300"/>
            </a:xfrm>
            <a:custGeom>
              <a:avLst/>
              <a:gdLst/>
              <a:ahLst/>
              <a:cxnLst/>
              <a:rect l="0" t="0" r="0" b="0"/>
              <a:pathLst>
                <a:path w="19051" h="114300">
                  <a:moveTo>
                    <a:pt x="9525" y="38099"/>
                  </a:moveTo>
                  <a:lnTo>
                    <a:pt x="9525" y="38099"/>
                  </a:lnTo>
                  <a:lnTo>
                    <a:pt x="9525" y="33043"/>
                  </a:lnTo>
                  <a:lnTo>
                    <a:pt x="10583" y="31553"/>
                  </a:lnTo>
                  <a:lnTo>
                    <a:pt x="12347" y="30560"/>
                  </a:lnTo>
                  <a:lnTo>
                    <a:pt x="14581" y="29898"/>
                  </a:lnTo>
                  <a:lnTo>
                    <a:pt x="16072" y="28398"/>
                  </a:lnTo>
                  <a:lnTo>
                    <a:pt x="19016" y="19176"/>
                  </a:lnTo>
                  <a:lnTo>
                    <a:pt x="19050" y="0"/>
                  </a:lnTo>
                  <a:lnTo>
                    <a:pt x="19050" y="5056"/>
                  </a:lnTo>
                  <a:lnTo>
                    <a:pt x="17992" y="6545"/>
                  </a:lnTo>
                  <a:lnTo>
                    <a:pt x="16228" y="7538"/>
                  </a:lnTo>
                  <a:lnTo>
                    <a:pt x="13994" y="8200"/>
                  </a:lnTo>
                  <a:lnTo>
                    <a:pt x="12503" y="9700"/>
                  </a:lnTo>
                  <a:lnTo>
                    <a:pt x="10849" y="14188"/>
                  </a:lnTo>
                  <a:lnTo>
                    <a:pt x="8489" y="44475"/>
                  </a:lnTo>
                  <a:lnTo>
                    <a:pt x="1991" y="57154"/>
                  </a:lnTo>
                  <a:lnTo>
                    <a:pt x="5" y="104774"/>
                  </a:lnTo>
                  <a:lnTo>
                    <a:pt x="0" y="1142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593">
              <a:extLst>
                <a:ext uri="{FF2B5EF4-FFF2-40B4-BE49-F238E27FC236}">
                  <a16:creationId xmlns:a16="http://schemas.microsoft.com/office/drawing/2014/main" id="{40BE47B7-6A36-104D-8F5F-8889A501F2F2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7524750" y="18097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2569"/>
                  </a:lnTo>
                  <a:lnTo>
                    <a:pt x="7540" y="3726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594">
              <a:extLst>
                <a:ext uri="{FF2B5EF4-FFF2-40B4-BE49-F238E27FC236}">
                  <a16:creationId xmlns:a16="http://schemas.microsoft.com/office/drawing/2014/main" id="{437A2B7A-9D08-3062-033E-B18232263078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7582338" y="1666875"/>
              <a:ext cx="142438" cy="409171"/>
            </a:xfrm>
            <a:custGeom>
              <a:avLst/>
              <a:gdLst/>
              <a:ahLst/>
              <a:cxnLst/>
              <a:rect l="0" t="0" r="0" b="0"/>
              <a:pathLst>
                <a:path w="142438" h="409171">
                  <a:moveTo>
                    <a:pt x="75762" y="0"/>
                  </a:moveTo>
                  <a:lnTo>
                    <a:pt x="75762" y="0"/>
                  </a:lnTo>
                  <a:lnTo>
                    <a:pt x="85253" y="0"/>
                  </a:lnTo>
                  <a:lnTo>
                    <a:pt x="85283" y="18314"/>
                  </a:lnTo>
                  <a:lnTo>
                    <a:pt x="82463" y="26837"/>
                  </a:lnTo>
                  <a:lnTo>
                    <a:pt x="80230" y="30591"/>
                  </a:lnTo>
                  <a:lnTo>
                    <a:pt x="69478" y="71212"/>
                  </a:lnTo>
                  <a:lnTo>
                    <a:pt x="61608" y="114897"/>
                  </a:lnTo>
                  <a:lnTo>
                    <a:pt x="54535" y="157287"/>
                  </a:lnTo>
                  <a:lnTo>
                    <a:pt x="43582" y="199109"/>
                  </a:lnTo>
                  <a:lnTo>
                    <a:pt x="35619" y="244707"/>
                  </a:lnTo>
                  <a:lnTo>
                    <a:pt x="25972" y="288314"/>
                  </a:lnTo>
                  <a:lnTo>
                    <a:pt x="17970" y="309440"/>
                  </a:lnTo>
                  <a:lnTo>
                    <a:pt x="13036" y="319562"/>
                  </a:lnTo>
                  <a:lnTo>
                    <a:pt x="1040" y="363324"/>
                  </a:lnTo>
                  <a:lnTo>
                    <a:pt x="0" y="379173"/>
                  </a:lnTo>
                  <a:lnTo>
                    <a:pt x="912" y="382957"/>
                  </a:lnTo>
                  <a:lnTo>
                    <a:pt x="2579" y="385480"/>
                  </a:lnTo>
                  <a:lnTo>
                    <a:pt x="4749" y="387161"/>
                  </a:lnTo>
                  <a:lnTo>
                    <a:pt x="7159" y="391852"/>
                  </a:lnTo>
                  <a:lnTo>
                    <a:pt x="8975" y="399570"/>
                  </a:lnTo>
                  <a:lnTo>
                    <a:pt x="14110" y="404964"/>
                  </a:lnTo>
                  <a:lnTo>
                    <a:pt x="19434" y="407526"/>
                  </a:lnTo>
                  <a:lnTo>
                    <a:pt x="26418" y="409170"/>
                  </a:lnTo>
                  <a:lnTo>
                    <a:pt x="38272" y="401983"/>
                  </a:lnTo>
                  <a:lnTo>
                    <a:pt x="72594" y="399014"/>
                  </a:lnTo>
                  <a:lnTo>
                    <a:pt x="85288" y="392515"/>
                  </a:lnTo>
                  <a:lnTo>
                    <a:pt x="110687" y="389544"/>
                  </a:lnTo>
                  <a:lnTo>
                    <a:pt x="123387" y="383001"/>
                  </a:lnTo>
                  <a:lnTo>
                    <a:pt x="136087" y="381395"/>
                  </a:lnTo>
                  <a:lnTo>
                    <a:pt x="138204" y="380205"/>
                  </a:lnTo>
                  <a:lnTo>
                    <a:pt x="139615" y="378353"/>
                  </a:lnTo>
                  <a:lnTo>
                    <a:pt x="142437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595">
              <a:extLst>
                <a:ext uri="{FF2B5EF4-FFF2-40B4-BE49-F238E27FC236}">
                  <a16:creationId xmlns:a16="http://schemas.microsoft.com/office/drawing/2014/main" id="{93D6F486-2177-C3B3-0C8C-5246851EF83D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7600950" y="19240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7" y="17992"/>
                  </a:lnTo>
                  <a:lnTo>
                    <a:pt x="7540" y="16228"/>
                  </a:lnTo>
                  <a:lnTo>
                    <a:pt x="8201" y="13994"/>
                  </a:lnTo>
                  <a:lnTo>
                    <a:pt x="8643" y="13562"/>
                  </a:lnTo>
                  <a:lnTo>
                    <a:pt x="8937" y="14333"/>
                  </a:lnTo>
                  <a:lnTo>
                    <a:pt x="9410" y="18118"/>
                  </a:lnTo>
                  <a:lnTo>
                    <a:pt x="14547" y="18774"/>
                  </a:lnTo>
                  <a:lnTo>
                    <a:pt x="16048" y="17808"/>
                  </a:lnTo>
                  <a:lnTo>
                    <a:pt x="17048" y="16105"/>
                  </a:lnTo>
                  <a:lnTo>
                    <a:pt x="17715" y="13912"/>
                  </a:lnTo>
                  <a:lnTo>
                    <a:pt x="19219" y="12449"/>
                  </a:lnTo>
                  <a:lnTo>
                    <a:pt x="23711" y="10825"/>
                  </a:lnTo>
                  <a:lnTo>
                    <a:pt x="54001" y="8489"/>
                  </a:lnTo>
                  <a:lnTo>
                    <a:pt x="60337" y="4479"/>
                  </a:lnTo>
                  <a:lnTo>
                    <a:pt x="64566" y="4044"/>
                  </a:lnTo>
                  <a:lnTo>
                    <a:pt x="80632" y="637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596">
              <a:extLst>
                <a:ext uri="{FF2B5EF4-FFF2-40B4-BE49-F238E27FC236}">
                  <a16:creationId xmlns:a16="http://schemas.microsoft.com/office/drawing/2014/main" id="{3DEBB6C3-60B5-1086-B5E7-55060019E9E7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7743835" y="1943100"/>
              <a:ext cx="57137" cy="133351"/>
            </a:xfrm>
            <a:custGeom>
              <a:avLst/>
              <a:gdLst/>
              <a:ahLst/>
              <a:cxnLst/>
              <a:rect l="0" t="0" r="0" b="0"/>
              <a:pathLst>
                <a:path w="57137" h="133351">
                  <a:moveTo>
                    <a:pt x="47615" y="0"/>
                  </a:moveTo>
                  <a:lnTo>
                    <a:pt x="47615" y="0"/>
                  </a:lnTo>
                  <a:lnTo>
                    <a:pt x="57136" y="0"/>
                  </a:lnTo>
                  <a:lnTo>
                    <a:pt x="48939" y="8201"/>
                  </a:lnTo>
                  <a:lnTo>
                    <a:pt x="46817" y="16868"/>
                  </a:lnTo>
                  <a:lnTo>
                    <a:pt x="31154" y="38158"/>
                  </a:lnTo>
                  <a:lnTo>
                    <a:pt x="28657" y="44476"/>
                  </a:lnTo>
                  <a:lnTo>
                    <a:pt x="12157" y="66677"/>
                  </a:lnTo>
                  <a:lnTo>
                    <a:pt x="6924" y="93264"/>
                  </a:lnTo>
                  <a:lnTo>
                    <a:pt x="3071" y="100717"/>
                  </a:lnTo>
                  <a:lnTo>
                    <a:pt x="261" y="114027"/>
                  </a:lnTo>
                  <a:lnTo>
                    <a:pt x="0" y="131582"/>
                  </a:lnTo>
                  <a:lnTo>
                    <a:pt x="1056" y="132171"/>
                  </a:lnTo>
                  <a:lnTo>
                    <a:pt x="9515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597">
              <a:extLst>
                <a:ext uri="{FF2B5EF4-FFF2-40B4-BE49-F238E27FC236}">
                  <a16:creationId xmlns:a16="http://schemas.microsoft.com/office/drawing/2014/main" id="{F12310DD-D991-751B-A1CF-4E9E57FA0013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7820025" y="18288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0374"/>
                  </a:lnTo>
                  <a:lnTo>
                    <a:pt x="8467" y="19933"/>
                  </a:lnTo>
                  <a:lnTo>
                    <a:pt x="4469" y="19442"/>
                  </a:lnTo>
                  <a:lnTo>
                    <a:pt x="2978" y="18253"/>
                  </a:lnTo>
                  <a:lnTo>
                    <a:pt x="391" y="108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598">
              <a:extLst>
                <a:ext uri="{FF2B5EF4-FFF2-40B4-BE49-F238E27FC236}">
                  <a16:creationId xmlns:a16="http://schemas.microsoft.com/office/drawing/2014/main" id="{69F63AFF-ED02-FC2F-B8B5-E98321EE9B6B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7858137" y="1885950"/>
              <a:ext cx="304789" cy="171451"/>
            </a:xfrm>
            <a:custGeom>
              <a:avLst/>
              <a:gdLst/>
              <a:ahLst/>
              <a:cxnLst/>
              <a:rect l="0" t="0" r="0" b="0"/>
              <a:pathLst>
                <a:path w="304789" h="171451">
                  <a:moveTo>
                    <a:pt x="57138" y="76200"/>
                  </a:moveTo>
                  <a:lnTo>
                    <a:pt x="57138" y="76200"/>
                  </a:lnTo>
                  <a:lnTo>
                    <a:pt x="57138" y="81688"/>
                  </a:lnTo>
                  <a:lnTo>
                    <a:pt x="57138" y="71225"/>
                  </a:lnTo>
                  <a:lnTo>
                    <a:pt x="58196" y="69709"/>
                  </a:lnTo>
                  <a:lnTo>
                    <a:pt x="59960" y="68697"/>
                  </a:lnTo>
                  <a:lnTo>
                    <a:pt x="62194" y="68023"/>
                  </a:lnTo>
                  <a:lnTo>
                    <a:pt x="63685" y="66516"/>
                  </a:lnTo>
                  <a:lnTo>
                    <a:pt x="66272" y="58593"/>
                  </a:lnTo>
                  <a:lnTo>
                    <a:pt x="66653" y="42998"/>
                  </a:lnTo>
                  <a:lnTo>
                    <a:pt x="67714" y="41365"/>
                  </a:lnTo>
                  <a:lnTo>
                    <a:pt x="69481" y="40277"/>
                  </a:lnTo>
                  <a:lnTo>
                    <a:pt x="71716" y="39551"/>
                  </a:lnTo>
                  <a:lnTo>
                    <a:pt x="72149" y="38009"/>
                  </a:lnTo>
                  <a:lnTo>
                    <a:pt x="69806" y="33474"/>
                  </a:lnTo>
                  <a:lnTo>
                    <a:pt x="69817" y="31841"/>
                  </a:lnTo>
                  <a:lnTo>
                    <a:pt x="70882" y="30752"/>
                  </a:lnTo>
                  <a:lnTo>
                    <a:pt x="72650" y="30026"/>
                  </a:lnTo>
                  <a:lnTo>
                    <a:pt x="72771" y="28484"/>
                  </a:lnTo>
                  <a:lnTo>
                    <a:pt x="67339" y="18959"/>
                  </a:lnTo>
                  <a:lnTo>
                    <a:pt x="66681" y="4324"/>
                  </a:lnTo>
                  <a:lnTo>
                    <a:pt x="66671" y="6508"/>
                  </a:lnTo>
                  <a:lnTo>
                    <a:pt x="65610" y="6455"/>
                  </a:lnTo>
                  <a:lnTo>
                    <a:pt x="58463" y="1059"/>
                  </a:lnTo>
                  <a:lnTo>
                    <a:pt x="58021" y="1764"/>
                  </a:lnTo>
                  <a:lnTo>
                    <a:pt x="57529" y="5370"/>
                  </a:lnTo>
                  <a:lnTo>
                    <a:pt x="56340" y="6755"/>
                  </a:lnTo>
                  <a:lnTo>
                    <a:pt x="46829" y="11800"/>
                  </a:lnTo>
                  <a:lnTo>
                    <a:pt x="43915" y="14217"/>
                  </a:lnTo>
                  <a:lnTo>
                    <a:pt x="40677" y="19724"/>
                  </a:lnTo>
                  <a:lnTo>
                    <a:pt x="39814" y="22674"/>
                  </a:lnTo>
                  <a:lnTo>
                    <a:pt x="38180" y="24641"/>
                  </a:lnTo>
                  <a:lnTo>
                    <a:pt x="24983" y="33113"/>
                  </a:lnTo>
                  <a:lnTo>
                    <a:pt x="21680" y="38706"/>
                  </a:lnTo>
                  <a:lnTo>
                    <a:pt x="9440" y="72166"/>
                  </a:lnTo>
                  <a:lnTo>
                    <a:pt x="2168" y="85555"/>
                  </a:lnTo>
                  <a:lnTo>
                    <a:pt x="0" y="126999"/>
                  </a:lnTo>
                  <a:lnTo>
                    <a:pt x="1054" y="129116"/>
                  </a:lnTo>
                  <a:lnTo>
                    <a:pt x="2815" y="130527"/>
                  </a:lnTo>
                  <a:lnTo>
                    <a:pt x="5047" y="131468"/>
                  </a:lnTo>
                  <a:lnTo>
                    <a:pt x="6536" y="133154"/>
                  </a:lnTo>
                  <a:lnTo>
                    <a:pt x="9122" y="141386"/>
                  </a:lnTo>
                  <a:lnTo>
                    <a:pt x="12161" y="142213"/>
                  </a:lnTo>
                  <a:lnTo>
                    <a:pt x="14923" y="142581"/>
                  </a:lnTo>
                  <a:lnTo>
                    <a:pt x="12624" y="142744"/>
                  </a:lnTo>
                  <a:lnTo>
                    <a:pt x="12645" y="142788"/>
                  </a:lnTo>
                  <a:lnTo>
                    <a:pt x="18726" y="142872"/>
                  </a:lnTo>
                  <a:lnTo>
                    <a:pt x="19011" y="129617"/>
                  </a:lnTo>
                  <a:lnTo>
                    <a:pt x="21848" y="123577"/>
                  </a:lnTo>
                  <a:lnTo>
                    <a:pt x="25579" y="117365"/>
                  </a:lnTo>
                  <a:lnTo>
                    <a:pt x="27974" y="104753"/>
                  </a:lnTo>
                  <a:lnTo>
                    <a:pt x="29544" y="87839"/>
                  </a:lnTo>
                  <a:lnTo>
                    <a:pt x="40317" y="57738"/>
                  </a:lnTo>
                  <a:lnTo>
                    <a:pt x="44371" y="51061"/>
                  </a:lnTo>
                  <a:lnTo>
                    <a:pt x="47711" y="41352"/>
                  </a:lnTo>
                  <a:lnTo>
                    <a:pt x="53875" y="31773"/>
                  </a:lnTo>
                  <a:lnTo>
                    <a:pt x="55688" y="25410"/>
                  </a:lnTo>
                  <a:lnTo>
                    <a:pt x="57230" y="23290"/>
                  </a:lnTo>
                  <a:lnTo>
                    <a:pt x="59315" y="21877"/>
                  </a:lnTo>
                  <a:lnTo>
                    <a:pt x="64456" y="19248"/>
                  </a:lnTo>
                  <a:lnTo>
                    <a:pt x="70268" y="14552"/>
                  </a:lnTo>
                  <a:lnTo>
                    <a:pt x="73556" y="8937"/>
                  </a:lnTo>
                  <a:lnTo>
                    <a:pt x="74434" y="5958"/>
                  </a:lnTo>
                  <a:lnTo>
                    <a:pt x="76077" y="3972"/>
                  </a:lnTo>
                  <a:lnTo>
                    <a:pt x="85275" y="155"/>
                  </a:lnTo>
                  <a:lnTo>
                    <a:pt x="104361" y="0"/>
                  </a:lnTo>
                  <a:lnTo>
                    <a:pt x="112929" y="8201"/>
                  </a:lnTo>
                  <a:lnTo>
                    <a:pt x="113886" y="14189"/>
                  </a:lnTo>
                  <a:lnTo>
                    <a:pt x="114287" y="59563"/>
                  </a:lnTo>
                  <a:lnTo>
                    <a:pt x="114288" y="88484"/>
                  </a:lnTo>
                  <a:lnTo>
                    <a:pt x="111466" y="95065"/>
                  </a:lnTo>
                  <a:lnTo>
                    <a:pt x="107741" y="101518"/>
                  </a:lnTo>
                  <a:lnTo>
                    <a:pt x="105351" y="114284"/>
                  </a:lnTo>
                  <a:lnTo>
                    <a:pt x="105154" y="117464"/>
                  </a:lnTo>
                  <a:lnTo>
                    <a:pt x="102115" y="123820"/>
                  </a:lnTo>
                  <a:lnTo>
                    <a:pt x="96597" y="131468"/>
                  </a:lnTo>
                  <a:lnTo>
                    <a:pt x="95640" y="137849"/>
                  </a:lnTo>
                  <a:lnTo>
                    <a:pt x="96564" y="139524"/>
                  </a:lnTo>
                  <a:lnTo>
                    <a:pt x="98239" y="140641"/>
                  </a:lnTo>
                  <a:lnTo>
                    <a:pt x="104753" y="142872"/>
                  </a:lnTo>
                  <a:lnTo>
                    <a:pt x="112963" y="142875"/>
                  </a:lnTo>
                  <a:lnTo>
                    <a:pt x="136644" y="120485"/>
                  </a:lnTo>
                  <a:lnTo>
                    <a:pt x="172279" y="75946"/>
                  </a:lnTo>
                  <a:lnTo>
                    <a:pt x="209312" y="29405"/>
                  </a:lnTo>
                  <a:lnTo>
                    <a:pt x="215788" y="23652"/>
                  </a:lnTo>
                  <a:lnTo>
                    <a:pt x="228569" y="17137"/>
                  </a:lnTo>
                  <a:lnTo>
                    <a:pt x="236227" y="11029"/>
                  </a:lnTo>
                  <a:lnTo>
                    <a:pt x="247196" y="9564"/>
                  </a:lnTo>
                  <a:lnTo>
                    <a:pt x="255800" y="9528"/>
                  </a:lnTo>
                  <a:lnTo>
                    <a:pt x="265245" y="17726"/>
                  </a:lnTo>
                  <a:lnTo>
                    <a:pt x="266260" y="23714"/>
                  </a:lnTo>
                  <a:lnTo>
                    <a:pt x="266650" y="41406"/>
                  </a:lnTo>
                  <a:lnTo>
                    <a:pt x="269493" y="47683"/>
                  </a:lnTo>
                  <a:lnTo>
                    <a:pt x="271733" y="50839"/>
                  </a:lnTo>
                  <a:lnTo>
                    <a:pt x="274885" y="65393"/>
                  </a:lnTo>
                  <a:lnTo>
                    <a:pt x="277194" y="92872"/>
                  </a:lnTo>
                  <a:lnTo>
                    <a:pt x="284849" y="119744"/>
                  </a:lnTo>
                  <a:lnTo>
                    <a:pt x="285343" y="126598"/>
                  </a:lnTo>
                  <a:lnTo>
                    <a:pt x="288385" y="133171"/>
                  </a:lnTo>
                  <a:lnTo>
                    <a:pt x="300904" y="149202"/>
                  </a:lnTo>
                  <a:lnTo>
                    <a:pt x="303638" y="158743"/>
                  </a:lnTo>
                  <a:lnTo>
                    <a:pt x="304788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1" name="SMARTInkShape-Group126">
            <a:extLst>
              <a:ext uri="{FF2B5EF4-FFF2-40B4-BE49-F238E27FC236}">
                <a16:creationId xmlns:a16="http://schemas.microsoft.com/office/drawing/2014/main" id="{192617AD-F68A-7C6F-554B-45B4CB9E83F9}"/>
              </a:ext>
            </a:extLst>
          </p:cNvPr>
          <p:cNvGrpSpPr/>
          <p:nvPr/>
        </p:nvGrpSpPr>
        <p:grpSpPr>
          <a:xfrm>
            <a:off x="3429431" y="2286000"/>
            <a:ext cx="275795" cy="514302"/>
            <a:chOff x="3429431" y="2286000"/>
            <a:chExt cx="275795" cy="514302"/>
          </a:xfrm>
        </p:grpSpPr>
        <p:sp>
          <p:nvSpPr>
            <p:cNvPr id="728" name="SMARTInkShape-599">
              <a:extLst>
                <a:ext uri="{FF2B5EF4-FFF2-40B4-BE49-F238E27FC236}">
                  <a16:creationId xmlns:a16="http://schemas.microsoft.com/office/drawing/2014/main" id="{7597317D-420F-6E6F-6246-556D94789C43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3524250" y="2533650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22666" y="19050"/>
                  </a:lnTo>
                  <a:lnTo>
                    <a:pt x="28771" y="16228"/>
                  </a:lnTo>
                  <a:lnTo>
                    <a:pt x="35012" y="12504"/>
                  </a:lnTo>
                  <a:lnTo>
                    <a:pt x="47642" y="10113"/>
                  </a:lnTo>
                  <a:lnTo>
                    <a:pt x="94662" y="9530"/>
                  </a:lnTo>
                  <a:lnTo>
                    <a:pt x="117593" y="8467"/>
                  </a:lnTo>
                  <a:lnTo>
                    <a:pt x="135568" y="198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600">
              <a:extLst>
                <a:ext uri="{FF2B5EF4-FFF2-40B4-BE49-F238E27FC236}">
                  <a16:creationId xmlns:a16="http://schemas.microsoft.com/office/drawing/2014/main" id="{7DB15A31-4CC7-1150-6267-160EAC881EAC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3581400" y="2286000"/>
              <a:ext cx="114298" cy="514302"/>
            </a:xfrm>
            <a:custGeom>
              <a:avLst/>
              <a:gdLst/>
              <a:ahLst/>
              <a:cxnLst/>
              <a:rect l="0" t="0" r="0" b="0"/>
              <a:pathLst>
                <a:path w="114298" h="514302">
                  <a:moveTo>
                    <a:pt x="95250" y="104775"/>
                  </a:moveTo>
                  <a:lnTo>
                    <a:pt x="95250" y="104775"/>
                  </a:lnTo>
                  <a:lnTo>
                    <a:pt x="95250" y="96574"/>
                  </a:lnTo>
                  <a:lnTo>
                    <a:pt x="101796" y="87907"/>
                  </a:lnTo>
                  <a:lnTo>
                    <a:pt x="104382" y="77951"/>
                  </a:lnTo>
                  <a:lnTo>
                    <a:pt x="104741" y="68153"/>
                  </a:lnTo>
                  <a:lnTo>
                    <a:pt x="112973" y="58604"/>
                  </a:lnTo>
                  <a:lnTo>
                    <a:pt x="114184" y="49077"/>
                  </a:lnTo>
                  <a:lnTo>
                    <a:pt x="114297" y="33474"/>
                  </a:lnTo>
                  <a:lnTo>
                    <a:pt x="113240" y="31841"/>
                  </a:lnTo>
                  <a:lnTo>
                    <a:pt x="111477" y="30752"/>
                  </a:lnTo>
                  <a:lnTo>
                    <a:pt x="109243" y="30027"/>
                  </a:lnTo>
                  <a:lnTo>
                    <a:pt x="107754" y="28485"/>
                  </a:lnTo>
                  <a:lnTo>
                    <a:pt x="103978" y="18960"/>
                  </a:lnTo>
                  <a:lnTo>
                    <a:pt x="96608" y="10977"/>
                  </a:lnTo>
                  <a:lnTo>
                    <a:pt x="95653" y="4899"/>
                  </a:lnTo>
                  <a:lnTo>
                    <a:pt x="94460" y="3266"/>
                  </a:lnTo>
                  <a:lnTo>
                    <a:pt x="92606" y="2177"/>
                  </a:lnTo>
                  <a:lnTo>
                    <a:pt x="85844" y="38"/>
                  </a:lnTo>
                  <a:lnTo>
                    <a:pt x="71154" y="0"/>
                  </a:lnTo>
                  <a:lnTo>
                    <a:pt x="65844" y="2822"/>
                  </a:lnTo>
                  <a:lnTo>
                    <a:pt x="62945" y="5056"/>
                  </a:lnTo>
                  <a:lnTo>
                    <a:pt x="59726" y="10361"/>
                  </a:lnTo>
                  <a:lnTo>
                    <a:pt x="58867" y="13258"/>
                  </a:lnTo>
                  <a:lnTo>
                    <a:pt x="57236" y="15188"/>
                  </a:lnTo>
                  <a:lnTo>
                    <a:pt x="52602" y="17334"/>
                  </a:lnTo>
                  <a:lnTo>
                    <a:pt x="50943" y="18964"/>
                  </a:lnTo>
                  <a:lnTo>
                    <a:pt x="41371" y="42800"/>
                  </a:lnTo>
                  <a:lnTo>
                    <a:pt x="30782" y="79509"/>
                  </a:lnTo>
                  <a:lnTo>
                    <a:pt x="22997" y="99523"/>
                  </a:lnTo>
                  <a:lnTo>
                    <a:pt x="12850" y="146229"/>
                  </a:lnTo>
                  <a:lnTo>
                    <a:pt x="4907" y="190942"/>
                  </a:lnTo>
                  <a:lnTo>
                    <a:pt x="646" y="238183"/>
                  </a:lnTo>
                  <a:lnTo>
                    <a:pt x="85" y="285758"/>
                  </a:lnTo>
                  <a:lnTo>
                    <a:pt x="12" y="333376"/>
                  </a:lnTo>
                  <a:lnTo>
                    <a:pt x="1" y="378178"/>
                  </a:lnTo>
                  <a:lnTo>
                    <a:pt x="0" y="425285"/>
                  </a:lnTo>
                  <a:lnTo>
                    <a:pt x="0" y="468832"/>
                  </a:lnTo>
                  <a:lnTo>
                    <a:pt x="0" y="514301"/>
                  </a:lnTo>
                  <a:lnTo>
                    <a:pt x="9525" y="504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601">
              <a:extLst>
                <a:ext uri="{FF2B5EF4-FFF2-40B4-BE49-F238E27FC236}">
                  <a16:creationId xmlns:a16="http://schemas.microsoft.com/office/drawing/2014/main" id="{615F1FF8-F6D5-C178-CDB6-97EC84506918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3429431" y="2419350"/>
              <a:ext cx="104265" cy="217703"/>
            </a:xfrm>
            <a:custGeom>
              <a:avLst/>
              <a:gdLst/>
              <a:ahLst/>
              <a:cxnLst/>
              <a:rect l="0" t="0" r="0" b="0"/>
              <a:pathLst>
                <a:path w="104265" h="217703">
                  <a:moveTo>
                    <a:pt x="85294" y="85725"/>
                  </a:moveTo>
                  <a:lnTo>
                    <a:pt x="85294" y="85725"/>
                  </a:lnTo>
                  <a:lnTo>
                    <a:pt x="90350" y="85725"/>
                  </a:lnTo>
                  <a:lnTo>
                    <a:pt x="91840" y="84667"/>
                  </a:lnTo>
                  <a:lnTo>
                    <a:pt x="92833" y="82903"/>
                  </a:lnTo>
                  <a:lnTo>
                    <a:pt x="94703" y="76592"/>
                  </a:lnTo>
                  <a:lnTo>
                    <a:pt x="94785" y="71260"/>
                  </a:lnTo>
                  <a:lnTo>
                    <a:pt x="95854" y="69731"/>
                  </a:lnTo>
                  <a:lnTo>
                    <a:pt x="97626" y="68713"/>
                  </a:lnTo>
                  <a:lnTo>
                    <a:pt x="99865" y="68033"/>
                  </a:lnTo>
                  <a:lnTo>
                    <a:pt x="100300" y="67580"/>
                  </a:lnTo>
                  <a:lnTo>
                    <a:pt x="99532" y="67279"/>
                  </a:lnTo>
                  <a:lnTo>
                    <a:pt x="97961" y="67077"/>
                  </a:lnTo>
                  <a:lnTo>
                    <a:pt x="96914" y="65885"/>
                  </a:lnTo>
                  <a:lnTo>
                    <a:pt x="95095" y="58509"/>
                  </a:lnTo>
                  <a:lnTo>
                    <a:pt x="94821" y="42695"/>
                  </a:lnTo>
                  <a:lnTo>
                    <a:pt x="93762" y="41163"/>
                  </a:lnTo>
                  <a:lnTo>
                    <a:pt x="91998" y="40142"/>
                  </a:lnTo>
                  <a:lnTo>
                    <a:pt x="85118" y="38369"/>
                  </a:lnTo>
                  <a:lnTo>
                    <a:pt x="80630" y="38219"/>
                  </a:lnTo>
                  <a:lnTo>
                    <a:pt x="79009" y="37121"/>
                  </a:lnTo>
                  <a:lnTo>
                    <a:pt x="77929" y="35331"/>
                  </a:lnTo>
                  <a:lnTo>
                    <a:pt x="77210" y="33079"/>
                  </a:lnTo>
                  <a:lnTo>
                    <a:pt x="75671" y="31578"/>
                  </a:lnTo>
                  <a:lnTo>
                    <a:pt x="71139" y="29910"/>
                  </a:lnTo>
                  <a:lnTo>
                    <a:pt x="69507" y="30523"/>
                  </a:lnTo>
                  <a:lnTo>
                    <a:pt x="68419" y="31990"/>
                  </a:lnTo>
                  <a:lnTo>
                    <a:pt x="67695" y="34027"/>
                  </a:lnTo>
                  <a:lnTo>
                    <a:pt x="66153" y="35384"/>
                  </a:lnTo>
                  <a:lnTo>
                    <a:pt x="61617" y="36893"/>
                  </a:lnTo>
                  <a:lnTo>
                    <a:pt x="48948" y="37994"/>
                  </a:lnTo>
                  <a:lnTo>
                    <a:pt x="39936" y="44625"/>
                  </a:lnTo>
                  <a:lnTo>
                    <a:pt x="34091" y="46292"/>
                  </a:lnTo>
                  <a:lnTo>
                    <a:pt x="27965" y="52677"/>
                  </a:lnTo>
                  <a:lnTo>
                    <a:pt x="22772" y="61512"/>
                  </a:lnTo>
                  <a:lnTo>
                    <a:pt x="18791" y="72436"/>
                  </a:lnTo>
                  <a:lnTo>
                    <a:pt x="12438" y="82376"/>
                  </a:lnTo>
                  <a:lnTo>
                    <a:pt x="1024" y="116144"/>
                  </a:lnTo>
                  <a:lnTo>
                    <a:pt x="0" y="131662"/>
                  </a:lnTo>
                  <a:lnTo>
                    <a:pt x="2583" y="140713"/>
                  </a:lnTo>
                  <a:lnTo>
                    <a:pt x="6200" y="149323"/>
                  </a:lnTo>
                  <a:lnTo>
                    <a:pt x="9295" y="165011"/>
                  </a:lnTo>
                  <a:lnTo>
                    <a:pt x="16463" y="180330"/>
                  </a:lnTo>
                  <a:lnTo>
                    <a:pt x="17182" y="183720"/>
                  </a:lnTo>
                  <a:lnTo>
                    <a:pt x="23249" y="193547"/>
                  </a:lnTo>
                  <a:lnTo>
                    <a:pt x="31750" y="203162"/>
                  </a:lnTo>
                  <a:lnTo>
                    <a:pt x="37861" y="206711"/>
                  </a:lnTo>
                  <a:lnTo>
                    <a:pt x="45350" y="208989"/>
                  </a:lnTo>
                  <a:lnTo>
                    <a:pt x="51704" y="214440"/>
                  </a:lnTo>
                  <a:lnTo>
                    <a:pt x="60135" y="217015"/>
                  </a:lnTo>
                  <a:lnTo>
                    <a:pt x="65346" y="217702"/>
                  </a:lnTo>
                  <a:lnTo>
                    <a:pt x="68821" y="217101"/>
                  </a:lnTo>
                  <a:lnTo>
                    <a:pt x="71137" y="215642"/>
                  </a:lnTo>
                  <a:lnTo>
                    <a:pt x="72681" y="213612"/>
                  </a:lnTo>
                  <a:lnTo>
                    <a:pt x="77218" y="211355"/>
                  </a:lnTo>
                  <a:lnTo>
                    <a:pt x="79911" y="210754"/>
                  </a:lnTo>
                  <a:lnTo>
                    <a:pt x="88755" y="204850"/>
                  </a:lnTo>
                  <a:lnTo>
                    <a:pt x="92124" y="199347"/>
                  </a:lnTo>
                  <a:lnTo>
                    <a:pt x="95522" y="184061"/>
                  </a:lnTo>
                  <a:lnTo>
                    <a:pt x="101260" y="173540"/>
                  </a:lnTo>
                  <a:lnTo>
                    <a:pt x="104264" y="129181"/>
                  </a:lnTo>
                  <a:lnTo>
                    <a:pt x="103262" y="110830"/>
                  </a:lnTo>
                  <a:lnTo>
                    <a:pt x="95406" y="69480"/>
                  </a:lnTo>
                  <a:lnTo>
                    <a:pt x="93838" y="50111"/>
                  </a:lnTo>
                  <a:lnTo>
                    <a:pt x="89796" y="39558"/>
                  </a:lnTo>
                  <a:lnTo>
                    <a:pt x="87238" y="35896"/>
                  </a:lnTo>
                  <a:lnTo>
                    <a:pt x="79637" y="29686"/>
                  </a:lnTo>
                  <a:lnTo>
                    <a:pt x="66681" y="10059"/>
                  </a:lnTo>
                  <a:lnTo>
                    <a:pt x="662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9" name="SMARTInkShape-Group127">
            <a:extLst>
              <a:ext uri="{FF2B5EF4-FFF2-40B4-BE49-F238E27FC236}">
                <a16:creationId xmlns:a16="http://schemas.microsoft.com/office/drawing/2014/main" id="{15399865-326F-39B8-AC2F-ACC0BE81E0D0}"/>
              </a:ext>
            </a:extLst>
          </p:cNvPr>
          <p:cNvGrpSpPr/>
          <p:nvPr/>
        </p:nvGrpSpPr>
        <p:grpSpPr>
          <a:xfrm>
            <a:off x="4095750" y="2305050"/>
            <a:ext cx="1162051" cy="323812"/>
            <a:chOff x="4095750" y="2305050"/>
            <a:chExt cx="1162051" cy="323812"/>
          </a:xfrm>
        </p:grpSpPr>
        <p:sp>
          <p:nvSpPr>
            <p:cNvPr id="732" name="SMARTInkShape-602">
              <a:extLst>
                <a:ext uri="{FF2B5EF4-FFF2-40B4-BE49-F238E27FC236}">
                  <a16:creationId xmlns:a16="http://schemas.microsoft.com/office/drawing/2014/main" id="{AC44C4E8-37C7-A8C3-10AD-FDE7B02248EC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5147645" y="2305050"/>
              <a:ext cx="110156" cy="304797"/>
            </a:xfrm>
            <a:custGeom>
              <a:avLst/>
              <a:gdLst/>
              <a:ahLst/>
              <a:cxnLst/>
              <a:rect l="0" t="0" r="0" b="0"/>
              <a:pathLst>
                <a:path w="110156" h="304797">
                  <a:moveTo>
                    <a:pt x="110155" y="200025"/>
                  </a:moveTo>
                  <a:lnTo>
                    <a:pt x="110155" y="200025"/>
                  </a:lnTo>
                  <a:lnTo>
                    <a:pt x="110155" y="185454"/>
                  </a:lnTo>
                  <a:lnTo>
                    <a:pt x="109097" y="183961"/>
                  </a:lnTo>
                  <a:lnTo>
                    <a:pt x="107333" y="182966"/>
                  </a:lnTo>
                  <a:lnTo>
                    <a:pt x="101023" y="181091"/>
                  </a:lnTo>
                  <a:lnTo>
                    <a:pt x="56154" y="180975"/>
                  </a:lnTo>
                  <a:lnTo>
                    <a:pt x="49819" y="180975"/>
                  </a:lnTo>
                  <a:lnTo>
                    <a:pt x="43475" y="183797"/>
                  </a:lnTo>
                  <a:lnTo>
                    <a:pt x="11613" y="212856"/>
                  </a:lnTo>
                  <a:lnTo>
                    <a:pt x="8151" y="219133"/>
                  </a:lnTo>
                  <a:lnTo>
                    <a:pt x="4687" y="234958"/>
                  </a:lnTo>
                  <a:lnTo>
                    <a:pt x="485" y="241304"/>
                  </a:lnTo>
                  <a:lnTo>
                    <a:pt x="0" y="244477"/>
                  </a:lnTo>
                  <a:lnTo>
                    <a:pt x="735" y="247652"/>
                  </a:lnTo>
                  <a:lnTo>
                    <a:pt x="3315" y="254001"/>
                  </a:lnTo>
                  <a:lnTo>
                    <a:pt x="5826" y="263525"/>
                  </a:lnTo>
                  <a:lnTo>
                    <a:pt x="11744" y="273050"/>
                  </a:lnTo>
                  <a:lnTo>
                    <a:pt x="15027" y="282575"/>
                  </a:lnTo>
                  <a:lnTo>
                    <a:pt x="28039" y="298450"/>
                  </a:lnTo>
                  <a:lnTo>
                    <a:pt x="34148" y="301978"/>
                  </a:lnTo>
                  <a:lnTo>
                    <a:pt x="43309" y="304429"/>
                  </a:lnTo>
                  <a:lnTo>
                    <a:pt x="70209" y="304796"/>
                  </a:lnTo>
                  <a:lnTo>
                    <a:pt x="76564" y="299742"/>
                  </a:lnTo>
                  <a:lnTo>
                    <a:pt x="79351" y="294438"/>
                  </a:lnTo>
                  <a:lnTo>
                    <a:pt x="80094" y="291542"/>
                  </a:lnTo>
                  <a:lnTo>
                    <a:pt x="88923" y="276152"/>
                  </a:lnTo>
                  <a:lnTo>
                    <a:pt x="96124" y="231216"/>
                  </a:lnTo>
                  <a:lnTo>
                    <a:pt x="100037" y="189590"/>
                  </a:lnTo>
                  <a:lnTo>
                    <a:pt x="107098" y="142755"/>
                  </a:lnTo>
                  <a:lnTo>
                    <a:pt x="109753" y="100291"/>
                  </a:lnTo>
                  <a:lnTo>
                    <a:pt x="110132" y="55143"/>
                  </a:lnTo>
                  <a:lnTo>
                    <a:pt x="110155" y="25570"/>
                  </a:lnTo>
                  <a:lnTo>
                    <a:pt x="109096" y="23396"/>
                  </a:lnTo>
                  <a:lnTo>
                    <a:pt x="107333" y="21947"/>
                  </a:lnTo>
                  <a:lnTo>
                    <a:pt x="105099" y="20982"/>
                  </a:lnTo>
                  <a:lnTo>
                    <a:pt x="104667" y="19279"/>
                  </a:lnTo>
                  <a:lnTo>
                    <a:pt x="109224" y="11019"/>
                  </a:lnTo>
                  <a:lnTo>
                    <a:pt x="108476" y="10521"/>
                  </a:lnTo>
                  <a:lnTo>
                    <a:pt x="104822" y="9968"/>
                  </a:lnTo>
                  <a:lnTo>
                    <a:pt x="103425" y="8761"/>
                  </a:lnTo>
                  <a:lnTo>
                    <a:pt x="100634" y="16"/>
                  </a:lnTo>
                  <a:lnTo>
                    <a:pt x="100633" y="10"/>
                  </a:lnTo>
                  <a:lnTo>
                    <a:pt x="11015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603">
              <a:extLst>
                <a:ext uri="{FF2B5EF4-FFF2-40B4-BE49-F238E27FC236}">
                  <a16:creationId xmlns:a16="http://schemas.microsoft.com/office/drawing/2014/main" id="{9DB051F5-063E-7274-9A4E-DE23DA292EBD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4878290" y="2457451"/>
              <a:ext cx="160436" cy="152400"/>
            </a:xfrm>
            <a:custGeom>
              <a:avLst/>
              <a:gdLst/>
              <a:ahLst/>
              <a:cxnLst/>
              <a:rect l="0" t="0" r="0" b="0"/>
              <a:pathLst>
                <a:path w="160436" h="152400">
                  <a:moveTo>
                    <a:pt x="55660" y="38099"/>
                  </a:moveTo>
                  <a:lnTo>
                    <a:pt x="55660" y="38099"/>
                  </a:lnTo>
                  <a:lnTo>
                    <a:pt x="55660" y="61779"/>
                  </a:lnTo>
                  <a:lnTo>
                    <a:pt x="56718" y="63411"/>
                  </a:lnTo>
                  <a:lnTo>
                    <a:pt x="58482" y="64498"/>
                  </a:lnTo>
                  <a:lnTo>
                    <a:pt x="66021" y="66029"/>
                  </a:lnTo>
                  <a:lnTo>
                    <a:pt x="72993" y="66546"/>
                  </a:lnTo>
                  <a:lnTo>
                    <a:pt x="82761" y="74864"/>
                  </a:lnTo>
                  <a:lnTo>
                    <a:pt x="93912" y="75803"/>
                  </a:lnTo>
                  <a:lnTo>
                    <a:pt x="97036" y="74877"/>
                  </a:lnTo>
                  <a:lnTo>
                    <a:pt x="99119" y="73201"/>
                  </a:lnTo>
                  <a:lnTo>
                    <a:pt x="100508" y="71025"/>
                  </a:lnTo>
                  <a:lnTo>
                    <a:pt x="102491" y="69575"/>
                  </a:lnTo>
                  <a:lnTo>
                    <a:pt x="107518" y="67963"/>
                  </a:lnTo>
                  <a:lnTo>
                    <a:pt x="119369" y="65870"/>
                  </a:lnTo>
                  <a:lnTo>
                    <a:pt x="128747" y="60204"/>
                  </a:lnTo>
                  <a:lnTo>
                    <a:pt x="139511" y="57551"/>
                  </a:lnTo>
                  <a:lnTo>
                    <a:pt x="140137" y="56359"/>
                  </a:lnTo>
                  <a:lnTo>
                    <a:pt x="140830" y="52212"/>
                  </a:lnTo>
                  <a:lnTo>
                    <a:pt x="146277" y="43927"/>
                  </a:lnTo>
                  <a:lnTo>
                    <a:pt x="151673" y="40689"/>
                  </a:lnTo>
                  <a:lnTo>
                    <a:pt x="154593" y="39825"/>
                  </a:lnTo>
                  <a:lnTo>
                    <a:pt x="156541" y="38192"/>
                  </a:lnTo>
                  <a:lnTo>
                    <a:pt x="159922" y="30050"/>
                  </a:lnTo>
                  <a:lnTo>
                    <a:pt x="160283" y="23955"/>
                  </a:lnTo>
                  <a:lnTo>
                    <a:pt x="157544" y="18407"/>
                  </a:lnTo>
                  <a:lnTo>
                    <a:pt x="152220" y="11279"/>
                  </a:lnTo>
                  <a:lnTo>
                    <a:pt x="151299" y="4987"/>
                  </a:lnTo>
                  <a:lnTo>
                    <a:pt x="149053" y="3325"/>
                  </a:lnTo>
                  <a:lnTo>
                    <a:pt x="132590" y="291"/>
                  </a:lnTo>
                  <a:lnTo>
                    <a:pt x="88274" y="1"/>
                  </a:lnTo>
                  <a:lnTo>
                    <a:pt x="81444" y="0"/>
                  </a:lnTo>
                  <a:lnTo>
                    <a:pt x="74879" y="2822"/>
                  </a:lnTo>
                  <a:lnTo>
                    <a:pt x="27261" y="38121"/>
                  </a:lnTo>
                  <a:lnTo>
                    <a:pt x="14419" y="50803"/>
                  </a:lnTo>
                  <a:lnTo>
                    <a:pt x="10872" y="59973"/>
                  </a:lnTo>
                  <a:lnTo>
                    <a:pt x="8238" y="70046"/>
                  </a:lnTo>
                  <a:lnTo>
                    <a:pt x="746" y="85136"/>
                  </a:lnTo>
                  <a:lnTo>
                    <a:pt x="0" y="88507"/>
                  </a:lnTo>
                  <a:lnTo>
                    <a:pt x="1995" y="97897"/>
                  </a:lnTo>
                  <a:lnTo>
                    <a:pt x="10327" y="123220"/>
                  </a:lnTo>
                  <a:lnTo>
                    <a:pt x="12737" y="126597"/>
                  </a:lnTo>
                  <a:lnTo>
                    <a:pt x="18239" y="130348"/>
                  </a:lnTo>
                  <a:lnTo>
                    <a:pt x="21188" y="131348"/>
                  </a:lnTo>
                  <a:lnTo>
                    <a:pt x="23152" y="133074"/>
                  </a:lnTo>
                  <a:lnTo>
                    <a:pt x="31624" y="146431"/>
                  </a:lnTo>
                  <a:lnTo>
                    <a:pt x="37216" y="149746"/>
                  </a:lnTo>
                  <a:lnTo>
                    <a:pt x="49138" y="151613"/>
                  </a:lnTo>
                  <a:lnTo>
                    <a:pt x="90761" y="152353"/>
                  </a:lnTo>
                  <a:lnTo>
                    <a:pt x="136675" y="152397"/>
                  </a:lnTo>
                  <a:lnTo>
                    <a:pt x="160435" y="1523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604">
              <a:extLst>
                <a:ext uri="{FF2B5EF4-FFF2-40B4-BE49-F238E27FC236}">
                  <a16:creationId xmlns:a16="http://schemas.microsoft.com/office/drawing/2014/main" id="{EC0FC191-778F-A71C-50DE-F6896820BD06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4743450" y="2438400"/>
              <a:ext cx="133351" cy="57151"/>
            </a:xfrm>
            <a:custGeom>
              <a:avLst/>
              <a:gdLst/>
              <a:ahLst/>
              <a:cxnLst/>
              <a:rect l="0" t="0" r="0" b="0"/>
              <a:pathLst>
                <a:path w="133351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52094"/>
                  </a:lnTo>
                  <a:lnTo>
                    <a:pt x="10361" y="49611"/>
                  </a:lnTo>
                  <a:lnTo>
                    <a:pt x="23931" y="44977"/>
                  </a:lnTo>
                  <a:lnTo>
                    <a:pt x="64505" y="22370"/>
                  </a:lnTo>
                  <a:lnTo>
                    <a:pt x="111038" y="943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605">
              <a:extLst>
                <a:ext uri="{FF2B5EF4-FFF2-40B4-BE49-F238E27FC236}">
                  <a16:creationId xmlns:a16="http://schemas.microsoft.com/office/drawing/2014/main" id="{92E9F420-A2AD-DD97-C1D2-0AEAA2C64220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714992" y="2324103"/>
              <a:ext cx="180859" cy="303470"/>
            </a:xfrm>
            <a:custGeom>
              <a:avLst/>
              <a:gdLst/>
              <a:ahLst/>
              <a:cxnLst/>
              <a:rect l="0" t="0" r="0" b="0"/>
              <a:pathLst>
                <a:path w="180859" h="303470">
                  <a:moveTo>
                    <a:pt x="47508" y="9522"/>
                  </a:moveTo>
                  <a:lnTo>
                    <a:pt x="47508" y="9522"/>
                  </a:lnTo>
                  <a:lnTo>
                    <a:pt x="47508" y="113"/>
                  </a:lnTo>
                  <a:lnTo>
                    <a:pt x="56640" y="0"/>
                  </a:lnTo>
                  <a:lnTo>
                    <a:pt x="57030" y="45054"/>
                  </a:lnTo>
                  <a:lnTo>
                    <a:pt x="55974" y="69967"/>
                  </a:lnTo>
                  <a:lnTo>
                    <a:pt x="48391" y="114503"/>
                  </a:lnTo>
                  <a:lnTo>
                    <a:pt x="46712" y="135642"/>
                  </a:lnTo>
                  <a:lnTo>
                    <a:pt x="37831" y="175603"/>
                  </a:lnTo>
                  <a:lnTo>
                    <a:pt x="26278" y="220465"/>
                  </a:lnTo>
                  <a:lnTo>
                    <a:pt x="11585" y="264499"/>
                  </a:lnTo>
                  <a:lnTo>
                    <a:pt x="9535" y="283737"/>
                  </a:lnTo>
                  <a:lnTo>
                    <a:pt x="0" y="295140"/>
                  </a:lnTo>
                  <a:lnTo>
                    <a:pt x="4974" y="295233"/>
                  </a:lnTo>
                  <a:lnTo>
                    <a:pt x="6452" y="296304"/>
                  </a:lnTo>
                  <a:lnTo>
                    <a:pt x="8095" y="300317"/>
                  </a:lnTo>
                  <a:lnTo>
                    <a:pt x="9591" y="301810"/>
                  </a:lnTo>
                  <a:lnTo>
                    <a:pt x="14076" y="303469"/>
                  </a:lnTo>
                  <a:lnTo>
                    <a:pt x="15695" y="302854"/>
                  </a:lnTo>
                  <a:lnTo>
                    <a:pt x="16774" y="301385"/>
                  </a:lnTo>
                  <a:lnTo>
                    <a:pt x="17493" y="299347"/>
                  </a:lnTo>
                  <a:lnTo>
                    <a:pt x="19032" y="297989"/>
                  </a:lnTo>
                  <a:lnTo>
                    <a:pt x="23563" y="296479"/>
                  </a:lnTo>
                  <a:lnTo>
                    <a:pt x="53883" y="294235"/>
                  </a:lnTo>
                  <a:lnTo>
                    <a:pt x="66563" y="287737"/>
                  </a:lnTo>
                  <a:lnTo>
                    <a:pt x="100601" y="284766"/>
                  </a:lnTo>
                  <a:lnTo>
                    <a:pt x="114008" y="278223"/>
                  </a:lnTo>
                  <a:lnTo>
                    <a:pt x="130035" y="275427"/>
                  </a:lnTo>
                  <a:lnTo>
                    <a:pt x="142753" y="268735"/>
                  </a:lnTo>
                  <a:lnTo>
                    <a:pt x="180858" y="266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606">
              <a:extLst>
                <a:ext uri="{FF2B5EF4-FFF2-40B4-BE49-F238E27FC236}">
                  <a16:creationId xmlns:a16="http://schemas.microsoft.com/office/drawing/2014/main" id="{1BDB944E-1B36-BDA8-EB1C-C0BAB32147D6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457700" y="2438400"/>
              <a:ext cx="219076" cy="190372"/>
            </a:xfrm>
            <a:custGeom>
              <a:avLst/>
              <a:gdLst/>
              <a:ahLst/>
              <a:cxnLst/>
              <a:rect l="0" t="0" r="0" b="0"/>
              <a:pathLst>
                <a:path w="219076" h="190372">
                  <a:moveTo>
                    <a:pt x="0" y="114300"/>
                  </a:moveTo>
                  <a:lnTo>
                    <a:pt x="0" y="114300"/>
                  </a:lnTo>
                  <a:lnTo>
                    <a:pt x="8201" y="106099"/>
                  </a:lnTo>
                  <a:lnTo>
                    <a:pt x="9409" y="96690"/>
                  </a:lnTo>
                  <a:lnTo>
                    <a:pt x="9491" y="90620"/>
                  </a:lnTo>
                  <a:lnTo>
                    <a:pt x="10561" y="88988"/>
                  </a:lnTo>
                  <a:lnTo>
                    <a:pt x="12332" y="87901"/>
                  </a:lnTo>
                  <a:lnTo>
                    <a:pt x="14571" y="87175"/>
                  </a:lnTo>
                  <a:lnTo>
                    <a:pt x="16064" y="85634"/>
                  </a:lnTo>
                  <a:lnTo>
                    <a:pt x="17723" y="81098"/>
                  </a:lnTo>
                  <a:lnTo>
                    <a:pt x="18657" y="72595"/>
                  </a:lnTo>
                  <a:lnTo>
                    <a:pt x="19846" y="70621"/>
                  </a:lnTo>
                  <a:lnTo>
                    <a:pt x="21698" y="69306"/>
                  </a:lnTo>
                  <a:lnTo>
                    <a:pt x="23990" y="68429"/>
                  </a:lnTo>
                  <a:lnTo>
                    <a:pt x="25519" y="66786"/>
                  </a:lnTo>
                  <a:lnTo>
                    <a:pt x="27217" y="62138"/>
                  </a:lnTo>
                  <a:lnTo>
                    <a:pt x="28727" y="60476"/>
                  </a:lnTo>
                  <a:lnTo>
                    <a:pt x="47820" y="49806"/>
                  </a:lnTo>
                  <a:lnTo>
                    <a:pt x="50929" y="49079"/>
                  </a:lnTo>
                  <a:lnTo>
                    <a:pt x="64805" y="39552"/>
                  </a:lnTo>
                  <a:lnTo>
                    <a:pt x="73910" y="31841"/>
                  </a:lnTo>
                  <a:lnTo>
                    <a:pt x="83960" y="29005"/>
                  </a:lnTo>
                  <a:lnTo>
                    <a:pt x="104344" y="28576"/>
                  </a:lnTo>
                  <a:lnTo>
                    <a:pt x="112938" y="36776"/>
                  </a:lnTo>
                  <a:lnTo>
                    <a:pt x="115089" y="45443"/>
                  </a:lnTo>
                  <a:lnTo>
                    <a:pt x="120766" y="54269"/>
                  </a:lnTo>
                  <a:lnTo>
                    <a:pt x="123220" y="66733"/>
                  </a:lnTo>
                  <a:lnTo>
                    <a:pt x="123814" y="107559"/>
                  </a:lnTo>
                  <a:lnTo>
                    <a:pt x="126642" y="114126"/>
                  </a:lnTo>
                  <a:lnTo>
                    <a:pt x="128878" y="117359"/>
                  </a:lnTo>
                  <a:lnTo>
                    <a:pt x="129311" y="120573"/>
                  </a:lnTo>
                  <a:lnTo>
                    <a:pt x="116322" y="166642"/>
                  </a:lnTo>
                  <a:lnTo>
                    <a:pt x="115198" y="170371"/>
                  </a:lnTo>
                  <a:lnTo>
                    <a:pt x="114419" y="179370"/>
                  </a:lnTo>
                  <a:lnTo>
                    <a:pt x="106109" y="189035"/>
                  </a:lnTo>
                  <a:lnTo>
                    <a:pt x="102546" y="189849"/>
                  </a:lnTo>
                  <a:lnTo>
                    <a:pt x="91635" y="190371"/>
                  </a:lnTo>
                  <a:lnTo>
                    <a:pt x="89665" y="189356"/>
                  </a:lnTo>
                  <a:lnTo>
                    <a:pt x="88351" y="187621"/>
                  </a:lnTo>
                  <a:lnTo>
                    <a:pt x="87476" y="185405"/>
                  </a:lnTo>
                  <a:lnTo>
                    <a:pt x="85834" y="183929"/>
                  </a:lnTo>
                  <a:lnTo>
                    <a:pt x="81187" y="182288"/>
                  </a:lnTo>
                  <a:lnTo>
                    <a:pt x="79525" y="182908"/>
                  </a:lnTo>
                  <a:lnTo>
                    <a:pt x="78416" y="184380"/>
                  </a:lnTo>
                  <a:lnTo>
                    <a:pt x="77677" y="186420"/>
                  </a:lnTo>
                  <a:lnTo>
                    <a:pt x="77185" y="185664"/>
                  </a:lnTo>
                  <a:lnTo>
                    <a:pt x="75434" y="175544"/>
                  </a:lnTo>
                  <a:lnTo>
                    <a:pt x="68719" y="162106"/>
                  </a:lnTo>
                  <a:lnTo>
                    <a:pt x="66795" y="139711"/>
                  </a:lnTo>
                  <a:lnTo>
                    <a:pt x="69550" y="133355"/>
                  </a:lnTo>
                  <a:lnTo>
                    <a:pt x="82929" y="108813"/>
                  </a:lnTo>
                  <a:lnTo>
                    <a:pt x="93419" y="81122"/>
                  </a:lnTo>
                  <a:lnTo>
                    <a:pt x="136049" y="47609"/>
                  </a:lnTo>
                  <a:lnTo>
                    <a:pt x="161325" y="31396"/>
                  </a:lnTo>
                  <a:lnTo>
                    <a:pt x="168008" y="28770"/>
                  </a:lnTo>
                  <a:lnTo>
                    <a:pt x="177721" y="22400"/>
                  </a:lnTo>
                  <a:lnTo>
                    <a:pt x="187301" y="20043"/>
                  </a:lnTo>
                  <a:lnTo>
                    <a:pt x="193664" y="19491"/>
                  </a:lnTo>
                  <a:lnTo>
                    <a:pt x="200020" y="16424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607">
              <a:extLst>
                <a:ext uri="{FF2B5EF4-FFF2-40B4-BE49-F238E27FC236}">
                  <a16:creationId xmlns:a16="http://schemas.microsoft.com/office/drawing/2014/main" id="{0D7CB4A3-6DC3-B74C-E9EA-EECA4DDE4E1E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325688" y="2476510"/>
              <a:ext cx="108821" cy="152352"/>
            </a:xfrm>
            <a:custGeom>
              <a:avLst/>
              <a:gdLst/>
              <a:ahLst/>
              <a:cxnLst/>
              <a:rect l="0" t="0" r="0" b="0"/>
              <a:pathLst>
                <a:path w="108821" h="152352">
                  <a:moveTo>
                    <a:pt x="93912" y="57140"/>
                  </a:moveTo>
                  <a:lnTo>
                    <a:pt x="93912" y="57140"/>
                  </a:lnTo>
                  <a:lnTo>
                    <a:pt x="102113" y="57140"/>
                  </a:lnTo>
                  <a:lnTo>
                    <a:pt x="102554" y="56082"/>
                  </a:lnTo>
                  <a:lnTo>
                    <a:pt x="103437" y="23628"/>
                  </a:lnTo>
                  <a:lnTo>
                    <a:pt x="102379" y="22098"/>
                  </a:lnTo>
                  <a:lnTo>
                    <a:pt x="100615" y="21079"/>
                  </a:lnTo>
                  <a:lnTo>
                    <a:pt x="98381" y="20399"/>
                  </a:lnTo>
                  <a:lnTo>
                    <a:pt x="84895" y="9943"/>
                  </a:lnTo>
                  <a:lnTo>
                    <a:pt x="76231" y="1352"/>
                  </a:lnTo>
                  <a:lnTo>
                    <a:pt x="66781" y="109"/>
                  </a:lnTo>
                  <a:lnTo>
                    <a:pt x="57263" y="0"/>
                  </a:lnTo>
                  <a:lnTo>
                    <a:pt x="56779" y="1055"/>
                  </a:lnTo>
                  <a:lnTo>
                    <a:pt x="56242" y="5050"/>
                  </a:lnTo>
                  <a:lnTo>
                    <a:pt x="55040" y="6538"/>
                  </a:lnTo>
                  <a:lnTo>
                    <a:pt x="42593" y="14180"/>
                  </a:lnTo>
                  <a:lnTo>
                    <a:pt x="14523" y="41304"/>
                  </a:lnTo>
                  <a:lnTo>
                    <a:pt x="11003" y="47632"/>
                  </a:lnTo>
                  <a:lnTo>
                    <a:pt x="9021" y="59967"/>
                  </a:lnTo>
                  <a:lnTo>
                    <a:pt x="8352" y="78042"/>
                  </a:lnTo>
                  <a:lnTo>
                    <a:pt x="5438" y="85127"/>
                  </a:lnTo>
                  <a:lnTo>
                    <a:pt x="3179" y="88498"/>
                  </a:lnTo>
                  <a:lnTo>
                    <a:pt x="0" y="103355"/>
                  </a:lnTo>
                  <a:lnTo>
                    <a:pt x="2078" y="112252"/>
                  </a:lnTo>
                  <a:lnTo>
                    <a:pt x="5472" y="119734"/>
                  </a:lnTo>
                  <a:lnTo>
                    <a:pt x="8441" y="129897"/>
                  </a:lnTo>
                  <a:lnTo>
                    <a:pt x="12886" y="136396"/>
                  </a:lnTo>
                  <a:lnTo>
                    <a:pt x="18389" y="139990"/>
                  </a:lnTo>
                  <a:lnTo>
                    <a:pt x="53550" y="151948"/>
                  </a:lnTo>
                  <a:lnTo>
                    <a:pt x="73928" y="152351"/>
                  </a:lnTo>
                  <a:lnTo>
                    <a:pt x="77414" y="151306"/>
                  </a:lnTo>
                  <a:lnTo>
                    <a:pt x="79738" y="149551"/>
                  </a:lnTo>
                  <a:lnTo>
                    <a:pt x="81288" y="147322"/>
                  </a:lnTo>
                  <a:lnTo>
                    <a:pt x="83379" y="145837"/>
                  </a:lnTo>
                  <a:lnTo>
                    <a:pt x="94340" y="140630"/>
                  </a:lnTo>
                  <a:lnTo>
                    <a:pt x="97372" y="138200"/>
                  </a:lnTo>
                  <a:lnTo>
                    <a:pt x="100741" y="132677"/>
                  </a:lnTo>
                  <a:lnTo>
                    <a:pt x="104140" y="117378"/>
                  </a:lnTo>
                  <a:lnTo>
                    <a:pt x="108336" y="111076"/>
                  </a:lnTo>
                  <a:lnTo>
                    <a:pt x="108820" y="106856"/>
                  </a:lnTo>
                  <a:lnTo>
                    <a:pt x="102560" y="63555"/>
                  </a:lnTo>
                  <a:lnTo>
                    <a:pt x="95886" y="51750"/>
                  </a:lnTo>
                  <a:lnTo>
                    <a:pt x="78990" y="31824"/>
                  </a:lnTo>
                  <a:lnTo>
                    <a:pt x="76696" y="25427"/>
                  </a:lnTo>
                  <a:lnTo>
                    <a:pt x="75026" y="23298"/>
                  </a:lnTo>
                  <a:lnTo>
                    <a:pt x="70349" y="20933"/>
                  </a:lnTo>
                  <a:lnTo>
                    <a:pt x="55812" y="19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608">
              <a:extLst>
                <a:ext uri="{FF2B5EF4-FFF2-40B4-BE49-F238E27FC236}">
                  <a16:creationId xmlns:a16="http://schemas.microsoft.com/office/drawing/2014/main" id="{99A1D1C7-453C-47A8-5CA2-41EE3293ADE8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095750" y="2428875"/>
              <a:ext cx="190106" cy="199907"/>
            </a:xfrm>
            <a:custGeom>
              <a:avLst/>
              <a:gdLst/>
              <a:ahLst/>
              <a:cxnLst/>
              <a:rect l="0" t="0" r="0" b="0"/>
              <a:pathLst>
                <a:path w="190106" h="199907">
                  <a:moveTo>
                    <a:pt x="171450" y="38100"/>
                  </a:moveTo>
                  <a:lnTo>
                    <a:pt x="171450" y="38100"/>
                  </a:lnTo>
                  <a:lnTo>
                    <a:pt x="171450" y="33044"/>
                  </a:lnTo>
                  <a:lnTo>
                    <a:pt x="172508" y="31554"/>
                  </a:lnTo>
                  <a:lnTo>
                    <a:pt x="174272" y="30561"/>
                  </a:lnTo>
                  <a:lnTo>
                    <a:pt x="180582" y="28691"/>
                  </a:lnTo>
                  <a:lnTo>
                    <a:pt x="180859" y="23553"/>
                  </a:lnTo>
                  <a:lnTo>
                    <a:pt x="181956" y="22052"/>
                  </a:lnTo>
                  <a:lnTo>
                    <a:pt x="185998" y="20384"/>
                  </a:lnTo>
                  <a:lnTo>
                    <a:pt x="187498" y="18881"/>
                  </a:lnTo>
                  <a:lnTo>
                    <a:pt x="190105" y="10966"/>
                  </a:lnTo>
                  <a:lnTo>
                    <a:pt x="189178" y="10486"/>
                  </a:lnTo>
                  <a:lnTo>
                    <a:pt x="185327" y="9952"/>
                  </a:lnTo>
                  <a:lnTo>
                    <a:pt x="183876" y="8751"/>
                  </a:lnTo>
                  <a:lnTo>
                    <a:pt x="181088" y="404"/>
                  </a:lnTo>
                  <a:lnTo>
                    <a:pt x="139661" y="0"/>
                  </a:lnTo>
                  <a:lnTo>
                    <a:pt x="137558" y="1058"/>
                  </a:lnTo>
                  <a:lnTo>
                    <a:pt x="136155" y="2822"/>
                  </a:lnTo>
                  <a:lnTo>
                    <a:pt x="135220" y="5056"/>
                  </a:lnTo>
                  <a:lnTo>
                    <a:pt x="132480" y="6546"/>
                  </a:lnTo>
                  <a:lnTo>
                    <a:pt x="119569" y="9701"/>
                  </a:lnTo>
                  <a:lnTo>
                    <a:pt x="112056" y="14189"/>
                  </a:lnTo>
                  <a:lnTo>
                    <a:pt x="108012" y="19711"/>
                  </a:lnTo>
                  <a:lnTo>
                    <a:pt x="106933" y="22666"/>
                  </a:lnTo>
                  <a:lnTo>
                    <a:pt x="105155" y="24636"/>
                  </a:lnTo>
                  <a:lnTo>
                    <a:pt x="100358" y="26824"/>
                  </a:lnTo>
                  <a:lnTo>
                    <a:pt x="98656" y="28466"/>
                  </a:lnTo>
                  <a:lnTo>
                    <a:pt x="96763" y="33113"/>
                  </a:lnTo>
                  <a:lnTo>
                    <a:pt x="95201" y="34775"/>
                  </a:lnTo>
                  <a:lnTo>
                    <a:pt x="87182" y="37662"/>
                  </a:lnTo>
                  <a:lnTo>
                    <a:pt x="86373" y="40728"/>
                  </a:lnTo>
                  <a:lnTo>
                    <a:pt x="85853" y="51319"/>
                  </a:lnTo>
                  <a:lnTo>
                    <a:pt x="86869" y="53262"/>
                  </a:lnTo>
                  <a:lnTo>
                    <a:pt x="88604" y="54558"/>
                  </a:lnTo>
                  <a:lnTo>
                    <a:pt x="93937" y="56638"/>
                  </a:lnTo>
                  <a:lnTo>
                    <a:pt x="94667" y="59745"/>
                  </a:lnTo>
                  <a:lnTo>
                    <a:pt x="94862" y="62055"/>
                  </a:lnTo>
                  <a:lnTo>
                    <a:pt x="96050" y="63595"/>
                  </a:lnTo>
                  <a:lnTo>
                    <a:pt x="100192" y="65306"/>
                  </a:lnTo>
                  <a:lnTo>
                    <a:pt x="101719" y="66821"/>
                  </a:lnTo>
                  <a:lnTo>
                    <a:pt x="103417" y="71326"/>
                  </a:lnTo>
                  <a:lnTo>
                    <a:pt x="104928" y="72951"/>
                  </a:lnTo>
                  <a:lnTo>
                    <a:pt x="124020" y="83549"/>
                  </a:lnTo>
                  <a:lnTo>
                    <a:pt x="127130" y="84274"/>
                  </a:lnTo>
                  <a:lnTo>
                    <a:pt x="129203" y="85816"/>
                  </a:lnTo>
                  <a:lnTo>
                    <a:pt x="130585" y="87902"/>
                  </a:lnTo>
                  <a:lnTo>
                    <a:pt x="131507" y="90352"/>
                  </a:lnTo>
                  <a:lnTo>
                    <a:pt x="133180" y="91985"/>
                  </a:lnTo>
                  <a:lnTo>
                    <a:pt x="146446" y="99877"/>
                  </a:lnTo>
                  <a:lnTo>
                    <a:pt x="149754" y="105421"/>
                  </a:lnTo>
                  <a:lnTo>
                    <a:pt x="150635" y="108380"/>
                  </a:lnTo>
                  <a:lnTo>
                    <a:pt x="152283" y="110354"/>
                  </a:lnTo>
                  <a:lnTo>
                    <a:pt x="173489" y="125990"/>
                  </a:lnTo>
                  <a:lnTo>
                    <a:pt x="184552" y="136953"/>
                  </a:lnTo>
                  <a:lnTo>
                    <a:pt x="185477" y="139985"/>
                  </a:lnTo>
                  <a:lnTo>
                    <a:pt x="185034" y="143065"/>
                  </a:lnTo>
                  <a:lnTo>
                    <a:pt x="183681" y="146177"/>
                  </a:lnTo>
                  <a:lnTo>
                    <a:pt x="183838" y="149309"/>
                  </a:lnTo>
                  <a:lnTo>
                    <a:pt x="186833" y="155613"/>
                  </a:lnTo>
                  <a:lnTo>
                    <a:pt x="186998" y="157717"/>
                  </a:lnTo>
                  <a:lnTo>
                    <a:pt x="186048" y="159120"/>
                  </a:lnTo>
                  <a:lnTo>
                    <a:pt x="184357" y="160055"/>
                  </a:lnTo>
                  <a:lnTo>
                    <a:pt x="183230" y="161736"/>
                  </a:lnTo>
                  <a:lnTo>
                    <a:pt x="180584" y="169160"/>
                  </a:lnTo>
                  <a:lnTo>
                    <a:pt x="176215" y="175018"/>
                  </a:lnTo>
                  <a:lnTo>
                    <a:pt x="170745" y="178328"/>
                  </a:lnTo>
                  <a:lnTo>
                    <a:pt x="155482" y="181684"/>
                  </a:lnTo>
                  <a:lnTo>
                    <a:pt x="146022" y="187418"/>
                  </a:lnTo>
                  <a:lnTo>
                    <a:pt x="135459" y="189587"/>
                  </a:lnTo>
                  <a:lnTo>
                    <a:pt x="120451" y="191288"/>
                  </a:lnTo>
                  <a:lnTo>
                    <a:pt x="107774" y="196966"/>
                  </a:lnTo>
                  <a:lnTo>
                    <a:pt x="63338" y="199906"/>
                  </a:lnTo>
                  <a:lnTo>
                    <a:pt x="42066" y="19894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5" name="SMARTInkShape-Group128">
            <a:extLst>
              <a:ext uri="{FF2B5EF4-FFF2-40B4-BE49-F238E27FC236}">
                <a16:creationId xmlns:a16="http://schemas.microsoft.com/office/drawing/2014/main" id="{8FB97144-6092-DA89-E39C-992C03097350}"/>
              </a:ext>
            </a:extLst>
          </p:cNvPr>
          <p:cNvGrpSpPr/>
          <p:nvPr/>
        </p:nvGrpSpPr>
        <p:grpSpPr>
          <a:xfrm>
            <a:off x="6000765" y="2295525"/>
            <a:ext cx="914386" cy="379511"/>
            <a:chOff x="6000765" y="2295525"/>
            <a:chExt cx="914386" cy="379511"/>
          </a:xfrm>
        </p:grpSpPr>
        <p:sp>
          <p:nvSpPr>
            <p:cNvPr id="740" name="SMARTInkShape-609">
              <a:extLst>
                <a:ext uri="{FF2B5EF4-FFF2-40B4-BE49-F238E27FC236}">
                  <a16:creationId xmlns:a16="http://schemas.microsoft.com/office/drawing/2014/main" id="{A8E87F79-AE97-0FE8-50B2-2B9B92968224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6000765" y="2295525"/>
              <a:ext cx="142861" cy="379511"/>
            </a:xfrm>
            <a:custGeom>
              <a:avLst/>
              <a:gdLst/>
              <a:ahLst/>
              <a:cxnLst/>
              <a:rect l="0" t="0" r="0" b="0"/>
              <a:pathLst>
                <a:path w="142861" h="379511">
                  <a:moveTo>
                    <a:pt x="142860" y="266700"/>
                  </a:moveTo>
                  <a:lnTo>
                    <a:pt x="142860" y="266700"/>
                  </a:lnTo>
                  <a:lnTo>
                    <a:pt x="142860" y="242629"/>
                  </a:lnTo>
                  <a:lnTo>
                    <a:pt x="141802" y="241127"/>
                  </a:lnTo>
                  <a:lnTo>
                    <a:pt x="140038" y="240127"/>
                  </a:lnTo>
                  <a:lnTo>
                    <a:pt x="134659" y="238521"/>
                  </a:lnTo>
                  <a:lnTo>
                    <a:pt x="133923" y="235479"/>
                  </a:lnTo>
                  <a:lnTo>
                    <a:pt x="133728" y="233186"/>
                  </a:lnTo>
                  <a:lnTo>
                    <a:pt x="132539" y="231657"/>
                  </a:lnTo>
                  <a:lnTo>
                    <a:pt x="128395" y="229959"/>
                  </a:lnTo>
                  <a:lnTo>
                    <a:pt x="126866" y="228447"/>
                  </a:lnTo>
                  <a:lnTo>
                    <a:pt x="123929" y="219503"/>
                  </a:lnTo>
                  <a:lnTo>
                    <a:pt x="118788" y="219202"/>
                  </a:lnTo>
                  <a:lnTo>
                    <a:pt x="117288" y="218101"/>
                  </a:lnTo>
                  <a:lnTo>
                    <a:pt x="115619" y="214056"/>
                  </a:lnTo>
                  <a:lnTo>
                    <a:pt x="114116" y="212554"/>
                  </a:lnTo>
                  <a:lnTo>
                    <a:pt x="104662" y="208755"/>
                  </a:lnTo>
                  <a:lnTo>
                    <a:pt x="100131" y="204611"/>
                  </a:lnTo>
                  <a:lnTo>
                    <a:pt x="98499" y="204140"/>
                  </a:lnTo>
                  <a:lnTo>
                    <a:pt x="97410" y="204885"/>
                  </a:lnTo>
                  <a:lnTo>
                    <a:pt x="96686" y="206440"/>
                  </a:lnTo>
                  <a:lnTo>
                    <a:pt x="95144" y="207477"/>
                  </a:lnTo>
                  <a:lnTo>
                    <a:pt x="87916" y="208936"/>
                  </a:lnTo>
                  <a:lnTo>
                    <a:pt x="63449" y="209526"/>
                  </a:lnTo>
                  <a:lnTo>
                    <a:pt x="57118" y="212361"/>
                  </a:lnTo>
                  <a:lnTo>
                    <a:pt x="15860" y="250840"/>
                  </a:lnTo>
                  <a:lnTo>
                    <a:pt x="4218" y="270074"/>
                  </a:lnTo>
                  <a:lnTo>
                    <a:pt x="1239" y="282751"/>
                  </a:lnTo>
                  <a:lnTo>
                    <a:pt x="18" y="326936"/>
                  </a:lnTo>
                  <a:lnTo>
                    <a:pt x="0" y="335100"/>
                  </a:lnTo>
                  <a:lnTo>
                    <a:pt x="2814" y="342255"/>
                  </a:lnTo>
                  <a:lnTo>
                    <a:pt x="26727" y="369582"/>
                  </a:lnTo>
                  <a:lnTo>
                    <a:pt x="44801" y="379510"/>
                  </a:lnTo>
                  <a:lnTo>
                    <a:pt x="46796" y="378948"/>
                  </a:lnTo>
                  <a:lnTo>
                    <a:pt x="54660" y="374160"/>
                  </a:lnTo>
                  <a:lnTo>
                    <a:pt x="66798" y="372005"/>
                  </a:lnTo>
                  <a:lnTo>
                    <a:pt x="69927" y="371829"/>
                  </a:lnTo>
                  <a:lnTo>
                    <a:pt x="72013" y="370652"/>
                  </a:lnTo>
                  <a:lnTo>
                    <a:pt x="73404" y="368810"/>
                  </a:lnTo>
                  <a:lnTo>
                    <a:pt x="76007" y="363940"/>
                  </a:lnTo>
                  <a:lnTo>
                    <a:pt x="91264" y="344913"/>
                  </a:lnTo>
                  <a:lnTo>
                    <a:pt x="100137" y="298280"/>
                  </a:lnTo>
                  <a:lnTo>
                    <a:pt x="104151" y="253494"/>
                  </a:lnTo>
                  <a:lnTo>
                    <a:pt x="109696" y="210704"/>
                  </a:lnTo>
                  <a:lnTo>
                    <a:pt x="114437" y="165132"/>
                  </a:lnTo>
                  <a:lnTo>
                    <a:pt x="124467" y="124458"/>
                  </a:lnTo>
                  <a:lnTo>
                    <a:pt x="131583" y="85850"/>
                  </a:lnTo>
                  <a:lnTo>
                    <a:pt x="133233" y="41850"/>
                  </a:lnTo>
                  <a:lnTo>
                    <a:pt x="133335" y="1529"/>
                  </a:lnTo>
                  <a:lnTo>
                    <a:pt x="132277" y="1020"/>
                  </a:lnTo>
                  <a:lnTo>
                    <a:pt x="1238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610">
              <a:extLst>
                <a:ext uri="{FF2B5EF4-FFF2-40B4-BE49-F238E27FC236}">
                  <a16:creationId xmlns:a16="http://schemas.microsoft.com/office/drawing/2014/main" id="{DEF34C1D-E860-09CF-3D9A-509EFACA419E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6172328" y="2495551"/>
              <a:ext cx="228473" cy="142839"/>
            </a:xfrm>
            <a:custGeom>
              <a:avLst/>
              <a:gdLst/>
              <a:ahLst/>
              <a:cxnLst/>
              <a:rect l="0" t="0" r="0" b="0"/>
              <a:pathLst>
                <a:path w="228473" h="142839">
                  <a:moveTo>
                    <a:pt x="133222" y="38099"/>
                  </a:moveTo>
                  <a:lnTo>
                    <a:pt x="133222" y="38099"/>
                  </a:lnTo>
                  <a:lnTo>
                    <a:pt x="133222" y="28574"/>
                  </a:lnTo>
                  <a:lnTo>
                    <a:pt x="128166" y="23518"/>
                  </a:lnTo>
                  <a:lnTo>
                    <a:pt x="127734" y="22028"/>
                  </a:lnTo>
                  <a:lnTo>
                    <a:pt x="128506" y="21035"/>
                  </a:lnTo>
                  <a:lnTo>
                    <a:pt x="130078" y="20373"/>
                  </a:lnTo>
                  <a:lnTo>
                    <a:pt x="130067" y="19932"/>
                  </a:lnTo>
                  <a:lnTo>
                    <a:pt x="127234" y="19441"/>
                  </a:lnTo>
                  <a:lnTo>
                    <a:pt x="127112" y="19310"/>
                  </a:lnTo>
                  <a:lnTo>
                    <a:pt x="129802" y="19165"/>
                  </a:lnTo>
                  <a:lnTo>
                    <a:pt x="129883" y="19126"/>
                  </a:lnTo>
                  <a:lnTo>
                    <a:pt x="127058" y="19072"/>
                  </a:lnTo>
                  <a:lnTo>
                    <a:pt x="129867" y="19056"/>
                  </a:lnTo>
                  <a:lnTo>
                    <a:pt x="127054" y="19051"/>
                  </a:lnTo>
                  <a:lnTo>
                    <a:pt x="132920" y="19049"/>
                  </a:lnTo>
                  <a:lnTo>
                    <a:pt x="127675" y="19049"/>
                  </a:lnTo>
                  <a:lnTo>
                    <a:pt x="130051" y="19049"/>
                  </a:lnTo>
                  <a:lnTo>
                    <a:pt x="123725" y="19049"/>
                  </a:lnTo>
                  <a:lnTo>
                    <a:pt x="123697" y="9916"/>
                  </a:lnTo>
                  <a:lnTo>
                    <a:pt x="118641" y="9640"/>
                  </a:lnTo>
                  <a:lnTo>
                    <a:pt x="117152" y="8543"/>
                  </a:lnTo>
                  <a:lnTo>
                    <a:pt x="115496" y="4502"/>
                  </a:lnTo>
                  <a:lnTo>
                    <a:pt x="113996" y="3001"/>
                  </a:lnTo>
                  <a:lnTo>
                    <a:pt x="106087" y="394"/>
                  </a:lnTo>
                  <a:lnTo>
                    <a:pt x="63361" y="0"/>
                  </a:lnTo>
                  <a:lnTo>
                    <a:pt x="48787" y="5055"/>
                  </a:lnTo>
                  <a:lnTo>
                    <a:pt x="29035" y="19296"/>
                  </a:lnTo>
                  <a:lnTo>
                    <a:pt x="23416" y="25509"/>
                  </a:lnTo>
                  <a:lnTo>
                    <a:pt x="16988" y="38121"/>
                  </a:lnTo>
                  <a:lnTo>
                    <a:pt x="12770" y="44459"/>
                  </a:lnTo>
                  <a:lnTo>
                    <a:pt x="9338" y="53977"/>
                  </a:lnTo>
                  <a:lnTo>
                    <a:pt x="3147" y="63500"/>
                  </a:lnTo>
                  <a:lnTo>
                    <a:pt x="841" y="73024"/>
                  </a:lnTo>
                  <a:lnTo>
                    <a:pt x="0" y="88899"/>
                  </a:lnTo>
                  <a:lnTo>
                    <a:pt x="2751" y="95249"/>
                  </a:lnTo>
                  <a:lnTo>
                    <a:pt x="6444" y="101599"/>
                  </a:lnTo>
                  <a:lnTo>
                    <a:pt x="9580" y="111124"/>
                  </a:lnTo>
                  <a:lnTo>
                    <a:pt x="15684" y="120649"/>
                  </a:lnTo>
                  <a:lnTo>
                    <a:pt x="17482" y="126999"/>
                  </a:lnTo>
                  <a:lnTo>
                    <a:pt x="19021" y="129116"/>
                  </a:lnTo>
                  <a:lnTo>
                    <a:pt x="21105" y="130527"/>
                  </a:lnTo>
                  <a:lnTo>
                    <a:pt x="23552" y="131468"/>
                  </a:lnTo>
                  <a:lnTo>
                    <a:pt x="25184" y="133153"/>
                  </a:lnTo>
                  <a:lnTo>
                    <a:pt x="28017" y="141385"/>
                  </a:lnTo>
                  <a:lnTo>
                    <a:pt x="31078" y="142213"/>
                  </a:lnTo>
                  <a:lnTo>
                    <a:pt x="36610" y="142743"/>
                  </a:lnTo>
                  <a:lnTo>
                    <a:pt x="37065" y="141728"/>
                  </a:lnTo>
                  <a:lnTo>
                    <a:pt x="37568" y="137779"/>
                  </a:lnTo>
                  <a:lnTo>
                    <a:pt x="38761" y="136302"/>
                  </a:lnTo>
                  <a:lnTo>
                    <a:pt x="55295" y="125263"/>
                  </a:lnTo>
                  <a:lnTo>
                    <a:pt x="56255" y="121642"/>
                  </a:lnTo>
                  <a:lnTo>
                    <a:pt x="56512" y="119194"/>
                  </a:lnTo>
                  <a:lnTo>
                    <a:pt x="57739" y="117562"/>
                  </a:lnTo>
                  <a:lnTo>
                    <a:pt x="61927" y="115749"/>
                  </a:lnTo>
                  <a:lnTo>
                    <a:pt x="63468" y="114208"/>
                  </a:lnTo>
                  <a:lnTo>
                    <a:pt x="65178" y="109672"/>
                  </a:lnTo>
                  <a:lnTo>
                    <a:pt x="67336" y="98137"/>
                  </a:lnTo>
                  <a:lnTo>
                    <a:pt x="81712" y="78290"/>
                  </a:lnTo>
                  <a:lnTo>
                    <a:pt x="87652" y="59130"/>
                  </a:lnTo>
                  <a:lnTo>
                    <a:pt x="91802" y="51680"/>
                  </a:lnTo>
                  <a:lnTo>
                    <a:pt x="95196" y="41535"/>
                  </a:lnTo>
                  <a:lnTo>
                    <a:pt x="103193" y="30490"/>
                  </a:lnTo>
                  <a:lnTo>
                    <a:pt x="104216" y="24085"/>
                  </a:lnTo>
                  <a:lnTo>
                    <a:pt x="104647" y="9538"/>
                  </a:lnTo>
                  <a:lnTo>
                    <a:pt x="104647" y="22783"/>
                  </a:lnTo>
                  <a:lnTo>
                    <a:pt x="103589" y="24713"/>
                  </a:lnTo>
                  <a:lnTo>
                    <a:pt x="101825" y="26000"/>
                  </a:lnTo>
                  <a:lnTo>
                    <a:pt x="99591" y="26858"/>
                  </a:lnTo>
                  <a:lnTo>
                    <a:pt x="98102" y="29547"/>
                  </a:lnTo>
                  <a:lnTo>
                    <a:pt x="95297" y="56741"/>
                  </a:lnTo>
                  <a:lnTo>
                    <a:pt x="95238" y="60052"/>
                  </a:lnTo>
                  <a:lnTo>
                    <a:pt x="89658" y="79517"/>
                  </a:lnTo>
                  <a:lnTo>
                    <a:pt x="96125" y="120626"/>
                  </a:lnTo>
                  <a:lnTo>
                    <a:pt x="104253" y="132791"/>
                  </a:lnTo>
                  <a:lnTo>
                    <a:pt x="112814" y="141501"/>
                  </a:lnTo>
                  <a:lnTo>
                    <a:pt x="122254" y="142754"/>
                  </a:lnTo>
                  <a:lnTo>
                    <a:pt x="128326" y="142838"/>
                  </a:lnTo>
                  <a:lnTo>
                    <a:pt x="133868" y="140036"/>
                  </a:lnTo>
                  <a:lnTo>
                    <a:pt x="136828" y="137807"/>
                  </a:lnTo>
                  <a:lnTo>
                    <a:pt x="145760" y="135330"/>
                  </a:lnTo>
                  <a:lnTo>
                    <a:pt x="158629" y="133740"/>
                  </a:lnTo>
                  <a:lnTo>
                    <a:pt x="189908" y="121606"/>
                  </a:lnTo>
                  <a:lnTo>
                    <a:pt x="206186" y="108715"/>
                  </a:lnTo>
                  <a:lnTo>
                    <a:pt x="218936" y="102730"/>
                  </a:lnTo>
                  <a:lnTo>
                    <a:pt x="228472" y="952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611">
              <a:extLst>
                <a:ext uri="{FF2B5EF4-FFF2-40B4-BE49-F238E27FC236}">
                  <a16:creationId xmlns:a16="http://schemas.microsoft.com/office/drawing/2014/main" id="{01B6B7E7-30B8-99D7-E320-2BD217F2A7B1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6438903" y="2314588"/>
              <a:ext cx="152398" cy="314310"/>
            </a:xfrm>
            <a:custGeom>
              <a:avLst/>
              <a:gdLst/>
              <a:ahLst/>
              <a:cxnLst/>
              <a:rect l="0" t="0" r="0" b="0"/>
              <a:pathLst>
                <a:path w="152398" h="314310">
                  <a:moveTo>
                    <a:pt x="47622" y="38087"/>
                  </a:moveTo>
                  <a:lnTo>
                    <a:pt x="47622" y="38087"/>
                  </a:lnTo>
                  <a:lnTo>
                    <a:pt x="52678" y="33031"/>
                  </a:lnTo>
                  <a:lnTo>
                    <a:pt x="55161" y="27726"/>
                  </a:lnTo>
                  <a:lnTo>
                    <a:pt x="56754" y="20753"/>
                  </a:lnTo>
                  <a:lnTo>
                    <a:pt x="63616" y="11772"/>
                  </a:lnTo>
                  <a:lnTo>
                    <a:pt x="66669" y="0"/>
                  </a:lnTo>
                  <a:lnTo>
                    <a:pt x="66671" y="5047"/>
                  </a:lnTo>
                  <a:lnTo>
                    <a:pt x="63850" y="10350"/>
                  </a:lnTo>
                  <a:lnTo>
                    <a:pt x="60127" y="16235"/>
                  </a:lnTo>
                  <a:lnTo>
                    <a:pt x="58030" y="26556"/>
                  </a:lnTo>
                  <a:lnTo>
                    <a:pt x="56351" y="42549"/>
                  </a:lnTo>
                  <a:lnTo>
                    <a:pt x="42968" y="88968"/>
                  </a:lnTo>
                  <a:lnTo>
                    <a:pt x="33468" y="134947"/>
                  </a:lnTo>
                  <a:lnTo>
                    <a:pt x="23946" y="182427"/>
                  </a:lnTo>
                  <a:lnTo>
                    <a:pt x="16870" y="215597"/>
                  </a:lnTo>
                  <a:lnTo>
                    <a:pt x="12788" y="224930"/>
                  </a:lnTo>
                  <a:lnTo>
                    <a:pt x="6891" y="264023"/>
                  </a:lnTo>
                  <a:lnTo>
                    <a:pt x="3062" y="271853"/>
                  </a:lnTo>
                  <a:lnTo>
                    <a:pt x="117" y="293334"/>
                  </a:lnTo>
                  <a:lnTo>
                    <a:pt x="0" y="304345"/>
                  </a:lnTo>
                  <a:lnTo>
                    <a:pt x="8198" y="304748"/>
                  </a:lnTo>
                  <a:lnTo>
                    <a:pt x="8640" y="305819"/>
                  </a:lnTo>
                  <a:lnTo>
                    <a:pt x="9130" y="309832"/>
                  </a:lnTo>
                  <a:lnTo>
                    <a:pt x="10320" y="311325"/>
                  </a:lnTo>
                  <a:lnTo>
                    <a:pt x="14462" y="312984"/>
                  </a:lnTo>
                  <a:lnTo>
                    <a:pt x="61870" y="314307"/>
                  </a:lnTo>
                  <a:lnTo>
                    <a:pt x="63471" y="314309"/>
                  </a:lnTo>
                  <a:lnTo>
                    <a:pt x="68071" y="311489"/>
                  </a:lnTo>
                  <a:lnTo>
                    <a:pt x="70780" y="309255"/>
                  </a:lnTo>
                  <a:lnTo>
                    <a:pt x="74703" y="308824"/>
                  </a:lnTo>
                  <a:lnTo>
                    <a:pt x="89278" y="311157"/>
                  </a:lnTo>
                  <a:lnTo>
                    <a:pt x="120575" y="304994"/>
                  </a:lnTo>
                  <a:lnTo>
                    <a:pt x="126965" y="304879"/>
                  </a:lnTo>
                  <a:lnTo>
                    <a:pt x="129091" y="303790"/>
                  </a:lnTo>
                  <a:lnTo>
                    <a:pt x="130510" y="302006"/>
                  </a:lnTo>
                  <a:lnTo>
                    <a:pt x="131456" y="299758"/>
                  </a:lnTo>
                  <a:lnTo>
                    <a:pt x="133145" y="298259"/>
                  </a:lnTo>
                  <a:lnTo>
                    <a:pt x="141383" y="295657"/>
                  </a:lnTo>
                  <a:lnTo>
                    <a:pt x="147486" y="295379"/>
                  </a:lnTo>
                  <a:lnTo>
                    <a:pt x="149124" y="294282"/>
                  </a:lnTo>
                  <a:lnTo>
                    <a:pt x="150215" y="292492"/>
                  </a:lnTo>
                  <a:lnTo>
                    <a:pt x="152397" y="2857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612">
              <a:extLst>
                <a:ext uri="{FF2B5EF4-FFF2-40B4-BE49-F238E27FC236}">
                  <a16:creationId xmlns:a16="http://schemas.microsoft.com/office/drawing/2014/main" id="{829F320E-6DB2-09A7-3F82-90BA5D2B9AA7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6438900" y="2476896"/>
              <a:ext cx="209551" cy="28180"/>
            </a:xfrm>
            <a:custGeom>
              <a:avLst/>
              <a:gdLst/>
              <a:ahLst/>
              <a:cxnLst/>
              <a:rect l="0" t="0" r="0" b="0"/>
              <a:pathLst>
                <a:path w="209551" h="28180">
                  <a:moveTo>
                    <a:pt x="0" y="28179"/>
                  </a:moveTo>
                  <a:lnTo>
                    <a:pt x="0" y="28179"/>
                  </a:lnTo>
                  <a:lnTo>
                    <a:pt x="13257" y="28179"/>
                  </a:lnTo>
                  <a:lnTo>
                    <a:pt x="19298" y="25357"/>
                  </a:lnTo>
                  <a:lnTo>
                    <a:pt x="25510" y="21633"/>
                  </a:lnTo>
                  <a:lnTo>
                    <a:pt x="38122" y="19242"/>
                  </a:lnTo>
                  <a:lnTo>
                    <a:pt x="45518" y="17857"/>
                  </a:lnTo>
                  <a:lnTo>
                    <a:pt x="67513" y="11167"/>
                  </a:lnTo>
                  <a:lnTo>
                    <a:pt x="102319" y="8150"/>
                  </a:lnTo>
                  <a:lnTo>
                    <a:pt x="124595" y="1606"/>
                  </a:lnTo>
                  <a:lnTo>
                    <a:pt x="149376" y="0"/>
                  </a:lnTo>
                  <a:lnTo>
                    <a:pt x="159170" y="2602"/>
                  </a:lnTo>
                  <a:lnTo>
                    <a:pt x="163264" y="4778"/>
                  </a:lnTo>
                  <a:lnTo>
                    <a:pt x="168109" y="5170"/>
                  </a:lnTo>
                  <a:lnTo>
                    <a:pt x="185041" y="2782"/>
                  </a:lnTo>
                  <a:lnTo>
                    <a:pt x="209550" y="91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613">
              <a:extLst>
                <a:ext uri="{FF2B5EF4-FFF2-40B4-BE49-F238E27FC236}">
                  <a16:creationId xmlns:a16="http://schemas.microsoft.com/office/drawing/2014/main" id="{4A4B3CF1-3103-B09F-BB24-50CB88E4FC1D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6639332" y="2466978"/>
              <a:ext cx="275819" cy="171317"/>
            </a:xfrm>
            <a:custGeom>
              <a:avLst/>
              <a:gdLst/>
              <a:ahLst/>
              <a:cxnLst/>
              <a:rect l="0" t="0" r="0" b="0"/>
              <a:pathLst>
                <a:path w="275819" h="171317">
                  <a:moveTo>
                    <a:pt x="161518" y="47622"/>
                  </a:moveTo>
                  <a:lnTo>
                    <a:pt x="161518" y="47622"/>
                  </a:lnTo>
                  <a:lnTo>
                    <a:pt x="161518" y="23553"/>
                  </a:lnTo>
                  <a:lnTo>
                    <a:pt x="160460" y="22051"/>
                  </a:lnTo>
                  <a:lnTo>
                    <a:pt x="158696" y="21050"/>
                  </a:lnTo>
                  <a:lnTo>
                    <a:pt x="153318" y="19443"/>
                  </a:lnTo>
                  <a:lnTo>
                    <a:pt x="143908" y="10881"/>
                  </a:lnTo>
                  <a:lnTo>
                    <a:pt x="135148" y="8732"/>
                  </a:lnTo>
                  <a:lnTo>
                    <a:pt x="123938" y="399"/>
                  </a:lnTo>
                  <a:lnTo>
                    <a:pt x="96680" y="0"/>
                  </a:lnTo>
                  <a:lnTo>
                    <a:pt x="49525" y="22663"/>
                  </a:lnTo>
                  <a:lnTo>
                    <a:pt x="36143" y="31878"/>
                  </a:lnTo>
                  <a:lnTo>
                    <a:pt x="15611" y="59009"/>
                  </a:lnTo>
                  <a:lnTo>
                    <a:pt x="12004" y="68911"/>
                  </a:lnTo>
                  <a:lnTo>
                    <a:pt x="967" y="116022"/>
                  </a:lnTo>
                  <a:lnTo>
                    <a:pt x="0" y="126567"/>
                  </a:lnTo>
                  <a:lnTo>
                    <a:pt x="2597" y="133156"/>
                  </a:lnTo>
                  <a:lnTo>
                    <a:pt x="6220" y="139612"/>
                  </a:lnTo>
                  <a:lnTo>
                    <a:pt x="9317" y="149197"/>
                  </a:lnTo>
                  <a:lnTo>
                    <a:pt x="13792" y="155561"/>
                  </a:lnTo>
                  <a:lnTo>
                    <a:pt x="19309" y="159095"/>
                  </a:lnTo>
                  <a:lnTo>
                    <a:pt x="22262" y="160037"/>
                  </a:lnTo>
                  <a:lnTo>
                    <a:pt x="24230" y="161724"/>
                  </a:lnTo>
                  <a:lnTo>
                    <a:pt x="26418" y="166420"/>
                  </a:lnTo>
                  <a:lnTo>
                    <a:pt x="28060" y="168096"/>
                  </a:lnTo>
                  <a:lnTo>
                    <a:pt x="32706" y="169958"/>
                  </a:lnTo>
                  <a:lnTo>
                    <a:pt x="50513" y="171316"/>
                  </a:lnTo>
                  <a:lnTo>
                    <a:pt x="56796" y="168567"/>
                  </a:lnTo>
                  <a:lnTo>
                    <a:pt x="63117" y="164875"/>
                  </a:lnTo>
                  <a:lnTo>
                    <a:pt x="72625" y="161738"/>
                  </a:lnTo>
                  <a:lnTo>
                    <a:pt x="82145" y="155636"/>
                  </a:lnTo>
                  <a:lnTo>
                    <a:pt x="91668" y="152298"/>
                  </a:lnTo>
                  <a:lnTo>
                    <a:pt x="107543" y="139266"/>
                  </a:lnTo>
                  <a:lnTo>
                    <a:pt x="136118" y="96922"/>
                  </a:lnTo>
                  <a:lnTo>
                    <a:pt x="142272" y="81388"/>
                  </a:lnTo>
                  <a:lnTo>
                    <a:pt x="144455" y="79658"/>
                  </a:lnTo>
                  <a:lnTo>
                    <a:pt x="146967" y="78504"/>
                  </a:lnTo>
                  <a:lnTo>
                    <a:pt x="148643" y="76677"/>
                  </a:lnTo>
                  <a:lnTo>
                    <a:pt x="151552" y="68198"/>
                  </a:lnTo>
                  <a:lnTo>
                    <a:pt x="151905" y="61486"/>
                  </a:lnTo>
                  <a:lnTo>
                    <a:pt x="151993" y="66649"/>
                  </a:lnTo>
                  <a:lnTo>
                    <a:pt x="146937" y="71721"/>
                  </a:lnTo>
                  <a:lnTo>
                    <a:pt x="144455" y="77030"/>
                  </a:lnTo>
                  <a:lnTo>
                    <a:pt x="142473" y="123824"/>
                  </a:lnTo>
                  <a:lnTo>
                    <a:pt x="142468" y="146047"/>
                  </a:lnTo>
                  <a:lnTo>
                    <a:pt x="143526" y="148164"/>
                  </a:lnTo>
                  <a:lnTo>
                    <a:pt x="145290" y="149575"/>
                  </a:lnTo>
                  <a:lnTo>
                    <a:pt x="150668" y="151839"/>
                  </a:lnTo>
                  <a:lnTo>
                    <a:pt x="160078" y="160549"/>
                  </a:lnTo>
                  <a:lnTo>
                    <a:pt x="166148" y="161515"/>
                  </a:lnTo>
                  <a:lnTo>
                    <a:pt x="212320" y="161921"/>
                  </a:lnTo>
                  <a:lnTo>
                    <a:pt x="254391" y="152658"/>
                  </a:lnTo>
                  <a:lnTo>
                    <a:pt x="275818" y="152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8" name="SMARTInkShape-Group129">
            <a:extLst>
              <a:ext uri="{FF2B5EF4-FFF2-40B4-BE49-F238E27FC236}">
                <a16:creationId xmlns:a16="http://schemas.microsoft.com/office/drawing/2014/main" id="{3279136F-B799-D54A-E3E1-C61F9C08C8AD}"/>
              </a:ext>
            </a:extLst>
          </p:cNvPr>
          <p:cNvGrpSpPr/>
          <p:nvPr/>
        </p:nvGrpSpPr>
        <p:grpSpPr>
          <a:xfrm>
            <a:off x="914400" y="3409950"/>
            <a:ext cx="209551" cy="95251"/>
            <a:chOff x="914400" y="3409950"/>
            <a:chExt cx="209551" cy="95251"/>
          </a:xfrm>
        </p:grpSpPr>
        <p:sp>
          <p:nvSpPr>
            <p:cNvPr id="746" name="SMARTInkShape-614">
              <a:extLst>
                <a:ext uri="{FF2B5EF4-FFF2-40B4-BE49-F238E27FC236}">
                  <a16:creationId xmlns:a16="http://schemas.microsoft.com/office/drawing/2014/main" id="{6285D0C1-038C-317E-FCA4-585D8864B483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914400" y="340995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0" y="4037"/>
                  </a:lnTo>
                  <a:lnTo>
                    <a:pt x="0" y="9525"/>
                  </a:lnTo>
                  <a:lnTo>
                    <a:pt x="45534" y="9525"/>
                  </a:lnTo>
                  <a:lnTo>
                    <a:pt x="60529" y="8467"/>
                  </a:lnTo>
                  <a:lnTo>
                    <a:pt x="68529" y="4468"/>
                  </a:lnTo>
                  <a:lnTo>
                    <a:pt x="72144" y="4037"/>
                  </a:lnTo>
                  <a:lnTo>
                    <a:pt x="93840" y="8593"/>
                  </a:lnTo>
                  <a:lnTo>
                    <a:pt x="102737" y="6289"/>
                  </a:lnTo>
                  <a:lnTo>
                    <a:pt x="111278" y="2795"/>
                  </a:lnTo>
                  <a:lnTo>
                    <a:pt x="158666" y="2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615">
              <a:extLst>
                <a:ext uri="{FF2B5EF4-FFF2-40B4-BE49-F238E27FC236}">
                  <a16:creationId xmlns:a16="http://schemas.microsoft.com/office/drawing/2014/main" id="{93302271-0181-CA75-7C65-B0B67651E9F5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914400" y="3495675"/>
              <a:ext cx="209551" cy="9526"/>
            </a:xfrm>
            <a:custGeom>
              <a:avLst/>
              <a:gdLst/>
              <a:ahLst/>
              <a:cxnLst/>
              <a:rect l="0" t="0" r="0" b="0"/>
              <a:pathLst>
                <a:path w="209551" h="9526">
                  <a:moveTo>
                    <a:pt x="0" y="9525"/>
                  </a:moveTo>
                  <a:lnTo>
                    <a:pt x="0" y="9525"/>
                  </a:lnTo>
                  <a:lnTo>
                    <a:pt x="44658" y="8467"/>
                  </a:lnTo>
                  <a:lnTo>
                    <a:pt x="73471" y="1324"/>
                  </a:lnTo>
                  <a:lnTo>
                    <a:pt x="121054" y="34"/>
                  </a:lnTo>
                  <a:lnTo>
                    <a:pt x="165193" y="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4" name="SMARTInkShape-Group130">
            <a:extLst>
              <a:ext uri="{FF2B5EF4-FFF2-40B4-BE49-F238E27FC236}">
                <a16:creationId xmlns:a16="http://schemas.microsoft.com/office/drawing/2014/main" id="{E9678CAC-373C-70FB-EF45-2665D91CC206}"/>
              </a:ext>
            </a:extLst>
          </p:cNvPr>
          <p:cNvGrpSpPr/>
          <p:nvPr/>
        </p:nvGrpSpPr>
        <p:grpSpPr>
          <a:xfrm>
            <a:off x="1409700" y="3267471"/>
            <a:ext cx="895351" cy="323441"/>
            <a:chOff x="1409700" y="3267471"/>
            <a:chExt cx="895351" cy="323441"/>
          </a:xfrm>
        </p:grpSpPr>
        <p:sp>
          <p:nvSpPr>
            <p:cNvPr id="749" name="SMARTInkShape-616">
              <a:extLst>
                <a:ext uri="{FF2B5EF4-FFF2-40B4-BE49-F238E27FC236}">
                  <a16:creationId xmlns:a16="http://schemas.microsoft.com/office/drawing/2014/main" id="{0D50FCE5-F872-A221-13E9-E83C2A675497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409700" y="3411274"/>
              <a:ext cx="152401" cy="179638"/>
            </a:xfrm>
            <a:custGeom>
              <a:avLst/>
              <a:gdLst/>
              <a:ahLst/>
              <a:cxnLst/>
              <a:rect l="0" t="0" r="0" b="0"/>
              <a:pathLst>
                <a:path w="152401" h="179638">
                  <a:moveTo>
                    <a:pt x="0" y="8201"/>
                  </a:moveTo>
                  <a:lnTo>
                    <a:pt x="0" y="8201"/>
                  </a:lnTo>
                  <a:lnTo>
                    <a:pt x="9525" y="8201"/>
                  </a:lnTo>
                  <a:lnTo>
                    <a:pt x="9525" y="2713"/>
                  </a:lnTo>
                  <a:lnTo>
                    <a:pt x="9525" y="8199"/>
                  </a:lnTo>
                  <a:lnTo>
                    <a:pt x="9525" y="0"/>
                  </a:lnTo>
                  <a:lnTo>
                    <a:pt x="18657" y="7843"/>
                  </a:lnTo>
                  <a:lnTo>
                    <a:pt x="18933" y="13151"/>
                  </a:lnTo>
                  <a:lnTo>
                    <a:pt x="21820" y="18515"/>
                  </a:lnTo>
                  <a:lnTo>
                    <a:pt x="25573" y="24426"/>
                  </a:lnTo>
                  <a:lnTo>
                    <a:pt x="27982" y="36845"/>
                  </a:lnTo>
                  <a:lnTo>
                    <a:pt x="29370" y="44215"/>
                  </a:lnTo>
                  <a:lnTo>
                    <a:pt x="47532" y="90666"/>
                  </a:lnTo>
                  <a:lnTo>
                    <a:pt x="63405" y="135106"/>
                  </a:lnTo>
                  <a:lnTo>
                    <a:pt x="66764" y="146932"/>
                  </a:lnTo>
                  <a:lnTo>
                    <a:pt x="78377" y="162530"/>
                  </a:lnTo>
                  <a:lnTo>
                    <a:pt x="93496" y="177882"/>
                  </a:lnTo>
                  <a:lnTo>
                    <a:pt x="97293" y="178865"/>
                  </a:lnTo>
                  <a:lnTo>
                    <a:pt x="112846" y="179637"/>
                  </a:lnTo>
                  <a:lnTo>
                    <a:pt x="113331" y="178584"/>
                  </a:lnTo>
                  <a:lnTo>
                    <a:pt x="121834" y="131168"/>
                  </a:lnTo>
                  <a:lnTo>
                    <a:pt x="123650" y="91029"/>
                  </a:lnTo>
                  <a:lnTo>
                    <a:pt x="124806" y="75705"/>
                  </a:lnTo>
                  <a:lnTo>
                    <a:pt x="132757" y="46721"/>
                  </a:lnTo>
                  <a:lnTo>
                    <a:pt x="132954" y="43406"/>
                  </a:lnTo>
                  <a:lnTo>
                    <a:pt x="135996" y="36900"/>
                  </a:lnTo>
                  <a:lnTo>
                    <a:pt x="142473" y="27816"/>
                  </a:lnTo>
                  <a:lnTo>
                    <a:pt x="142756" y="22362"/>
                  </a:lnTo>
                  <a:lnTo>
                    <a:pt x="143854" y="20817"/>
                  </a:lnTo>
                  <a:lnTo>
                    <a:pt x="145644" y="19786"/>
                  </a:lnTo>
                  <a:lnTo>
                    <a:pt x="152400" y="17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617">
              <a:extLst>
                <a:ext uri="{FF2B5EF4-FFF2-40B4-BE49-F238E27FC236}">
                  <a16:creationId xmlns:a16="http://schemas.microsoft.com/office/drawing/2014/main" id="{A288D254-6251-D3E5-E5AE-ABE7D1E76700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638455" y="3409950"/>
              <a:ext cx="228446" cy="151995"/>
            </a:xfrm>
            <a:custGeom>
              <a:avLst/>
              <a:gdLst/>
              <a:ahLst/>
              <a:cxnLst/>
              <a:rect l="0" t="0" r="0" b="0"/>
              <a:pathLst>
                <a:path w="228446" h="151995">
                  <a:moveTo>
                    <a:pt x="123670" y="57150"/>
                  </a:moveTo>
                  <a:lnTo>
                    <a:pt x="123670" y="57150"/>
                  </a:lnTo>
                  <a:lnTo>
                    <a:pt x="128727" y="52093"/>
                  </a:lnTo>
                  <a:lnTo>
                    <a:pt x="129158" y="50604"/>
                  </a:lnTo>
                  <a:lnTo>
                    <a:pt x="128387" y="49611"/>
                  </a:lnTo>
                  <a:lnTo>
                    <a:pt x="123752" y="47659"/>
                  </a:lnTo>
                  <a:lnTo>
                    <a:pt x="123670" y="38134"/>
                  </a:lnTo>
                  <a:lnTo>
                    <a:pt x="114537" y="28968"/>
                  </a:lnTo>
                  <a:lnTo>
                    <a:pt x="114155" y="19452"/>
                  </a:lnTo>
                  <a:lnTo>
                    <a:pt x="96453" y="1360"/>
                  </a:lnTo>
                  <a:lnTo>
                    <a:pt x="90442" y="403"/>
                  </a:lnTo>
                  <a:lnTo>
                    <a:pt x="53700" y="0"/>
                  </a:lnTo>
                  <a:lnTo>
                    <a:pt x="47417" y="2823"/>
                  </a:lnTo>
                  <a:lnTo>
                    <a:pt x="41096" y="6546"/>
                  </a:lnTo>
                  <a:lnTo>
                    <a:pt x="31588" y="9701"/>
                  </a:lnTo>
                  <a:lnTo>
                    <a:pt x="25241" y="14189"/>
                  </a:lnTo>
                  <a:lnTo>
                    <a:pt x="21716" y="19712"/>
                  </a:lnTo>
                  <a:lnTo>
                    <a:pt x="19090" y="25694"/>
                  </a:lnTo>
                  <a:lnTo>
                    <a:pt x="2493" y="47642"/>
                  </a:lnTo>
                  <a:lnTo>
                    <a:pt x="194" y="63502"/>
                  </a:lnTo>
                  <a:lnTo>
                    <a:pt x="0" y="69851"/>
                  </a:lnTo>
                  <a:lnTo>
                    <a:pt x="2736" y="76200"/>
                  </a:lnTo>
                  <a:lnTo>
                    <a:pt x="16327" y="95250"/>
                  </a:lnTo>
                  <a:lnTo>
                    <a:pt x="19615" y="111125"/>
                  </a:lnTo>
                  <a:lnTo>
                    <a:pt x="27051" y="121943"/>
                  </a:lnTo>
                  <a:lnTo>
                    <a:pt x="28150" y="131058"/>
                  </a:lnTo>
                  <a:lnTo>
                    <a:pt x="28300" y="136918"/>
                  </a:lnTo>
                  <a:lnTo>
                    <a:pt x="29398" y="138903"/>
                  </a:lnTo>
                  <a:lnTo>
                    <a:pt x="31189" y="140227"/>
                  </a:lnTo>
                  <a:lnTo>
                    <a:pt x="36610" y="142352"/>
                  </a:lnTo>
                  <a:lnTo>
                    <a:pt x="37352" y="145465"/>
                  </a:lnTo>
                  <a:lnTo>
                    <a:pt x="37910" y="151994"/>
                  </a:lnTo>
                  <a:lnTo>
                    <a:pt x="46143" y="144164"/>
                  </a:lnTo>
                  <a:lnTo>
                    <a:pt x="52133" y="143257"/>
                  </a:lnTo>
                  <a:lnTo>
                    <a:pt x="53754" y="142071"/>
                  </a:lnTo>
                  <a:lnTo>
                    <a:pt x="54834" y="140222"/>
                  </a:lnTo>
                  <a:lnTo>
                    <a:pt x="55554" y="137932"/>
                  </a:lnTo>
                  <a:lnTo>
                    <a:pt x="64344" y="123592"/>
                  </a:lnTo>
                  <a:lnTo>
                    <a:pt x="65070" y="120495"/>
                  </a:lnTo>
                  <a:lnTo>
                    <a:pt x="73868" y="104754"/>
                  </a:lnTo>
                  <a:lnTo>
                    <a:pt x="74594" y="101586"/>
                  </a:lnTo>
                  <a:lnTo>
                    <a:pt x="83393" y="85723"/>
                  </a:lnTo>
                  <a:lnTo>
                    <a:pt x="84119" y="82549"/>
                  </a:lnTo>
                  <a:lnTo>
                    <a:pt x="93644" y="68557"/>
                  </a:lnTo>
                  <a:lnTo>
                    <a:pt x="99722" y="62176"/>
                  </a:lnTo>
                  <a:lnTo>
                    <a:pt x="102443" y="53739"/>
                  </a:lnTo>
                  <a:lnTo>
                    <a:pt x="103169" y="48526"/>
                  </a:lnTo>
                  <a:lnTo>
                    <a:pt x="104711" y="45051"/>
                  </a:lnTo>
                  <a:lnTo>
                    <a:pt x="106798" y="42734"/>
                  </a:lnTo>
                  <a:lnTo>
                    <a:pt x="112694" y="39015"/>
                  </a:lnTo>
                  <a:lnTo>
                    <a:pt x="113500" y="35684"/>
                  </a:lnTo>
                  <a:lnTo>
                    <a:pt x="113715" y="33315"/>
                  </a:lnTo>
                  <a:lnTo>
                    <a:pt x="114917" y="31735"/>
                  </a:lnTo>
                  <a:lnTo>
                    <a:pt x="123550" y="28612"/>
                  </a:lnTo>
                  <a:lnTo>
                    <a:pt x="123670" y="76217"/>
                  </a:lnTo>
                  <a:lnTo>
                    <a:pt x="123670" y="112811"/>
                  </a:lnTo>
                  <a:lnTo>
                    <a:pt x="131871" y="122370"/>
                  </a:lnTo>
                  <a:lnTo>
                    <a:pt x="135429" y="123178"/>
                  </a:lnTo>
                  <a:lnTo>
                    <a:pt x="137859" y="123394"/>
                  </a:lnTo>
                  <a:lnTo>
                    <a:pt x="143382" y="120811"/>
                  </a:lnTo>
                  <a:lnTo>
                    <a:pt x="150494" y="115586"/>
                  </a:lnTo>
                  <a:lnTo>
                    <a:pt x="159504" y="113496"/>
                  </a:lnTo>
                  <a:lnTo>
                    <a:pt x="180873" y="97839"/>
                  </a:lnTo>
                  <a:lnTo>
                    <a:pt x="187194" y="95343"/>
                  </a:lnTo>
                  <a:lnTo>
                    <a:pt x="196702" y="89045"/>
                  </a:lnTo>
                  <a:lnTo>
                    <a:pt x="203049" y="87201"/>
                  </a:lnTo>
                  <a:lnTo>
                    <a:pt x="205164" y="85651"/>
                  </a:lnTo>
                  <a:lnTo>
                    <a:pt x="206574" y="83559"/>
                  </a:lnTo>
                  <a:lnTo>
                    <a:pt x="209200" y="78412"/>
                  </a:lnTo>
                  <a:lnTo>
                    <a:pt x="228445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618">
              <a:extLst>
                <a:ext uri="{FF2B5EF4-FFF2-40B4-BE49-F238E27FC236}">
                  <a16:creationId xmlns:a16="http://schemas.microsoft.com/office/drawing/2014/main" id="{2E8BB403-5C79-1358-2263-D2D94EF31D38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887284" y="3267471"/>
              <a:ext cx="17717" cy="256780"/>
            </a:xfrm>
            <a:custGeom>
              <a:avLst/>
              <a:gdLst/>
              <a:ahLst/>
              <a:cxnLst/>
              <a:rect l="0" t="0" r="0" b="0"/>
              <a:pathLst>
                <a:path w="17717" h="256780">
                  <a:moveTo>
                    <a:pt x="17716" y="18654"/>
                  </a:moveTo>
                  <a:lnTo>
                    <a:pt x="17716" y="18654"/>
                  </a:lnTo>
                  <a:lnTo>
                    <a:pt x="17716" y="0"/>
                  </a:lnTo>
                  <a:lnTo>
                    <a:pt x="17716" y="45974"/>
                  </a:lnTo>
                  <a:lnTo>
                    <a:pt x="16658" y="83129"/>
                  </a:lnTo>
                  <a:lnTo>
                    <a:pt x="9074" y="125992"/>
                  </a:lnTo>
                  <a:lnTo>
                    <a:pt x="7210" y="164650"/>
                  </a:lnTo>
                  <a:lnTo>
                    <a:pt x="0" y="196447"/>
                  </a:lnTo>
                  <a:lnTo>
                    <a:pt x="2081" y="206329"/>
                  </a:lnTo>
                  <a:lnTo>
                    <a:pt x="5475" y="215307"/>
                  </a:lnTo>
                  <a:lnTo>
                    <a:pt x="8191" y="2567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619">
              <a:extLst>
                <a:ext uri="{FF2B5EF4-FFF2-40B4-BE49-F238E27FC236}">
                  <a16:creationId xmlns:a16="http://schemas.microsoft.com/office/drawing/2014/main" id="{386D7F28-4713-B147-8A83-1D24BE4F7B75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019301" y="3400425"/>
              <a:ext cx="76200" cy="114297"/>
            </a:xfrm>
            <a:custGeom>
              <a:avLst/>
              <a:gdLst/>
              <a:ahLst/>
              <a:cxnLst/>
              <a:rect l="0" t="0" r="0" b="0"/>
              <a:pathLst>
                <a:path w="76200" h="114297">
                  <a:moveTo>
                    <a:pt x="9524" y="19050"/>
                  </a:moveTo>
                  <a:lnTo>
                    <a:pt x="9524" y="19050"/>
                  </a:lnTo>
                  <a:lnTo>
                    <a:pt x="9524" y="0"/>
                  </a:lnTo>
                  <a:lnTo>
                    <a:pt x="4467" y="5057"/>
                  </a:lnTo>
                  <a:lnTo>
                    <a:pt x="1985" y="10361"/>
                  </a:lnTo>
                  <a:lnTo>
                    <a:pt x="4" y="47801"/>
                  </a:lnTo>
                  <a:lnTo>
                    <a:pt x="0" y="60360"/>
                  </a:lnTo>
                  <a:lnTo>
                    <a:pt x="2822" y="66691"/>
                  </a:lnTo>
                  <a:lnTo>
                    <a:pt x="6545" y="73032"/>
                  </a:lnTo>
                  <a:lnTo>
                    <a:pt x="8935" y="85726"/>
                  </a:lnTo>
                  <a:lnTo>
                    <a:pt x="9408" y="93369"/>
                  </a:lnTo>
                  <a:lnTo>
                    <a:pt x="16047" y="102483"/>
                  </a:lnTo>
                  <a:lnTo>
                    <a:pt x="17715" y="108343"/>
                  </a:lnTo>
                  <a:lnTo>
                    <a:pt x="19218" y="110328"/>
                  </a:lnTo>
                  <a:lnTo>
                    <a:pt x="27133" y="113777"/>
                  </a:lnTo>
                  <a:lnTo>
                    <a:pt x="43028" y="114296"/>
                  </a:lnTo>
                  <a:lnTo>
                    <a:pt x="44560" y="113239"/>
                  </a:lnTo>
                  <a:lnTo>
                    <a:pt x="45581" y="111476"/>
                  </a:lnTo>
                  <a:lnTo>
                    <a:pt x="47019" y="103938"/>
                  </a:lnTo>
                  <a:lnTo>
                    <a:pt x="47504" y="91910"/>
                  </a:lnTo>
                  <a:lnTo>
                    <a:pt x="50393" y="85652"/>
                  </a:lnTo>
                  <a:lnTo>
                    <a:pt x="54146" y="79342"/>
                  </a:lnTo>
                  <a:lnTo>
                    <a:pt x="56556" y="66668"/>
                  </a:lnTo>
                  <a:lnTo>
                    <a:pt x="57032" y="53974"/>
                  </a:lnTo>
                  <a:lnTo>
                    <a:pt x="59919" y="47625"/>
                  </a:lnTo>
                  <a:lnTo>
                    <a:pt x="63672" y="41275"/>
                  </a:lnTo>
                  <a:lnTo>
                    <a:pt x="66278" y="30457"/>
                  </a:lnTo>
                  <a:lnTo>
                    <a:pt x="66557" y="24076"/>
                  </a:lnTo>
                  <a:lnTo>
                    <a:pt x="67654" y="22401"/>
                  </a:lnTo>
                  <a:lnTo>
                    <a:pt x="69444" y="21284"/>
                  </a:lnTo>
                  <a:lnTo>
                    <a:pt x="76199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620">
              <a:extLst>
                <a:ext uri="{FF2B5EF4-FFF2-40B4-BE49-F238E27FC236}">
                  <a16:creationId xmlns:a16="http://schemas.microsoft.com/office/drawing/2014/main" id="{B489FB3F-06E9-B7A4-34B1-D6A993F51032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146652" y="3390938"/>
              <a:ext cx="158399" cy="133313"/>
            </a:xfrm>
            <a:custGeom>
              <a:avLst/>
              <a:gdLst/>
              <a:ahLst/>
              <a:cxnLst/>
              <a:rect l="0" t="0" r="0" b="0"/>
              <a:pathLst>
                <a:path w="158399" h="133313">
                  <a:moveTo>
                    <a:pt x="15523" y="66637"/>
                  </a:moveTo>
                  <a:lnTo>
                    <a:pt x="15523" y="66637"/>
                  </a:lnTo>
                  <a:lnTo>
                    <a:pt x="23724" y="74838"/>
                  </a:lnTo>
                  <a:lnTo>
                    <a:pt x="33133" y="76045"/>
                  </a:lnTo>
                  <a:lnTo>
                    <a:pt x="52261" y="76162"/>
                  </a:lnTo>
                  <a:lnTo>
                    <a:pt x="60958" y="69616"/>
                  </a:lnTo>
                  <a:lnTo>
                    <a:pt x="70922" y="67030"/>
                  </a:lnTo>
                  <a:lnTo>
                    <a:pt x="79931" y="60168"/>
                  </a:lnTo>
                  <a:lnTo>
                    <a:pt x="85777" y="58470"/>
                  </a:lnTo>
                  <a:lnTo>
                    <a:pt x="87759" y="56959"/>
                  </a:lnTo>
                  <a:lnTo>
                    <a:pt x="91607" y="50834"/>
                  </a:lnTo>
                  <a:lnTo>
                    <a:pt x="110251" y="38492"/>
                  </a:lnTo>
                  <a:lnTo>
                    <a:pt x="110619" y="33132"/>
                  </a:lnTo>
                  <a:lnTo>
                    <a:pt x="113527" y="27758"/>
                  </a:lnTo>
                  <a:lnTo>
                    <a:pt x="115784" y="24842"/>
                  </a:lnTo>
                  <a:lnTo>
                    <a:pt x="116230" y="22899"/>
                  </a:lnTo>
                  <a:lnTo>
                    <a:pt x="115469" y="21603"/>
                  </a:lnTo>
                  <a:lnTo>
                    <a:pt x="111701" y="19524"/>
                  </a:lnTo>
                  <a:lnTo>
                    <a:pt x="110854" y="10856"/>
                  </a:lnTo>
                  <a:lnTo>
                    <a:pt x="102579" y="1406"/>
                  </a:lnTo>
                  <a:lnTo>
                    <a:pt x="96586" y="390"/>
                  </a:lnTo>
                  <a:lnTo>
                    <a:pt x="78892" y="0"/>
                  </a:lnTo>
                  <a:lnTo>
                    <a:pt x="72615" y="2801"/>
                  </a:lnTo>
                  <a:lnTo>
                    <a:pt x="66297" y="6515"/>
                  </a:lnTo>
                  <a:lnTo>
                    <a:pt x="56790" y="9665"/>
                  </a:lnTo>
                  <a:lnTo>
                    <a:pt x="31397" y="31843"/>
                  </a:lnTo>
                  <a:lnTo>
                    <a:pt x="2823" y="69423"/>
                  </a:lnTo>
                  <a:lnTo>
                    <a:pt x="1765" y="72728"/>
                  </a:lnTo>
                  <a:lnTo>
                    <a:pt x="2117" y="75990"/>
                  </a:lnTo>
                  <a:lnTo>
                    <a:pt x="3411" y="79222"/>
                  </a:lnTo>
                  <a:lnTo>
                    <a:pt x="3215" y="82435"/>
                  </a:lnTo>
                  <a:lnTo>
                    <a:pt x="175" y="88828"/>
                  </a:lnTo>
                  <a:lnTo>
                    <a:pt x="0" y="92014"/>
                  </a:lnTo>
                  <a:lnTo>
                    <a:pt x="4999" y="107909"/>
                  </a:lnTo>
                  <a:lnTo>
                    <a:pt x="6390" y="110027"/>
                  </a:lnTo>
                  <a:lnTo>
                    <a:pt x="8376" y="111439"/>
                  </a:lnTo>
                  <a:lnTo>
                    <a:pt x="10758" y="112380"/>
                  </a:lnTo>
                  <a:lnTo>
                    <a:pt x="12347" y="114066"/>
                  </a:lnTo>
                  <a:lnTo>
                    <a:pt x="14111" y="118761"/>
                  </a:lnTo>
                  <a:lnTo>
                    <a:pt x="15640" y="120436"/>
                  </a:lnTo>
                  <a:lnTo>
                    <a:pt x="20161" y="122298"/>
                  </a:lnTo>
                  <a:lnTo>
                    <a:pt x="21790" y="123852"/>
                  </a:lnTo>
                  <a:lnTo>
                    <a:pt x="23601" y="128402"/>
                  </a:lnTo>
                  <a:lnTo>
                    <a:pt x="25141" y="130039"/>
                  </a:lnTo>
                  <a:lnTo>
                    <a:pt x="29675" y="131857"/>
                  </a:lnTo>
                  <a:lnTo>
                    <a:pt x="75671" y="133310"/>
                  </a:lnTo>
                  <a:lnTo>
                    <a:pt x="122036" y="133312"/>
                  </a:lnTo>
                  <a:lnTo>
                    <a:pt x="129184" y="130490"/>
                  </a:lnTo>
                  <a:lnTo>
                    <a:pt x="135889" y="126766"/>
                  </a:lnTo>
                  <a:lnTo>
                    <a:pt x="145614" y="123611"/>
                  </a:lnTo>
                  <a:lnTo>
                    <a:pt x="158398" y="1142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8" name="SMARTInkShape-Group131">
            <a:extLst>
              <a:ext uri="{FF2B5EF4-FFF2-40B4-BE49-F238E27FC236}">
                <a16:creationId xmlns:a16="http://schemas.microsoft.com/office/drawing/2014/main" id="{48C9CBF0-6E7F-A489-D5AE-0D4B104E2FC6}"/>
              </a:ext>
            </a:extLst>
          </p:cNvPr>
          <p:cNvGrpSpPr/>
          <p:nvPr/>
        </p:nvGrpSpPr>
        <p:grpSpPr>
          <a:xfrm>
            <a:off x="2604362" y="3352800"/>
            <a:ext cx="272189" cy="266701"/>
            <a:chOff x="2604362" y="3352800"/>
            <a:chExt cx="272189" cy="266701"/>
          </a:xfrm>
        </p:grpSpPr>
        <p:sp>
          <p:nvSpPr>
            <p:cNvPr id="755" name="SMARTInkShape-621">
              <a:extLst>
                <a:ext uri="{FF2B5EF4-FFF2-40B4-BE49-F238E27FC236}">
                  <a16:creationId xmlns:a16="http://schemas.microsoft.com/office/drawing/2014/main" id="{271F42C6-84F0-EE12-F946-C18B8299214E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619375" y="3441941"/>
              <a:ext cx="9134" cy="139460"/>
            </a:xfrm>
            <a:custGeom>
              <a:avLst/>
              <a:gdLst/>
              <a:ahLst/>
              <a:cxnLst/>
              <a:rect l="0" t="0" r="0" b="0"/>
              <a:pathLst>
                <a:path w="9134" h="139460">
                  <a:moveTo>
                    <a:pt x="0" y="15634"/>
                  </a:moveTo>
                  <a:lnTo>
                    <a:pt x="0" y="15634"/>
                  </a:lnTo>
                  <a:lnTo>
                    <a:pt x="0" y="6502"/>
                  </a:lnTo>
                  <a:lnTo>
                    <a:pt x="5488" y="6187"/>
                  </a:lnTo>
                  <a:lnTo>
                    <a:pt x="3145" y="6143"/>
                  </a:lnTo>
                  <a:lnTo>
                    <a:pt x="3155" y="6132"/>
                  </a:lnTo>
                  <a:lnTo>
                    <a:pt x="6109" y="6116"/>
                  </a:lnTo>
                  <a:lnTo>
                    <a:pt x="3421" y="6112"/>
                  </a:lnTo>
                  <a:lnTo>
                    <a:pt x="2280" y="5053"/>
                  </a:lnTo>
                  <a:lnTo>
                    <a:pt x="1014" y="1053"/>
                  </a:lnTo>
                  <a:lnTo>
                    <a:pt x="676" y="622"/>
                  </a:lnTo>
                  <a:lnTo>
                    <a:pt x="300" y="2965"/>
                  </a:lnTo>
                  <a:lnTo>
                    <a:pt x="200" y="2955"/>
                  </a:lnTo>
                  <a:lnTo>
                    <a:pt x="59" y="0"/>
                  </a:lnTo>
                  <a:lnTo>
                    <a:pt x="2" y="5809"/>
                  </a:lnTo>
                  <a:lnTo>
                    <a:pt x="6547" y="13654"/>
                  </a:lnTo>
                  <a:lnTo>
                    <a:pt x="9133" y="23435"/>
                  </a:lnTo>
                  <a:lnTo>
                    <a:pt x="2902" y="33481"/>
                  </a:lnTo>
                  <a:lnTo>
                    <a:pt x="22" y="79063"/>
                  </a:lnTo>
                  <a:lnTo>
                    <a:pt x="0" y="125701"/>
                  </a:lnTo>
                  <a:lnTo>
                    <a:pt x="0" y="1394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622">
              <a:extLst>
                <a:ext uri="{FF2B5EF4-FFF2-40B4-BE49-F238E27FC236}">
                  <a16:creationId xmlns:a16="http://schemas.microsoft.com/office/drawing/2014/main" id="{B545ABEE-177E-6655-CD3E-094F7C35BF54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604362" y="3352800"/>
              <a:ext cx="5489" cy="28576"/>
            </a:xfrm>
            <a:custGeom>
              <a:avLst/>
              <a:gdLst/>
              <a:ahLst/>
              <a:cxnLst/>
              <a:rect l="0" t="0" r="0" b="0"/>
              <a:pathLst>
                <a:path w="5489" h="28576">
                  <a:moveTo>
                    <a:pt x="5488" y="28575"/>
                  </a:moveTo>
                  <a:lnTo>
                    <a:pt x="5488" y="28575"/>
                  </a:lnTo>
                  <a:lnTo>
                    <a:pt x="5488" y="23518"/>
                  </a:lnTo>
                  <a:lnTo>
                    <a:pt x="4430" y="22029"/>
                  </a:lnTo>
                  <a:lnTo>
                    <a:pt x="2666" y="21036"/>
                  </a:lnTo>
                  <a:lnTo>
                    <a:pt x="432" y="20374"/>
                  </a:lnTo>
                  <a:lnTo>
                    <a:pt x="0" y="18874"/>
                  </a:lnTo>
                  <a:lnTo>
                    <a:pt x="4867" y="9427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623">
              <a:extLst>
                <a:ext uri="{FF2B5EF4-FFF2-40B4-BE49-F238E27FC236}">
                  <a16:creationId xmlns:a16="http://schemas.microsoft.com/office/drawing/2014/main" id="{04BEA9DE-F9AD-742B-0884-54DDB3D0575D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686050" y="3457614"/>
              <a:ext cx="190501" cy="161887"/>
            </a:xfrm>
            <a:custGeom>
              <a:avLst/>
              <a:gdLst/>
              <a:ahLst/>
              <a:cxnLst/>
              <a:rect l="0" t="0" r="0" b="0"/>
              <a:pathLst>
                <a:path w="190501" h="161887">
                  <a:moveTo>
                    <a:pt x="0" y="28536"/>
                  </a:moveTo>
                  <a:lnTo>
                    <a:pt x="0" y="28536"/>
                  </a:lnTo>
                  <a:lnTo>
                    <a:pt x="8201" y="28536"/>
                  </a:lnTo>
                  <a:lnTo>
                    <a:pt x="8642" y="27478"/>
                  </a:lnTo>
                  <a:lnTo>
                    <a:pt x="9133" y="23479"/>
                  </a:lnTo>
                  <a:lnTo>
                    <a:pt x="10321" y="21990"/>
                  </a:lnTo>
                  <a:lnTo>
                    <a:pt x="28063" y="9912"/>
                  </a:lnTo>
                  <a:lnTo>
                    <a:pt x="33480" y="9612"/>
                  </a:lnTo>
                  <a:lnTo>
                    <a:pt x="35020" y="8512"/>
                  </a:lnTo>
                  <a:lnTo>
                    <a:pt x="36047" y="6720"/>
                  </a:lnTo>
                  <a:lnTo>
                    <a:pt x="37694" y="1296"/>
                  </a:lnTo>
                  <a:lnTo>
                    <a:pt x="37980" y="5413"/>
                  </a:lnTo>
                  <a:lnTo>
                    <a:pt x="39078" y="6771"/>
                  </a:lnTo>
                  <a:lnTo>
                    <a:pt x="47229" y="9380"/>
                  </a:lnTo>
                  <a:lnTo>
                    <a:pt x="47508" y="14511"/>
                  </a:lnTo>
                  <a:lnTo>
                    <a:pt x="48605" y="16011"/>
                  </a:lnTo>
                  <a:lnTo>
                    <a:pt x="52646" y="17678"/>
                  </a:lnTo>
                  <a:lnTo>
                    <a:pt x="54148" y="19180"/>
                  </a:lnTo>
                  <a:lnTo>
                    <a:pt x="55816" y="23672"/>
                  </a:lnTo>
                  <a:lnTo>
                    <a:pt x="57150" y="71145"/>
                  </a:lnTo>
                  <a:lnTo>
                    <a:pt x="57150" y="99720"/>
                  </a:lnTo>
                  <a:lnTo>
                    <a:pt x="56092" y="101392"/>
                  </a:lnTo>
                  <a:lnTo>
                    <a:pt x="54328" y="102507"/>
                  </a:lnTo>
                  <a:lnTo>
                    <a:pt x="47660" y="104725"/>
                  </a:lnTo>
                  <a:lnTo>
                    <a:pt x="56759" y="104736"/>
                  </a:lnTo>
                  <a:lnTo>
                    <a:pt x="70373" y="91479"/>
                  </a:lnTo>
                  <a:lnTo>
                    <a:pt x="73610" y="85438"/>
                  </a:lnTo>
                  <a:lnTo>
                    <a:pt x="76107" y="79226"/>
                  </a:lnTo>
                  <a:lnTo>
                    <a:pt x="120658" y="31711"/>
                  </a:lnTo>
                  <a:lnTo>
                    <a:pt x="139701" y="13719"/>
                  </a:lnTo>
                  <a:lnTo>
                    <a:pt x="146051" y="11368"/>
                  </a:lnTo>
                  <a:lnTo>
                    <a:pt x="148167" y="9682"/>
                  </a:lnTo>
                  <a:lnTo>
                    <a:pt x="152204" y="3312"/>
                  </a:lnTo>
                  <a:lnTo>
                    <a:pt x="161795" y="0"/>
                  </a:lnTo>
                  <a:lnTo>
                    <a:pt x="166943" y="5029"/>
                  </a:lnTo>
                  <a:lnTo>
                    <a:pt x="169446" y="10327"/>
                  </a:lnTo>
                  <a:lnTo>
                    <a:pt x="171427" y="45479"/>
                  </a:lnTo>
                  <a:lnTo>
                    <a:pt x="171449" y="93051"/>
                  </a:lnTo>
                  <a:lnTo>
                    <a:pt x="171450" y="130068"/>
                  </a:lnTo>
                  <a:lnTo>
                    <a:pt x="174272" y="134692"/>
                  </a:lnTo>
                  <a:lnTo>
                    <a:pt x="177996" y="140275"/>
                  </a:lnTo>
                  <a:lnTo>
                    <a:pt x="180583" y="150561"/>
                  </a:lnTo>
                  <a:lnTo>
                    <a:pt x="180974" y="161847"/>
                  </a:lnTo>
                  <a:lnTo>
                    <a:pt x="190500" y="1618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0" name="SMARTInkShape-Group132">
            <a:extLst>
              <a:ext uri="{FF2B5EF4-FFF2-40B4-BE49-F238E27FC236}">
                <a16:creationId xmlns:a16="http://schemas.microsoft.com/office/drawing/2014/main" id="{1CDF56B4-7ED5-6A08-78FA-56854291CACD}"/>
              </a:ext>
            </a:extLst>
          </p:cNvPr>
          <p:cNvGrpSpPr/>
          <p:nvPr/>
        </p:nvGrpSpPr>
        <p:grpSpPr>
          <a:xfrm>
            <a:off x="3090270" y="3171828"/>
            <a:ext cx="1538881" cy="923923"/>
            <a:chOff x="3090270" y="3171828"/>
            <a:chExt cx="1538881" cy="923923"/>
          </a:xfrm>
        </p:grpSpPr>
        <p:sp>
          <p:nvSpPr>
            <p:cNvPr id="759" name="SMARTInkShape-624">
              <a:extLst>
                <a:ext uri="{FF2B5EF4-FFF2-40B4-BE49-F238E27FC236}">
                  <a16:creationId xmlns:a16="http://schemas.microsoft.com/office/drawing/2014/main" id="{3ACB530F-CB1B-21AB-4B2C-C2CF0F569F4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305175" y="3390902"/>
              <a:ext cx="161926" cy="190499"/>
            </a:xfrm>
            <a:custGeom>
              <a:avLst/>
              <a:gdLst/>
              <a:ahLst/>
              <a:cxnLst/>
              <a:rect l="0" t="0" r="0" b="0"/>
              <a:pathLst>
                <a:path w="161926" h="190499">
                  <a:moveTo>
                    <a:pt x="0" y="47623"/>
                  </a:moveTo>
                  <a:lnTo>
                    <a:pt x="0" y="47623"/>
                  </a:lnTo>
                  <a:lnTo>
                    <a:pt x="5056" y="47623"/>
                  </a:lnTo>
                  <a:lnTo>
                    <a:pt x="6546" y="46565"/>
                  </a:lnTo>
                  <a:lnTo>
                    <a:pt x="7539" y="44801"/>
                  </a:lnTo>
                  <a:lnTo>
                    <a:pt x="9132" y="39422"/>
                  </a:lnTo>
                  <a:lnTo>
                    <a:pt x="12173" y="38687"/>
                  </a:lnTo>
                  <a:lnTo>
                    <a:pt x="18647" y="38132"/>
                  </a:lnTo>
                  <a:lnTo>
                    <a:pt x="18971" y="32617"/>
                  </a:lnTo>
                  <a:lnTo>
                    <a:pt x="19015" y="34956"/>
                  </a:lnTo>
                  <a:lnTo>
                    <a:pt x="19026" y="34945"/>
                  </a:lnTo>
                  <a:lnTo>
                    <a:pt x="19039" y="32110"/>
                  </a:lnTo>
                  <a:lnTo>
                    <a:pt x="20101" y="30931"/>
                  </a:lnTo>
                  <a:lnTo>
                    <a:pt x="24103" y="29621"/>
                  </a:lnTo>
                  <a:lnTo>
                    <a:pt x="25594" y="30330"/>
                  </a:lnTo>
                  <a:lnTo>
                    <a:pt x="26588" y="31861"/>
                  </a:lnTo>
                  <a:lnTo>
                    <a:pt x="27250" y="33940"/>
                  </a:lnTo>
                  <a:lnTo>
                    <a:pt x="27692" y="34268"/>
                  </a:lnTo>
                  <a:lnTo>
                    <a:pt x="28458" y="29532"/>
                  </a:lnTo>
                  <a:lnTo>
                    <a:pt x="28565" y="36858"/>
                  </a:lnTo>
                  <a:lnTo>
                    <a:pt x="31392" y="37547"/>
                  </a:lnTo>
                  <a:lnTo>
                    <a:pt x="33628" y="37731"/>
                  </a:lnTo>
                  <a:lnTo>
                    <a:pt x="35119" y="38912"/>
                  </a:lnTo>
                  <a:lnTo>
                    <a:pt x="38896" y="47777"/>
                  </a:lnTo>
                  <a:lnTo>
                    <a:pt x="43040" y="52278"/>
                  </a:lnTo>
                  <a:lnTo>
                    <a:pt x="43510" y="54959"/>
                  </a:lnTo>
                  <a:lnTo>
                    <a:pt x="42765" y="57806"/>
                  </a:lnTo>
                  <a:lnTo>
                    <a:pt x="40174" y="63790"/>
                  </a:lnTo>
                  <a:lnTo>
                    <a:pt x="39021" y="69978"/>
                  </a:lnTo>
                  <a:lnTo>
                    <a:pt x="39773" y="73109"/>
                  </a:lnTo>
                  <a:lnTo>
                    <a:pt x="44828" y="83632"/>
                  </a:lnTo>
                  <a:lnTo>
                    <a:pt x="47516" y="117082"/>
                  </a:lnTo>
                  <a:lnTo>
                    <a:pt x="44754" y="123649"/>
                  </a:lnTo>
                  <a:lnTo>
                    <a:pt x="41058" y="130096"/>
                  </a:lnTo>
                  <a:lnTo>
                    <a:pt x="38684" y="142858"/>
                  </a:lnTo>
                  <a:lnTo>
                    <a:pt x="38100" y="180852"/>
                  </a:lnTo>
                  <a:lnTo>
                    <a:pt x="38100" y="139652"/>
                  </a:lnTo>
                  <a:lnTo>
                    <a:pt x="40922" y="133327"/>
                  </a:lnTo>
                  <a:lnTo>
                    <a:pt x="53288" y="117470"/>
                  </a:lnTo>
                  <a:lnTo>
                    <a:pt x="67285" y="87709"/>
                  </a:lnTo>
                  <a:lnTo>
                    <a:pt x="72237" y="80256"/>
                  </a:lnTo>
                  <a:lnTo>
                    <a:pt x="74439" y="73415"/>
                  </a:lnTo>
                  <a:lnTo>
                    <a:pt x="81062" y="66848"/>
                  </a:lnTo>
                  <a:lnTo>
                    <a:pt x="90003" y="59342"/>
                  </a:lnTo>
                  <a:lnTo>
                    <a:pt x="100986" y="45333"/>
                  </a:lnTo>
                  <a:lnTo>
                    <a:pt x="117394" y="33994"/>
                  </a:lnTo>
                  <a:lnTo>
                    <a:pt x="120967" y="28160"/>
                  </a:lnTo>
                  <a:lnTo>
                    <a:pt x="124507" y="12643"/>
                  </a:lnTo>
                  <a:lnTo>
                    <a:pt x="132943" y="553"/>
                  </a:lnTo>
                  <a:lnTo>
                    <a:pt x="142840" y="0"/>
                  </a:lnTo>
                  <a:lnTo>
                    <a:pt x="142875" y="22388"/>
                  </a:lnTo>
                  <a:lnTo>
                    <a:pt x="152007" y="64992"/>
                  </a:lnTo>
                  <a:lnTo>
                    <a:pt x="152384" y="111534"/>
                  </a:lnTo>
                  <a:lnTo>
                    <a:pt x="152400" y="158455"/>
                  </a:lnTo>
                  <a:lnTo>
                    <a:pt x="152400" y="175936"/>
                  </a:lnTo>
                  <a:lnTo>
                    <a:pt x="153458" y="177615"/>
                  </a:lnTo>
                  <a:lnTo>
                    <a:pt x="155222" y="178734"/>
                  </a:lnTo>
                  <a:lnTo>
                    <a:pt x="157456" y="179480"/>
                  </a:lnTo>
                  <a:lnTo>
                    <a:pt x="158946" y="181036"/>
                  </a:lnTo>
                  <a:lnTo>
                    <a:pt x="161925" y="1904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625">
              <a:extLst>
                <a:ext uri="{FF2B5EF4-FFF2-40B4-BE49-F238E27FC236}">
                  <a16:creationId xmlns:a16="http://schemas.microsoft.com/office/drawing/2014/main" id="{9F2AB4D6-CDD1-554A-F44B-B17A5B839CEF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648075" y="3390900"/>
              <a:ext cx="9526" cy="171451"/>
            </a:xfrm>
            <a:custGeom>
              <a:avLst/>
              <a:gdLst/>
              <a:ahLst/>
              <a:cxnLst/>
              <a:rect l="0" t="0" r="0" b="0"/>
              <a:pathLst>
                <a:path w="9526" h="171451">
                  <a:moveTo>
                    <a:pt x="0" y="9525"/>
                  </a:moveTo>
                  <a:lnTo>
                    <a:pt x="0" y="9525"/>
                  </a:lnTo>
                  <a:lnTo>
                    <a:pt x="0" y="393"/>
                  </a:lnTo>
                  <a:lnTo>
                    <a:pt x="9491" y="0"/>
                  </a:lnTo>
                  <a:lnTo>
                    <a:pt x="9525" y="22390"/>
                  </a:lnTo>
                  <a:lnTo>
                    <a:pt x="262" y="69788"/>
                  </a:lnTo>
                  <a:lnTo>
                    <a:pt x="5" y="116478"/>
                  </a:lnTo>
                  <a:lnTo>
                    <a:pt x="0" y="135074"/>
                  </a:lnTo>
                  <a:lnTo>
                    <a:pt x="2822" y="142230"/>
                  </a:lnTo>
                  <a:lnTo>
                    <a:pt x="6546" y="148938"/>
                  </a:lnTo>
                  <a:lnTo>
                    <a:pt x="9263" y="161704"/>
                  </a:lnTo>
                  <a:lnTo>
                    <a:pt x="9525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626">
              <a:extLst>
                <a:ext uri="{FF2B5EF4-FFF2-40B4-BE49-F238E27FC236}">
                  <a16:creationId xmlns:a16="http://schemas.microsoft.com/office/drawing/2014/main" id="{489FEA80-4B03-7CB4-5251-FA670B3CA81E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571875" y="345757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22390" y="9525"/>
                  </a:lnTo>
                  <a:lnTo>
                    <a:pt x="28648" y="6703"/>
                  </a:lnTo>
                  <a:lnTo>
                    <a:pt x="34958" y="2979"/>
                  </a:lnTo>
                  <a:lnTo>
                    <a:pt x="45518" y="883"/>
                  </a:lnTo>
                  <a:lnTo>
                    <a:pt x="93056" y="7"/>
                  </a:lnTo>
                  <a:lnTo>
                    <a:pt x="140001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627">
              <a:extLst>
                <a:ext uri="{FF2B5EF4-FFF2-40B4-BE49-F238E27FC236}">
                  <a16:creationId xmlns:a16="http://schemas.microsoft.com/office/drawing/2014/main" id="{006F0859-9519-B35A-0ABA-27170F2BCF55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867460" y="3333788"/>
              <a:ext cx="27873" cy="219038"/>
            </a:xfrm>
            <a:custGeom>
              <a:avLst/>
              <a:gdLst/>
              <a:ahLst/>
              <a:cxnLst/>
              <a:rect l="0" t="0" r="0" b="0"/>
              <a:pathLst>
                <a:path w="27873" h="219038">
                  <a:moveTo>
                    <a:pt x="18740" y="19012"/>
                  </a:moveTo>
                  <a:lnTo>
                    <a:pt x="18740" y="19012"/>
                  </a:lnTo>
                  <a:lnTo>
                    <a:pt x="18740" y="4823"/>
                  </a:lnTo>
                  <a:lnTo>
                    <a:pt x="19798" y="3203"/>
                  </a:lnTo>
                  <a:lnTo>
                    <a:pt x="21562" y="2122"/>
                  </a:lnTo>
                  <a:lnTo>
                    <a:pt x="27872" y="88"/>
                  </a:lnTo>
                  <a:lnTo>
                    <a:pt x="23092" y="0"/>
                  </a:lnTo>
                  <a:lnTo>
                    <a:pt x="22700" y="1045"/>
                  </a:lnTo>
                  <a:lnTo>
                    <a:pt x="25086" y="5030"/>
                  </a:lnTo>
                  <a:lnTo>
                    <a:pt x="25087" y="6515"/>
                  </a:lnTo>
                  <a:lnTo>
                    <a:pt x="24030" y="7506"/>
                  </a:lnTo>
                  <a:lnTo>
                    <a:pt x="22267" y="8166"/>
                  </a:lnTo>
                  <a:lnTo>
                    <a:pt x="21091" y="9665"/>
                  </a:lnTo>
                  <a:lnTo>
                    <a:pt x="19785" y="14152"/>
                  </a:lnTo>
                  <a:lnTo>
                    <a:pt x="17699" y="61306"/>
                  </a:lnTo>
                  <a:lnTo>
                    <a:pt x="9804" y="101974"/>
                  </a:lnTo>
                  <a:lnTo>
                    <a:pt x="9231" y="144999"/>
                  </a:lnTo>
                  <a:lnTo>
                    <a:pt x="8164" y="155440"/>
                  </a:lnTo>
                  <a:lnTo>
                    <a:pt x="4162" y="163607"/>
                  </a:lnTo>
                  <a:lnTo>
                    <a:pt x="3729" y="167267"/>
                  </a:lnTo>
                  <a:lnTo>
                    <a:pt x="6061" y="177475"/>
                  </a:lnTo>
                  <a:lnTo>
                    <a:pt x="0" y="198094"/>
                  </a:lnTo>
                  <a:lnTo>
                    <a:pt x="7270" y="210099"/>
                  </a:lnTo>
                  <a:lnTo>
                    <a:pt x="9215" y="2190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628">
              <a:extLst>
                <a:ext uri="{FF2B5EF4-FFF2-40B4-BE49-F238E27FC236}">
                  <a16:creationId xmlns:a16="http://schemas.microsoft.com/office/drawing/2014/main" id="{706F60E5-DAF4-E55E-AFEF-9FAD8CFA802F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314700" y="3667125"/>
              <a:ext cx="619126" cy="17727"/>
            </a:xfrm>
            <a:custGeom>
              <a:avLst/>
              <a:gdLst/>
              <a:ahLst/>
              <a:cxnLst/>
              <a:rect l="0" t="0" r="0" b="0"/>
              <a:pathLst>
                <a:path w="619126" h="17727">
                  <a:moveTo>
                    <a:pt x="0" y="9525"/>
                  </a:moveTo>
                  <a:lnTo>
                    <a:pt x="0" y="9525"/>
                  </a:lnTo>
                  <a:lnTo>
                    <a:pt x="0" y="14582"/>
                  </a:lnTo>
                  <a:lnTo>
                    <a:pt x="1058" y="16071"/>
                  </a:lnTo>
                  <a:lnTo>
                    <a:pt x="2822" y="17064"/>
                  </a:lnTo>
                  <a:lnTo>
                    <a:pt x="5056" y="17726"/>
                  </a:lnTo>
                  <a:lnTo>
                    <a:pt x="6546" y="17109"/>
                  </a:lnTo>
                  <a:lnTo>
                    <a:pt x="7539" y="15639"/>
                  </a:lnTo>
                  <a:lnTo>
                    <a:pt x="8201" y="13601"/>
                  </a:lnTo>
                  <a:lnTo>
                    <a:pt x="9701" y="13301"/>
                  </a:lnTo>
                  <a:lnTo>
                    <a:pt x="14189" y="15789"/>
                  </a:lnTo>
                  <a:lnTo>
                    <a:pt x="16868" y="15818"/>
                  </a:lnTo>
                  <a:lnTo>
                    <a:pt x="31593" y="11081"/>
                  </a:lnTo>
                  <a:lnTo>
                    <a:pt x="78258" y="9616"/>
                  </a:lnTo>
                  <a:lnTo>
                    <a:pt x="115765" y="9543"/>
                  </a:lnTo>
                  <a:lnTo>
                    <a:pt x="160019" y="9528"/>
                  </a:lnTo>
                  <a:lnTo>
                    <a:pt x="204705" y="9525"/>
                  </a:lnTo>
                  <a:lnTo>
                    <a:pt x="246802" y="9525"/>
                  </a:lnTo>
                  <a:lnTo>
                    <a:pt x="287733" y="9525"/>
                  </a:lnTo>
                  <a:lnTo>
                    <a:pt x="326672" y="9525"/>
                  </a:lnTo>
                  <a:lnTo>
                    <a:pt x="370077" y="4468"/>
                  </a:lnTo>
                  <a:lnTo>
                    <a:pt x="411395" y="6381"/>
                  </a:lnTo>
                  <a:lnTo>
                    <a:pt x="455678" y="2358"/>
                  </a:lnTo>
                  <a:lnTo>
                    <a:pt x="495000" y="466"/>
                  </a:lnTo>
                  <a:lnTo>
                    <a:pt x="513158" y="1265"/>
                  </a:lnTo>
                  <a:lnTo>
                    <a:pt x="536339" y="5549"/>
                  </a:lnTo>
                  <a:lnTo>
                    <a:pt x="582145" y="626"/>
                  </a:lnTo>
                  <a:lnTo>
                    <a:pt x="619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629">
              <a:extLst>
                <a:ext uri="{FF2B5EF4-FFF2-40B4-BE49-F238E27FC236}">
                  <a16:creationId xmlns:a16="http://schemas.microsoft.com/office/drawing/2014/main" id="{DD00AE57-6D98-31A8-36EA-C45D9C6192D2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638943" y="3790984"/>
              <a:ext cx="294883" cy="195924"/>
            </a:xfrm>
            <a:custGeom>
              <a:avLst/>
              <a:gdLst/>
              <a:ahLst/>
              <a:cxnLst/>
              <a:rect l="0" t="0" r="0" b="0"/>
              <a:pathLst>
                <a:path w="294883" h="195924">
                  <a:moveTo>
                    <a:pt x="9132" y="47591"/>
                  </a:moveTo>
                  <a:lnTo>
                    <a:pt x="9132" y="47591"/>
                  </a:lnTo>
                  <a:lnTo>
                    <a:pt x="0" y="47591"/>
                  </a:lnTo>
                  <a:lnTo>
                    <a:pt x="8750" y="38459"/>
                  </a:lnTo>
                  <a:lnTo>
                    <a:pt x="9019" y="33126"/>
                  </a:lnTo>
                  <a:lnTo>
                    <a:pt x="10115" y="31597"/>
                  </a:lnTo>
                  <a:lnTo>
                    <a:pt x="11904" y="30578"/>
                  </a:lnTo>
                  <a:lnTo>
                    <a:pt x="14155" y="29899"/>
                  </a:lnTo>
                  <a:lnTo>
                    <a:pt x="15655" y="28388"/>
                  </a:lnTo>
                  <a:lnTo>
                    <a:pt x="17323" y="23887"/>
                  </a:lnTo>
                  <a:lnTo>
                    <a:pt x="18826" y="22263"/>
                  </a:lnTo>
                  <a:lnTo>
                    <a:pt x="26741" y="19444"/>
                  </a:lnTo>
                  <a:lnTo>
                    <a:pt x="27541" y="16384"/>
                  </a:lnTo>
                  <a:lnTo>
                    <a:pt x="27755" y="14086"/>
                  </a:lnTo>
                  <a:lnTo>
                    <a:pt x="28956" y="12554"/>
                  </a:lnTo>
                  <a:lnTo>
                    <a:pt x="33112" y="10853"/>
                  </a:lnTo>
                  <a:lnTo>
                    <a:pt x="45505" y="9611"/>
                  </a:lnTo>
                  <a:lnTo>
                    <a:pt x="54495" y="2969"/>
                  </a:lnTo>
                  <a:lnTo>
                    <a:pt x="63378" y="856"/>
                  </a:lnTo>
                  <a:lnTo>
                    <a:pt x="80316" y="0"/>
                  </a:lnTo>
                  <a:lnTo>
                    <a:pt x="81988" y="1047"/>
                  </a:lnTo>
                  <a:lnTo>
                    <a:pt x="83102" y="2803"/>
                  </a:lnTo>
                  <a:lnTo>
                    <a:pt x="83846" y="5033"/>
                  </a:lnTo>
                  <a:lnTo>
                    <a:pt x="85399" y="6519"/>
                  </a:lnTo>
                  <a:lnTo>
                    <a:pt x="95498" y="11726"/>
                  </a:lnTo>
                  <a:lnTo>
                    <a:pt x="108919" y="23646"/>
                  </a:lnTo>
                  <a:lnTo>
                    <a:pt x="111690" y="29188"/>
                  </a:lnTo>
                  <a:lnTo>
                    <a:pt x="119308" y="60512"/>
                  </a:lnTo>
                  <a:lnTo>
                    <a:pt x="113030" y="98511"/>
                  </a:lnTo>
                  <a:lnTo>
                    <a:pt x="106356" y="110186"/>
                  </a:lnTo>
                  <a:lnTo>
                    <a:pt x="72618" y="155138"/>
                  </a:lnTo>
                  <a:lnTo>
                    <a:pt x="58046" y="164947"/>
                  </a:lnTo>
                  <a:lnTo>
                    <a:pt x="34924" y="175904"/>
                  </a:lnTo>
                  <a:lnTo>
                    <a:pt x="31178" y="181525"/>
                  </a:lnTo>
                  <a:lnTo>
                    <a:pt x="30180" y="184506"/>
                  </a:lnTo>
                  <a:lnTo>
                    <a:pt x="28455" y="186492"/>
                  </a:lnTo>
                  <a:lnTo>
                    <a:pt x="20157" y="189943"/>
                  </a:lnTo>
                  <a:lnTo>
                    <a:pt x="14044" y="190311"/>
                  </a:lnTo>
                  <a:lnTo>
                    <a:pt x="12407" y="191421"/>
                  </a:lnTo>
                  <a:lnTo>
                    <a:pt x="11316" y="193219"/>
                  </a:lnTo>
                  <a:lnTo>
                    <a:pt x="10588" y="195477"/>
                  </a:lnTo>
                  <a:lnTo>
                    <a:pt x="10102" y="195923"/>
                  </a:lnTo>
                  <a:lnTo>
                    <a:pt x="9779" y="195162"/>
                  </a:lnTo>
                  <a:lnTo>
                    <a:pt x="9144" y="190547"/>
                  </a:lnTo>
                  <a:lnTo>
                    <a:pt x="22390" y="190473"/>
                  </a:lnTo>
                  <a:lnTo>
                    <a:pt x="28430" y="187647"/>
                  </a:lnTo>
                  <a:lnTo>
                    <a:pt x="31522" y="185411"/>
                  </a:lnTo>
                  <a:lnTo>
                    <a:pt x="45988" y="182265"/>
                  </a:lnTo>
                  <a:lnTo>
                    <a:pt x="68780" y="180145"/>
                  </a:lnTo>
                  <a:lnTo>
                    <a:pt x="87394" y="173453"/>
                  </a:lnTo>
                  <a:lnTo>
                    <a:pt x="133599" y="171469"/>
                  </a:lnTo>
                  <a:lnTo>
                    <a:pt x="177236" y="171418"/>
                  </a:lnTo>
                  <a:lnTo>
                    <a:pt x="218858" y="171416"/>
                  </a:lnTo>
                  <a:lnTo>
                    <a:pt x="230402" y="172474"/>
                  </a:lnTo>
                  <a:lnTo>
                    <a:pt x="249885" y="179617"/>
                  </a:lnTo>
                  <a:lnTo>
                    <a:pt x="294882" y="1809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630">
              <a:extLst>
                <a:ext uri="{FF2B5EF4-FFF2-40B4-BE49-F238E27FC236}">
                  <a16:creationId xmlns:a16="http://schemas.microsoft.com/office/drawing/2014/main" id="{10C00112-67C8-3609-B929-A4AC211AA5B0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090270" y="3181353"/>
              <a:ext cx="195856" cy="914398"/>
            </a:xfrm>
            <a:custGeom>
              <a:avLst/>
              <a:gdLst/>
              <a:ahLst/>
              <a:cxnLst/>
              <a:rect l="0" t="0" r="0" b="0"/>
              <a:pathLst>
                <a:path w="195856" h="914398">
                  <a:moveTo>
                    <a:pt x="129180" y="9522"/>
                  </a:moveTo>
                  <a:lnTo>
                    <a:pt x="129180" y="9522"/>
                  </a:lnTo>
                  <a:lnTo>
                    <a:pt x="137380" y="9522"/>
                  </a:lnTo>
                  <a:lnTo>
                    <a:pt x="137822" y="8464"/>
                  </a:lnTo>
                  <a:lnTo>
                    <a:pt x="138705" y="0"/>
                  </a:lnTo>
                  <a:lnTo>
                    <a:pt x="138705" y="9130"/>
                  </a:lnTo>
                  <a:lnTo>
                    <a:pt x="133649" y="14462"/>
                  </a:lnTo>
                  <a:lnTo>
                    <a:pt x="131167" y="22654"/>
                  </a:lnTo>
                  <a:lnTo>
                    <a:pt x="129004" y="32292"/>
                  </a:lnTo>
                  <a:lnTo>
                    <a:pt x="118993" y="47103"/>
                  </a:lnTo>
                  <a:lnTo>
                    <a:pt x="106824" y="65276"/>
                  </a:lnTo>
                  <a:lnTo>
                    <a:pt x="87894" y="106809"/>
                  </a:lnTo>
                  <a:lnTo>
                    <a:pt x="72029" y="147949"/>
                  </a:lnTo>
                  <a:lnTo>
                    <a:pt x="59329" y="189618"/>
                  </a:lnTo>
                  <a:lnTo>
                    <a:pt x="46630" y="236028"/>
                  </a:lnTo>
                  <a:lnTo>
                    <a:pt x="36047" y="274426"/>
                  </a:lnTo>
                  <a:lnTo>
                    <a:pt x="21034" y="317788"/>
                  </a:lnTo>
                  <a:lnTo>
                    <a:pt x="10471" y="358975"/>
                  </a:lnTo>
                  <a:lnTo>
                    <a:pt x="6871" y="403165"/>
                  </a:lnTo>
                  <a:lnTo>
                    <a:pt x="4746" y="444597"/>
                  </a:lnTo>
                  <a:lnTo>
                    <a:pt x="0" y="488859"/>
                  </a:lnTo>
                  <a:lnTo>
                    <a:pt x="3298" y="530314"/>
                  </a:lnTo>
                  <a:lnTo>
                    <a:pt x="4746" y="573523"/>
                  </a:lnTo>
                  <a:lnTo>
                    <a:pt x="8057" y="620463"/>
                  </a:lnTo>
                  <a:lnTo>
                    <a:pt x="15681" y="657619"/>
                  </a:lnTo>
                  <a:lnTo>
                    <a:pt x="27738" y="703044"/>
                  </a:lnTo>
                  <a:lnTo>
                    <a:pt x="46857" y="742591"/>
                  </a:lnTo>
                  <a:lnTo>
                    <a:pt x="65292" y="785468"/>
                  </a:lnTo>
                  <a:lnTo>
                    <a:pt x="84326" y="818893"/>
                  </a:lnTo>
                  <a:lnTo>
                    <a:pt x="119479" y="864531"/>
                  </a:lnTo>
                  <a:lnTo>
                    <a:pt x="132320" y="879030"/>
                  </a:lnTo>
                  <a:lnTo>
                    <a:pt x="138689" y="882803"/>
                  </a:lnTo>
                  <a:lnTo>
                    <a:pt x="145048" y="885539"/>
                  </a:lnTo>
                  <a:lnTo>
                    <a:pt x="154578" y="891970"/>
                  </a:lnTo>
                  <a:lnTo>
                    <a:pt x="164105" y="895405"/>
                  </a:lnTo>
                  <a:lnTo>
                    <a:pt x="184841" y="912946"/>
                  </a:lnTo>
                  <a:lnTo>
                    <a:pt x="195798" y="914392"/>
                  </a:lnTo>
                  <a:lnTo>
                    <a:pt x="195855" y="914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631">
              <a:extLst>
                <a:ext uri="{FF2B5EF4-FFF2-40B4-BE49-F238E27FC236}">
                  <a16:creationId xmlns:a16="http://schemas.microsoft.com/office/drawing/2014/main" id="{A5139B95-1B6E-40C1-6182-5B94DE512D81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981450" y="3171828"/>
              <a:ext cx="208558" cy="904873"/>
            </a:xfrm>
            <a:custGeom>
              <a:avLst/>
              <a:gdLst/>
              <a:ahLst/>
              <a:cxnLst/>
              <a:rect l="0" t="0" r="0" b="0"/>
              <a:pathLst>
                <a:path w="208558" h="904873">
                  <a:moveTo>
                    <a:pt x="0" y="9522"/>
                  </a:moveTo>
                  <a:lnTo>
                    <a:pt x="0" y="9522"/>
                  </a:lnTo>
                  <a:lnTo>
                    <a:pt x="0" y="113"/>
                  </a:lnTo>
                  <a:lnTo>
                    <a:pt x="14189" y="0"/>
                  </a:lnTo>
                  <a:lnTo>
                    <a:pt x="15810" y="1057"/>
                  </a:lnTo>
                  <a:lnTo>
                    <a:pt x="16890" y="2820"/>
                  </a:lnTo>
                  <a:lnTo>
                    <a:pt x="18410" y="10359"/>
                  </a:lnTo>
                  <a:lnTo>
                    <a:pt x="18623" y="13255"/>
                  </a:lnTo>
                  <a:lnTo>
                    <a:pt x="21682" y="19295"/>
                  </a:lnTo>
                  <a:lnTo>
                    <a:pt x="59978" y="64991"/>
                  </a:lnTo>
                  <a:lnTo>
                    <a:pt x="79344" y="106785"/>
                  </a:lnTo>
                  <a:lnTo>
                    <a:pt x="98068" y="152662"/>
                  </a:lnTo>
                  <a:lnTo>
                    <a:pt x="116151" y="190549"/>
                  </a:lnTo>
                  <a:lnTo>
                    <a:pt x="129913" y="235153"/>
                  </a:lnTo>
                  <a:lnTo>
                    <a:pt x="142823" y="275636"/>
                  </a:lnTo>
                  <a:lnTo>
                    <a:pt x="155565" y="319262"/>
                  </a:lnTo>
                  <a:lnTo>
                    <a:pt x="165097" y="356120"/>
                  </a:lnTo>
                  <a:lnTo>
                    <a:pt x="177800" y="399954"/>
                  </a:lnTo>
                  <a:lnTo>
                    <a:pt x="187325" y="435885"/>
                  </a:lnTo>
                  <a:lnTo>
                    <a:pt x="197203" y="483130"/>
                  </a:lnTo>
                  <a:lnTo>
                    <a:pt x="204524" y="528406"/>
                  </a:lnTo>
                  <a:lnTo>
                    <a:pt x="208557" y="570511"/>
                  </a:lnTo>
                  <a:lnTo>
                    <a:pt x="206532" y="612224"/>
                  </a:lnTo>
                  <a:lnTo>
                    <a:pt x="196254" y="655860"/>
                  </a:lnTo>
                  <a:lnTo>
                    <a:pt x="180896" y="701845"/>
                  </a:lnTo>
                  <a:lnTo>
                    <a:pt x="164032" y="742747"/>
                  </a:lnTo>
                  <a:lnTo>
                    <a:pt x="130861" y="784984"/>
                  </a:lnTo>
                  <a:lnTo>
                    <a:pt x="101743" y="829880"/>
                  </a:lnTo>
                  <a:lnTo>
                    <a:pt x="88825" y="843023"/>
                  </a:lnTo>
                  <a:lnTo>
                    <a:pt x="73121" y="854679"/>
                  </a:lnTo>
                  <a:lnTo>
                    <a:pt x="50029" y="881725"/>
                  </a:lnTo>
                  <a:lnTo>
                    <a:pt x="31819" y="893344"/>
                  </a:lnTo>
                  <a:lnTo>
                    <a:pt x="24480" y="894754"/>
                  </a:lnTo>
                  <a:lnTo>
                    <a:pt x="22670" y="896010"/>
                  </a:lnTo>
                  <a:lnTo>
                    <a:pt x="21463" y="897905"/>
                  </a:lnTo>
                  <a:lnTo>
                    <a:pt x="20659" y="900228"/>
                  </a:lnTo>
                  <a:lnTo>
                    <a:pt x="19064" y="901776"/>
                  </a:lnTo>
                  <a:lnTo>
                    <a:pt x="9525" y="9048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632">
              <a:extLst>
                <a:ext uri="{FF2B5EF4-FFF2-40B4-BE49-F238E27FC236}">
                  <a16:creationId xmlns:a16="http://schemas.microsoft.com/office/drawing/2014/main" id="{6CF84A41-F643-6F80-5B4B-6539C66EC911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343400" y="3306499"/>
              <a:ext cx="104776" cy="265377"/>
            </a:xfrm>
            <a:custGeom>
              <a:avLst/>
              <a:gdLst/>
              <a:ahLst/>
              <a:cxnLst/>
              <a:rect l="0" t="0" r="0" b="0"/>
              <a:pathLst>
                <a:path w="104776" h="26537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525" y="8191"/>
                  </a:lnTo>
                  <a:lnTo>
                    <a:pt x="14581" y="8198"/>
                  </a:lnTo>
                  <a:lnTo>
                    <a:pt x="16070" y="9258"/>
                  </a:lnTo>
                  <a:lnTo>
                    <a:pt x="17064" y="11022"/>
                  </a:lnTo>
                  <a:lnTo>
                    <a:pt x="18788" y="17902"/>
                  </a:lnTo>
                  <a:lnTo>
                    <a:pt x="19016" y="30867"/>
                  </a:lnTo>
                  <a:lnTo>
                    <a:pt x="21857" y="36972"/>
                  </a:lnTo>
                  <a:lnTo>
                    <a:pt x="25589" y="43213"/>
                  </a:lnTo>
                  <a:lnTo>
                    <a:pt x="27690" y="53735"/>
                  </a:lnTo>
                  <a:lnTo>
                    <a:pt x="28523" y="96998"/>
                  </a:lnTo>
                  <a:lnTo>
                    <a:pt x="28565" y="117463"/>
                  </a:lnTo>
                  <a:lnTo>
                    <a:pt x="25748" y="123084"/>
                  </a:lnTo>
                  <a:lnTo>
                    <a:pt x="23515" y="126065"/>
                  </a:lnTo>
                  <a:lnTo>
                    <a:pt x="21034" y="135021"/>
                  </a:lnTo>
                  <a:lnTo>
                    <a:pt x="19084" y="182320"/>
                  </a:lnTo>
                  <a:lnTo>
                    <a:pt x="16243" y="188951"/>
                  </a:lnTo>
                  <a:lnTo>
                    <a:pt x="14004" y="192201"/>
                  </a:lnTo>
                  <a:lnTo>
                    <a:pt x="10852" y="206888"/>
                  </a:lnTo>
                  <a:lnTo>
                    <a:pt x="9918" y="219588"/>
                  </a:lnTo>
                  <a:lnTo>
                    <a:pt x="8729" y="222151"/>
                  </a:lnTo>
                  <a:lnTo>
                    <a:pt x="6877" y="223860"/>
                  </a:lnTo>
                  <a:lnTo>
                    <a:pt x="4585" y="224998"/>
                  </a:lnTo>
                  <a:lnTo>
                    <a:pt x="3056" y="226816"/>
                  </a:lnTo>
                  <a:lnTo>
                    <a:pt x="1358" y="231658"/>
                  </a:lnTo>
                  <a:lnTo>
                    <a:pt x="0" y="255840"/>
                  </a:lnTo>
                  <a:lnTo>
                    <a:pt x="5056" y="260904"/>
                  </a:lnTo>
                  <a:lnTo>
                    <a:pt x="10361" y="263389"/>
                  </a:lnTo>
                  <a:lnTo>
                    <a:pt x="17333" y="264983"/>
                  </a:lnTo>
                  <a:lnTo>
                    <a:pt x="23597" y="260203"/>
                  </a:lnTo>
                  <a:lnTo>
                    <a:pt x="26315" y="259811"/>
                  </a:lnTo>
                  <a:lnTo>
                    <a:pt x="36339" y="264434"/>
                  </a:lnTo>
                  <a:lnTo>
                    <a:pt x="40139" y="262135"/>
                  </a:lnTo>
                  <a:lnTo>
                    <a:pt x="42635" y="260040"/>
                  </a:lnTo>
                  <a:lnTo>
                    <a:pt x="45357" y="259702"/>
                  </a:lnTo>
                  <a:lnTo>
                    <a:pt x="66728" y="264951"/>
                  </a:lnTo>
                  <a:lnTo>
                    <a:pt x="104775" y="2653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633">
              <a:extLst>
                <a:ext uri="{FF2B5EF4-FFF2-40B4-BE49-F238E27FC236}">
                  <a16:creationId xmlns:a16="http://schemas.microsoft.com/office/drawing/2014/main" id="{099B229C-0FE2-AFED-B111-DEB59A7CF861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305300" y="342900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13257" y="28575"/>
                  </a:lnTo>
                  <a:lnTo>
                    <a:pt x="19298" y="25753"/>
                  </a:lnTo>
                  <a:lnTo>
                    <a:pt x="25510" y="22029"/>
                  </a:lnTo>
                  <a:lnTo>
                    <a:pt x="36016" y="19933"/>
                  </a:lnTo>
                  <a:lnTo>
                    <a:pt x="51006" y="18253"/>
                  </a:lnTo>
                  <a:lnTo>
                    <a:pt x="69458" y="10883"/>
                  </a:lnTo>
                  <a:lnTo>
                    <a:pt x="110236" y="8490"/>
                  </a:lnTo>
                  <a:lnTo>
                    <a:pt x="123649" y="199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634">
              <a:extLst>
                <a:ext uri="{FF2B5EF4-FFF2-40B4-BE49-F238E27FC236}">
                  <a16:creationId xmlns:a16="http://schemas.microsoft.com/office/drawing/2014/main" id="{CA2A4347-A0D6-0EE1-C1DA-33310C228B38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486275" y="3305178"/>
              <a:ext cx="142876" cy="244147"/>
            </a:xfrm>
            <a:custGeom>
              <a:avLst/>
              <a:gdLst/>
              <a:ahLst/>
              <a:cxnLst/>
              <a:rect l="0" t="0" r="0" b="0"/>
              <a:pathLst>
                <a:path w="142876" h="244147">
                  <a:moveTo>
                    <a:pt x="0" y="19047"/>
                  </a:moveTo>
                  <a:lnTo>
                    <a:pt x="0" y="19047"/>
                  </a:lnTo>
                  <a:lnTo>
                    <a:pt x="0" y="0"/>
                  </a:lnTo>
                  <a:lnTo>
                    <a:pt x="0" y="43365"/>
                  </a:lnTo>
                  <a:lnTo>
                    <a:pt x="0" y="87097"/>
                  </a:lnTo>
                  <a:lnTo>
                    <a:pt x="0" y="130703"/>
                  </a:lnTo>
                  <a:lnTo>
                    <a:pt x="1058" y="139580"/>
                  </a:lnTo>
                  <a:lnTo>
                    <a:pt x="8201" y="163618"/>
                  </a:lnTo>
                  <a:lnTo>
                    <a:pt x="9509" y="209356"/>
                  </a:lnTo>
                  <a:lnTo>
                    <a:pt x="9525" y="227104"/>
                  </a:lnTo>
                  <a:lnTo>
                    <a:pt x="10583" y="227602"/>
                  </a:lnTo>
                  <a:lnTo>
                    <a:pt x="15013" y="228302"/>
                  </a:lnTo>
                  <a:lnTo>
                    <a:pt x="12669" y="228466"/>
                  </a:lnTo>
                  <a:lnTo>
                    <a:pt x="12680" y="228510"/>
                  </a:lnTo>
                  <a:lnTo>
                    <a:pt x="18740" y="228594"/>
                  </a:lnTo>
                  <a:lnTo>
                    <a:pt x="32281" y="215339"/>
                  </a:lnTo>
                  <a:lnTo>
                    <a:pt x="35514" y="209299"/>
                  </a:lnTo>
                  <a:lnTo>
                    <a:pt x="36376" y="206207"/>
                  </a:lnTo>
                  <a:lnTo>
                    <a:pt x="38009" y="204145"/>
                  </a:lnTo>
                  <a:lnTo>
                    <a:pt x="85531" y="162111"/>
                  </a:lnTo>
                  <a:lnTo>
                    <a:pt x="103320" y="144327"/>
                  </a:lnTo>
                  <a:lnTo>
                    <a:pt x="113870" y="142910"/>
                  </a:lnTo>
                  <a:lnTo>
                    <a:pt x="119230" y="142883"/>
                  </a:lnTo>
                  <a:lnTo>
                    <a:pt x="120760" y="143937"/>
                  </a:lnTo>
                  <a:lnTo>
                    <a:pt x="121782" y="145699"/>
                  </a:lnTo>
                  <a:lnTo>
                    <a:pt x="123556" y="152573"/>
                  </a:lnTo>
                  <a:lnTo>
                    <a:pt x="123705" y="157061"/>
                  </a:lnTo>
                  <a:lnTo>
                    <a:pt x="129289" y="174054"/>
                  </a:lnTo>
                  <a:lnTo>
                    <a:pt x="128526" y="176360"/>
                  </a:lnTo>
                  <a:lnTo>
                    <a:pt x="126959" y="177897"/>
                  </a:lnTo>
                  <a:lnTo>
                    <a:pt x="125218" y="182428"/>
                  </a:lnTo>
                  <a:lnTo>
                    <a:pt x="124754" y="185117"/>
                  </a:lnTo>
                  <a:lnTo>
                    <a:pt x="125504" y="187969"/>
                  </a:lnTo>
                  <a:lnTo>
                    <a:pt x="131486" y="200150"/>
                  </a:lnTo>
                  <a:lnTo>
                    <a:pt x="132107" y="203282"/>
                  </a:lnTo>
                  <a:lnTo>
                    <a:pt x="131463" y="206429"/>
                  </a:lnTo>
                  <a:lnTo>
                    <a:pt x="125040" y="217198"/>
                  </a:lnTo>
                  <a:lnTo>
                    <a:pt x="125693" y="218881"/>
                  </a:lnTo>
                  <a:lnTo>
                    <a:pt x="132133" y="227109"/>
                  </a:lnTo>
                  <a:lnTo>
                    <a:pt x="133109" y="235908"/>
                  </a:lnTo>
                  <a:lnTo>
                    <a:pt x="133279" y="242640"/>
                  </a:lnTo>
                  <a:lnTo>
                    <a:pt x="133318" y="240835"/>
                  </a:lnTo>
                  <a:lnTo>
                    <a:pt x="133340" y="243982"/>
                  </a:lnTo>
                  <a:lnTo>
                    <a:pt x="134401" y="244146"/>
                  </a:lnTo>
                  <a:lnTo>
                    <a:pt x="142875" y="238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3" name="SMARTInkShape-Group133">
            <a:extLst>
              <a:ext uri="{FF2B5EF4-FFF2-40B4-BE49-F238E27FC236}">
                <a16:creationId xmlns:a16="http://schemas.microsoft.com/office/drawing/2014/main" id="{8C37D745-B67C-1491-C534-5D48114ECEBF}"/>
              </a:ext>
            </a:extLst>
          </p:cNvPr>
          <p:cNvGrpSpPr/>
          <p:nvPr/>
        </p:nvGrpSpPr>
        <p:grpSpPr>
          <a:xfrm>
            <a:off x="4914900" y="3257550"/>
            <a:ext cx="1085851" cy="457201"/>
            <a:chOff x="4914900" y="3257550"/>
            <a:chExt cx="1085851" cy="457201"/>
          </a:xfrm>
        </p:grpSpPr>
        <p:sp>
          <p:nvSpPr>
            <p:cNvPr id="771" name="SMARTInkShape-635">
              <a:extLst>
                <a:ext uri="{FF2B5EF4-FFF2-40B4-BE49-F238E27FC236}">
                  <a16:creationId xmlns:a16="http://schemas.microsoft.com/office/drawing/2014/main" id="{4C9421F3-3AEC-9557-56C4-1A0DBB4FE487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592510" y="3419475"/>
              <a:ext cx="27241" cy="104776"/>
            </a:xfrm>
            <a:custGeom>
              <a:avLst/>
              <a:gdLst/>
              <a:ahLst/>
              <a:cxnLst/>
              <a:rect l="0" t="0" r="0" b="0"/>
              <a:pathLst>
                <a:path w="27241" h="104776">
                  <a:moveTo>
                    <a:pt x="27240" y="0"/>
                  </a:moveTo>
                  <a:lnTo>
                    <a:pt x="27240" y="0"/>
                  </a:lnTo>
                  <a:lnTo>
                    <a:pt x="27240" y="32190"/>
                  </a:lnTo>
                  <a:lnTo>
                    <a:pt x="24418" y="38296"/>
                  </a:lnTo>
                  <a:lnTo>
                    <a:pt x="20695" y="44537"/>
                  </a:lnTo>
                  <a:lnTo>
                    <a:pt x="19039" y="50838"/>
                  </a:lnTo>
                  <a:lnTo>
                    <a:pt x="17539" y="52943"/>
                  </a:lnTo>
                  <a:lnTo>
                    <a:pt x="15481" y="54345"/>
                  </a:lnTo>
                  <a:lnTo>
                    <a:pt x="13051" y="55280"/>
                  </a:lnTo>
                  <a:lnTo>
                    <a:pt x="11430" y="58020"/>
                  </a:lnTo>
                  <a:lnTo>
                    <a:pt x="8475" y="75383"/>
                  </a:lnTo>
                  <a:lnTo>
                    <a:pt x="8317" y="80423"/>
                  </a:lnTo>
                  <a:lnTo>
                    <a:pt x="5424" y="86191"/>
                  </a:lnTo>
                  <a:lnTo>
                    <a:pt x="0" y="93461"/>
                  </a:lnTo>
                  <a:lnTo>
                    <a:pt x="614" y="95116"/>
                  </a:lnTo>
                  <a:lnTo>
                    <a:pt x="819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636">
              <a:extLst>
                <a:ext uri="{FF2B5EF4-FFF2-40B4-BE49-F238E27FC236}">
                  <a16:creationId xmlns:a16="http://schemas.microsoft.com/office/drawing/2014/main" id="{F7765FDC-2415-1D1F-DEAE-BAE5551D173B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638800" y="332422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637">
              <a:extLst>
                <a:ext uri="{FF2B5EF4-FFF2-40B4-BE49-F238E27FC236}">
                  <a16:creationId xmlns:a16="http://schemas.microsoft.com/office/drawing/2014/main" id="{1B9B03E5-B9B7-4308-01CE-1A884448F0E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715000" y="3352811"/>
              <a:ext cx="285751" cy="171440"/>
            </a:xfrm>
            <a:custGeom>
              <a:avLst/>
              <a:gdLst/>
              <a:ahLst/>
              <a:cxnLst/>
              <a:rect l="0" t="0" r="0" b="0"/>
              <a:pathLst>
                <a:path w="285751" h="171440">
                  <a:moveTo>
                    <a:pt x="47625" y="76189"/>
                  </a:moveTo>
                  <a:lnTo>
                    <a:pt x="47625" y="76189"/>
                  </a:lnTo>
                  <a:lnTo>
                    <a:pt x="55826" y="76189"/>
                  </a:lnTo>
                  <a:lnTo>
                    <a:pt x="56267" y="75131"/>
                  </a:lnTo>
                  <a:lnTo>
                    <a:pt x="57034" y="67988"/>
                  </a:lnTo>
                  <a:lnTo>
                    <a:pt x="65341" y="58579"/>
                  </a:lnTo>
                  <a:lnTo>
                    <a:pt x="64727" y="57041"/>
                  </a:lnTo>
                  <a:lnTo>
                    <a:pt x="57508" y="48044"/>
                  </a:lnTo>
                  <a:lnTo>
                    <a:pt x="57150" y="28691"/>
                  </a:lnTo>
                  <a:lnTo>
                    <a:pt x="48949" y="20374"/>
                  </a:lnTo>
                  <a:lnTo>
                    <a:pt x="39540" y="19156"/>
                  </a:lnTo>
                  <a:lnTo>
                    <a:pt x="30780" y="25608"/>
                  </a:lnTo>
                  <a:lnTo>
                    <a:pt x="20803" y="28175"/>
                  </a:lnTo>
                  <a:lnTo>
                    <a:pt x="14513" y="33505"/>
                  </a:lnTo>
                  <a:lnTo>
                    <a:pt x="11742" y="38874"/>
                  </a:lnTo>
                  <a:lnTo>
                    <a:pt x="11003" y="41787"/>
                  </a:lnTo>
                  <a:lnTo>
                    <a:pt x="969" y="56974"/>
                  </a:lnTo>
                  <a:lnTo>
                    <a:pt x="0" y="101853"/>
                  </a:lnTo>
                  <a:lnTo>
                    <a:pt x="0" y="123778"/>
                  </a:lnTo>
                  <a:lnTo>
                    <a:pt x="14578" y="123814"/>
                  </a:lnTo>
                  <a:lnTo>
                    <a:pt x="16069" y="122756"/>
                  </a:lnTo>
                  <a:lnTo>
                    <a:pt x="17063" y="120992"/>
                  </a:lnTo>
                  <a:lnTo>
                    <a:pt x="18657" y="110557"/>
                  </a:lnTo>
                  <a:lnTo>
                    <a:pt x="19846" y="108626"/>
                  </a:lnTo>
                  <a:lnTo>
                    <a:pt x="21698" y="107339"/>
                  </a:lnTo>
                  <a:lnTo>
                    <a:pt x="23990" y="106481"/>
                  </a:lnTo>
                  <a:lnTo>
                    <a:pt x="25519" y="104850"/>
                  </a:lnTo>
                  <a:lnTo>
                    <a:pt x="27217" y="100216"/>
                  </a:lnTo>
                  <a:lnTo>
                    <a:pt x="29364" y="82072"/>
                  </a:lnTo>
                  <a:lnTo>
                    <a:pt x="36061" y="67199"/>
                  </a:lnTo>
                  <a:lnTo>
                    <a:pt x="36742" y="63846"/>
                  </a:lnTo>
                  <a:lnTo>
                    <a:pt x="49805" y="38103"/>
                  </a:lnTo>
                  <a:lnTo>
                    <a:pt x="53885" y="31746"/>
                  </a:lnTo>
                  <a:lnTo>
                    <a:pt x="57241" y="22216"/>
                  </a:lnTo>
                  <a:lnTo>
                    <a:pt x="65224" y="11396"/>
                  </a:lnTo>
                  <a:lnTo>
                    <a:pt x="66245" y="5015"/>
                  </a:lnTo>
                  <a:lnTo>
                    <a:pt x="67447" y="3340"/>
                  </a:lnTo>
                  <a:lnTo>
                    <a:pt x="69306" y="2223"/>
                  </a:lnTo>
                  <a:lnTo>
                    <a:pt x="76164" y="0"/>
                  </a:lnTo>
                  <a:lnTo>
                    <a:pt x="81246" y="5049"/>
                  </a:lnTo>
                  <a:lnTo>
                    <a:pt x="83734" y="10352"/>
                  </a:lnTo>
                  <a:lnTo>
                    <a:pt x="91190" y="41731"/>
                  </a:lnTo>
                  <a:lnTo>
                    <a:pt x="86654" y="59957"/>
                  </a:lnTo>
                  <a:lnTo>
                    <a:pt x="88960" y="66505"/>
                  </a:lnTo>
                  <a:lnTo>
                    <a:pt x="91056" y="69733"/>
                  </a:lnTo>
                  <a:lnTo>
                    <a:pt x="91396" y="72943"/>
                  </a:lnTo>
                  <a:lnTo>
                    <a:pt x="88951" y="79333"/>
                  </a:lnTo>
                  <a:lnTo>
                    <a:pt x="88934" y="82518"/>
                  </a:lnTo>
                  <a:lnTo>
                    <a:pt x="94557" y="101587"/>
                  </a:lnTo>
                  <a:lnTo>
                    <a:pt x="95250" y="123775"/>
                  </a:lnTo>
                  <a:lnTo>
                    <a:pt x="95250" y="118746"/>
                  </a:lnTo>
                  <a:lnTo>
                    <a:pt x="96308" y="117261"/>
                  </a:lnTo>
                  <a:lnTo>
                    <a:pt x="98072" y="116270"/>
                  </a:lnTo>
                  <a:lnTo>
                    <a:pt x="100306" y="115610"/>
                  </a:lnTo>
                  <a:lnTo>
                    <a:pt x="101795" y="114111"/>
                  </a:lnTo>
                  <a:lnTo>
                    <a:pt x="103451" y="109624"/>
                  </a:lnTo>
                  <a:lnTo>
                    <a:pt x="104951" y="108004"/>
                  </a:lnTo>
                  <a:lnTo>
                    <a:pt x="117916" y="100134"/>
                  </a:lnTo>
                  <a:lnTo>
                    <a:pt x="120943" y="99561"/>
                  </a:lnTo>
                  <a:lnTo>
                    <a:pt x="124021" y="100237"/>
                  </a:lnTo>
                  <a:lnTo>
                    <a:pt x="127131" y="101746"/>
                  </a:lnTo>
                  <a:lnTo>
                    <a:pt x="130262" y="98518"/>
                  </a:lnTo>
                  <a:lnTo>
                    <a:pt x="152405" y="55717"/>
                  </a:lnTo>
                  <a:lnTo>
                    <a:pt x="168275" y="32806"/>
                  </a:lnTo>
                  <a:lnTo>
                    <a:pt x="189942" y="10084"/>
                  </a:lnTo>
                  <a:lnTo>
                    <a:pt x="204961" y="9518"/>
                  </a:lnTo>
                  <a:lnTo>
                    <a:pt x="206491" y="10575"/>
                  </a:lnTo>
                  <a:lnTo>
                    <a:pt x="207511" y="12338"/>
                  </a:lnTo>
                  <a:lnTo>
                    <a:pt x="208945" y="19876"/>
                  </a:lnTo>
                  <a:lnTo>
                    <a:pt x="209147" y="22772"/>
                  </a:lnTo>
                  <a:lnTo>
                    <a:pt x="212193" y="28812"/>
                  </a:lnTo>
                  <a:lnTo>
                    <a:pt x="216016" y="35024"/>
                  </a:lnTo>
                  <a:lnTo>
                    <a:pt x="218472" y="47636"/>
                  </a:lnTo>
                  <a:lnTo>
                    <a:pt x="219864" y="55032"/>
                  </a:lnTo>
                  <a:lnTo>
                    <a:pt x="235960" y="102604"/>
                  </a:lnTo>
                  <a:lnTo>
                    <a:pt x="238221" y="110154"/>
                  </a:lnTo>
                  <a:lnTo>
                    <a:pt x="253229" y="136626"/>
                  </a:lnTo>
                  <a:lnTo>
                    <a:pt x="255421" y="144677"/>
                  </a:lnTo>
                  <a:lnTo>
                    <a:pt x="257065" y="147248"/>
                  </a:lnTo>
                  <a:lnTo>
                    <a:pt x="259218" y="148962"/>
                  </a:lnTo>
                  <a:lnTo>
                    <a:pt x="265491" y="152982"/>
                  </a:lnTo>
                  <a:lnTo>
                    <a:pt x="285750" y="1714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638">
              <a:extLst>
                <a:ext uri="{FF2B5EF4-FFF2-40B4-BE49-F238E27FC236}">
                  <a16:creationId xmlns:a16="http://schemas.microsoft.com/office/drawing/2014/main" id="{5003EA68-3CE0-6564-EEAB-E082A3DD7DEE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943475" y="3419601"/>
              <a:ext cx="28181" cy="295150"/>
            </a:xfrm>
            <a:custGeom>
              <a:avLst/>
              <a:gdLst/>
              <a:ahLst/>
              <a:cxnLst/>
              <a:rect l="0" t="0" r="0" b="0"/>
              <a:pathLst>
                <a:path w="28181" h="295150">
                  <a:moveTo>
                    <a:pt x="0" y="18924"/>
                  </a:moveTo>
                  <a:lnTo>
                    <a:pt x="0" y="18924"/>
                  </a:lnTo>
                  <a:lnTo>
                    <a:pt x="5056" y="18924"/>
                  </a:lnTo>
                  <a:lnTo>
                    <a:pt x="6545" y="17866"/>
                  </a:lnTo>
                  <a:lnTo>
                    <a:pt x="7539" y="16102"/>
                  </a:lnTo>
                  <a:lnTo>
                    <a:pt x="9263" y="9223"/>
                  </a:lnTo>
                  <a:lnTo>
                    <a:pt x="9409" y="4735"/>
                  </a:lnTo>
                  <a:lnTo>
                    <a:pt x="10506" y="3115"/>
                  </a:lnTo>
                  <a:lnTo>
                    <a:pt x="12296" y="2034"/>
                  </a:lnTo>
                  <a:lnTo>
                    <a:pt x="18655" y="0"/>
                  </a:lnTo>
                  <a:lnTo>
                    <a:pt x="18933" y="4968"/>
                  </a:lnTo>
                  <a:lnTo>
                    <a:pt x="21820" y="10252"/>
                  </a:lnTo>
                  <a:lnTo>
                    <a:pt x="25572" y="16128"/>
                  </a:lnTo>
                  <a:lnTo>
                    <a:pt x="27982" y="28524"/>
                  </a:lnTo>
                  <a:lnTo>
                    <a:pt x="28180" y="31674"/>
                  </a:lnTo>
                  <a:lnTo>
                    <a:pt x="19622" y="79146"/>
                  </a:lnTo>
                  <a:lnTo>
                    <a:pt x="19100" y="123132"/>
                  </a:lnTo>
                  <a:lnTo>
                    <a:pt x="16242" y="145403"/>
                  </a:lnTo>
                  <a:lnTo>
                    <a:pt x="10114" y="189771"/>
                  </a:lnTo>
                  <a:lnTo>
                    <a:pt x="9559" y="234789"/>
                  </a:lnTo>
                  <a:lnTo>
                    <a:pt x="9527" y="278214"/>
                  </a:lnTo>
                  <a:lnTo>
                    <a:pt x="9525" y="2951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639">
              <a:extLst>
                <a:ext uri="{FF2B5EF4-FFF2-40B4-BE49-F238E27FC236}">
                  <a16:creationId xmlns:a16="http://schemas.microsoft.com/office/drawing/2014/main" id="{B35AB63D-25D7-B955-4B1B-257D0A54E58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914900" y="3385516"/>
              <a:ext cx="133306" cy="137362"/>
            </a:xfrm>
            <a:custGeom>
              <a:avLst/>
              <a:gdLst/>
              <a:ahLst/>
              <a:cxnLst/>
              <a:rect l="0" t="0" r="0" b="0"/>
              <a:pathLst>
                <a:path w="133306" h="137362">
                  <a:moveTo>
                    <a:pt x="38100" y="72059"/>
                  </a:moveTo>
                  <a:lnTo>
                    <a:pt x="38100" y="72059"/>
                  </a:lnTo>
                  <a:lnTo>
                    <a:pt x="38100" y="40536"/>
                  </a:lnTo>
                  <a:lnTo>
                    <a:pt x="40922" y="34060"/>
                  </a:lnTo>
                  <a:lnTo>
                    <a:pt x="43156" y="30852"/>
                  </a:lnTo>
                  <a:lnTo>
                    <a:pt x="48461" y="27286"/>
                  </a:lnTo>
                  <a:lnTo>
                    <a:pt x="54347" y="24644"/>
                  </a:lnTo>
                  <a:lnTo>
                    <a:pt x="60490" y="19941"/>
                  </a:lnTo>
                  <a:lnTo>
                    <a:pt x="63926" y="14323"/>
                  </a:lnTo>
                  <a:lnTo>
                    <a:pt x="66132" y="7150"/>
                  </a:lnTo>
                  <a:lnTo>
                    <a:pt x="67371" y="6561"/>
                  </a:lnTo>
                  <a:lnTo>
                    <a:pt x="71571" y="5907"/>
                  </a:lnTo>
                  <a:lnTo>
                    <a:pt x="76964" y="2795"/>
                  </a:lnTo>
                  <a:lnTo>
                    <a:pt x="79885" y="482"/>
                  </a:lnTo>
                  <a:lnTo>
                    <a:pt x="81832" y="0"/>
                  </a:lnTo>
                  <a:lnTo>
                    <a:pt x="83129" y="736"/>
                  </a:lnTo>
                  <a:lnTo>
                    <a:pt x="85212" y="4466"/>
                  </a:lnTo>
                  <a:lnTo>
                    <a:pt x="96019" y="5263"/>
                  </a:lnTo>
                  <a:lnTo>
                    <a:pt x="98938" y="5303"/>
                  </a:lnTo>
                  <a:lnTo>
                    <a:pt x="105003" y="8170"/>
                  </a:lnTo>
                  <a:lnTo>
                    <a:pt x="108102" y="10417"/>
                  </a:lnTo>
                  <a:lnTo>
                    <a:pt x="111545" y="15735"/>
                  </a:lnTo>
                  <a:lnTo>
                    <a:pt x="114134" y="21626"/>
                  </a:lnTo>
                  <a:lnTo>
                    <a:pt x="130704" y="43505"/>
                  </a:lnTo>
                  <a:lnTo>
                    <a:pt x="132828" y="56188"/>
                  </a:lnTo>
                  <a:lnTo>
                    <a:pt x="133305" y="83435"/>
                  </a:lnTo>
                  <a:lnTo>
                    <a:pt x="130508" y="90521"/>
                  </a:lnTo>
                  <a:lnTo>
                    <a:pt x="126794" y="97197"/>
                  </a:lnTo>
                  <a:lnTo>
                    <a:pt x="123647" y="106906"/>
                  </a:lnTo>
                  <a:lnTo>
                    <a:pt x="110683" y="122849"/>
                  </a:lnTo>
                  <a:lnTo>
                    <a:pt x="101757" y="126382"/>
                  </a:lnTo>
                  <a:lnTo>
                    <a:pt x="56482" y="136675"/>
                  </a:lnTo>
                  <a:lnTo>
                    <a:pt x="50355" y="137361"/>
                  </a:lnTo>
                  <a:lnTo>
                    <a:pt x="40725" y="135302"/>
                  </a:lnTo>
                  <a:lnTo>
                    <a:pt x="31859" y="131917"/>
                  </a:lnTo>
                  <a:lnTo>
                    <a:pt x="0" y="1292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640">
              <a:extLst>
                <a:ext uri="{FF2B5EF4-FFF2-40B4-BE49-F238E27FC236}">
                  <a16:creationId xmlns:a16="http://schemas.microsoft.com/office/drawing/2014/main" id="{E4CA7963-0158-F953-7BF0-6CE16D85425F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114933" y="3429003"/>
              <a:ext cx="66623" cy="132907"/>
            </a:xfrm>
            <a:custGeom>
              <a:avLst/>
              <a:gdLst/>
              <a:ahLst/>
              <a:cxnLst/>
              <a:rect l="0" t="0" r="0" b="0"/>
              <a:pathLst>
                <a:path w="66623" h="132907">
                  <a:moveTo>
                    <a:pt x="28567" y="38097"/>
                  </a:moveTo>
                  <a:lnTo>
                    <a:pt x="28567" y="38097"/>
                  </a:lnTo>
                  <a:lnTo>
                    <a:pt x="38058" y="28606"/>
                  </a:lnTo>
                  <a:lnTo>
                    <a:pt x="46290" y="28575"/>
                  </a:lnTo>
                  <a:lnTo>
                    <a:pt x="46732" y="27516"/>
                  </a:lnTo>
                  <a:lnTo>
                    <a:pt x="47607" y="14107"/>
                  </a:lnTo>
                  <a:lnTo>
                    <a:pt x="46552" y="12578"/>
                  </a:lnTo>
                  <a:lnTo>
                    <a:pt x="44790" y="11559"/>
                  </a:lnTo>
                  <a:lnTo>
                    <a:pt x="42557" y="10880"/>
                  </a:lnTo>
                  <a:lnTo>
                    <a:pt x="42127" y="10427"/>
                  </a:lnTo>
                  <a:lnTo>
                    <a:pt x="42899" y="10126"/>
                  </a:lnTo>
                  <a:lnTo>
                    <a:pt x="44471" y="9924"/>
                  </a:lnTo>
                  <a:lnTo>
                    <a:pt x="44462" y="8732"/>
                  </a:lnTo>
                  <a:lnTo>
                    <a:pt x="38120" y="32"/>
                  </a:lnTo>
                  <a:lnTo>
                    <a:pt x="29893" y="0"/>
                  </a:lnTo>
                  <a:lnTo>
                    <a:pt x="23905" y="5054"/>
                  </a:lnTo>
                  <a:lnTo>
                    <a:pt x="21202" y="10359"/>
                  </a:lnTo>
                  <a:lnTo>
                    <a:pt x="20482" y="13255"/>
                  </a:lnTo>
                  <a:lnTo>
                    <a:pt x="18944" y="15186"/>
                  </a:lnTo>
                  <a:lnTo>
                    <a:pt x="5911" y="23595"/>
                  </a:lnTo>
                  <a:lnTo>
                    <a:pt x="4996" y="26312"/>
                  </a:lnTo>
                  <a:lnTo>
                    <a:pt x="5445" y="29182"/>
                  </a:lnTo>
                  <a:lnTo>
                    <a:pt x="6802" y="32154"/>
                  </a:lnTo>
                  <a:lnTo>
                    <a:pt x="6649" y="35193"/>
                  </a:lnTo>
                  <a:lnTo>
                    <a:pt x="1620" y="50498"/>
                  </a:lnTo>
                  <a:lnTo>
                    <a:pt x="3" y="95195"/>
                  </a:lnTo>
                  <a:lnTo>
                    <a:pt x="0" y="98388"/>
                  </a:lnTo>
                  <a:lnTo>
                    <a:pt x="2818" y="104757"/>
                  </a:lnTo>
                  <a:lnTo>
                    <a:pt x="6539" y="111115"/>
                  </a:lnTo>
                  <a:lnTo>
                    <a:pt x="8194" y="117469"/>
                  </a:lnTo>
                  <a:lnTo>
                    <a:pt x="9693" y="119587"/>
                  </a:lnTo>
                  <a:lnTo>
                    <a:pt x="11751" y="120999"/>
                  </a:lnTo>
                  <a:lnTo>
                    <a:pt x="14182" y="121940"/>
                  </a:lnTo>
                  <a:lnTo>
                    <a:pt x="15802" y="123626"/>
                  </a:lnTo>
                  <a:lnTo>
                    <a:pt x="17602" y="128321"/>
                  </a:lnTo>
                  <a:lnTo>
                    <a:pt x="19140" y="129996"/>
                  </a:lnTo>
                  <a:lnTo>
                    <a:pt x="27116" y="132906"/>
                  </a:lnTo>
                  <a:lnTo>
                    <a:pt x="38737" y="125750"/>
                  </a:lnTo>
                  <a:lnTo>
                    <a:pt x="41697" y="125108"/>
                  </a:lnTo>
                  <a:lnTo>
                    <a:pt x="43670" y="123620"/>
                  </a:lnTo>
                  <a:lnTo>
                    <a:pt x="62775" y="97076"/>
                  </a:lnTo>
                  <a:lnTo>
                    <a:pt x="66154" y="74308"/>
                  </a:lnTo>
                  <a:lnTo>
                    <a:pt x="66622" y="45884"/>
                  </a:lnTo>
                  <a:lnTo>
                    <a:pt x="63825" y="38735"/>
                  </a:lnTo>
                  <a:lnTo>
                    <a:pt x="61597" y="35348"/>
                  </a:lnTo>
                  <a:lnTo>
                    <a:pt x="59054" y="33089"/>
                  </a:lnTo>
                  <a:lnTo>
                    <a:pt x="45557" y="26014"/>
                  </a:lnTo>
                  <a:lnTo>
                    <a:pt x="43068" y="23692"/>
                  </a:lnTo>
                  <a:lnTo>
                    <a:pt x="37481" y="21111"/>
                  </a:lnTo>
                  <a:lnTo>
                    <a:pt x="34510" y="20423"/>
                  </a:lnTo>
                  <a:lnTo>
                    <a:pt x="32529" y="18906"/>
                  </a:lnTo>
                  <a:lnTo>
                    <a:pt x="28683" y="12773"/>
                  </a:lnTo>
                  <a:lnTo>
                    <a:pt x="19042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641">
              <a:extLst>
                <a:ext uri="{FF2B5EF4-FFF2-40B4-BE49-F238E27FC236}">
                  <a16:creationId xmlns:a16="http://schemas.microsoft.com/office/drawing/2014/main" id="{744E5085-CF73-8846-919C-44EB82CF3034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248275" y="3390903"/>
              <a:ext cx="47623" cy="28573"/>
            </a:xfrm>
            <a:custGeom>
              <a:avLst/>
              <a:gdLst/>
              <a:ahLst/>
              <a:cxnLst/>
              <a:rect l="0" t="0" r="0" b="0"/>
              <a:pathLst>
                <a:path w="47623" h="28573">
                  <a:moveTo>
                    <a:pt x="38100" y="28572"/>
                  </a:moveTo>
                  <a:lnTo>
                    <a:pt x="38100" y="28572"/>
                  </a:lnTo>
                  <a:lnTo>
                    <a:pt x="43156" y="28572"/>
                  </a:lnTo>
                  <a:lnTo>
                    <a:pt x="44645" y="27514"/>
                  </a:lnTo>
                  <a:lnTo>
                    <a:pt x="45639" y="25750"/>
                  </a:lnTo>
                  <a:lnTo>
                    <a:pt x="47509" y="19440"/>
                  </a:lnTo>
                  <a:lnTo>
                    <a:pt x="47622" y="9924"/>
                  </a:lnTo>
                  <a:lnTo>
                    <a:pt x="39424" y="1357"/>
                  </a:lnTo>
                  <a:lnTo>
                    <a:pt x="33435" y="400"/>
                  </a:lnTo>
                  <a:lnTo>
                    <a:pt x="11002" y="0"/>
                  </a:lnTo>
                  <a:lnTo>
                    <a:pt x="0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642">
              <a:extLst>
                <a:ext uri="{FF2B5EF4-FFF2-40B4-BE49-F238E27FC236}">
                  <a16:creationId xmlns:a16="http://schemas.microsoft.com/office/drawing/2014/main" id="{025FCA36-3A9D-EAAD-07F5-114ED9F28F3D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191125" y="3409950"/>
              <a:ext cx="104773" cy="114301"/>
            </a:xfrm>
            <a:custGeom>
              <a:avLst/>
              <a:gdLst/>
              <a:ahLst/>
              <a:cxnLst/>
              <a:rect l="0" t="0" r="0" b="0"/>
              <a:pathLst>
                <a:path w="104773" h="114301">
                  <a:moveTo>
                    <a:pt x="38100" y="0"/>
                  </a:moveTo>
                  <a:lnTo>
                    <a:pt x="38100" y="0"/>
                  </a:lnTo>
                  <a:lnTo>
                    <a:pt x="43156" y="5057"/>
                  </a:lnTo>
                  <a:lnTo>
                    <a:pt x="45639" y="10361"/>
                  </a:lnTo>
                  <a:lnTo>
                    <a:pt x="47232" y="17333"/>
                  </a:lnTo>
                  <a:lnTo>
                    <a:pt x="60848" y="37213"/>
                  </a:lnTo>
                  <a:lnTo>
                    <a:pt x="63848" y="39625"/>
                  </a:lnTo>
                  <a:lnTo>
                    <a:pt x="66908" y="40175"/>
                  </a:lnTo>
                  <a:lnTo>
                    <a:pt x="70005" y="39484"/>
                  </a:lnTo>
                  <a:lnTo>
                    <a:pt x="72070" y="40081"/>
                  </a:lnTo>
                  <a:lnTo>
                    <a:pt x="73446" y="41537"/>
                  </a:lnTo>
                  <a:lnTo>
                    <a:pt x="74364" y="43567"/>
                  </a:lnTo>
                  <a:lnTo>
                    <a:pt x="76035" y="44919"/>
                  </a:lnTo>
                  <a:lnTo>
                    <a:pt x="80713" y="46423"/>
                  </a:lnTo>
                  <a:lnTo>
                    <a:pt x="82384" y="47882"/>
                  </a:lnTo>
                  <a:lnTo>
                    <a:pt x="84240" y="52325"/>
                  </a:lnTo>
                  <a:lnTo>
                    <a:pt x="85792" y="53934"/>
                  </a:lnTo>
                  <a:lnTo>
                    <a:pt x="90342" y="55720"/>
                  </a:lnTo>
                  <a:lnTo>
                    <a:pt x="91977" y="57255"/>
                  </a:lnTo>
                  <a:lnTo>
                    <a:pt x="94819" y="65225"/>
                  </a:lnTo>
                  <a:lnTo>
                    <a:pt x="95122" y="71302"/>
                  </a:lnTo>
                  <a:lnTo>
                    <a:pt x="98015" y="76845"/>
                  </a:lnTo>
                  <a:lnTo>
                    <a:pt x="103440" y="83971"/>
                  </a:lnTo>
                  <a:lnTo>
                    <a:pt x="104741" y="94812"/>
                  </a:lnTo>
                  <a:lnTo>
                    <a:pt x="104772" y="103413"/>
                  </a:lnTo>
                  <a:lnTo>
                    <a:pt x="96574" y="112856"/>
                  </a:lnTo>
                  <a:lnTo>
                    <a:pt x="48997" y="11428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643">
              <a:extLst>
                <a:ext uri="{FF2B5EF4-FFF2-40B4-BE49-F238E27FC236}">
                  <a16:creationId xmlns:a16="http://schemas.microsoft.com/office/drawing/2014/main" id="{E75CD49F-D5D7-5527-FF81-07BB8F5464E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343525" y="3429003"/>
              <a:ext cx="38101" cy="104773"/>
            </a:xfrm>
            <a:custGeom>
              <a:avLst/>
              <a:gdLst/>
              <a:ahLst/>
              <a:cxnLst/>
              <a:rect l="0" t="0" r="0" b="0"/>
              <a:pathLst>
                <a:path w="38101" h="104773">
                  <a:moveTo>
                    <a:pt x="9525" y="38097"/>
                  </a:moveTo>
                  <a:lnTo>
                    <a:pt x="9525" y="38097"/>
                  </a:lnTo>
                  <a:lnTo>
                    <a:pt x="9525" y="33040"/>
                  </a:lnTo>
                  <a:lnTo>
                    <a:pt x="10583" y="31551"/>
                  </a:lnTo>
                  <a:lnTo>
                    <a:pt x="12347" y="30558"/>
                  </a:lnTo>
                  <a:lnTo>
                    <a:pt x="22782" y="28965"/>
                  </a:lnTo>
                  <a:lnTo>
                    <a:pt x="24713" y="27775"/>
                  </a:lnTo>
                  <a:lnTo>
                    <a:pt x="26000" y="25924"/>
                  </a:lnTo>
                  <a:lnTo>
                    <a:pt x="28488" y="21045"/>
                  </a:lnTo>
                  <a:lnTo>
                    <a:pt x="36626" y="11249"/>
                  </a:lnTo>
                  <a:lnTo>
                    <a:pt x="38100" y="8"/>
                  </a:lnTo>
                  <a:lnTo>
                    <a:pt x="38100" y="0"/>
                  </a:lnTo>
                  <a:lnTo>
                    <a:pt x="29899" y="8198"/>
                  </a:lnTo>
                  <a:lnTo>
                    <a:pt x="28750" y="21603"/>
                  </a:lnTo>
                  <a:lnTo>
                    <a:pt x="28691" y="20751"/>
                  </a:lnTo>
                  <a:lnTo>
                    <a:pt x="28585" y="32454"/>
                  </a:lnTo>
                  <a:lnTo>
                    <a:pt x="25758" y="38411"/>
                  </a:lnTo>
                  <a:lnTo>
                    <a:pt x="14388" y="57196"/>
                  </a:lnTo>
                  <a:lnTo>
                    <a:pt x="9427" y="71347"/>
                  </a:lnTo>
                  <a:lnTo>
                    <a:pt x="7343" y="72963"/>
                  </a:lnTo>
                  <a:lnTo>
                    <a:pt x="4895" y="74041"/>
                  </a:lnTo>
                  <a:lnTo>
                    <a:pt x="3263" y="75818"/>
                  </a:lnTo>
                  <a:lnTo>
                    <a:pt x="1451" y="80615"/>
                  </a:lnTo>
                  <a:lnTo>
                    <a:pt x="0" y="104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644">
              <a:extLst>
                <a:ext uri="{FF2B5EF4-FFF2-40B4-BE49-F238E27FC236}">
                  <a16:creationId xmlns:a16="http://schemas.microsoft.com/office/drawing/2014/main" id="{5AE0DB6F-00DD-D096-45D1-15CA5DB7A528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391150" y="33432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6545" y="37042"/>
                  </a:lnTo>
                  <a:lnTo>
                    <a:pt x="7539" y="35278"/>
                  </a:lnTo>
                  <a:lnTo>
                    <a:pt x="9132" y="2484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645">
              <a:extLst>
                <a:ext uri="{FF2B5EF4-FFF2-40B4-BE49-F238E27FC236}">
                  <a16:creationId xmlns:a16="http://schemas.microsoft.com/office/drawing/2014/main" id="{F432053A-4D55-9FD4-C8D0-E9B1FA491A74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452422" y="3257550"/>
              <a:ext cx="110179" cy="276226"/>
            </a:xfrm>
            <a:custGeom>
              <a:avLst/>
              <a:gdLst/>
              <a:ahLst/>
              <a:cxnLst/>
              <a:rect l="0" t="0" r="0" b="0"/>
              <a:pathLst>
                <a:path w="110179" h="276226">
                  <a:moveTo>
                    <a:pt x="53028" y="0"/>
                  </a:moveTo>
                  <a:lnTo>
                    <a:pt x="53028" y="0"/>
                  </a:lnTo>
                  <a:lnTo>
                    <a:pt x="70638" y="0"/>
                  </a:lnTo>
                  <a:lnTo>
                    <a:pt x="71118" y="1058"/>
                  </a:lnTo>
                  <a:lnTo>
                    <a:pt x="71651" y="5057"/>
                  </a:lnTo>
                  <a:lnTo>
                    <a:pt x="69066" y="10361"/>
                  </a:lnTo>
                  <a:lnTo>
                    <a:pt x="66895" y="13257"/>
                  </a:lnTo>
                  <a:lnTo>
                    <a:pt x="66506" y="16247"/>
                  </a:lnTo>
                  <a:lnTo>
                    <a:pt x="68896" y="22390"/>
                  </a:lnTo>
                  <a:lnTo>
                    <a:pt x="68898" y="25510"/>
                  </a:lnTo>
                  <a:lnTo>
                    <a:pt x="49605" y="69118"/>
                  </a:lnTo>
                  <a:lnTo>
                    <a:pt x="38982" y="110782"/>
                  </a:lnTo>
                  <a:lnTo>
                    <a:pt x="26217" y="157396"/>
                  </a:lnTo>
                  <a:lnTo>
                    <a:pt x="14855" y="203121"/>
                  </a:lnTo>
                  <a:lnTo>
                    <a:pt x="6372" y="234747"/>
                  </a:lnTo>
                  <a:lnTo>
                    <a:pt x="5834" y="245796"/>
                  </a:lnTo>
                  <a:lnTo>
                    <a:pt x="4631" y="249589"/>
                  </a:lnTo>
                  <a:lnTo>
                    <a:pt x="2772" y="252118"/>
                  </a:lnTo>
                  <a:lnTo>
                    <a:pt x="473" y="253804"/>
                  </a:lnTo>
                  <a:lnTo>
                    <a:pt x="0" y="255986"/>
                  </a:lnTo>
                  <a:lnTo>
                    <a:pt x="743" y="258499"/>
                  </a:lnTo>
                  <a:lnTo>
                    <a:pt x="3332" y="264114"/>
                  </a:lnTo>
                  <a:lnTo>
                    <a:pt x="4483" y="270137"/>
                  </a:lnTo>
                  <a:lnTo>
                    <a:pt x="5848" y="272166"/>
                  </a:lnTo>
                  <a:lnTo>
                    <a:pt x="7816" y="273519"/>
                  </a:lnTo>
                  <a:lnTo>
                    <a:pt x="13524" y="275691"/>
                  </a:lnTo>
                  <a:lnTo>
                    <a:pt x="59463" y="276225"/>
                  </a:lnTo>
                  <a:lnTo>
                    <a:pt x="84781" y="276225"/>
                  </a:lnTo>
                  <a:lnTo>
                    <a:pt x="86896" y="275167"/>
                  </a:lnTo>
                  <a:lnTo>
                    <a:pt x="88308" y="273403"/>
                  </a:lnTo>
                  <a:lnTo>
                    <a:pt x="89247" y="271168"/>
                  </a:lnTo>
                  <a:lnTo>
                    <a:pt x="90932" y="269679"/>
                  </a:lnTo>
                  <a:lnTo>
                    <a:pt x="101241" y="264466"/>
                  </a:lnTo>
                  <a:lnTo>
                    <a:pt x="110178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646">
              <a:extLst>
                <a:ext uri="{FF2B5EF4-FFF2-40B4-BE49-F238E27FC236}">
                  <a16:creationId xmlns:a16="http://schemas.microsoft.com/office/drawing/2014/main" id="{2B453E9F-A8E9-4D59-F2B1-C03AFC7F02B1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457825" y="3400425"/>
              <a:ext cx="104776" cy="38101"/>
            </a:xfrm>
            <a:custGeom>
              <a:avLst/>
              <a:gdLst/>
              <a:ahLst/>
              <a:cxnLst/>
              <a:rect l="0" t="0" r="0" b="0"/>
              <a:pathLst>
                <a:path w="10477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3"/>
                  </a:lnTo>
                  <a:lnTo>
                    <a:pt x="10361" y="30561"/>
                  </a:lnTo>
                  <a:lnTo>
                    <a:pt x="25510" y="27778"/>
                  </a:lnTo>
                  <a:lnTo>
                    <a:pt x="38122" y="21087"/>
                  </a:lnTo>
                  <a:lnTo>
                    <a:pt x="41290" y="20408"/>
                  </a:lnTo>
                  <a:lnTo>
                    <a:pt x="60327" y="10969"/>
                  </a:lnTo>
                  <a:lnTo>
                    <a:pt x="73025" y="8752"/>
                  </a:lnTo>
                  <a:lnTo>
                    <a:pt x="85725" y="204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9" name="SMARTInkShape-Group134">
            <a:extLst>
              <a:ext uri="{FF2B5EF4-FFF2-40B4-BE49-F238E27FC236}">
                <a16:creationId xmlns:a16="http://schemas.microsoft.com/office/drawing/2014/main" id="{D93F5625-3529-0003-7A3B-9B55E909EDCC}"/>
              </a:ext>
            </a:extLst>
          </p:cNvPr>
          <p:cNvGrpSpPr/>
          <p:nvPr/>
        </p:nvGrpSpPr>
        <p:grpSpPr>
          <a:xfrm>
            <a:off x="6400800" y="3181361"/>
            <a:ext cx="466726" cy="380990"/>
            <a:chOff x="6400800" y="3181361"/>
            <a:chExt cx="466726" cy="380990"/>
          </a:xfrm>
        </p:grpSpPr>
        <p:sp>
          <p:nvSpPr>
            <p:cNvPr id="784" name="SMARTInkShape-647">
              <a:extLst>
                <a:ext uri="{FF2B5EF4-FFF2-40B4-BE49-F238E27FC236}">
                  <a16:creationId xmlns:a16="http://schemas.microsoft.com/office/drawing/2014/main" id="{EF40C9AB-211F-4B93-183A-D335A588D86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438900" y="3181361"/>
              <a:ext cx="161926" cy="380990"/>
            </a:xfrm>
            <a:custGeom>
              <a:avLst/>
              <a:gdLst/>
              <a:ahLst/>
              <a:cxnLst/>
              <a:rect l="0" t="0" r="0" b="0"/>
              <a:pathLst>
                <a:path w="161926" h="380990">
                  <a:moveTo>
                    <a:pt x="152400" y="66664"/>
                  </a:moveTo>
                  <a:lnTo>
                    <a:pt x="152400" y="66664"/>
                  </a:lnTo>
                  <a:lnTo>
                    <a:pt x="161532" y="66664"/>
                  </a:lnTo>
                  <a:lnTo>
                    <a:pt x="161925" y="42592"/>
                  </a:lnTo>
                  <a:lnTo>
                    <a:pt x="160867" y="41091"/>
                  </a:lnTo>
                  <a:lnTo>
                    <a:pt x="159103" y="40090"/>
                  </a:lnTo>
                  <a:lnTo>
                    <a:pt x="153725" y="38485"/>
                  </a:lnTo>
                  <a:lnTo>
                    <a:pt x="147736" y="33150"/>
                  </a:lnTo>
                  <a:lnTo>
                    <a:pt x="145035" y="27780"/>
                  </a:lnTo>
                  <a:lnTo>
                    <a:pt x="144315" y="24866"/>
                  </a:lnTo>
                  <a:lnTo>
                    <a:pt x="142777" y="22924"/>
                  </a:lnTo>
                  <a:lnTo>
                    <a:pt x="138245" y="20765"/>
                  </a:lnTo>
                  <a:lnTo>
                    <a:pt x="136613" y="19132"/>
                  </a:lnTo>
                  <a:lnTo>
                    <a:pt x="134800" y="14494"/>
                  </a:lnTo>
                  <a:lnTo>
                    <a:pt x="133258" y="12834"/>
                  </a:lnTo>
                  <a:lnTo>
                    <a:pt x="123734" y="8747"/>
                  </a:lnTo>
                  <a:lnTo>
                    <a:pt x="116508" y="3055"/>
                  </a:lnTo>
                  <a:lnTo>
                    <a:pt x="107663" y="897"/>
                  </a:lnTo>
                  <a:lnTo>
                    <a:pt x="76167" y="0"/>
                  </a:lnTo>
                  <a:lnTo>
                    <a:pt x="68071" y="2816"/>
                  </a:lnTo>
                  <a:lnTo>
                    <a:pt x="60946" y="6537"/>
                  </a:lnTo>
                  <a:lnTo>
                    <a:pt x="50983" y="9691"/>
                  </a:lnTo>
                  <a:lnTo>
                    <a:pt x="44532" y="14179"/>
                  </a:lnTo>
                  <a:lnTo>
                    <a:pt x="40958" y="19701"/>
                  </a:lnTo>
                  <a:lnTo>
                    <a:pt x="38312" y="25683"/>
                  </a:lnTo>
                  <a:lnTo>
                    <a:pt x="23023" y="45523"/>
                  </a:lnTo>
                  <a:lnTo>
                    <a:pt x="11004" y="92230"/>
                  </a:lnTo>
                  <a:lnTo>
                    <a:pt x="1454" y="138379"/>
                  </a:lnTo>
                  <a:lnTo>
                    <a:pt x="191" y="181628"/>
                  </a:lnTo>
                  <a:lnTo>
                    <a:pt x="17" y="227811"/>
                  </a:lnTo>
                  <a:lnTo>
                    <a:pt x="0" y="272994"/>
                  </a:lnTo>
                  <a:lnTo>
                    <a:pt x="1058" y="298430"/>
                  </a:lnTo>
                  <a:lnTo>
                    <a:pt x="9132" y="344182"/>
                  </a:lnTo>
                  <a:lnTo>
                    <a:pt x="9525" y="3809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648">
              <a:extLst>
                <a:ext uri="{FF2B5EF4-FFF2-40B4-BE49-F238E27FC236}">
                  <a16:creationId xmlns:a16="http://schemas.microsoft.com/office/drawing/2014/main" id="{5B591A64-7393-1F43-1FE0-71616516030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448425" y="3562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649">
              <a:extLst>
                <a:ext uri="{FF2B5EF4-FFF2-40B4-BE49-F238E27FC236}">
                  <a16:creationId xmlns:a16="http://schemas.microsoft.com/office/drawing/2014/main" id="{687B3131-CD3D-6991-98A3-602B4E199A92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400800" y="3381375"/>
              <a:ext cx="104776" cy="57151"/>
            </a:xfrm>
            <a:custGeom>
              <a:avLst/>
              <a:gdLst/>
              <a:ahLst/>
              <a:cxnLst/>
              <a:rect l="0" t="0" r="0" b="0"/>
              <a:pathLst>
                <a:path w="104776" h="57151">
                  <a:moveTo>
                    <a:pt x="0" y="57150"/>
                  </a:moveTo>
                  <a:lnTo>
                    <a:pt x="0" y="57150"/>
                  </a:lnTo>
                  <a:lnTo>
                    <a:pt x="0" y="48949"/>
                  </a:lnTo>
                  <a:lnTo>
                    <a:pt x="6545" y="40282"/>
                  </a:lnTo>
                  <a:lnTo>
                    <a:pt x="8201" y="34484"/>
                  </a:lnTo>
                  <a:lnTo>
                    <a:pt x="10759" y="32514"/>
                  </a:lnTo>
                  <a:lnTo>
                    <a:pt x="22356" y="28684"/>
                  </a:lnTo>
                  <a:lnTo>
                    <a:pt x="24428" y="26531"/>
                  </a:lnTo>
                  <a:lnTo>
                    <a:pt x="25811" y="24037"/>
                  </a:lnTo>
                  <a:lnTo>
                    <a:pt x="28849" y="22375"/>
                  </a:lnTo>
                  <a:lnTo>
                    <a:pt x="42179" y="18977"/>
                  </a:lnTo>
                  <a:lnTo>
                    <a:pt x="54361" y="1279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650">
              <a:extLst>
                <a:ext uri="{FF2B5EF4-FFF2-40B4-BE49-F238E27FC236}">
                  <a16:creationId xmlns:a16="http://schemas.microsoft.com/office/drawing/2014/main" id="{D8A1599A-8DCE-EFDF-9345-EC10A686081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592776" y="3352810"/>
              <a:ext cx="74722" cy="104727"/>
            </a:xfrm>
            <a:custGeom>
              <a:avLst/>
              <a:gdLst/>
              <a:ahLst/>
              <a:cxnLst/>
              <a:rect l="0" t="0" r="0" b="0"/>
              <a:pathLst>
                <a:path w="74722" h="104727">
                  <a:moveTo>
                    <a:pt x="65199" y="28565"/>
                  </a:moveTo>
                  <a:lnTo>
                    <a:pt x="65199" y="28565"/>
                  </a:lnTo>
                  <a:lnTo>
                    <a:pt x="59712" y="28565"/>
                  </a:lnTo>
                  <a:lnTo>
                    <a:pt x="62054" y="28565"/>
                  </a:lnTo>
                  <a:lnTo>
                    <a:pt x="56721" y="28565"/>
                  </a:lnTo>
                  <a:lnTo>
                    <a:pt x="61040" y="28565"/>
                  </a:lnTo>
                  <a:lnTo>
                    <a:pt x="62426" y="27507"/>
                  </a:lnTo>
                  <a:lnTo>
                    <a:pt x="65185" y="19092"/>
                  </a:lnTo>
                  <a:lnTo>
                    <a:pt x="65189" y="19074"/>
                  </a:lnTo>
                  <a:lnTo>
                    <a:pt x="65196" y="13993"/>
                  </a:lnTo>
                  <a:lnTo>
                    <a:pt x="64139" y="12501"/>
                  </a:lnTo>
                  <a:lnTo>
                    <a:pt x="62375" y="11506"/>
                  </a:lnTo>
                  <a:lnTo>
                    <a:pt x="56998" y="9908"/>
                  </a:lnTo>
                  <a:lnTo>
                    <a:pt x="56262" y="6867"/>
                  </a:lnTo>
                  <a:lnTo>
                    <a:pt x="56065" y="4575"/>
                  </a:lnTo>
                  <a:lnTo>
                    <a:pt x="54876" y="3047"/>
                  </a:lnTo>
                  <a:lnTo>
                    <a:pt x="46551" y="109"/>
                  </a:lnTo>
                  <a:lnTo>
                    <a:pt x="32927" y="0"/>
                  </a:lnTo>
                  <a:lnTo>
                    <a:pt x="30984" y="1055"/>
                  </a:lnTo>
                  <a:lnTo>
                    <a:pt x="29689" y="2817"/>
                  </a:lnTo>
                  <a:lnTo>
                    <a:pt x="28250" y="7596"/>
                  </a:lnTo>
                  <a:lnTo>
                    <a:pt x="27610" y="13248"/>
                  </a:lnTo>
                  <a:lnTo>
                    <a:pt x="24504" y="19288"/>
                  </a:lnTo>
                  <a:lnTo>
                    <a:pt x="22194" y="22380"/>
                  </a:lnTo>
                  <a:lnTo>
                    <a:pt x="16804" y="25816"/>
                  </a:lnTo>
                  <a:lnTo>
                    <a:pt x="13887" y="26733"/>
                  </a:lnTo>
                  <a:lnTo>
                    <a:pt x="11941" y="29460"/>
                  </a:lnTo>
                  <a:lnTo>
                    <a:pt x="5996" y="46224"/>
                  </a:lnTo>
                  <a:lnTo>
                    <a:pt x="1844" y="53347"/>
                  </a:lnTo>
                  <a:lnTo>
                    <a:pt x="0" y="60040"/>
                  </a:lnTo>
                  <a:lnTo>
                    <a:pt x="567" y="63307"/>
                  </a:lnTo>
                  <a:lnTo>
                    <a:pt x="6258" y="76154"/>
                  </a:lnTo>
                  <a:lnTo>
                    <a:pt x="6854" y="79341"/>
                  </a:lnTo>
                  <a:lnTo>
                    <a:pt x="16145" y="93356"/>
                  </a:lnTo>
                  <a:lnTo>
                    <a:pt x="22207" y="99738"/>
                  </a:lnTo>
                  <a:lnTo>
                    <a:pt x="27747" y="102531"/>
                  </a:lnTo>
                  <a:lnTo>
                    <a:pt x="46206" y="104569"/>
                  </a:lnTo>
                  <a:lnTo>
                    <a:pt x="58860" y="104726"/>
                  </a:lnTo>
                  <a:lnTo>
                    <a:pt x="60973" y="103681"/>
                  </a:lnTo>
                  <a:lnTo>
                    <a:pt x="62381" y="101926"/>
                  </a:lnTo>
                  <a:lnTo>
                    <a:pt x="63321" y="99697"/>
                  </a:lnTo>
                  <a:lnTo>
                    <a:pt x="65005" y="98212"/>
                  </a:lnTo>
                  <a:lnTo>
                    <a:pt x="69699" y="96561"/>
                  </a:lnTo>
                  <a:lnTo>
                    <a:pt x="71375" y="95062"/>
                  </a:lnTo>
                  <a:lnTo>
                    <a:pt x="73236" y="90575"/>
                  </a:lnTo>
                  <a:lnTo>
                    <a:pt x="74721" y="45645"/>
                  </a:lnTo>
                  <a:lnTo>
                    <a:pt x="71900" y="38625"/>
                  </a:lnTo>
                  <a:lnTo>
                    <a:pt x="68177" y="31978"/>
                  </a:lnTo>
                  <a:lnTo>
                    <a:pt x="66523" y="25496"/>
                  </a:lnTo>
                  <a:lnTo>
                    <a:pt x="65023" y="23344"/>
                  </a:lnTo>
                  <a:lnTo>
                    <a:pt x="62964" y="21909"/>
                  </a:lnTo>
                  <a:lnTo>
                    <a:pt x="60534" y="20953"/>
                  </a:lnTo>
                  <a:lnTo>
                    <a:pt x="58915" y="19257"/>
                  </a:lnTo>
                  <a:lnTo>
                    <a:pt x="55674" y="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651">
              <a:extLst>
                <a:ext uri="{FF2B5EF4-FFF2-40B4-BE49-F238E27FC236}">
                  <a16:creationId xmlns:a16="http://schemas.microsoft.com/office/drawing/2014/main" id="{CFED8C1A-CEFC-0C5C-D651-02F4E49BADB3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715125" y="3324225"/>
              <a:ext cx="152401" cy="123822"/>
            </a:xfrm>
            <a:custGeom>
              <a:avLst/>
              <a:gdLst/>
              <a:ahLst/>
              <a:cxnLst/>
              <a:rect l="0" t="0" r="0" b="0"/>
              <a:pathLst>
                <a:path w="152401" h="123822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1058" y="29458"/>
                  </a:lnTo>
                  <a:lnTo>
                    <a:pt x="8200" y="28692"/>
                  </a:lnTo>
                  <a:lnTo>
                    <a:pt x="8937" y="25805"/>
                  </a:lnTo>
                  <a:lnTo>
                    <a:pt x="9132" y="23553"/>
                  </a:lnTo>
                  <a:lnTo>
                    <a:pt x="10321" y="22052"/>
                  </a:lnTo>
                  <a:lnTo>
                    <a:pt x="17691" y="19446"/>
                  </a:lnTo>
                  <a:lnTo>
                    <a:pt x="23704" y="19167"/>
                  </a:lnTo>
                  <a:lnTo>
                    <a:pt x="25328" y="18070"/>
                  </a:lnTo>
                  <a:lnTo>
                    <a:pt x="26410" y="16280"/>
                  </a:lnTo>
                  <a:lnTo>
                    <a:pt x="27132" y="14029"/>
                  </a:lnTo>
                  <a:lnTo>
                    <a:pt x="28670" y="12527"/>
                  </a:lnTo>
                  <a:lnTo>
                    <a:pt x="33203" y="10859"/>
                  </a:lnTo>
                  <a:lnTo>
                    <a:pt x="71301" y="9525"/>
                  </a:lnTo>
                  <a:lnTo>
                    <a:pt x="72934" y="10583"/>
                  </a:lnTo>
                  <a:lnTo>
                    <a:pt x="74023" y="12347"/>
                  </a:lnTo>
                  <a:lnTo>
                    <a:pt x="75770" y="17726"/>
                  </a:lnTo>
                  <a:lnTo>
                    <a:pt x="82661" y="26393"/>
                  </a:lnTo>
                  <a:lnTo>
                    <a:pt x="84817" y="35219"/>
                  </a:lnTo>
                  <a:lnTo>
                    <a:pt x="85722" y="82520"/>
                  </a:lnTo>
                  <a:lnTo>
                    <a:pt x="85724" y="94888"/>
                  </a:lnTo>
                  <a:lnTo>
                    <a:pt x="84667" y="98184"/>
                  </a:lnTo>
                  <a:lnTo>
                    <a:pt x="82903" y="100381"/>
                  </a:lnTo>
                  <a:lnTo>
                    <a:pt x="80669" y="101845"/>
                  </a:lnTo>
                  <a:lnTo>
                    <a:pt x="79180" y="103880"/>
                  </a:lnTo>
                  <a:lnTo>
                    <a:pt x="73967" y="114750"/>
                  </a:lnTo>
                  <a:lnTo>
                    <a:pt x="71536" y="117775"/>
                  </a:lnTo>
                  <a:lnTo>
                    <a:pt x="66014" y="121136"/>
                  </a:lnTo>
                  <a:lnTo>
                    <a:pt x="57258" y="123471"/>
                  </a:lnTo>
                  <a:lnTo>
                    <a:pt x="42699" y="123821"/>
                  </a:lnTo>
                  <a:lnTo>
                    <a:pt x="41166" y="122764"/>
                  </a:lnTo>
                  <a:lnTo>
                    <a:pt x="40144" y="121001"/>
                  </a:lnTo>
                  <a:lnTo>
                    <a:pt x="38369" y="114124"/>
                  </a:lnTo>
                  <a:lnTo>
                    <a:pt x="38136" y="106215"/>
                  </a:lnTo>
                  <a:lnTo>
                    <a:pt x="44653" y="97455"/>
                  </a:lnTo>
                  <a:lnTo>
                    <a:pt x="47803" y="88612"/>
                  </a:lnTo>
                  <a:lnTo>
                    <a:pt x="53911" y="79290"/>
                  </a:lnTo>
                  <a:lnTo>
                    <a:pt x="57248" y="69825"/>
                  </a:lnTo>
                  <a:lnTo>
                    <a:pt x="70281" y="53972"/>
                  </a:lnTo>
                  <a:lnTo>
                    <a:pt x="84559" y="44449"/>
                  </a:lnTo>
                  <a:lnTo>
                    <a:pt x="123775" y="26415"/>
                  </a:lnTo>
                  <a:lnTo>
                    <a:pt x="130153" y="22323"/>
                  </a:lnTo>
                  <a:lnTo>
                    <a:pt x="136516" y="20505"/>
                  </a:lnTo>
                  <a:lnTo>
                    <a:pt x="138635" y="18962"/>
                  </a:lnTo>
                  <a:lnTo>
                    <a:pt x="140048" y="16875"/>
                  </a:lnTo>
                  <a:lnTo>
                    <a:pt x="142317" y="10976"/>
                  </a:lnTo>
                  <a:lnTo>
                    <a:pt x="145449" y="10170"/>
                  </a:lnTo>
                  <a:lnTo>
                    <a:pt x="151027" y="9653"/>
                  </a:lnTo>
                  <a:lnTo>
                    <a:pt x="151485" y="855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3" name="SMARTInkShape-Group135">
            <a:extLst>
              <a:ext uri="{FF2B5EF4-FFF2-40B4-BE49-F238E27FC236}">
                <a16:creationId xmlns:a16="http://schemas.microsoft.com/office/drawing/2014/main" id="{6D7CA1B4-C885-B332-9B85-71B2A5566B48}"/>
              </a:ext>
            </a:extLst>
          </p:cNvPr>
          <p:cNvGrpSpPr/>
          <p:nvPr/>
        </p:nvGrpSpPr>
        <p:grpSpPr>
          <a:xfrm>
            <a:off x="7192860" y="3019425"/>
            <a:ext cx="503226" cy="400002"/>
            <a:chOff x="7192860" y="3019425"/>
            <a:chExt cx="503226" cy="400002"/>
          </a:xfrm>
        </p:grpSpPr>
        <p:sp>
          <p:nvSpPr>
            <p:cNvPr id="790" name="SMARTInkShape-652">
              <a:extLst>
                <a:ext uri="{FF2B5EF4-FFF2-40B4-BE49-F238E27FC236}">
                  <a16:creationId xmlns:a16="http://schemas.microsoft.com/office/drawing/2014/main" id="{32213B33-F1EA-0F2D-6EC7-F7744A920981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192860" y="3286242"/>
              <a:ext cx="112685" cy="133185"/>
            </a:xfrm>
            <a:custGeom>
              <a:avLst/>
              <a:gdLst/>
              <a:ahLst/>
              <a:cxnLst/>
              <a:rect l="0" t="0" r="0" b="0"/>
              <a:pathLst>
                <a:path w="112685" h="133185">
                  <a:moveTo>
                    <a:pt x="74715" y="28458"/>
                  </a:moveTo>
                  <a:lnTo>
                    <a:pt x="74715" y="28458"/>
                  </a:lnTo>
                  <a:lnTo>
                    <a:pt x="74715" y="20257"/>
                  </a:lnTo>
                  <a:lnTo>
                    <a:pt x="75773" y="19816"/>
                  </a:lnTo>
                  <a:lnTo>
                    <a:pt x="79771" y="19326"/>
                  </a:lnTo>
                  <a:lnTo>
                    <a:pt x="80203" y="18136"/>
                  </a:lnTo>
                  <a:lnTo>
                    <a:pt x="74797" y="9527"/>
                  </a:lnTo>
                  <a:lnTo>
                    <a:pt x="74740" y="4387"/>
                  </a:lnTo>
                  <a:lnTo>
                    <a:pt x="73673" y="2886"/>
                  </a:lnTo>
                  <a:lnTo>
                    <a:pt x="71904" y="1884"/>
                  </a:lnTo>
                  <a:lnTo>
                    <a:pt x="65583" y="0"/>
                  </a:lnTo>
                  <a:lnTo>
                    <a:pt x="57663" y="6452"/>
                  </a:lnTo>
                  <a:lnTo>
                    <a:pt x="47866" y="9019"/>
                  </a:lnTo>
                  <a:lnTo>
                    <a:pt x="41595" y="14349"/>
                  </a:lnTo>
                  <a:lnTo>
                    <a:pt x="38829" y="19718"/>
                  </a:lnTo>
                  <a:lnTo>
                    <a:pt x="38091" y="22631"/>
                  </a:lnTo>
                  <a:lnTo>
                    <a:pt x="31996" y="31788"/>
                  </a:lnTo>
                  <a:lnTo>
                    <a:pt x="12189" y="53867"/>
                  </a:lnTo>
                  <a:lnTo>
                    <a:pt x="6037" y="66560"/>
                  </a:lnTo>
                  <a:lnTo>
                    <a:pt x="1858" y="72909"/>
                  </a:lnTo>
                  <a:lnTo>
                    <a:pt x="0" y="79258"/>
                  </a:lnTo>
                  <a:lnTo>
                    <a:pt x="564" y="82433"/>
                  </a:lnTo>
                  <a:lnTo>
                    <a:pt x="6249" y="95133"/>
                  </a:lnTo>
                  <a:lnTo>
                    <a:pt x="6845" y="98308"/>
                  </a:lnTo>
                  <a:lnTo>
                    <a:pt x="12743" y="107833"/>
                  </a:lnTo>
                  <a:lnTo>
                    <a:pt x="30398" y="126883"/>
                  </a:lnTo>
                  <a:lnTo>
                    <a:pt x="36674" y="130411"/>
                  </a:lnTo>
                  <a:lnTo>
                    <a:pt x="49327" y="132675"/>
                  </a:lnTo>
                  <a:lnTo>
                    <a:pt x="76567" y="133184"/>
                  </a:lnTo>
                  <a:lnTo>
                    <a:pt x="83652" y="130389"/>
                  </a:lnTo>
                  <a:lnTo>
                    <a:pt x="90329" y="126677"/>
                  </a:lnTo>
                  <a:lnTo>
                    <a:pt x="96825" y="125027"/>
                  </a:lnTo>
                  <a:lnTo>
                    <a:pt x="98979" y="123529"/>
                  </a:lnTo>
                  <a:lnTo>
                    <a:pt x="100417" y="121472"/>
                  </a:lnTo>
                  <a:lnTo>
                    <a:pt x="101375" y="119043"/>
                  </a:lnTo>
                  <a:lnTo>
                    <a:pt x="103071" y="117423"/>
                  </a:lnTo>
                  <a:lnTo>
                    <a:pt x="107779" y="115623"/>
                  </a:lnTo>
                  <a:lnTo>
                    <a:pt x="109458" y="113026"/>
                  </a:lnTo>
                  <a:lnTo>
                    <a:pt x="112373" y="92851"/>
                  </a:lnTo>
                  <a:lnTo>
                    <a:pt x="112684" y="82698"/>
                  </a:lnTo>
                  <a:lnTo>
                    <a:pt x="109935" y="76200"/>
                  </a:lnTo>
                  <a:lnTo>
                    <a:pt x="107720" y="72987"/>
                  </a:lnTo>
                  <a:lnTo>
                    <a:pt x="101051" y="49504"/>
                  </a:lnTo>
                  <a:lnTo>
                    <a:pt x="97003" y="42045"/>
                  </a:lnTo>
                  <a:lnTo>
                    <a:pt x="95204" y="35202"/>
                  </a:lnTo>
                  <a:lnTo>
                    <a:pt x="93666" y="32954"/>
                  </a:lnTo>
                  <a:lnTo>
                    <a:pt x="91582" y="31455"/>
                  </a:lnTo>
                  <a:lnTo>
                    <a:pt x="86445" y="28732"/>
                  </a:lnTo>
                  <a:lnTo>
                    <a:pt x="76468" y="20433"/>
                  </a:lnTo>
                  <a:lnTo>
                    <a:pt x="70178" y="19378"/>
                  </a:lnTo>
                  <a:lnTo>
                    <a:pt x="55665" y="18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653">
              <a:extLst>
                <a:ext uri="{FF2B5EF4-FFF2-40B4-BE49-F238E27FC236}">
                  <a16:creationId xmlns:a16="http://schemas.microsoft.com/office/drawing/2014/main" id="{403E19AC-71E3-9A35-F994-BB389B23DA9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410605" y="3105150"/>
              <a:ext cx="133196" cy="285712"/>
            </a:xfrm>
            <a:custGeom>
              <a:avLst/>
              <a:gdLst/>
              <a:ahLst/>
              <a:cxnLst/>
              <a:rect l="0" t="0" r="0" b="0"/>
              <a:pathLst>
                <a:path w="133196" h="285712">
                  <a:moveTo>
                    <a:pt x="123670" y="228600"/>
                  </a:moveTo>
                  <a:lnTo>
                    <a:pt x="123670" y="228600"/>
                  </a:lnTo>
                  <a:lnTo>
                    <a:pt x="128726" y="223543"/>
                  </a:lnTo>
                  <a:lnTo>
                    <a:pt x="130217" y="223112"/>
                  </a:lnTo>
                  <a:lnTo>
                    <a:pt x="131210" y="223883"/>
                  </a:lnTo>
                  <a:lnTo>
                    <a:pt x="131871" y="225456"/>
                  </a:lnTo>
                  <a:lnTo>
                    <a:pt x="132313" y="225445"/>
                  </a:lnTo>
                  <a:lnTo>
                    <a:pt x="133194" y="219083"/>
                  </a:lnTo>
                  <a:lnTo>
                    <a:pt x="133195" y="209943"/>
                  </a:lnTo>
                  <a:lnTo>
                    <a:pt x="115585" y="209553"/>
                  </a:lnTo>
                  <a:lnTo>
                    <a:pt x="115105" y="208494"/>
                  </a:lnTo>
                  <a:lnTo>
                    <a:pt x="114572" y="204494"/>
                  </a:lnTo>
                  <a:lnTo>
                    <a:pt x="113371" y="203004"/>
                  </a:lnTo>
                  <a:lnTo>
                    <a:pt x="94863" y="192660"/>
                  </a:lnTo>
                  <a:lnTo>
                    <a:pt x="82349" y="190926"/>
                  </a:lnTo>
                  <a:lnTo>
                    <a:pt x="80249" y="189726"/>
                  </a:lnTo>
                  <a:lnTo>
                    <a:pt x="78847" y="187867"/>
                  </a:lnTo>
                  <a:lnTo>
                    <a:pt x="77913" y="185570"/>
                  </a:lnTo>
                  <a:lnTo>
                    <a:pt x="76232" y="184038"/>
                  </a:lnTo>
                  <a:lnTo>
                    <a:pt x="71542" y="182337"/>
                  </a:lnTo>
                  <a:lnTo>
                    <a:pt x="34760" y="180986"/>
                  </a:lnTo>
                  <a:lnTo>
                    <a:pt x="28415" y="183802"/>
                  </a:lnTo>
                  <a:lnTo>
                    <a:pt x="5803" y="203641"/>
                  </a:lnTo>
                  <a:lnTo>
                    <a:pt x="2493" y="209746"/>
                  </a:lnTo>
                  <a:lnTo>
                    <a:pt x="194" y="225451"/>
                  </a:lnTo>
                  <a:lnTo>
                    <a:pt x="0" y="231786"/>
                  </a:lnTo>
                  <a:lnTo>
                    <a:pt x="2736" y="238130"/>
                  </a:lnTo>
                  <a:lnTo>
                    <a:pt x="31645" y="269875"/>
                  </a:lnTo>
                  <a:lnTo>
                    <a:pt x="37967" y="273403"/>
                  </a:lnTo>
                  <a:lnTo>
                    <a:pt x="44304" y="276029"/>
                  </a:lnTo>
                  <a:lnTo>
                    <a:pt x="50649" y="280724"/>
                  </a:lnTo>
                  <a:lnTo>
                    <a:pt x="59819" y="283516"/>
                  </a:lnTo>
                  <a:lnTo>
                    <a:pt x="98155" y="285711"/>
                  </a:lnTo>
                  <a:lnTo>
                    <a:pt x="100309" y="284666"/>
                  </a:lnTo>
                  <a:lnTo>
                    <a:pt x="101747" y="282911"/>
                  </a:lnTo>
                  <a:lnTo>
                    <a:pt x="102705" y="280682"/>
                  </a:lnTo>
                  <a:lnTo>
                    <a:pt x="104401" y="279197"/>
                  </a:lnTo>
                  <a:lnTo>
                    <a:pt x="109109" y="277546"/>
                  </a:lnTo>
                  <a:lnTo>
                    <a:pt x="110788" y="276047"/>
                  </a:lnTo>
                  <a:lnTo>
                    <a:pt x="112653" y="271560"/>
                  </a:lnTo>
                  <a:lnTo>
                    <a:pt x="114127" y="227747"/>
                  </a:lnTo>
                  <a:lnTo>
                    <a:pt x="116963" y="206475"/>
                  </a:lnTo>
                  <a:lnTo>
                    <a:pt x="119631" y="189133"/>
                  </a:lnTo>
                  <a:lnTo>
                    <a:pt x="118364" y="152130"/>
                  </a:lnTo>
                  <a:lnTo>
                    <a:pt x="122972" y="104740"/>
                  </a:lnTo>
                  <a:lnTo>
                    <a:pt x="123578" y="62202"/>
                  </a:lnTo>
                  <a:lnTo>
                    <a:pt x="123667" y="16481"/>
                  </a:lnTo>
                  <a:lnTo>
                    <a:pt x="123669" y="6530"/>
                  </a:lnTo>
                  <a:lnTo>
                    <a:pt x="122612" y="4353"/>
                  </a:lnTo>
                  <a:lnTo>
                    <a:pt x="120848" y="2902"/>
                  </a:lnTo>
                  <a:lnTo>
                    <a:pt x="11414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654">
              <a:extLst>
                <a:ext uri="{FF2B5EF4-FFF2-40B4-BE49-F238E27FC236}">
                  <a16:creationId xmlns:a16="http://schemas.microsoft.com/office/drawing/2014/main" id="{13333E9E-B761-3EC8-3327-A74551BDFDFC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601381" y="3019425"/>
              <a:ext cx="94705" cy="352423"/>
            </a:xfrm>
            <a:custGeom>
              <a:avLst/>
              <a:gdLst/>
              <a:ahLst/>
              <a:cxnLst/>
              <a:rect l="0" t="0" r="0" b="0"/>
              <a:pathLst>
                <a:path w="94705" h="352423">
                  <a:moveTo>
                    <a:pt x="85294" y="276225"/>
                  </a:moveTo>
                  <a:lnTo>
                    <a:pt x="85294" y="276225"/>
                  </a:lnTo>
                  <a:lnTo>
                    <a:pt x="94428" y="267093"/>
                  </a:lnTo>
                  <a:lnTo>
                    <a:pt x="94704" y="261760"/>
                  </a:lnTo>
                  <a:lnTo>
                    <a:pt x="93683" y="260231"/>
                  </a:lnTo>
                  <a:lnTo>
                    <a:pt x="91946" y="259212"/>
                  </a:lnTo>
                  <a:lnTo>
                    <a:pt x="89729" y="258533"/>
                  </a:lnTo>
                  <a:lnTo>
                    <a:pt x="88250" y="257022"/>
                  </a:lnTo>
                  <a:lnTo>
                    <a:pt x="85684" y="249094"/>
                  </a:lnTo>
                  <a:lnTo>
                    <a:pt x="85409" y="243021"/>
                  </a:lnTo>
                  <a:lnTo>
                    <a:pt x="84313" y="241389"/>
                  </a:lnTo>
                  <a:lnTo>
                    <a:pt x="82523" y="240301"/>
                  </a:lnTo>
                  <a:lnTo>
                    <a:pt x="77104" y="238555"/>
                  </a:lnTo>
                  <a:lnTo>
                    <a:pt x="66671" y="229004"/>
                  </a:lnTo>
                  <a:lnTo>
                    <a:pt x="53024" y="228635"/>
                  </a:lnTo>
                  <a:lnTo>
                    <a:pt x="51080" y="227565"/>
                  </a:lnTo>
                  <a:lnTo>
                    <a:pt x="49785" y="225794"/>
                  </a:lnTo>
                  <a:lnTo>
                    <a:pt x="48921" y="223554"/>
                  </a:lnTo>
                  <a:lnTo>
                    <a:pt x="47288" y="223120"/>
                  </a:lnTo>
                  <a:lnTo>
                    <a:pt x="37595" y="227979"/>
                  </a:lnTo>
                  <a:lnTo>
                    <a:pt x="33050" y="228325"/>
                  </a:lnTo>
                  <a:lnTo>
                    <a:pt x="27502" y="231300"/>
                  </a:lnTo>
                  <a:lnTo>
                    <a:pt x="24541" y="233575"/>
                  </a:lnTo>
                  <a:lnTo>
                    <a:pt x="21251" y="238925"/>
                  </a:lnTo>
                  <a:lnTo>
                    <a:pt x="18731" y="244830"/>
                  </a:lnTo>
                  <a:lnTo>
                    <a:pt x="12419" y="254105"/>
                  </a:lnTo>
                  <a:lnTo>
                    <a:pt x="9020" y="263556"/>
                  </a:lnTo>
                  <a:lnTo>
                    <a:pt x="2839" y="274118"/>
                  </a:lnTo>
                  <a:lnTo>
                    <a:pt x="0" y="297127"/>
                  </a:lnTo>
                  <a:lnTo>
                    <a:pt x="2583" y="304212"/>
                  </a:lnTo>
                  <a:lnTo>
                    <a:pt x="6200" y="310888"/>
                  </a:lnTo>
                  <a:lnTo>
                    <a:pt x="9294" y="320597"/>
                  </a:lnTo>
                  <a:lnTo>
                    <a:pt x="15386" y="330177"/>
                  </a:lnTo>
                  <a:lnTo>
                    <a:pt x="17182" y="336540"/>
                  </a:lnTo>
                  <a:lnTo>
                    <a:pt x="18719" y="338660"/>
                  </a:lnTo>
                  <a:lnTo>
                    <a:pt x="20803" y="340073"/>
                  </a:lnTo>
                  <a:lnTo>
                    <a:pt x="25939" y="342702"/>
                  </a:lnTo>
                  <a:lnTo>
                    <a:pt x="34782" y="349074"/>
                  </a:lnTo>
                  <a:lnTo>
                    <a:pt x="44103" y="351432"/>
                  </a:lnTo>
                  <a:lnTo>
                    <a:pt x="71136" y="352422"/>
                  </a:lnTo>
                  <a:lnTo>
                    <a:pt x="72680" y="351364"/>
                  </a:lnTo>
                  <a:lnTo>
                    <a:pt x="73710" y="349601"/>
                  </a:lnTo>
                  <a:lnTo>
                    <a:pt x="74396" y="347368"/>
                  </a:lnTo>
                  <a:lnTo>
                    <a:pt x="83127" y="333127"/>
                  </a:lnTo>
                  <a:lnTo>
                    <a:pt x="85237" y="301971"/>
                  </a:lnTo>
                  <a:lnTo>
                    <a:pt x="85290" y="260185"/>
                  </a:lnTo>
                  <a:lnTo>
                    <a:pt x="92832" y="215395"/>
                  </a:lnTo>
                  <a:lnTo>
                    <a:pt x="94428" y="172604"/>
                  </a:lnTo>
                  <a:lnTo>
                    <a:pt x="93683" y="133578"/>
                  </a:lnTo>
                  <a:lnTo>
                    <a:pt x="86608" y="90811"/>
                  </a:lnTo>
                  <a:lnTo>
                    <a:pt x="85328" y="45057"/>
                  </a:lnTo>
                  <a:lnTo>
                    <a:pt x="82487" y="38370"/>
                  </a:lnTo>
                  <a:lnTo>
                    <a:pt x="78755" y="31870"/>
                  </a:lnTo>
                  <a:lnTo>
                    <a:pt x="76359" y="19073"/>
                  </a:lnTo>
                  <a:lnTo>
                    <a:pt x="76163" y="15891"/>
                  </a:lnTo>
                  <a:lnTo>
                    <a:pt x="77090" y="13769"/>
                  </a:lnTo>
                  <a:lnTo>
                    <a:pt x="78766" y="12354"/>
                  </a:lnTo>
                  <a:lnTo>
                    <a:pt x="84005" y="10084"/>
                  </a:lnTo>
                  <a:lnTo>
                    <a:pt x="84720" y="6951"/>
                  </a:lnTo>
                  <a:lnTo>
                    <a:pt x="8529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4" name="SMARTInkShape-655">
            <a:extLst>
              <a:ext uri="{FF2B5EF4-FFF2-40B4-BE49-F238E27FC236}">
                <a16:creationId xmlns:a16="http://schemas.microsoft.com/office/drawing/2014/main" id="{3E5154C0-14AD-A457-379C-BC880CDECDD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53400" y="3228979"/>
            <a:ext cx="199630" cy="180565"/>
          </a:xfrm>
          <a:custGeom>
            <a:avLst/>
            <a:gdLst/>
            <a:ahLst/>
            <a:cxnLst/>
            <a:rect l="0" t="0" r="0" b="0"/>
            <a:pathLst>
              <a:path w="199630" h="180565">
                <a:moveTo>
                  <a:pt x="0" y="38096"/>
                </a:moveTo>
                <a:lnTo>
                  <a:pt x="0" y="38096"/>
                </a:lnTo>
                <a:lnTo>
                  <a:pt x="0" y="32608"/>
                </a:lnTo>
                <a:lnTo>
                  <a:pt x="0" y="34952"/>
                </a:lnTo>
                <a:lnTo>
                  <a:pt x="0" y="29619"/>
                </a:lnTo>
                <a:lnTo>
                  <a:pt x="2822" y="29037"/>
                </a:lnTo>
                <a:lnTo>
                  <a:pt x="9134" y="28599"/>
                </a:lnTo>
                <a:lnTo>
                  <a:pt x="17691" y="20372"/>
                </a:lnTo>
                <a:lnTo>
                  <a:pt x="26385" y="18250"/>
                </a:lnTo>
                <a:lnTo>
                  <a:pt x="46147" y="1440"/>
                </a:lnTo>
                <a:lnTo>
                  <a:pt x="56719" y="33"/>
                </a:lnTo>
                <a:lnTo>
                  <a:pt x="65313" y="0"/>
                </a:lnTo>
                <a:lnTo>
                  <a:pt x="65767" y="1057"/>
                </a:lnTo>
                <a:lnTo>
                  <a:pt x="66674" y="47505"/>
                </a:lnTo>
                <a:lnTo>
                  <a:pt x="65617" y="82717"/>
                </a:lnTo>
                <a:lnTo>
                  <a:pt x="58032" y="110161"/>
                </a:lnTo>
                <a:lnTo>
                  <a:pt x="57160" y="155168"/>
                </a:lnTo>
                <a:lnTo>
                  <a:pt x="54332" y="161742"/>
                </a:lnTo>
                <a:lnTo>
                  <a:pt x="48018" y="170878"/>
                </a:lnTo>
                <a:lnTo>
                  <a:pt x="47635" y="180564"/>
                </a:lnTo>
                <a:lnTo>
                  <a:pt x="47625" y="166771"/>
                </a:lnTo>
                <a:lnTo>
                  <a:pt x="48683" y="165155"/>
                </a:lnTo>
                <a:lnTo>
                  <a:pt x="50447" y="164077"/>
                </a:lnTo>
                <a:lnTo>
                  <a:pt x="52681" y="163359"/>
                </a:lnTo>
                <a:lnTo>
                  <a:pt x="54172" y="161821"/>
                </a:lnTo>
                <a:lnTo>
                  <a:pt x="73319" y="120189"/>
                </a:lnTo>
                <a:lnTo>
                  <a:pt x="98437" y="78030"/>
                </a:lnTo>
                <a:lnTo>
                  <a:pt x="120649" y="42447"/>
                </a:lnTo>
                <a:lnTo>
                  <a:pt x="146051" y="15917"/>
                </a:lnTo>
                <a:lnTo>
                  <a:pt x="152400" y="12363"/>
                </a:lnTo>
                <a:lnTo>
                  <a:pt x="158749" y="9726"/>
                </a:lnTo>
                <a:lnTo>
                  <a:pt x="168274" y="3349"/>
                </a:lnTo>
                <a:lnTo>
                  <a:pt x="177799" y="990"/>
                </a:lnTo>
                <a:lnTo>
                  <a:pt x="195508" y="0"/>
                </a:lnTo>
                <a:lnTo>
                  <a:pt x="197014" y="1057"/>
                </a:lnTo>
                <a:lnTo>
                  <a:pt x="198017" y="2820"/>
                </a:lnTo>
                <a:lnTo>
                  <a:pt x="199629" y="13254"/>
                </a:lnTo>
                <a:lnTo>
                  <a:pt x="198702" y="15185"/>
                </a:lnTo>
                <a:lnTo>
                  <a:pt x="197026" y="16472"/>
                </a:lnTo>
                <a:lnTo>
                  <a:pt x="194851" y="17330"/>
                </a:lnTo>
                <a:lnTo>
                  <a:pt x="193401" y="20018"/>
                </a:lnTo>
                <a:lnTo>
                  <a:pt x="190671" y="47214"/>
                </a:lnTo>
                <a:lnTo>
                  <a:pt x="190502" y="93553"/>
                </a:lnTo>
                <a:lnTo>
                  <a:pt x="190501" y="106504"/>
                </a:lnTo>
                <a:lnTo>
                  <a:pt x="187677" y="113655"/>
                </a:lnTo>
                <a:lnTo>
                  <a:pt x="183954" y="120361"/>
                </a:lnTo>
                <a:lnTo>
                  <a:pt x="181563" y="133290"/>
                </a:lnTo>
                <a:lnTo>
                  <a:pt x="180975" y="170086"/>
                </a:lnTo>
                <a:lnTo>
                  <a:pt x="182033" y="170539"/>
                </a:lnTo>
                <a:lnTo>
                  <a:pt x="190500" y="17144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7" name="SMARTInkShape-Group137">
            <a:extLst>
              <a:ext uri="{FF2B5EF4-FFF2-40B4-BE49-F238E27FC236}">
                <a16:creationId xmlns:a16="http://schemas.microsoft.com/office/drawing/2014/main" id="{F1DC8E4A-C053-9E0D-A403-89B226539C97}"/>
              </a:ext>
            </a:extLst>
          </p:cNvPr>
          <p:cNvGrpSpPr/>
          <p:nvPr/>
        </p:nvGrpSpPr>
        <p:grpSpPr>
          <a:xfrm>
            <a:off x="352425" y="4667250"/>
            <a:ext cx="238126" cy="104776"/>
            <a:chOff x="352425" y="4667250"/>
            <a:chExt cx="238126" cy="104776"/>
          </a:xfrm>
        </p:grpSpPr>
        <p:sp>
          <p:nvSpPr>
            <p:cNvPr id="795" name="SMARTInkShape-656">
              <a:extLst>
                <a:ext uri="{FF2B5EF4-FFF2-40B4-BE49-F238E27FC236}">
                  <a16:creationId xmlns:a16="http://schemas.microsoft.com/office/drawing/2014/main" id="{19FF18A1-FC60-97AC-951E-0626520D0E68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81001" y="4667250"/>
              <a:ext cx="123825" cy="9526"/>
            </a:xfrm>
            <a:custGeom>
              <a:avLst/>
              <a:gdLst/>
              <a:ahLst/>
              <a:cxnLst/>
              <a:rect l="0" t="0" r="0" b="0"/>
              <a:pathLst>
                <a:path w="123825" h="9526">
                  <a:moveTo>
                    <a:pt x="9524" y="0"/>
                  </a:moveTo>
                  <a:lnTo>
                    <a:pt x="9524" y="0"/>
                  </a:lnTo>
                  <a:lnTo>
                    <a:pt x="33" y="0"/>
                  </a:lnTo>
                  <a:lnTo>
                    <a:pt x="2" y="8201"/>
                  </a:lnTo>
                  <a:lnTo>
                    <a:pt x="0" y="4076"/>
                  </a:lnTo>
                  <a:lnTo>
                    <a:pt x="1058" y="2718"/>
                  </a:lnTo>
                  <a:lnTo>
                    <a:pt x="5056" y="1208"/>
                  </a:lnTo>
                  <a:lnTo>
                    <a:pt x="7603" y="1863"/>
                  </a:lnTo>
                  <a:lnTo>
                    <a:pt x="17333" y="8307"/>
                  </a:lnTo>
                  <a:lnTo>
                    <a:pt x="29184" y="9364"/>
                  </a:lnTo>
                  <a:lnTo>
                    <a:pt x="74218" y="9524"/>
                  </a:lnTo>
                  <a:lnTo>
                    <a:pt x="93252" y="9525"/>
                  </a:lnTo>
                  <a:lnTo>
                    <a:pt x="99714" y="4468"/>
                  </a:lnTo>
                  <a:lnTo>
                    <a:pt x="102459" y="4037"/>
                  </a:lnTo>
                  <a:lnTo>
                    <a:pt x="105347" y="4809"/>
                  </a:lnTo>
                  <a:lnTo>
                    <a:pt x="111379" y="7429"/>
                  </a:lnTo>
                  <a:lnTo>
                    <a:pt x="123824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657">
              <a:extLst>
                <a:ext uri="{FF2B5EF4-FFF2-40B4-BE49-F238E27FC236}">
                  <a16:creationId xmlns:a16="http://schemas.microsoft.com/office/drawing/2014/main" id="{08733D5A-1BCD-E6E9-5CCE-3490AED889C0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52425" y="4752975"/>
              <a:ext cx="238126" cy="19051"/>
            </a:xfrm>
            <a:custGeom>
              <a:avLst/>
              <a:gdLst/>
              <a:ahLst/>
              <a:cxnLst/>
              <a:rect l="0" t="0" r="0" b="0"/>
              <a:pathLst>
                <a:path w="2381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6247" y="12504"/>
                  </a:lnTo>
                  <a:lnTo>
                    <a:pt x="26568" y="10408"/>
                  </a:lnTo>
                  <a:lnTo>
                    <a:pt x="73195" y="9559"/>
                  </a:lnTo>
                  <a:lnTo>
                    <a:pt x="116427" y="8468"/>
                  </a:lnTo>
                  <a:lnTo>
                    <a:pt x="125123" y="4469"/>
                  </a:lnTo>
                  <a:lnTo>
                    <a:pt x="129982" y="4037"/>
                  </a:lnTo>
                  <a:lnTo>
                    <a:pt x="146934" y="6370"/>
                  </a:lnTo>
                  <a:lnTo>
                    <a:pt x="193520" y="92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1" name="SMARTInkShape-Group138">
            <a:extLst>
              <a:ext uri="{FF2B5EF4-FFF2-40B4-BE49-F238E27FC236}">
                <a16:creationId xmlns:a16="http://schemas.microsoft.com/office/drawing/2014/main" id="{70FCE935-158A-C4DD-6247-4482896C679E}"/>
              </a:ext>
            </a:extLst>
          </p:cNvPr>
          <p:cNvGrpSpPr/>
          <p:nvPr/>
        </p:nvGrpSpPr>
        <p:grpSpPr>
          <a:xfrm>
            <a:off x="952549" y="4478074"/>
            <a:ext cx="2295347" cy="522107"/>
            <a:chOff x="952549" y="4478074"/>
            <a:chExt cx="2295347" cy="522107"/>
          </a:xfrm>
        </p:grpSpPr>
        <p:sp>
          <p:nvSpPr>
            <p:cNvPr id="798" name="SMARTInkShape-658">
              <a:extLst>
                <a:ext uri="{FF2B5EF4-FFF2-40B4-BE49-F238E27FC236}">
                  <a16:creationId xmlns:a16="http://schemas.microsoft.com/office/drawing/2014/main" id="{A63E59A0-E730-FFA9-8B8D-994EBBBFEB46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933578" y="4524385"/>
              <a:ext cx="114298" cy="390516"/>
            </a:xfrm>
            <a:custGeom>
              <a:avLst/>
              <a:gdLst/>
              <a:ahLst/>
              <a:cxnLst/>
              <a:rect l="0" t="0" r="0" b="0"/>
              <a:pathLst>
                <a:path w="114298" h="390516">
                  <a:moveTo>
                    <a:pt x="114297" y="85715"/>
                  </a:moveTo>
                  <a:lnTo>
                    <a:pt x="114297" y="85715"/>
                  </a:lnTo>
                  <a:lnTo>
                    <a:pt x="114297" y="38528"/>
                  </a:lnTo>
                  <a:lnTo>
                    <a:pt x="106096" y="29927"/>
                  </a:lnTo>
                  <a:lnTo>
                    <a:pt x="105164" y="23913"/>
                  </a:lnTo>
                  <a:lnTo>
                    <a:pt x="103975" y="22288"/>
                  </a:lnTo>
                  <a:lnTo>
                    <a:pt x="102124" y="21206"/>
                  </a:lnTo>
                  <a:lnTo>
                    <a:pt x="99832" y="20484"/>
                  </a:lnTo>
                  <a:lnTo>
                    <a:pt x="98304" y="18944"/>
                  </a:lnTo>
                  <a:lnTo>
                    <a:pt x="95649" y="10966"/>
                  </a:lnTo>
                  <a:lnTo>
                    <a:pt x="92604" y="10160"/>
                  </a:lnTo>
                  <a:lnTo>
                    <a:pt x="87081" y="9643"/>
                  </a:lnTo>
                  <a:lnTo>
                    <a:pt x="77641" y="1325"/>
                  </a:lnTo>
                  <a:lnTo>
                    <a:pt x="66800" y="0"/>
                  </a:lnTo>
                  <a:lnTo>
                    <a:pt x="49807" y="17916"/>
                  </a:lnTo>
                  <a:lnTo>
                    <a:pt x="42037" y="32230"/>
                  </a:lnTo>
                  <a:lnTo>
                    <a:pt x="38206" y="43644"/>
                  </a:lnTo>
                  <a:lnTo>
                    <a:pt x="31897" y="54788"/>
                  </a:lnTo>
                  <a:lnTo>
                    <a:pt x="20501" y="101746"/>
                  </a:lnTo>
                  <a:lnTo>
                    <a:pt x="19175" y="147905"/>
                  </a:lnTo>
                  <a:lnTo>
                    <a:pt x="16242" y="183614"/>
                  </a:lnTo>
                  <a:lnTo>
                    <a:pt x="10112" y="230808"/>
                  </a:lnTo>
                  <a:lnTo>
                    <a:pt x="8541" y="268903"/>
                  </a:lnTo>
                  <a:lnTo>
                    <a:pt x="590" y="314259"/>
                  </a:lnTo>
                  <a:lnTo>
                    <a:pt x="20" y="358567"/>
                  </a:lnTo>
                  <a:lnTo>
                    <a:pt x="0" y="382675"/>
                  </a:lnTo>
                  <a:lnTo>
                    <a:pt x="1057" y="385289"/>
                  </a:lnTo>
                  <a:lnTo>
                    <a:pt x="2820" y="387030"/>
                  </a:lnTo>
                  <a:lnTo>
                    <a:pt x="9522" y="390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659">
              <a:extLst>
                <a:ext uri="{FF2B5EF4-FFF2-40B4-BE49-F238E27FC236}">
                  <a16:creationId xmlns:a16="http://schemas.microsoft.com/office/drawing/2014/main" id="{22C17D6E-520E-A2F1-07F6-387C4E7B09D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842440" y="4648200"/>
              <a:ext cx="72033" cy="142837"/>
            </a:xfrm>
            <a:custGeom>
              <a:avLst/>
              <a:gdLst/>
              <a:ahLst/>
              <a:cxnLst/>
              <a:rect l="0" t="0" r="0" b="0"/>
              <a:pathLst>
                <a:path w="72033" h="142837">
                  <a:moveTo>
                    <a:pt x="14935" y="38100"/>
                  </a:moveTo>
                  <a:lnTo>
                    <a:pt x="14935" y="38100"/>
                  </a:lnTo>
                  <a:lnTo>
                    <a:pt x="14935" y="33043"/>
                  </a:lnTo>
                  <a:lnTo>
                    <a:pt x="15993" y="31554"/>
                  </a:lnTo>
                  <a:lnTo>
                    <a:pt x="17757" y="30561"/>
                  </a:lnTo>
                  <a:lnTo>
                    <a:pt x="23136" y="28967"/>
                  </a:lnTo>
                  <a:lnTo>
                    <a:pt x="23871" y="25927"/>
                  </a:lnTo>
                  <a:lnTo>
                    <a:pt x="24425" y="19453"/>
                  </a:lnTo>
                  <a:lnTo>
                    <a:pt x="32658" y="19086"/>
                  </a:lnTo>
                  <a:lnTo>
                    <a:pt x="33100" y="18016"/>
                  </a:lnTo>
                  <a:lnTo>
                    <a:pt x="33592" y="14004"/>
                  </a:lnTo>
                  <a:lnTo>
                    <a:pt x="32664" y="12511"/>
                  </a:lnTo>
                  <a:lnTo>
                    <a:pt x="30988" y="11516"/>
                  </a:lnTo>
                  <a:lnTo>
                    <a:pt x="28812" y="10852"/>
                  </a:lnTo>
                  <a:lnTo>
                    <a:pt x="28420" y="10410"/>
                  </a:lnTo>
                  <a:lnTo>
                    <a:pt x="29216" y="10114"/>
                  </a:lnTo>
                  <a:lnTo>
                    <a:pt x="30806" y="9918"/>
                  </a:lnTo>
                  <a:lnTo>
                    <a:pt x="30807" y="9787"/>
                  </a:lnTo>
                  <a:lnTo>
                    <a:pt x="24487" y="9525"/>
                  </a:lnTo>
                  <a:lnTo>
                    <a:pt x="24468" y="14582"/>
                  </a:lnTo>
                  <a:lnTo>
                    <a:pt x="23407" y="16071"/>
                  </a:lnTo>
                  <a:lnTo>
                    <a:pt x="21642" y="17064"/>
                  </a:lnTo>
                  <a:lnTo>
                    <a:pt x="16260" y="18658"/>
                  </a:lnTo>
                  <a:lnTo>
                    <a:pt x="15524" y="21698"/>
                  </a:lnTo>
                  <a:lnTo>
                    <a:pt x="13900" y="45612"/>
                  </a:lnTo>
                  <a:lnTo>
                    <a:pt x="6737" y="68540"/>
                  </a:lnTo>
                  <a:lnTo>
                    <a:pt x="4614" y="82291"/>
                  </a:lnTo>
                  <a:lnTo>
                    <a:pt x="470" y="88785"/>
                  </a:lnTo>
                  <a:lnTo>
                    <a:pt x="0" y="91998"/>
                  </a:lnTo>
                  <a:lnTo>
                    <a:pt x="745" y="95199"/>
                  </a:lnTo>
                  <a:lnTo>
                    <a:pt x="3337" y="101577"/>
                  </a:lnTo>
                  <a:lnTo>
                    <a:pt x="5854" y="111118"/>
                  </a:lnTo>
                  <a:lnTo>
                    <a:pt x="11774" y="120648"/>
                  </a:lnTo>
                  <a:lnTo>
                    <a:pt x="13530" y="126999"/>
                  </a:lnTo>
                  <a:lnTo>
                    <a:pt x="15057" y="129116"/>
                  </a:lnTo>
                  <a:lnTo>
                    <a:pt x="17133" y="130527"/>
                  </a:lnTo>
                  <a:lnTo>
                    <a:pt x="22262" y="133154"/>
                  </a:lnTo>
                  <a:lnTo>
                    <a:pt x="31099" y="139525"/>
                  </a:lnTo>
                  <a:lnTo>
                    <a:pt x="40421" y="141882"/>
                  </a:lnTo>
                  <a:lnTo>
                    <a:pt x="60682" y="142836"/>
                  </a:lnTo>
                  <a:lnTo>
                    <a:pt x="61308" y="141791"/>
                  </a:lnTo>
                  <a:lnTo>
                    <a:pt x="63247" y="135263"/>
                  </a:lnTo>
                  <a:lnTo>
                    <a:pt x="67451" y="129614"/>
                  </a:lnTo>
                  <a:lnTo>
                    <a:pt x="70026" y="120753"/>
                  </a:lnTo>
                  <a:lnTo>
                    <a:pt x="72032" y="75532"/>
                  </a:lnTo>
                  <a:lnTo>
                    <a:pt x="71020" y="45420"/>
                  </a:lnTo>
                  <a:lnTo>
                    <a:pt x="63883" y="25946"/>
                  </a:lnTo>
                  <a:lnTo>
                    <a:pt x="62595" y="5040"/>
                  </a:lnTo>
                  <a:lnTo>
                    <a:pt x="61525" y="3360"/>
                  </a:lnTo>
                  <a:lnTo>
                    <a:pt x="59753" y="2240"/>
                  </a:lnTo>
                  <a:lnTo>
                    <a:pt x="53428" y="131"/>
                  </a:lnTo>
                  <a:lnTo>
                    <a:pt x="435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660">
              <a:extLst>
                <a:ext uri="{FF2B5EF4-FFF2-40B4-BE49-F238E27FC236}">
                  <a16:creationId xmlns:a16="http://schemas.microsoft.com/office/drawing/2014/main" id="{D21B1A3A-AF72-0A4C-13AA-EA4DB7C4E98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628775" y="48101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661">
              <a:extLst>
                <a:ext uri="{FF2B5EF4-FFF2-40B4-BE49-F238E27FC236}">
                  <a16:creationId xmlns:a16="http://schemas.microsoft.com/office/drawing/2014/main" id="{472651C6-05C2-5165-4D26-7B34A42A7CE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371764" y="4667369"/>
              <a:ext cx="142712" cy="332812"/>
            </a:xfrm>
            <a:custGeom>
              <a:avLst/>
              <a:gdLst/>
              <a:ahLst/>
              <a:cxnLst/>
              <a:rect l="0" t="0" r="0" b="0"/>
              <a:pathLst>
                <a:path w="142712" h="332812">
                  <a:moveTo>
                    <a:pt x="104611" y="57031"/>
                  </a:moveTo>
                  <a:lnTo>
                    <a:pt x="104611" y="57031"/>
                  </a:lnTo>
                  <a:lnTo>
                    <a:pt x="99123" y="57031"/>
                  </a:lnTo>
                  <a:lnTo>
                    <a:pt x="104335" y="57031"/>
                  </a:lnTo>
                  <a:lnTo>
                    <a:pt x="95200" y="57031"/>
                  </a:lnTo>
                  <a:lnTo>
                    <a:pt x="95086" y="28883"/>
                  </a:lnTo>
                  <a:lnTo>
                    <a:pt x="86885" y="20293"/>
                  </a:lnTo>
                  <a:lnTo>
                    <a:pt x="85678" y="10849"/>
                  </a:lnTo>
                  <a:lnTo>
                    <a:pt x="84580" y="10368"/>
                  </a:lnTo>
                  <a:lnTo>
                    <a:pt x="80539" y="9833"/>
                  </a:lnTo>
                  <a:lnTo>
                    <a:pt x="79038" y="8632"/>
                  </a:lnTo>
                  <a:lnTo>
                    <a:pt x="77370" y="4476"/>
                  </a:lnTo>
                  <a:lnTo>
                    <a:pt x="75867" y="2944"/>
                  </a:lnTo>
                  <a:lnTo>
                    <a:pt x="71375" y="1243"/>
                  </a:lnTo>
                  <a:lnTo>
                    <a:pt x="53681" y="0"/>
                  </a:lnTo>
                  <a:lnTo>
                    <a:pt x="47403" y="2756"/>
                  </a:lnTo>
                  <a:lnTo>
                    <a:pt x="6152" y="41195"/>
                  </a:lnTo>
                  <a:lnTo>
                    <a:pt x="2643" y="47523"/>
                  </a:lnTo>
                  <a:lnTo>
                    <a:pt x="391" y="60209"/>
                  </a:lnTo>
                  <a:lnTo>
                    <a:pt x="0" y="69731"/>
                  </a:lnTo>
                  <a:lnTo>
                    <a:pt x="2731" y="76081"/>
                  </a:lnTo>
                  <a:lnTo>
                    <a:pt x="6414" y="82431"/>
                  </a:lnTo>
                  <a:lnTo>
                    <a:pt x="8973" y="93250"/>
                  </a:lnTo>
                  <a:lnTo>
                    <a:pt x="22585" y="108224"/>
                  </a:lnTo>
                  <a:lnTo>
                    <a:pt x="28644" y="111533"/>
                  </a:lnTo>
                  <a:lnTo>
                    <a:pt x="45593" y="114026"/>
                  </a:lnTo>
                  <a:lnTo>
                    <a:pt x="60554" y="114167"/>
                  </a:lnTo>
                  <a:lnTo>
                    <a:pt x="62540" y="113113"/>
                  </a:lnTo>
                  <a:lnTo>
                    <a:pt x="63863" y="111353"/>
                  </a:lnTo>
                  <a:lnTo>
                    <a:pt x="64746" y="109120"/>
                  </a:lnTo>
                  <a:lnTo>
                    <a:pt x="66393" y="107633"/>
                  </a:lnTo>
                  <a:lnTo>
                    <a:pt x="71044" y="105979"/>
                  </a:lnTo>
                  <a:lnTo>
                    <a:pt x="72708" y="104480"/>
                  </a:lnTo>
                  <a:lnTo>
                    <a:pt x="84107" y="87357"/>
                  </a:lnTo>
                  <a:lnTo>
                    <a:pt x="91820" y="78348"/>
                  </a:lnTo>
                  <a:lnTo>
                    <a:pt x="95176" y="69462"/>
                  </a:lnTo>
                  <a:lnTo>
                    <a:pt x="101345" y="60127"/>
                  </a:lnTo>
                  <a:lnTo>
                    <a:pt x="103643" y="50657"/>
                  </a:lnTo>
                  <a:lnTo>
                    <a:pt x="104483" y="34803"/>
                  </a:lnTo>
                  <a:lnTo>
                    <a:pt x="105584" y="32687"/>
                  </a:lnTo>
                  <a:lnTo>
                    <a:pt x="107376" y="31277"/>
                  </a:lnTo>
                  <a:lnTo>
                    <a:pt x="109630" y="30337"/>
                  </a:lnTo>
                  <a:lnTo>
                    <a:pt x="111132" y="28652"/>
                  </a:lnTo>
                  <a:lnTo>
                    <a:pt x="114136" y="18934"/>
                  </a:lnTo>
                  <a:lnTo>
                    <a:pt x="114136" y="18931"/>
                  </a:lnTo>
                  <a:lnTo>
                    <a:pt x="114136" y="27132"/>
                  </a:lnTo>
                  <a:lnTo>
                    <a:pt x="105935" y="49798"/>
                  </a:lnTo>
                  <a:lnTo>
                    <a:pt x="104663" y="95344"/>
                  </a:lnTo>
                  <a:lnTo>
                    <a:pt x="104614" y="139593"/>
                  </a:lnTo>
                  <a:lnTo>
                    <a:pt x="104611" y="184032"/>
                  </a:lnTo>
                  <a:lnTo>
                    <a:pt x="107433" y="212253"/>
                  </a:lnTo>
                  <a:lnTo>
                    <a:pt x="113743" y="254813"/>
                  </a:lnTo>
                  <a:lnTo>
                    <a:pt x="114121" y="301895"/>
                  </a:lnTo>
                  <a:lnTo>
                    <a:pt x="114136" y="321686"/>
                  </a:lnTo>
                  <a:lnTo>
                    <a:pt x="105004" y="332811"/>
                  </a:lnTo>
                  <a:lnTo>
                    <a:pt x="104646" y="325016"/>
                  </a:lnTo>
                  <a:lnTo>
                    <a:pt x="99565" y="319054"/>
                  </a:lnTo>
                  <a:lnTo>
                    <a:pt x="97077" y="310717"/>
                  </a:lnTo>
                  <a:lnTo>
                    <a:pt x="92854" y="294122"/>
                  </a:lnTo>
                  <a:lnTo>
                    <a:pt x="87722" y="275799"/>
                  </a:lnTo>
                  <a:lnTo>
                    <a:pt x="82929" y="245518"/>
                  </a:lnTo>
                  <a:lnTo>
                    <a:pt x="78078" y="227885"/>
                  </a:lnTo>
                  <a:lnTo>
                    <a:pt x="77398" y="221733"/>
                  </a:lnTo>
                  <a:lnTo>
                    <a:pt x="78002" y="217633"/>
                  </a:lnTo>
                  <a:lnTo>
                    <a:pt x="79463" y="214899"/>
                  </a:lnTo>
                  <a:lnTo>
                    <a:pt x="81496" y="213076"/>
                  </a:lnTo>
                  <a:lnTo>
                    <a:pt x="83754" y="205406"/>
                  </a:lnTo>
                  <a:lnTo>
                    <a:pt x="85455" y="186204"/>
                  </a:lnTo>
                  <a:lnTo>
                    <a:pt x="86549" y="184422"/>
                  </a:lnTo>
                  <a:lnTo>
                    <a:pt x="88336" y="183233"/>
                  </a:lnTo>
                  <a:lnTo>
                    <a:pt x="93753" y="181325"/>
                  </a:lnTo>
                  <a:lnTo>
                    <a:pt x="103170" y="172696"/>
                  </a:lnTo>
                  <a:lnTo>
                    <a:pt x="118477" y="170542"/>
                  </a:lnTo>
                  <a:lnTo>
                    <a:pt x="132789" y="163846"/>
                  </a:lnTo>
                  <a:lnTo>
                    <a:pt x="142711" y="1618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662">
              <a:extLst>
                <a:ext uri="{FF2B5EF4-FFF2-40B4-BE49-F238E27FC236}">
                  <a16:creationId xmlns:a16="http://schemas.microsoft.com/office/drawing/2014/main" id="{B191025A-2330-5FA4-4A7C-10EB13D376F2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219200" y="4686310"/>
              <a:ext cx="104776" cy="114252"/>
            </a:xfrm>
            <a:custGeom>
              <a:avLst/>
              <a:gdLst/>
              <a:ahLst/>
              <a:cxnLst/>
              <a:rect l="0" t="0" r="0" b="0"/>
              <a:pathLst>
                <a:path w="104776" h="114252">
                  <a:moveTo>
                    <a:pt x="0" y="28565"/>
                  </a:moveTo>
                  <a:lnTo>
                    <a:pt x="0" y="28565"/>
                  </a:lnTo>
                  <a:lnTo>
                    <a:pt x="0" y="23508"/>
                  </a:lnTo>
                  <a:lnTo>
                    <a:pt x="1058" y="22019"/>
                  </a:lnTo>
                  <a:lnTo>
                    <a:pt x="2822" y="21026"/>
                  </a:lnTo>
                  <a:lnTo>
                    <a:pt x="5057" y="20364"/>
                  </a:lnTo>
                  <a:lnTo>
                    <a:pt x="6546" y="18864"/>
                  </a:lnTo>
                  <a:lnTo>
                    <a:pt x="9522" y="9526"/>
                  </a:lnTo>
                  <a:lnTo>
                    <a:pt x="9525" y="0"/>
                  </a:lnTo>
                  <a:lnTo>
                    <a:pt x="9525" y="8192"/>
                  </a:lnTo>
                  <a:lnTo>
                    <a:pt x="14582" y="14179"/>
                  </a:lnTo>
                  <a:lnTo>
                    <a:pt x="15013" y="16858"/>
                  </a:lnTo>
                  <a:lnTo>
                    <a:pt x="14242" y="19702"/>
                  </a:lnTo>
                  <a:lnTo>
                    <a:pt x="12669" y="22656"/>
                  </a:lnTo>
                  <a:lnTo>
                    <a:pt x="12680" y="25684"/>
                  </a:lnTo>
                  <a:lnTo>
                    <a:pt x="18351" y="44466"/>
                  </a:lnTo>
                  <a:lnTo>
                    <a:pt x="18958" y="60318"/>
                  </a:lnTo>
                  <a:lnTo>
                    <a:pt x="21831" y="66666"/>
                  </a:lnTo>
                  <a:lnTo>
                    <a:pt x="34233" y="82540"/>
                  </a:lnTo>
                  <a:lnTo>
                    <a:pt x="40158" y="95240"/>
                  </a:lnTo>
                  <a:lnTo>
                    <a:pt x="42647" y="98415"/>
                  </a:lnTo>
                  <a:lnTo>
                    <a:pt x="48235" y="101943"/>
                  </a:lnTo>
                  <a:lnTo>
                    <a:pt x="54246" y="104569"/>
                  </a:lnTo>
                  <a:lnTo>
                    <a:pt x="66128" y="113849"/>
                  </a:lnTo>
                  <a:lnTo>
                    <a:pt x="74828" y="114251"/>
                  </a:lnTo>
                  <a:lnTo>
                    <a:pt x="75286" y="113206"/>
                  </a:lnTo>
                  <a:lnTo>
                    <a:pt x="75793" y="109222"/>
                  </a:lnTo>
                  <a:lnTo>
                    <a:pt x="76987" y="107737"/>
                  </a:lnTo>
                  <a:lnTo>
                    <a:pt x="81136" y="106085"/>
                  </a:lnTo>
                  <a:lnTo>
                    <a:pt x="82666" y="104587"/>
                  </a:lnTo>
                  <a:lnTo>
                    <a:pt x="84365" y="100100"/>
                  </a:lnTo>
                  <a:lnTo>
                    <a:pt x="88494" y="73310"/>
                  </a:lnTo>
                  <a:lnTo>
                    <a:pt x="92248" y="62210"/>
                  </a:lnTo>
                  <a:lnTo>
                    <a:pt x="95133" y="25897"/>
                  </a:lnTo>
                  <a:lnTo>
                    <a:pt x="96230" y="23611"/>
                  </a:lnTo>
                  <a:lnTo>
                    <a:pt x="98020" y="22087"/>
                  </a:lnTo>
                  <a:lnTo>
                    <a:pt x="100272" y="21071"/>
                  </a:lnTo>
                  <a:lnTo>
                    <a:pt x="101773" y="19336"/>
                  </a:lnTo>
                  <a:lnTo>
                    <a:pt x="104775" y="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663">
              <a:extLst>
                <a:ext uri="{FF2B5EF4-FFF2-40B4-BE49-F238E27FC236}">
                  <a16:creationId xmlns:a16="http://schemas.microsoft.com/office/drawing/2014/main" id="{CCA7CF2B-84B3-76C0-64AB-118529CB207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52549" y="4619625"/>
              <a:ext cx="219027" cy="198653"/>
            </a:xfrm>
            <a:custGeom>
              <a:avLst/>
              <a:gdLst/>
              <a:ahLst/>
              <a:cxnLst/>
              <a:rect l="0" t="0" r="0" b="0"/>
              <a:pathLst>
                <a:path w="219027" h="198653">
                  <a:moveTo>
                    <a:pt x="133301" y="38100"/>
                  </a:moveTo>
                  <a:lnTo>
                    <a:pt x="133301" y="38100"/>
                  </a:lnTo>
                  <a:lnTo>
                    <a:pt x="133301" y="33043"/>
                  </a:lnTo>
                  <a:lnTo>
                    <a:pt x="134359" y="31554"/>
                  </a:lnTo>
                  <a:lnTo>
                    <a:pt x="136123" y="30561"/>
                  </a:lnTo>
                  <a:lnTo>
                    <a:pt x="138358" y="29899"/>
                  </a:lnTo>
                  <a:lnTo>
                    <a:pt x="138789" y="29458"/>
                  </a:lnTo>
                  <a:lnTo>
                    <a:pt x="138018" y="29164"/>
                  </a:lnTo>
                  <a:lnTo>
                    <a:pt x="136445" y="28967"/>
                  </a:lnTo>
                  <a:lnTo>
                    <a:pt x="136456" y="28837"/>
                  </a:lnTo>
                  <a:lnTo>
                    <a:pt x="139289" y="28692"/>
                  </a:lnTo>
                  <a:lnTo>
                    <a:pt x="139410" y="28653"/>
                  </a:lnTo>
                  <a:lnTo>
                    <a:pt x="133301" y="28575"/>
                  </a:lnTo>
                  <a:lnTo>
                    <a:pt x="133301" y="13997"/>
                  </a:lnTo>
                  <a:lnTo>
                    <a:pt x="132243" y="12506"/>
                  </a:lnTo>
                  <a:lnTo>
                    <a:pt x="130479" y="11512"/>
                  </a:lnTo>
                  <a:lnTo>
                    <a:pt x="123893" y="9559"/>
                  </a:lnTo>
                  <a:lnTo>
                    <a:pt x="115585" y="1327"/>
                  </a:lnTo>
                  <a:lnTo>
                    <a:pt x="106167" y="117"/>
                  </a:lnTo>
                  <a:lnTo>
                    <a:pt x="82071" y="0"/>
                  </a:lnTo>
                  <a:lnTo>
                    <a:pt x="75960" y="2823"/>
                  </a:lnTo>
                  <a:lnTo>
                    <a:pt x="60251" y="15188"/>
                  </a:lnTo>
                  <a:lnTo>
                    <a:pt x="53915" y="17333"/>
                  </a:lnTo>
                  <a:lnTo>
                    <a:pt x="47571" y="23932"/>
                  </a:lnTo>
                  <a:lnTo>
                    <a:pt x="15826" y="68445"/>
                  </a:lnTo>
                  <a:lnTo>
                    <a:pt x="4184" y="88819"/>
                  </a:lnTo>
                  <a:lnTo>
                    <a:pt x="1206" y="101694"/>
                  </a:lnTo>
                  <a:lnTo>
                    <a:pt x="0" y="136095"/>
                  </a:lnTo>
                  <a:lnTo>
                    <a:pt x="2795" y="142684"/>
                  </a:lnTo>
                  <a:lnTo>
                    <a:pt x="6507" y="149140"/>
                  </a:lnTo>
                  <a:lnTo>
                    <a:pt x="9655" y="158725"/>
                  </a:lnTo>
                  <a:lnTo>
                    <a:pt x="17561" y="169565"/>
                  </a:lnTo>
                  <a:lnTo>
                    <a:pt x="21183" y="170612"/>
                  </a:lnTo>
                  <a:lnTo>
                    <a:pt x="23631" y="170892"/>
                  </a:lnTo>
                  <a:lnTo>
                    <a:pt x="29173" y="174024"/>
                  </a:lnTo>
                  <a:lnTo>
                    <a:pt x="32132" y="176341"/>
                  </a:lnTo>
                  <a:lnTo>
                    <a:pt x="35164" y="176828"/>
                  </a:lnTo>
                  <a:lnTo>
                    <a:pt x="38243" y="176093"/>
                  </a:lnTo>
                  <a:lnTo>
                    <a:pt x="47030" y="171722"/>
                  </a:lnTo>
                  <a:lnTo>
                    <a:pt x="55073" y="164959"/>
                  </a:lnTo>
                  <a:lnTo>
                    <a:pt x="63791" y="161765"/>
                  </a:lnTo>
                  <a:lnTo>
                    <a:pt x="79371" y="148786"/>
                  </a:lnTo>
                  <a:lnTo>
                    <a:pt x="82874" y="142680"/>
                  </a:lnTo>
                  <a:lnTo>
                    <a:pt x="95267" y="108826"/>
                  </a:lnTo>
                  <a:lnTo>
                    <a:pt x="102544" y="95422"/>
                  </a:lnTo>
                  <a:lnTo>
                    <a:pt x="103271" y="92190"/>
                  </a:lnTo>
                  <a:lnTo>
                    <a:pt x="113821" y="68560"/>
                  </a:lnTo>
                  <a:lnTo>
                    <a:pt x="114251" y="57161"/>
                  </a:lnTo>
                  <a:lnTo>
                    <a:pt x="114251" y="102206"/>
                  </a:lnTo>
                  <a:lnTo>
                    <a:pt x="114251" y="148243"/>
                  </a:lnTo>
                  <a:lnTo>
                    <a:pt x="114251" y="164970"/>
                  </a:lnTo>
                  <a:lnTo>
                    <a:pt x="117073" y="171393"/>
                  </a:lnTo>
                  <a:lnTo>
                    <a:pt x="120797" y="177774"/>
                  </a:lnTo>
                  <a:lnTo>
                    <a:pt x="123384" y="188615"/>
                  </a:lnTo>
                  <a:lnTo>
                    <a:pt x="124573" y="189243"/>
                  </a:lnTo>
                  <a:lnTo>
                    <a:pt x="128716" y="189942"/>
                  </a:lnTo>
                  <a:lnTo>
                    <a:pt x="130245" y="191186"/>
                  </a:lnTo>
                  <a:lnTo>
                    <a:pt x="131943" y="195391"/>
                  </a:lnTo>
                  <a:lnTo>
                    <a:pt x="133454" y="196935"/>
                  </a:lnTo>
                  <a:lnTo>
                    <a:pt x="137955" y="198652"/>
                  </a:lnTo>
                  <a:lnTo>
                    <a:pt x="139579" y="198051"/>
                  </a:lnTo>
                  <a:lnTo>
                    <a:pt x="140661" y="196593"/>
                  </a:lnTo>
                  <a:lnTo>
                    <a:pt x="141383" y="194562"/>
                  </a:lnTo>
                  <a:lnTo>
                    <a:pt x="142922" y="193208"/>
                  </a:lnTo>
                  <a:lnTo>
                    <a:pt x="152997" y="188212"/>
                  </a:lnTo>
                  <a:lnTo>
                    <a:pt x="158988" y="184191"/>
                  </a:lnTo>
                  <a:lnTo>
                    <a:pt x="168311" y="180870"/>
                  </a:lnTo>
                  <a:lnTo>
                    <a:pt x="177776" y="174711"/>
                  </a:lnTo>
                  <a:lnTo>
                    <a:pt x="184112" y="172900"/>
                  </a:lnTo>
                  <a:lnTo>
                    <a:pt x="186225" y="171358"/>
                  </a:lnTo>
                  <a:lnTo>
                    <a:pt x="187634" y="169272"/>
                  </a:lnTo>
                  <a:lnTo>
                    <a:pt x="190257" y="164131"/>
                  </a:lnTo>
                  <a:lnTo>
                    <a:pt x="194951" y="158319"/>
                  </a:lnTo>
                  <a:lnTo>
                    <a:pt x="200565" y="155031"/>
                  </a:lnTo>
                  <a:lnTo>
                    <a:pt x="203544" y="154155"/>
                  </a:lnTo>
                  <a:lnTo>
                    <a:pt x="205529" y="152510"/>
                  </a:lnTo>
                  <a:lnTo>
                    <a:pt x="219026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664">
              <a:extLst>
                <a:ext uri="{FF2B5EF4-FFF2-40B4-BE49-F238E27FC236}">
                  <a16:creationId xmlns:a16="http://schemas.microsoft.com/office/drawing/2014/main" id="{BF92F28E-B508-EBD2-543D-F104C085292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933575" y="4695825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9050"/>
                  </a:lnTo>
                  <a:lnTo>
                    <a:pt x="26370" y="3240"/>
                  </a:lnTo>
                  <a:lnTo>
                    <a:pt x="35213" y="960"/>
                  </a:lnTo>
                  <a:lnTo>
                    <a:pt x="79376" y="3"/>
                  </a:lnTo>
                  <a:lnTo>
                    <a:pt x="126934" y="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665">
              <a:extLst>
                <a:ext uri="{FF2B5EF4-FFF2-40B4-BE49-F238E27FC236}">
                  <a16:creationId xmlns:a16="http://schemas.microsoft.com/office/drawing/2014/main" id="{C1BFBDA3-97D7-69E7-8C7E-D1D0B640626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076575" y="4619628"/>
              <a:ext cx="171321" cy="152398"/>
            </a:xfrm>
            <a:custGeom>
              <a:avLst/>
              <a:gdLst/>
              <a:ahLst/>
              <a:cxnLst/>
              <a:rect l="0" t="0" r="0" b="0"/>
              <a:pathLst>
                <a:path w="171321" h="152398">
                  <a:moveTo>
                    <a:pt x="133350" y="28572"/>
                  </a:moveTo>
                  <a:lnTo>
                    <a:pt x="133350" y="28572"/>
                  </a:lnTo>
                  <a:lnTo>
                    <a:pt x="138406" y="23515"/>
                  </a:lnTo>
                  <a:lnTo>
                    <a:pt x="143711" y="21033"/>
                  </a:lnTo>
                  <a:lnTo>
                    <a:pt x="155740" y="19439"/>
                  </a:lnTo>
                  <a:lnTo>
                    <a:pt x="157802" y="18251"/>
                  </a:lnTo>
                  <a:lnTo>
                    <a:pt x="159176" y="16399"/>
                  </a:lnTo>
                  <a:lnTo>
                    <a:pt x="160093" y="14107"/>
                  </a:lnTo>
                  <a:lnTo>
                    <a:pt x="161761" y="12579"/>
                  </a:lnTo>
                  <a:lnTo>
                    <a:pt x="169965" y="9925"/>
                  </a:lnTo>
                  <a:lnTo>
                    <a:pt x="170790" y="6879"/>
                  </a:lnTo>
                  <a:lnTo>
                    <a:pt x="171320" y="1356"/>
                  </a:lnTo>
                  <a:lnTo>
                    <a:pt x="170304" y="904"/>
                  </a:lnTo>
                  <a:lnTo>
                    <a:pt x="125380" y="0"/>
                  </a:lnTo>
                  <a:lnTo>
                    <a:pt x="121686" y="1057"/>
                  </a:lnTo>
                  <a:lnTo>
                    <a:pt x="119224" y="2820"/>
                  </a:lnTo>
                  <a:lnTo>
                    <a:pt x="117583" y="5054"/>
                  </a:lnTo>
                  <a:lnTo>
                    <a:pt x="110114" y="7536"/>
                  </a:lnTo>
                  <a:lnTo>
                    <a:pt x="100798" y="9698"/>
                  </a:lnTo>
                  <a:lnTo>
                    <a:pt x="86194" y="16887"/>
                  </a:lnTo>
                  <a:lnTo>
                    <a:pt x="82862" y="17607"/>
                  </a:lnTo>
                  <a:lnTo>
                    <a:pt x="73117" y="23677"/>
                  </a:lnTo>
                  <a:lnTo>
                    <a:pt x="57710" y="37578"/>
                  </a:lnTo>
                  <a:lnTo>
                    <a:pt x="57154" y="60759"/>
                  </a:lnTo>
                  <a:lnTo>
                    <a:pt x="58211" y="62730"/>
                  </a:lnTo>
                  <a:lnTo>
                    <a:pt x="59974" y="64044"/>
                  </a:lnTo>
                  <a:lnTo>
                    <a:pt x="65352" y="66153"/>
                  </a:lnTo>
                  <a:lnTo>
                    <a:pt x="74018" y="73116"/>
                  </a:lnTo>
                  <a:lnTo>
                    <a:pt x="82844" y="76342"/>
                  </a:lnTo>
                  <a:lnTo>
                    <a:pt x="92162" y="82473"/>
                  </a:lnTo>
                  <a:lnTo>
                    <a:pt x="101626" y="85818"/>
                  </a:lnTo>
                  <a:lnTo>
                    <a:pt x="112191" y="91983"/>
                  </a:lnTo>
                  <a:lnTo>
                    <a:pt x="126140" y="95338"/>
                  </a:lnTo>
                  <a:lnTo>
                    <a:pt x="128544" y="97424"/>
                  </a:lnTo>
                  <a:lnTo>
                    <a:pt x="130146" y="99873"/>
                  </a:lnTo>
                  <a:lnTo>
                    <a:pt x="132273" y="101506"/>
                  </a:lnTo>
                  <a:lnTo>
                    <a:pt x="143290" y="106949"/>
                  </a:lnTo>
                  <a:lnTo>
                    <a:pt x="151867" y="113867"/>
                  </a:lnTo>
                  <a:lnTo>
                    <a:pt x="152386" y="123419"/>
                  </a:lnTo>
                  <a:lnTo>
                    <a:pt x="147340" y="128759"/>
                  </a:lnTo>
                  <a:lnTo>
                    <a:pt x="142037" y="131308"/>
                  </a:lnTo>
                  <a:lnTo>
                    <a:pt x="98240" y="141965"/>
                  </a:lnTo>
                  <a:lnTo>
                    <a:pt x="50669" y="142836"/>
                  </a:lnTo>
                  <a:lnTo>
                    <a:pt x="25374" y="143923"/>
                  </a:lnTo>
                  <a:lnTo>
                    <a:pt x="0" y="152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666">
              <a:extLst>
                <a:ext uri="{FF2B5EF4-FFF2-40B4-BE49-F238E27FC236}">
                  <a16:creationId xmlns:a16="http://schemas.microsoft.com/office/drawing/2014/main" id="{870367A5-2F04-6873-E5D7-CFFA8512577D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871175" y="4629557"/>
              <a:ext cx="157776" cy="157449"/>
            </a:xfrm>
            <a:custGeom>
              <a:avLst/>
              <a:gdLst/>
              <a:ahLst/>
              <a:cxnLst/>
              <a:rect l="0" t="0" r="0" b="0"/>
              <a:pathLst>
                <a:path w="157776" h="157449">
                  <a:moveTo>
                    <a:pt x="5375" y="66268"/>
                  </a:moveTo>
                  <a:lnTo>
                    <a:pt x="5375" y="66268"/>
                  </a:lnTo>
                  <a:lnTo>
                    <a:pt x="5375" y="71325"/>
                  </a:lnTo>
                  <a:lnTo>
                    <a:pt x="6433" y="72814"/>
                  </a:lnTo>
                  <a:lnTo>
                    <a:pt x="8197" y="73807"/>
                  </a:lnTo>
                  <a:lnTo>
                    <a:pt x="10431" y="74469"/>
                  </a:lnTo>
                  <a:lnTo>
                    <a:pt x="22709" y="83878"/>
                  </a:lnTo>
                  <a:lnTo>
                    <a:pt x="28973" y="84891"/>
                  </a:lnTo>
                  <a:lnTo>
                    <a:pt x="75228" y="85318"/>
                  </a:lnTo>
                  <a:lnTo>
                    <a:pt x="84751" y="85318"/>
                  </a:lnTo>
                  <a:lnTo>
                    <a:pt x="91101" y="82496"/>
                  </a:lnTo>
                  <a:lnTo>
                    <a:pt x="97450" y="78772"/>
                  </a:lnTo>
                  <a:lnTo>
                    <a:pt x="106975" y="75617"/>
                  </a:lnTo>
                  <a:lnTo>
                    <a:pt x="113325" y="71129"/>
                  </a:lnTo>
                  <a:lnTo>
                    <a:pt x="116853" y="65606"/>
                  </a:lnTo>
                  <a:lnTo>
                    <a:pt x="117794" y="62652"/>
                  </a:lnTo>
                  <a:lnTo>
                    <a:pt x="119479" y="60682"/>
                  </a:lnTo>
                  <a:lnTo>
                    <a:pt x="124175" y="58494"/>
                  </a:lnTo>
                  <a:lnTo>
                    <a:pt x="125850" y="56852"/>
                  </a:lnTo>
                  <a:lnTo>
                    <a:pt x="136543" y="37514"/>
                  </a:lnTo>
                  <a:lnTo>
                    <a:pt x="138597" y="15458"/>
                  </a:lnTo>
                  <a:lnTo>
                    <a:pt x="137581" y="13344"/>
                  </a:lnTo>
                  <a:lnTo>
                    <a:pt x="135846" y="11935"/>
                  </a:lnTo>
                  <a:lnTo>
                    <a:pt x="130513" y="9675"/>
                  </a:lnTo>
                  <a:lnTo>
                    <a:pt x="121855" y="2682"/>
                  </a:lnTo>
                  <a:lnTo>
                    <a:pt x="116058" y="966"/>
                  </a:lnTo>
                  <a:lnTo>
                    <a:pt x="101788" y="0"/>
                  </a:lnTo>
                  <a:lnTo>
                    <a:pt x="93028" y="2596"/>
                  </a:lnTo>
                  <a:lnTo>
                    <a:pt x="84548" y="6219"/>
                  </a:lnTo>
                  <a:lnTo>
                    <a:pt x="68933" y="9318"/>
                  </a:lnTo>
                  <a:lnTo>
                    <a:pt x="45194" y="22263"/>
                  </a:lnTo>
                  <a:lnTo>
                    <a:pt x="36126" y="31188"/>
                  </a:lnTo>
                  <a:lnTo>
                    <a:pt x="9693" y="69385"/>
                  </a:lnTo>
                  <a:lnTo>
                    <a:pt x="6655" y="82243"/>
                  </a:lnTo>
                  <a:lnTo>
                    <a:pt x="4696" y="97930"/>
                  </a:lnTo>
                  <a:lnTo>
                    <a:pt x="487" y="106092"/>
                  </a:lnTo>
                  <a:lnTo>
                    <a:pt x="0" y="109751"/>
                  </a:lnTo>
                  <a:lnTo>
                    <a:pt x="6252" y="139268"/>
                  </a:lnTo>
                  <a:lnTo>
                    <a:pt x="10351" y="145632"/>
                  </a:lnTo>
                  <a:lnTo>
                    <a:pt x="15701" y="149166"/>
                  </a:lnTo>
                  <a:lnTo>
                    <a:pt x="27758" y="151435"/>
                  </a:lnTo>
                  <a:lnTo>
                    <a:pt x="37172" y="151828"/>
                  </a:lnTo>
                  <a:lnTo>
                    <a:pt x="43496" y="154742"/>
                  </a:lnTo>
                  <a:lnTo>
                    <a:pt x="46664" y="157000"/>
                  </a:lnTo>
                  <a:lnTo>
                    <a:pt x="50893" y="157448"/>
                  </a:lnTo>
                  <a:lnTo>
                    <a:pt x="95268" y="152176"/>
                  </a:lnTo>
                  <a:lnTo>
                    <a:pt x="121099" y="152017"/>
                  </a:lnTo>
                  <a:lnTo>
                    <a:pt x="128422" y="149181"/>
                  </a:lnTo>
                  <a:lnTo>
                    <a:pt x="135204" y="145452"/>
                  </a:lnTo>
                  <a:lnTo>
                    <a:pt x="144973" y="142293"/>
                  </a:lnTo>
                  <a:lnTo>
                    <a:pt x="157775" y="1329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667">
              <a:extLst>
                <a:ext uri="{FF2B5EF4-FFF2-40B4-BE49-F238E27FC236}">
                  <a16:creationId xmlns:a16="http://schemas.microsoft.com/office/drawing/2014/main" id="{D444D709-EF97-3DB0-930D-AE00F4C342BD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733686" y="4657725"/>
              <a:ext cx="114290" cy="133312"/>
            </a:xfrm>
            <a:custGeom>
              <a:avLst/>
              <a:gdLst/>
              <a:ahLst/>
              <a:cxnLst/>
              <a:rect l="0" t="0" r="0" b="0"/>
              <a:pathLst>
                <a:path w="114290" h="133312">
                  <a:moveTo>
                    <a:pt x="19039" y="38100"/>
                  </a:moveTo>
                  <a:lnTo>
                    <a:pt x="19039" y="38100"/>
                  </a:lnTo>
                  <a:lnTo>
                    <a:pt x="19039" y="28967"/>
                  </a:lnTo>
                  <a:lnTo>
                    <a:pt x="28172" y="19453"/>
                  </a:lnTo>
                  <a:lnTo>
                    <a:pt x="28561" y="9644"/>
                  </a:lnTo>
                  <a:lnTo>
                    <a:pt x="14099" y="9525"/>
                  </a:lnTo>
                  <a:lnTo>
                    <a:pt x="12570" y="10584"/>
                  </a:lnTo>
                  <a:lnTo>
                    <a:pt x="11552" y="12348"/>
                  </a:lnTo>
                  <a:lnTo>
                    <a:pt x="10872" y="14582"/>
                  </a:lnTo>
                  <a:lnTo>
                    <a:pt x="2154" y="28823"/>
                  </a:lnTo>
                  <a:lnTo>
                    <a:pt x="26" y="60329"/>
                  </a:lnTo>
                  <a:lnTo>
                    <a:pt x="0" y="69851"/>
                  </a:lnTo>
                  <a:lnTo>
                    <a:pt x="9691" y="100718"/>
                  </a:lnTo>
                  <a:lnTo>
                    <a:pt x="22655" y="117359"/>
                  </a:lnTo>
                  <a:lnTo>
                    <a:pt x="28760" y="120951"/>
                  </a:lnTo>
                  <a:lnTo>
                    <a:pt x="35001" y="123606"/>
                  </a:lnTo>
                  <a:lnTo>
                    <a:pt x="44465" y="129992"/>
                  </a:lnTo>
                  <a:lnTo>
                    <a:pt x="55261" y="132908"/>
                  </a:lnTo>
                  <a:lnTo>
                    <a:pt x="65175" y="133311"/>
                  </a:lnTo>
                  <a:lnTo>
                    <a:pt x="71279" y="128282"/>
                  </a:lnTo>
                  <a:lnTo>
                    <a:pt x="74007" y="122984"/>
                  </a:lnTo>
                  <a:lnTo>
                    <a:pt x="76960" y="107840"/>
                  </a:lnTo>
                  <a:lnTo>
                    <a:pt x="82650" y="97334"/>
                  </a:lnTo>
                  <a:lnTo>
                    <a:pt x="94276" y="50885"/>
                  </a:lnTo>
                  <a:lnTo>
                    <a:pt x="96013" y="35068"/>
                  </a:lnTo>
                  <a:lnTo>
                    <a:pt x="103402" y="16312"/>
                  </a:lnTo>
                  <a:lnTo>
                    <a:pt x="104360" y="6480"/>
                  </a:lnTo>
                  <a:lnTo>
                    <a:pt x="105553" y="4320"/>
                  </a:lnTo>
                  <a:lnTo>
                    <a:pt x="107407" y="2880"/>
                  </a:lnTo>
                  <a:lnTo>
                    <a:pt x="1142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668">
              <a:extLst>
                <a:ext uri="{FF2B5EF4-FFF2-40B4-BE49-F238E27FC236}">
                  <a16:creationId xmlns:a16="http://schemas.microsoft.com/office/drawing/2014/main" id="{B4E74E60-34F4-1DA8-EAA3-BE6E20BB5F1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642540" y="4478074"/>
              <a:ext cx="24461" cy="293952"/>
            </a:xfrm>
            <a:custGeom>
              <a:avLst/>
              <a:gdLst/>
              <a:ahLst/>
              <a:cxnLst/>
              <a:rect l="0" t="0" r="0" b="0"/>
              <a:pathLst>
                <a:path w="24461" h="293952">
                  <a:moveTo>
                    <a:pt x="14935" y="8201"/>
                  </a:moveTo>
                  <a:lnTo>
                    <a:pt x="14935" y="8201"/>
                  </a:lnTo>
                  <a:lnTo>
                    <a:pt x="14935" y="0"/>
                  </a:lnTo>
                  <a:lnTo>
                    <a:pt x="14935" y="6993"/>
                  </a:lnTo>
                  <a:lnTo>
                    <a:pt x="19991" y="17957"/>
                  </a:lnTo>
                  <a:lnTo>
                    <a:pt x="20423" y="22113"/>
                  </a:lnTo>
                  <a:lnTo>
                    <a:pt x="15211" y="62657"/>
                  </a:lnTo>
                  <a:lnTo>
                    <a:pt x="13931" y="94217"/>
                  </a:lnTo>
                  <a:lnTo>
                    <a:pt x="6298" y="141494"/>
                  </a:lnTo>
                  <a:lnTo>
                    <a:pt x="0" y="189088"/>
                  </a:lnTo>
                  <a:lnTo>
                    <a:pt x="5000" y="233788"/>
                  </a:lnTo>
                  <a:lnTo>
                    <a:pt x="6286" y="242870"/>
                  </a:lnTo>
                  <a:lnTo>
                    <a:pt x="12961" y="258825"/>
                  </a:lnTo>
                  <a:lnTo>
                    <a:pt x="21875" y="274234"/>
                  </a:lnTo>
                  <a:lnTo>
                    <a:pt x="24460" y="2939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669">
              <a:extLst>
                <a:ext uri="{FF2B5EF4-FFF2-40B4-BE49-F238E27FC236}">
                  <a16:creationId xmlns:a16="http://schemas.microsoft.com/office/drawing/2014/main" id="{6E778B89-6640-BB0C-210F-7A43D9DEBCA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438412" y="4648234"/>
              <a:ext cx="209539" cy="142803"/>
            </a:xfrm>
            <a:custGeom>
              <a:avLst/>
              <a:gdLst/>
              <a:ahLst/>
              <a:cxnLst/>
              <a:rect l="0" t="0" r="0" b="0"/>
              <a:pathLst>
                <a:path w="209539" h="142803">
                  <a:moveTo>
                    <a:pt x="104763" y="38066"/>
                  </a:moveTo>
                  <a:lnTo>
                    <a:pt x="104763" y="38066"/>
                  </a:lnTo>
                  <a:lnTo>
                    <a:pt x="109819" y="38066"/>
                  </a:lnTo>
                  <a:lnTo>
                    <a:pt x="111309" y="37008"/>
                  </a:lnTo>
                  <a:lnTo>
                    <a:pt x="112302" y="35244"/>
                  </a:lnTo>
                  <a:lnTo>
                    <a:pt x="114287" y="28544"/>
                  </a:lnTo>
                  <a:lnTo>
                    <a:pt x="114288" y="28541"/>
                  </a:lnTo>
                  <a:lnTo>
                    <a:pt x="95354" y="9608"/>
                  </a:lnTo>
                  <a:lnTo>
                    <a:pt x="87047" y="9501"/>
                  </a:lnTo>
                  <a:lnTo>
                    <a:pt x="86602" y="8440"/>
                  </a:lnTo>
                  <a:lnTo>
                    <a:pt x="86109" y="4438"/>
                  </a:lnTo>
                  <a:lnTo>
                    <a:pt x="84918" y="2947"/>
                  </a:lnTo>
                  <a:lnTo>
                    <a:pt x="77547" y="359"/>
                  </a:lnTo>
                  <a:lnTo>
                    <a:pt x="63050" y="0"/>
                  </a:lnTo>
                  <a:lnTo>
                    <a:pt x="61079" y="1047"/>
                  </a:lnTo>
                  <a:lnTo>
                    <a:pt x="59766" y="2803"/>
                  </a:lnTo>
                  <a:lnTo>
                    <a:pt x="57247" y="7578"/>
                  </a:lnTo>
                  <a:lnTo>
                    <a:pt x="52600" y="13227"/>
                  </a:lnTo>
                  <a:lnTo>
                    <a:pt x="47007" y="16443"/>
                  </a:lnTo>
                  <a:lnTo>
                    <a:pt x="40994" y="18931"/>
                  </a:lnTo>
                  <a:lnTo>
                    <a:pt x="34793" y="23564"/>
                  </a:lnTo>
                  <a:lnTo>
                    <a:pt x="31332" y="31973"/>
                  </a:lnTo>
                  <a:lnTo>
                    <a:pt x="30409" y="37179"/>
                  </a:lnTo>
                  <a:lnTo>
                    <a:pt x="27677" y="40650"/>
                  </a:lnTo>
                  <a:lnTo>
                    <a:pt x="18997" y="44506"/>
                  </a:lnTo>
                  <a:lnTo>
                    <a:pt x="15836" y="47650"/>
                  </a:lnTo>
                  <a:lnTo>
                    <a:pt x="2344" y="75705"/>
                  </a:lnTo>
                  <a:lnTo>
                    <a:pt x="49" y="104729"/>
                  </a:lnTo>
                  <a:lnTo>
                    <a:pt x="0" y="117438"/>
                  </a:lnTo>
                  <a:lnTo>
                    <a:pt x="2816" y="123790"/>
                  </a:lnTo>
                  <a:lnTo>
                    <a:pt x="17598" y="141352"/>
                  </a:lnTo>
                  <a:lnTo>
                    <a:pt x="27113" y="142710"/>
                  </a:lnTo>
                  <a:lnTo>
                    <a:pt x="33190" y="142802"/>
                  </a:lnTo>
                  <a:lnTo>
                    <a:pt x="34823" y="141757"/>
                  </a:lnTo>
                  <a:lnTo>
                    <a:pt x="35911" y="140001"/>
                  </a:lnTo>
                  <a:lnTo>
                    <a:pt x="37801" y="133138"/>
                  </a:lnTo>
                  <a:lnTo>
                    <a:pt x="37960" y="128651"/>
                  </a:lnTo>
                  <a:lnTo>
                    <a:pt x="40854" y="123129"/>
                  </a:lnTo>
                  <a:lnTo>
                    <a:pt x="53895" y="107008"/>
                  </a:lnTo>
                  <a:lnTo>
                    <a:pt x="65213" y="74279"/>
                  </a:lnTo>
                  <a:lnTo>
                    <a:pt x="67435" y="60545"/>
                  </a:lnTo>
                  <a:lnTo>
                    <a:pt x="74145" y="47641"/>
                  </a:lnTo>
                  <a:lnTo>
                    <a:pt x="76977" y="31723"/>
                  </a:lnTo>
                  <a:lnTo>
                    <a:pt x="85311" y="19574"/>
                  </a:lnTo>
                  <a:lnTo>
                    <a:pt x="85710" y="9612"/>
                  </a:lnTo>
                  <a:lnTo>
                    <a:pt x="85713" y="54831"/>
                  </a:lnTo>
                  <a:lnTo>
                    <a:pt x="85713" y="83820"/>
                  </a:lnTo>
                  <a:lnTo>
                    <a:pt x="98970" y="98784"/>
                  </a:lnTo>
                  <a:lnTo>
                    <a:pt x="105010" y="102093"/>
                  </a:lnTo>
                  <a:lnTo>
                    <a:pt x="117184" y="103957"/>
                  </a:lnTo>
                  <a:lnTo>
                    <a:pt x="164684" y="104735"/>
                  </a:lnTo>
                  <a:lnTo>
                    <a:pt x="170110" y="104737"/>
                  </a:lnTo>
                  <a:lnTo>
                    <a:pt x="173728" y="103679"/>
                  </a:lnTo>
                  <a:lnTo>
                    <a:pt x="176139" y="101918"/>
                  </a:lnTo>
                  <a:lnTo>
                    <a:pt x="177747" y="99683"/>
                  </a:lnTo>
                  <a:lnTo>
                    <a:pt x="185178" y="97202"/>
                  </a:lnTo>
                  <a:lnTo>
                    <a:pt x="190123" y="96540"/>
                  </a:lnTo>
                  <a:lnTo>
                    <a:pt x="193420" y="95040"/>
                  </a:lnTo>
                  <a:lnTo>
                    <a:pt x="195617" y="92982"/>
                  </a:lnTo>
                  <a:lnTo>
                    <a:pt x="209538" y="761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670">
              <a:extLst>
                <a:ext uri="{FF2B5EF4-FFF2-40B4-BE49-F238E27FC236}">
                  <a16:creationId xmlns:a16="http://schemas.microsoft.com/office/drawing/2014/main" id="{8FC0C753-0998-15FF-F29D-117A82202917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228850" y="4619625"/>
              <a:ext cx="142876" cy="180924"/>
            </a:xfrm>
            <a:custGeom>
              <a:avLst/>
              <a:gdLst/>
              <a:ahLst/>
              <a:cxnLst/>
              <a:rect l="0" t="0" r="0" b="0"/>
              <a:pathLst>
                <a:path w="142876" h="180924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6546" y="27517"/>
                  </a:lnTo>
                  <a:lnTo>
                    <a:pt x="7539" y="25753"/>
                  </a:lnTo>
                  <a:lnTo>
                    <a:pt x="8201" y="23518"/>
                  </a:lnTo>
                  <a:lnTo>
                    <a:pt x="9701" y="22029"/>
                  </a:lnTo>
                  <a:lnTo>
                    <a:pt x="18624" y="19167"/>
                  </a:lnTo>
                  <a:lnTo>
                    <a:pt x="28564" y="9535"/>
                  </a:lnTo>
                  <a:lnTo>
                    <a:pt x="28574" y="17727"/>
                  </a:lnTo>
                  <a:lnTo>
                    <a:pt x="33631" y="23714"/>
                  </a:lnTo>
                  <a:lnTo>
                    <a:pt x="36114" y="32060"/>
                  </a:lnTo>
                  <a:lnTo>
                    <a:pt x="38065" y="77947"/>
                  </a:lnTo>
                  <a:lnTo>
                    <a:pt x="47232" y="125247"/>
                  </a:lnTo>
                  <a:lnTo>
                    <a:pt x="50272" y="132571"/>
                  </a:lnTo>
                  <a:lnTo>
                    <a:pt x="52565" y="136005"/>
                  </a:lnTo>
                  <a:lnTo>
                    <a:pt x="55792" y="150952"/>
                  </a:lnTo>
                  <a:lnTo>
                    <a:pt x="57940" y="167362"/>
                  </a:lnTo>
                  <a:lnTo>
                    <a:pt x="66273" y="180382"/>
                  </a:lnTo>
                  <a:lnTo>
                    <a:pt x="74840" y="180923"/>
                  </a:lnTo>
                  <a:lnTo>
                    <a:pt x="75294" y="179882"/>
                  </a:lnTo>
                  <a:lnTo>
                    <a:pt x="75798" y="175904"/>
                  </a:lnTo>
                  <a:lnTo>
                    <a:pt x="76990" y="174419"/>
                  </a:lnTo>
                  <a:lnTo>
                    <a:pt x="81137" y="172769"/>
                  </a:lnTo>
                  <a:lnTo>
                    <a:pt x="82667" y="171271"/>
                  </a:lnTo>
                  <a:lnTo>
                    <a:pt x="93085" y="144664"/>
                  </a:lnTo>
                  <a:lnTo>
                    <a:pt x="100180" y="102441"/>
                  </a:lnTo>
                  <a:lnTo>
                    <a:pt x="106993" y="59665"/>
                  </a:lnTo>
                  <a:lnTo>
                    <a:pt x="114957" y="41667"/>
                  </a:lnTo>
                  <a:lnTo>
                    <a:pt x="119884" y="33336"/>
                  </a:lnTo>
                  <a:lnTo>
                    <a:pt x="123716" y="22695"/>
                  </a:lnTo>
                  <a:lnTo>
                    <a:pt x="131873" y="11469"/>
                  </a:lnTo>
                  <a:lnTo>
                    <a:pt x="135516" y="10389"/>
                  </a:lnTo>
                  <a:lnTo>
                    <a:pt x="137969" y="10101"/>
                  </a:lnTo>
                  <a:lnTo>
                    <a:pt x="139605" y="885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5" name="SMARTInkShape-Group139">
            <a:extLst>
              <a:ext uri="{FF2B5EF4-FFF2-40B4-BE49-F238E27FC236}">
                <a16:creationId xmlns:a16="http://schemas.microsoft.com/office/drawing/2014/main" id="{858BF621-DD21-15B6-B564-263541327F7E}"/>
              </a:ext>
            </a:extLst>
          </p:cNvPr>
          <p:cNvGrpSpPr/>
          <p:nvPr/>
        </p:nvGrpSpPr>
        <p:grpSpPr>
          <a:xfrm>
            <a:off x="3514725" y="4544876"/>
            <a:ext cx="244114" cy="284300"/>
            <a:chOff x="3514725" y="4544876"/>
            <a:chExt cx="244114" cy="284300"/>
          </a:xfrm>
        </p:grpSpPr>
        <p:sp>
          <p:nvSpPr>
            <p:cNvPr id="812" name="SMARTInkShape-671">
              <a:extLst>
                <a:ext uri="{FF2B5EF4-FFF2-40B4-BE49-F238E27FC236}">
                  <a16:creationId xmlns:a16="http://schemas.microsoft.com/office/drawing/2014/main" id="{A432DD2C-71F5-DBCE-D924-19191EA3FBF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514725" y="4658128"/>
              <a:ext cx="19051" cy="171048"/>
            </a:xfrm>
            <a:custGeom>
              <a:avLst/>
              <a:gdLst/>
              <a:ahLst/>
              <a:cxnLst/>
              <a:rect l="0" t="0" r="0" b="0"/>
              <a:pathLst>
                <a:path w="19051" h="171048">
                  <a:moveTo>
                    <a:pt x="0" y="18647"/>
                  </a:moveTo>
                  <a:lnTo>
                    <a:pt x="0" y="18647"/>
                  </a:lnTo>
                  <a:lnTo>
                    <a:pt x="0" y="10446"/>
                  </a:lnTo>
                  <a:lnTo>
                    <a:pt x="1058" y="10005"/>
                  </a:lnTo>
                  <a:lnTo>
                    <a:pt x="5056" y="9514"/>
                  </a:lnTo>
                  <a:lnTo>
                    <a:pt x="6546" y="8326"/>
                  </a:lnTo>
                  <a:lnTo>
                    <a:pt x="9409" y="0"/>
                  </a:lnTo>
                  <a:lnTo>
                    <a:pt x="9491" y="4772"/>
                  </a:lnTo>
                  <a:lnTo>
                    <a:pt x="10560" y="6223"/>
                  </a:lnTo>
                  <a:lnTo>
                    <a:pt x="14571" y="7833"/>
                  </a:lnTo>
                  <a:lnTo>
                    <a:pt x="16064" y="9322"/>
                  </a:lnTo>
                  <a:lnTo>
                    <a:pt x="17723" y="13797"/>
                  </a:lnTo>
                  <a:lnTo>
                    <a:pt x="19040" y="55465"/>
                  </a:lnTo>
                  <a:lnTo>
                    <a:pt x="16223" y="64291"/>
                  </a:lnTo>
                  <a:lnTo>
                    <a:pt x="12502" y="72800"/>
                  </a:lnTo>
                  <a:lnTo>
                    <a:pt x="9602" y="116984"/>
                  </a:lnTo>
                  <a:lnTo>
                    <a:pt x="9525" y="155134"/>
                  </a:lnTo>
                  <a:lnTo>
                    <a:pt x="12348" y="161505"/>
                  </a:lnTo>
                  <a:lnTo>
                    <a:pt x="19050" y="1710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672">
              <a:extLst>
                <a:ext uri="{FF2B5EF4-FFF2-40B4-BE49-F238E27FC236}">
                  <a16:creationId xmlns:a16="http://schemas.microsoft.com/office/drawing/2014/main" id="{1E6D062E-777E-70DA-9198-A1811F73F98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533775" y="4544876"/>
              <a:ext cx="1" cy="27125"/>
            </a:xfrm>
            <a:custGeom>
              <a:avLst/>
              <a:gdLst/>
              <a:ahLst/>
              <a:cxnLst/>
              <a:rect l="0" t="0" r="0" b="0"/>
              <a:pathLst>
                <a:path w="1" h="27125">
                  <a:moveTo>
                    <a:pt x="0" y="27124"/>
                  </a:moveTo>
                  <a:lnTo>
                    <a:pt x="0" y="27124"/>
                  </a:lnTo>
                  <a:lnTo>
                    <a:pt x="0" y="0"/>
                  </a:lnTo>
                  <a:lnTo>
                    <a:pt x="0" y="80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673">
              <a:extLst>
                <a:ext uri="{FF2B5EF4-FFF2-40B4-BE49-F238E27FC236}">
                  <a16:creationId xmlns:a16="http://schemas.microsoft.com/office/drawing/2014/main" id="{9E50F3E3-DD70-898E-BFF8-73FEFD4661F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600450" y="4648656"/>
              <a:ext cx="158389" cy="161470"/>
            </a:xfrm>
            <a:custGeom>
              <a:avLst/>
              <a:gdLst/>
              <a:ahLst/>
              <a:cxnLst/>
              <a:rect l="0" t="0" r="0" b="0"/>
              <a:pathLst>
                <a:path w="158389" h="161470">
                  <a:moveTo>
                    <a:pt x="0" y="56694"/>
                  </a:moveTo>
                  <a:lnTo>
                    <a:pt x="0" y="56694"/>
                  </a:lnTo>
                  <a:lnTo>
                    <a:pt x="0" y="51637"/>
                  </a:lnTo>
                  <a:lnTo>
                    <a:pt x="1058" y="50148"/>
                  </a:lnTo>
                  <a:lnTo>
                    <a:pt x="2822" y="49155"/>
                  </a:lnTo>
                  <a:lnTo>
                    <a:pt x="5056" y="48493"/>
                  </a:lnTo>
                  <a:lnTo>
                    <a:pt x="6546" y="46993"/>
                  </a:lnTo>
                  <a:lnTo>
                    <a:pt x="8201" y="42505"/>
                  </a:lnTo>
                  <a:lnTo>
                    <a:pt x="9701" y="40884"/>
                  </a:lnTo>
                  <a:lnTo>
                    <a:pt x="14189" y="39084"/>
                  </a:lnTo>
                  <a:lnTo>
                    <a:pt x="15810" y="37546"/>
                  </a:lnTo>
                  <a:lnTo>
                    <a:pt x="19824" y="28028"/>
                  </a:lnTo>
                  <a:lnTo>
                    <a:pt x="23980" y="23493"/>
                  </a:lnTo>
                  <a:lnTo>
                    <a:pt x="29355" y="20771"/>
                  </a:lnTo>
                  <a:lnTo>
                    <a:pt x="32270" y="20045"/>
                  </a:lnTo>
                  <a:lnTo>
                    <a:pt x="34214" y="18503"/>
                  </a:lnTo>
                  <a:lnTo>
                    <a:pt x="37948" y="9499"/>
                  </a:lnTo>
                  <a:lnTo>
                    <a:pt x="47508" y="9072"/>
                  </a:lnTo>
                  <a:lnTo>
                    <a:pt x="47590" y="14126"/>
                  </a:lnTo>
                  <a:lnTo>
                    <a:pt x="48660" y="15616"/>
                  </a:lnTo>
                  <a:lnTo>
                    <a:pt x="52671" y="17270"/>
                  </a:lnTo>
                  <a:lnTo>
                    <a:pt x="54164" y="18770"/>
                  </a:lnTo>
                  <a:lnTo>
                    <a:pt x="55823" y="23258"/>
                  </a:lnTo>
                  <a:lnTo>
                    <a:pt x="56757" y="31735"/>
                  </a:lnTo>
                  <a:lnTo>
                    <a:pt x="54153" y="37840"/>
                  </a:lnTo>
                  <a:lnTo>
                    <a:pt x="50526" y="44081"/>
                  </a:lnTo>
                  <a:lnTo>
                    <a:pt x="48198" y="56711"/>
                  </a:lnTo>
                  <a:lnTo>
                    <a:pt x="47629" y="102333"/>
                  </a:lnTo>
                  <a:lnTo>
                    <a:pt x="47625" y="132462"/>
                  </a:lnTo>
                  <a:lnTo>
                    <a:pt x="47625" y="127709"/>
                  </a:lnTo>
                  <a:lnTo>
                    <a:pt x="48683" y="126263"/>
                  </a:lnTo>
                  <a:lnTo>
                    <a:pt x="52681" y="124655"/>
                  </a:lnTo>
                  <a:lnTo>
                    <a:pt x="54171" y="123168"/>
                  </a:lnTo>
                  <a:lnTo>
                    <a:pt x="59384" y="113177"/>
                  </a:lnTo>
                  <a:lnTo>
                    <a:pt x="93995" y="68825"/>
                  </a:lnTo>
                  <a:lnTo>
                    <a:pt x="131191" y="21394"/>
                  </a:lnTo>
                  <a:lnTo>
                    <a:pt x="151948" y="0"/>
                  </a:lnTo>
                  <a:lnTo>
                    <a:pt x="153432" y="15818"/>
                  </a:lnTo>
                  <a:lnTo>
                    <a:pt x="157444" y="21946"/>
                  </a:lnTo>
                  <a:lnTo>
                    <a:pt x="157880" y="25062"/>
                  </a:lnTo>
                  <a:lnTo>
                    <a:pt x="155541" y="31346"/>
                  </a:lnTo>
                  <a:lnTo>
                    <a:pt x="156619" y="40489"/>
                  </a:lnTo>
                  <a:lnTo>
                    <a:pt x="158388" y="45891"/>
                  </a:lnTo>
                  <a:lnTo>
                    <a:pt x="157530" y="57537"/>
                  </a:lnTo>
                  <a:lnTo>
                    <a:pt x="153076" y="82009"/>
                  </a:lnTo>
                  <a:lnTo>
                    <a:pt x="151400" y="110745"/>
                  </a:lnTo>
                  <a:lnTo>
                    <a:pt x="143763" y="138275"/>
                  </a:lnTo>
                  <a:lnTo>
                    <a:pt x="143270" y="145163"/>
                  </a:lnTo>
                  <a:lnTo>
                    <a:pt x="144196" y="147425"/>
                  </a:lnTo>
                  <a:lnTo>
                    <a:pt x="145872" y="148930"/>
                  </a:lnTo>
                  <a:lnTo>
                    <a:pt x="148048" y="149935"/>
                  </a:lnTo>
                  <a:lnTo>
                    <a:pt x="149499" y="151663"/>
                  </a:lnTo>
                  <a:lnTo>
                    <a:pt x="152400" y="1614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1" name="SMARTInkShape-Group140">
            <a:extLst>
              <a:ext uri="{FF2B5EF4-FFF2-40B4-BE49-F238E27FC236}">
                <a16:creationId xmlns:a16="http://schemas.microsoft.com/office/drawing/2014/main" id="{5C725D2A-929D-AE02-14A4-6AB7B08FB10F}"/>
              </a:ext>
            </a:extLst>
          </p:cNvPr>
          <p:cNvGrpSpPr/>
          <p:nvPr/>
        </p:nvGrpSpPr>
        <p:grpSpPr>
          <a:xfrm>
            <a:off x="4082246" y="4325708"/>
            <a:ext cx="945438" cy="865418"/>
            <a:chOff x="4082246" y="4325708"/>
            <a:chExt cx="945438" cy="865418"/>
          </a:xfrm>
        </p:grpSpPr>
        <p:sp>
          <p:nvSpPr>
            <p:cNvPr id="816" name="SMARTInkShape-674">
              <a:extLst>
                <a:ext uri="{FF2B5EF4-FFF2-40B4-BE49-F238E27FC236}">
                  <a16:creationId xmlns:a16="http://schemas.microsoft.com/office/drawing/2014/main" id="{381ACC6A-337E-4A43-EAF3-1071DF4A94E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082246" y="4400550"/>
              <a:ext cx="242105" cy="790576"/>
            </a:xfrm>
            <a:custGeom>
              <a:avLst/>
              <a:gdLst/>
              <a:ahLst/>
              <a:cxnLst/>
              <a:rect l="0" t="0" r="0" b="0"/>
              <a:pathLst>
                <a:path w="242105" h="790576">
                  <a:moveTo>
                    <a:pt x="194479" y="38100"/>
                  </a:moveTo>
                  <a:lnTo>
                    <a:pt x="194479" y="38100"/>
                  </a:lnTo>
                  <a:lnTo>
                    <a:pt x="199535" y="33043"/>
                  </a:lnTo>
                  <a:lnTo>
                    <a:pt x="204840" y="30561"/>
                  </a:lnTo>
                  <a:lnTo>
                    <a:pt x="211812" y="28967"/>
                  </a:lnTo>
                  <a:lnTo>
                    <a:pt x="212384" y="27779"/>
                  </a:lnTo>
                  <a:lnTo>
                    <a:pt x="213020" y="23635"/>
                  </a:lnTo>
                  <a:lnTo>
                    <a:pt x="214248" y="22107"/>
                  </a:lnTo>
                  <a:lnTo>
                    <a:pt x="218435" y="20408"/>
                  </a:lnTo>
                  <a:lnTo>
                    <a:pt x="219975" y="18898"/>
                  </a:lnTo>
                  <a:lnTo>
                    <a:pt x="221685" y="14396"/>
                  </a:lnTo>
                  <a:lnTo>
                    <a:pt x="223200" y="12772"/>
                  </a:lnTo>
                  <a:lnTo>
                    <a:pt x="232674" y="8751"/>
                  </a:lnTo>
                  <a:lnTo>
                    <a:pt x="242104" y="0"/>
                  </a:lnTo>
                  <a:lnTo>
                    <a:pt x="227915" y="0"/>
                  </a:lnTo>
                  <a:lnTo>
                    <a:pt x="222392" y="2822"/>
                  </a:lnTo>
                  <a:lnTo>
                    <a:pt x="216410" y="6546"/>
                  </a:lnTo>
                  <a:lnTo>
                    <a:pt x="207092" y="9701"/>
                  </a:lnTo>
                  <a:lnTo>
                    <a:pt x="160317" y="45138"/>
                  </a:lnTo>
                  <a:lnTo>
                    <a:pt x="125082" y="89474"/>
                  </a:lnTo>
                  <a:lnTo>
                    <a:pt x="98422" y="127758"/>
                  </a:lnTo>
                  <a:lnTo>
                    <a:pt x="73238" y="172615"/>
                  </a:lnTo>
                  <a:lnTo>
                    <a:pt x="52369" y="219420"/>
                  </a:lnTo>
                  <a:lnTo>
                    <a:pt x="32781" y="266802"/>
                  </a:lnTo>
                  <a:lnTo>
                    <a:pt x="19216" y="314356"/>
                  </a:lnTo>
                  <a:lnTo>
                    <a:pt x="12374" y="361959"/>
                  </a:lnTo>
                  <a:lnTo>
                    <a:pt x="3644" y="409578"/>
                  </a:lnTo>
                  <a:lnTo>
                    <a:pt x="0" y="454378"/>
                  </a:lnTo>
                  <a:lnTo>
                    <a:pt x="5623" y="494464"/>
                  </a:lnTo>
                  <a:lnTo>
                    <a:pt x="11947" y="540877"/>
                  </a:lnTo>
                  <a:lnTo>
                    <a:pt x="20801" y="587166"/>
                  </a:lnTo>
                  <a:lnTo>
                    <a:pt x="32740" y="627982"/>
                  </a:lnTo>
                  <a:lnTo>
                    <a:pt x="40045" y="646345"/>
                  </a:lnTo>
                  <a:lnTo>
                    <a:pt x="56337" y="675380"/>
                  </a:lnTo>
                  <a:lnTo>
                    <a:pt x="69049" y="720673"/>
                  </a:lnTo>
                  <a:lnTo>
                    <a:pt x="72763" y="730580"/>
                  </a:lnTo>
                  <a:lnTo>
                    <a:pt x="76883" y="739569"/>
                  </a:lnTo>
                  <a:lnTo>
                    <a:pt x="79745" y="758628"/>
                  </a:lnTo>
                  <a:lnTo>
                    <a:pt x="87660" y="771917"/>
                  </a:lnTo>
                  <a:lnTo>
                    <a:pt x="89704" y="790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675">
              <a:extLst>
                <a:ext uri="{FF2B5EF4-FFF2-40B4-BE49-F238E27FC236}">
                  <a16:creationId xmlns:a16="http://schemas.microsoft.com/office/drawing/2014/main" id="{89FBB6A3-4913-8650-4AC4-A9B034692C2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448175" y="4495921"/>
              <a:ext cx="219076" cy="190380"/>
            </a:xfrm>
            <a:custGeom>
              <a:avLst/>
              <a:gdLst/>
              <a:ahLst/>
              <a:cxnLst/>
              <a:rect l="0" t="0" r="0" b="0"/>
              <a:pathLst>
                <a:path w="219076" h="190380">
                  <a:moveTo>
                    <a:pt x="0" y="57029"/>
                  </a:moveTo>
                  <a:lnTo>
                    <a:pt x="0" y="57029"/>
                  </a:lnTo>
                  <a:lnTo>
                    <a:pt x="36347" y="20683"/>
                  </a:lnTo>
                  <a:lnTo>
                    <a:pt x="40143" y="19708"/>
                  </a:lnTo>
                  <a:lnTo>
                    <a:pt x="42637" y="19448"/>
                  </a:lnTo>
                  <a:lnTo>
                    <a:pt x="44300" y="18217"/>
                  </a:lnTo>
                  <a:lnTo>
                    <a:pt x="46147" y="14027"/>
                  </a:lnTo>
                  <a:lnTo>
                    <a:pt x="47698" y="12485"/>
                  </a:lnTo>
                  <a:lnTo>
                    <a:pt x="52244" y="10773"/>
                  </a:lnTo>
                  <a:lnTo>
                    <a:pt x="75653" y="9415"/>
                  </a:lnTo>
                  <a:lnTo>
                    <a:pt x="76200" y="55638"/>
                  </a:lnTo>
                  <a:lnTo>
                    <a:pt x="76200" y="69454"/>
                  </a:lnTo>
                  <a:lnTo>
                    <a:pt x="70712" y="88920"/>
                  </a:lnTo>
                  <a:lnTo>
                    <a:pt x="73045" y="101639"/>
                  </a:lnTo>
                  <a:lnTo>
                    <a:pt x="66737" y="147961"/>
                  </a:lnTo>
                  <a:lnTo>
                    <a:pt x="66675" y="161362"/>
                  </a:lnTo>
                  <a:lnTo>
                    <a:pt x="66675" y="152660"/>
                  </a:lnTo>
                  <a:lnTo>
                    <a:pt x="73220" y="144750"/>
                  </a:lnTo>
                  <a:lnTo>
                    <a:pt x="83543" y="120229"/>
                  </a:lnTo>
                  <a:lnTo>
                    <a:pt x="114317" y="73895"/>
                  </a:lnTo>
                  <a:lnTo>
                    <a:pt x="121008" y="59204"/>
                  </a:lnTo>
                  <a:lnTo>
                    <a:pt x="121946" y="55304"/>
                  </a:lnTo>
                  <a:lnTo>
                    <a:pt x="128634" y="48149"/>
                  </a:lnTo>
                  <a:lnTo>
                    <a:pt x="169544" y="11289"/>
                  </a:lnTo>
                  <a:lnTo>
                    <a:pt x="173425" y="10242"/>
                  </a:lnTo>
                  <a:lnTo>
                    <a:pt x="175942" y="9962"/>
                  </a:lnTo>
                  <a:lnTo>
                    <a:pt x="177619" y="8718"/>
                  </a:lnTo>
                  <a:lnTo>
                    <a:pt x="179484" y="4513"/>
                  </a:lnTo>
                  <a:lnTo>
                    <a:pt x="181040" y="2969"/>
                  </a:lnTo>
                  <a:lnTo>
                    <a:pt x="190069" y="0"/>
                  </a:lnTo>
                  <a:lnTo>
                    <a:pt x="195429" y="4971"/>
                  </a:lnTo>
                  <a:lnTo>
                    <a:pt x="197982" y="10255"/>
                  </a:lnTo>
                  <a:lnTo>
                    <a:pt x="200814" y="25391"/>
                  </a:lnTo>
                  <a:lnTo>
                    <a:pt x="204962" y="31679"/>
                  </a:lnTo>
                  <a:lnTo>
                    <a:pt x="205433" y="35895"/>
                  </a:lnTo>
                  <a:lnTo>
                    <a:pt x="203155" y="51943"/>
                  </a:lnTo>
                  <a:lnTo>
                    <a:pt x="209342" y="98161"/>
                  </a:lnTo>
                  <a:lnTo>
                    <a:pt x="209542" y="134950"/>
                  </a:lnTo>
                  <a:lnTo>
                    <a:pt x="212368" y="142108"/>
                  </a:lnTo>
                  <a:lnTo>
                    <a:pt x="216094" y="148817"/>
                  </a:lnTo>
                  <a:lnTo>
                    <a:pt x="218487" y="161747"/>
                  </a:lnTo>
                  <a:lnTo>
                    <a:pt x="219075" y="1903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676">
              <a:extLst>
                <a:ext uri="{FF2B5EF4-FFF2-40B4-BE49-F238E27FC236}">
                  <a16:creationId xmlns:a16="http://schemas.microsoft.com/office/drawing/2014/main" id="{BA46FA99-25EF-1820-0508-4B3F93EEF72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410075" y="4781550"/>
              <a:ext cx="323851" cy="9526"/>
            </a:xfrm>
            <a:custGeom>
              <a:avLst/>
              <a:gdLst/>
              <a:ahLst/>
              <a:cxnLst/>
              <a:rect l="0" t="0" r="0" b="0"/>
              <a:pathLst>
                <a:path w="323851" h="9526">
                  <a:moveTo>
                    <a:pt x="0" y="9525"/>
                  </a:moveTo>
                  <a:lnTo>
                    <a:pt x="0" y="9525"/>
                  </a:lnTo>
                  <a:lnTo>
                    <a:pt x="42562" y="9525"/>
                  </a:lnTo>
                  <a:lnTo>
                    <a:pt x="69752" y="6703"/>
                  </a:lnTo>
                  <a:lnTo>
                    <a:pt x="114705" y="883"/>
                  </a:lnTo>
                  <a:lnTo>
                    <a:pt x="156922" y="117"/>
                  </a:lnTo>
                  <a:lnTo>
                    <a:pt x="200620" y="16"/>
                  </a:lnTo>
                  <a:lnTo>
                    <a:pt x="246670" y="2"/>
                  </a:lnTo>
                  <a:lnTo>
                    <a:pt x="288560" y="0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677">
              <a:extLst>
                <a:ext uri="{FF2B5EF4-FFF2-40B4-BE49-F238E27FC236}">
                  <a16:creationId xmlns:a16="http://schemas.microsoft.com/office/drawing/2014/main" id="{96C18E06-6856-2A2A-1F45-5FD24338E1D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515912" y="4857750"/>
              <a:ext cx="218014" cy="171334"/>
            </a:xfrm>
            <a:custGeom>
              <a:avLst/>
              <a:gdLst/>
              <a:ahLst/>
              <a:cxnLst/>
              <a:rect l="0" t="0" r="0" b="0"/>
              <a:pathLst>
                <a:path w="218014" h="171334">
                  <a:moveTo>
                    <a:pt x="8463" y="47625"/>
                  </a:moveTo>
                  <a:lnTo>
                    <a:pt x="8463" y="47625"/>
                  </a:lnTo>
                  <a:lnTo>
                    <a:pt x="8463" y="39424"/>
                  </a:lnTo>
                  <a:lnTo>
                    <a:pt x="9521" y="38983"/>
                  </a:lnTo>
                  <a:lnTo>
                    <a:pt x="13951" y="38362"/>
                  </a:lnTo>
                  <a:lnTo>
                    <a:pt x="11607" y="38216"/>
                  </a:lnTo>
                  <a:lnTo>
                    <a:pt x="11618" y="38178"/>
                  </a:lnTo>
                  <a:lnTo>
                    <a:pt x="14451" y="38134"/>
                  </a:lnTo>
                  <a:lnTo>
                    <a:pt x="15630" y="37064"/>
                  </a:lnTo>
                  <a:lnTo>
                    <a:pt x="17895" y="28968"/>
                  </a:lnTo>
                  <a:lnTo>
                    <a:pt x="23017" y="28691"/>
                  </a:lnTo>
                  <a:lnTo>
                    <a:pt x="24516" y="27594"/>
                  </a:lnTo>
                  <a:lnTo>
                    <a:pt x="27119" y="20384"/>
                  </a:lnTo>
                  <a:lnTo>
                    <a:pt x="30160" y="19643"/>
                  </a:lnTo>
                  <a:lnTo>
                    <a:pt x="40735" y="19167"/>
                  </a:lnTo>
                  <a:lnTo>
                    <a:pt x="42678" y="18070"/>
                  </a:lnTo>
                  <a:lnTo>
                    <a:pt x="43973" y="16280"/>
                  </a:lnTo>
                  <a:lnTo>
                    <a:pt x="46053" y="10859"/>
                  </a:lnTo>
                  <a:lnTo>
                    <a:pt x="49158" y="10118"/>
                  </a:lnTo>
                  <a:lnTo>
                    <a:pt x="51468" y="9920"/>
                  </a:lnTo>
                  <a:lnTo>
                    <a:pt x="56858" y="6879"/>
                  </a:lnTo>
                  <a:lnTo>
                    <a:pt x="63883" y="1358"/>
                  </a:lnTo>
                  <a:lnTo>
                    <a:pt x="72876" y="268"/>
                  </a:lnTo>
                  <a:lnTo>
                    <a:pt x="111759" y="0"/>
                  </a:lnTo>
                  <a:lnTo>
                    <a:pt x="112252" y="1058"/>
                  </a:lnTo>
                  <a:lnTo>
                    <a:pt x="114270" y="16868"/>
                  </a:lnTo>
                  <a:lnTo>
                    <a:pt x="119777" y="25693"/>
                  </a:lnTo>
                  <a:lnTo>
                    <a:pt x="121436" y="31881"/>
                  </a:lnTo>
                  <a:lnTo>
                    <a:pt x="120820" y="35012"/>
                  </a:lnTo>
                  <a:lnTo>
                    <a:pt x="115050" y="47642"/>
                  </a:lnTo>
                  <a:lnTo>
                    <a:pt x="114445" y="50811"/>
                  </a:lnTo>
                  <a:lnTo>
                    <a:pt x="99080" y="84432"/>
                  </a:lnTo>
                  <a:lnTo>
                    <a:pt x="90718" y="93264"/>
                  </a:lnTo>
                  <a:lnTo>
                    <a:pt x="73159" y="107557"/>
                  </a:lnTo>
                  <a:lnTo>
                    <a:pt x="53423" y="131313"/>
                  </a:lnTo>
                  <a:lnTo>
                    <a:pt x="43262" y="137736"/>
                  </a:lnTo>
                  <a:lnTo>
                    <a:pt x="28116" y="144681"/>
                  </a:lnTo>
                  <a:lnTo>
                    <a:pt x="10380" y="160150"/>
                  </a:lnTo>
                  <a:lnTo>
                    <a:pt x="6493" y="161136"/>
                  </a:lnTo>
                  <a:lnTo>
                    <a:pt x="3354" y="161573"/>
                  </a:lnTo>
                  <a:lnTo>
                    <a:pt x="5486" y="161769"/>
                  </a:lnTo>
                  <a:lnTo>
                    <a:pt x="5420" y="162880"/>
                  </a:lnTo>
                  <a:lnTo>
                    <a:pt x="0" y="170112"/>
                  </a:lnTo>
                  <a:lnTo>
                    <a:pt x="705" y="170558"/>
                  </a:lnTo>
                  <a:lnTo>
                    <a:pt x="12288" y="171333"/>
                  </a:lnTo>
                  <a:lnTo>
                    <a:pt x="18278" y="168576"/>
                  </a:lnTo>
                  <a:lnTo>
                    <a:pt x="24467" y="164881"/>
                  </a:lnTo>
                  <a:lnTo>
                    <a:pt x="34959" y="162801"/>
                  </a:lnTo>
                  <a:lnTo>
                    <a:pt x="77787" y="161942"/>
                  </a:lnTo>
                  <a:lnTo>
                    <a:pt x="123420" y="161925"/>
                  </a:lnTo>
                  <a:lnTo>
                    <a:pt x="170319" y="161925"/>
                  </a:lnTo>
                  <a:lnTo>
                    <a:pt x="173518" y="161925"/>
                  </a:lnTo>
                  <a:lnTo>
                    <a:pt x="179893" y="159103"/>
                  </a:lnTo>
                  <a:lnTo>
                    <a:pt x="186254" y="155380"/>
                  </a:lnTo>
                  <a:lnTo>
                    <a:pt x="197081" y="152792"/>
                  </a:lnTo>
                  <a:lnTo>
                    <a:pt x="206999" y="152434"/>
                  </a:lnTo>
                  <a:lnTo>
                    <a:pt x="218013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678">
              <a:extLst>
                <a:ext uri="{FF2B5EF4-FFF2-40B4-BE49-F238E27FC236}">
                  <a16:creationId xmlns:a16="http://schemas.microsoft.com/office/drawing/2014/main" id="{85EFD7BF-E1A0-1C8F-CFF8-92DA916057E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772025" y="4325708"/>
              <a:ext cx="255659" cy="827318"/>
            </a:xfrm>
            <a:custGeom>
              <a:avLst/>
              <a:gdLst/>
              <a:ahLst/>
              <a:cxnLst/>
              <a:rect l="0" t="0" r="0" b="0"/>
              <a:pathLst>
                <a:path w="255659" h="827318">
                  <a:moveTo>
                    <a:pt x="0" y="17692"/>
                  </a:moveTo>
                  <a:lnTo>
                    <a:pt x="0" y="17692"/>
                  </a:lnTo>
                  <a:lnTo>
                    <a:pt x="0" y="12635"/>
                  </a:lnTo>
                  <a:lnTo>
                    <a:pt x="1058" y="11146"/>
                  </a:lnTo>
                  <a:lnTo>
                    <a:pt x="2822" y="10153"/>
                  </a:lnTo>
                  <a:lnTo>
                    <a:pt x="8201" y="8560"/>
                  </a:lnTo>
                  <a:lnTo>
                    <a:pt x="8937" y="5519"/>
                  </a:lnTo>
                  <a:lnTo>
                    <a:pt x="9132" y="3227"/>
                  </a:lnTo>
                  <a:lnTo>
                    <a:pt x="10321" y="1698"/>
                  </a:lnTo>
                  <a:lnTo>
                    <a:pt x="14465" y="0"/>
                  </a:lnTo>
                  <a:lnTo>
                    <a:pt x="17052" y="606"/>
                  </a:lnTo>
                  <a:lnTo>
                    <a:pt x="28808" y="6360"/>
                  </a:lnTo>
                  <a:lnTo>
                    <a:pt x="31905" y="6962"/>
                  </a:lnTo>
                  <a:lnTo>
                    <a:pt x="41320" y="12866"/>
                  </a:lnTo>
                  <a:lnTo>
                    <a:pt x="44823" y="18369"/>
                  </a:lnTo>
                  <a:lnTo>
                    <a:pt x="45757" y="21319"/>
                  </a:lnTo>
                  <a:lnTo>
                    <a:pt x="75786" y="65582"/>
                  </a:lnTo>
                  <a:lnTo>
                    <a:pt x="98566" y="111252"/>
                  </a:lnTo>
                  <a:lnTo>
                    <a:pt x="116523" y="153530"/>
                  </a:lnTo>
                  <a:lnTo>
                    <a:pt x="131187" y="192701"/>
                  </a:lnTo>
                  <a:lnTo>
                    <a:pt x="147879" y="235000"/>
                  </a:lnTo>
                  <a:lnTo>
                    <a:pt x="167289" y="277166"/>
                  </a:lnTo>
                  <a:lnTo>
                    <a:pt x="182564" y="320351"/>
                  </a:lnTo>
                  <a:lnTo>
                    <a:pt x="200496" y="362779"/>
                  </a:lnTo>
                  <a:lnTo>
                    <a:pt x="216393" y="408865"/>
                  </a:lnTo>
                  <a:lnTo>
                    <a:pt x="230627" y="453212"/>
                  </a:lnTo>
                  <a:lnTo>
                    <a:pt x="245428" y="493163"/>
                  </a:lnTo>
                  <a:lnTo>
                    <a:pt x="254854" y="539531"/>
                  </a:lnTo>
                  <a:lnTo>
                    <a:pt x="255658" y="585811"/>
                  </a:lnTo>
                  <a:lnTo>
                    <a:pt x="249546" y="626624"/>
                  </a:lnTo>
                  <a:lnTo>
                    <a:pt x="246376" y="644987"/>
                  </a:lnTo>
                  <a:lnTo>
                    <a:pt x="221247" y="685727"/>
                  </a:lnTo>
                  <a:lnTo>
                    <a:pt x="189118" y="728447"/>
                  </a:lnTo>
                  <a:lnTo>
                    <a:pt x="160829" y="753145"/>
                  </a:lnTo>
                  <a:lnTo>
                    <a:pt x="116233" y="782698"/>
                  </a:lnTo>
                  <a:lnTo>
                    <a:pt x="74165" y="808260"/>
                  </a:lnTo>
                  <a:lnTo>
                    <a:pt x="59370" y="814969"/>
                  </a:lnTo>
                  <a:lnTo>
                    <a:pt x="49945" y="817234"/>
                  </a:lnTo>
                  <a:lnTo>
                    <a:pt x="38100" y="827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4" name="SMARTInkShape-Group141">
            <a:extLst>
              <a:ext uri="{FF2B5EF4-FFF2-40B4-BE49-F238E27FC236}">
                <a16:creationId xmlns:a16="http://schemas.microsoft.com/office/drawing/2014/main" id="{963FE805-F53E-ACA3-B2C0-21D89C999661}"/>
              </a:ext>
            </a:extLst>
          </p:cNvPr>
          <p:cNvGrpSpPr/>
          <p:nvPr/>
        </p:nvGrpSpPr>
        <p:grpSpPr>
          <a:xfrm>
            <a:off x="5286390" y="4372096"/>
            <a:ext cx="590536" cy="418815"/>
            <a:chOff x="5286390" y="4372096"/>
            <a:chExt cx="590536" cy="418815"/>
          </a:xfrm>
        </p:grpSpPr>
        <p:sp>
          <p:nvSpPr>
            <p:cNvPr id="822" name="SMARTInkShape-679">
              <a:extLst>
                <a:ext uri="{FF2B5EF4-FFF2-40B4-BE49-F238E27FC236}">
                  <a16:creationId xmlns:a16="http://schemas.microsoft.com/office/drawing/2014/main" id="{DEA0E3DC-E10A-AA36-AB70-CFE98890790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286390" y="4638685"/>
              <a:ext cx="342886" cy="152226"/>
            </a:xfrm>
            <a:custGeom>
              <a:avLst/>
              <a:gdLst/>
              <a:ahLst/>
              <a:cxnLst/>
              <a:rect l="0" t="0" r="0" b="0"/>
              <a:pathLst>
                <a:path w="342886" h="152226">
                  <a:moveTo>
                    <a:pt x="104760" y="19040"/>
                  </a:moveTo>
                  <a:lnTo>
                    <a:pt x="104760" y="19040"/>
                  </a:lnTo>
                  <a:lnTo>
                    <a:pt x="114285" y="19040"/>
                  </a:lnTo>
                  <a:lnTo>
                    <a:pt x="114285" y="13983"/>
                  </a:lnTo>
                  <a:lnTo>
                    <a:pt x="115343" y="12494"/>
                  </a:lnTo>
                  <a:lnTo>
                    <a:pt x="117107" y="11501"/>
                  </a:lnTo>
                  <a:lnTo>
                    <a:pt x="119341" y="10839"/>
                  </a:lnTo>
                  <a:lnTo>
                    <a:pt x="119773" y="10398"/>
                  </a:lnTo>
                  <a:lnTo>
                    <a:pt x="119001" y="10104"/>
                  </a:lnTo>
                  <a:lnTo>
                    <a:pt x="117429" y="9907"/>
                  </a:lnTo>
                  <a:lnTo>
                    <a:pt x="117440" y="9777"/>
                  </a:lnTo>
                  <a:lnTo>
                    <a:pt x="120273" y="9632"/>
                  </a:lnTo>
                  <a:lnTo>
                    <a:pt x="120394" y="9593"/>
                  </a:lnTo>
                  <a:lnTo>
                    <a:pt x="115299" y="9525"/>
                  </a:lnTo>
                  <a:lnTo>
                    <a:pt x="119973" y="9517"/>
                  </a:lnTo>
                  <a:lnTo>
                    <a:pt x="115243" y="9515"/>
                  </a:lnTo>
                  <a:lnTo>
                    <a:pt x="122571" y="9515"/>
                  </a:lnTo>
                  <a:lnTo>
                    <a:pt x="109335" y="9515"/>
                  </a:lnTo>
                  <a:lnTo>
                    <a:pt x="107810" y="8457"/>
                  </a:lnTo>
                  <a:lnTo>
                    <a:pt x="106794" y="6693"/>
                  </a:lnTo>
                  <a:lnTo>
                    <a:pt x="106116" y="4458"/>
                  </a:lnTo>
                  <a:lnTo>
                    <a:pt x="104606" y="2969"/>
                  </a:lnTo>
                  <a:lnTo>
                    <a:pt x="100105" y="1314"/>
                  </a:lnTo>
                  <a:lnTo>
                    <a:pt x="58417" y="0"/>
                  </a:lnTo>
                  <a:lnTo>
                    <a:pt x="54814" y="1055"/>
                  </a:lnTo>
                  <a:lnTo>
                    <a:pt x="52413" y="2817"/>
                  </a:lnTo>
                  <a:lnTo>
                    <a:pt x="50812" y="5050"/>
                  </a:lnTo>
                  <a:lnTo>
                    <a:pt x="38446" y="13248"/>
                  </a:lnTo>
                  <a:lnTo>
                    <a:pt x="26432" y="17324"/>
                  </a:lnTo>
                  <a:lnTo>
                    <a:pt x="19500" y="23922"/>
                  </a:lnTo>
                  <a:lnTo>
                    <a:pt x="2848" y="47207"/>
                  </a:lnTo>
                  <a:lnTo>
                    <a:pt x="833" y="59842"/>
                  </a:lnTo>
                  <a:lnTo>
                    <a:pt x="0" y="106497"/>
                  </a:lnTo>
                  <a:lnTo>
                    <a:pt x="2814" y="113649"/>
                  </a:lnTo>
                  <a:lnTo>
                    <a:pt x="36217" y="150505"/>
                  </a:lnTo>
                  <a:lnTo>
                    <a:pt x="40077" y="151552"/>
                  </a:lnTo>
                  <a:lnTo>
                    <a:pt x="51180" y="152225"/>
                  </a:lnTo>
                  <a:lnTo>
                    <a:pt x="57310" y="149494"/>
                  </a:lnTo>
                  <a:lnTo>
                    <a:pt x="80802" y="128710"/>
                  </a:lnTo>
                  <a:lnTo>
                    <a:pt x="83528" y="123168"/>
                  </a:lnTo>
                  <a:lnTo>
                    <a:pt x="84255" y="120209"/>
                  </a:lnTo>
                  <a:lnTo>
                    <a:pt x="93057" y="104708"/>
                  </a:lnTo>
                  <a:lnTo>
                    <a:pt x="96007" y="88883"/>
                  </a:lnTo>
                  <a:lnTo>
                    <a:pt x="103398" y="78071"/>
                  </a:lnTo>
                  <a:lnTo>
                    <a:pt x="104491" y="68957"/>
                  </a:lnTo>
                  <a:lnTo>
                    <a:pt x="104760" y="22313"/>
                  </a:lnTo>
                  <a:lnTo>
                    <a:pt x="104760" y="19043"/>
                  </a:lnTo>
                  <a:lnTo>
                    <a:pt x="104760" y="24097"/>
                  </a:lnTo>
                  <a:lnTo>
                    <a:pt x="101938" y="29402"/>
                  </a:lnTo>
                  <a:lnTo>
                    <a:pt x="96559" y="36374"/>
                  </a:lnTo>
                  <a:lnTo>
                    <a:pt x="97176" y="38005"/>
                  </a:lnTo>
                  <a:lnTo>
                    <a:pt x="100684" y="42638"/>
                  </a:lnTo>
                  <a:lnTo>
                    <a:pt x="100984" y="45356"/>
                  </a:lnTo>
                  <a:lnTo>
                    <a:pt x="96201" y="60436"/>
                  </a:lnTo>
                  <a:lnTo>
                    <a:pt x="96937" y="63571"/>
                  </a:lnTo>
                  <a:lnTo>
                    <a:pt x="102901" y="76206"/>
                  </a:lnTo>
                  <a:lnTo>
                    <a:pt x="104393" y="88893"/>
                  </a:lnTo>
                  <a:lnTo>
                    <a:pt x="105574" y="91009"/>
                  </a:lnTo>
                  <a:lnTo>
                    <a:pt x="107419" y="92419"/>
                  </a:lnTo>
                  <a:lnTo>
                    <a:pt x="109708" y="93359"/>
                  </a:lnTo>
                  <a:lnTo>
                    <a:pt x="111234" y="95044"/>
                  </a:lnTo>
                  <a:lnTo>
                    <a:pt x="116505" y="105354"/>
                  </a:lnTo>
                  <a:lnTo>
                    <a:pt x="122367" y="112525"/>
                  </a:lnTo>
                  <a:lnTo>
                    <a:pt x="125991" y="113506"/>
                  </a:lnTo>
                  <a:lnTo>
                    <a:pt x="141106" y="114244"/>
                  </a:lnTo>
                  <a:lnTo>
                    <a:pt x="141690" y="113201"/>
                  </a:lnTo>
                  <a:lnTo>
                    <a:pt x="142340" y="109220"/>
                  </a:lnTo>
                  <a:lnTo>
                    <a:pt x="151016" y="96955"/>
                  </a:lnTo>
                  <a:lnTo>
                    <a:pt x="157036" y="90692"/>
                  </a:lnTo>
                  <a:lnTo>
                    <a:pt x="162566" y="87927"/>
                  </a:lnTo>
                  <a:lnTo>
                    <a:pt x="165522" y="87190"/>
                  </a:lnTo>
                  <a:lnTo>
                    <a:pt x="167493" y="85639"/>
                  </a:lnTo>
                  <a:lnTo>
                    <a:pt x="178743" y="66475"/>
                  </a:lnTo>
                  <a:lnTo>
                    <a:pt x="179482" y="63363"/>
                  </a:lnTo>
                  <a:lnTo>
                    <a:pt x="188305" y="47598"/>
                  </a:lnTo>
                  <a:lnTo>
                    <a:pt x="189031" y="44429"/>
                  </a:lnTo>
                  <a:lnTo>
                    <a:pt x="190574" y="42316"/>
                  </a:lnTo>
                  <a:lnTo>
                    <a:pt x="192660" y="40907"/>
                  </a:lnTo>
                  <a:lnTo>
                    <a:pt x="195111" y="39969"/>
                  </a:lnTo>
                  <a:lnTo>
                    <a:pt x="196744" y="38284"/>
                  </a:lnTo>
                  <a:lnTo>
                    <a:pt x="198559" y="33590"/>
                  </a:lnTo>
                  <a:lnTo>
                    <a:pt x="200101" y="31915"/>
                  </a:lnTo>
                  <a:lnTo>
                    <a:pt x="204636" y="30054"/>
                  </a:lnTo>
                  <a:lnTo>
                    <a:pt x="206269" y="28500"/>
                  </a:lnTo>
                  <a:lnTo>
                    <a:pt x="210307" y="18952"/>
                  </a:lnTo>
                  <a:lnTo>
                    <a:pt x="219057" y="9518"/>
                  </a:lnTo>
                  <a:lnTo>
                    <a:pt x="227261" y="17716"/>
                  </a:lnTo>
                  <a:lnTo>
                    <a:pt x="228192" y="23704"/>
                  </a:lnTo>
                  <a:lnTo>
                    <a:pt x="228551" y="41396"/>
                  </a:lnTo>
                  <a:lnTo>
                    <a:pt x="231392" y="47674"/>
                  </a:lnTo>
                  <a:lnTo>
                    <a:pt x="236783" y="55270"/>
                  </a:lnTo>
                  <a:lnTo>
                    <a:pt x="237848" y="64375"/>
                  </a:lnTo>
                  <a:lnTo>
                    <a:pt x="238107" y="93369"/>
                  </a:lnTo>
                  <a:lnTo>
                    <a:pt x="239166" y="93992"/>
                  </a:lnTo>
                  <a:lnTo>
                    <a:pt x="243166" y="94685"/>
                  </a:lnTo>
                  <a:lnTo>
                    <a:pt x="244655" y="95929"/>
                  </a:lnTo>
                  <a:lnTo>
                    <a:pt x="247601" y="104644"/>
                  </a:lnTo>
                  <a:lnTo>
                    <a:pt x="247625" y="99673"/>
                  </a:lnTo>
                  <a:lnTo>
                    <a:pt x="248686" y="98195"/>
                  </a:lnTo>
                  <a:lnTo>
                    <a:pt x="259393" y="92591"/>
                  </a:lnTo>
                  <a:lnTo>
                    <a:pt x="271315" y="81061"/>
                  </a:lnTo>
                  <a:lnTo>
                    <a:pt x="274035" y="75533"/>
                  </a:lnTo>
                  <a:lnTo>
                    <a:pt x="274759" y="72577"/>
                  </a:lnTo>
                  <a:lnTo>
                    <a:pt x="283558" y="57083"/>
                  </a:lnTo>
                  <a:lnTo>
                    <a:pt x="284284" y="53927"/>
                  </a:lnTo>
                  <a:lnTo>
                    <a:pt x="293083" y="38085"/>
                  </a:lnTo>
                  <a:lnTo>
                    <a:pt x="293809" y="34912"/>
                  </a:lnTo>
                  <a:lnTo>
                    <a:pt x="295351" y="32796"/>
                  </a:lnTo>
                  <a:lnTo>
                    <a:pt x="297437" y="31386"/>
                  </a:lnTo>
                  <a:lnTo>
                    <a:pt x="302577" y="28761"/>
                  </a:lnTo>
                  <a:lnTo>
                    <a:pt x="328345" y="4982"/>
                  </a:lnTo>
                  <a:lnTo>
                    <a:pt x="330016" y="4376"/>
                  </a:lnTo>
                  <a:lnTo>
                    <a:pt x="331131" y="5030"/>
                  </a:lnTo>
                  <a:lnTo>
                    <a:pt x="331875" y="6526"/>
                  </a:lnTo>
                  <a:lnTo>
                    <a:pt x="332369" y="6464"/>
                  </a:lnTo>
                  <a:lnTo>
                    <a:pt x="333229" y="1052"/>
                  </a:lnTo>
                  <a:lnTo>
                    <a:pt x="333349" y="13341"/>
                  </a:lnTo>
                  <a:lnTo>
                    <a:pt x="334411" y="15240"/>
                  </a:lnTo>
                  <a:lnTo>
                    <a:pt x="336177" y="16507"/>
                  </a:lnTo>
                  <a:lnTo>
                    <a:pt x="338413" y="17351"/>
                  </a:lnTo>
                  <a:lnTo>
                    <a:pt x="339904" y="18973"/>
                  </a:lnTo>
                  <a:lnTo>
                    <a:pt x="341560" y="23596"/>
                  </a:lnTo>
                  <a:lnTo>
                    <a:pt x="342885" y="65177"/>
                  </a:lnTo>
                  <a:lnTo>
                    <a:pt x="333360" y="761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680">
              <a:extLst>
                <a:ext uri="{FF2B5EF4-FFF2-40B4-BE49-F238E27FC236}">
                  <a16:creationId xmlns:a16="http://schemas.microsoft.com/office/drawing/2014/main" id="{ABE203FD-F461-3D4B-C8F1-41C23B2FE3D6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735825" y="4372096"/>
              <a:ext cx="141101" cy="390273"/>
            </a:xfrm>
            <a:custGeom>
              <a:avLst/>
              <a:gdLst/>
              <a:ahLst/>
              <a:cxnLst/>
              <a:rect l="0" t="0" r="0" b="0"/>
              <a:pathLst>
                <a:path w="141101" h="390273">
                  <a:moveTo>
                    <a:pt x="103000" y="295154"/>
                  </a:moveTo>
                  <a:lnTo>
                    <a:pt x="103000" y="295154"/>
                  </a:lnTo>
                  <a:lnTo>
                    <a:pt x="108056" y="295154"/>
                  </a:lnTo>
                  <a:lnTo>
                    <a:pt x="109545" y="294096"/>
                  </a:lnTo>
                  <a:lnTo>
                    <a:pt x="110539" y="292332"/>
                  </a:lnTo>
                  <a:lnTo>
                    <a:pt x="112409" y="286021"/>
                  </a:lnTo>
                  <a:lnTo>
                    <a:pt x="112525" y="267913"/>
                  </a:lnTo>
                  <a:lnTo>
                    <a:pt x="111467" y="267468"/>
                  </a:lnTo>
                  <a:lnTo>
                    <a:pt x="107469" y="266974"/>
                  </a:lnTo>
                  <a:lnTo>
                    <a:pt x="102164" y="263933"/>
                  </a:lnTo>
                  <a:lnTo>
                    <a:pt x="96278" y="260111"/>
                  </a:lnTo>
                  <a:lnTo>
                    <a:pt x="85783" y="257457"/>
                  </a:lnTo>
                  <a:lnTo>
                    <a:pt x="52166" y="257057"/>
                  </a:lnTo>
                  <a:lnTo>
                    <a:pt x="37607" y="262111"/>
                  </a:lnTo>
                  <a:lnTo>
                    <a:pt x="24946" y="270312"/>
                  </a:lnTo>
                  <a:lnTo>
                    <a:pt x="20684" y="276352"/>
                  </a:lnTo>
                  <a:lnTo>
                    <a:pt x="17731" y="282564"/>
                  </a:lnTo>
                  <a:lnTo>
                    <a:pt x="2220" y="302572"/>
                  </a:lnTo>
                  <a:lnTo>
                    <a:pt x="0" y="312915"/>
                  </a:lnTo>
                  <a:lnTo>
                    <a:pt x="1836" y="321745"/>
                  </a:lnTo>
                  <a:lnTo>
                    <a:pt x="5122" y="329197"/>
                  </a:lnTo>
                  <a:lnTo>
                    <a:pt x="10418" y="359792"/>
                  </a:lnTo>
                  <a:lnTo>
                    <a:pt x="20977" y="374126"/>
                  </a:lnTo>
                  <a:lnTo>
                    <a:pt x="27034" y="377878"/>
                  </a:lnTo>
                  <a:lnTo>
                    <a:pt x="33254" y="380603"/>
                  </a:lnTo>
                  <a:lnTo>
                    <a:pt x="43982" y="388904"/>
                  </a:lnTo>
                  <a:lnTo>
                    <a:pt x="50353" y="389959"/>
                  </a:lnTo>
                  <a:lnTo>
                    <a:pt x="58945" y="390272"/>
                  </a:lnTo>
                  <a:lnTo>
                    <a:pt x="65075" y="387523"/>
                  </a:lnTo>
                  <a:lnTo>
                    <a:pt x="78934" y="376211"/>
                  </a:lnTo>
                  <a:lnTo>
                    <a:pt x="81721" y="367869"/>
                  </a:lnTo>
                  <a:lnTo>
                    <a:pt x="84017" y="358164"/>
                  </a:lnTo>
                  <a:lnTo>
                    <a:pt x="90202" y="344633"/>
                  </a:lnTo>
                  <a:lnTo>
                    <a:pt x="98100" y="303669"/>
                  </a:lnTo>
                  <a:lnTo>
                    <a:pt x="108578" y="257716"/>
                  </a:lnTo>
                  <a:lnTo>
                    <a:pt x="112415" y="214094"/>
                  </a:lnTo>
                  <a:lnTo>
                    <a:pt x="119782" y="167655"/>
                  </a:lnTo>
                  <a:lnTo>
                    <a:pt x="127611" y="121439"/>
                  </a:lnTo>
                  <a:lnTo>
                    <a:pt x="130401" y="82581"/>
                  </a:lnTo>
                  <a:lnTo>
                    <a:pt x="134165" y="49416"/>
                  </a:lnTo>
                  <a:lnTo>
                    <a:pt x="140187" y="23610"/>
                  </a:lnTo>
                  <a:lnTo>
                    <a:pt x="141100" y="0"/>
                  </a:lnTo>
                  <a:lnTo>
                    <a:pt x="141100" y="4971"/>
                  </a:lnTo>
                  <a:lnTo>
                    <a:pt x="140042" y="6449"/>
                  </a:lnTo>
                  <a:lnTo>
                    <a:pt x="132458" y="9145"/>
                  </a:lnTo>
                  <a:lnTo>
                    <a:pt x="131575" y="94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9" name="SMARTInkShape-Group142">
            <a:extLst>
              <a:ext uri="{FF2B5EF4-FFF2-40B4-BE49-F238E27FC236}">
                <a16:creationId xmlns:a16="http://schemas.microsoft.com/office/drawing/2014/main" id="{1F64CF38-B3A0-35D4-50AA-9002A1F9E7CD}"/>
              </a:ext>
            </a:extLst>
          </p:cNvPr>
          <p:cNvGrpSpPr/>
          <p:nvPr/>
        </p:nvGrpSpPr>
        <p:grpSpPr>
          <a:xfrm>
            <a:off x="6334187" y="4295775"/>
            <a:ext cx="580964" cy="809626"/>
            <a:chOff x="6334187" y="4295775"/>
            <a:chExt cx="580964" cy="809626"/>
          </a:xfrm>
        </p:grpSpPr>
        <p:sp>
          <p:nvSpPr>
            <p:cNvPr id="825" name="SMARTInkShape-681">
              <a:extLst>
                <a:ext uri="{FF2B5EF4-FFF2-40B4-BE49-F238E27FC236}">
                  <a16:creationId xmlns:a16="http://schemas.microsoft.com/office/drawing/2014/main" id="{B77B6CD3-5EE8-6468-F227-54520965180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334187" y="4295775"/>
              <a:ext cx="190439" cy="809626"/>
            </a:xfrm>
            <a:custGeom>
              <a:avLst/>
              <a:gdLst/>
              <a:ahLst/>
              <a:cxnLst/>
              <a:rect l="0" t="0" r="0" b="0"/>
              <a:pathLst>
                <a:path w="190439" h="809626">
                  <a:moveTo>
                    <a:pt x="161863" y="19050"/>
                  </a:moveTo>
                  <a:lnTo>
                    <a:pt x="161863" y="19050"/>
                  </a:lnTo>
                  <a:lnTo>
                    <a:pt x="161863" y="13993"/>
                  </a:lnTo>
                  <a:lnTo>
                    <a:pt x="162921" y="12504"/>
                  </a:lnTo>
                  <a:lnTo>
                    <a:pt x="164685" y="11511"/>
                  </a:lnTo>
                  <a:lnTo>
                    <a:pt x="175120" y="9918"/>
                  </a:lnTo>
                  <a:lnTo>
                    <a:pt x="177051" y="8729"/>
                  </a:lnTo>
                  <a:lnTo>
                    <a:pt x="178338" y="6877"/>
                  </a:lnTo>
                  <a:lnTo>
                    <a:pt x="179196" y="4585"/>
                  </a:lnTo>
                  <a:lnTo>
                    <a:pt x="180826" y="3056"/>
                  </a:lnTo>
                  <a:lnTo>
                    <a:pt x="190430" y="2"/>
                  </a:lnTo>
                  <a:lnTo>
                    <a:pt x="190438" y="0"/>
                  </a:lnTo>
                  <a:lnTo>
                    <a:pt x="185382" y="5057"/>
                  </a:lnTo>
                  <a:lnTo>
                    <a:pt x="182900" y="10361"/>
                  </a:lnTo>
                  <a:lnTo>
                    <a:pt x="182238" y="13257"/>
                  </a:lnTo>
                  <a:lnTo>
                    <a:pt x="176249" y="22390"/>
                  </a:lnTo>
                  <a:lnTo>
                    <a:pt x="140924" y="64062"/>
                  </a:lnTo>
                  <a:lnTo>
                    <a:pt x="113570" y="105685"/>
                  </a:lnTo>
                  <a:lnTo>
                    <a:pt x="88706" y="148112"/>
                  </a:lnTo>
                  <a:lnTo>
                    <a:pt x="69749" y="184761"/>
                  </a:lnTo>
                  <a:lnTo>
                    <a:pt x="55784" y="227487"/>
                  </a:lnTo>
                  <a:lnTo>
                    <a:pt x="39886" y="268605"/>
                  </a:lnTo>
                  <a:lnTo>
                    <a:pt x="21770" y="312655"/>
                  </a:lnTo>
                  <a:lnTo>
                    <a:pt x="8053" y="354164"/>
                  </a:lnTo>
                  <a:lnTo>
                    <a:pt x="2343" y="398331"/>
                  </a:lnTo>
                  <a:lnTo>
                    <a:pt x="650" y="439875"/>
                  </a:lnTo>
                  <a:lnTo>
                    <a:pt x="149" y="478996"/>
                  </a:lnTo>
                  <a:lnTo>
                    <a:pt x="0" y="517397"/>
                  </a:lnTo>
                  <a:lnTo>
                    <a:pt x="6496" y="561753"/>
                  </a:lnTo>
                  <a:lnTo>
                    <a:pt x="11699" y="607360"/>
                  </a:lnTo>
                  <a:lnTo>
                    <a:pt x="22605" y="647258"/>
                  </a:lnTo>
                  <a:lnTo>
                    <a:pt x="44396" y="691554"/>
                  </a:lnTo>
                  <a:lnTo>
                    <a:pt x="72267" y="735507"/>
                  </a:lnTo>
                  <a:lnTo>
                    <a:pt x="104702" y="780388"/>
                  </a:lnTo>
                  <a:lnTo>
                    <a:pt x="111057" y="786047"/>
                  </a:lnTo>
                  <a:lnTo>
                    <a:pt x="117410" y="788564"/>
                  </a:lnTo>
                  <a:lnTo>
                    <a:pt x="119529" y="790292"/>
                  </a:lnTo>
                  <a:lnTo>
                    <a:pt x="123567" y="796724"/>
                  </a:lnTo>
                  <a:lnTo>
                    <a:pt x="128262" y="798599"/>
                  </a:lnTo>
                  <a:lnTo>
                    <a:pt x="129936" y="800158"/>
                  </a:lnTo>
                  <a:lnTo>
                    <a:pt x="133288" y="809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682">
              <a:extLst>
                <a:ext uri="{FF2B5EF4-FFF2-40B4-BE49-F238E27FC236}">
                  <a16:creationId xmlns:a16="http://schemas.microsoft.com/office/drawing/2014/main" id="{23843B29-495A-E315-9444-5F446C7C94A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677025" y="4457739"/>
              <a:ext cx="180976" cy="209512"/>
            </a:xfrm>
            <a:custGeom>
              <a:avLst/>
              <a:gdLst/>
              <a:ahLst/>
              <a:cxnLst/>
              <a:rect l="0" t="0" r="0" b="0"/>
              <a:pathLst>
                <a:path w="180976" h="209512">
                  <a:moveTo>
                    <a:pt x="0" y="57111"/>
                  </a:moveTo>
                  <a:lnTo>
                    <a:pt x="0" y="57111"/>
                  </a:lnTo>
                  <a:lnTo>
                    <a:pt x="5056" y="57111"/>
                  </a:lnTo>
                  <a:lnTo>
                    <a:pt x="10361" y="54289"/>
                  </a:lnTo>
                  <a:lnTo>
                    <a:pt x="23598" y="42922"/>
                  </a:lnTo>
                  <a:lnTo>
                    <a:pt x="26363" y="37399"/>
                  </a:lnTo>
                  <a:lnTo>
                    <a:pt x="27101" y="34445"/>
                  </a:lnTo>
                  <a:lnTo>
                    <a:pt x="28650" y="32475"/>
                  </a:lnTo>
                  <a:lnTo>
                    <a:pt x="47498" y="19132"/>
                  </a:lnTo>
                  <a:lnTo>
                    <a:pt x="55814" y="27223"/>
                  </a:lnTo>
                  <a:lnTo>
                    <a:pt x="56755" y="33204"/>
                  </a:lnTo>
                  <a:lnTo>
                    <a:pt x="57142" y="79297"/>
                  </a:lnTo>
                  <a:lnTo>
                    <a:pt x="57150" y="125964"/>
                  </a:lnTo>
                  <a:lnTo>
                    <a:pt x="57150" y="161875"/>
                  </a:lnTo>
                  <a:lnTo>
                    <a:pt x="57150" y="156826"/>
                  </a:lnTo>
                  <a:lnTo>
                    <a:pt x="59972" y="151523"/>
                  </a:lnTo>
                  <a:lnTo>
                    <a:pt x="63695" y="145639"/>
                  </a:lnTo>
                  <a:lnTo>
                    <a:pt x="66851" y="136376"/>
                  </a:lnTo>
                  <a:lnTo>
                    <a:pt x="79816" y="115540"/>
                  </a:lnTo>
                  <a:lnTo>
                    <a:pt x="86675" y="92720"/>
                  </a:lnTo>
                  <a:lnTo>
                    <a:pt x="98471" y="79421"/>
                  </a:lnTo>
                  <a:lnTo>
                    <a:pt x="120858" y="34982"/>
                  </a:lnTo>
                  <a:lnTo>
                    <a:pt x="129178" y="23155"/>
                  </a:lnTo>
                  <a:lnTo>
                    <a:pt x="132800" y="11495"/>
                  </a:lnTo>
                  <a:lnTo>
                    <a:pt x="142755" y="93"/>
                  </a:lnTo>
                  <a:lnTo>
                    <a:pt x="147895" y="0"/>
                  </a:lnTo>
                  <a:lnTo>
                    <a:pt x="149396" y="1046"/>
                  </a:lnTo>
                  <a:lnTo>
                    <a:pt x="150398" y="2801"/>
                  </a:lnTo>
                  <a:lnTo>
                    <a:pt x="157809" y="33076"/>
                  </a:lnTo>
                  <a:lnTo>
                    <a:pt x="155531" y="51165"/>
                  </a:lnTo>
                  <a:lnTo>
                    <a:pt x="161458" y="95235"/>
                  </a:lnTo>
                  <a:lnTo>
                    <a:pt x="161898" y="139663"/>
                  </a:lnTo>
                  <a:lnTo>
                    <a:pt x="161922" y="169560"/>
                  </a:lnTo>
                  <a:lnTo>
                    <a:pt x="162982" y="173352"/>
                  </a:lnTo>
                  <a:lnTo>
                    <a:pt x="164746" y="175880"/>
                  </a:lnTo>
                  <a:lnTo>
                    <a:pt x="166981" y="177565"/>
                  </a:lnTo>
                  <a:lnTo>
                    <a:pt x="169463" y="182260"/>
                  </a:lnTo>
                  <a:lnTo>
                    <a:pt x="171334" y="198182"/>
                  </a:lnTo>
                  <a:lnTo>
                    <a:pt x="172431" y="198783"/>
                  </a:lnTo>
                  <a:lnTo>
                    <a:pt x="176472" y="199452"/>
                  </a:lnTo>
                  <a:lnTo>
                    <a:pt x="177973" y="200688"/>
                  </a:lnTo>
                  <a:lnTo>
                    <a:pt x="180975" y="2095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683">
              <a:extLst>
                <a:ext uri="{FF2B5EF4-FFF2-40B4-BE49-F238E27FC236}">
                  <a16:creationId xmlns:a16="http://schemas.microsoft.com/office/drawing/2014/main" id="{C9B3B6AC-04D7-659E-B597-9B90B0ECAA3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638925" y="4744777"/>
              <a:ext cx="247651" cy="17690"/>
            </a:xfrm>
            <a:custGeom>
              <a:avLst/>
              <a:gdLst/>
              <a:ahLst/>
              <a:cxnLst/>
              <a:rect l="0" t="0" r="0" b="0"/>
              <a:pathLst>
                <a:path w="247651" h="17690">
                  <a:moveTo>
                    <a:pt x="0" y="8198"/>
                  </a:moveTo>
                  <a:lnTo>
                    <a:pt x="0" y="8198"/>
                  </a:lnTo>
                  <a:lnTo>
                    <a:pt x="0" y="13255"/>
                  </a:lnTo>
                  <a:lnTo>
                    <a:pt x="1058" y="14744"/>
                  </a:lnTo>
                  <a:lnTo>
                    <a:pt x="2822" y="15737"/>
                  </a:lnTo>
                  <a:lnTo>
                    <a:pt x="9701" y="17461"/>
                  </a:lnTo>
                  <a:lnTo>
                    <a:pt x="27722" y="17689"/>
                  </a:lnTo>
                  <a:lnTo>
                    <a:pt x="69986" y="9079"/>
                  </a:lnTo>
                  <a:lnTo>
                    <a:pt x="114308" y="8250"/>
                  </a:lnTo>
                  <a:lnTo>
                    <a:pt x="127004" y="7162"/>
                  </a:lnTo>
                  <a:lnTo>
                    <a:pt x="158750" y="0"/>
                  </a:lnTo>
                  <a:lnTo>
                    <a:pt x="202142" y="7393"/>
                  </a:lnTo>
                  <a:lnTo>
                    <a:pt x="247650" y="81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684">
              <a:extLst>
                <a:ext uri="{FF2B5EF4-FFF2-40B4-BE49-F238E27FC236}">
                  <a16:creationId xmlns:a16="http://schemas.microsoft.com/office/drawing/2014/main" id="{3E88ADE9-4A98-C977-DA52-A0EEF669BF8E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724688" y="4819769"/>
              <a:ext cx="190463" cy="190379"/>
            </a:xfrm>
            <a:custGeom>
              <a:avLst/>
              <a:gdLst/>
              <a:ahLst/>
              <a:cxnLst/>
              <a:rect l="0" t="0" r="0" b="0"/>
              <a:pathLst>
                <a:path w="190463" h="190379">
                  <a:moveTo>
                    <a:pt x="9487" y="76081"/>
                  </a:moveTo>
                  <a:lnTo>
                    <a:pt x="9487" y="76081"/>
                  </a:lnTo>
                  <a:lnTo>
                    <a:pt x="9487" y="67880"/>
                  </a:lnTo>
                  <a:lnTo>
                    <a:pt x="16032" y="59213"/>
                  </a:lnTo>
                  <a:lnTo>
                    <a:pt x="18129" y="50387"/>
                  </a:lnTo>
                  <a:lnTo>
                    <a:pt x="18619" y="44200"/>
                  </a:lnTo>
                  <a:lnTo>
                    <a:pt x="21660" y="37922"/>
                  </a:lnTo>
                  <a:lnTo>
                    <a:pt x="33191" y="23954"/>
                  </a:lnTo>
                  <a:lnTo>
                    <a:pt x="38719" y="21163"/>
                  </a:lnTo>
                  <a:lnTo>
                    <a:pt x="41675" y="20419"/>
                  </a:lnTo>
                  <a:lnTo>
                    <a:pt x="56941" y="10376"/>
                  </a:lnTo>
                  <a:lnTo>
                    <a:pt x="61623" y="9837"/>
                  </a:lnTo>
                  <a:lnTo>
                    <a:pt x="67230" y="6776"/>
                  </a:lnTo>
                  <a:lnTo>
                    <a:pt x="74399" y="1243"/>
                  </a:lnTo>
                  <a:lnTo>
                    <a:pt x="84209" y="0"/>
                  </a:lnTo>
                  <a:lnTo>
                    <a:pt x="93758" y="8093"/>
                  </a:lnTo>
                  <a:lnTo>
                    <a:pt x="99838" y="9017"/>
                  </a:lnTo>
                  <a:lnTo>
                    <a:pt x="101471" y="10206"/>
                  </a:lnTo>
                  <a:lnTo>
                    <a:pt x="102560" y="12055"/>
                  </a:lnTo>
                  <a:lnTo>
                    <a:pt x="104092" y="19716"/>
                  </a:lnTo>
                  <a:lnTo>
                    <a:pt x="104307" y="22630"/>
                  </a:lnTo>
                  <a:lnTo>
                    <a:pt x="107369" y="28689"/>
                  </a:lnTo>
                  <a:lnTo>
                    <a:pt x="109666" y="31786"/>
                  </a:lnTo>
                  <a:lnTo>
                    <a:pt x="112219" y="40872"/>
                  </a:lnTo>
                  <a:lnTo>
                    <a:pt x="112900" y="46258"/>
                  </a:lnTo>
                  <a:lnTo>
                    <a:pt x="110835" y="55066"/>
                  </a:lnTo>
                  <a:lnTo>
                    <a:pt x="107448" y="63565"/>
                  </a:lnTo>
                  <a:lnTo>
                    <a:pt x="100038" y="92398"/>
                  </a:lnTo>
                  <a:lnTo>
                    <a:pt x="69786" y="139654"/>
                  </a:lnTo>
                  <a:lnTo>
                    <a:pt x="59221" y="155360"/>
                  </a:lnTo>
                  <a:lnTo>
                    <a:pt x="32593" y="176335"/>
                  </a:lnTo>
                  <a:lnTo>
                    <a:pt x="19186" y="182785"/>
                  </a:lnTo>
                  <a:lnTo>
                    <a:pt x="11402" y="188880"/>
                  </a:lnTo>
                  <a:lnTo>
                    <a:pt x="0" y="190378"/>
                  </a:lnTo>
                  <a:lnTo>
                    <a:pt x="5031" y="185324"/>
                  </a:lnTo>
                  <a:lnTo>
                    <a:pt x="10328" y="182842"/>
                  </a:lnTo>
                  <a:lnTo>
                    <a:pt x="52026" y="180879"/>
                  </a:lnTo>
                  <a:lnTo>
                    <a:pt x="69129" y="179805"/>
                  </a:lnTo>
                  <a:lnTo>
                    <a:pt x="87747" y="173318"/>
                  </a:lnTo>
                  <a:lnTo>
                    <a:pt x="132529" y="171383"/>
                  </a:lnTo>
                  <a:lnTo>
                    <a:pt x="145858" y="171341"/>
                  </a:lnTo>
                  <a:lnTo>
                    <a:pt x="152293" y="168514"/>
                  </a:lnTo>
                  <a:lnTo>
                    <a:pt x="159993" y="163131"/>
                  </a:lnTo>
                  <a:lnTo>
                    <a:pt x="169921" y="161922"/>
                  </a:lnTo>
                  <a:lnTo>
                    <a:pt x="190462" y="1618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4" name="SMARTInkShape-Group143">
            <a:extLst>
              <a:ext uri="{FF2B5EF4-FFF2-40B4-BE49-F238E27FC236}">
                <a16:creationId xmlns:a16="http://schemas.microsoft.com/office/drawing/2014/main" id="{BDBEA0A8-9AF5-EEE0-18EC-A9ECA08693BF}"/>
              </a:ext>
            </a:extLst>
          </p:cNvPr>
          <p:cNvGrpSpPr/>
          <p:nvPr/>
        </p:nvGrpSpPr>
        <p:grpSpPr>
          <a:xfrm>
            <a:off x="7191375" y="4191117"/>
            <a:ext cx="561380" cy="857134"/>
            <a:chOff x="7191375" y="4191117"/>
            <a:chExt cx="561380" cy="857134"/>
          </a:xfrm>
        </p:grpSpPr>
        <p:sp>
          <p:nvSpPr>
            <p:cNvPr id="830" name="SMARTInkShape-685">
              <a:extLst>
                <a:ext uri="{FF2B5EF4-FFF2-40B4-BE49-F238E27FC236}">
                  <a16:creationId xmlns:a16="http://schemas.microsoft.com/office/drawing/2014/main" id="{3A6A798C-A026-C205-2257-3472EE45EDE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305675" y="4591061"/>
              <a:ext cx="19017" cy="228590"/>
            </a:xfrm>
            <a:custGeom>
              <a:avLst/>
              <a:gdLst/>
              <a:ahLst/>
              <a:cxnLst/>
              <a:rect l="0" t="0" r="0" b="0"/>
              <a:pathLst>
                <a:path w="19017" h="228590">
                  <a:moveTo>
                    <a:pt x="0" y="38089"/>
                  </a:moveTo>
                  <a:lnTo>
                    <a:pt x="0" y="38089"/>
                  </a:lnTo>
                  <a:lnTo>
                    <a:pt x="0" y="33032"/>
                  </a:lnTo>
                  <a:lnTo>
                    <a:pt x="1058" y="31543"/>
                  </a:lnTo>
                  <a:lnTo>
                    <a:pt x="2822" y="30550"/>
                  </a:lnTo>
                  <a:lnTo>
                    <a:pt x="5056" y="29888"/>
                  </a:lnTo>
                  <a:lnTo>
                    <a:pt x="6547" y="28388"/>
                  </a:lnTo>
                  <a:lnTo>
                    <a:pt x="9134" y="20479"/>
                  </a:lnTo>
                  <a:lnTo>
                    <a:pt x="9525" y="117"/>
                  </a:lnTo>
                  <a:lnTo>
                    <a:pt x="17726" y="0"/>
                  </a:lnTo>
                  <a:lnTo>
                    <a:pt x="18168" y="1054"/>
                  </a:lnTo>
                  <a:lnTo>
                    <a:pt x="19016" y="22379"/>
                  </a:lnTo>
                  <a:lnTo>
                    <a:pt x="10406" y="67241"/>
                  </a:lnTo>
                  <a:lnTo>
                    <a:pt x="8727" y="88119"/>
                  </a:lnTo>
                  <a:lnTo>
                    <a:pt x="906" y="126921"/>
                  </a:lnTo>
                  <a:lnTo>
                    <a:pt x="53" y="171435"/>
                  </a:lnTo>
                  <a:lnTo>
                    <a:pt x="10" y="191782"/>
                  </a:lnTo>
                  <a:lnTo>
                    <a:pt x="2827" y="199177"/>
                  </a:lnTo>
                  <a:lnTo>
                    <a:pt x="5059" y="202631"/>
                  </a:lnTo>
                  <a:lnTo>
                    <a:pt x="5490" y="205992"/>
                  </a:lnTo>
                  <a:lnTo>
                    <a:pt x="3145" y="212549"/>
                  </a:lnTo>
                  <a:lnTo>
                    <a:pt x="3155" y="215779"/>
                  </a:lnTo>
                  <a:lnTo>
                    <a:pt x="9525" y="2285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686">
              <a:extLst>
                <a:ext uri="{FF2B5EF4-FFF2-40B4-BE49-F238E27FC236}">
                  <a16:creationId xmlns:a16="http://schemas.microsoft.com/office/drawing/2014/main" id="{9E5C19B1-908F-CA5D-714E-E201BFBA965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191375" y="4657725"/>
              <a:ext cx="228601" cy="28576"/>
            </a:xfrm>
            <a:custGeom>
              <a:avLst/>
              <a:gdLst/>
              <a:ahLst/>
              <a:cxnLst/>
              <a:rect l="0" t="0" r="0" b="0"/>
              <a:pathLst>
                <a:path w="228601" h="28576">
                  <a:moveTo>
                    <a:pt x="0" y="28575"/>
                  </a:moveTo>
                  <a:lnTo>
                    <a:pt x="0" y="28575"/>
                  </a:lnTo>
                  <a:lnTo>
                    <a:pt x="22390" y="28575"/>
                  </a:lnTo>
                  <a:lnTo>
                    <a:pt x="66929" y="19639"/>
                  </a:lnTo>
                  <a:lnTo>
                    <a:pt x="78429" y="18254"/>
                  </a:lnTo>
                  <a:lnTo>
                    <a:pt x="97258" y="11562"/>
                  </a:lnTo>
                  <a:lnTo>
                    <a:pt x="140641" y="9604"/>
                  </a:lnTo>
                  <a:lnTo>
                    <a:pt x="171822" y="9536"/>
                  </a:lnTo>
                  <a:lnTo>
                    <a:pt x="179729" y="6708"/>
                  </a:lnTo>
                  <a:lnTo>
                    <a:pt x="183320" y="4472"/>
                  </a:lnTo>
                  <a:lnTo>
                    <a:pt x="198486" y="1325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687">
              <a:extLst>
                <a:ext uri="{FF2B5EF4-FFF2-40B4-BE49-F238E27FC236}">
                  <a16:creationId xmlns:a16="http://schemas.microsoft.com/office/drawing/2014/main" id="{27FDA0C0-D43D-051F-5D1B-CC6FE4D6CC1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524754" y="4572003"/>
              <a:ext cx="28538" cy="161923"/>
            </a:xfrm>
            <a:custGeom>
              <a:avLst/>
              <a:gdLst/>
              <a:ahLst/>
              <a:cxnLst/>
              <a:rect l="0" t="0" r="0" b="0"/>
              <a:pathLst>
                <a:path w="28538" h="161923">
                  <a:moveTo>
                    <a:pt x="9521" y="19047"/>
                  </a:moveTo>
                  <a:lnTo>
                    <a:pt x="9521" y="19047"/>
                  </a:lnTo>
                  <a:lnTo>
                    <a:pt x="9521" y="10846"/>
                  </a:lnTo>
                  <a:lnTo>
                    <a:pt x="19012" y="35"/>
                  </a:lnTo>
                  <a:lnTo>
                    <a:pt x="27244" y="0"/>
                  </a:lnTo>
                  <a:lnTo>
                    <a:pt x="27687" y="1057"/>
                  </a:lnTo>
                  <a:lnTo>
                    <a:pt x="28537" y="14186"/>
                  </a:lnTo>
                  <a:lnTo>
                    <a:pt x="19633" y="49914"/>
                  </a:lnTo>
                  <a:lnTo>
                    <a:pt x="18248" y="61341"/>
                  </a:lnTo>
                  <a:lnTo>
                    <a:pt x="3243" y="107798"/>
                  </a:lnTo>
                  <a:lnTo>
                    <a:pt x="186" y="133152"/>
                  </a:lnTo>
                  <a:lnTo>
                    <a:pt x="0" y="160037"/>
                  </a:lnTo>
                  <a:lnTo>
                    <a:pt x="1056" y="160665"/>
                  </a:lnTo>
                  <a:lnTo>
                    <a:pt x="9521" y="161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688">
              <a:extLst>
                <a:ext uri="{FF2B5EF4-FFF2-40B4-BE49-F238E27FC236}">
                  <a16:creationId xmlns:a16="http://schemas.microsoft.com/office/drawing/2014/main" id="{433F8AC9-00A6-CA9F-45B5-9EC97CAFD66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534275" y="4191117"/>
              <a:ext cx="218480" cy="857134"/>
            </a:xfrm>
            <a:custGeom>
              <a:avLst/>
              <a:gdLst/>
              <a:ahLst/>
              <a:cxnLst/>
              <a:rect l="0" t="0" r="0" b="0"/>
              <a:pathLst>
                <a:path w="218480" h="857134">
                  <a:moveTo>
                    <a:pt x="47625" y="9408"/>
                  </a:moveTo>
                  <a:lnTo>
                    <a:pt x="47625" y="9408"/>
                  </a:lnTo>
                  <a:lnTo>
                    <a:pt x="47625" y="4351"/>
                  </a:lnTo>
                  <a:lnTo>
                    <a:pt x="48683" y="2862"/>
                  </a:lnTo>
                  <a:lnTo>
                    <a:pt x="50447" y="1869"/>
                  </a:lnTo>
                  <a:lnTo>
                    <a:pt x="56759" y="0"/>
                  </a:lnTo>
                  <a:lnTo>
                    <a:pt x="82653" y="26453"/>
                  </a:lnTo>
                  <a:lnTo>
                    <a:pt x="104781" y="69634"/>
                  </a:lnTo>
                  <a:lnTo>
                    <a:pt x="120651" y="115646"/>
                  </a:lnTo>
                  <a:lnTo>
                    <a:pt x="136172" y="162724"/>
                  </a:lnTo>
                  <a:lnTo>
                    <a:pt x="153236" y="203001"/>
                  </a:lnTo>
                  <a:lnTo>
                    <a:pt x="164412" y="234091"/>
                  </a:lnTo>
                  <a:lnTo>
                    <a:pt x="172909" y="269075"/>
                  </a:lnTo>
                  <a:lnTo>
                    <a:pt x="183034" y="302970"/>
                  </a:lnTo>
                  <a:lnTo>
                    <a:pt x="193532" y="335671"/>
                  </a:lnTo>
                  <a:lnTo>
                    <a:pt x="201726" y="367844"/>
                  </a:lnTo>
                  <a:lnTo>
                    <a:pt x="208895" y="402605"/>
                  </a:lnTo>
                  <a:lnTo>
                    <a:pt x="214550" y="438162"/>
                  </a:lnTo>
                  <a:lnTo>
                    <a:pt x="217063" y="471605"/>
                  </a:lnTo>
                  <a:lnTo>
                    <a:pt x="218479" y="515126"/>
                  </a:lnTo>
                  <a:lnTo>
                    <a:pt x="213842" y="559888"/>
                  </a:lnTo>
                  <a:lnTo>
                    <a:pt x="210821" y="601609"/>
                  </a:lnTo>
                  <a:lnTo>
                    <a:pt x="195650" y="647086"/>
                  </a:lnTo>
                  <a:lnTo>
                    <a:pt x="178543" y="692915"/>
                  </a:lnTo>
                  <a:lnTo>
                    <a:pt x="148906" y="735985"/>
                  </a:lnTo>
                  <a:lnTo>
                    <a:pt x="112295" y="782240"/>
                  </a:lnTo>
                  <a:lnTo>
                    <a:pt x="76023" y="816325"/>
                  </a:lnTo>
                  <a:lnTo>
                    <a:pt x="29407" y="844715"/>
                  </a:lnTo>
                  <a:lnTo>
                    <a:pt x="22595" y="847380"/>
                  </a:lnTo>
                  <a:lnTo>
                    <a:pt x="11455" y="855640"/>
                  </a:lnTo>
                  <a:lnTo>
                    <a:pt x="0" y="857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8" name="SMARTInkShape-Group144">
            <a:extLst>
              <a:ext uri="{FF2B5EF4-FFF2-40B4-BE49-F238E27FC236}">
                <a16:creationId xmlns:a16="http://schemas.microsoft.com/office/drawing/2014/main" id="{E9EA3EAE-55B5-DCE8-1E32-541DE0EDA90C}"/>
              </a:ext>
            </a:extLst>
          </p:cNvPr>
          <p:cNvGrpSpPr/>
          <p:nvPr/>
        </p:nvGrpSpPr>
        <p:grpSpPr>
          <a:xfrm>
            <a:off x="7981950" y="4376099"/>
            <a:ext cx="419101" cy="357827"/>
            <a:chOff x="7981950" y="4376099"/>
            <a:chExt cx="419101" cy="357827"/>
          </a:xfrm>
        </p:grpSpPr>
        <p:sp>
          <p:nvSpPr>
            <p:cNvPr id="835" name="SMARTInkShape-689">
              <a:extLst>
                <a:ext uri="{FF2B5EF4-FFF2-40B4-BE49-F238E27FC236}">
                  <a16:creationId xmlns:a16="http://schemas.microsoft.com/office/drawing/2014/main" id="{6BE86C85-B703-25EF-7118-AB7C0142122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029694" y="4395147"/>
              <a:ext cx="114182" cy="308831"/>
            </a:xfrm>
            <a:custGeom>
              <a:avLst/>
              <a:gdLst/>
              <a:ahLst/>
              <a:cxnLst/>
              <a:rect l="0" t="0" r="0" b="0"/>
              <a:pathLst>
                <a:path w="114182" h="308831">
                  <a:moveTo>
                    <a:pt x="18931" y="24453"/>
                  </a:moveTo>
                  <a:lnTo>
                    <a:pt x="18931" y="24453"/>
                  </a:lnTo>
                  <a:lnTo>
                    <a:pt x="18931" y="19396"/>
                  </a:lnTo>
                  <a:lnTo>
                    <a:pt x="19989" y="17907"/>
                  </a:lnTo>
                  <a:lnTo>
                    <a:pt x="21753" y="16914"/>
                  </a:lnTo>
                  <a:lnTo>
                    <a:pt x="23987" y="16252"/>
                  </a:lnTo>
                  <a:lnTo>
                    <a:pt x="25478" y="14752"/>
                  </a:lnTo>
                  <a:lnTo>
                    <a:pt x="28341" y="5830"/>
                  </a:lnTo>
                  <a:lnTo>
                    <a:pt x="28433" y="0"/>
                  </a:lnTo>
                  <a:lnTo>
                    <a:pt x="28456" y="47224"/>
                  </a:lnTo>
                  <a:lnTo>
                    <a:pt x="27398" y="63148"/>
                  </a:lnTo>
                  <a:lnTo>
                    <a:pt x="20255" y="102195"/>
                  </a:lnTo>
                  <a:lnTo>
                    <a:pt x="19105" y="148481"/>
                  </a:lnTo>
                  <a:lnTo>
                    <a:pt x="16160" y="176913"/>
                  </a:lnTo>
                  <a:lnTo>
                    <a:pt x="9999" y="223647"/>
                  </a:lnTo>
                  <a:lnTo>
                    <a:pt x="8611" y="236809"/>
                  </a:lnTo>
                  <a:lnTo>
                    <a:pt x="283" y="274706"/>
                  </a:lnTo>
                  <a:lnTo>
                    <a:pt x="0" y="284634"/>
                  </a:lnTo>
                  <a:lnTo>
                    <a:pt x="2756" y="291077"/>
                  </a:lnTo>
                  <a:lnTo>
                    <a:pt x="17573" y="308830"/>
                  </a:lnTo>
                  <a:lnTo>
                    <a:pt x="19084" y="308229"/>
                  </a:lnTo>
                  <a:lnTo>
                    <a:pt x="23585" y="304740"/>
                  </a:lnTo>
                  <a:lnTo>
                    <a:pt x="26266" y="304444"/>
                  </a:lnTo>
                  <a:lnTo>
                    <a:pt x="32069" y="306938"/>
                  </a:lnTo>
                  <a:lnTo>
                    <a:pt x="35098" y="306968"/>
                  </a:lnTo>
                  <a:lnTo>
                    <a:pt x="53882" y="301370"/>
                  </a:lnTo>
                  <a:lnTo>
                    <a:pt x="69734" y="300769"/>
                  </a:lnTo>
                  <a:lnTo>
                    <a:pt x="76082" y="297896"/>
                  </a:lnTo>
                  <a:lnTo>
                    <a:pt x="79257" y="295648"/>
                  </a:lnTo>
                  <a:lnTo>
                    <a:pt x="93837" y="292485"/>
                  </a:lnTo>
                  <a:lnTo>
                    <a:pt x="106508" y="291547"/>
                  </a:lnTo>
                  <a:lnTo>
                    <a:pt x="109066" y="290357"/>
                  </a:lnTo>
                  <a:lnTo>
                    <a:pt x="110770" y="288506"/>
                  </a:lnTo>
                  <a:lnTo>
                    <a:pt x="114181" y="2816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690">
              <a:extLst>
                <a:ext uri="{FF2B5EF4-FFF2-40B4-BE49-F238E27FC236}">
                  <a16:creationId xmlns:a16="http://schemas.microsoft.com/office/drawing/2014/main" id="{5421350A-FEE5-7E5B-FE3C-F1F66305240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981950" y="457200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13257" y="28575"/>
                  </a:lnTo>
                  <a:lnTo>
                    <a:pt x="54597" y="16816"/>
                  </a:lnTo>
                  <a:lnTo>
                    <a:pt x="63424" y="12765"/>
                  </a:lnTo>
                  <a:lnTo>
                    <a:pt x="111010" y="9610"/>
                  </a:lnTo>
                  <a:lnTo>
                    <a:pt x="126847" y="849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691">
              <a:extLst>
                <a:ext uri="{FF2B5EF4-FFF2-40B4-BE49-F238E27FC236}">
                  <a16:creationId xmlns:a16="http://schemas.microsoft.com/office/drawing/2014/main" id="{4A7EB0F0-A0E2-C6F4-CC57-5A3F2EACFDC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191500" y="4376099"/>
              <a:ext cx="209551" cy="357827"/>
            </a:xfrm>
            <a:custGeom>
              <a:avLst/>
              <a:gdLst/>
              <a:ahLst/>
              <a:cxnLst/>
              <a:rect l="0" t="0" r="0" b="0"/>
              <a:pathLst>
                <a:path w="209551" h="357827">
                  <a:moveTo>
                    <a:pt x="0" y="33976"/>
                  </a:moveTo>
                  <a:lnTo>
                    <a:pt x="0" y="33976"/>
                  </a:lnTo>
                  <a:lnTo>
                    <a:pt x="0" y="28919"/>
                  </a:lnTo>
                  <a:lnTo>
                    <a:pt x="2822" y="23615"/>
                  </a:lnTo>
                  <a:lnTo>
                    <a:pt x="5056" y="20719"/>
                  </a:lnTo>
                  <a:lnTo>
                    <a:pt x="10361" y="17501"/>
                  </a:lnTo>
                  <a:lnTo>
                    <a:pt x="13257" y="16643"/>
                  </a:lnTo>
                  <a:lnTo>
                    <a:pt x="15188" y="15012"/>
                  </a:lnTo>
                  <a:lnTo>
                    <a:pt x="17334" y="10378"/>
                  </a:lnTo>
                  <a:lnTo>
                    <a:pt x="18963" y="8720"/>
                  </a:lnTo>
                  <a:lnTo>
                    <a:pt x="27101" y="5838"/>
                  </a:lnTo>
                  <a:lnTo>
                    <a:pt x="27920" y="2773"/>
                  </a:lnTo>
                  <a:lnTo>
                    <a:pt x="28284" y="0"/>
                  </a:lnTo>
                  <a:lnTo>
                    <a:pt x="28575" y="45399"/>
                  </a:lnTo>
                  <a:lnTo>
                    <a:pt x="20374" y="87072"/>
                  </a:lnTo>
                  <a:lnTo>
                    <a:pt x="19165" y="131030"/>
                  </a:lnTo>
                  <a:lnTo>
                    <a:pt x="19060" y="173277"/>
                  </a:lnTo>
                  <a:lnTo>
                    <a:pt x="19050" y="219160"/>
                  </a:lnTo>
                  <a:lnTo>
                    <a:pt x="19050" y="264801"/>
                  </a:lnTo>
                  <a:lnTo>
                    <a:pt x="19050" y="281178"/>
                  </a:lnTo>
                  <a:lnTo>
                    <a:pt x="24106" y="281493"/>
                  </a:lnTo>
                  <a:lnTo>
                    <a:pt x="25597" y="280479"/>
                  </a:lnTo>
                  <a:lnTo>
                    <a:pt x="26590" y="278744"/>
                  </a:lnTo>
                  <a:lnTo>
                    <a:pt x="27251" y="276530"/>
                  </a:lnTo>
                  <a:lnTo>
                    <a:pt x="33240" y="268357"/>
                  </a:lnTo>
                  <a:lnTo>
                    <a:pt x="55359" y="250154"/>
                  </a:lnTo>
                  <a:lnTo>
                    <a:pt x="63763" y="240122"/>
                  </a:lnTo>
                  <a:lnTo>
                    <a:pt x="111019" y="200035"/>
                  </a:lnTo>
                  <a:lnTo>
                    <a:pt x="142219" y="179730"/>
                  </a:lnTo>
                  <a:lnTo>
                    <a:pt x="154328" y="177104"/>
                  </a:lnTo>
                  <a:lnTo>
                    <a:pt x="156860" y="177020"/>
                  </a:lnTo>
                  <a:lnTo>
                    <a:pt x="158548" y="178021"/>
                  </a:lnTo>
                  <a:lnTo>
                    <a:pt x="159674" y="179748"/>
                  </a:lnTo>
                  <a:lnTo>
                    <a:pt x="161481" y="185066"/>
                  </a:lnTo>
                  <a:lnTo>
                    <a:pt x="168384" y="193722"/>
                  </a:lnTo>
                  <a:lnTo>
                    <a:pt x="170542" y="202546"/>
                  </a:lnTo>
                  <a:lnTo>
                    <a:pt x="172485" y="246022"/>
                  </a:lnTo>
                  <a:lnTo>
                    <a:pt x="178984" y="264637"/>
                  </a:lnTo>
                  <a:lnTo>
                    <a:pt x="181770" y="286993"/>
                  </a:lnTo>
                  <a:lnTo>
                    <a:pt x="187442" y="298268"/>
                  </a:lnTo>
                  <a:lnTo>
                    <a:pt x="191291" y="325168"/>
                  </a:lnTo>
                  <a:lnTo>
                    <a:pt x="197986" y="338597"/>
                  </a:lnTo>
                  <a:lnTo>
                    <a:pt x="198666" y="341831"/>
                  </a:lnTo>
                  <a:lnTo>
                    <a:pt x="209550" y="3578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1" name="SMARTInkShape-Group145">
            <a:extLst>
              <a:ext uri="{FF2B5EF4-FFF2-40B4-BE49-F238E27FC236}">
                <a16:creationId xmlns:a16="http://schemas.microsoft.com/office/drawing/2014/main" id="{2E51A56A-09AB-0E5F-301F-F53B4FC6E3E0}"/>
              </a:ext>
            </a:extLst>
          </p:cNvPr>
          <p:cNvGrpSpPr/>
          <p:nvPr/>
        </p:nvGrpSpPr>
        <p:grpSpPr>
          <a:xfrm>
            <a:off x="1133475" y="5162942"/>
            <a:ext cx="1409656" cy="599684"/>
            <a:chOff x="1133475" y="5162942"/>
            <a:chExt cx="1409656" cy="599684"/>
          </a:xfrm>
        </p:grpSpPr>
        <p:sp>
          <p:nvSpPr>
            <p:cNvPr id="839" name="SMARTInkShape-692">
              <a:extLst>
                <a:ext uri="{FF2B5EF4-FFF2-40B4-BE49-F238E27FC236}">
                  <a16:creationId xmlns:a16="http://schemas.microsoft.com/office/drawing/2014/main" id="{5896B14C-2897-8666-0A2D-5F233C04828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133475" y="5419725"/>
              <a:ext cx="19051" cy="342901"/>
            </a:xfrm>
            <a:custGeom>
              <a:avLst/>
              <a:gdLst/>
              <a:ahLst/>
              <a:cxnLst/>
              <a:rect l="0" t="0" r="0" b="0"/>
              <a:pathLst>
                <a:path w="19051" h="342901">
                  <a:moveTo>
                    <a:pt x="19050" y="0"/>
                  </a:moveTo>
                  <a:lnTo>
                    <a:pt x="19050" y="0"/>
                  </a:lnTo>
                  <a:lnTo>
                    <a:pt x="19050" y="41832"/>
                  </a:lnTo>
                  <a:lnTo>
                    <a:pt x="17992" y="57750"/>
                  </a:lnTo>
                  <a:lnTo>
                    <a:pt x="10849" y="96793"/>
                  </a:lnTo>
                  <a:lnTo>
                    <a:pt x="9787" y="140201"/>
                  </a:lnTo>
                  <a:lnTo>
                    <a:pt x="9577" y="180447"/>
                  </a:lnTo>
                  <a:lnTo>
                    <a:pt x="12363" y="206571"/>
                  </a:lnTo>
                  <a:lnTo>
                    <a:pt x="14592" y="213914"/>
                  </a:lnTo>
                  <a:lnTo>
                    <a:pt x="14247" y="230539"/>
                  </a:lnTo>
                  <a:lnTo>
                    <a:pt x="10147" y="274363"/>
                  </a:lnTo>
                  <a:lnTo>
                    <a:pt x="8651" y="290726"/>
                  </a:lnTo>
                  <a:lnTo>
                    <a:pt x="899" y="326125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693">
              <a:extLst>
                <a:ext uri="{FF2B5EF4-FFF2-40B4-BE49-F238E27FC236}">
                  <a16:creationId xmlns:a16="http://schemas.microsoft.com/office/drawing/2014/main" id="{B1B3BDC6-DC22-7FF7-FF29-1A9D3F9B7B2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181100" y="5354539"/>
              <a:ext cx="132804" cy="131862"/>
            </a:xfrm>
            <a:custGeom>
              <a:avLst/>
              <a:gdLst/>
              <a:ahLst/>
              <a:cxnLst/>
              <a:rect l="0" t="0" r="0" b="0"/>
              <a:pathLst>
                <a:path w="132804" h="131862">
                  <a:moveTo>
                    <a:pt x="19050" y="131861"/>
                  </a:moveTo>
                  <a:lnTo>
                    <a:pt x="19050" y="131861"/>
                  </a:lnTo>
                  <a:lnTo>
                    <a:pt x="19050" y="114528"/>
                  </a:lnTo>
                  <a:lnTo>
                    <a:pt x="17992" y="113956"/>
                  </a:lnTo>
                  <a:lnTo>
                    <a:pt x="13993" y="113319"/>
                  </a:lnTo>
                  <a:lnTo>
                    <a:pt x="12504" y="112093"/>
                  </a:lnTo>
                  <a:lnTo>
                    <a:pt x="9918" y="104655"/>
                  </a:lnTo>
                  <a:lnTo>
                    <a:pt x="9528" y="79699"/>
                  </a:lnTo>
                  <a:lnTo>
                    <a:pt x="12348" y="74106"/>
                  </a:lnTo>
                  <a:lnTo>
                    <a:pt x="25335" y="57929"/>
                  </a:lnTo>
                  <a:lnTo>
                    <a:pt x="28673" y="49042"/>
                  </a:lnTo>
                  <a:lnTo>
                    <a:pt x="44994" y="27069"/>
                  </a:lnTo>
                  <a:lnTo>
                    <a:pt x="47514" y="20729"/>
                  </a:lnTo>
                  <a:lnTo>
                    <a:pt x="52162" y="14383"/>
                  </a:lnTo>
                  <a:lnTo>
                    <a:pt x="57755" y="10856"/>
                  </a:lnTo>
                  <a:lnTo>
                    <a:pt x="63769" y="8232"/>
                  </a:lnTo>
                  <a:lnTo>
                    <a:pt x="74354" y="0"/>
                  </a:lnTo>
                  <a:lnTo>
                    <a:pt x="76028" y="562"/>
                  </a:lnTo>
                  <a:lnTo>
                    <a:pt x="83440" y="5351"/>
                  </a:lnTo>
                  <a:lnTo>
                    <a:pt x="95426" y="7506"/>
                  </a:lnTo>
                  <a:lnTo>
                    <a:pt x="98542" y="7683"/>
                  </a:lnTo>
                  <a:lnTo>
                    <a:pt x="100620" y="8859"/>
                  </a:lnTo>
                  <a:lnTo>
                    <a:pt x="102005" y="10701"/>
                  </a:lnTo>
                  <a:lnTo>
                    <a:pt x="104602" y="15570"/>
                  </a:lnTo>
                  <a:lnTo>
                    <a:pt x="129195" y="51635"/>
                  </a:lnTo>
                  <a:lnTo>
                    <a:pt x="132119" y="61758"/>
                  </a:lnTo>
                  <a:lnTo>
                    <a:pt x="132803" y="68248"/>
                  </a:lnTo>
                  <a:lnTo>
                    <a:pt x="130285" y="74661"/>
                  </a:lnTo>
                  <a:lnTo>
                    <a:pt x="126696" y="81038"/>
                  </a:lnTo>
                  <a:lnTo>
                    <a:pt x="125101" y="87402"/>
                  </a:lnTo>
                  <a:lnTo>
                    <a:pt x="122559" y="89521"/>
                  </a:lnTo>
                  <a:lnTo>
                    <a:pt x="106093" y="95744"/>
                  </a:lnTo>
                  <a:lnTo>
                    <a:pt x="88015" y="108839"/>
                  </a:lnTo>
                  <a:lnTo>
                    <a:pt x="61223" y="113521"/>
                  </a:lnTo>
                  <a:lnTo>
                    <a:pt x="50008" y="119254"/>
                  </a:lnTo>
                  <a:lnTo>
                    <a:pt x="3374" y="122328"/>
                  </a:lnTo>
                  <a:lnTo>
                    <a:pt x="0" y="1223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694">
              <a:extLst>
                <a:ext uri="{FF2B5EF4-FFF2-40B4-BE49-F238E27FC236}">
                  <a16:creationId xmlns:a16="http://schemas.microsoft.com/office/drawing/2014/main" id="{7F9BD5A6-F433-0E99-AC0A-844E4852072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400214" y="5393066"/>
              <a:ext cx="129157" cy="108052"/>
            </a:xfrm>
            <a:custGeom>
              <a:avLst/>
              <a:gdLst/>
              <a:ahLst/>
              <a:cxnLst/>
              <a:rect l="0" t="0" r="0" b="0"/>
              <a:pathLst>
                <a:path w="129157" h="108052">
                  <a:moveTo>
                    <a:pt x="28536" y="26659"/>
                  </a:moveTo>
                  <a:lnTo>
                    <a:pt x="28536" y="26659"/>
                  </a:lnTo>
                  <a:lnTo>
                    <a:pt x="37944" y="26659"/>
                  </a:lnTo>
                  <a:lnTo>
                    <a:pt x="38026" y="21603"/>
                  </a:lnTo>
                  <a:lnTo>
                    <a:pt x="39096" y="20114"/>
                  </a:lnTo>
                  <a:lnTo>
                    <a:pt x="43107" y="18458"/>
                  </a:lnTo>
                  <a:lnTo>
                    <a:pt x="44600" y="16958"/>
                  </a:lnTo>
                  <a:lnTo>
                    <a:pt x="47576" y="7647"/>
                  </a:lnTo>
                  <a:lnTo>
                    <a:pt x="29870" y="7609"/>
                  </a:lnTo>
                  <a:lnTo>
                    <a:pt x="15396" y="20866"/>
                  </a:lnTo>
                  <a:lnTo>
                    <a:pt x="12113" y="26907"/>
                  </a:lnTo>
                  <a:lnTo>
                    <a:pt x="9595" y="33119"/>
                  </a:lnTo>
                  <a:lnTo>
                    <a:pt x="3286" y="42567"/>
                  </a:lnTo>
                  <a:lnTo>
                    <a:pt x="946" y="53127"/>
                  </a:lnTo>
                  <a:lnTo>
                    <a:pt x="0" y="86592"/>
                  </a:lnTo>
                  <a:lnTo>
                    <a:pt x="1045" y="88840"/>
                  </a:lnTo>
                  <a:lnTo>
                    <a:pt x="2800" y="90338"/>
                  </a:lnTo>
                  <a:lnTo>
                    <a:pt x="7573" y="93061"/>
                  </a:lnTo>
                  <a:lnTo>
                    <a:pt x="16210" y="99486"/>
                  </a:lnTo>
                  <a:lnTo>
                    <a:pt x="36817" y="107472"/>
                  </a:lnTo>
                  <a:lnTo>
                    <a:pt x="41465" y="108051"/>
                  </a:lnTo>
                  <a:lnTo>
                    <a:pt x="87869" y="102977"/>
                  </a:lnTo>
                  <a:lnTo>
                    <a:pt x="98298" y="101853"/>
                  </a:lnTo>
                  <a:lnTo>
                    <a:pt x="110119" y="95270"/>
                  </a:lnTo>
                  <a:lnTo>
                    <a:pt x="117006" y="89609"/>
                  </a:lnTo>
                  <a:lnTo>
                    <a:pt x="120773" y="83564"/>
                  </a:lnTo>
                  <a:lnTo>
                    <a:pt x="124448" y="67902"/>
                  </a:lnTo>
                  <a:lnTo>
                    <a:pt x="128666" y="61570"/>
                  </a:lnTo>
                  <a:lnTo>
                    <a:pt x="129156" y="58400"/>
                  </a:lnTo>
                  <a:lnTo>
                    <a:pt x="128424" y="55228"/>
                  </a:lnTo>
                  <a:lnTo>
                    <a:pt x="125848" y="47822"/>
                  </a:lnTo>
                  <a:lnTo>
                    <a:pt x="123339" y="32812"/>
                  </a:lnTo>
                  <a:lnTo>
                    <a:pt x="116363" y="21191"/>
                  </a:lnTo>
                  <a:lnTo>
                    <a:pt x="106535" y="11046"/>
                  </a:lnTo>
                  <a:lnTo>
                    <a:pt x="91746" y="2395"/>
                  </a:lnTo>
                  <a:lnTo>
                    <a:pt x="83793" y="0"/>
                  </a:lnTo>
                  <a:lnTo>
                    <a:pt x="80191" y="419"/>
                  </a:lnTo>
                  <a:lnTo>
                    <a:pt x="63574" y="6454"/>
                  </a:lnTo>
                  <a:lnTo>
                    <a:pt x="53969" y="7266"/>
                  </a:lnTo>
                  <a:lnTo>
                    <a:pt x="47601" y="10279"/>
                  </a:lnTo>
                  <a:lnTo>
                    <a:pt x="38061" y="17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695">
              <a:extLst>
                <a:ext uri="{FF2B5EF4-FFF2-40B4-BE49-F238E27FC236}">
                  <a16:creationId xmlns:a16="http://schemas.microsoft.com/office/drawing/2014/main" id="{EB49FA7F-5945-3103-43A1-E44E05B572F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533525" y="5362575"/>
              <a:ext cx="190338" cy="123826"/>
            </a:xfrm>
            <a:custGeom>
              <a:avLst/>
              <a:gdLst/>
              <a:ahLst/>
              <a:cxnLst/>
              <a:rect l="0" t="0" r="0" b="0"/>
              <a:pathLst>
                <a:path w="190338" h="123826">
                  <a:moveTo>
                    <a:pt x="133350" y="9525"/>
                  </a:moveTo>
                  <a:lnTo>
                    <a:pt x="133350" y="9525"/>
                  </a:lnTo>
                  <a:lnTo>
                    <a:pt x="138407" y="9525"/>
                  </a:lnTo>
                  <a:lnTo>
                    <a:pt x="139896" y="8467"/>
                  </a:lnTo>
                  <a:lnTo>
                    <a:pt x="140889" y="6703"/>
                  </a:lnTo>
                  <a:lnTo>
                    <a:pt x="142874" y="3"/>
                  </a:lnTo>
                  <a:lnTo>
                    <a:pt x="142875" y="0"/>
                  </a:lnTo>
                  <a:lnTo>
                    <a:pt x="129618" y="0"/>
                  </a:lnTo>
                  <a:lnTo>
                    <a:pt x="123577" y="2822"/>
                  </a:lnTo>
                  <a:lnTo>
                    <a:pt x="120485" y="5056"/>
                  </a:lnTo>
                  <a:lnTo>
                    <a:pt x="87995" y="17609"/>
                  </a:lnTo>
                  <a:lnTo>
                    <a:pt x="77723" y="27124"/>
                  </a:lnTo>
                  <a:lnTo>
                    <a:pt x="71595" y="28146"/>
                  </a:lnTo>
                  <a:lnTo>
                    <a:pt x="71013" y="29347"/>
                  </a:lnTo>
                  <a:lnTo>
                    <a:pt x="71684" y="31206"/>
                  </a:lnTo>
                  <a:lnTo>
                    <a:pt x="75935" y="37697"/>
                  </a:lnTo>
                  <a:lnTo>
                    <a:pt x="76121" y="43037"/>
                  </a:lnTo>
                  <a:lnTo>
                    <a:pt x="77206" y="44566"/>
                  </a:lnTo>
                  <a:lnTo>
                    <a:pt x="78987" y="45586"/>
                  </a:lnTo>
                  <a:lnTo>
                    <a:pt x="81233" y="46265"/>
                  </a:lnTo>
                  <a:lnTo>
                    <a:pt x="95495" y="54985"/>
                  </a:lnTo>
                  <a:lnTo>
                    <a:pt x="120660" y="58125"/>
                  </a:lnTo>
                  <a:lnTo>
                    <a:pt x="133352" y="64672"/>
                  </a:lnTo>
                  <a:lnTo>
                    <a:pt x="154713" y="67470"/>
                  </a:lnTo>
                  <a:lnTo>
                    <a:pt x="157117" y="69321"/>
                  </a:lnTo>
                  <a:lnTo>
                    <a:pt x="158720" y="71614"/>
                  </a:lnTo>
                  <a:lnTo>
                    <a:pt x="160847" y="73143"/>
                  </a:lnTo>
                  <a:lnTo>
                    <a:pt x="171864" y="78418"/>
                  </a:lnTo>
                  <a:lnTo>
                    <a:pt x="177984" y="82478"/>
                  </a:lnTo>
                  <a:lnTo>
                    <a:pt x="184232" y="84282"/>
                  </a:lnTo>
                  <a:lnTo>
                    <a:pt x="186321" y="85821"/>
                  </a:lnTo>
                  <a:lnTo>
                    <a:pt x="187714" y="87905"/>
                  </a:lnTo>
                  <a:lnTo>
                    <a:pt x="189949" y="93799"/>
                  </a:lnTo>
                  <a:lnTo>
                    <a:pt x="190337" y="99876"/>
                  </a:lnTo>
                  <a:lnTo>
                    <a:pt x="189333" y="101509"/>
                  </a:lnTo>
                  <a:lnTo>
                    <a:pt x="187605" y="102598"/>
                  </a:lnTo>
                  <a:lnTo>
                    <a:pt x="185395" y="103324"/>
                  </a:lnTo>
                  <a:lnTo>
                    <a:pt x="183922" y="104866"/>
                  </a:lnTo>
                  <a:lnTo>
                    <a:pt x="182285" y="109401"/>
                  </a:lnTo>
                  <a:lnTo>
                    <a:pt x="180790" y="111034"/>
                  </a:lnTo>
                  <a:lnTo>
                    <a:pt x="163747" y="120559"/>
                  </a:lnTo>
                  <a:lnTo>
                    <a:pt x="117298" y="123698"/>
                  </a:lnTo>
                  <a:lnTo>
                    <a:pt x="73015" y="123817"/>
                  </a:lnTo>
                  <a:lnTo>
                    <a:pt x="28378" y="123825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696">
              <a:extLst>
                <a:ext uri="{FF2B5EF4-FFF2-40B4-BE49-F238E27FC236}">
                  <a16:creationId xmlns:a16="http://schemas.microsoft.com/office/drawing/2014/main" id="{BED4AF4C-719A-84C9-B2B3-6EF658C4874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762125" y="5381625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6546" y="17992"/>
                  </a:lnTo>
                  <a:lnTo>
                    <a:pt x="7539" y="16228"/>
                  </a:lnTo>
                  <a:lnTo>
                    <a:pt x="9409" y="9917"/>
                  </a:lnTo>
                  <a:lnTo>
                    <a:pt x="9525" y="0"/>
                  </a:lnTo>
                  <a:lnTo>
                    <a:pt x="9525" y="5056"/>
                  </a:lnTo>
                  <a:lnTo>
                    <a:pt x="8467" y="6545"/>
                  </a:lnTo>
                  <a:lnTo>
                    <a:pt x="6703" y="7539"/>
                  </a:lnTo>
                  <a:lnTo>
                    <a:pt x="4468" y="8201"/>
                  </a:lnTo>
                  <a:lnTo>
                    <a:pt x="2979" y="9701"/>
                  </a:lnTo>
                  <a:lnTo>
                    <a:pt x="1324" y="14189"/>
                  </a:lnTo>
                  <a:lnTo>
                    <a:pt x="5" y="59977"/>
                  </a:lnTo>
                  <a:lnTo>
                    <a:pt x="0" y="104723"/>
                  </a:lnTo>
                  <a:lnTo>
                    <a:pt x="0" y="117465"/>
                  </a:lnTo>
                  <a:lnTo>
                    <a:pt x="2822" y="123820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697">
              <a:extLst>
                <a:ext uri="{FF2B5EF4-FFF2-40B4-BE49-F238E27FC236}">
                  <a16:creationId xmlns:a16="http://schemas.microsoft.com/office/drawing/2014/main" id="{45046307-D218-59C1-28FF-E26E7F2CE81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775765" y="5295900"/>
              <a:ext cx="14936" cy="38101"/>
            </a:xfrm>
            <a:custGeom>
              <a:avLst/>
              <a:gdLst/>
              <a:ahLst/>
              <a:cxnLst/>
              <a:rect l="0" t="0" r="0" b="0"/>
              <a:pathLst>
                <a:path w="14936" h="38101">
                  <a:moveTo>
                    <a:pt x="14935" y="38100"/>
                  </a:moveTo>
                  <a:lnTo>
                    <a:pt x="14935" y="38100"/>
                  </a:lnTo>
                  <a:lnTo>
                    <a:pt x="9878" y="33044"/>
                  </a:lnTo>
                  <a:lnTo>
                    <a:pt x="7396" y="24917"/>
                  </a:lnTo>
                  <a:lnTo>
                    <a:pt x="5802" y="7508"/>
                  </a:lnTo>
                  <a:lnTo>
                    <a:pt x="4613" y="5006"/>
                  </a:lnTo>
                  <a:lnTo>
                    <a:pt x="2762" y="3337"/>
                  </a:lnTo>
                  <a:lnTo>
                    <a:pt x="470" y="2225"/>
                  </a:lnTo>
                  <a:lnTo>
                    <a:pt x="0" y="1483"/>
                  </a:lnTo>
                  <a:lnTo>
                    <a:pt x="745" y="988"/>
                  </a:lnTo>
                  <a:lnTo>
                    <a:pt x="54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698">
              <a:extLst>
                <a:ext uri="{FF2B5EF4-FFF2-40B4-BE49-F238E27FC236}">
                  <a16:creationId xmlns:a16="http://schemas.microsoft.com/office/drawing/2014/main" id="{8D18260C-43E9-47DC-E668-F74581B10BA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895485" y="5162942"/>
              <a:ext cx="57141" cy="390013"/>
            </a:xfrm>
            <a:custGeom>
              <a:avLst/>
              <a:gdLst/>
              <a:ahLst/>
              <a:cxnLst/>
              <a:rect l="0" t="0" r="0" b="0"/>
              <a:pathLst>
                <a:path w="57141" h="390013">
                  <a:moveTo>
                    <a:pt x="19040" y="9133"/>
                  </a:moveTo>
                  <a:lnTo>
                    <a:pt x="19040" y="9133"/>
                  </a:lnTo>
                  <a:lnTo>
                    <a:pt x="28173" y="0"/>
                  </a:lnTo>
                  <a:lnTo>
                    <a:pt x="36732" y="7844"/>
                  </a:lnTo>
                  <a:lnTo>
                    <a:pt x="37971" y="35533"/>
                  </a:lnTo>
                  <a:lnTo>
                    <a:pt x="29878" y="77778"/>
                  </a:lnTo>
                  <a:lnTo>
                    <a:pt x="21199" y="123693"/>
                  </a:lnTo>
                  <a:lnTo>
                    <a:pt x="12778" y="171092"/>
                  </a:lnTo>
                  <a:lnTo>
                    <a:pt x="9945" y="218688"/>
                  </a:lnTo>
                  <a:lnTo>
                    <a:pt x="9572" y="266308"/>
                  </a:lnTo>
                  <a:lnTo>
                    <a:pt x="6710" y="292061"/>
                  </a:lnTo>
                  <a:lnTo>
                    <a:pt x="875" y="325202"/>
                  </a:lnTo>
                  <a:lnTo>
                    <a:pt x="5" y="370415"/>
                  </a:lnTo>
                  <a:lnTo>
                    <a:pt x="0" y="373813"/>
                  </a:lnTo>
                  <a:lnTo>
                    <a:pt x="1055" y="376078"/>
                  </a:lnTo>
                  <a:lnTo>
                    <a:pt x="2817" y="377588"/>
                  </a:lnTo>
                  <a:lnTo>
                    <a:pt x="8192" y="380012"/>
                  </a:lnTo>
                  <a:lnTo>
                    <a:pt x="8927" y="383165"/>
                  </a:lnTo>
                  <a:lnTo>
                    <a:pt x="9123" y="385487"/>
                  </a:lnTo>
                  <a:lnTo>
                    <a:pt x="10312" y="387036"/>
                  </a:lnTo>
                  <a:lnTo>
                    <a:pt x="17682" y="389725"/>
                  </a:lnTo>
                  <a:lnTo>
                    <a:pt x="23693" y="390012"/>
                  </a:lnTo>
                  <a:lnTo>
                    <a:pt x="29222" y="387257"/>
                  </a:lnTo>
                  <a:lnTo>
                    <a:pt x="35207" y="383563"/>
                  </a:lnTo>
                  <a:lnTo>
                    <a:pt x="45772" y="380997"/>
                  </a:lnTo>
                  <a:lnTo>
                    <a:pt x="57140" y="3710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699">
              <a:extLst>
                <a:ext uri="{FF2B5EF4-FFF2-40B4-BE49-F238E27FC236}">
                  <a16:creationId xmlns:a16="http://schemas.microsoft.com/office/drawing/2014/main" id="{D6BB29BD-72D4-B9AF-A31B-B02F00E132C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828800" y="537210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10361" y="25753"/>
                  </a:lnTo>
                  <a:lnTo>
                    <a:pt x="25510" y="13387"/>
                  </a:lnTo>
                  <a:lnTo>
                    <a:pt x="57993" y="2212"/>
                  </a:lnTo>
                  <a:lnTo>
                    <a:pt x="101650" y="13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700">
              <a:extLst>
                <a:ext uri="{FF2B5EF4-FFF2-40B4-BE49-F238E27FC236}">
                  <a16:creationId xmlns:a16="http://schemas.microsoft.com/office/drawing/2014/main" id="{DB84C099-FB7E-8953-21BC-EBAEC64D9C0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057400" y="5362575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19050" y="0"/>
                  </a:moveTo>
                  <a:lnTo>
                    <a:pt x="19050" y="0"/>
                  </a:lnTo>
                  <a:lnTo>
                    <a:pt x="19050" y="31798"/>
                  </a:lnTo>
                  <a:lnTo>
                    <a:pt x="4861" y="74515"/>
                  </a:lnTo>
                  <a:lnTo>
                    <a:pt x="427" y="10619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701">
              <a:extLst>
                <a:ext uri="{FF2B5EF4-FFF2-40B4-BE49-F238E27FC236}">
                  <a16:creationId xmlns:a16="http://schemas.microsoft.com/office/drawing/2014/main" id="{5FBB556F-5DBA-FC9D-7C1D-A3807093F52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066925" y="52768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702">
              <a:extLst>
                <a:ext uri="{FF2B5EF4-FFF2-40B4-BE49-F238E27FC236}">
                  <a16:creationId xmlns:a16="http://schemas.microsoft.com/office/drawing/2014/main" id="{5F01A9DE-D9DA-2000-EBCC-F775BC4B01F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201726" y="5334014"/>
              <a:ext cx="187726" cy="152387"/>
            </a:xfrm>
            <a:custGeom>
              <a:avLst/>
              <a:gdLst/>
              <a:ahLst/>
              <a:cxnLst/>
              <a:rect l="0" t="0" r="0" b="0"/>
              <a:pathLst>
                <a:path w="187726" h="152387">
                  <a:moveTo>
                    <a:pt x="27124" y="57136"/>
                  </a:moveTo>
                  <a:lnTo>
                    <a:pt x="27124" y="57136"/>
                  </a:lnTo>
                  <a:lnTo>
                    <a:pt x="36257" y="48003"/>
                  </a:lnTo>
                  <a:lnTo>
                    <a:pt x="36649" y="28677"/>
                  </a:lnTo>
                  <a:lnTo>
                    <a:pt x="22460" y="42754"/>
                  </a:lnTo>
                  <a:lnTo>
                    <a:pt x="19759" y="48275"/>
                  </a:lnTo>
                  <a:lnTo>
                    <a:pt x="19039" y="51228"/>
                  </a:lnTo>
                  <a:lnTo>
                    <a:pt x="10250" y="66719"/>
                  </a:lnTo>
                  <a:lnTo>
                    <a:pt x="0" y="97091"/>
                  </a:lnTo>
                  <a:lnTo>
                    <a:pt x="575" y="100706"/>
                  </a:lnTo>
                  <a:lnTo>
                    <a:pt x="10365" y="123759"/>
                  </a:lnTo>
                  <a:lnTo>
                    <a:pt x="14383" y="130138"/>
                  </a:lnTo>
                  <a:lnTo>
                    <a:pt x="17704" y="139679"/>
                  </a:lnTo>
                  <a:lnTo>
                    <a:pt x="22232" y="146033"/>
                  </a:lnTo>
                  <a:lnTo>
                    <a:pt x="27772" y="149563"/>
                  </a:lnTo>
                  <a:lnTo>
                    <a:pt x="36636" y="152381"/>
                  </a:lnTo>
                  <a:lnTo>
                    <a:pt x="36649" y="107910"/>
                  </a:lnTo>
                  <a:lnTo>
                    <a:pt x="36649" y="101575"/>
                  </a:lnTo>
                  <a:lnTo>
                    <a:pt x="39471" y="95231"/>
                  </a:lnTo>
                  <a:lnTo>
                    <a:pt x="41705" y="92058"/>
                  </a:lnTo>
                  <a:lnTo>
                    <a:pt x="48407" y="68647"/>
                  </a:lnTo>
                  <a:lnTo>
                    <a:pt x="52458" y="61193"/>
                  </a:lnTo>
                  <a:lnTo>
                    <a:pt x="63774" y="31801"/>
                  </a:lnTo>
                  <a:lnTo>
                    <a:pt x="71484" y="21596"/>
                  </a:lnTo>
                  <a:lnTo>
                    <a:pt x="73782" y="12504"/>
                  </a:lnTo>
                  <a:lnTo>
                    <a:pt x="74319" y="6255"/>
                  </a:lnTo>
                  <a:lnTo>
                    <a:pt x="75521" y="4166"/>
                  </a:lnTo>
                  <a:lnTo>
                    <a:pt x="77380" y="2772"/>
                  </a:lnTo>
                  <a:lnTo>
                    <a:pt x="84239" y="0"/>
                  </a:lnTo>
                  <a:lnTo>
                    <a:pt x="92472" y="8188"/>
                  </a:lnTo>
                  <a:lnTo>
                    <a:pt x="93764" y="40999"/>
                  </a:lnTo>
                  <a:lnTo>
                    <a:pt x="84448" y="85533"/>
                  </a:lnTo>
                  <a:lnTo>
                    <a:pt x="84284" y="107925"/>
                  </a:lnTo>
                  <a:lnTo>
                    <a:pt x="87101" y="114281"/>
                  </a:lnTo>
                  <a:lnTo>
                    <a:pt x="93789" y="123797"/>
                  </a:lnTo>
                  <a:lnTo>
                    <a:pt x="101999" y="123810"/>
                  </a:lnTo>
                  <a:lnTo>
                    <a:pt x="102441" y="122752"/>
                  </a:lnTo>
                  <a:lnTo>
                    <a:pt x="102931" y="118754"/>
                  </a:lnTo>
                  <a:lnTo>
                    <a:pt x="105971" y="113449"/>
                  </a:lnTo>
                  <a:lnTo>
                    <a:pt x="109793" y="107564"/>
                  </a:lnTo>
                  <a:lnTo>
                    <a:pt x="111491" y="101421"/>
                  </a:lnTo>
                  <a:lnTo>
                    <a:pt x="113002" y="99359"/>
                  </a:lnTo>
                  <a:lnTo>
                    <a:pt x="115067" y="97985"/>
                  </a:lnTo>
                  <a:lnTo>
                    <a:pt x="117502" y="97068"/>
                  </a:lnTo>
                  <a:lnTo>
                    <a:pt x="119127" y="95399"/>
                  </a:lnTo>
                  <a:lnTo>
                    <a:pt x="129694" y="73609"/>
                  </a:lnTo>
                  <a:lnTo>
                    <a:pt x="154162" y="53675"/>
                  </a:lnTo>
                  <a:lnTo>
                    <a:pt x="157669" y="47483"/>
                  </a:lnTo>
                  <a:lnTo>
                    <a:pt x="158604" y="44351"/>
                  </a:lnTo>
                  <a:lnTo>
                    <a:pt x="160286" y="42262"/>
                  </a:lnTo>
                  <a:lnTo>
                    <a:pt x="174925" y="33077"/>
                  </a:lnTo>
                  <a:lnTo>
                    <a:pt x="176458" y="32631"/>
                  </a:lnTo>
                  <a:lnTo>
                    <a:pt x="177480" y="33391"/>
                  </a:lnTo>
                  <a:lnTo>
                    <a:pt x="179404" y="37811"/>
                  </a:lnTo>
                  <a:lnTo>
                    <a:pt x="179523" y="83746"/>
                  </a:lnTo>
                  <a:lnTo>
                    <a:pt x="179524" y="130154"/>
                  </a:lnTo>
                  <a:lnTo>
                    <a:pt x="179524" y="136508"/>
                  </a:lnTo>
                  <a:lnTo>
                    <a:pt x="180582" y="138627"/>
                  </a:lnTo>
                  <a:lnTo>
                    <a:pt x="182346" y="140038"/>
                  </a:lnTo>
                  <a:lnTo>
                    <a:pt x="184580" y="140979"/>
                  </a:lnTo>
                  <a:lnTo>
                    <a:pt x="186070" y="142665"/>
                  </a:lnTo>
                  <a:lnTo>
                    <a:pt x="187725" y="147360"/>
                  </a:lnTo>
                  <a:lnTo>
                    <a:pt x="187108" y="149035"/>
                  </a:lnTo>
                  <a:lnTo>
                    <a:pt x="185638" y="150152"/>
                  </a:lnTo>
                  <a:lnTo>
                    <a:pt x="179524" y="1523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703">
              <a:extLst>
                <a:ext uri="{FF2B5EF4-FFF2-40B4-BE49-F238E27FC236}">
                  <a16:creationId xmlns:a16="http://schemas.microsoft.com/office/drawing/2014/main" id="{F4F6C1F5-57C0-2F35-BA55-2DEB3D38A4E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438400" y="5314996"/>
              <a:ext cx="104731" cy="142830"/>
            </a:xfrm>
            <a:custGeom>
              <a:avLst/>
              <a:gdLst/>
              <a:ahLst/>
              <a:cxnLst/>
              <a:rect l="0" t="0" r="0" b="0"/>
              <a:pathLst>
                <a:path w="104731" h="142830">
                  <a:moveTo>
                    <a:pt x="85725" y="38054"/>
                  </a:moveTo>
                  <a:lnTo>
                    <a:pt x="85725" y="38054"/>
                  </a:lnTo>
                  <a:lnTo>
                    <a:pt x="85725" y="32998"/>
                  </a:lnTo>
                  <a:lnTo>
                    <a:pt x="86783" y="31509"/>
                  </a:lnTo>
                  <a:lnTo>
                    <a:pt x="88547" y="30515"/>
                  </a:lnTo>
                  <a:lnTo>
                    <a:pt x="90781" y="29853"/>
                  </a:lnTo>
                  <a:lnTo>
                    <a:pt x="103059" y="20445"/>
                  </a:lnTo>
                  <a:lnTo>
                    <a:pt x="104012" y="16822"/>
                  </a:lnTo>
                  <a:lnTo>
                    <a:pt x="104730" y="1707"/>
                  </a:lnTo>
                  <a:lnTo>
                    <a:pt x="103687" y="1123"/>
                  </a:lnTo>
                  <a:lnTo>
                    <a:pt x="90585" y="0"/>
                  </a:lnTo>
                  <a:lnTo>
                    <a:pt x="85062" y="2796"/>
                  </a:lnTo>
                  <a:lnTo>
                    <a:pt x="79081" y="6510"/>
                  </a:lnTo>
                  <a:lnTo>
                    <a:pt x="69763" y="9657"/>
                  </a:lnTo>
                  <a:lnTo>
                    <a:pt x="60299" y="15764"/>
                  </a:lnTo>
                  <a:lnTo>
                    <a:pt x="50792" y="19102"/>
                  </a:lnTo>
                  <a:lnTo>
                    <a:pt x="41273" y="25266"/>
                  </a:lnTo>
                  <a:lnTo>
                    <a:pt x="30456" y="28100"/>
                  </a:lnTo>
                  <a:lnTo>
                    <a:pt x="11290" y="45851"/>
                  </a:lnTo>
                  <a:lnTo>
                    <a:pt x="10309" y="49633"/>
                  </a:lnTo>
                  <a:lnTo>
                    <a:pt x="10048" y="52123"/>
                  </a:lnTo>
                  <a:lnTo>
                    <a:pt x="10932" y="53784"/>
                  </a:lnTo>
                  <a:lnTo>
                    <a:pt x="12580" y="54891"/>
                  </a:lnTo>
                  <a:lnTo>
                    <a:pt x="17772" y="56667"/>
                  </a:lnTo>
                  <a:lnTo>
                    <a:pt x="26402" y="63564"/>
                  </a:lnTo>
                  <a:lnTo>
                    <a:pt x="35222" y="65721"/>
                  </a:lnTo>
                  <a:lnTo>
                    <a:pt x="41407" y="66226"/>
                  </a:lnTo>
                  <a:lnTo>
                    <a:pt x="43480" y="67418"/>
                  </a:lnTo>
                  <a:lnTo>
                    <a:pt x="44862" y="69272"/>
                  </a:lnTo>
                  <a:lnTo>
                    <a:pt x="45783" y="71566"/>
                  </a:lnTo>
                  <a:lnTo>
                    <a:pt x="48513" y="73095"/>
                  </a:lnTo>
                  <a:lnTo>
                    <a:pt x="61411" y="76306"/>
                  </a:lnTo>
                  <a:lnTo>
                    <a:pt x="75821" y="85775"/>
                  </a:lnTo>
                  <a:lnTo>
                    <a:pt x="84211" y="93753"/>
                  </a:lnTo>
                  <a:lnTo>
                    <a:pt x="85052" y="97381"/>
                  </a:lnTo>
                  <a:lnTo>
                    <a:pt x="85713" y="118791"/>
                  </a:lnTo>
                  <a:lnTo>
                    <a:pt x="84659" y="120454"/>
                  </a:lnTo>
                  <a:lnTo>
                    <a:pt x="82897" y="121562"/>
                  </a:lnTo>
                  <a:lnTo>
                    <a:pt x="80665" y="122301"/>
                  </a:lnTo>
                  <a:lnTo>
                    <a:pt x="79177" y="123852"/>
                  </a:lnTo>
                  <a:lnTo>
                    <a:pt x="77523" y="128398"/>
                  </a:lnTo>
                  <a:lnTo>
                    <a:pt x="76023" y="130033"/>
                  </a:lnTo>
                  <a:lnTo>
                    <a:pt x="66577" y="134076"/>
                  </a:lnTo>
                  <a:lnTo>
                    <a:pt x="59355" y="139764"/>
                  </a:lnTo>
                  <a:lnTo>
                    <a:pt x="50512" y="141922"/>
                  </a:lnTo>
                  <a:lnTo>
                    <a:pt x="4232" y="142827"/>
                  </a:lnTo>
                  <a:lnTo>
                    <a:pt x="0" y="1428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6" name="SMARTInkShape-Group146">
            <a:extLst>
              <a:ext uri="{FF2B5EF4-FFF2-40B4-BE49-F238E27FC236}">
                <a16:creationId xmlns:a16="http://schemas.microsoft.com/office/drawing/2014/main" id="{DF8FAE0B-304C-75FE-C9B1-2065BC31D9AC}"/>
              </a:ext>
            </a:extLst>
          </p:cNvPr>
          <p:cNvGrpSpPr/>
          <p:nvPr/>
        </p:nvGrpSpPr>
        <p:grpSpPr>
          <a:xfrm>
            <a:off x="3133725" y="5210175"/>
            <a:ext cx="542926" cy="371476"/>
            <a:chOff x="3133725" y="5210175"/>
            <a:chExt cx="542926" cy="371476"/>
          </a:xfrm>
        </p:grpSpPr>
        <p:sp>
          <p:nvSpPr>
            <p:cNvPr id="852" name="SMARTInkShape-704">
              <a:extLst>
                <a:ext uri="{FF2B5EF4-FFF2-40B4-BE49-F238E27FC236}">
                  <a16:creationId xmlns:a16="http://schemas.microsoft.com/office/drawing/2014/main" id="{1DC141DA-2A60-6951-9E2E-A28683FC947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171836" y="5210175"/>
              <a:ext cx="152390" cy="371476"/>
            </a:xfrm>
            <a:custGeom>
              <a:avLst/>
              <a:gdLst/>
              <a:ahLst/>
              <a:cxnLst/>
              <a:rect l="0" t="0" r="0" b="0"/>
              <a:pathLst>
                <a:path w="152390" h="371476">
                  <a:moveTo>
                    <a:pt x="123814" y="76200"/>
                  </a:moveTo>
                  <a:lnTo>
                    <a:pt x="123814" y="76200"/>
                  </a:lnTo>
                  <a:lnTo>
                    <a:pt x="128870" y="76200"/>
                  </a:lnTo>
                  <a:lnTo>
                    <a:pt x="134175" y="73378"/>
                  </a:lnTo>
                  <a:lnTo>
                    <a:pt x="142356" y="67067"/>
                  </a:lnTo>
                  <a:lnTo>
                    <a:pt x="151020" y="66709"/>
                  </a:lnTo>
                  <a:lnTo>
                    <a:pt x="151477" y="65639"/>
                  </a:lnTo>
                  <a:lnTo>
                    <a:pt x="152389" y="39543"/>
                  </a:lnTo>
                  <a:lnTo>
                    <a:pt x="144188" y="30026"/>
                  </a:lnTo>
                  <a:lnTo>
                    <a:pt x="142068" y="21258"/>
                  </a:lnTo>
                  <a:lnTo>
                    <a:pt x="125258" y="1478"/>
                  </a:lnTo>
                  <a:lnTo>
                    <a:pt x="114719" y="38"/>
                  </a:lnTo>
                  <a:lnTo>
                    <a:pt x="91910" y="0"/>
                  </a:lnTo>
                  <a:lnTo>
                    <a:pt x="89844" y="1059"/>
                  </a:lnTo>
                  <a:lnTo>
                    <a:pt x="88468" y="2822"/>
                  </a:lnTo>
                  <a:lnTo>
                    <a:pt x="85879" y="7604"/>
                  </a:lnTo>
                  <a:lnTo>
                    <a:pt x="61294" y="34958"/>
                  </a:lnTo>
                  <a:lnTo>
                    <a:pt x="44044" y="78640"/>
                  </a:lnTo>
                  <a:lnTo>
                    <a:pt x="25354" y="125364"/>
                  </a:lnTo>
                  <a:lnTo>
                    <a:pt x="12331" y="171653"/>
                  </a:lnTo>
                  <a:lnTo>
                    <a:pt x="7527" y="197264"/>
                  </a:lnTo>
                  <a:lnTo>
                    <a:pt x="2222" y="221079"/>
                  </a:lnTo>
                  <a:lnTo>
                    <a:pt x="185" y="266040"/>
                  </a:lnTo>
                  <a:lnTo>
                    <a:pt x="0" y="311111"/>
                  </a:lnTo>
                  <a:lnTo>
                    <a:pt x="1049" y="335485"/>
                  </a:lnTo>
                  <a:lnTo>
                    <a:pt x="11748" y="361702"/>
                  </a:lnTo>
                  <a:lnTo>
                    <a:pt x="19039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705">
              <a:extLst>
                <a:ext uri="{FF2B5EF4-FFF2-40B4-BE49-F238E27FC236}">
                  <a16:creationId xmlns:a16="http://schemas.microsoft.com/office/drawing/2014/main" id="{A9BE27DC-7B7A-C6C9-BF40-FB3B317452B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133725" y="5419725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13257" y="15434"/>
                  </a:lnTo>
                  <a:lnTo>
                    <a:pt x="19297" y="12150"/>
                  </a:lnTo>
                  <a:lnTo>
                    <a:pt x="59390" y="657"/>
                  </a:lnTo>
                  <a:lnTo>
                    <a:pt x="102985" y="5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706">
              <a:extLst>
                <a:ext uri="{FF2B5EF4-FFF2-40B4-BE49-F238E27FC236}">
                  <a16:creationId xmlns:a16="http://schemas.microsoft.com/office/drawing/2014/main" id="{4264B529-A776-39E2-5D79-2AAF0F4E3D7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328365" y="5391160"/>
              <a:ext cx="89622" cy="133302"/>
            </a:xfrm>
            <a:custGeom>
              <a:avLst/>
              <a:gdLst/>
              <a:ahLst/>
              <a:cxnLst/>
              <a:rect l="0" t="0" r="0" b="0"/>
              <a:pathLst>
                <a:path w="89622" h="133302">
                  <a:moveTo>
                    <a:pt x="53010" y="38090"/>
                  </a:moveTo>
                  <a:lnTo>
                    <a:pt x="53010" y="38090"/>
                  </a:lnTo>
                  <a:lnTo>
                    <a:pt x="53010" y="106"/>
                  </a:lnTo>
                  <a:lnTo>
                    <a:pt x="44809" y="0"/>
                  </a:lnTo>
                  <a:lnTo>
                    <a:pt x="35401" y="8192"/>
                  </a:lnTo>
                  <a:lnTo>
                    <a:pt x="29330" y="9123"/>
                  </a:lnTo>
                  <a:lnTo>
                    <a:pt x="27698" y="10312"/>
                  </a:lnTo>
                  <a:lnTo>
                    <a:pt x="26610" y="12164"/>
                  </a:lnTo>
                  <a:lnTo>
                    <a:pt x="25886" y="14455"/>
                  </a:lnTo>
                  <a:lnTo>
                    <a:pt x="14265" y="28798"/>
                  </a:lnTo>
                  <a:lnTo>
                    <a:pt x="9332" y="35018"/>
                  </a:lnTo>
                  <a:lnTo>
                    <a:pt x="6554" y="44471"/>
                  </a:lnTo>
                  <a:lnTo>
                    <a:pt x="5905" y="50804"/>
                  </a:lnTo>
                  <a:lnTo>
                    <a:pt x="2793" y="57146"/>
                  </a:lnTo>
                  <a:lnTo>
                    <a:pt x="483" y="60319"/>
                  </a:lnTo>
                  <a:lnTo>
                    <a:pt x="0" y="63493"/>
                  </a:lnTo>
                  <a:lnTo>
                    <a:pt x="736" y="66667"/>
                  </a:lnTo>
                  <a:lnTo>
                    <a:pt x="3319" y="74074"/>
                  </a:lnTo>
                  <a:lnTo>
                    <a:pt x="5831" y="89087"/>
                  </a:lnTo>
                  <a:lnTo>
                    <a:pt x="12803" y="104177"/>
                  </a:lnTo>
                  <a:lnTo>
                    <a:pt x="13505" y="107548"/>
                  </a:lnTo>
                  <a:lnTo>
                    <a:pt x="19930" y="114115"/>
                  </a:lnTo>
                  <a:lnTo>
                    <a:pt x="28783" y="119504"/>
                  </a:lnTo>
                  <a:lnTo>
                    <a:pt x="43089" y="125786"/>
                  </a:lnTo>
                  <a:lnTo>
                    <a:pt x="49659" y="129982"/>
                  </a:lnTo>
                  <a:lnTo>
                    <a:pt x="59308" y="132345"/>
                  </a:lnTo>
                  <a:lnTo>
                    <a:pt x="79701" y="133301"/>
                  </a:lnTo>
                  <a:lnTo>
                    <a:pt x="86083" y="128272"/>
                  </a:lnTo>
                  <a:lnTo>
                    <a:pt x="88875" y="122974"/>
                  </a:lnTo>
                  <a:lnTo>
                    <a:pt x="89621" y="120079"/>
                  </a:lnTo>
                  <a:lnTo>
                    <a:pt x="89059" y="117091"/>
                  </a:lnTo>
                  <a:lnTo>
                    <a:pt x="82380" y="104928"/>
                  </a:lnTo>
                  <a:lnTo>
                    <a:pt x="80762" y="96464"/>
                  </a:lnTo>
                  <a:lnTo>
                    <a:pt x="71271" y="78000"/>
                  </a:lnTo>
                  <a:lnTo>
                    <a:pt x="53010" y="571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707">
              <a:extLst>
                <a:ext uri="{FF2B5EF4-FFF2-40B4-BE49-F238E27FC236}">
                  <a16:creationId xmlns:a16="http://schemas.microsoft.com/office/drawing/2014/main" id="{5B8EDB92-CEBA-B2C8-DC0C-9957312D3E1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409950" y="5381625"/>
              <a:ext cx="266701" cy="142871"/>
            </a:xfrm>
            <a:custGeom>
              <a:avLst/>
              <a:gdLst/>
              <a:ahLst/>
              <a:cxnLst/>
              <a:rect l="0" t="0" r="0" b="0"/>
              <a:pathLst>
                <a:path w="266701" h="142871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2822" y="37264"/>
                  </a:lnTo>
                  <a:lnTo>
                    <a:pt x="23598" y="14537"/>
                  </a:lnTo>
                  <a:lnTo>
                    <a:pt x="29185" y="11753"/>
                  </a:lnTo>
                  <a:lnTo>
                    <a:pt x="32157" y="11010"/>
                  </a:lnTo>
                  <a:lnTo>
                    <a:pt x="34137" y="9458"/>
                  </a:lnTo>
                  <a:lnTo>
                    <a:pt x="36339" y="4908"/>
                  </a:lnTo>
                  <a:lnTo>
                    <a:pt x="37984" y="3273"/>
                  </a:lnTo>
                  <a:lnTo>
                    <a:pt x="42635" y="1455"/>
                  </a:lnTo>
                  <a:lnTo>
                    <a:pt x="71570" y="3"/>
                  </a:lnTo>
                  <a:lnTo>
                    <a:pt x="73113" y="1060"/>
                  </a:lnTo>
                  <a:lnTo>
                    <a:pt x="74142" y="2823"/>
                  </a:lnTo>
                  <a:lnTo>
                    <a:pt x="75793" y="8201"/>
                  </a:lnTo>
                  <a:lnTo>
                    <a:pt x="82666" y="16868"/>
                  </a:lnTo>
                  <a:lnTo>
                    <a:pt x="84365" y="22666"/>
                  </a:lnTo>
                  <a:lnTo>
                    <a:pt x="86514" y="41558"/>
                  </a:lnTo>
                  <a:lnTo>
                    <a:pt x="93250" y="53118"/>
                  </a:lnTo>
                  <a:lnTo>
                    <a:pt x="98947" y="59944"/>
                  </a:lnTo>
                  <a:lnTo>
                    <a:pt x="102185" y="69328"/>
                  </a:lnTo>
                  <a:lnTo>
                    <a:pt x="105733" y="109974"/>
                  </a:lnTo>
                  <a:lnTo>
                    <a:pt x="112294" y="123597"/>
                  </a:lnTo>
                  <a:lnTo>
                    <a:pt x="112963" y="126848"/>
                  </a:lnTo>
                  <a:lnTo>
                    <a:pt x="112351" y="130074"/>
                  </a:lnTo>
                  <a:lnTo>
                    <a:pt x="105982" y="140981"/>
                  </a:lnTo>
                  <a:lnTo>
                    <a:pt x="102489" y="142033"/>
                  </a:lnTo>
                  <a:lnTo>
                    <a:pt x="77953" y="142870"/>
                  </a:lnTo>
                  <a:lnTo>
                    <a:pt x="68153" y="134674"/>
                  </a:lnTo>
                  <a:lnTo>
                    <a:pt x="67332" y="131116"/>
                  </a:lnTo>
                  <a:lnTo>
                    <a:pt x="67113" y="128685"/>
                  </a:lnTo>
                  <a:lnTo>
                    <a:pt x="69691" y="123163"/>
                  </a:lnTo>
                  <a:lnTo>
                    <a:pt x="73308" y="117182"/>
                  </a:lnTo>
                  <a:lnTo>
                    <a:pt x="76401" y="107863"/>
                  </a:lnTo>
                  <a:lnTo>
                    <a:pt x="82492" y="98399"/>
                  </a:lnTo>
                  <a:lnTo>
                    <a:pt x="86883" y="87835"/>
                  </a:lnTo>
                  <a:lnTo>
                    <a:pt x="117210" y="54367"/>
                  </a:lnTo>
                  <a:lnTo>
                    <a:pt x="160232" y="25410"/>
                  </a:lnTo>
                  <a:lnTo>
                    <a:pt x="178239" y="20935"/>
                  </a:lnTo>
                  <a:lnTo>
                    <a:pt x="202228" y="18364"/>
                  </a:lnTo>
                  <a:lnTo>
                    <a:pt x="221703" y="10898"/>
                  </a:lnTo>
                  <a:lnTo>
                    <a:pt x="234843" y="8738"/>
                  </a:lnTo>
                  <a:lnTo>
                    <a:pt x="247629" y="2039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0" name="SMARTInkShape-Group147">
            <a:extLst>
              <a:ext uri="{FF2B5EF4-FFF2-40B4-BE49-F238E27FC236}">
                <a16:creationId xmlns:a16="http://schemas.microsoft.com/office/drawing/2014/main" id="{EC8796F0-0A5A-7F0C-460A-A9A6DDD6B90C}"/>
              </a:ext>
            </a:extLst>
          </p:cNvPr>
          <p:cNvGrpSpPr/>
          <p:nvPr/>
        </p:nvGrpSpPr>
        <p:grpSpPr>
          <a:xfrm>
            <a:off x="4295917" y="5401106"/>
            <a:ext cx="828534" cy="170579"/>
            <a:chOff x="4295917" y="5401106"/>
            <a:chExt cx="828534" cy="170579"/>
          </a:xfrm>
        </p:grpSpPr>
        <p:sp>
          <p:nvSpPr>
            <p:cNvPr id="857" name="SMARTInkShape-708">
              <a:extLst>
                <a:ext uri="{FF2B5EF4-FFF2-40B4-BE49-F238E27FC236}">
                  <a16:creationId xmlns:a16="http://schemas.microsoft.com/office/drawing/2014/main" id="{1CED5B8F-952C-C962-352B-4064A245640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295917" y="5401106"/>
              <a:ext cx="171309" cy="161410"/>
            </a:xfrm>
            <a:custGeom>
              <a:avLst/>
              <a:gdLst/>
              <a:ahLst/>
              <a:cxnLst/>
              <a:rect l="0" t="0" r="0" b="0"/>
              <a:pathLst>
                <a:path w="171309" h="161410">
                  <a:moveTo>
                    <a:pt x="18908" y="75769"/>
                  </a:moveTo>
                  <a:lnTo>
                    <a:pt x="18908" y="75769"/>
                  </a:lnTo>
                  <a:lnTo>
                    <a:pt x="23964" y="70713"/>
                  </a:lnTo>
                  <a:lnTo>
                    <a:pt x="25454" y="70281"/>
                  </a:lnTo>
                  <a:lnTo>
                    <a:pt x="26447" y="71053"/>
                  </a:lnTo>
                  <a:lnTo>
                    <a:pt x="27109" y="72625"/>
                  </a:lnTo>
                  <a:lnTo>
                    <a:pt x="28609" y="73673"/>
                  </a:lnTo>
                  <a:lnTo>
                    <a:pt x="36518" y="75493"/>
                  </a:lnTo>
                  <a:lnTo>
                    <a:pt x="82415" y="75769"/>
                  </a:lnTo>
                  <a:lnTo>
                    <a:pt x="117529" y="74711"/>
                  </a:lnTo>
                  <a:lnTo>
                    <a:pt x="138238" y="66068"/>
                  </a:lnTo>
                  <a:lnTo>
                    <a:pt x="139736" y="64010"/>
                  </a:lnTo>
                  <a:lnTo>
                    <a:pt x="140735" y="61580"/>
                  </a:lnTo>
                  <a:lnTo>
                    <a:pt x="142459" y="59959"/>
                  </a:lnTo>
                  <a:lnTo>
                    <a:pt x="152830" y="54537"/>
                  </a:lnTo>
                  <a:lnTo>
                    <a:pt x="155816" y="52089"/>
                  </a:lnTo>
                  <a:lnTo>
                    <a:pt x="159130" y="46547"/>
                  </a:lnTo>
                  <a:lnTo>
                    <a:pt x="161434" y="37779"/>
                  </a:lnTo>
                  <a:lnTo>
                    <a:pt x="161738" y="24566"/>
                  </a:lnTo>
                  <a:lnTo>
                    <a:pt x="160694" y="22583"/>
                  </a:lnTo>
                  <a:lnTo>
                    <a:pt x="158941" y="21262"/>
                  </a:lnTo>
                  <a:lnTo>
                    <a:pt x="156713" y="20381"/>
                  </a:lnTo>
                  <a:lnTo>
                    <a:pt x="155228" y="18735"/>
                  </a:lnTo>
                  <a:lnTo>
                    <a:pt x="153578" y="14084"/>
                  </a:lnTo>
                  <a:lnTo>
                    <a:pt x="152080" y="12421"/>
                  </a:lnTo>
                  <a:lnTo>
                    <a:pt x="133012" y="1749"/>
                  </a:lnTo>
                  <a:lnTo>
                    <a:pt x="120469" y="0"/>
                  </a:lnTo>
                  <a:lnTo>
                    <a:pt x="94267" y="9987"/>
                  </a:lnTo>
                  <a:lnTo>
                    <a:pt x="56935" y="31045"/>
                  </a:lnTo>
                  <a:lnTo>
                    <a:pt x="20754" y="64562"/>
                  </a:lnTo>
                  <a:lnTo>
                    <a:pt x="14437" y="76433"/>
                  </a:lnTo>
                  <a:lnTo>
                    <a:pt x="10571" y="87705"/>
                  </a:lnTo>
                  <a:lnTo>
                    <a:pt x="2288" y="103566"/>
                  </a:lnTo>
                  <a:lnTo>
                    <a:pt x="0" y="131580"/>
                  </a:lnTo>
                  <a:lnTo>
                    <a:pt x="1011" y="135201"/>
                  </a:lnTo>
                  <a:lnTo>
                    <a:pt x="2743" y="137615"/>
                  </a:lnTo>
                  <a:lnTo>
                    <a:pt x="18185" y="146546"/>
                  </a:lnTo>
                  <a:lnTo>
                    <a:pt x="37444" y="154077"/>
                  </a:lnTo>
                  <a:lnTo>
                    <a:pt x="40791" y="156550"/>
                  </a:lnTo>
                  <a:lnTo>
                    <a:pt x="50153" y="159297"/>
                  </a:lnTo>
                  <a:lnTo>
                    <a:pt x="92899" y="161409"/>
                  </a:lnTo>
                  <a:lnTo>
                    <a:pt x="130283" y="160429"/>
                  </a:lnTo>
                  <a:lnTo>
                    <a:pt x="152097" y="153887"/>
                  </a:lnTo>
                  <a:lnTo>
                    <a:pt x="171308" y="142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709">
              <a:extLst>
                <a:ext uri="{FF2B5EF4-FFF2-40B4-BE49-F238E27FC236}">
                  <a16:creationId xmlns:a16="http://schemas.microsoft.com/office/drawing/2014/main" id="{789E49AA-6567-C359-FDCE-3F7F289B748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533900" y="5438775"/>
              <a:ext cx="180976" cy="114262"/>
            </a:xfrm>
            <a:custGeom>
              <a:avLst/>
              <a:gdLst/>
              <a:ahLst/>
              <a:cxnLst/>
              <a:rect l="0" t="0" r="0" b="0"/>
              <a:pathLst>
                <a:path w="180976" h="114262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17992"/>
                  </a:lnTo>
                  <a:lnTo>
                    <a:pt x="7539" y="16228"/>
                  </a:lnTo>
                  <a:lnTo>
                    <a:pt x="8201" y="13994"/>
                  </a:lnTo>
                  <a:lnTo>
                    <a:pt x="9701" y="12505"/>
                  </a:lnTo>
                  <a:lnTo>
                    <a:pt x="18623" y="9641"/>
                  </a:lnTo>
                  <a:lnTo>
                    <a:pt x="32270" y="9535"/>
                  </a:lnTo>
                  <a:lnTo>
                    <a:pt x="34213" y="10590"/>
                  </a:lnTo>
                  <a:lnTo>
                    <a:pt x="35509" y="12352"/>
                  </a:lnTo>
                  <a:lnTo>
                    <a:pt x="36949" y="17132"/>
                  </a:lnTo>
                  <a:lnTo>
                    <a:pt x="37948" y="26859"/>
                  </a:lnTo>
                  <a:lnTo>
                    <a:pt x="54988" y="74093"/>
                  </a:lnTo>
                  <a:lnTo>
                    <a:pt x="55709" y="77969"/>
                  </a:lnTo>
                  <a:lnTo>
                    <a:pt x="62154" y="85101"/>
                  </a:lnTo>
                  <a:lnTo>
                    <a:pt x="95202" y="109263"/>
                  </a:lnTo>
                  <a:lnTo>
                    <a:pt x="106995" y="112807"/>
                  </a:lnTo>
                  <a:lnTo>
                    <a:pt x="131444" y="114261"/>
                  </a:lnTo>
                  <a:lnTo>
                    <a:pt x="143460" y="106756"/>
                  </a:lnTo>
                  <a:lnTo>
                    <a:pt x="146440" y="106095"/>
                  </a:lnTo>
                  <a:lnTo>
                    <a:pt x="148427" y="104597"/>
                  </a:lnTo>
                  <a:lnTo>
                    <a:pt x="150634" y="100110"/>
                  </a:lnTo>
                  <a:lnTo>
                    <a:pt x="153109" y="88605"/>
                  </a:lnTo>
                  <a:lnTo>
                    <a:pt x="158843" y="78229"/>
                  </a:lnTo>
                  <a:lnTo>
                    <a:pt x="162070" y="63278"/>
                  </a:lnTo>
                  <a:lnTo>
                    <a:pt x="169284" y="48208"/>
                  </a:lnTo>
                  <a:lnTo>
                    <a:pt x="174082" y="21087"/>
                  </a:lnTo>
                  <a:lnTo>
                    <a:pt x="177912" y="13605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710">
              <a:extLst>
                <a:ext uri="{FF2B5EF4-FFF2-40B4-BE49-F238E27FC236}">
                  <a16:creationId xmlns:a16="http://schemas.microsoft.com/office/drawing/2014/main" id="{A6BF14BE-12FD-6E3F-BB36-E7D97C68009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762500" y="5423788"/>
              <a:ext cx="361951" cy="147897"/>
            </a:xfrm>
            <a:custGeom>
              <a:avLst/>
              <a:gdLst/>
              <a:ahLst/>
              <a:cxnLst/>
              <a:rect l="0" t="0" r="0" b="0"/>
              <a:pathLst>
                <a:path w="361951" h="147897">
                  <a:moveTo>
                    <a:pt x="0" y="53087"/>
                  </a:moveTo>
                  <a:lnTo>
                    <a:pt x="0" y="53087"/>
                  </a:lnTo>
                  <a:lnTo>
                    <a:pt x="5056" y="53087"/>
                  </a:lnTo>
                  <a:lnTo>
                    <a:pt x="37585" y="44150"/>
                  </a:lnTo>
                  <a:lnTo>
                    <a:pt x="83138" y="43579"/>
                  </a:lnTo>
                  <a:lnTo>
                    <a:pt x="130522" y="43562"/>
                  </a:lnTo>
                  <a:lnTo>
                    <a:pt x="141502" y="43562"/>
                  </a:lnTo>
                  <a:lnTo>
                    <a:pt x="141959" y="42504"/>
                  </a:lnTo>
                  <a:lnTo>
                    <a:pt x="142839" y="34429"/>
                  </a:lnTo>
                  <a:lnTo>
                    <a:pt x="137807" y="29097"/>
                  </a:lnTo>
                  <a:lnTo>
                    <a:pt x="132509" y="26549"/>
                  </a:lnTo>
                  <a:lnTo>
                    <a:pt x="129614" y="25870"/>
                  </a:lnTo>
                  <a:lnTo>
                    <a:pt x="127685" y="24360"/>
                  </a:lnTo>
                  <a:lnTo>
                    <a:pt x="125541" y="19858"/>
                  </a:lnTo>
                  <a:lnTo>
                    <a:pt x="123910" y="18234"/>
                  </a:lnTo>
                  <a:lnTo>
                    <a:pt x="98335" y="6913"/>
                  </a:lnTo>
                  <a:lnTo>
                    <a:pt x="79184" y="4490"/>
                  </a:lnTo>
                  <a:lnTo>
                    <a:pt x="72940" y="443"/>
                  </a:lnTo>
                  <a:lnTo>
                    <a:pt x="68735" y="0"/>
                  </a:lnTo>
                  <a:lnTo>
                    <a:pt x="32010" y="6336"/>
                  </a:lnTo>
                  <a:lnTo>
                    <a:pt x="19102" y="15787"/>
                  </a:lnTo>
                  <a:lnTo>
                    <a:pt x="13781" y="21692"/>
                  </a:lnTo>
                  <a:lnTo>
                    <a:pt x="7544" y="34107"/>
                  </a:lnTo>
                  <a:lnTo>
                    <a:pt x="3353" y="40418"/>
                  </a:lnTo>
                  <a:lnTo>
                    <a:pt x="994" y="50980"/>
                  </a:lnTo>
                  <a:lnTo>
                    <a:pt x="442" y="61323"/>
                  </a:lnTo>
                  <a:lnTo>
                    <a:pt x="3018" y="70154"/>
                  </a:lnTo>
                  <a:lnTo>
                    <a:pt x="16272" y="87750"/>
                  </a:lnTo>
                  <a:lnTo>
                    <a:pt x="45518" y="116580"/>
                  </a:lnTo>
                  <a:lnTo>
                    <a:pt x="78689" y="134578"/>
                  </a:lnTo>
                  <a:lnTo>
                    <a:pt x="90931" y="138616"/>
                  </a:lnTo>
                  <a:lnTo>
                    <a:pt x="104550" y="146103"/>
                  </a:lnTo>
                  <a:lnTo>
                    <a:pt x="112373" y="147896"/>
                  </a:lnTo>
                  <a:lnTo>
                    <a:pt x="134920" y="139384"/>
                  </a:lnTo>
                  <a:lnTo>
                    <a:pt x="137573" y="139193"/>
                  </a:lnTo>
                  <a:lnTo>
                    <a:pt x="139340" y="138007"/>
                  </a:lnTo>
                  <a:lnTo>
                    <a:pt x="140518" y="136159"/>
                  </a:lnTo>
                  <a:lnTo>
                    <a:pt x="142886" y="131283"/>
                  </a:lnTo>
                  <a:lnTo>
                    <a:pt x="149111" y="122588"/>
                  </a:lnTo>
                  <a:lnTo>
                    <a:pt x="152484" y="113309"/>
                  </a:lnTo>
                  <a:lnTo>
                    <a:pt x="168819" y="91181"/>
                  </a:lnTo>
                  <a:lnTo>
                    <a:pt x="171340" y="84834"/>
                  </a:lnTo>
                  <a:lnTo>
                    <a:pt x="187857" y="62612"/>
                  </a:lnTo>
                  <a:lnTo>
                    <a:pt x="190346" y="45443"/>
                  </a:lnTo>
                  <a:lnTo>
                    <a:pt x="200015" y="34048"/>
                  </a:lnTo>
                  <a:lnTo>
                    <a:pt x="205078" y="39097"/>
                  </a:lnTo>
                  <a:lnTo>
                    <a:pt x="205511" y="40585"/>
                  </a:lnTo>
                  <a:lnTo>
                    <a:pt x="204741" y="41579"/>
                  </a:lnTo>
                  <a:lnTo>
                    <a:pt x="203169" y="42239"/>
                  </a:lnTo>
                  <a:lnTo>
                    <a:pt x="202121" y="43738"/>
                  </a:lnTo>
                  <a:lnTo>
                    <a:pt x="200956" y="48227"/>
                  </a:lnTo>
                  <a:lnTo>
                    <a:pt x="200301" y="61761"/>
                  </a:lnTo>
                  <a:lnTo>
                    <a:pt x="202969" y="70348"/>
                  </a:lnTo>
                  <a:lnTo>
                    <a:pt x="205163" y="74119"/>
                  </a:lnTo>
                  <a:lnTo>
                    <a:pt x="205567" y="77691"/>
                  </a:lnTo>
                  <a:lnTo>
                    <a:pt x="200963" y="94258"/>
                  </a:lnTo>
                  <a:lnTo>
                    <a:pt x="201709" y="97467"/>
                  </a:lnTo>
                  <a:lnTo>
                    <a:pt x="207688" y="110223"/>
                  </a:lnTo>
                  <a:lnTo>
                    <a:pt x="209440" y="127405"/>
                  </a:lnTo>
                  <a:lnTo>
                    <a:pt x="208419" y="128032"/>
                  </a:lnTo>
                  <a:lnTo>
                    <a:pt x="201340" y="129122"/>
                  </a:lnTo>
                  <a:lnTo>
                    <a:pt x="214500" y="129286"/>
                  </a:lnTo>
                  <a:lnTo>
                    <a:pt x="219864" y="126464"/>
                  </a:lnTo>
                  <a:lnTo>
                    <a:pt x="225777" y="122740"/>
                  </a:lnTo>
                  <a:lnTo>
                    <a:pt x="231930" y="121086"/>
                  </a:lnTo>
                  <a:lnTo>
                    <a:pt x="233995" y="119586"/>
                  </a:lnTo>
                  <a:lnTo>
                    <a:pt x="235372" y="117528"/>
                  </a:lnTo>
                  <a:lnTo>
                    <a:pt x="237960" y="112419"/>
                  </a:lnTo>
                  <a:lnTo>
                    <a:pt x="275689" y="69886"/>
                  </a:lnTo>
                  <a:lnTo>
                    <a:pt x="282769" y="55243"/>
                  </a:lnTo>
                  <a:lnTo>
                    <a:pt x="285485" y="47695"/>
                  </a:lnTo>
                  <a:lnTo>
                    <a:pt x="290218" y="40813"/>
                  </a:lnTo>
                  <a:lnTo>
                    <a:pt x="295850" y="37049"/>
                  </a:lnTo>
                  <a:lnTo>
                    <a:pt x="301880" y="34317"/>
                  </a:lnTo>
                  <a:lnTo>
                    <a:pt x="318834" y="19899"/>
                  </a:lnTo>
                  <a:lnTo>
                    <a:pt x="320506" y="19320"/>
                  </a:lnTo>
                  <a:lnTo>
                    <a:pt x="321621" y="19993"/>
                  </a:lnTo>
                  <a:lnTo>
                    <a:pt x="323411" y="23619"/>
                  </a:lnTo>
                  <a:lnTo>
                    <a:pt x="328776" y="24247"/>
                  </a:lnTo>
                  <a:lnTo>
                    <a:pt x="330309" y="25394"/>
                  </a:lnTo>
                  <a:lnTo>
                    <a:pt x="332012" y="29490"/>
                  </a:lnTo>
                  <a:lnTo>
                    <a:pt x="334409" y="59468"/>
                  </a:lnTo>
                  <a:lnTo>
                    <a:pt x="340909" y="72143"/>
                  </a:lnTo>
                  <a:lnTo>
                    <a:pt x="342866" y="98831"/>
                  </a:lnTo>
                  <a:lnTo>
                    <a:pt x="351098" y="108748"/>
                  </a:lnTo>
                  <a:lnTo>
                    <a:pt x="352309" y="118307"/>
                  </a:lnTo>
                  <a:lnTo>
                    <a:pt x="353406" y="118793"/>
                  </a:lnTo>
                  <a:lnTo>
                    <a:pt x="360616" y="119634"/>
                  </a:lnTo>
                  <a:lnTo>
                    <a:pt x="361357" y="122527"/>
                  </a:lnTo>
                  <a:lnTo>
                    <a:pt x="361950" y="1292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1" name="SMARTInkShape-711">
            <a:extLst>
              <a:ext uri="{FF2B5EF4-FFF2-40B4-BE49-F238E27FC236}">
                <a16:creationId xmlns:a16="http://schemas.microsoft.com/office/drawing/2014/main" id="{B1F78042-9A1D-18BB-A23E-8BC20A9DCE2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00700" y="5429260"/>
            <a:ext cx="276226" cy="199849"/>
          </a:xfrm>
          <a:custGeom>
            <a:avLst/>
            <a:gdLst/>
            <a:ahLst/>
            <a:cxnLst/>
            <a:rect l="0" t="0" r="0" b="0"/>
            <a:pathLst>
              <a:path w="276226" h="199849">
                <a:moveTo>
                  <a:pt x="0" y="28565"/>
                </a:moveTo>
                <a:lnTo>
                  <a:pt x="0" y="28565"/>
                </a:lnTo>
                <a:lnTo>
                  <a:pt x="0" y="23509"/>
                </a:lnTo>
                <a:lnTo>
                  <a:pt x="1058" y="22020"/>
                </a:lnTo>
                <a:lnTo>
                  <a:pt x="2822" y="21026"/>
                </a:lnTo>
                <a:lnTo>
                  <a:pt x="8201" y="19432"/>
                </a:lnTo>
                <a:lnTo>
                  <a:pt x="16868" y="12571"/>
                </a:lnTo>
                <a:lnTo>
                  <a:pt x="25693" y="10422"/>
                </a:lnTo>
                <a:lnTo>
                  <a:pt x="31881" y="9918"/>
                </a:lnTo>
                <a:lnTo>
                  <a:pt x="33953" y="8726"/>
                </a:lnTo>
                <a:lnTo>
                  <a:pt x="35336" y="6872"/>
                </a:lnTo>
                <a:lnTo>
                  <a:pt x="36258" y="4578"/>
                </a:lnTo>
                <a:lnTo>
                  <a:pt x="37931" y="3049"/>
                </a:lnTo>
                <a:lnTo>
                  <a:pt x="42610" y="1349"/>
                </a:lnTo>
                <a:lnTo>
                  <a:pt x="71184" y="0"/>
                </a:lnTo>
                <a:lnTo>
                  <a:pt x="76793" y="2817"/>
                </a:lnTo>
                <a:lnTo>
                  <a:pt x="79771" y="5050"/>
                </a:lnTo>
                <a:lnTo>
                  <a:pt x="83079" y="10353"/>
                </a:lnTo>
                <a:lnTo>
                  <a:pt x="85608" y="16237"/>
                </a:lnTo>
                <a:lnTo>
                  <a:pt x="91922" y="25500"/>
                </a:lnTo>
                <a:lnTo>
                  <a:pt x="94264" y="36006"/>
                </a:lnTo>
                <a:lnTo>
                  <a:pt x="100268" y="79562"/>
                </a:lnTo>
                <a:lnTo>
                  <a:pt x="104599" y="125685"/>
                </a:lnTo>
                <a:lnTo>
                  <a:pt x="105755" y="137346"/>
                </a:lnTo>
                <a:lnTo>
                  <a:pt x="113707" y="170651"/>
                </a:lnTo>
                <a:lnTo>
                  <a:pt x="114300" y="199848"/>
                </a:lnTo>
                <a:lnTo>
                  <a:pt x="114300" y="185549"/>
                </a:lnTo>
                <a:lnTo>
                  <a:pt x="117122" y="180180"/>
                </a:lnTo>
                <a:lnTo>
                  <a:pt x="146098" y="135013"/>
                </a:lnTo>
                <a:lnTo>
                  <a:pt x="170161" y="98283"/>
                </a:lnTo>
                <a:lnTo>
                  <a:pt x="215561" y="51159"/>
                </a:lnTo>
                <a:lnTo>
                  <a:pt x="226673" y="40020"/>
                </a:lnTo>
                <a:lnTo>
                  <a:pt x="230566" y="38947"/>
                </a:lnTo>
                <a:lnTo>
                  <a:pt x="243050" y="38104"/>
                </a:lnTo>
                <a:lnTo>
                  <a:pt x="244584" y="39159"/>
                </a:lnTo>
                <a:lnTo>
                  <a:pt x="245606" y="40919"/>
                </a:lnTo>
                <a:lnTo>
                  <a:pt x="247044" y="48453"/>
                </a:lnTo>
                <a:lnTo>
                  <a:pt x="247246" y="51348"/>
                </a:lnTo>
                <a:lnTo>
                  <a:pt x="250293" y="57388"/>
                </a:lnTo>
                <a:lnTo>
                  <a:pt x="252587" y="60480"/>
                </a:lnTo>
                <a:lnTo>
                  <a:pt x="255136" y="69561"/>
                </a:lnTo>
                <a:lnTo>
                  <a:pt x="258154" y="107878"/>
                </a:lnTo>
                <a:lnTo>
                  <a:pt x="264699" y="125998"/>
                </a:lnTo>
                <a:lnTo>
                  <a:pt x="266695" y="172012"/>
                </a:lnTo>
                <a:lnTo>
                  <a:pt x="266700" y="180951"/>
                </a:lnTo>
                <a:lnTo>
                  <a:pt x="274901" y="180964"/>
                </a:lnTo>
                <a:lnTo>
                  <a:pt x="275342" y="179906"/>
                </a:lnTo>
                <a:lnTo>
                  <a:pt x="276225" y="17144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7" name="SMARTInkShape-Group149">
            <a:extLst>
              <a:ext uri="{FF2B5EF4-FFF2-40B4-BE49-F238E27FC236}">
                <a16:creationId xmlns:a16="http://schemas.microsoft.com/office/drawing/2014/main" id="{65C49F06-10FA-59C3-3F0C-A61A26B05E74}"/>
              </a:ext>
            </a:extLst>
          </p:cNvPr>
          <p:cNvGrpSpPr/>
          <p:nvPr/>
        </p:nvGrpSpPr>
        <p:grpSpPr>
          <a:xfrm>
            <a:off x="1657385" y="1257300"/>
            <a:ext cx="590395" cy="219075"/>
            <a:chOff x="1657385" y="1257300"/>
            <a:chExt cx="590395" cy="219075"/>
          </a:xfrm>
        </p:grpSpPr>
        <p:sp>
          <p:nvSpPr>
            <p:cNvPr id="862" name="SMARTInkShape-712">
              <a:extLst>
                <a:ext uri="{FF2B5EF4-FFF2-40B4-BE49-F238E27FC236}">
                  <a16:creationId xmlns:a16="http://schemas.microsoft.com/office/drawing/2014/main" id="{DDC33E2F-1CE7-C9D7-BB95-405C431BB06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171700" y="1381125"/>
              <a:ext cx="76080" cy="76201"/>
            </a:xfrm>
            <a:custGeom>
              <a:avLst/>
              <a:gdLst/>
              <a:ahLst/>
              <a:cxnLst/>
              <a:rect l="0" t="0" r="0" b="0"/>
              <a:pathLst>
                <a:path w="76080" h="7620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5188" y="1058"/>
                  </a:lnTo>
                  <a:lnTo>
                    <a:pt x="16476" y="2822"/>
                  </a:lnTo>
                  <a:lnTo>
                    <a:pt x="17334" y="5057"/>
                  </a:lnTo>
                  <a:lnTo>
                    <a:pt x="18964" y="6546"/>
                  </a:lnTo>
                  <a:lnTo>
                    <a:pt x="23598" y="8201"/>
                  </a:lnTo>
                  <a:lnTo>
                    <a:pt x="60336" y="9515"/>
                  </a:lnTo>
                  <a:lnTo>
                    <a:pt x="62449" y="10576"/>
                  </a:lnTo>
                  <a:lnTo>
                    <a:pt x="63858" y="12343"/>
                  </a:lnTo>
                  <a:lnTo>
                    <a:pt x="66118" y="17725"/>
                  </a:lnTo>
                  <a:lnTo>
                    <a:pt x="69250" y="18461"/>
                  </a:lnTo>
                  <a:lnTo>
                    <a:pt x="71566" y="18657"/>
                  </a:lnTo>
                  <a:lnTo>
                    <a:pt x="73111" y="19847"/>
                  </a:lnTo>
                  <a:lnTo>
                    <a:pt x="75793" y="27217"/>
                  </a:lnTo>
                  <a:lnTo>
                    <a:pt x="76079" y="33229"/>
                  </a:lnTo>
                  <a:lnTo>
                    <a:pt x="75061" y="34853"/>
                  </a:lnTo>
                  <a:lnTo>
                    <a:pt x="73324" y="35935"/>
                  </a:lnTo>
                  <a:lnTo>
                    <a:pt x="71108" y="36657"/>
                  </a:lnTo>
                  <a:lnTo>
                    <a:pt x="69630" y="38196"/>
                  </a:lnTo>
                  <a:lnTo>
                    <a:pt x="67988" y="42729"/>
                  </a:lnTo>
                  <a:lnTo>
                    <a:pt x="66492" y="44361"/>
                  </a:lnTo>
                  <a:lnTo>
                    <a:pt x="62008" y="46174"/>
                  </a:lnTo>
                  <a:lnTo>
                    <a:pt x="60389" y="47716"/>
                  </a:lnTo>
                  <a:lnTo>
                    <a:pt x="58589" y="52252"/>
                  </a:lnTo>
                  <a:lnTo>
                    <a:pt x="57051" y="53885"/>
                  </a:lnTo>
                  <a:lnTo>
                    <a:pt x="37908" y="64498"/>
                  </a:lnTo>
                  <a:lnTo>
                    <a:pt x="34797" y="65224"/>
                  </a:lnTo>
                  <a:lnTo>
                    <a:pt x="19033" y="7402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713">
              <a:extLst>
                <a:ext uri="{FF2B5EF4-FFF2-40B4-BE49-F238E27FC236}">
                  <a16:creationId xmlns:a16="http://schemas.microsoft.com/office/drawing/2014/main" id="{B121BE74-FE3C-DDD6-B94A-6EF84182E79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162175" y="1323975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47625" y="19050"/>
                  </a:moveTo>
                  <a:lnTo>
                    <a:pt x="47625" y="19050"/>
                  </a:lnTo>
                  <a:lnTo>
                    <a:pt x="52681" y="19050"/>
                  </a:lnTo>
                  <a:lnTo>
                    <a:pt x="54171" y="17992"/>
                  </a:lnTo>
                  <a:lnTo>
                    <a:pt x="55164" y="16228"/>
                  </a:lnTo>
                  <a:lnTo>
                    <a:pt x="57034" y="9917"/>
                  </a:lnTo>
                  <a:lnTo>
                    <a:pt x="57150" y="35"/>
                  </a:lnTo>
                  <a:lnTo>
                    <a:pt x="30326" y="0"/>
                  </a:lnTo>
                  <a:lnTo>
                    <a:pt x="21317" y="6546"/>
                  </a:lnTo>
                  <a:lnTo>
                    <a:pt x="12431" y="97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714">
              <a:extLst>
                <a:ext uri="{FF2B5EF4-FFF2-40B4-BE49-F238E27FC236}">
                  <a16:creationId xmlns:a16="http://schemas.microsoft.com/office/drawing/2014/main" id="{CD12F73E-93E0-83C4-BF07-0A50390FDDE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028825" y="1323985"/>
              <a:ext cx="85716" cy="133341"/>
            </a:xfrm>
            <a:custGeom>
              <a:avLst/>
              <a:gdLst/>
              <a:ahLst/>
              <a:cxnLst/>
              <a:rect l="0" t="0" r="0" b="0"/>
              <a:pathLst>
                <a:path w="85716" h="133341">
                  <a:moveTo>
                    <a:pt x="66675" y="28565"/>
                  </a:moveTo>
                  <a:lnTo>
                    <a:pt x="66675" y="28565"/>
                  </a:lnTo>
                  <a:lnTo>
                    <a:pt x="71732" y="28565"/>
                  </a:lnTo>
                  <a:lnTo>
                    <a:pt x="73221" y="27507"/>
                  </a:lnTo>
                  <a:lnTo>
                    <a:pt x="74214" y="25743"/>
                  </a:lnTo>
                  <a:lnTo>
                    <a:pt x="75808" y="20364"/>
                  </a:lnTo>
                  <a:lnTo>
                    <a:pt x="85606" y="9641"/>
                  </a:lnTo>
                  <a:lnTo>
                    <a:pt x="85715" y="1325"/>
                  </a:lnTo>
                  <a:lnTo>
                    <a:pt x="84660" y="880"/>
                  </a:lnTo>
                  <a:lnTo>
                    <a:pt x="63059" y="0"/>
                  </a:lnTo>
                  <a:lnTo>
                    <a:pt x="56954" y="2817"/>
                  </a:lnTo>
                  <a:lnTo>
                    <a:pt x="50713" y="6538"/>
                  </a:lnTo>
                  <a:lnTo>
                    <a:pt x="38083" y="8927"/>
                  </a:lnTo>
                  <a:lnTo>
                    <a:pt x="34914" y="9123"/>
                  </a:lnTo>
                  <a:lnTo>
                    <a:pt x="28570" y="12163"/>
                  </a:lnTo>
                  <a:lnTo>
                    <a:pt x="11014" y="27122"/>
                  </a:lnTo>
                  <a:lnTo>
                    <a:pt x="8761" y="35884"/>
                  </a:lnTo>
                  <a:lnTo>
                    <a:pt x="3066" y="44727"/>
                  </a:lnTo>
                  <a:lnTo>
                    <a:pt x="404" y="55296"/>
                  </a:lnTo>
                  <a:lnTo>
                    <a:pt x="7592" y="67258"/>
                  </a:lnTo>
                  <a:lnTo>
                    <a:pt x="9143" y="74426"/>
                  </a:lnTo>
                  <a:lnTo>
                    <a:pt x="17693" y="84236"/>
                  </a:lnTo>
                  <a:lnTo>
                    <a:pt x="21269" y="85058"/>
                  </a:lnTo>
                  <a:lnTo>
                    <a:pt x="23704" y="85277"/>
                  </a:lnTo>
                  <a:lnTo>
                    <a:pt x="25328" y="86481"/>
                  </a:lnTo>
                  <a:lnTo>
                    <a:pt x="27132" y="90642"/>
                  </a:lnTo>
                  <a:lnTo>
                    <a:pt x="28671" y="92175"/>
                  </a:lnTo>
                  <a:lnTo>
                    <a:pt x="33204" y="93877"/>
                  </a:lnTo>
                  <a:lnTo>
                    <a:pt x="60363" y="95205"/>
                  </a:lnTo>
                  <a:lnTo>
                    <a:pt x="62467" y="96275"/>
                  </a:lnTo>
                  <a:lnTo>
                    <a:pt x="63870" y="98046"/>
                  </a:lnTo>
                  <a:lnTo>
                    <a:pt x="64805" y="100286"/>
                  </a:lnTo>
                  <a:lnTo>
                    <a:pt x="66487" y="100721"/>
                  </a:lnTo>
                  <a:lnTo>
                    <a:pt x="74712" y="96171"/>
                  </a:lnTo>
                  <a:lnTo>
                    <a:pt x="75208" y="96919"/>
                  </a:lnTo>
                  <a:lnTo>
                    <a:pt x="76069" y="103523"/>
                  </a:lnTo>
                  <a:lnTo>
                    <a:pt x="75055" y="103937"/>
                  </a:lnTo>
                  <a:lnTo>
                    <a:pt x="67988" y="104656"/>
                  </a:lnTo>
                  <a:lnTo>
                    <a:pt x="59330" y="111290"/>
                  </a:lnTo>
                  <a:lnTo>
                    <a:pt x="50505" y="114459"/>
                  </a:lnTo>
                  <a:lnTo>
                    <a:pt x="41188" y="120572"/>
                  </a:lnTo>
                  <a:lnTo>
                    <a:pt x="31724" y="122854"/>
                  </a:lnTo>
                  <a:lnTo>
                    <a:pt x="25389" y="123388"/>
                  </a:lnTo>
                  <a:lnTo>
                    <a:pt x="19045" y="126447"/>
                  </a:lnTo>
                  <a:lnTo>
                    <a:pt x="12698" y="130277"/>
                  </a:lnTo>
                  <a:lnTo>
                    <a:pt x="0" y="13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715">
              <a:extLst>
                <a:ext uri="{FF2B5EF4-FFF2-40B4-BE49-F238E27FC236}">
                  <a16:creationId xmlns:a16="http://schemas.microsoft.com/office/drawing/2014/main" id="{27CFEE73-C3B3-ECBC-64DC-E77A9A6678F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828839" y="1334836"/>
              <a:ext cx="123787" cy="112961"/>
            </a:xfrm>
            <a:custGeom>
              <a:avLst/>
              <a:gdLst/>
              <a:ahLst/>
              <a:cxnLst/>
              <a:rect l="0" t="0" r="0" b="0"/>
              <a:pathLst>
                <a:path w="123787" h="112961">
                  <a:moveTo>
                    <a:pt x="28536" y="65339"/>
                  </a:moveTo>
                  <a:lnTo>
                    <a:pt x="28536" y="65339"/>
                  </a:lnTo>
                  <a:lnTo>
                    <a:pt x="74399" y="65339"/>
                  </a:lnTo>
                  <a:lnTo>
                    <a:pt x="83417" y="71885"/>
                  </a:lnTo>
                  <a:lnTo>
                    <a:pt x="89264" y="73540"/>
                  </a:lnTo>
                  <a:lnTo>
                    <a:pt x="92304" y="72923"/>
                  </a:lnTo>
                  <a:lnTo>
                    <a:pt x="104564" y="66144"/>
                  </a:lnTo>
                  <a:lnTo>
                    <a:pt x="112775" y="65445"/>
                  </a:lnTo>
                  <a:lnTo>
                    <a:pt x="123775" y="55824"/>
                  </a:lnTo>
                  <a:lnTo>
                    <a:pt x="123785" y="47614"/>
                  </a:lnTo>
                  <a:lnTo>
                    <a:pt x="107310" y="27043"/>
                  </a:lnTo>
                  <a:lnTo>
                    <a:pt x="106452" y="23933"/>
                  </a:lnTo>
                  <a:lnTo>
                    <a:pt x="104822" y="21860"/>
                  </a:lnTo>
                  <a:lnTo>
                    <a:pt x="87447" y="9675"/>
                  </a:lnTo>
                  <a:lnTo>
                    <a:pt x="81152" y="8629"/>
                  </a:lnTo>
                  <a:lnTo>
                    <a:pt x="72583" y="8320"/>
                  </a:lnTo>
                  <a:lnTo>
                    <a:pt x="66457" y="5425"/>
                  </a:lnTo>
                  <a:lnTo>
                    <a:pt x="60206" y="1669"/>
                  </a:lnTo>
                  <a:lnTo>
                    <a:pt x="53901" y="0"/>
                  </a:lnTo>
                  <a:lnTo>
                    <a:pt x="50738" y="613"/>
                  </a:lnTo>
                  <a:lnTo>
                    <a:pt x="38056" y="6379"/>
                  </a:lnTo>
                  <a:lnTo>
                    <a:pt x="30417" y="7831"/>
                  </a:lnTo>
                  <a:lnTo>
                    <a:pt x="21303" y="14664"/>
                  </a:lnTo>
                  <a:lnTo>
                    <a:pt x="15444" y="16359"/>
                  </a:lnTo>
                  <a:lnTo>
                    <a:pt x="13458" y="17869"/>
                  </a:lnTo>
                  <a:lnTo>
                    <a:pt x="3289" y="33881"/>
                  </a:lnTo>
                  <a:lnTo>
                    <a:pt x="947" y="43201"/>
                  </a:lnTo>
                  <a:lnTo>
                    <a:pt x="0" y="60316"/>
                  </a:lnTo>
                  <a:lnTo>
                    <a:pt x="2800" y="65929"/>
                  </a:lnTo>
                  <a:lnTo>
                    <a:pt x="6514" y="71951"/>
                  </a:lnTo>
                  <a:lnTo>
                    <a:pt x="9664" y="81292"/>
                  </a:lnTo>
                  <a:lnTo>
                    <a:pt x="32143" y="107007"/>
                  </a:lnTo>
                  <a:lnTo>
                    <a:pt x="38253" y="110316"/>
                  </a:lnTo>
                  <a:lnTo>
                    <a:pt x="53961" y="112615"/>
                  </a:lnTo>
                  <a:lnTo>
                    <a:pt x="97062" y="112960"/>
                  </a:lnTo>
                  <a:lnTo>
                    <a:pt x="123786" y="103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716">
              <a:extLst>
                <a:ext uri="{FF2B5EF4-FFF2-40B4-BE49-F238E27FC236}">
                  <a16:creationId xmlns:a16="http://schemas.microsoft.com/office/drawing/2014/main" id="{507835F1-1D3E-C9BE-B07D-548642F2F32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657385" y="1257300"/>
              <a:ext cx="142841" cy="219075"/>
            </a:xfrm>
            <a:custGeom>
              <a:avLst/>
              <a:gdLst/>
              <a:ahLst/>
              <a:cxnLst/>
              <a:rect l="0" t="0" r="0" b="0"/>
              <a:pathLst>
                <a:path w="142841" h="219075">
                  <a:moveTo>
                    <a:pt x="38065" y="0"/>
                  </a:moveTo>
                  <a:lnTo>
                    <a:pt x="38065" y="0"/>
                  </a:lnTo>
                  <a:lnTo>
                    <a:pt x="32577" y="0"/>
                  </a:lnTo>
                  <a:lnTo>
                    <a:pt x="38063" y="0"/>
                  </a:lnTo>
                  <a:lnTo>
                    <a:pt x="38065" y="42562"/>
                  </a:lnTo>
                  <a:lnTo>
                    <a:pt x="38065" y="87069"/>
                  </a:lnTo>
                  <a:lnTo>
                    <a:pt x="26306" y="133526"/>
                  </a:lnTo>
                  <a:lnTo>
                    <a:pt x="20455" y="153728"/>
                  </a:lnTo>
                  <a:lnTo>
                    <a:pt x="18241" y="167910"/>
                  </a:lnTo>
                  <a:lnTo>
                    <a:pt x="12554" y="178750"/>
                  </a:lnTo>
                  <a:lnTo>
                    <a:pt x="9525" y="207943"/>
                  </a:lnTo>
                  <a:lnTo>
                    <a:pt x="0" y="219037"/>
                  </a:lnTo>
                  <a:lnTo>
                    <a:pt x="9099" y="219074"/>
                  </a:lnTo>
                  <a:lnTo>
                    <a:pt x="17017" y="212529"/>
                  </a:lnTo>
                  <a:lnTo>
                    <a:pt x="25714" y="210433"/>
                  </a:lnTo>
                  <a:lnTo>
                    <a:pt x="41286" y="209666"/>
                  </a:lnTo>
                  <a:lnTo>
                    <a:pt x="47610" y="206780"/>
                  </a:lnTo>
                  <a:lnTo>
                    <a:pt x="50779" y="204528"/>
                  </a:lnTo>
                  <a:lnTo>
                    <a:pt x="72960" y="200420"/>
                  </a:lnTo>
                  <a:lnTo>
                    <a:pt x="89682" y="199045"/>
                  </a:lnTo>
                  <a:lnTo>
                    <a:pt x="104274" y="192502"/>
                  </a:lnTo>
                  <a:lnTo>
                    <a:pt x="120554" y="189705"/>
                  </a:lnTo>
                  <a:lnTo>
                    <a:pt x="133303" y="183013"/>
                  </a:lnTo>
                  <a:lnTo>
                    <a:pt x="14284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9" name="SMARTInkShape-Group150">
            <a:extLst>
              <a:ext uri="{FF2B5EF4-FFF2-40B4-BE49-F238E27FC236}">
                <a16:creationId xmlns:a16="http://schemas.microsoft.com/office/drawing/2014/main" id="{576B1D36-7FF3-4A06-9287-EEA38EE6C4F2}"/>
              </a:ext>
            </a:extLst>
          </p:cNvPr>
          <p:cNvGrpSpPr/>
          <p:nvPr/>
        </p:nvGrpSpPr>
        <p:grpSpPr>
          <a:xfrm>
            <a:off x="2590800" y="1228725"/>
            <a:ext cx="1304926" cy="276226"/>
            <a:chOff x="2590800" y="1228725"/>
            <a:chExt cx="1304926" cy="276226"/>
          </a:xfrm>
        </p:grpSpPr>
        <p:sp>
          <p:nvSpPr>
            <p:cNvPr id="868" name="SMARTInkShape-717">
              <a:extLst>
                <a:ext uri="{FF2B5EF4-FFF2-40B4-BE49-F238E27FC236}">
                  <a16:creationId xmlns:a16="http://schemas.microsoft.com/office/drawing/2014/main" id="{D274659B-D789-D560-5262-98EA238CDD8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724445" y="1324014"/>
              <a:ext cx="171281" cy="161755"/>
            </a:xfrm>
            <a:custGeom>
              <a:avLst/>
              <a:gdLst/>
              <a:ahLst/>
              <a:cxnLst/>
              <a:rect l="0" t="0" r="0" b="0"/>
              <a:pathLst>
                <a:path w="171281" h="161755">
                  <a:moveTo>
                    <a:pt x="37930" y="66636"/>
                  </a:moveTo>
                  <a:lnTo>
                    <a:pt x="37930" y="66636"/>
                  </a:lnTo>
                  <a:lnTo>
                    <a:pt x="79609" y="66636"/>
                  </a:lnTo>
                  <a:lnTo>
                    <a:pt x="81591" y="65578"/>
                  </a:lnTo>
                  <a:lnTo>
                    <a:pt x="82912" y="63814"/>
                  </a:lnTo>
                  <a:lnTo>
                    <a:pt x="83793" y="61579"/>
                  </a:lnTo>
                  <a:lnTo>
                    <a:pt x="86497" y="60090"/>
                  </a:lnTo>
                  <a:lnTo>
                    <a:pt x="99358" y="56935"/>
                  </a:lnTo>
                  <a:lnTo>
                    <a:pt x="113721" y="46924"/>
                  </a:lnTo>
                  <a:lnTo>
                    <a:pt x="136331" y="25322"/>
                  </a:lnTo>
                  <a:lnTo>
                    <a:pt x="139871" y="18994"/>
                  </a:lnTo>
                  <a:lnTo>
                    <a:pt x="142332" y="9680"/>
                  </a:lnTo>
                  <a:lnTo>
                    <a:pt x="142540" y="4986"/>
                  </a:lnTo>
                  <a:lnTo>
                    <a:pt x="141536" y="3311"/>
                  </a:lnTo>
                  <a:lnTo>
                    <a:pt x="139809" y="2194"/>
                  </a:lnTo>
                  <a:lnTo>
                    <a:pt x="132322" y="623"/>
                  </a:lnTo>
                  <a:lnTo>
                    <a:pt x="97647" y="0"/>
                  </a:lnTo>
                  <a:lnTo>
                    <a:pt x="85285" y="5623"/>
                  </a:lnTo>
                  <a:lnTo>
                    <a:pt x="41089" y="36541"/>
                  </a:lnTo>
                  <a:lnTo>
                    <a:pt x="19714" y="66854"/>
                  </a:lnTo>
                  <a:lnTo>
                    <a:pt x="2726" y="101933"/>
                  </a:lnTo>
                  <a:lnTo>
                    <a:pt x="0" y="134998"/>
                  </a:lnTo>
                  <a:lnTo>
                    <a:pt x="2727" y="142175"/>
                  </a:lnTo>
                  <a:lnTo>
                    <a:pt x="4937" y="145570"/>
                  </a:lnTo>
                  <a:lnTo>
                    <a:pt x="7468" y="147834"/>
                  </a:lnTo>
                  <a:lnTo>
                    <a:pt x="28481" y="159635"/>
                  </a:lnTo>
                  <a:lnTo>
                    <a:pt x="63892" y="161754"/>
                  </a:lnTo>
                  <a:lnTo>
                    <a:pt x="88841" y="160802"/>
                  </a:lnTo>
                  <a:lnTo>
                    <a:pt x="106755" y="154274"/>
                  </a:lnTo>
                  <a:lnTo>
                    <a:pt x="137241" y="137434"/>
                  </a:lnTo>
                  <a:lnTo>
                    <a:pt x="154609" y="133474"/>
                  </a:lnTo>
                  <a:lnTo>
                    <a:pt x="171280" y="123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718">
              <a:extLst>
                <a:ext uri="{FF2B5EF4-FFF2-40B4-BE49-F238E27FC236}">
                  <a16:creationId xmlns:a16="http://schemas.microsoft.com/office/drawing/2014/main" id="{AA5C622E-1B42-4FB6-A8A7-1D77659AB32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609975" y="1343063"/>
              <a:ext cx="104776" cy="123749"/>
            </a:xfrm>
            <a:custGeom>
              <a:avLst/>
              <a:gdLst/>
              <a:ahLst/>
              <a:cxnLst/>
              <a:rect l="0" t="0" r="0" b="0"/>
              <a:pathLst>
                <a:path w="104776" h="123749">
                  <a:moveTo>
                    <a:pt x="0" y="38062"/>
                  </a:moveTo>
                  <a:lnTo>
                    <a:pt x="0" y="38062"/>
                  </a:lnTo>
                  <a:lnTo>
                    <a:pt x="0" y="29861"/>
                  </a:lnTo>
                  <a:lnTo>
                    <a:pt x="6546" y="21194"/>
                  </a:lnTo>
                  <a:lnTo>
                    <a:pt x="9132" y="11238"/>
                  </a:lnTo>
                  <a:lnTo>
                    <a:pt x="9525" y="0"/>
                  </a:lnTo>
                  <a:lnTo>
                    <a:pt x="9525" y="8166"/>
                  </a:lnTo>
                  <a:lnTo>
                    <a:pt x="1324" y="30830"/>
                  </a:lnTo>
                  <a:lnTo>
                    <a:pt x="23" y="73769"/>
                  </a:lnTo>
                  <a:lnTo>
                    <a:pt x="3" y="97027"/>
                  </a:lnTo>
                  <a:lnTo>
                    <a:pt x="2823" y="104132"/>
                  </a:lnTo>
                  <a:lnTo>
                    <a:pt x="8201" y="112261"/>
                  </a:lnTo>
                  <a:lnTo>
                    <a:pt x="9133" y="118726"/>
                  </a:lnTo>
                  <a:lnTo>
                    <a:pt x="10322" y="120413"/>
                  </a:lnTo>
                  <a:lnTo>
                    <a:pt x="12174" y="121537"/>
                  </a:lnTo>
                  <a:lnTo>
                    <a:pt x="19834" y="123120"/>
                  </a:lnTo>
                  <a:lnTo>
                    <a:pt x="36264" y="123748"/>
                  </a:lnTo>
                  <a:lnTo>
                    <a:pt x="51196" y="110526"/>
                  </a:lnTo>
                  <a:lnTo>
                    <a:pt x="54504" y="104488"/>
                  </a:lnTo>
                  <a:lnTo>
                    <a:pt x="73293" y="63081"/>
                  </a:lnTo>
                  <a:lnTo>
                    <a:pt x="95939" y="19315"/>
                  </a:lnTo>
                  <a:lnTo>
                    <a:pt x="104775" y="9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719">
              <a:extLst>
                <a:ext uri="{FF2B5EF4-FFF2-40B4-BE49-F238E27FC236}">
                  <a16:creationId xmlns:a16="http://schemas.microsoft.com/office/drawing/2014/main" id="{254A3935-1D57-6EEC-C172-C58A30CE2A2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514725" y="12954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08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720">
              <a:extLst>
                <a:ext uri="{FF2B5EF4-FFF2-40B4-BE49-F238E27FC236}">
                  <a16:creationId xmlns:a16="http://schemas.microsoft.com/office/drawing/2014/main" id="{BDE2478E-AFBB-378E-FE2A-7445D5E4F75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490189" y="1390650"/>
              <a:ext cx="15012" cy="85726"/>
            </a:xfrm>
            <a:custGeom>
              <a:avLst/>
              <a:gdLst/>
              <a:ahLst/>
              <a:cxnLst/>
              <a:rect l="0" t="0" r="0" b="0"/>
              <a:pathLst>
                <a:path w="15012" h="85726">
                  <a:moveTo>
                    <a:pt x="15011" y="0"/>
                  </a:moveTo>
                  <a:lnTo>
                    <a:pt x="15011" y="0"/>
                  </a:lnTo>
                  <a:lnTo>
                    <a:pt x="15011" y="10113"/>
                  </a:lnTo>
                  <a:lnTo>
                    <a:pt x="12189" y="17900"/>
                  </a:lnTo>
                  <a:lnTo>
                    <a:pt x="8465" y="24889"/>
                  </a:lnTo>
                  <a:lnTo>
                    <a:pt x="6074" y="37999"/>
                  </a:lnTo>
                  <a:lnTo>
                    <a:pt x="5496" y="69848"/>
                  </a:lnTo>
                  <a:lnTo>
                    <a:pt x="4435" y="71965"/>
                  </a:lnTo>
                  <a:lnTo>
                    <a:pt x="2669" y="73377"/>
                  </a:lnTo>
                  <a:lnTo>
                    <a:pt x="433" y="74318"/>
                  </a:lnTo>
                  <a:lnTo>
                    <a:pt x="0" y="76004"/>
                  </a:lnTo>
                  <a:lnTo>
                    <a:pt x="5486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721">
              <a:extLst>
                <a:ext uri="{FF2B5EF4-FFF2-40B4-BE49-F238E27FC236}">
                  <a16:creationId xmlns:a16="http://schemas.microsoft.com/office/drawing/2014/main" id="{CA40A305-644C-A9DD-B14C-36561AA1476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343275" y="1352550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16247" y="27778"/>
                  </a:lnTo>
                  <a:lnTo>
                    <a:pt x="25510" y="22106"/>
                  </a:lnTo>
                  <a:lnTo>
                    <a:pt x="34958" y="18897"/>
                  </a:lnTo>
                  <a:lnTo>
                    <a:pt x="45518" y="12772"/>
                  </a:lnTo>
                  <a:lnTo>
                    <a:pt x="60524" y="9429"/>
                  </a:lnTo>
                  <a:lnTo>
                    <a:pt x="75612" y="217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722">
              <a:extLst>
                <a:ext uri="{FF2B5EF4-FFF2-40B4-BE49-F238E27FC236}">
                  <a16:creationId xmlns:a16="http://schemas.microsoft.com/office/drawing/2014/main" id="{ACBAFCA0-9F85-20F1-117F-A96FB2512BB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343278" y="1228725"/>
              <a:ext cx="95248" cy="247648"/>
            </a:xfrm>
            <a:custGeom>
              <a:avLst/>
              <a:gdLst/>
              <a:ahLst/>
              <a:cxnLst/>
              <a:rect l="0" t="0" r="0" b="0"/>
              <a:pathLst>
                <a:path w="95248" h="247648">
                  <a:moveTo>
                    <a:pt x="57147" y="0"/>
                  </a:moveTo>
                  <a:lnTo>
                    <a:pt x="57147" y="0"/>
                  </a:lnTo>
                  <a:lnTo>
                    <a:pt x="57147" y="14189"/>
                  </a:lnTo>
                  <a:lnTo>
                    <a:pt x="45388" y="57456"/>
                  </a:lnTo>
                  <a:lnTo>
                    <a:pt x="28376" y="98099"/>
                  </a:lnTo>
                  <a:lnTo>
                    <a:pt x="17044" y="142289"/>
                  </a:lnTo>
                  <a:lnTo>
                    <a:pt x="3269" y="185010"/>
                  </a:lnTo>
                  <a:lnTo>
                    <a:pt x="35" y="231620"/>
                  </a:lnTo>
                  <a:lnTo>
                    <a:pt x="0" y="242610"/>
                  </a:lnTo>
                  <a:lnTo>
                    <a:pt x="1057" y="244290"/>
                  </a:lnTo>
                  <a:lnTo>
                    <a:pt x="2820" y="245410"/>
                  </a:lnTo>
                  <a:lnTo>
                    <a:pt x="8198" y="247208"/>
                  </a:lnTo>
                  <a:lnTo>
                    <a:pt x="33110" y="247647"/>
                  </a:lnTo>
                  <a:lnTo>
                    <a:pt x="38703" y="244826"/>
                  </a:lnTo>
                  <a:lnTo>
                    <a:pt x="44716" y="241104"/>
                  </a:lnTo>
                  <a:lnTo>
                    <a:pt x="81671" y="228502"/>
                  </a:lnTo>
                  <a:lnTo>
                    <a:pt x="95247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723">
              <a:extLst>
                <a:ext uri="{FF2B5EF4-FFF2-40B4-BE49-F238E27FC236}">
                  <a16:creationId xmlns:a16="http://schemas.microsoft.com/office/drawing/2014/main" id="{C406775B-32AD-262E-C518-C95C4629E35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267075" y="13049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6" y="17992"/>
                  </a:lnTo>
                  <a:lnTo>
                    <a:pt x="7539" y="16228"/>
                  </a:lnTo>
                  <a:lnTo>
                    <a:pt x="9132" y="5793"/>
                  </a:lnTo>
                  <a:lnTo>
                    <a:pt x="10321" y="3862"/>
                  </a:lnTo>
                  <a:lnTo>
                    <a:pt x="12173" y="257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724">
              <a:extLst>
                <a:ext uri="{FF2B5EF4-FFF2-40B4-BE49-F238E27FC236}">
                  <a16:creationId xmlns:a16="http://schemas.microsoft.com/office/drawing/2014/main" id="{193546B8-5CD7-A761-7827-3C38959F238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219450" y="13906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9525"/>
                  </a:moveTo>
                  <a:lnTo>
                    <a:pt x="19050" y="9525"/>
                  </a:lnTo>
                  <a:lnTo>
                    <a:pt x="19050" y="0"/>
                  </a:lnTo>
                  <a:lnTo>
                    <a:pt x="19050" y="31799"/>
                  </a:lnTo>
                  <a:lnTo>
                    <a:pt x="16228" y="38122"/>
                  </a:lnTo>
                  <a:lnTo>
                    <a:pt x="12504" y="44460"/>
                  </a:lnTo>
                  <a:lnTo>
                    <a:pt x="10114" y="57152"/>
                  </a:lnTo>
                  <a:lnTo>
                    <a:pt x="8729" y="64559"/>
                  </a:lnTo>
                  <a:lnTo>
                    <a:pt x="1358" y="8757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725">
              <a:extLst>
                <a:ext uri="{FF2B5EF4-FFF2-40B4-BE49-F238E27FC236}">
                  <a16:creationId xmlns:a16="http://schemas.microsoft.com/office/drawing/2014/main" id="{34213A76-4F79-826D-F7F0-45B908B63B5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067050" y="1343028"/>
              <a:ext cx="114288" cy="142873"/>
            </a:xfrm>
            <a:custGeom>
              <a:avLst/>
              <a:gdLst/>
              <a:ahLst/>
              <a:cxnLst/>
              <a:rect l="0" t="0" r="0" b="0"/>
              <a:pathLst>
                <a:path w="114288" h="142873">
                  <a:moveTo>
                    <a:pt x="95250" y="19047"/>
                  </a:moveTo>
                  <a:lnTo>
                    <a:pt x="95250" y="19047"/>
                  </a:lnTo>
                  <a:lnTo>
                    <a:pt x="100306" y="19047"/>
                  </a:lnTo>
                  <a:lnTo>
                    <a:pt x="105611" y="16225"/>
                  </a:lnTo>
                  <a:lnTo>
                    <a:pt x="112584" y="10846"/>
                  </a:lnTo>
                  <a:lnTo>
                    <a:pt x="113537" y="7288"/>
                  </a:lnTo>
                  <a:lnTo>
                    <a:pt x="114287" y="123"/>
                  </a:lnTo>
                  <a:lnTo>
                    <a:pt x="91910" y="0"/>
                  </a:lnTo>
                  <a:lnTo>
                    <a:pt x="85652" y="2821"/>
                  </a:lnTo>
                  <a:lnTo>
                    <a:pt x="82501" y="5055"/>
                  </a:lnTo>
                  <a:lnTo>
                    <a:pt x="59130" y="11756"/>
                  </a:lnTo>
                  <a:lnTo>
                    <a:pt x="55295" y="14186"/>
                  </a:lnTo>
                  <a:lnTo>
                    <a:pt x="36048" y="19145"/>
                  </a:lnTo>
                  <a:lnTo>
                    <a:pt x="33557" y="21229"/>
                  </a:lnTo>
                  <a:lnTo>
                    <a:pt x="21474" y="38289"/>
                  </a:lnTo>
                  <a:lnTo>
                    <a:pt x="19263" y="49625"/>
                  </a:lnTo>
                  <a:lnTo>
                    <a:pt x="19054" y="74350"/>
                  </a:lnTo>
                  <a:lnTo>
                    <a:pt x="24108" y="80706"/>
                  </a:lnTo>
                  <a:lnTo>
                    <a:pt x="29412" y="83493"/>
                  </a:lnTo>
                  <a:lnTo>
                    <a:pt x="32308" y="84236"/>
                  </a:lnTo>
                  <a:lnTo>
                    <a:pt x="47698" y="93065"/>
                  </a:lnTo>
                  <a:lnTo>
                    <a:pt x="50849" y="93792"/>
                  </a:lnTo>
                  <a:lnTo>
                    <a:pt x="66681" y="102594"/>
                  </a:lnTo>
                  <a:lnTo>
                    <a:pt x="90225" y="104734"/>
                  </a:lnTo>
                  <a:lnTo>
                    <a:pt x="91900" y="105805"/>
                  </a:lnTo>
                  <a:lnTo>
                    <a:pt x="93017" y="107577"/>
                  </a:lnTo>
                  <a:lnTo>
                    <a:pt x="93761" y="109817"/>
                  </a:lnTo>
                  <a:lnTo>
                    <a:pt x="95316" y="111311"/>
                  </a:lnTo>
                  <a:lnTo>
                    <a:pt x="104737" y="114287"/>
                  </a:lnTo>
                  <a:lnTo>
                    <a:pt x="99707" y="114294"/>
                  </a:lnTo>
                  <a:lnTo>
                    <a:pt x="98222" y="115353"/>
                  </a:lnTo>
                  <a:lnTo>
                    <a:pt x="97231" y="117118"/>
                  </a:lnTo>
                  <a:lnTo>
                    <a:pt x="96571" y="119353"/>
                  </a:lnTo>
                  <a:lnTo>
                    <a:pt x="95072" y="120842"/>
                  </a:lnTo>
                  <a:lnTo>
                    <a:pt x="90585" y="122498"/>
                  </a:lnTo>
                  <a:lnTo>
                    <a:pt x="79081" y="124619"/>
                  </a:lnTo>
                  <a:lnTo>
                    <a:pt x="52695" y="138987"/>
                  </a:lnTo>
                  <a:lnTo>
                    <a:pt x="7551" y="142771"/>
                  </a:lnTo>
                  <a:lnTo>
                    <a:pt x="0" y="142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726">
              <a:extLst>
                <a:ext uri="{FF2B5EF4-FFF2-40B4-BE49-F238E27FC236}">
                  <a16:creationId xmlns:a16="http://schemas.microsoft.com/office/drawing/2014/main" id="{7DFE6C94-4C3F-6F41-B793-D690945500A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757132" y="1333501"/>
              <a:ext cx="243244" cy="133350"/>
            </a:xfrm>
            <a:custGeom>
              <a:avLst/>
              <a:gdLst/>
              <a:ahLst/>
              <a:cxnLst/>
              <a:rect l="0" t="0" r="0" b="0"/>
              <a:pathLst>
                <a:path w="243244" h="133350">
                  <a:moveTo>
                    <a:pt x="24168" y="76199"/>
                  </a:moveTo>
                  <a:lnTo>
                    <a:pt x="24168" y="76199"/>
                  </a:lnTo>
                  <a:lnTo>
                    <a:pt x="38715" y="76199"/>
                  </a:lnTo>
                  <a:lnTo>
                    <a:pt x="40216" y="75141"/>
                  </a:lnTo>
                  <a:lnTo>
                    <a:pt x="41217" y="73377"/>
                  </a:lnTo>
                  <a:lnTo>
                    <a:pt x="41884" y="71142"/>
                  </a:lnTo>
                  <a:lnTo>
                    <a:pt x="43387" y="69653"/>
                  </a:lnTo>
                  <a:lnTo>
                    <a:pt x="52840" y="65877"/>
                  </a:lnTo>
                  <a:lnTo>
                    <a:pt x="60063" y="60205"/>
                  </a:lnTo>
                  <a:lnTo>
                    <a:pt x="65874" y="58507"/>
                  </a:lnTo>
                  <a:lnTo>
                    <a:pt x="92732" y="57268"/>
                  </a:lnTo>
                  <a:lnTo>
                    <a:pt x="95278" y="56170"/>
                  </a:lnTo>
                  <a:lnTo>
                    <a:pt x="96974" y="54380"/>
                  </a:lnTo>
                  <a:lnTo>
                    <a:pt x="98106" y="52128"/>
                  </a:lnTo>
                  <a:lnTo>
                    <a:pt x="99918" y="50627"/>
                  </a:lnTo>
                  <a:lnTo>
                    <a:pt x="104754" y="48959"/>
                  </a:lnTo>
                  <a:lnTo>
                    <a:pt x="117643" y="47741"/>
                  </a:lnTo>
                  <a:lnTo>
                    <a:pt x="138349" y="28693"/>
                  </a:lnTo>
                  <a:lnTo>
                    <a:pt x="138433" y="23553"/>
                  </a:lnTo>
                  <a:lnTo>
                    <a:pt x="137386" y="22052"/>
                  </a:lnTo>
                  <a:lnTo>
                    <a:pt x="135630" y="21051"/>
                  </a:lnTo>
                  <a:lnTo>
                    <a:pt x="130264" y="19444"/>
                  </a:lnTo>
                  <a:lnTo>
                    <a:pt x="120858" y="10883"/>
                  </a:lnTo>
                  <a:lnTo>
                    <a:pt x="112098" y="8734"/>
                  </a:lnTo>
                  <a:lnTo>
                    <a:pt x="103255" y="3057"/>
                  </a:lnTo>
                  <a:lnTo>
                    <a:pt x="92686" y="402"/>
                  </a:lnTo>
                  <a:lnTo>
                    <a:pt x="49558" y="0"/>
                  </a:lnTo>
                  <a:lnTo>
                    <a:pt x="47445" y="1058"/>
                  </a:lnTo>
                  <a:lnTo>
                    <a:pt x="46036" y="2822"/>
                  </a:lnTo>
                  <a:lnTo>
                    <a:pt x="43412" y="7603"/>
                  </a:lnTo>
                  <a:lnTo>
                    <a:pt x="38718" y="13256"/>
                  </a:lnTo>
                  <a:lnTo>
                    <a:pt x="33104" y="16474"/>
                  </a:lnTo>
                  <a:lnTo>
                    <a:pt x="27081" y="18963"/>
                  </a:lnTo>
                  <a:lnTo>
                    <a:pt x="11434" y="32156"/>
                  </a:lnTo>
                  <a:lnTo>
                    <a:pt x="7925" y="38280"/>
                  </a:lnTo>
                  <a:lnTo>
                    <a:pt x="5307" y="44529"/>
                  </a:lnTo>
                  <a:lnTo>
                    <a:pt x="616" y="50835"/>
                  </a:lnTo>
                  <a:lnTo>
                    <a:pt x="0" y="55056"/>
                  </a:lnTo>
                  <a:lnTo>
                    <a:pt x="6002" y="91813"/>
                  </a:lnTo>
                  <a:lnTo>
                    <a:pt x="15445" y="104723"/>
                  </a:lnTo>
                  <a:lnTo>
                    <a:pt x="36915" y="126996"/>
                  </a:lnTo>
                  <a:lnTo>
                    <a:pt x="43239" y="130525"/>
                  </a:lnTo>
                  <a:lnTo>
                    <a:pt x="52550" y="132977"/>
                  </a:lnTo>
                  <a:lnTo>
                    <a:pt x="60780" y="133300"/>
                  </a:lnTo>
                  <a:lnTo>
                    <a:pt x="69578" y="126793"/>
                  </a:lnTo>
                  <a:lnTo>
                    <a:pt x="78428" y="123645"/>
                  </a:lnTo>
                  <a:lnTo>
                    <a:pt x="122709" y="82429"/>
                  </a:lnTo>
                  <a:lnTo>
                    <a:pt x="126173" y="76146"/>
                  </a:lnTo>
                  <a:lnTo>
                    <a:pt x="128770" y="69825"/>
                  </a:lnTo>
                  <a:lnTo>
                    <a:pt x="136982" y="59027"/>
                  </a:lnTo>
                  <a:lnTo>
                    <a:pt x="138028" y="52649"/>
                  </a:lnTo>
                  <a:lnTo>
                    <a:pt x="139233" y="50974"/>
                  </a:lnTo>
                  <a:lnTo>
                    <a:pt x="141095" y="49857"/>
                  </a:lnTo>
                  <a:lnTo>
                    <a:pt x="143394" y="49113"/>
                  </a:lnTo>
                  <a:lnTo>
                    <a:pt x="144927" y="47558"/>
                  </a:lnTo>
                  <a:lnTo>
                    <a:pt x="147992" y="38102"/>
                  </a:lnTo>
                  <a:lnTo>
                    <a:pt x="147993" y="38099"/>
                  </a:lnTo>
                  <a:lnTo>
                    <a:pt x="147993" y="70004"/>
                  </a:lnTo>
                  <a:lnTo>
                    <a:pt x="150815" y="76268"/>
                  </a:lnTo>
                  <a:lnTo>
                    <a:pt x="156193" y="83856"/>
                  </a:lnTo>
                  <a:lnTo>
                    <a:pt x="157256" y="92960"/>
                  </a:lnTo>
                  <a:lnTo>
                    <a:pt x="157402" y="98817"/>
                  </a:lnTo>
                  <a:lnTo>
                    <a:pt x="158499" y="100803"/>
                  </a:lnTo>
                  <a:lnTo>
                    <a:pt x="160288" y="102127"/>
                  </a:lnTo>
                  <a:lnTo>
                    <a:pt x="162540" y="103009"/>
                  </a:lnTo>
                  <a:lnTo>
                    <a:pt x="164041" y="104656"/>
                  </a:lnTo>
                  <a:lnTo>
                    <a:pt x="167033" y="114261"/>
                  </a:lnTo>
                  <a:lnTo>
                    <a:pt x="175243" y="114296"/>
                  </a:lnTo>
                  <a:lnTo>
                    <a:pt x="175685" y="113238"/>
                  </a:lnTo>
                  <a:lnTo>
                    <a:pt x="176175" y="109241"/>
                  </a:lnTo>
                  <a:lnTo>
                    <a:pt x="179216" y="103937"/>
                  </a:lnTo>
                  <a:lnTo>
                    <a:pt x="181508" y="101041"/>
                  </a:lnTo>
                  <a:lnTo>
                    <a:pt x="186877" y="97823"/>
                  </a:lnTo>
                  <a:lnTo>
                    <a:pt x="189791" y="96965"/>
                  </a:lnTo>
                  <a:lnTo>
                    <a:pt x="191734" y="95335"/>
                  </a:lnTo>
                  <a:lnTo>
                    <a:pt x="193892" y="90701"/>
                  </a:lnTo>
                  <a:lnTo>
                    <a:pt x="195106" y="82142"/>
                  </a:lnTo>
                  <a:lnTo>
                    <a:pt x="196335" y="80161"/>
                  </a:lnTo>
                  <a:lnTo>
                    <a:pt x="198213" y="78840"/>
                  </a:lnTo>
                  <a:lnTo>
                    <a:pt x="200523" y="77960"/>
                  </a:lnTo>
                  <a:lnTo>
                    <a:pt x="202063" y="76315"/>
                  </a:lnTo>
                  <a:lnTo>
                    <a:pt x="207357" y="66070"/>
                  </a:lnTo>
                  <a:lnTo>
                    <a:pt x="224182" y="47635"/>
                  </a:lnTo>
                  <a:lnTo>
                    <a:pt x="229246" y="47627"/>
                  </a:lnTo>
                  <a:lnTo>
                    <a:pt x="230737" y="48684"/>
                  </a:lnTo>
                  <a:lnTo>
                    <a:pt x="231731" y="50448"/>
                  </a:lnTo>
                  <a:lnTo>
                    <a:pt x="232393" y="52681"/>
                  </a:lnTo>
                  <a:lnTo>
                    <a:pt x="233893" y="54170"/>
                  </a:lnTo>
                  <a:lnTo>
                    <a:pt x="241803" y="56757"/>
                  </a:lnTo>
                  <a:lnTo>
                    <a:pt x="242603" y="59797"/>
                  </a:lnTo>
                  <a:lnTo>
                    <a:pt x="243242" y="104827"/>
                  </a:lnTo>
                  <a:lnTo>
                    <a:pt x="243243" y="133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727">
              <a:extLst>
                <a:ext uri="{FF2B5EF4-FFF2-40B4-BE49-F238E27FC236}">
                  <a16:creationId xmlns:a16="http://schemas.microsoft.com/office/drawing/2014/main" id="{29285AC8-00A9-CFD0-CB81-5E3A007F8DE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590800" y="1314451"/>
              <a:ext cx="161916" cy="133350"/>
            </a:xfrm>
            <a:custGeom>
              <a:avLst/>
              <a:gdLst/>
              <a:ahLst/>
              <a:cxnLst/>
              <a:rect l="0" t="0" r="0" b="0"/>
              <a:pathLst>
                <a:path w="161916" h="133350">
                  <a:moveTo>
                    <a:pt x="152400" y="9524"/>
                  </a:moveTo>
                  <a:lnTo>
                    <a:pt x="152400" y="9524"/>
                  </a:lnTo>
                  <a:lnTo>
                    <a:pt x="161533" y="9524"/>
                  </a:lnTo>
                  <a:lnTo>
                    <a:pt x="161915" y="391"/>
                  </a:lnTo>
                  <a:lnTo>
                    <a:pt x="120635" y="0"/>
                  </a:lnTo>
                  <a:lnTo>
                    <a:pt x="114294" y="2822"/>
                  </a:lnTo>
                  <a:lnTo>
                    <a:pt x="111121" y="5056"/>
                  </a:lnTo>
                  <a:lnTo>
                    <a:pt x="96542" y="8200"/>
                  </a:lnTo>
                  <a:lnTo>
                    <a:pt x="80257" y="10321"/>
                  </a:lnTo>
                  <a:lnTo>
                    <a:pt x="66849" y="19834"/>
                  </a:lnTo>
                  <a:lnTo>
                    <a:pt x="60402" y="24689"/>
                  </a:lnTo>
                  <a:lnTo>
                    <a:pt x="54010" y="26847"/>
                  </a:lnTo>
                  <a:lnTo>
                    <a:pt x="51881" y="28481"/>
                  </a:lnTo>
                  <a:lnTo>
                    <a:pt x="48186" y="36623"/>
                  </a:lnTo>
                  <a:lnTo>
                    <a:pt x="47791" y="42718"/>
                  </a:lnTo>
                  <a:lnTo>
                    <a:pt x="48794" y="44353"/>
                  </a:lnTo>
                  <a:lnTo>
                    <a:pt x="50521" y="45444"/>
                  </a:lnTo>
                  <a:lnTo>
                    <a:pt x="73437" y="55787"/>
                  </a:lnTo>
                  <a:lnTo>
                    <a:pt x="83258" y="63426"/>
                  </a:lnTo>
                  <a:lnTo>
                    <a:pt x="89215" y="65230"/>
                  </a:lnTo>
                  <a:lnTo>
                    <a:pt x="108208" y="67447"/>
                  </a:lnTo>
                  <a:lnTo>
                    <a:pt x="123373" y="75291"/>
                  </a:lnTo>
                  <a:lnTo>
                    <a:pt x="145427" y="77178"/>
                  </a:lnTo>
                  <a:lnTo>
                    <a:pt x="147751" y="78968"/>
                  </a:lnTo>
                  <a:lnTo>
                    <a:pt x="160520" y="93808"/>
                  </a:lnTo>
                  <a:lnTo>
                    <a:pt x="161509" y="99879"/>
                  </a:lnTo>
                  <a:lnTo>
                    <a:pt x="160589" y="101510"/>
                  </a:lnTo>
                  <a:lnTo>
                    <a:pt x="158918" y="102598"/>
                  </a:lnTo>
                  <a:lnTo>
                    <a:pt x="156745" y="103323"/>
                  </a:lnTo>
                  <a:lnTo>
                    <a:pt x="133272" y="121193"/>
                  </a:lnTo>
                  <a:lnTo>
                    <a:pt x="91700" y="130267"/>
                  </a:lnTo>
                  <a:lnTo>
                    <a:pt x="47603" y="133169"/>
                  </a:lnTo>
                  <a:lnTo>
                    <a:pt x="0" y="133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3" name="SMARTInkShape-Group151">
            <a:extLst>
              <a:ext uri="{FF2B5EF4-FFF2-40B4-BE49-F238E27FC236}">
                <a16:creationId xmlns:a16="http://schemas.microsoft.com/office/drawing/2014/main" id="{73934077-7BD1-2D01-BF7D-28C5B1D23260}"/>
              </a:ext>
            </a:extLst>
          </p:cNvPr>
          <p:cNvGrpSpPr/>
          <p:nvPr/>
        </p:nvGrpSpPr>
        <p:grpSpPr>
          <a:xfrm>
            <a:off x="4333875" y="1211009"/>
            <a:ext cx="284263" cy="217739"/>
            <a:chOff x="4333875" y="1211009"/>
            <a:chExt cx="284263" cy="217739"/>
          </a:xfrm>
        </p:grpSpPr>
        <p:sp>
          <p:nvSpPr>
            <p:cNvPr id="880" name="SMARTInkShape-728">
              <a:extLst>
                <a:ext uri="{FF2B5EF4-FFF2-40B4-BE49-F238E27FC236}">
                  <a16:creationId xmlns:a16="http://schemas.microsoft.com/office/drawing/2014/main" id="{ABD1E703-AEF9-5418-87EB-ECC15064B8D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524375" y="1266864"/>
              <a:ext cx="93763" cy="114259"/>
            </a:xfrm>
            <a:custGeom>
              <a:avLst/>
              <a:gdLst/>
              <a:ahLst/>
              <a:cxnLst/>
              <a:rect l="0" t="0" r="0" b="0"/>
              <a:pathLst>
                <a:path w="93763" h="114259">
                  <a:moveTo>
                    <a:pt x="47625" y="38061"/>
                  </a:moveTo>
                  <a:lnTo>
                    <a:pt x="47625" y="38061"/>
                  </a:lnTo>
                  <a:lnTo>
                    <a:pt x="47625" y="33004"/>
                  </a:lnTo>
                  <a:lnTo>
                    <a:pt x="46567" y="31515"/>
                  </a:lnTo>
                  <a:lnTo>
                    <a:pt x="44803" y="30522"/>
                  </a:lnTo>
                  <a:lnTo>
                    <a:pt x="38134" y="28546"/>
                  </a:lnTo>
                  <a:lnTo>
                    <a:pt x="38110" y="23483"/>
                  </a:lnTo>
                  <a:lnTo>
                    <a:pt x="37049" y="21992"/>
                  </a:lnTo>
                  <a:lnTo>
                    <a:pt x="35283" y="20998"/>
                  </a:lnTo>
                  <a:lnTo>
                    <a:pt x="33047" y="20336"/>
                  </a:lnTo>
                  <a:lnTo>
                    <a:pt x="31556" y="20953"/>
                  </a:lnTo>
                  <a:lnTo>
                    <a:pt x="30562" y="22422"/>
                  </a:lnTo>
                  <a:lnTo>
                    <a:pt x="28968" y="27328"/>
                  </a:lnTo>
                  <a:lnTo>
                    <a:pt x="23635" y="33235"/>
                  </a:lnTo>
                  <a:lnTo>
                    <a:pt x="18266" y="35916"/>
                  </a:lnTo>
                  <a:lnTo>
                    <a:pt x="15352" y="36631"/>
                  </a:lnTo>
                  <a:lnTo>
                    <a:pt x="13410" y="38166"/>
                  </a:lnTo>
                  <a:lnTo>
                    <a:pt x="11252" y="42694"/>
                  </a:lnTo>
                  <a:lnTo>
                    <a:pt x="9618" y="44325"/>
                  </a:lnTo>
                  <a:lnTo>
                    <a:pt x="4981" y="46136"/>
                  </a:lnTo>
                  <a:lnTo>
                    <a:pt x="3320" y="48736"/>
                  </a:lnTo>
                  <a:lnTo>
                    <a:pt x="291" y="65844"/>
                  </a:lnTo>
                  <a:lnTo>
                    <a:pt x="0" y="103282"/>
                  </a:lnTo>
                  <a:lnTo>
                    <a:pt x="8201" y="112809"/>
                  </a:lnTo>
                  <a:lnTo>
                    <a:pt x="14189" y="113831"/>
                  </a:lnTo>
                  <a:lnTo>
                    <a:pt x="42610" y="114258"/>
                  </a:lnTo>
                  <a:lnTo>
                    <a:pt x="48218" y="111437"/>
                  </a:lnTo>
                  <a:lnTo>
                    <a:pt x="63578" y="99072"/>
                  </a:lnTo>
                  <a:lnTo>
                    <a:pt x="76216" y="93152"/>
                  </a:lnTo>
                  <a:lnTo>
                    <a:pt x="79385" y="90663"/>
                  </a:lnTo>
                  <a:lnTo>
                    <a:pt x="82908" y="82254"/>
                  </a:lnTo>
                  <a:lnTo>
                    <a:pt x="93762" y="46092"/>
                  </a:lnTo>
                  <a:lnTo>
                    <a:pt x="93199" y="42356"/>
                  </a:lnTo>
                  <a:lnTo>
                    <a:pt x="86919" y="25509"/>
                  </a:lnTo>
                  <a:lnTo>
                    <a:pt x="86078" y="15880"/>
                  </a:lnTo>
                  <a:lnTo>
                    <a:pt x="84902" y="13749"/>
                  </a:lnTo>
                  <a:lnTo>
                    <a:pt x="83060" y="12328"/>
                  </a:lnTo>
                  <a:lnTo>
                    <a:pt x="78191" y="9691"/>
                  </a:lnTo>
                  <a:lnTo>
                    <a:pt x="69498" y="3314"/>
                  </a:lnTo>
                  <a:lnTo>
                    <a:pt x="60221" y="954"/>
                  </a:lnTo>
                  <a:lnTo>
                    <a:pt x="34921" y="0"/>
                  </a:lnTo>
                  <a:lnTo>
                    <a:pt x="28573" y="2800"/>
                  </a:lnTo>
                  <a:lnTo>
                    <a:pt x="11406" y="17296"/>
                  </a:lnTo>
                  <a:lnTo>
                    <a:pt x="0" y="38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729">
              <a:extLst>
                <a:ext uri="{FF2B5EF4-FFF2-40B4-BE49-F238E27FC236}">
                  <a16:creationId xmlns:a16="http://schemas.microsoft.com/office/drawing/2014/main" id="{6CBBC25B-2F69-A4ED-92F7-7487493E89D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333875" y="131445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13257" y="19442"/>
                  </a:lnTo>
                  <a:lnTo>
                    <a:pt x="41504" y="18015"/>
                  </a:lnTo>
                  <a:lnTo>
                    <a:pt x="59390" y="11515"/>
                  </a:lnTo>
                  <a:lnTo>
                    <a:pt x="88136" y="8729"/>
                  </a:lnTo>
                  <a:lnTo>
                    <a:pt x="106819" y="203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730">
              <a:extLst>
                <a:ext uri="{FF2B5EF4-FFF2-40B4-BE49-F238E27FC236}">
                  <a16:creationId xmlns:a16="http://schemas.microsoft.com/office/drawing/2014/main" id="{B416BB03-A603-9098-B38B-F3E6A2A2EE2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352928" y="1211009"/>
              <a:ext cx="133348" cy="217739"/>
            </a:xfrm>
            <a:custGeom>
              <a:avLst/>
              <a:gdLst/>
              <a:ahLst/>
              <a:cxnLst/>
              <a:rect l="0" t="0" r="0" b="0"/>
              <a:pathLst>
                <a:path w="133348" h="217739">
                  <a:moveTo>
                    <a:pt x="19047" y="17716"/>
                  </a:moveTo>
                  <a:lnTo>
                    <a:pt x="19047" y="17716"/>
                  </a:lnTo>
                  <a:lnTo>
                    <a:pt x="24103" y="17716"/>
                  </a:lnTo>
                  <a:lnTo>
                    <a:pt x="25592" y="16658"/>
                  </a:lnTo>
                  <a:lnTo>
                    <a:pt x="26586" y="14894"/>
                  </a:lnTo>
                  <a:lnTo>
                    <a:pt x="28538" y="8307"/>
                  </a:lnTo>
                  <a:lnTo>
                    <a:pt x="28569" y="0"/>
                  </a:lnTo>
                  <a:lnTo>
                    <a:pt x="28572" y="38773"/>
                  </a:lnTo>
                  <a:lnTo>
                    <a:pt x="16813" y="84593"/>
                  </a:lnTo>
                  <a:lnTo>
                    <a:pt x="11682" y="103501"/>
                  </a:lnTo>
                  <a:lnTo>
                    <a:pt x="8748" y="134140"/>
                  </a:lnTo>
                  <a:lnTo>
                    <a:pt x="2039" y="153054"/>
                  </a:lnTo>
                  <a:lnTo>
                    <a:pt x="2" y="200660"/>
                  </a:lnTo>
                  <a:lnTo>
                    <a:pt x="0" y="203179"/>
                  </a:lnTo>
                  <a:lnTo>
                    <a:pt x="1057" y="204858"/>
                  </a:lnTo>
                  <a:lnTo>
                    <a:pt x="2820" y="205977"/>
                  </a:lnTo>
                  <a:lnTo>
                    <a:pt x="5054" y="206723"/>
                  </a:lnTo>
                  <a:lnTo>
                    <a:pt x="6544" y="208279"/>
                  </a:lnTo>
                  <a:lnTo>
                    <a:pt x="8198" y="212830"/>
                  </a:lnTo>
                  <a:lnTo>
                    <a:pt x="9698" y="214467"/>
                  </a:lnTo>
                  <a:lnTo>
                    <a:pt x="14187" y="216286"/>
                  </a:lnTo>
                  <a:lnTo>
                    <a:pt x="60325" y="217738"/>
                  </a:lnTo>
                  <a:lnTo>
                    <a:pt x="107421" y="205568"/>
                  </a:lnTo>
                  <a:lnTo>
                    <a:pt x="122720" y="198538"/>
                  </a:lnTo>
                  <a:lnTo>
                    <a:pt x="133347" y="189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2" name="SMARTInkShape-Group152">
            <a:extLst>
              <a:ext uri="{FF2B5EF4-FFF2-40B4-BE49-F238E27FC236}">
                <a16:creationId xmlns:a16="http://schemas.microsoft.com/office/drawing/2014/main" id="{48C4AA5F-84A8-3A29-683C-DCD8BED8403C}"/>
              </a:ext>
            </a:extLst>
          </p:cNvPr>
          <p:cNvGrpSpPr/>
          <p:nvPr/>
        </p:nvGrpSpPr>
        <p:grpSpPr>
          <a:xfrm>
            <a:off x="4944974" y="1181492"/>
            <a:ext cx="1322477" cy="266309"/>
            <a:chOff x="4944974" y="1181492"/>
            <a:chExt cx="1322477" cy="266309"/>
          </a:xfrm>
        </p:grpSpPr>
        <p:sp>
          <p:nvSpPr>
            <p:cNvPr id="884" name="SMARTInkShape-731">
              <a:extLst>
                <a:ext uri="{FF2B5EF4-FFF2-40B4-BE49-F238E27FC236}">
                  <a16:creationId xmlns:a16="http://schemas.microsoft.com/office/drawing/2014/main" id="{A022E3EC-C387-8E34-06DC-27959E753F3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096000" y="1314845"/>
              <a:ext cx="171451" cy="104381"/>
            </a:xfrm>
            <a:custGeom>
              <a:avLst/>
              <a:gdLst/>
              <a:ahLst/>
              <a:cxnLst/>
              <a:rect l="0" t="0" r="0" b="0"/>
              <a:pathLst>
                <a:path w="171451" h="104381">
                  <a:moveTo>
                    <a:pt x="0" y="47230"/>
                  </a:moveTo>
                  <a:lnTo>
                    <a:pt x="0" y="47230"/>
                  </a:lnTo>
                  <a:lnTo>
                    <a:pt x="45781" y="47230"/>
                  </a:lnTo>
                  <a:lnTo>
                    <a:pt x="68921" y="39029"/>
                  </a:lnTo>
                  <a:lnTo>
                    <a:pt x="88912" y="36908"/>
                  </a:lnTo>
                  <a:lnTo>
                    <a:pt x="106972" y="30218"/>
                  </a:lnTo>
                  <a:lnTo>
                    <a:pt x="117393" y="28027"/>
                  </a:lnTo>
                  <a:lnTo>
                    <a:pt x="132707" y="20820"/>
                  </a:lnTo>
                  <a:lnTo>
                    <a:pt x="145923" y="19083"/>
                  </a:lnTo>
                  <a:lnTo>
                    <a:pt x="148082" y="17882"/>
                  </a:lnTo>
                  <a:lnTo>
                    <a:pt x="149521" y="16023"/>
                  </a:lnTo>
                  <a:lnTo>
                    <a:pt x="152350" y="9250"/>
                  </a:lnTo>
                  <a:lnTo>
                    <a:pt x="152385" y="4109"/>
                  </a:lnTo>
                  <a:lnTo>
                    <a:pt x="151331" y="2608"/>
                  </a:lnTo>
                  <a:lnTo>
                    <a:pt x="149571" y="1607"/>
                  </a:lnTo>
                  <a:lnTo>
                    <a:pt x="139142" y="0"/>
                  </a:lnTo>
                  <a:lnTo>
                    <a:pt x="118227" y="741"/>
                  </a:lnTo>
                  <a:lnTo>
                    <a:pt x="95709" y="7232"/>
                  </a:lnTo>
                  <a:lnTo>
                    <a:pt x="50508" y="31405"/>
                  </a:lnTo>
                  <a:lnTo>
                    <a:pt x="25932" y="50409"/>
                  </a:lnTo>
                  <a:lnTo>
                    <a:pt x="22109" y="56757"/>
                  </a:lnTo>
                  <a:lnTo>
                    <a:pt x="19653" y="69455"/>
                  </a:lnTo>
                  <a:lnTo>
                    <a:pt x="19104" y="83449"/>
                  </a:lnTo>
                  <a:lnTo>
                    <a:pt x="30811" y="97015"/>
                  </a:lnTo>
                  <a:lnTo>
                    <a:pt x="33240" y="99470"/>
                  </a:lnTo>
                  <a:lnTo>
                    <a:pt x="41585" y="102198"/>
                  </a:lnTo>
                  <a:lnTo>
                    <a:pt x="88405" y="104355"/>
                  </a:lnTo>
                  <a:lnTo>
                    <a:pt x="135519" y="104380"/>
                  </a:lnTo>
                  <a:lnTo>
                    <a:pt x="171450" y="104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732">
              <a:extLst>
                <a:ext uri="{FF2B5EF4-FFF2-40B4-BE49-F238E27FC236}">
                  <a16:creationId xmlns:a16="http://schemas.microsoft.com/office/drawing/2014/main" id="{31CEB1E4-8E65-7BB0-79F3-EFF8BAFFD3F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724525" y="1286278"/>
              <a:ext cx="314290" cy="161523"/>
            </a:xfrm>
            <a:custGeom>
              <a:avLst/>
              <a:gdLst/>
              <a:ahLst/>
              <a:cxnLst/>
              <a:rect l="0" t="0" r="0" b="0"/>
              <a:pathLst>
                <a:path w="314290" h="161523">
                  <a:moveTo>
                    <a:pt x="0" y="37697"/>
                  </a:moveTo>
                  <a:lnTo>
                    <a:pt x="0" y="37697"/>
                  </a:lnTo>
                  <a:lnTo>
                    <a:pt x="0" y="42754"/>
                  </a:lnTo>
                  <a:lnTo>
                    <a:pt x="1058" y="44243"/>
                  </a:lnTo>
                  <a:lnTo>
                    <a:pt x="2822" y="45236"/>
                  </a:lnTo>
                  <a:lnTo>
                    <a:pt x="13257" y="46830"/>
                  </a:lnTo>
                  <a:lnTo>
                    <a:pt x="60327" y="47221"/>
                  </a:lnTo>
                  <a:lnTo>
                    <a:pt x="69850" y="47222"/>
                  </a:lnTo>
                  <a:lnTo>
                    <a:pt x="71967" y="46164"/>
                  </a:lnTo>
                  <a:lnTo>
                    <a:pt x="73378" y="44399"/>
                  </a:lnTo>
                  <a:lnTo>
                    <a:pt x="74319" y="42165"/>
                  </a:lnTo>
                  <a:lnTo>
                    <a:pt x="76004" y="40676"/>
                  </a:lnTo>
                  <a:lnTo>
                    <a:pt x="85594" y="37732"/>
                  </a:lnTo>
                  <a:lnTo>
                    <a:pt x="90743" y="37707"/>
                  </a:lnTo>
                  <a:lnTo>
                    <a:pt x="92245" y="36646"/>
                  </a:lnTo>
                  <a:lnTo>
                    <a:pt x="93247" y="34879"/>
                  </a:lnTo>
                  <a:lnTo>
                    <a:pt x="95216" y="28288"/>
                  </a:lnTo>
                  <a:lnTo>
                    <a:pt x="95247" y="19981"/>
                  </a:lnTo>
                  <a:lnTo>
                    <a:pt x="80785" y="4192"/>
                  </a:lnTo>
                  <a:lnTo>
                    <a:pt x="75417" y="1639"/>
                  </a:lnTo>
                  <a:lnTo>
                    <a:pt x="63345" y="0"/>
                  </a:lnTo>
                  <a:lnTo>
                    <a:pt x="57081" y="2599"/>
                  </a:lnTo>
                  <a:lnTo>
                    <a:pt x="50769" y="6223"/>
                  </a:lnTo>
                  <a:lnTo>
                    <a:pt x="41266" y="9321"/>
                  </a:lnTo>
                  <a:lnTo>
                    <a:pt x="31747" y="15413"/>
                  </a:lnTo>
                  <a:lnTo>
                    <a:pt x="22224" y="18747"/>
                  </a:lnTo>
                  <a:lnTo>
                    <a:pt x="6350" y="31778"/>
                  </a:lnTo>
                  <a:lnTo>
                    <a:pt x="2822" y="40711"/>
                  </a:lnTo>
                  <a:lnTo>
                    <a:pt x="22" y="85272"/>
                  </a:lnTo>
                  <a:lnTo>
                    <a:pt x="15" y="88464"/>
                  </a:lnTo>
                  <a:lnTo>
                    <a:pt x="2829" y="94832"/>
                  </a:lnTo>
                  <a:lnTo>
                    <a:pt x="5061" y="98012"/>
                  </a:lnTo>
                  <a:lnTo>
                    <a:pt x="10363" y="101545"/>
                  </a:lnTo>
                  <a:lnTo>
                    <a:pt x="13258" y="102488"/>
                  </a:lnTo>
                  <a:lnTo>
                    <a:pt x="15189" y="104174"/>
                  </a:lnTo>
                  <a:lnTo>
                    <a:pt x="17334" y="108870"/>
                  </a:lnTo>
                  <a:lnTo>
                    <a:pt x="18965" y="110546"/>
                  </a:lnTo>
                  <a:lnTo>
                    <a:pt x="23598" y="112408"/>
                  </a:lnTo>
                  <a:lnTo>
                    <a:pt x="32157" y="113456"/>
                  </a:lnTo>
                  <a:lnTo>
                    <a:pt x="34137" y="112544"/>
                  </a:lnTo>
                  <a:lnTo>
                    <a:pt x="35458" y="110879"/>
                  </a:lnTo>
                  <a:lnTo>
                    <a:pt x="36339" y="108710"/>
                  </a:lnTo>
                  <a:lnTo>
                    <a:pt x="37984" y="107264"/>
                  </a:lnTo>
                  <a:lnTo>
                    <a:pt x="42635" y="105657"/>
                  </a:lnTo>
                  <a:lnTo>
                    <a:pt x="44298" y="104171"/>
                  </a:lnTo>
                  <a:lnTo>
                    <a:pt x="46146" y="99696"/>
                  </a:lnTo>
                  <a:lnTo>
                    <a:pt x="47698" y="98080"/>
                  </a:lnTo>
                  <a:lnTo>
                    <a:pt x="60753" y="90216"/>
                  </a:lnTo>
                  <a:lnTo>
                    <a:pt x="64043" y="84675"/>
                  </a:lnTo>
                  <a:lnTo>
                    <a:pt x="66563" y="78684"/>
                  </a:lnTo>
                  <a:lnTo>
                    <a:pt x="71211" y="72494"/>
                  </a:lnTo>
                  <a:lnTo>
                    <a:pt x="76805" y="69037"/>
                  </a:lnTo>
                  <a:lnTo>
                    <a:pt x="79779" y="68116"/>
                  </a:lnTo>
                  <a:lnTo>
                    <a:pt x="81761" y="66443"/>
                  </a:lnTo>
                  <a:lnTo>
                    <a:pt x="90260" y="53176"/>
                  </a:lnTo>
                  <a:lnTo>
                    <a:pt x="95855" y="49868"/>
                  </a:lnTo>
                  <a:lnTo>
                    <a:pt x="98828" y="48986"/>
                  </a:lnTo>
                  <a:lnTo>
                    <a:pt x="100811" y="47340"/>
                  </a:lnTo>
                  <a:lnTo>
                    <a:pt x="103012" y="42688"/>
                  </a:lnTo>
                  <a:lnTo>
                    <a:pt x="104658" y="41025"/>
                  </a:lnTo>
                  <a:lnTo>
                    <a:pt x="109309" y="39176"/>
                  </a:lnTo>
                  <a:lnTo>
                    <a:pt x="110972" y="37625"/>
                  </a:lnTo>
                  <a:lnTo>
                    <a:pt x="113862" y="29626"/>
                  </a:lnTo>
                  <a:lnTo>
                    <a:pt x="116927" y="28818"/>
                  </a:lnTo>
                  <a:lnTo>
                    <a:pt x="122462" y="28300"/>
                  </a:lnTo>
                  <a:lnTo>
                    <a:pt x="120397" y="25407"/>
                  </a:lnTo>
                  <a:lnTo>
                    <a:pt x="118068" y="22709"/>
                  </a:lnTo>
                  <a:lnTo>
                    <a:pt x="122858" y="27244"/>
                  </a:lnTo>
                  <a:lnTo>
                    <a:pt x="123787" y="39895"/>
                  </a:lnTo>
                  <a:lnTo>
                    <a:pt x="123823" y="60051"/>
                  </a:lnTo>
                  <a:lnTo>
                    <a:pt x="121002" y="66329"/>
                  </a:lnTo>
                  <a:lnTo>
                    <a:pt x="117278" y="72647"/>
                  </a:lnTo>
                  <a:lnTo>
                    <a:pt x="114888" y="85327"/>
                  </a:lnTo>
                  <a:lnTo>
                    <a:pt x="114300" y="113858"/>
                  </a:lnTo>
                  <a:lnTo>
                    <a:pt x="114300" y="108829"/>
                  </a:lnTo>
                  <a:lnTo>
                    <a:pt x="115358" y="107343"/>
                  </a:lnTo>
                  <a:lnTo>
                    <a:pt x="117122" y="106353"/>
                  </a:lnTo>
                  <a:lnTo>
                    <a:pt x="119356" y="105693"/>
                  </a:lnTo>
                  <a:lnTo>
                    <a:pt x="120845" y="104194"/>
                  </a:lnTo>
                  <a:lnTo>
                    <a:pt x="122501" y="99707"/>
                  </a:lnTo>
                  <a:lnTo>
                    <a:pt x="124621" y="88203"/>
                  </a:lnTo>
                  <a:lnTo>
                    <a:pt x="140048" y="69421"/>
                  </a:lnTo>
                  <a:lnTo>
                    <a:pt x="152469" y="53920"/>
                  </a:lnTo>
                  <a:lnTo>
                    <a:pt x="158781" y="44907"/>
                  </a:lnTo>
                  <a:lnTo>
                    <a:pt x="174629" y="33590"/>
                  </a:lnTo>
                  <a:lnTo>
                    <a:pt x="178155" y="27758"/>
                  </a:lnTo>
                  <a:lnTo>
                    <a:pt x="179095" y="24721"/>
                  </a:lnTo>
                  <a:lnTo>
                    <a:pt x="180780" y="22696"/>
                  </a:lnTo>
                  <a:lnTo>
                    <a:pt x="189011" y="19180"/>
                  </a:lnTo>
                  <a:lnTo>
                    <a:pt x="189838" y="16062"/>
                  </a:lnTo>
                  <a:lnTo>
                    <a:pt x="190206" y="13265"/>
                  </a:lnTo>
                  <a:lnTo>
                    <a:pt x="190497" y="23623"/>
                  </a:lnTo>
                  <a:lnTo>
                    <a:pt x="193320" y="28972"/>
                  </a:lnTo>
                  <a:lnTo>
                    <a:pt x="197045" y="34878"/>
                  </a:lnTo>
                  <a:lnTo>
                    <a:pt x="199437" y="47292"/>
                  </a:lnTo>
                  <a:lnTo>
                    <a:pt x="200015" y="87174"/>
                  </a:lnTo>
                  <a:lnTo>
                    <a:pt x="197198" y="94259"/>
                  </a:lnTo>
                  <a:lnTo>
                    <a:pt x="193477" y="100935"/>
                  </a:lnTo>
                  <a:lnTo>
                    <a:pt x="191088" y="113845"/>
                  </a:lnTo>
                  <a:lnTo>
                    <a:pt x="190500" y="123418"/>
                  </a:lnTo>
                  <a:lnTo>
                    <a:pt x="195556" y="123421"/>
                  </a:lnTo>
                  <a:lnTo>
                    <a:pt x="197045" y="122363"/>
                  </a:lnTo>
                  <a:lnTo>
                    <a:pt x="198039" y="120599"/>
                  </a:lnTo>
                  <a:lnTo>
                    <a:pt x="198701" y="118365"/>
                  </a:lnTo>
                  <a:lnTo>
                    <a:pt x="210212" y="104124"/>
                  </a:lnTo>
                  <a:lnTo>
                    <a:pt x="219271" y="91951"/>
                  </a:lnTo>
                  <a:lnTo>
                    <a:pt x="238142" y="66854"/>
                  </a:lnTo>
                  <a:lnTo>
                    <a:pt x="254002" y="51532"/>
                  </a:lnTo>
                  <a:lnTo>
                    <a:pt x="260351" y="49138"/>
                  </a:lnTo>
                  <a:lnTo>
                    <a:pt x="273050" y="46542"/>
                  </a:lnTo>
                  <a:lnTo>
                    <a:pt x="283869" y="39071"/>
                  </a:lnTo>
                  <a:lnTo>
                    <a:pt x="292983" y="37969"/>
                  </a:lnTo>
                  <a:lnTo>
                    <a:pt x="303035" y="37733"/>
                  </a:lnTo>
                  <a:lnTo>
                    <a:pt x="303623" y="38779"/>
                  </a:lnTo>
                  <a:lnTo>
                    <a:pt x="304277" y="42764"/>
                  </a:lnTo>
                  <a:lnTo>
                    <a:pt x="312270" y="56996"/>
                  </a:lnTo>
                  <a:lnTo>
                    <a:pt x="314289" y="96702"/>
                  </a:lnTo>
                  <a:lnTo>
                    <a:pt x="311487" y="103786"/>
                  </a:lnTo>
                  <a:lnTo>
                    <a:pt x="307772" y="110461"/>
                  </a:lnTo>
                  <a:lnTo>
                    <a:pt x="305386" y="123371"/>
                  </a:lnTo>
                  <a:lnTo>
                    <a:pt x="304800" y="161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733">
              <a:extLst>
                <a:ext uri="{FF2B5EF4-FFF2-40B4-BE49-F238E27FC236}">
                  <a16:creationId xmlns:a16="http://schemas.microsoft.com/office/drawing/2014/main" id="{1466A2FA-B916-6AA6-2354-BC3C8B67687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514975" y="1276350"/>
              <a:ext cx="171451" cy="123811"/>
            </a:xfrm>
            <a:custGeom>
              <a:avLst/>
              <a:gdLst/>
              <a:ahLst/>
              <a:cxnLst/>
              <a:rect l="0" t="0" r="0" b="0"/>
              <a:pathLst>
                <a:path w="171451" h="12381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5056" y="29899"/>
                  </a:lnTo>
                  <a:lnTo>
                    <a:pt x="19298" y="21210"/>
                  </a:lnTo>
                  <a:lnTo>
                    <a:pt x="49873" y="10887"/>
                  </a:lnTo>
                  <a:lnTo>
                    <a:pt x="52299" y="11491"/>
                  </a:lnTo>
                  <a:lnTo>
                    <a:pt x="53915" y="12952"/>
                  </a:lnTo>
                  <a:lnTo>
                    <a:pt x="56510" y="17846"/>
                  </a:lnTo>
                  <a:lnTo>
                    <a:pt x="59688" y="18515"/>
                  </a:lnTo>
                  <a:lnTo>
                    <a:pt x="62017" y="18693"/>
                  </a:lnTo>
                  <a:lnTo>
                    <a:pt x="63570" y="19870"/>
                  </a:lnTo>
                  <a:lnTo>
                    <a:pt x="72949" y="36334"/>
                  </a:lnTo>
                  <a:lnTo>
                    <a:pt x="76144" y="78854"/>
                  </a:lnTo>
                  <a:lnTo>
                    <a:pt x="76200" y="117356"/>
                  </a:lnTo>
                  <a:lnTo>
                    <a:pt x="75141" y="119512"/>
                  </a:lnTo>
                  <a:lnTo>
                    <a:pt x="73378" y="120950"/>
                  </a:lnTo>
                  <a:lnTo>
                    <a:pt x="68596" y="122547"/>
                  </a:lnTo>
                  <a:lnTo>
                    <a:pt x="49099" y="123810"/>
                  </a:lnTo>
                  <a:lnTo>
                    <a:pt x="43006" y="118764"/>
                  </a:lnTo>
                  <a:lnTo>
                    <a:pt x="40280" y="113462"/>
                  </a:lnTo>
                  <a:lnTo>
                    <a:pt x="38291" y="95176"/>
                  </a:lnTo>
                  <a:lnTo>
                    <a:pt x="38137" y="77479"/>
                  </a:lnTo>
                  <a:lnTo>
                    <a:pt x="40939" y="68654"/>
                  </a:lnTo>
                  <a:lnTo>
                    <a:pt x="44653" y="61205"/>
                  </a:lnTo>
                  <a:lnTo>
                    <a:pt x="46304" y="54366"/>
                  </a:lnTo>
                  <a:lnTo>
                    <a:pt x="57347" y="39509"/>
                  </a:lnTo>
                  <a:lnTo>
                    <a:pt x="65352" y="33435"/>
                  </a:lnTo>
                  <a:lnTo>
                    <a:pt x="75808" y="27193"/>
                  </a:lnTo>
                  <a:lnTo>
                    <a:pt x="93878" y="15602"/>
                  </a:lnTo>
                  <a:lnTo>
                    <a:pt x="127988" y="333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734">
              <a:extLst>
                <a:ext uri="{FF2B5EF4-FFF2-40B4-BE49-F238E27FC236}">
                  <a16:creationId xmlns:a16="http://schemas.microsoft.com/office/drawing/2014/main" id="{8847E691-B8B7-A7C3-FC9C-9A9215B1E91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334000" y="1295400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10361" y="25753"/>
                  </a:lnTo>
                  <a:lnTo>
                    <a:pt x="13257" y="23518"/>
                  </a:lnTo>
                  <a:lnTo>
                    <a:pt x="22120" y="21036"/>
                  </a:lnTo>
                  <a:lnTo>
                    <a:pt x="39010" y="16816"/>
                  </a:lnTo>
                  <a:lnTo>
                    <a:pt x="57419" y="11685"/>
                  </a:lnTo>
                  <a:lnTo>
                    <a:pt x="76279" y="7343"/>
                  </a:lnTo>
                  <a:lnTo>
                    <a:pt x="96560" y="1450"/>
                  </a:lnTo>
                  <a:lnTo>
                    <a:pt x="143050" y="5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735">
              <a:extLst>
                <a:ext uri="{FF2B5EF4-FFF2-40B4-BE49-F238E27FC236}">
                  <a16:creationId xmlns:a16="http://schemas.microsoft.com/office/drawing/2014/main" id="{4C72E547-28E7-FB1D-5D3F-64887752633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338122" y="1181492"/>
              <a:ext cx="119704" cy="228208"/>
            </a:xfrm>
            <a:custGeom>
              <a:avLst/>
              <a:gdLst/>
              <a:ahLst/>
              <a:cxnLst/>
              <a:rect l="0" t="0" r="0" b="0"/>
              <a:pathLst>
                <a:path w="119704" h="228208">
                  <a:moveTo>
                    <a:pt x="43503" y="9133"/>
                  </a:moveTo>
                  <a:lnTo>
                    <a:pt x="43503" y="9133"/>
                  </a:lnTo>
                  <a:lnTo>
                    <a:pt x="43503" y="4077"/>
                  </a:lnTo>
                  <a:lnTo>
                    <a:pt x="44561" y="2587"/>
                  </a:lnTo>
                  <a:lnTo>
                    <a:pt x="46325" y="1594"/>
                  </a:lnTo>
                  <a:lnTo>
                    <a:pt x="51704" y="0"/>
                  </a:lnTo>
                  <a:lnTo>
                    <a:pt x="52145" y="928"/>
                  </a:lnTo>
                  <a:lnTo>
                    <a:pt x="53018" y="31410"/>
                  </a:lnTo>
                  <a:lnTo>
                    <a:pt x="43327" y="76379"/>
                  </a:lnTo>
                  <a:lnTo>
                    <a:pt x="28392" y="123400"/>
                  </a:lnTo>
                  <a:lnTo>
                    <a:pt x="17144" y="168048"/>
                  </a:lnTo>
                  <a:lnTo>
                    <a:pt x="12762" y="182514"/>
                  </a:lnTo>
                  <a:lnTo>
                    <a:pt x="6857" y="201308"/>
                  </a:lnTo>
                  <a:lnTo>
                    <a:pt x="5834" y="211889"/>
                  </a:lnTo>
                  <a:lnTo>
                    <a:pt x="4631" y="214153"/>
                  </a:lnTo>
                  <a:lnTo>
                    <a:pt x="2772" y="215663"/>
                  </a:lnTo>
                  <a:lnTo>
                    <a:pt x="473" y="216670"/>
                  </a:lnTo>
                  <a:lnTo>
                    <a:pt x="0" y="218399"/>
                  </a:lnTo>
                  <a:lnTo>
                    <a:pt x="743" y="220610"/>
                  </a:lnTo>
                  <a:lnTo>
                    <a:pt x="5130" y="227763"/>
                  </a:lnTo>
                  <a:lnTo>
                    <a:pt x="41359" y="228207"/>
                  </a:lnTo>
                  <a:lnTo>
                    <a:pt x="57230" y="220604"/>
                  </a:lnTo>
                  <a:lnTo>
                    <a:pt x="68266" y="213020"/>
                  </a:lnTo>
                  <a:lnTo>
                    <a:pt x="81477" y="207099"/>
                  </a:lnTo>
                  <a:lnTo>
                    <a:pt x="87897" y="202951"/>
                  </a:lnTo>
                  <a:lnTo>
                    <a:pt x="97461" y="199558"/>
                  </a:lnTo>
                  <a:lnTo>
                    <a:pt x="119703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736">
              <a:extLst>
                <a:ext uri="{FF2B5EF4-FFF2-40B4-BE49-F238E27FC236}">
                  <a16:creationId xmlns:a16="http://schemas.microsoft.com/office/drawing/2014/main" id="{FD4914C4-835D-5C5B-D8C4-13C7FBD3D06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143500" y="1276350"/>
              <a:ext cx="133351" cy="85726"/>
            </a:xfrm>
            <a:custGeom>
              <a:avLst/>
              <a:gdLst/>
              <a:ahLst/>
              <a:cxnLst/>
              <a:rect l="0" t="0" r="0" b="0"/>
              <a:pathLst>
                <a:path w="133351" h="85726">
                  <a:moveTo>
                    <a:pt x="133350" y="0"/>
                  </a:moveTo>
                  <a:lnTo>
                    <a:pt x="133350" y="0"/>
                  </a:lnTo>
                  <a:lnTo>
                    <a:pt x="118885" y="0"/>
                  </a:lnTo>
                  <a:lnTo>
                    <a:pt x="113517" y="2822"/>
                  </a:lnTo>
                  <a:lnTo>
                    <a:pt x="69279" y="31799"/>
                  </a:lnTo>
                  <a:lnTo>
                    <a:pt x="59719" y="40944"/>
                  </a:lnTo>
                  <a:lnTo>
                    <a:pt x="50884" y="5100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737">
              <a:extLst>
                <a:ext uri="{FF2B5EF4-FFF2-40B4-BE49-F238E27FC236}">
                  <a16:creationId xmlns:a16="http://schemas.microsoft.com/office/drawing/2014/main" id="{45C325C7-65A5-071F-060E-64A018B2C86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143500" y="1304925"/>
              <a:ext cx="152401" cy="104776"/>
            </a:xfrm>
            <a:custGeom>
              <a:avLst/>
              <a:gdLst/>
              <a:ahLst/>
              <a:cxnLst/>
              <a:rect l="0" t="0" r="0" b="0"/>
              <a:pathLst>
                <a:path w="152401" h="1047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26315" y="15810"/>
                  </a:lnTo>
                  <a:lnTo>
                    <a:pt x="35196" y="19148"/>
                  </a:lnTo>
                  <a:lnTo>
                    <a:pt x="68537" y="41403"/>
                  </a:lnTo>
                  <a:lnTo>
                    <a:pt x="98391" y="78986"/>
                  </a:lnTo>
                  <a:lnTo>
                    <a:pt x="104758" y="82730"/>
                  </a:lnTo>
                  <a:lnTo>
                    <a:pt x="111118" y="85452"/>
                  </a:lnTo>
                  <a:lnTo>
                    <a:pt x="139670" y="103007"/>
                  </a:lnTo>
                  <a:lnTo>
                    <a:pt x="15240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738">
              <a:extLst>
                <a:ext uri="{FF2B5EF4-FFF2-40B4-BE49-F238E27FC236}">
                  <a16:creationId xmlns:a16="http://schemas.microsoft.com/office/drawing/2014/main" id="{A974D211-C350-99C0-487E-5B594AFA18F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944974" y="1239613"/>
              <a:ext cx="198527" cy="141072"/>
            </a:xfrm>
            <a:custGeom>
              <a:avLst/>
              <a:gdLst/>
              <a:ahLst/>
              <a:cxnLst/>
              <a:rect l="0" t="0" r="0" b="0"/>
              <a:pathLst>
                <a:path w="198527" h="141072">
                  <a:moveTo>
                    <a:pt x="74701" y="55787"/>
                  </a:moveTo>
                  <a:lnTo>
                    <a:pt x="74701" y="55787"/>
                  </a:lnTo>
                  <a:lnTo>
                    <a:pt x="88890" y="55787"/>
                  </a:lnTo>
                  <a:lnTo>
                    <a:pt x="90511" y="56845"/>
                  </a:lnTo>
                  <a:lnTo>
                    <a:pt x="91591" y="58609"/>
                  </a:lnTo>
                  <a:lnTo>
                    <a:pt x="92311" y="60844"/>
                  </a:lnTo>
                  <a:lnTo>
                    <a:pt x="93849" y="62333"/>
                  </a:lnTo>
                  <a:lnTo>
                    <a:pt x="101825" y="64920"/>
                  </a:lnTo>
                  <a:lnTo>
                    <a:pt x="144587" y="65312"/>
                  </a:lnTo>
                  <a:lnTo>
                    <a:pt x="146692" y="64254"/>
                  </a:lnTo>
                  <a:lnTo>
                    <a:pt x="148095" y="62489"/>
                  </a:lnTo>
                  <a:lnTo>
                    <a:pt x="150853" y="55903"/>
                  </a:lnTo>
                  <a:lnTo>
                    <a:pt x="159097" y="47596"/>
                  </a:lnTo>
                  <a:lnTo>
                    <a:pt x="158482" y="46093"/>
                  </a:lnTo>
                  <a:lnTo>
                    <a:pt x="153618" y="38921"/>
                  </a:lnTo>
                  <a:lnTo>
                    <a:pt x="151437" y="27016"/>
                  </a:lnTo>
                  <a:lnTo>
                    <a:pt x="151259" y="23906"/>
                  </a:lnTo>
                  <a:lnTo>
                    <a:pt x="150081" y="21833"/>
                  </a:lnTo>
                  <a:lnTo>
                    <a:pt x="148239" y="20451"/>
                  </a:lnTo>
                  <a:lnTo>
                    <a:pt x="143368" y="17857"/>
                  </a:lnTo>
                  <a:lnTo>
                    <a:pt x="134674" y="11505"/>
                  </a:lnTo>
                  <a:lnTo>
                    <a:pt x="128521" y="9648"/>
                  </a:lnTo>
                  <a:lnTo>
                    <a:pt x="109398" y="7397"/>
                  </a:lnTo>
                  <a:lnTo>
                    <a:pt x="90965" y="0"/>
                  </a:lnTo>
                  <a:lnTo>
                    <a:pt x="63359" y="6958"/>
                  </a:lnTo>
                  <a:lnTo>
                    <a:pt x="56254" y="10449"/>
                  </a:lnTo>
                  <a:lnTo>
                    <a:pt x="14779" y="39952"/>
                  </a:lnTo>
                  <a:lnTo>
                    <a:pt x="11027" y="46280"/>
                  </a:lnTo>
                  <a:lnTo>
                    <a:pt x="8302" y="52620"/>
                  </a:lnTo>
                  <a:lnTo>
                    <a:pt x="3562" y="58965"/>
                  </a:lnTo>
                  <a:lnTo>
                    <a:pt x="750" y="68136"/>
                  </a:lnTo>
                  <a:lnTo>
                    <a:pt x="0" y="73544"/>
                  </a:lnTo>
                  <a:lnTo>
                    <a:pt x="1990" y="82376"/>
                  </a:lnTo>
                  <a:lnTo>
                    <a:pt x="5344" y="89829"/>
                  </a:lnTo>
                  <a:lnTo>
                    <a:pt x="6834" y="96670"/>
                  </a:lnTo>
                  <a:lnTo>
                    <a:pt x="13140" y="103238"/>
                  </a:lnTo>
                  <a:lnTo>
                    <a:pt x="49325" y="127747"/>
                  </a:lnTo>
                  <a:lnTo>
                    <a:pt x="94155" y="140023"/>
                  </a:lnTo>
                  <a:lnTo>
                    <a:pt x="110686" y="141071"/>
                  </a:lnTo>
                  <a:lnTo>
                    <a:pt x="152928" y="129736"/>
                  </a:lnTo>
                  <a:lnTo>
                    <a:pt x="167729" y="121795"/>
                  </a:lnTo>
                  <a:lnTo>
                    <a:pt x="198526" y="103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0" name="SMARTInkShape-Group153">
            <a:extLst>
              <a:ext uri="{FF2B5EF4-FFF2-40B4-BE49-F238E27FC236}">
                <a16:creationId xmlns:a16="http://schemas.microsoft.com/office/drawing/2014/main" id="{7A49CB67-11FC-432C-545C-6BEBB1220410}"/>
              </a:ext>
            </a:extLst>
          </p:cNvPr>
          <p:cNvGrpSpPr/>
          <p:nvPr/>
        </p:nvGrpSpPr>
        <p:grpSpPr>
          <a:xfrm>
            <a:off x="6677025" y="1204187"/>
            <a:ext cx="1009651" cy="243614"/>
            <a:chOff x="6677025" y="1204187"/>
            <a:chExt cx="1009651" cy="243614"/>
          </a:xfrm>
        </p:grpSpPr>
        <p:sp>
          <p:nvSpPr>
            <p:cNvPr id="893" name="SMARTInkShape-739">
              <a:extLst>
                <a:ext uri="{FF2B5EF4-FFF2-40B4-BE49-F238E27FC236}">
                  <a16:creationId xmlns:a16="http://schemas.microsoft.com/office/drawing/2014/main" id="{B9436496-C045-B2E7-0336-C96B05D5D6C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667625" y="14287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10361" y="19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740">
              <a:extLst>
                <a:ext uri="{FF2B5EF4-FFF2-40B4-BE49-F238E27FC236}">
                  <a16:creationId xmlns:a16="http://schemas.microsoft.com/office/drawing/2014/main" id="{67902199-CC8F-E2C0-E53A-34E66DC6CCB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477125" y="1285885"/>
              <a:ext cx="152367" cy="133341"/>
            </a:xfrm>
            <a:custGeom>
              <a:avLst/>
              <a:gdLst/>
              <a:ahLst/>
              <a:cxnLst/>
              <a:rect l="0" t="0" r="0" b="0"/>
              <a:pathLst>
                <a:path w="152367" h="133341">
                  <a:moveTo>
                    <a:pt x="142875" y="9515"/>
                  </a:moveTo>
                  <a:lnTo>
                    <a:pt x="142875" y="9515"/>
                  </a:lnTo>
                  <a:lnTo>
                    <a:pt x="152009" y="9515"/>
                  </a:lnTo>
                  <a:lnTo>
                    <a:pt x="152366" y="1314"/>
                  </a:lnTo>
                  <a:lnTo>
                    <a:pt x="151319" y="873"/>
                  </a:lnTo>
                  <a:lnTo>
                    <a:pt x="115544" y="0"/>
                  </a:lnTo>
                  <a:lnTo>
                    <a:pt x="106738" y="2817"/>
                  </a:lnTo>
                  <a:lnTo>
                    <a:pt x="99298" y="6538"/>
                  </a:lnTo>
                  <a:lnTo>
                    <a:pt x="62578" y="18613"/>
                  </a:lnTo>
                  <a:lnTo>
                    <a:pt x="53702" y="18914"/>
                  </a:lnTo>
                  <a:lnTo>
                    <a:pt x="51677" y="20014"/>
                  </a:lnTo>
                  <a:lnTo>
                    <a:pt x="50326" y="21806"/>
                  </a:lnTo>
                  <a:lnTo>
                    <a:pt x="48825" y="26619"/>
                  </a:lnTo>
                  <a:lnTo>
                    <a:pt x="47639" y="46140"/>
                  </a:lnTo>
                  <a:lnTo>
                    <a:pt x="61815" y="61766"/>
                  </a:lnTo>
                  <a:lnTo>
                    <a:pt x="67338" y="64488"/>
                  </a:lnTo>
                  <a:lnTo>
                    <a:pt x="70292" y="65213"/>
                  </a:lnTo>
                  <a:lnTo>
                    <a:pt x="85783" y="74013"/>
                  </a:lnTo>
                  <a:lnTo>
                    <a:pt x="88939" y="74739"/>
                  </a:lnTo>
                  <a:lnTo>
                    <a:pt x="98437" y="80816"/>
                  </a:lnTo>
                  <a:lnTo>
                    <a:pt x="101957" y="86360"/>
                  </a:lnTo>
                  <a:lnTo>
                    <a:pt x="104581" y="92352"/>
                  </a:lnTo>
                  <a:lnTo>
                    <a:pt x="112811" y="102921"/>
                  </a:lnTo>
                  <a:lnTo>
                    <a:pt x="114169" y="112804"/>
                  </a:lnTo>
                  <a:lnTo>
                    <a:pt x="106087" y="122361"/>
                  </a:lnTo>
                  <a:lnTo>
                    <a:pt x="102536" y="123169"/>
                  </a:lnTo>
                  <a:lnTo>
                    <a:pt x="100106" y="123384"/>
                  </a:lnTo>
                  <a:lnTo>
                    <a:pt x="98488" y="124586"/>
                  </a:lnTo>
                  <a:lnTo>
                    <a:pt x="96689" y="128744"/>
                  </a:lnTo>
                  <a:lnTo>
                    <a:pt x="95151" y="130276"/>
                  </a:lnTo>
                  <a:lnTo>
                    <a:pt x="90620" y="131978"/>
                  </a:lnTo>
                  <a:lnTo>
                    <a:pt x="44831" y="133330"/>
                  </a:lnTo>
                  <a:lnTo>
                    <a:pt x="0" y="13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741">
              <a:extLst>
                <a:ext uri="{FF2B5EF4-FFF2-40B4-BE49-F238E27FC236}">
                  <a16:creationId xmlns:a16="http://schemas.microsoft.com/office/drawing/2014/main" id="{2C622647-158A-99EF-2C1C-EFBAF96A7F6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363257" y="1323978"/>
              <a:ext cx="113831" cy="123823"/>
            </a:xfrm>
            <a:custGeom>
              <a:avLst/>
              <a:gdLst/>
              <a:ahLst/>
              <a:cxnLst/>
              <a:rect l="0" t="0" r="0" b="0"/>
              <a:pathLst>
                <a:path w="113831" h="123823">
                  <a:moveTo>
                    <a:pt x="18618" y="47622"/>
                  </a:moveTo>
                  <a:lnTo>
                    <a:pt x="18618" y="47622"/>
                  </a:lnTo>
                  <a:lnTo>
                    <a:pt x="50499" y="47622"/>
                  </a:lnTo>
                  <a:lnTo>
                    <a:pt x="56776" y="44800"/>
                  </a:lnTo>
                  <a:lnTo>
                    <a:pt x="63094" y="41076"/>
                  </a:lnTo>
                  <a:lnTo>
                    <a:pt x="75773" y="38685"/>
                  </a:lnTo>
                  <a:lnTo>
                    <a:pt x="78946" y="38489"/>
                  </a:lnTo>
                  <a:lnTo>
                    <a:pt x="85294" y="35449"/>
                  </a:lnTo>
                  <a:lnTo>
                    <a:pt x="92936" y="29930"/>
                  </a:lnTo>
                  <a:lnTo>
                    <a:pt x="99316" y="28974"/>
                  </a:lnTo>
                  <a:lnTo>
                    <a:pt x="100991" y="27782"/>
                  </a:lnTo>
                  <a:lnTo>
                    <a:pt x="102108" y="25928"/>
                  </a:lnTo>
                  <a:lnTo>
                    <a:pt x="102854" y="23635"/>
                  </a:lnTo>
                  <a:lnTo>
                    <a:pt x="104408" y="22105"/>
                  </a:lnTo>
                  <a:lnTo>
                    <a:pt x="112413" y="19450"/>
                  </a:lnTo>
                  <a:lnTo>
                    <a:pt x="113221" y="16404"/>
                  </a:lnTo>
                  <a:lnTo>
                    <a:pt x="113830" y="4868"/>
                  </a:lnTo>
                  <a:lnTo>
                    <a:pt x="112784" y="3245"/>
                  </a:lnTo>
                  <a:lnTo>
                    <a:pt x="111029" y="2162"/>
                  </a:lnTo>
                  <a:lnTo>
                    <a:pt x="104165" y="282"/>
                  </a:lnTo>
                  <a:lnTo>
                    <a:pt x="72554" y="0"/>
                  </a:lnTo>
                  <a:lnTo>
                    <a:pt x="66225" y="2821"/>
                  </a:lnTo>
                  <a:lnTo>
                    <a:pt x="34296" y="26566"/>
                  </a:lnTo>
                  <a:lnTo>
                    <a:pt x="23733" y="41501"/>
                  </a:lnTo>
                  <a:lnTo>
                    <a:pt x="6948" y="85082"/>
                  </a:lnTo>
                  <a:lnTo>
                    <a:pt x="2848" y="91788"/>
                  </a:lnTo>
                  <a:lnTo>
                    <a:pt x="216" y="104716"/>
                  </a:lnTo>
                  <a:lnTo>
                    <a:pt x="0" y="107910"/>
                  </a:lnTo>
                  <a:lnTo>
                    <a:pt x="915" y="110039"/>
                  </a:lnTo>
                  <a:lnTo>
                    <a:pt x="2583" y="111458"/>
                  </a:lnTo>
                  <a:lnTo>
                    <a:pt x="7257" y="114094"/>
                  </a:lnTo>
                  <a:lnTo>
                    <a:pt x="16913" y="122332"/>
                  </a:lnTo>
                  <a:lnTo>
                    <a:pt x="23169" y="123380"/>
                  </a:lnTo>
                  <a:lnTo>
                    <a:pt x="66243" y="123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742">
              <a:extLst>
                <a:ext uri="{FF2B5EF4-FFF2-40B4-BE49-F238E27FC236}">
                  <a16:creationId xmlns:a16="http://schemas.microsoft.com/office/drawing/2014/main" id="{5E23D009-C4CD-10AA-92A8-085F7CA4691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239010" y="1323975"/>
              <a:ext cx="85716" cy="104762"/>
            </a:xfrm>
            <a:custGeom>
              <a:avLst/>
              <a:gdLst/>
              <a:ahLst/>
              <a:cxnLst/>
              <a:rect l="0" t="0" r="0" b="0"/>
              <a:pathLst>
                <a:path w="85716" h="104762">
                  <a:moveTo>
                    <a:pt x="9515" y="38100"/>
                  </a:moveTo>
                  <a:lnTo>
                    <a:pt x="9515" y="38100"/>
                  </a:lnTo>
                  <a:lnTo>
                    <a:pt x="9515" y="28967"/>
                  </a:lnTo>
                  <a:lnTo>
                    <a:pt x="14571" y="23635"/>
                  </a:lnTo>
                  <a:lnTo>
                    <a:pt x="15003" y="21048"/>
                  </a:lnTo>
                  <a:lnTo>
                    <a:pt x="14232" y="18265"/>
                  </a:lnTo>
                  <a:lnTo>
                    <a:pt x="12660" y="15352"/>
                  </a:lnTo>
                  <a:lnTo>
                    <a:pt x="12670" y="13410"/>
                  </a:lnTo>
                  <a:lnTo>
                    <a:pt x="13735" y="12115"/>
                  </a:lnTo>
                  <a:lnTo>
                    <a:pt x="18730" y="9677"/>
                  </a:lnTo>
                  <a:lnTo>
                    <a:pt x="10812" y="9538"/>
                  </a:lnTo>
                  <a:lnTo>
                    <a:pt x="10379" y="10592"/>
                  </a:lnTo>
                  <a:lnTo>
                    <a:pt x="9899" y="14585"/>
                  </a:lnTo>
                  <a:lnTo>
                    <a:pt x="6864" y="19888"/>
                  </a:lnTo>
                  <a:lnTo>
                    <a:pt x="3046" y="25772"/>
                  </a:lnTo>
                  <a:lnTo>
                    <a:pt x="896" y="36094"/>
                  </a:lnTo>
                  <a:lnTo>
                    <a:pt x="0" y="79260"/>
                  </a:lnTo>
                  <a:lnTo>
                    <a:pt x="2817" y="85674"/>
                  </a:lnTo>
                  <a:lnTo>
                    <a:pt x="6538" y="92052"/>
                  </a:lnTo>
                  <a:lnTo>
                    <a:pt x="9124" y="102891"/>
                  </a:lnTo>
                  <a:lnTo>
                    <a:pt x="10313" y="103519"/>
                  </a:lnTo>
                  <a:lnTo>
                    <a:pt x="23978" y="104761"/>
                  </a:lnTo>
                  <a:lnTo>
                    <a:pt x="29349" y="101946"/>
                  </a:lnTo>
                  <a:lnTo>
                    <a:pt x="42635" y="90585"/>
                  </a:lnTo>
                  <a:lnTo>
                    <a:pt x="45401" y="85063"/>
                  </a:lnTo>
                  <a:lnTo>
                    <a:pt x="60743" y="50204"/>
                  </a:lnTo>
                  <a:lnTo>
                    <a:pt x="72041" y="31828"/>
                  </a:lnTo>
                  <a:lnTo>
                    <a:pt x="75644" y="12880"/>
                  </a:lnTo>
                  <a:lnTo>
                    <a:pt x="857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743">
              <a:extLst>
                <a:ext uri="{FF2B5EF4-FFF2-40B4-BE49-F238E27FC236}">
                  <a16:creationId xmlns:a16="http://schemas.microsoft.com/office/drawing/2014/main" id="{DF14B37A-D92E-5547-2336-B0EED27AA01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143750" y="1204187"/>
              <a:ext cx="25213" cy="186464"/>
            </a:xfrm>
            <a:custGeom>
              <a:avLst/>
              <a:gdLst/>
              <a:ahLst/>
              <a:cxnLst/>
              <a:rect l="0" t="0" r="0" b="0"/>
              <a:pathLst>
                <a:path w="25213" h="186464">
                  <a:moveTo>
                    <a:pt x="19050" y="5488"/>
                  </a:moveTo>
                  <a:lnTo>
                    <a:pt x="19050" y="5488"/>
                  </a:lnTo>
                  <a:lnTo>
                    <a:pt x="24538" y="0"/>
                  </a:lnTo>
                  <a:lnTo>
                    <a:pt x="22195" y="2344"/>
                  </a:lnTo>
                  <a:lnTo>
                    <a:pt x="22205" y="3392"/>
                  </a:lnTo>
                  <a:lnTo>
                    <a:pt x="23270" y="4090"/>
                  </a:lnTo>
                  <a:lnTo>
                    <a:pt x="25038" y="4556"/>
                  </a:lnTo>
                  <a:lnTo>
                    <a:pt x="25160" y="4867"/>
                  </a:lnTo>
                  <a:lnTo>
                    <a:pt x="22471" y="5212"/>
                  </a:lnTo>
                  <a:lnTo>
                    <a:pt x="22389" y="7421"/>
                  </a:lnTo>
                  <a:lnTo>
                    <a:pt x="25119" y="15519"/>
                  </a:lnTo>
                  <a:lnTo>
                    <a:pt x="25212" y="19584"/>
                  </a:lnTo>
                  <a:lnTo>
                    <a:pt x="19503" y="53845"/>
                  </a:lnTo>
                  <a:lnTo>
                    <a:pt x="18193" y="66138"/>
                  </a:lnTo>
                  <a:lnTo>
                    <a:pt x="2587" y="110282"/>
                  </a:lnTo>
                  <a:lnTo>
                    <a:pt x="67" y="155655"/>
                  </a:lnTo>
                  <a:lnTo>
                    <a:pt x="0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744">
              <a:extLst>
                <a:ext uri="{FF2B5EF4-FFF2-40B4-BE49-F238E27FC236}">
                  <a16:creationId xmlns:a16="http://schemas.microsoft.com/office/drawing/2014/main" id="{E085FB9C-8463-788E-55B2-A5EA7964328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906998" y="1324011"/>
              <a:ext cx="198653" cy="104701"/>
            </a:xfrm>
            <a:custGeom>
              <a:avLst/>
              <a:gdLst/>
              <a:ahLst/>
              <a:cxnLst/>
              <a:rect l="0" t="0" r="0" b="0"/>
              <a:pathLst>
                <a:path w="198653" h="104701">
                  <a:moveTo>
                    <a:pt x="103402" y="57114"/>
                  </a:moveTo>
                  <a:lnTo>
                    <a:pt x="103402" y="57114"/>
                  </a:lnTo>
                  <a:lnTo>
                    <a:pt x="103402" y="23600"/>
                  </a:lnTo>
                  <a:lnTo>
                    <a:pt x="100580" y="18230"/>
                  </a:lnTo>
                  <a:lnTo>
                    <a:pt x="85711" y="1333"/>
                  </a:lnTo>
                  <a:lnTo>
                    <a:pt x="79698" y="370"/>
                  </a:lnTo>
                  <a:lnTo>
                    <a:pt x="53797" y="0"/>
                  </a:lnTo>
                  <a:lnTo>
                    <a:pt x="46783" y="2802"/>
                  </a:lnTo>
                  <a:lnTo>
                    <a:pt x="14511" y="31763"/>
                  </a:lnTo>
                  <a:lnTo>
                    <a:pt x="10977" y="38086"/>
                  </a:lnTo>
                  <a:lnTo>
                    <a:pt x="8989" y="50418"/>
                  </a:lnTo>
                  <a:lnTo>
                    <a:pt x="7466" y="60488"/>
                  </a:lnTo>
                  <a:lnTo>
                    <a:pt x="687" y="75576"/>
                  </a:lnTo>
                  <a:lnTo>
                    <a:pt x="0" y="78947"/>
                  </a:lnTo>
                  <a:lnTo>
                    <a:pt x="600" y="82252"/>
                  </a:lnTo>
                  <a:lnTo>
                    <a:pt x="6948" y="93298"/>
                  </a:lnTo>
                  <a:lnTo>
                    <a:pt x="17551" y="104608"/>
                  </a:lnTo>
                  <a:lnTo>
                    <a:pt x="22696" y="104700"/>
                  </a:lnTo>
                  <a:lnTo>
                    <a:pt x="28021" y="101900"/>
                  </a:lnTo>
                  <a:lnTo>
                    <a:pt x="43992" y="88929"/>
                  </a:lnTo>
                  <a:lnTo>
                    <a:pt x="52873" y="85591"/>
                  </a:lnTo>
                  <a:lnTo>
                    <a:pt x="87549" y="59381"/>
                  </a:lnTo>
                  <a:lnTo>
                    <a:pt x="91064" y="53535"/>
                  </a:lnTo>
                  <a:lnTo>
                    <a:pt x="93044" y="44294"/>
                  </a:lnTo>
                  <a:lnTo>
                    <a:pt x="94379" y="42218"/>
                  </a:lnTo>
                  <a:lnTo>
                    <a:pt x="96329" y="40833"/>
                  </a:lnTo>
                  <a:lnTo>
                    <a:pt x="102004" y="38611"/>
                  </a:lnTo>
                  <a:lnTo>
                    <a:pt x="102781" y="35485"/>
                  </a:lnTo>
                  <a:lnTo>
                    <a:pt x="103366" y="28945"/>
                  </a:lnTo>
                  <a:lnTo>
                    <a:pt x="108883" y="28619"/>
                  </a:lnTo>
                  <a:lnTo>
                    <a:pt x="106544" y="28575"/>
                  </a:lnTo>
                  <a:lnTo>
                    <a:pt x="105496" y="29621"/>
                  </a:lnTo>
                  <a:lnTo>
                    <a:pt x="103677" y="36743"/>
                  </a:lnTo>
                  <a:lnTo>
                    <a:pt x="103483" y="42729"/>
                  </a:lnTo>
                  <a:lnTo>
                    <a:pt x="100616" y="48251"/>
                  </a:lnTo>
                  <a:lnTo>
                    <a:pt x="96872" y="54233"/>
                  </a:lnTo>
                  <a:lnTo>
                    <a:pt x="94468" y="66697"/>
                  </a:lnTo>
                  <a:lnTo>
                    <a:pt x="94272" y="69853"/>
                  </a:lnTo>
                  <a:lnTo>
                    <a:pt x="95198" y="71957"/>
                  </a:lnTo>
                  <a:lnTo>
                    <a:pt x="96874" y="73359"/>
                  </a:lnTo>
                  <a:lnTo>
                    <a:pt x="99050" y="74294"/>
                  </a:lnTo>
                  <a:lnTo>
                    <a:pt x="100501" y="75976"/>
                  </a:lnTo>
                  <a:lnTo>
                    <a:pt x="103020" y="84201"/>
                  </a:lnTo>
                  <a:lnTo>
                    <a:pt x="111570" y="93759"/>
                  </a:lnTo>
                  <a:lnTo>
                    <a:pt x="117582" y="94783"/>
                  </a:lnTo>
                  <a:lnTo>
                    <a:pt x="126065" y="95086"/>
                  </a:lnTo>
                  <a:lnTo>
                    <a:pt x="132172" y="92335"/>
                  </a:lnTo>
                  <a:lnTo>
                    <a:pt x="135281" y="90120"/>
                  </a:lnTo>
                  <a:lnTo>
                    <a:pt x="158583" y="83450"/>
                  </a:lnTo>
                  <a:lnTo>
                    <a:pt x="198652" y="57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745">
              <a:extLst>
                <a:ext uri="{FF2B5EF4-FFF2-40B4-BE49-F238E27FC236}">
                  <a16:creationId xmlns:a16="http://schemas.microsoft.com/office/drawing/2014/main" id="{C2ECDBBF-B7BD-2479-D066-51A9C16FC4F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677025" y="1314451"/>
              <a:ext cx="171451" cy="133336"/>
            </a:xfrm>
            <a:custGeom>
              <a:avLst/>
              <a:gdLst/>
              <a:ahLst/>
              <a:cxnLst/>
              <a:rect l="0" t="0" r="0" b="0"/>
              <a:pathLst>
                <a:path w="171451" h="133336">
                  <a:moveTo>
                    <a:pt x="0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8"/>
                  </a:lnTo>
                  <a:lnTo>
                    <a:pt x="5056" y="8200"/>
                  </a:lnTo>
                  <a:lnTo>
                    <a:pt x="6545" y="10758"/>
                  </a:lnTo>
                  <a:lnTo>
                    <a:pt x="9701" y="23413"/>
                  </a:lnTo>
                  <a:lnTo>
                    <a:pt x="24636" y="51879"/>
                  </a:lnTo>
                  <a:lnTo>
                    <a:pt x="36623" y="96585"/>
                  </a:lnTo>
                  <a:lnTo>
                    <a:pt x="40266" y="103957"/>
                  </a:lnTo>
                  <a:lnTo>
                    <a:pt x="53201" y="120541"/>
                  </a:lnTo>
                  <a:lnTo>
                    <a:pt x="55395" y="126951"/>
                  </a:lnTo>
                  <a:lnTo>
                    <a:pt x="57038" y="129084"/>
                  </a:lnTo>
                  <a:lnTo>
                    <a:pt x="61686" y="131453"/>
                  </a:lnTo>
                  <a:lnTo>
                    <a:pt x="84247" y="133335"/>
                  </a:lnTo>
                  <a:lnTo>
                    <a:pt x="98853" y="120090"/>
                  </a:lnTo>
                  <a:lnTo>
                    <a:pt x="123841" y="75930"/>
                  </a:lnTo>
                  <a:lnTo>
                    <a:pt x="146051" y="36790"/>
                  </a:lnTo>
                  <a:lnTo>
                    <a:pt x="171450" y="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0" name="SMARTInkShape-Group154">
            <a:extLst>
              <a:ext uri="{FF2B5EF4-FFF2-40B4-BE49-F238E27FC236}">
                <a16:creationId xmlns:a16="http://schemas.microsoft.com/office/drawing/2014/main" id="{426C89E1-8ECF-2A80-1F03-0D57691546D7}"/>
              </a:ext>
            </a:extLst>
          </p:cNvPr>
          <p:cNvGrpSpPr/>
          <p:nvPr/>
        </p:nvGrpSpPr>
        <p:grpSpPr>
          <a:xfrm>
            <a:off x="6657975" y="242533"/>
            <a:ext cx="923535" cy="309918"/>
            <a:chOff x="6657975" y="242533"/>
            <a:chExt cx="923535" cy="309918"/>
          </a:xfrm>
        </p:grpSpPr>
        <p:sp>
          <p:nvSpPr>
            <p:cNvPr id="901" name="SMARTInkShape-746">
              <a:extLst>
                <a:ext uri="{FF2B5EF4-FFF2-40B4-BE49-F238E27FC236}">
                  <a16:creationId xmlns:a16="http://schemas.microsoft.com/office/drawing/2014/main" id="{0948491C-88C9-FB71-D8E7-D60EF8499A9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686550" y="257175"/>
              <a:ext cx="19017" cy="238126"/>
            </a:xfrm>
            <a:custGeom>
              <a:avLst/>
              <a:gdLst/>
              <a:ahLst/>
              <a:cxnLst/>
              <a:rect l="0" t="0" r="0" b="0"/>
              <a:pathLst>
                <a:path w="19017" h="238126">
                  <a:moveTo>
                    <a:pt x="9525" y="0"/>
                  </a:moveTo>
                  <a:lnTo>
                    <a:pt x="9525" y="0"/>
                  </a:lnTo>
                  <a:lnTo>
                    <a:pt x="14581" y="5056"/>
                  </a:lnTo>
                  <a:lnTo>
                    <a:pt x="17063" y="10361"/>
                  </a:lnTo>
                  <a:lnTo>
                    <a:pt x="19016" y="46346"/>
                  </a:lnTo>
                  <a:lnTo>
                    <a:pt x="10846" y="92829"/>
                  </a:lnTo>
                  <a:lnTo>
                    <a:pt x="6876" y="130300"/>
                  </a:lnTo>
                  <a:lnTo>
                    <a:pt x="4115" y="148928"/>
                  </a:lnTo>
                  <a:lnTo>
                    <a:pt x="6393" y="166423"/>
                  </a:lnTo>
                  <a:lnTo>
                    <a:pt x="312" y="212807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SMARTInkShape-747">
              <a:extLst>
                <a:ext uri="{FF2B5EF4-FFF2-40B4-BE49-F238E27FC236}">
                  <a16:creationId xmlns:a16="http://schemas.microsoft.com/office/drawing/2014/main" id="{FFF801DB-9506-C6C4-6F6A-F4C8E2CE3FC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667500" y="242533"/>
              <a:ext cx="155736" cy="52743"/>
            </a:xfrm>
            <a:custGeom>
              <a:avLst/>
              <a:gdLst/>
              <a:ahLst/>
              <a:cxnLst/>
              <a:rect l="0" t="0" r="0" b="0"/>
              <a:pathLst>
                <a:path w="155736" h="52743">
                  <a:moveTo>
                    <a:pt x="0" y="52742"/>
                  </a:moveTo>
                  <a:lnTo>
                    <a:pt x="0" y="52742"/>
                  </a:lnTo>
                  <a:lnTo>
                    <a:pt x="5056" y="52742"/>
                  </a:lnTo>
                  <a:lnTo>
                    <a:pt x="6545" y="51684"/>
                  </a:lnTo>
                  <a:lnTo>
                    <a:pt x="7538" y="49920"/>
                  </a:lnTo>
                  <a:lnTo>
                    <a:pt x="8200" y="47686"/>
                  </a:lnTo>
                  <a:lnTo>
                    <a:pt x="39068" y="30352"/>
                  </a:lnTo>
                  <a:lnTo>
                    <a:pt x="80782" y="17784"/>
                  </a:lnTo>
                  <a:lnTo>
                    <a:pt x="115519" y="7933"/>
                  </a:lnTo>
                  <a:lnTo>
                    <a:pt x="155735" y="0"/>
                  </a:lnTo>
                  <a:lnTo>
                    <a:pt x="142875" y="51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748">
              <a:extLst>
                <a:ext uri="{FF2B5EF4-FFF2-40B4-BE49-F238E27FC236}">
                  <a16:creationId xmlns:a16="http://schemas.microsoft.com/office/drawing/2014/main" id="{AD9BBF4E-3FB8-6363-B2EA-56F12EAC0C9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677025" y="35242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44829" y="13994"/>
                  </a:lnTo>
                  <a:lnTo>
                    <a:pt x="84984" y="4861"/>
                  </a:lnTo>
                  <a:lnTo>
                    <a:pt x="127608" y="64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749">
              <a:extLst>
                <a:ext uri="{FF2B5EF4-FFF2-40B4-BE49-F238E27FC236}">
                  <a16:creationId xmlns:a16="http://schemas.microsoft.com/office/drawing/2014/main" id="{EBCDF76F-E6A6-3ED4-38C2-AB7E6B61ABE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657975" y="485775"/>
              <a:ext cx="180976" cy="27252"/>
            </a:xfrm>
            <a:custGeom>
              <a:avLst/>
              <a:gdLst/>
              <a:ahLst/>
              <a:cxnLst/>
              <a:rect l="0" t="0" r="0" b="0"/>
              <a:pathLst>
                <a:path w="180976" h="27252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1058" y="25596"/>
                  </a:lnTo>
                  <a:lnTo>
                    <a:pt x="2822" y="26589"/>
                  </a:lnTo>
                  <a:lnTo>
                    <a:pt x="5056" y="27251"/>
                  </a:lnTo>
                  <a:lnTo>
                    <a:pt x="47559" y="18039"/>
                  </a:lnTo>
                  <a:lnTo>
                    <a:pt x="82149" y="10646"/>
                  </a:lnTo>
                  <a:lnTo>
                    <a:pt x="124609" y="461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750">
              <a:extLst>
                <a:ext uri="{FF2B5EF4-FFF2-40B4-BE49-F238E27FC236}">
                  <a16:creationId xmlns:a16="http://schemas.microsoft.com/office/drawing/2014/main" id="{776EB77F-A4E9-9D6C-2F09-FD0FCE14085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896100" y="401766"/>
              <a:ext cx="200026" cy="103060"/>
            </a:xfrm>
            <a:custGeom>
              <a:avLst/>
              <a:gdLst/>
              <a:ahLst/>
              <a:cxnLst/>
              <a:rect l="0" t="0" r="0" b="0"/>
              <a:pathLst>
                <a:path w="200026" h="103060">
                  <a:moveTo>
                    <a:pt x="0" y="17334"/>
                  </a:moveTo>
                  <a:lnTo>
                    <a:pt x="0" y="17334"/>
                  </a:lnTo>
                  <a:lnTo>
                    <a:pt x="8662" y="9730"/>
                  </a:lnTo>
                  <a:lnTo>
                    <a:pt x="22793" y="2146"/>
                  </a:lnTo>
                  <a:lnTo>
                    <a:pt x="30591" y="0"/>
                  </a:lnTo>
                  <a:lnTo>
                    <a:pt x="34152" y="487"/>
                  </a:lnTo>
                  <a:lnTo>
                    <a:pt x="60811" y="11692"/>
                  </a:lnTo>
                  <a:lnTo>
                    <a:pt x="65941" y="15689"/>
                  </a:lnTo>
                  <a:lnTo>
                    <a:pt x="76335" y="30370"/>
                  </a:lnTo>
                  <a:lnTo>
                    <a:pt x="118837" y="58090"/>
                  </a:lnTo>
                  <a:lnTo>
                    <a:pt x="132191" y="68256"/>
                  </a:lnTo>
                  <a:lnTo>
                    <a:pt x="138126" y="76302"/>
                  </a:lnTo>
                  <a:lnTo>
                    <a:pt x="200025" y="1030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751">
              <a:extLst>
                <a:ext uri="{FF2B5EF4-FFF2-40B4-BE49-F238E27FC236}">
                  <a16:creationId xmlns:a16="http://schemas.microsoft.com/office/drawing/2014/main" id="{62C6C92B-136B-C13B-DD0C-56B42004F89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943725" y="409575"/>
              <a:ext cx="138838" cy="123826"/>
            </a:xfrm>
            <a:custGeom>
              <a:avLst/>
              <a:gdLst/>
              <a:ahLst/>
              <a:cxnLst/>
              <a:rect l="0" t="0" r="0" b="0"/>
              <a:pathLst>
                <a:path w="138838" h="123826">
                  <a:moveTo>
                    <a:pt x="133350" y="0"/>
                  </a:moveTo>
                  <a:lnTo>
                    <a:pt x="133350" y="0"/>
                  </a:lnTo>
                  <a:lnTo>
                    <a:pt x="138837" y="0"/>
                  </a:lnTo>
                  <a:lnTo>
                    <a:pt x="136495" y="0"/>
                  </a:lnTo>
                  <a:lnTo>
                    <a:pt x="135447" y="1058"/>
                  </a:lnTo>
                  <a:lnTo>
                    <a:pt x="132913" y="7604"/>
                  </a:lnTo>
                  <a:lnTo>
                    <a:pt x="128570" y="13257"/>
                  </a:lnTo>
                  <a:lnTo>
                    <a:pt x="84026" y="51204"/>
                  </a:lnTo>
                  <a:lnTo>
                    <a:pt x="64771" y="73458"/>
                  </a:lnTo>
                  <a:lnTo>
                    <a:pt x="22347" y="110135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752">
              <a:extLst>
                <a:ext uri="{FF2B5EF4-FFF2-40B4-BE49-F238E27FC236}">
                  <a16:creationId xmlns:a16="http://schemas.microsoft.com/office/drawing/2014/main" id="{94661995-511F-2D64-870C-21118AC4890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189546" y="385037"/>
              <a:ext cx="116130" cy="136712"/>
            </a:xfrm>
            <a:custGeom>
              <a:avLst/>
              <a:gdLst/>
              <a:ahLst/>
              <a:cxnLst/>
              <a:rect l="0" t="0" r="0" b="0"/>
              <a:pathLst>
                <a:path w="116130" h="136712">
                  <a:moveTo>
                    <a:pt x="78029" y="5488"/>
                  </a:moveTo>
                  <a:lnTo>
                    <a:pt x="78029" y="5488"/>
                  </a:lnTo>
                  <a:lnTo>
                    <a:pt x="83085" y="5488"/>
                  </a:lnTo>
                  <a:lnTo>
                    <a:pt x="84576" y="4430"/>
                  </a:lnTo>
                  <a:lnTo>
                    <a:pt x="85569" y="2666"/>
                  </a:lnTo>
                  <a:lnTo>
                    <a:pt x="86230" y="432"/>
                  </a:lnTo>
                  <a:lnTo>
                    <a:pt x="85614" y="0"/>
                  </a:lnTo>
                  <a:lnTo>
                    <a:pt x="79689" y="3392"/>
                  </a:lnTo>
                  <a:lnTo>
                    <a:pt x="60073" y="10268"/>
                  </a:lnTo>
                  <a:lnTo>
                    <a:pt x="28927" y="36055"/>
                  </a:lnTo>
                  <a:lnTo>
                    <a:pt x="675" y="74582"/>
                  </a:lnTo>
                  <a:lnTo>
                    <a:pt x="0" y="79067"/>
                  </a:lnTo>
                  <a:lnTo>
                    <a:pt x="2816" y="124270"/>
                  </a:lnTo>
                  <a:lnTo>
                    <a:pt x="6853" y="131658"/>
                  </a:lnTo>
                  <a:lnTo>
                    <a:pt x="11528" y="134051"/>
                  </a:lnTo>
                  <a:lnTo>
                    <a:pt x="25190" y="136711"/>
                  </a:lnTo>
                  <a:lnTo>
                    <a:pt x="68168" y="130071"/>
                  </a:lnTo>
                  <a:lnTo>
                    <a:pt x="116129" y="1197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753">
              <a:extLst>
                <a:ext uri="{FF2B5EF4-FFF2-40B4-BE49-F238E27FC236}">
                  <a16:creationId xmlns:a16="http://schemas.microsoft.com/office/drawing/2014/main" id="{3D587415-FB6C-4C41-46C3-3F81B800DA6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335258" y="401930"/>
              <a:ext cx="151393" cy="118304"/>
            </a:xfrm>
            <a:custGeom>
              <a:avLst/>
              <a:gdLst/>
              <a:ahLst/>
              <a:cxnLst/>
              <a:rect l="0" t="0" r="0" b="0"/>
              <a:pathLst>
                <a:path w="151393" h="118304">
                  <a:moveTo>
                    <a:pt x="18042" y="64795"/>
                  </a:moveTo>
                  <a:lnTo>
                    <a:pt x="18042" y="64795"/>
                  </a:lnTo>
                  <a:lnTo>
                    <a:pt x="43577" y="64795"/>
                  </a:lnTo>
                  <a:lnTo>
                    <a:pt x="86262" y="50606"/>
                  </a:lnTo>
                  <a:lnTo>
                    <a:pt x="106799" y="32914"/>
                  </a:lnTo>
                  <a:lnTo>
                    <a:pt x="107905" y="29783"/>
                  </a:lnTo>
                  <a:lnTo>
                    <a:pt x="107584" y="26637"/>
                  </a:lnTo>
                  <a:lnTo>
                    <a:pt x="104898" y="17153"/>
                  </a:lnTo>
                  <a:lnTo>
                    <a:pt x="104521" y="13984"/>
                  </a:lnTo>
                  <a:lnTo>
                    <a:pt x="101280" y="7640"/>
                  </a:lnTo>
                  <a:lnTo>
                    <a:pt x="98934" y="4467"/>
                  </a:lnTo>
                  <a:lnTo>
                    <a:pt x="90683" y="941"/>
                  </a:lnTo>
                  <a:lnTo>
                    <a:pt x="85519" y="0"/>
                  </a:lnTo>
                  <a:lnTo>
                    <a:pt x="63082" y="3734"/>
                  </a:lnTo>
                  <a:lnTo>
                    <a:pt x="21634" y="26817"/>
                  </a:lnTo>
                  <a:lnTo>
                    <a:pt x="10466" y="35922"/>
                  </a:lnTo>
                  <a:lnTo>
                    <a:pt x="4092" y="49846"/>
                  </a:lnTo>
                  <a:lnTo>
                    <a:pt x="0" y="79599"/>
                  </a:lnTo>
                  <a:lnTo>
                    <a:pt x="4347" y="99403"/>
                  </a:lnTo>
                  <a:lnTo>
                    <a:pt x="12338" y="113619"/>
                  </a:lnTo>
                  <a:lnTo>
                    <a:pt x="17413" y="115336"/>
                  </a:lnTo>
                  <a:lnTo>
                    <a:pt x="37612" y="114813"/>
                  </a:lnTo>
                  <a:lnTo>
                    <a:pt x="53357" y="118303"/>
                  </a:lnTo>
                  <a:lnTo>
                    <a:pt x="100187" y="108347"/>
                  </a:lnTo>
                  <a:lnTo>
                    <a:pt x="151392" y="933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754">
              <a:extLst>
                <a:ext uri="{FF2B5EF4-FFF2-40B4-BE49-F238E27FC236}">
                  <a16:creationId xmlns:a16="http://schemas.microsoft.com/office/drawing/2014/main" id="{0EEB58EC-EAA3-E40C-FEB1-4E9C8203BEA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547940" y="296715"/>
              <a:ext cx="33570" cy="255736"/>
            </a:xfrm>
            <a:custGeom>
              <a:avLst/>
              <a:gdLst/>
              <a:ahLst/>
              <a:cxnLst/>
              <a:rect l="0" t="0" r="0" b="0"/>
              <a:pathLst>
                <a:path w="33570" h="255736">
                  <a:moveTo>
                    <a:pt x="24435" y="17610"/>
                  </a:moveTo>
                  <a:lnTo>
                    <a:pt x="24435" y="17610"/>
                  </a:lnTo>
                  <a:lnTo>
                    <a:pt x="24435" y="9409"/>
                  </a:lnTo>
                  <a:lnTo>
                    <a:pt x="32636" y="0"/>
                  </a:lnTo>
                  <a:lnTo>
                    <a:pt x="33569" y="9100"/>
                  </a:lnTo>
                  <a:lnTo>
                    <a:pt x="25724" y="53491"/>
                  </a:lnTo>
                  <a:lnTo>
                    <a:pt x="17086" y="98859"/>
                  </a:lnTo>
                  <a:lnTo>
                    <a:pt x="7135" y="137252"/>
                  </a:lnTo>
                  <a:lnTo>
                    <a:pt x="4673" y="184157"/>
                  </a:lnTo>
                  <a:lnTo>
                    <a:pt x="0" y="215124"/>
                  </a:lnTo>
                  <a:lnTo>
                    <a:pt x="4466" y="246755"/>
                  </a:lnTo>
                  <a:lnTo>
                    <a:pt x="5831" y="249748"/>
                  </a:lnTo>
                  <a:lnTo>
                    <a:pt x="7800" y="251744"/>
                  </a:lnTo>
                  <a:lnTo>
                    <a:pt x="14910" y="2557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3" name="SMARTInkShape-Group155">
            <a:extLst>
              <a:ext uri="{FF2B5EF4-FFF2-40B4-BE49-F238E27FC236}">
                <a16:creationId xmlns:a16="http://schemas.microsoft.com/office/drawing/2014/main" id="{CC21629D-0909-3042-4B29-75E61C0C72B2}"/>
              </a:ext>
            </a:extLst>
          </p:cNvPr>
          <p:cNvGrpSpPr/>
          <p:nvPr/>
        </p:nvGrpSpPr>
        <p:grpSpPr>
          <a:xfrm>
            <a:off x="7820025" y="428625"/>
            <a:ext cx="19051" cy="85726"/>
            <a:chOff x="7820025" y="428625"/>
            <a:chExt cx="19051" cy="85726"/>
          </a:xfrm>
        </p:grpSpPr>
        <p:sp>
          <p:nvSpPr>
            <p:cNvPr id="911" name="SMARTInkShape-755">
              <a:extLst>
                <a:ext uri="{FF2B5EF4-FFF2-40B4-BE49-F238E27FC236}">
                  <a16:creationId xmlns:a16="http://schemas.microsoft.com/office/drawing/2014/main" id="{F463B69C-9AB7-AA90-9FD3-88F1D1AB3ED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820025" y="4286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756">
              <a:extLst>
                <a:ext uri="{FF2B5EF4-FFF2-40B4-BE49-F238E27FC236}">
                  <a16:creationId xmlns:a16="http://schemas.microsoft.com/office/drawing/2014/main" id="{96190838-6AF0-7F0A-252A-146C5ECC897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829550" y="4953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9" name="SMARTInkShape-Group156">
            <a:extLst>
              <a:ext uri="{FF2B5EF4-FFF2-40B4-BE49-F238E27FC236}">
                <a16:creationId xmlns:a16="http://schemas.microsoft.com/office/drawing/2014/main" id="{C7C2C46A-2A90-2D19-2A0B-C0CC9625A4AD}"/>
              </a:ext>
            </a:extLst>
          </p:cNvPr>
          <p:cNvGrpSpPr/>
          <p:nvPr/>
        </p:nvGrpSpPr>
        <p:grpSpPr>
          <a:xfrm>
            <a:off x="6257925" y="695325"/>
            <a:ext cx="1628776" cy="257176"/>
            <a:chOff x="6257925" y="695325"/>
            <a:chExt cx="1628776" cy="257176"/>
          </a:xfrm>
        </p:grpSpPr>
        <p:sp>
          <p:nvSpPr>
            <p:cNvPr id="914" name="SMARTInkShape-757">
              <a:extLst>
                <a:ext uri="{FF2B5EF4-FFF2-40B4-BE49-F238E27FC236}">
                  <a16:creationId xmlns:a16="http://schemas.microsoft.com/office/drawing/2014/main" id="{D15C58C9-F668-3F19-2A10-F6E02B42489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276975" y="7905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41993" y="0"/>
                  </a:lnTo>
                  <a:lnTo>
                    <a:pt x="69077" y="0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758">
              <a:extLst>
                <a:ext uri="{FF2B5EF4-FFF2-40B4-BE49-F238E27FC236}">
                  <a16:creationId xmlns:a16="http://schemas.microsoft.com/office/drawing/2014/main" id="{1A049D20-E1D9-A565-6E8E-9131AFB5ADB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257925" y="85725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23370" y="1324"/>
                  </a:lnTo>
                  <a:lnTo>
                    <a:pt x="63491" y="262"/>
                  </a:lnTo>
                  <a:lnTo>
                    <a:pt x="105820" y="3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759">
              <a:extLst>
                <a:ext uri="{FF2B5EF4-FFF2-40B4-BE49-F238E27FC236}">
                  <a16:creationId xmlns:a16="http://schemas.microsoft.com/office/drawing/2014/main" id="{75863082-DD79-25A2-0175-E6600C9115A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648450" y="742950"/>
              <a:ext cx="9526" cy="180976"/>
            </a:xfrm>
            <a:custGeom>
              <a:avLst/>
              <a:gdLst/>
              <a:ahLst/>
              <a:cxnLst/>
              <a:rect l="0" t="0" r="0" b="0"/>
              <a:pathLst>
                <a:path w="9526" h="180976">
                  <a:moveTo>
                    <a:pt x="0" y="0"/>
                  </a:moveTo>
                  <a:lnTo>
                    <a:pt x="0" y="0"/>
                  </a:lnTo>
                  <a:lnTo>
                    <a:pt x="9515" y="0"/>
                  </a:lnTo>
                  <a:lnTo>
                    <a:pt x="9525" y="45585"/>
                  </a:lnTo>
                  <a:lnTo>
                    <a:pt x="9525" y="91976"/>
                  </a:lnTo>
                  <a:lnTo>
                    <a:pt x="9525" y="136799"/>
                  </a:lnTo>
                  <a:lnTo>
                    <a:pt x="9525" y="1809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760">
              <a:extLst>
                <a:ext uri="{FF2B5EF4-FFF2-40B4-BE49-F238E27FC236}">
                  <a16:creationId xmlns:a16="http://schemas.microsoft.com/office/drawing/2014/main" id="{784AD4E5-BCF9-CD1C-03F3-28E24A9C592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657975" y="756774"/>
              <a:ext cx="152401" cy="195727"/>
            </a:xfrm>
            <a:custGeom>
              <a:avLst/>
              <a:gdLst/>
              <a:ahLst/>
              <a:cxnLst/>
              <a:rect l="0" t="0" r="0" b="0"/>
              <a:pathLst>
                <a:path w="152401" h="195727">
                  <a:moveTo>
                    <a:pt x="0" y="24276"/>
                  </a:moveTo>
                  <a:lnTo>
                    <a:pt x="0" y="24276"/>
                  </a:lnTo>
                  <a:lnTo>
                    <a:pt x="0" y="19219"/>
                  </a:lnTo>
                  <a:lnTo>
                    <a:pt x="1058" y="17730"/>
                  </a:lnTo>
                  <a:lnTo>
                    <a:pt x="2822" y="16737"/>
                  </a:lnTo>
                  <a:lnTo>
                    <a:pt x="9491" y="14761"/>
                  </a:lnTo>
                  <a:lnTo>
                    <a:pt x="9515" y="9698"/>
                  </a:lnTo>
                  <a:lnTo>
                    <a:pt x="10576" y="8207"/>
                  </a:lnTo>
                  <a:lnTo>
                    <a:pt x="12343" y="7213"/>
                  </a:lnTo>
                  <a:lnTo>
                    <a:pt x="14578" y="6551"/>
                  </a:lnTo>
                  <a:lnTo>
                    <a:pt x="16069" y="5051"/>
                  </a:lnTo>
                  <a:lnTo>
                    <a:pt x="18166" y="0"/>
                  </a:lnTo>
                  <a:lnTo>
                    <a:pt x="18461" y="684"/>
                  </a:lnTo>
                  <a:lnTo>
                    <a:pt x="18657" y="2198"/>
                  </a:lnTo>
                  <a:lnTo>
                    <a:pt x="43494" y="46930"/>
                  </a:lnTo>
                  <a:lnTo>
                    <a:pt x="48518" y="65678"/>
                  </a:lnTo>
                  <a:lnTo>
                    <a:pt x="57194" y="78307"/>
                  </a:lnTo>
                  <a:lnTo>
                    <a:pt x="65284" y="85332"/>
                  </a:lnTo>
                  <a:lnTo>
                    <a:pt x="68922" y="87205"/>
                  </a:lnTo>
                  <a:lnTo>
                    <a:pt x="72406" y="87395"/>
                  </a:lnTo>
                  <a:lnTo>
                    <a:pt x="79100" y="84785"/>
                  </a:lnTo>
                  <a:lnTo>
                    <a:pt x="116144" y="50922"/>
                  </a:lnTo>
                  <a:lnTo>
                    <a:pt x="120411" y="43880"/>
                  </a:lnTo>
                  <a:lnTo>
                    <a:pt x="121549" y="40520"/>
                  </a:lnTo>
                  <a:lnTo>
                    <a:pt x="123365" y="38280"/>
                  </a:lnTo>
                  <a:lnTo>
                    <a:pt x="129922" y="34070"/>
                  </a:lnTo>
                  <a:lnTo>
                    <a:pt x="131825" y="29334"/>
                  </a:lnTo>
                  <a:lnTo>
                    <a:pt x="133393" y="27648"/>
                  </a:lnTo>
                  <a:lnTo>
                    <a:pt x="151880" y="15182"/>
                  </a:lnTo>
                  <a:lnTo>
                    <a:pt x="152380" y="57610"/>
                  </a:lnTo>
                  <a:lnTo>
                    <a:pt x="152396" y="99535"/>
                  </a:lnTo>
                  <a:lnTo>
                    <a:pt x="146912" y="136273"/>
                  </a:lnTo>
                  <a:lnTo>
                    <a:pt x="149245" y="154004"/>
                  </a:lnTo>
                  <a:lnTo>
                    <a:pt x="143922" y="186390"/>
                  </a:lnTo>
                  <a:lnTo>
                    <a:pt x="144631" y="189502"/>
                  </a:lnTo>
                  <a:lnTo>
                    <a:pt x="152400" y="1957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761">
              <a:extLst>
                <a:ext uri="{FF2B5EF4-FFF2-40B4-BE49-F238E27FC236}">
                  <a16:creationId xmlns:a16="http://schemas.microsoft.com/office/drawing/2014/main" id="{6BB41332-8D21-8C62-A4EA-4E28DBD425B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953250" y="790575"/>
              <a:ext cx="1" cy="104776"/>
            </a:xfrm>
            <a:custGeom>
              <a:avLst/>
              <a:gdLst/>
              <a:ahLst/>
              <a:cxnLst/>
              <a:rect l="0" t="0" r="0" b="0"/>
              <a:pathLst>
                <a:path w="1" h="104776">
                  <a:moveTo>
                    <a:pt x="0" y="0"/>
                  </a:moveTo>
                  <a:lnTo>
                    <a:pt x="0" y="0"/>
                  </a:lnTo>
                  <a:lnTo>
                    <a:pt x="0" y="4726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762">
              <a:extLst>
                <a:ext uri="{FF2B5EF4-FFF2-40B4-BE49-F238E27FC236}">
                  <a16:creationId xmlns:a16="http://schemas.microsoft.com/office/drawing/2014/main" id="{068F9BB6-AD5B-F5AC-669D-E5085DBD677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915150" y="714375"/>
              <a:ext cx="123826" cy="47626"/>
            </a:xfrm>
            <a:custGeom>
              <a:avLst/>
              <a:gdLst/>
              <a:ahLst/>
              <a:cxnLst/>
              <a:rect l="0" t="0" r="0" b="0"/>
              <a:pathLst>
                <a:path w="123826" h="47626">
                  <a:moveTo>
                    <a:pt x="0" y="47625"/>
                  </a:moveTo>
                  <a:lnTo>
                    <a:pt x="0" y="47625"/>
                  </a:lnTo>
                  <a:lnTo>
                    <a:pt x="8662" y="40021"/>
                  </a:lnTo>
                  <a:lnTo>
                    <a:pt x="53591" y="16154"/>
                  </a:lnTo>
                  <a:lnTo>
                    <a:pt x="84434" y="319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763">
              <a:extLst>
                <a:ext uri="{FF2B5EF4-FFF2-40B4-BE49-F238E27FC236}">
                  <a16:creationId xmlns:a16="http://schemas.microsoft.com/office/drawing/2014/main" id="{DFB1168A-65E1-7BAB-357F-BD014D22654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962775" y="78105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43848" y="6185"/>
                  </a:lnTo>
                  <a:lnTo>
                    <a:pt x="89903" y="36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764">
              <a:extLst>
                <a:ext uri="{FF2B5EF4-FFF2-40B4-BE49-F238E27FC236}">
                  <a16:creationId xmlns:a16="http://schemas.microsoft.com/office/drawing/2014/main" id="{2B5EDEA7-873B-0426-B4EA-148D08A9750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953250" y="876300"/>
              <a:ext cx="142876" cy="18935"/>
            </a:xfrm>
            <a:custGeom>
              <a:avLst/>
              <a:gdLst/>
              <a:ahLst/>
              <a:cxnLst/>
              <a:rect l="0" t="0" r="0" b="0"/>
              <a:pathLst>
                <a:path w="142876" h="18935">
                  <a:moveTo>
                    <a:pt x="0" y="9525"/>
                  </a:moveTo>
                  <a:lnTo>
                    <a:pt x="0" y="9525"/>
                  </a:lnTo>
                  <a:lnTo>
                    <a:pt x="0" y="18658"/>
                  </a:lnTo>
                  <a:lnTo>
                    <a:pt x="10113" y="18934"/>
                  </a:lnTo>
                  <a:lnTo>
                    <a:pt x="17900" y="16176"/>
                  </a:lnTo>
                  <a:lnTo>
                    <a:pt x="21458" y="13959"/>
                  </a:lnTo>
                  <a:lnTo>
                    <a:pt x="67722" y="4858"/>
                  </a:lnTo>
                  <a:lnTo>
                    <a:pt x="80546" y="4981"/>
                  </a:lnTo>
                  <a:lnTo>
                    <a:pt x="85447" y="649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765">
              <a:extLst>
                <a:ext uri="{FF2B5EF4-FFF2-40B4-BE49-F238E27FC236}">
                  <a16:creationId xmlns:a16="http://schemas.microsoft.com/office/drawing/2014/main" id="{143E2CA1-B997-BEC0-E822-4841C2002A4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210425" y="763324"/>
              <a:ext cx="9492" cy="132027"/>
            </a:xfrm>
            <a:custGeom>
              <a:avLst/>
              <a:gdLst/>
              <a:ahLst/>
              <a:cxnLst/>
              <a:rect l="0" t="0" r="0" b="0"/>
              <a:pathLst>
                <a:path w="9492" h="132027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7" y="7143"/>
                  </a:lnTo>
                  <a:lnTo>
                    <a:pt x="7540" y="5379"/>
                  </a:lnTo>
                  <a:lnTo>
                    <a:pt x="9134" y="0"/>
                  </a:lnTo>
                  <a:lnTo>
                    <a:pt x="9491" y="22163"/>
                  </a:lnTo>
                  <a:lnTo>
                    <a:pt x="2973" y="62190"/>
                  </a:lnTo>
                  <a:lnTo>
                    <a:pt x="391" y="104498"/>
                  </a:lnTo>
                  <a:lnTo>
                    <a:pt x="0" y="1320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766">
              <a:extLst>
                <a:ext uri="{FF2B5EF4-FFF2-40B4-BE49-F238E27FC236}">
                  <a16:creationId xmlns:a16="http://schemas.microsoft.com/office/drawing/2014/main" id="{E56E7CBF-73E3-BC18-6A6B-4EA3885A395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134225" y="757452"/>
              <a:ext cx="178499" cy="173039"/>
            </a:xfrm>
            <a:custGeom>
              <a:avLst/>
              <a:gdLst/>
              <a:ahLst/>
              <a:cxnLst/>
              <a:rect l="0" t="0" r="0" b="0"/>
              <a:pathLst>
                <a:path w="178499" h="173039">
                  <a:moveTo>
                    <a:pt x="0" y="23598"/>
                  </a:moveTo>
                  <a:lnTo>
                    <a:pt x="0" y="23598"/>
                  </a:lnTo>
                  <a:lnTo>
                    <a:pt x="5056" y="18541"/>
                  </a:lnTo>
                  <a:lnTo>
                    <a:pt x="23370" y="10341"/>
                  </a:lnTo>
                  <a:lnTo>
                    <a:pt x="68378" y="0"/>
                  </a:lnTo>
                  <a:lnTo>
                    <a:pt x="83660" y="57"/>
                  </a:lnTo>
                  <a:lnTo>
                    <a:pt x="123750" y="6073"/>
                  </a:lnTo>
                  <a:lnTo>
                    <a:pt x="145087" y="19581"/>
                  </a:lnTo>
                  <a:lnTo>
                    <a:pt x="168439" y="43109"/>
                  </a:lnTo>
                  <a:lnTo>
                    <a:pt x="172617" y="49305"/>
                  </a:lnTo>
                  <a:lnTo>
                    <a:pt x="178498" y="78252"/>
                  </a:lnTo>
                  <a:lnTo>
                    <a:pt x="174230" y="98689"/>
                  </a:lnTo>
                  <a:lnTo>
                    <a:pt x="159299" y="127566"/>
                  </a:lnTo>
                  <a:lnTo>
                    <a:pt x="144331" y="144950"/>
                  </a:lnTo>
                  <a:lnTo>
                    <a:pt x="132585" y="151615"/>
                  </a:lnTo>
                  <a:lnTo>
                    <a:pt x="111251" y="161012"/>
                  </a:lnTo>
                  <a:lnTo>
                    <a:pt x="93895" y="169338"/>
                  </a:lnTo>
                  <a:lnTo>
                    <a:pt x="75598" y="173038"/>
                  </a:lnTo>
                  <a:lnTo>
                    <a:pt x="59705" y="171860"/>
                  </a:lnTo>
                  <a:lnTo>
                    <a:pt x="33341" y="166124"/>
                  </a:lnTo>
                  <a:lnTo>
                    <a:pt x="19050" y="1569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767">
              <a:extLst>
                <a:ext uri="{FF2B5EF4-FFF2-40B4-BE49-F238E27FC236}">
                  <a16:creationId xmlns:a16="http://schemas.microsoft.com/office/drawing/2014/main" id="{FEF6EB02-2AFA-44E2-821F-D683EC1189B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400925" y="757395"/>
              <a:ext cx="28563" cy="138237"/>
            </a:xfrm>
            <a:custGeom>
              <a:avLst/>
              <a:gdLst/>
              <a:ahLst/>
              <a:cxnLst/>
              <a:rect l="0" t="0" r="0" b="0"/>
              <a:pathLst>
                <a:path w="28563" h="138237">
                  <a:moveTo>
                    <a:pt x="9525" y="14130"/>
                  </a:moveTo>
                  <a:lnTo>
                    <a:pt x="9525" y="14130"/>
                  </a:lnTo>
                  <a:lnTo>
                    <a:pt x="22782" y="873"/>
                  </a:lnTo>
                  <a:lnTo>
                    <a:pt x="24713" y="0"/>
                  </a:lnTo>
                  <a:lnTo>
                    <a:pt x="26001" y="477"/>
                  </a:lnTo>
                  <a:lnTo>
                    <a:pt x="26859" y="1853"/>
                  </a:lnTo>
                  <a:lnTo>
                    <a:pt x="28236" y="11666"/>
                  </a:lnTo>
                  <a:lnTo>
                    <a:pt x="28562" y="36383"/>
                  </a:lnTo>
                  <a:lnTo>
                    <a:pt x="19638" y="82452"/>
                  </a:lnTo>
                  <a:lnTo>
                    <a:pt x="18252" y="93178"/>
                  </a:lnTo>
                  <a:lnTo>
                    <a:pt x="11563" y="111511"/>
                  </a:lnTo>
                  <a:lnTo>
                    <a:pt x="7307" y="129061"/>
                  </a:lnTo>
                  <a:lnTo>
                    <a:pt x="3247" y="138236"/>
                  </a:lnTo>
                  <a:lnTo>
                    <a:pt x="0" y="1379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768">
              <a:extLst>
                <a:ext uri="{FF2B5EF4-FFF2-40B4-BE49-F238E27FC236}">
                  <a16:creationId xmlns:a16="http://schemas.microsoft.com/office/drawing/2014/main" id="{E63039C3-8E48-4C13-0C15-02E70191C46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486650" y="763440"/>
              <a:ext cx="66285" cy="160486"/>
            </a:xfrm>
            <a:custGeom>
              <a:avLst/>
              <a:gdLst/>
              <a:ahLst/>
              <a:cxnLst/>
              <a:rect l="0" t="0" r="0" b="0"/>
              <a:pathLst>
                <a:path w="66285" h="160486">
                  <a:moveTo>
                    <a:pt x="57150" y="17610"/>
                  </a:moveTo>
                  <a:lnTo>
                    <a:pt x="57150" y="17610"/>
                  </a:lnTo>
                  <a:lnTo>
                    <a:pt x="57150" y="9409"/>
                  </a:lnTo>
                  <a:lnTo>
                    <a:pt x="65351" y="0"/>
                  </a:lnTo>
                  <a:lnTo>
                    <a:pt x="65793" y="578"/>
                  </a:lnTo>
                  <a:lnTo>
                    <a:pt x="66284" y="4043"/>
                  </a:lnTo>
                  <a:lnTo>
                    <a:pt x="57935" y="36646"/>
                  </a:lnTo>
                  <a:lnTo>
                    <a:pt x="39823" y="74757"/>
                  </a:lnTo>
                  <a:lnTo>
                    <a:pt x="19201" y="116832"/>
                  </a:lnTo>
                  <a:lnTo>
                    <a:pt x="0" y="1604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769">
              <a:extLst>
                <a:ext uri="{FF2B5EF4-FFF2-40B4-BE49-F238E27FC236}">
                  <a16:creationId xmlns:a16="http://schemas.microsoft.com/office/drawing/2014/main" id="{04F759B1-4A22-C3AF-E6CF-B9D87E008AB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515225" y="724456"/>
              <a:ext cx="108987" cy="208995"/>
            </a:xfrm>
            <a:custGeom>
              <a:avLst/>
              <a:gdLst/>
              <a:ahLst/>
              <a:cxnLst/>
              <a:rect l="0" t="0" r="0" b="0"/>
              <a:pathLst>
                <a:path w="108987" h="208995">
                  <a:moveTo>
                    <a:pt x="0" y="56594"/>
                  </a:moveTo>
                  <a:lnTo>
                    <a:pt x="0" y="56594"/>
                  </a:lnTo>
                  <a:lnTo>
                    <a:pt x="8201" y="56594"/>
                  </a:lnTo>
                  <a:lnTo>
                    <a:pt x="8643" y="55536"/>
                  </a:lnTo>
                  <a:lnTo>
                    <a:pt x="9134" y="51537"/>
                  </a:lnTo>
                  <a:lnTo>
                    <a:pt x="10323" y="50048"/>
                  </a:lnTo>
                  <a:lnTo>
                    <a:pt x="14465" y="48393"/>
                  </a:lnTo>
                  <a:lnTo>
                    <a:pt x="15994" y="46893"/>
                  </a:lnTo>
                  <a:lnTo>
                    <a:pt x="17691" y="42405"/>
                  </a:lnTo>
                  <a:lnTo>
                    <a:pt x="18648" y="33928"/>
                  </a:lnTo>
                  <a:lnTo>
                    <a:pt x="27338" y="27823"/>
                  </a:lnTo>
                  <a:lnTo>
                    <a:pt x="73933" y="2261"/>
                  </a:lnTo>
                  <a:lnTo>
                    <a:pt x="83396" y="0"/>
                  </a:lnTo>
                  <a:lnTo>
                    <a:pt x="95148" y="9722"/>
                  </a:lnTo>
                  <a:lnTo>
                    <a:pt x="100496" y="25884"/>
                  </a:lnTo>
                  <a:lnTo>
                    <a:pt x="108986" y="65697"/>
                  </a:lnTo>
                  <a:lnTo>
                    <a:pt x="106061" y="110866"/>
                  </a:lnTo>
                  <a:lnTo>
                    <a:pt x="104944" y="158207"/>
                  </a:lnTo>
                  <a:lnTo>
                    <a:pt x="104781" y="204984"/>
                  </a:lnTo>
                  <a:lnTo>
                    <a:pt x="104775" y="2089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770">
              <a:extLst>
                <a:ext uri="{FF2B5EF4-FFF2-40B4-BE49-F238E27FC236}">
                  <a16:creationId xmlns:a16="http://schemas.microsoft.com/office/drawing/2014/main" id="{1DE67A3F-30B3-65EC-8B2A-BC4A419DF12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524750" y="8667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9721" y="8467"/>
                  </a:lnTo>
                  <a:lnTo>
                    <a:pt x="55887" y="88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771">
              <a:extLst>
                <a:ext uri="{FF2B5EF4-FFF2-40B4-BE49-F238E27FC236}">
                  <a16:creationId xmlns:a16="http://schemas.microsoft.com/office/drawing/2014/main" id="{A6ECD33D-FCA1-9933-52B1-F470668604F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744227" y="695325"/>
              <a:ext cx="142474" cy="228465"/>
            </a:xfrm>
            <a:custGeom>
              <a:avLst/>
              <a:gdLst/>
              <a:ahLst/>
              <a:cxnLst/>
              <a:rect l="0" t="0" r="0" b="0"/>
              <a:pathLst>
                <a:path w="142474" h="228465">
                  <a:moveTo>
                    <a:pt x="9123" y="104775"/>
                  </a:moveTo>
                  <a:lnTo>
                    <a:pt x="9123" y="104775"/>
                  </a:lnTo>
                  <a:lnTo>
                    <a:pt x="9123" y="145494"/>
                  </a:lnTo>
                  <a:lnTo>
                    <a:pt x="9123" y="185788"/>
                  </a:lnTo>
                  <a:lnTo>
                    <a:pt x="9123" y="223378"/>
                  </a:lnTo>
                  <a:lnTo>
                    <a:pt x="10181" y="225119"/>
                  </a:lnTo>
                  <a:lnTo>
                    <a:pt x="11945" y="226279"/>
                  </a:lnTo>
                  <a:lnTo>
                    <a:pt x="17324" y="228142"/>
                  </a:lnTo>
                  <a:lnTo>
                    <a:pt x="13199" y="228464"/>
                  </a:lnTo>
                  <a:lnTo>
                    <a:pt x="11840" y="227451"/>
                  </a:lnTo>
                  <a:lnTo>
                    <a:pt x="10331" y="223503"/>
                  </a:lnTo>
                  <a:lnTo>
                    <a:pt x="6460" y="191397"/>
                  </a:lnTo>
                  <a:lnTo>
                    <a:pt x="2648" y="176082"/>
                  </a:lnTo>
                  <a:lnTo>
                    <a:pt x="0" y="129700"/>
                  </a:lnTo>
                  <a:lnTo>
                    <a:pt x="735" y="103192"/>
                  </a:lnTo>
                  <a:lnTo>
                    <a:pt x="4690" y="94194"/>
                  </a:lnTo>
                  <a:lnTo>
                    <a:pt x="7226" y="91371"/>
                  </a:lnTo>
                  <a:lnTo>
                    <a:pt x="14793" y="86339"/>
                  </a:lnTo>
                  <a:lnTo>
                    <a:pt x="16934" y="81412"/>
                  </a:lnTo>
                  <a:lnTo>
                    <a:pt x="19622" y="80733"/>
                  </a:lnTo>
                  <a:lnTo>
                    <a:pt x="28253" y="82801"/>
                  </a:lnTo>
                  <a:lnTo>
                    <a:pt x="31401" y="84834"/>
                  </a:lnTo>
                  <a:lnTo>
                    <a:pt x="33500" y="87248"/>
                  </a:lnTo>
                  <a:lnTo>
                    <a:pt x="37948" y="93810"/>
                  </a:lnTo>
                  <a:lnTo>
                    <a:pt x="50238" y="108346"/>
                  </a:lnTo>
                  <a:lnTo>
                    <a:pt x="63906" y="133187"/>
                  </a:lnTo>
                  <a:lnTo>
                    <a:pt x="66279" y="139628"/>
                  </a:lnTo>
                  <a:lnTo>
                    <a:pt x="72508" y="149204"/>
                  </a:lnTo>
                  <a:lnTo>
                    <a:pt x="74335" y="155566"/>
                  </a:lnTo>
                  <a:lnTo>
                    <a:pt x="75881" y="157685"/>
                  </a:lnTo>
                  <a:lnTo>
                    <a:pt x="77969" y="159099"/>
                  </a:lnTo>
                  <a:lnTo>
                    <a:pt x="83113" y="161727"/>
                  </a:lnTo>
                  <a:lnTo>
                    <a:pt x="121935" y="198539"/>
                  </a:lnTo>
                  <a:lnTo>
                    <a:pt x="122431" y="197976"/>
                  </a:lnTo>
                  <a:lnTo>
                    <a:pt x="122982" y="194528"/>
                  </a:lnTo>
                  <a:lnTo>
                    <a:pt x="129882" y="182633"/>
                  </a:lnTo>
                  <a:lnTo>
                    <a:pt x="132768" y="135061"/>
                  </a:lnTo>
                  <a:lnTo>
                    <a:pt x="132924" y="88733"/>
                  </a:lnTo>
                  <a:lnTo>
                    <a:pt x="133999" y="66390"/>
                  </a:lnTo>
                  <a:lnTo>
                    <a:pt x="140486" y="43179"/>
                  </a:lnTo>
                  <a:lnTo>
                    <a:pt x="14247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2" name="SMARTInkShape-Group157">
            <a:extLst>
              <a:ext uri="{FF2B5EF4-FFF2-40B4-BE49-F238E27FC236}">
                <a16:creationId xmlns:a16="http://schemas.microsoft.com/office/drawing/2014/main" id="{72196FAF-CAB3-39EA-B06A-40478AEC87F5}"/>
              </a:ext>
            </a:extLst>
          </p:cNvPr>
          <p:cNvGrpSpPr/>
          <p:nvPr/>
        </p:nvGrpSpPr>
        <p:grpSpPr>
          <a:xfrm>
            <a:off x="8125805" y="680312"/>
            <a:ext cx="350595" cy="338864"/>
            <a:chOff x="8125805" y="680312"/>
            <a:chExt cx="350595" cy="338864"/>
          </a:xfrm>
        </p:grpSpPr>
        <p:sp>
          <p:nvSpPr>
            <p:cNvPr id="930" name="SMARTInkShape-772">
              <a:extLst>
                <a:ext uri="{FF2B5EF4-FFF2-40B4-BE49-F238E27FC236}">
                  <a16:creationId xmlns:a16="http://schemas.microsoft.com/office/drawing/2014/main" id="{AEDB44DF-6A81-4E84-5BFF-5903CCAA8FA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125805" y="689216"/>
              <a:ext cx="93880" cy="272810"/>
            </a:xfrm>
            <a:custGeom>
              <a:avLst/>
              <a:gdLst/>
              <a:ahLst/>
              <a:cxnLst/>
              <a:rect l="0" t="0" r="0" b="0"/>
              <a:pathLst>
                <a:path w="93880" h="272810">
                  <a:moveTo>
                    <a:pt x="84745" y="6109"/>
                  </a:moveTo>
                  <a:lnTo>
                    <a:pt x="84745" y="6109"/>
                  </a:lnTo>
                  <a:lnTo>
                    <a:pt x="89801" y="1052"/>
                  </a:lnTo>
                  <a:lnTo>
                    <a:pt x="91292" y="621"/>
                  </a:lnTo>
                  <a:lnTo>
                    <a:pt x="92285" y="1392"/>
                  </a:lnTo>
                  <a:lnTo>
                    <a:pt x="92946" y="2964"/>
                  </a:lnTo>
                  <a:lnTo>
                    <a:pt x="93388" y="2954"/>
                  </a:lnTo>
                  <a:lnTo>
                    <a:pt x="93879" y="121"/>
                  </a:lnTo>
                  <a:lnTo>
                    <a:pt x="92951" y="0"/>
                  </a:lnTo>
                  <a:lnTo>
                    <a:pt x="52506" y="24272"/>
                  </a:lnTo>
                  <a:lnTo>
                    <a:pt x="35916" y="44652"/>
                  </a:lnTo>
                  <a:lnTo>
                    <a:pt x="14175" y="89787"/>
                  </a:lnTo>
                  <a:lnTo>
                    <a:pt x="3981" y="113570"/>
                  </a:lnTo>
                  <a:lnTo>
                    <a:pt x="0" y="152337"/>
                  </a:lnTo>
                  <a:lnTo>
                    <a:pt x="2133" y="188077"/>
                  </a:lnTo>
                  <a:lnTo>
                    <a:pt x="8759" y="235506"/>
                  </a:lnTo>
                  <a:lnTo>
                    <a:pt x="18172" y="267113"/>
                  </a:lnTo>
                  <a:lnTo>
                    <a:pt x="20254" y="269011"/>
                  </a:lnTo>
                  <a:lnTo>
                    <a:pt x="27595" y="2728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773">
              <a:extLst>
                <a:ext uri="{FF2B5EF4-FFF2-40B4-BE49-F238E27FC236}">
                  <a16:creationId xmlns:a16="http://schemas.microsoft.com/office/drawing/2014/main" id="{CD3ADA8A-8556-3750-1EDB-C7E849D48A1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382000" y="680312"/>
              <a:ext cx="94400" cy="338864"/>
            </a:xfrm>
            <a:custGeom>
              <a:avLst/>
              <a:gdLst/>
              <a:ahLst/>
              <a:cxnLst/>
              <a:rect l="0" t="0" r="0" b="0"/>
              <a:pathLst>
                <a:path w="94400" h="338864">
                  <a:moveTo>
                    <a:pt x="0" y="5488"/>
                  </a:moveTo>
                  <a:lnTo>
                    <a:pt x="0" y="5488"/>
                  </a:lnTo>
                  <a:lnTo>
                    <a:pt x="5056" y="431"/>
                  </a:lnTo>
                  <a:lnTo>
                    <a:pt x="7605" y="0"/>
                  </a:lnTo>
                  <a:lnTo>
                    <a:pt x="10361" y="771"/>
                  </a:lnTo>
                  <a:lnTo>
                    <a:pt x="37543" y="19017"/>
                  </a:lnTo>
                  <a:lnTo>
                    <a:pt x="56411" y="47042"/>
                  </a:lnTo>
                  <a:lnTo>
                    <a:pt x="72251" y="87858"/>
                  </a:lnTo>
                  <a:lnTo>
                    <a:pt x="88798" y="135391"/>
                  </a:lnTo>
                  <a:lnTo>
                    <a:pt x="94399" y="181292"/>
                  </a:lnTo>
                  <a:lnTo>
                    <a:pt x="92176" y="213506"/>
                  </a:lnTo>
                  <a:lnTo>
                    <a:pt x="81943" y="247779"/>
                  </a:lnTo>
                  <a:lnTo>
                    <a:pt x="50188" y="292928"/>
                  </a:lnTo>
                  <a:lnTo>
                    <a:pt x="40651" y="302572"/>
                  </a:lnTo>
                  <a:lnTo>
                    <a:pt x="0" y="3388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4.1.5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goal tallies from eleven games played by a soccer team. </a:t>
            </a:r>
          </a:p>
          <a:p>
            <a:endParaRPr lang="en-US" dirty="0"/>
          </a:p>
          <a:p>
            <a:r>
              <a:rPr lang="en-US" dirty="0"/>
              <a:t>Find the median.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198" y="2327945"/>
          <a:ext cx="6096002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9" name="SMARTInkShape-484">
            <a:extLst>
              <a:ext uri="{FF2B5EF4-FFF2-40B4-BE49-F238E27FC236}">
                <a16:creationId xmlns:a16="http://schemas.microsoft.com/office/drawing/2014/main" id="{7773EDD0-BBCF-6D69-131F-22291012F61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86325" y="5316284"/>
            <a:ext cx="218910" cy="198692"/>
          </a:xfrm>
          <a:custGeom>
            <a:avLst/>
            <a:gdLst/>
            <a:ahLst/>
            <a:cxnLst/>
            <a:rect l="0" t="0" r="0" b="0"/>
            <a:pathLst>
              <a:path w="218910" h="198692">
                <a:moveTo>
                  <a:pt x="57150" y="27241"/>
                </a:moveTo>
                <a:lnTo>
                  <a:pt x="57150" y="27241"/>
                </a:lnTo>
                <a:lnTo>
                  <a:pt x="57150" y="17726"/>
                </a:lnTo>
                <a:lnTo>
                  <a:pt x="62206" y="17719"/>
                </a:lnTo>
                <a:lnTo>
                  <a:pt x="63695" y="16660"/>
                </a:lnTo>
                <a:lnTo>
                  <a:pt x="64689" y="14896"/>
                </a:lnTo>
                <a:lnTo>
                  <a:pt x="66282" y="9515"/>
                </a:lnTo>
                <a:lnTo>
                  <a:pt x="69323" y="8779"/>
                </a:lnTo>
                <a:lnTo>
                  <a:pt x="79898" y="8307"/>
                </a:lnTo>
                <a:lnTo>
                  <a:pt x="85958" y="5420"/>
                </a:lnTo>
                <a:lnTo>
                  <a:pt x="92178" y="1667"/>
                </a:lnTo>
                <a:lnTo>
                  <a:pt x="98470" y="0"/>
                </a:lnTo>
                <a:lnTo>
                  <a:pt x="101631" y="614"/>
                </a:lnTo>
                <a:lnTo>
                  <a:pt x="114306" y="6381"/>
                </a:lnTo>
                <a:lnTo>
                  <a:pt x="126648" y="10477"/>
                </a:lnTo>
                <a:lnTo>
                  <a:pt x="140889" y="15572"/>
                </a:lnTo>
                <a:lnTo>
                  <a:pt x="144726" y="16285"/>
                </a:lnTo>
                <a:lnTo>
                  <a:pt x="147284" y="17820"/>
                </a:lnTo>
                <a:lnTo>
                  <a:pt x="148991" y="19902"/>
                </a:lnTo>
                <a:lnTo>
                  <a:pt x="151943" y="25038"/>
                </a:lnTo>
                <a:lnTo>
                  <a:pt x="160401" y="35013"/>
                </a:lnTo>
                <a:lnTo>
                  <a:pt x="161473" y="41303"/>
                </a:lnTo>
                <a:lnTo>
                  <a:pt x="161791" y="49869"/>
                </a:lnTo>
                <a:lnTo>
                  <a:pt x="160777" y="51852"/>
                </a:lnTo>
                <a:lnTo>
                  <a:pt x="159043" y="53173"/>
                </a:lnTo>
                <a:lnTo>
                  <a:pt x="154294" y="55700"/>
                </a:lnTo>
                <a:lnTo>
                  <a:pt x="135355" y="70902"/>
                </a:lnTo>
                <a:lnTo>
                  <a:pt x="116264" y="76905"/>
                </a:lnTo>
                <a:lnTo>
                  <a:pt x="108823" y="81063"/>
                </a:lnTo>
                <a:lnTo>
                  <a:pt x="95422" y="83734"/>
                </a:lnTo>
                <a:lnTo>
                  <a:pt x="92190" y="83953"/>
                </a:lnTo>
                <a:lnTo>
                  <a:pt x="85777" y="87018"/>
                </a:lnTo>
                <a:lnTo>
                  <a:pt x="76215" y="93906"/>
                </a:lnTo>
                <a:lnTo>
                  <a:pt x="89458" y="93916"/>
                </a:lnTo>
                <a:lnTo>
                  <a:pt x="95498" y="91094"/>
                </a:lnTo>
                <a:lnTo>
                  <a:pt x="101710" y="87371"/>
                </a:lnTo>
                <a:lnTo>
                  <a:pt x="114322" y="84979"/>
                </a:lnTo>
                <a:lnTo>
                  <a:pt x="117490" y="84783"/>
                </a:lnTo>
                <a:lnTo>
                  <a:pt x="164574" y="93747"/>
                </a:lnTo>
                <a:lnTo>
                  <a:pt x="174743" y="94899"/>
                </a:lnTo>
                <a:lnTo>
                  <a:pt x="199846" y="105670"/>
                </a:lnTo>
                <a:lnTo>
                  <a:pt x="212690" y="116581"/>
                </a:lnTo>
                <a:lnTo>
                  <a:pt x="216237" y="122687"/>
                </a:lnTo>
                <a:lnTo>
                  <a:pt x="218909" y="139671"/>
                </a:lnTo>
                <a:lnTo>
                  <a:pt x="208692" y="151655"/>
                </a:lnTo>
                <a:lnTo>
                  <a:pt x="201760" y="157678"/>
                </a:lnTo>
                <a:lnTo>
                  <a:pt x="185959" y="165960"/>
                </a:lnTo>
                <a:lnTo>
                  <a:pt x="139616" y="175010"/>
                </a:lnTo>
                <a:lnTo>
                  <a:pt x="100898" y="179370"/>
                </a:lnTo>
                <a:lnTo>
                  <a:pt x="82343" y="180619"/>
                </a:lnTo>
                <a:lnTo>
                  <a:pt x="35096" y="195449"/>
                </a:lnTo>
                <a:lnTo>
                  <a:pt x="9721" y="198501"/>
                </a:lnTo>
                <a:lnTo>
                  <a:pt x="0" y="19869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SMARTInkShape-Group95">
            <a:extLst>
              <a:ext uri="{FF2B5EF4-FFF2-40B4-BE49-F238E27FC236}">
                <a16:creationId xmlns:a16="http://schemas.microsoft.com/office/drawing/2014/main" id="{3AF15817-9643-9F5F-A6F4-70820897ED50}"/>
              </a:ext>
            </a:extLst>
          </p:cNvPr>
          <p:cNvGrpSpPr/>
          <p:nvPr/>
        </p:nvGrpSpPr>
        <p:grpSpPr>
          <a:xfrm>
            <a:off x="4276735" y="5410200"/>
            <a:ext cx="190491" cy="66676"/>
            <a:chOff x="4276735" y="5410200"/>
            <a:chExt cx="190491" cy="66676"/>
          </a:xfrm>
        </p:grpSpPr>
        <p:sp>
          <p:nvSpPr>
            <p:cNvPr id="100" name="SMARTInkShape-485">
              <a:extLst>
                <a:ext uri="{FF2B5EF4-FFF2-40B4-BE49-F238E27FC236}">
                  <a16:creationId xmlns:a16="http://schemas.microsoft.com/office/drawing/2014/main" id="{668FF789-875B-3F67-5060-9BCD7B5FA18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276735" y="5410200"/>
              <a:ext cx="152391" cy="18659"/>
            </a:xfrm>
            <a:custGeom>
              <a:avLst/>
              <a:gdLst/>
              <a:ahLst/>
              <a:cxnLst/>
              <a:rect l="0" t="0" r="0" b="0"/>
              <a:pathLst>
                <a:path w="152391" h="18659">
                  <a:moveTo>
                    <a:pt x="9515" y="9525"/>
                  </a:moveTo>
                  <a:lnTo>
                    <a:pt x="9515" y="9525"/>
                  </a:lnTo>
                  <a:lnTo>
                    <a:pt x="9515" y="15013"/>
                  </a:lnTo>
                  <a:lnTo>
                    <a:pt x="9515" y="10457"/>
                  </a:lnTo>
                  <a:lnTo>
                    <a:pt x="6693" y="9939"/>
                  </a:lnTo>
                  <a:lnTo>
                    <a:pt x="0" y="9525"/>
                  </a:lnTo>
                  <a:lnTo>
                    <a:pt x="8192" y="17726"/>
                  </a:lnTo>
                  <a:lnTo>
                    <a:pt x="14180" y="18658"/>
                  </a:lnTo>
                  <a:lnTo>
                    <a:pt x="40072" y="10814"/>
                  </a:lnTo>
                  <a:lnTo>
                    <a:pt x="43644" y="11443"/>
                  </a:lnTo>
                  <a:lnTo>
                    <a:pt x="50436" y="14963"/>
                  </a:lnTo>
                  <a:lnTo>
                    <a:pt x="54788" y="15268"/>
                  </a:lnTo>
                  <a:lnTo>
                    <a:pt x="98343" y="9716"/>
                  </a:lnTo>
                  <a:lnTo>
                    <a:pt x="117038" y="9551"/>
                  </a:lnTo>
                  <a:lnTo>
                    <a:pt x="123625" y="6714"/>
                  </a:lnTo>
                  <a:lnTo>
                    <a:pt x="130080" y="2984"/>
                  </a:lnTo>
                  <a:lnTo>
                    <a:pt x="142662" y="262"/>
                  </a:lnTo>
                  <a:lnTo>
                    <a:pt x="15239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86">
              <a:extLst>
                <a:ext uri="{FF2B5EF4-FFF2-40B4-BE49-F238E27FC236}">
                  <a16:creationId xmlns:a16="http://schemas.microsoft.com/office/drawing/2014/main" id="{B457225A-8222-17B9-012A-0B47C0A36E0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286294" y="5467350"/>
              <a:ext cx="180932" cy="9526"/>
            </a:xfrm>
            <a:custGeom>
              <a:avLst/>
              <a:gdLst/>
              <a:ahLst/>
              <a:cxnLst/>
              <a:rect l="0" t="0" r="0" b="0"/>
              <a:pathLst>
                <a:path w="180932" h="9526">
                  <a:moveTo>
                    <a:pt x="19006" y="0"/>
                  </a:moveTo>
                  <a:lnTo>
                    <a:pt x="19006" y="0"/>
                  </a:lnTo>
                  <a:lnTo>
                    <a:pt x="13950" y="5056"/>
                  </a:lnTo>
                  <a:lnTo>
                    <a:pt x="8645" y="7539"/>
                  </a:lnTo>
                  <a:lnTo>
                    <a:pt x="0" y="9515"/>
                  </a:lnTo>
                  <a:lnTo>
                    <a:pt x="45081" y="9525"/>
                  </a:lnTo>
                  <a:lnTo>
                    <a:pt x="88072" y="8467"/>
                  </a:lnTo>
                  <a:lnTo>
                    <a:pt x="106771" y="1986"/>
                  </a:lnTo>
                  <a:lnTo>
                    <a:pt x="154395" y="52"/>
                  </a:lnTo>
                  <a:lnTo>
                    <a:pt x="1809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96">
            <a:extLst>
              <a:ext uri="{FF2B5EF4-FFF2-40B4-BE49-F238E27FC236}">
                <a16:creationId xmlns:a16="http://schemas.microsoft.com/office/drawing/2014/main" id="{DA8E4E9D-7688-8546-A95A-0F3B5A738234}"/>
              </a:ext>
            </a:extLst>
          </p:cNvPr>
          <p:cNvGrpSpPr/>
          <p:nvPr/>
        </p:nvGrpSpPr>
        <p:grpSpPr>
          <a:xfrm>
            <a:off x="7505700" y="4459155"/>
            <a:ext cx="752476" cy="531946"/>
            <a:chOff x="7505700" y="4459155"/>
            <a:chExt cx="752476" cy="531946"/>
          </a:xfrm>
        </p:grpSpPr>
        <p:sp>
          <p:nvSpPr>
            <p:cNvPr id="103" name="SMARTInkShape-487">
              <a:extLst>
                <a:ext uri="{FF2B5EF4-FFF2-40B4-BE49-F238E27FC236}">
                  <a16:creationId xmlns:a16="http://schemas.microsoft.com/office/drawing/2014/main" id="{413290F3-217C-37BD-9838-77B22F28661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515225" y="4676820"/>
              <a:ext cx="19051" cy="314281"/>
            </a:xfrm>
            <a:custGeom>
              <a:avLst/>
              <a:gdLst/>
              <a:ahLst/>
              <a:cxnLst/>
              <a:rect l="0" t="0" r="0" b="0"/>
              <a:pathLst>
                <a:path w="19051" h="314281">
                  <a:moveTo>
                    <a:pt x="0" y="28530"/>
                  </a:moveTo>
                  <a:lnTo>
                    <a:pt x="0" y="28530"/>
                  </a:lnTo>
                  <a:lnTo>
                    <a:pt x="0" y="20329"/>
                  </a:lnTo>
                  <a:lnTo>
                    <a:pt x="6547" y="11662"/>
                  </a:lnTo>
                  <a:lnTo>
                    <a:pt x="9515" y="0"/>
                  </a:lnTo>
                  <a:lnTo>
                    <a:pt x="9525" y="42771"/>
                  </a:lnTo>
                  <a:lnTo>
                    <a:pt x="9525" y="86301"/>
                  </a:lnTo>
                  <a:lnTo>
                    <a:pt x="14242" y="125848"/>
                  </a:lnTo>
                  <a:lnTo>
                    <a:pt x="12680" y="143749"/>
                  </a:lnTo>
                  <a:lnTo>
                    <a:pt x="18002" y="185519"/>
                  </a:lnTo>
                  <a:lnTo>
                    <a:pt x="18958" y="230282"/>
                  </a:lnTo>
                  <a:lnTo>
                    <a:pt x="19041" y="272599"/>
                  </a:lnTo>
                  <a:lnTo>
                    <a:pt x="19050" y="3142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88">
              <a:extLst>
                <a:ext uri="{FF2B5EF4-FFF2-40B4-BE49-F238E27FC236}">
                  <a16:creationId xmlns:a16="http://schemas.microsoft.com/office/drawing/2014/main" id="{D2888039-F5F0-A07C-2D96-F60B0326A37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505700" y="47529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89">
              <a:extLst>
                <a:ext uri="{FF2B5EF4-FFF2-40B4-BE49-F238E27FC236}">
                  <a16:creationId xmlns:a16="http://schemas.microsoft.com/office/drawing/2014/main" id="{EAC1B032-30F7-6606-75AE-4D23868AAFD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505700" y="4657736"/>
              <a:ext cx="113778" cy="114290"/>
            </a:xfrm>
            <a:custGeom>
              <a:avLst/>
              <a:gdLst/>
              <a:ahLst/>
              <a:cxnLst/>
              <a:rect l="0" t="0" r="0" b="0"/>
              <a:pathLst>
                <a:path w="113778" h="114290">
                  <a:moveTo>
                    <a:pt x="0" y="76189"/>
                  </a:moveTo>
                  <a:lnTo>
                    <a:pt x="0" y="76189"/>
                  </a:lnTo>
                  <a:lnTo>
                    <a:pt x="5056" y="71132"/>
                  </a:lnTo>
                  <a:lnTo>
                    <a:pt x="7540" y="65828"/>
                  </a:lnTo>
                  <a:lnTo>
                    <a:pt x="10323" y="50679"/>
                  </a:lnTo>
                  <a:lnTo>
                    <a:pt x="17012" y="38067"/>
                  </a:lnTo>
                  <a:lnTo>
                    <a:pt x="17691" y="34900"/>
                  </a:lnTo>
                  <a:lnTo>
                    <a:pt x="23704" y="25385"/>
                  </a:lnTo>
                  <a:lnTo>
                    <a:pt x="32188" y="15863"/>
                  </a:lnTo>
                  <a:lnTo>
                    <a:pt x="38295" y="12336"/>
                  </a:lnTo>
                  <a:lnTo>
                    <a:pt x="44536" y="9710"/>
                  </a:lnTo>
                  <a:lnTo>
                    <a:pt x="55280" y="1478"/>
                  </a:lnTo>
                  <a:lnTo>
                    <a:pt x="61653" y="430"/>
                  </a:lnTo>
                  <a:lnTo>
                    <a:pt x="88935" y="0"/>
                  </a:lnTo>
                  <a:lnTo>
                    <a:pt x="91040" y="1054"/>
                  </a:lnTo>
                  <a:lnTo>
                    <a:pt x="92443" y="2816"/>
                  </a:lnTo>
                  <a:lnTo>
                    <a:pt x="95060" y="7596"/>
                  </a:lnTo>
                  <a:lnTo>
                    <a:pt x="108343" y="22379"/>
                  </a:lnTo>
                  <a:lnTo>
                    <a:pt x="111653" y="31460"/>
                  </a:lnTo>
                  <a:lnTo>
                    <a:pt x="113777" y="49479"/>
                  </a:lnTo>
                  <a:lnTo>
                    <a:pt x="104570" y="81580"/>
                  </a:lnTo>
                  <a:lnTo>
                    <a:pt x="91630" y="98288"/>
                  </a:lnTo>
                  <a:lnTo>
                    <a:pt x="77362" y="107902"/>
                  </a:lnTo>
                  <a:lnTo>
                    <a:pt x="64785" y="112396"/>
                  </a:lnTo>
                  <a:lnTo>
                    <a:pt x="17242" y="114282"/>
                  </a:lnTo>
                  <a:lnTo>
                    <a:pt x="9525" y="1142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90">
              <a:extLst>
                <a:ext uri="{FF2B5EF4-FFF2-40B4-BE49-F238E27FC236}">
                  <a16:creationId xmlns:a16="http://schemas.microsoft.com/office/drawing/2014/main" id="{17EA2FDB-FA50-AAB5-A373-D5B41C6CD54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705774" y="4667250"/>
              <a:ext cx="53041" cy="123668"/>
            </a:xfrm>
            <a:custGeom>
              <a:avLst/>
              <a:gdLst/>
              <a:ahLst/>
              <a:cxnLst/>
              <a:rect l="0" t="0" r="0" b="0"/>
              <a:pathLst>
                <a:path w="53041" h="123668">
                  <a:moveTo>
                    <a:pt x="38051" y="38100"/>
                  </a:moveTo>
                  <a:lnTo>
                    <a:pt x="38051" y="38100"/>
                  </a:lnTo>
                  <a:lnTo>
                    <a:pt x="46252" y="38100"/>
                  </a:lnTo>
                  <a:lnTo>
                    <a:pt x="46694" y="37042"/>
                  </a:lnTo>
                  <a:lnTo>
                    <a:pt x="47461" y="29899"/>
                  </a:lnTo>
                  <a:lnTo>
                    <a:pt x="50347" y="29164"/>
                  </a:lnTo>
                  <a:lnTo>
                    <a:pt x="52598" y="28967"/>
                  </a:lnTo>
                  <a:lnTo>
                    <a:pt x="53040" y="27779"/>
                  </a:lnTo>
                  <a:lnTo>
                    <a:pt x="47601" y="19086"/>
                  </a:lnTo>
                  <a:lnTo>
                    <a:pt x="47579" y="10852"/>
                  </a:lnTo>
                  <a:lnTo>
                    <a:pt x="47577" y="14975"/>
                  </a:lnTo>
                  <a:lnTo>
                    <a:pt x="46518" y="16333"/>
                  </a:lnTo>
                  <a:lnTo>
                    <a:pt x="37875" y="19870"/>
                  </a:lnTo>
                  <a:lnTo>
                    <a:pt x="12563" y="45612"/>
                  </a:lnTo>
                  <a:lnTo>
                    <a:pt x="4159" y="60553"/>
                  </a:lnTo>
                  <a:lnTo>
                    <a:pt x="782" y="75617"/>
                  </a:lnTo>
                  <a:lnTo>
                    <a:pt x="0" y="101536"/>
                  </a:lnTo>
                  <a:lnTo>
                    <a:pt x="2795" y="106157"/>
                  </a:lnTo>
                  <a:lnTo>
                    <a:pt x="6507" y="111740"/>
                  </a:lnTo>
                  <a:lnTo>
                    <a:pt x="8156" y="117748"/>
                  </a:lnTo>
                  <a:lnTo>
                    <a:pt x="9654" y="119774"/>
                  </a:lnTo>
                  <a:lnTo>
                    <a:pt x="11712" y="121124"/>
                  </a:lnTo>
                  <a:lnTo>
                    <a:pt x="19664" y="123025"/>
                  </a:lnTo>
                  <a:lnTo>
                    <a:pt x="31832" y="123667"/>
                  </a:lnTo>
                  <a:lnTo>
                    <a:pt x="33905" y="122661"/>
                  </a:lnTo>
                  <a:lnTo>
                    <a:pt x="35288" y="120932"/>
                  </a:lnTo>
                  <a:lnTo>
                    <a:pt x="37881" y="116189"/>
                  </a:lnTo>
                  <a:lnTo>
                    <a:pt x="44233" y="107569"/>
                  </a:lnTo>
                  <a:lnTo>
                    <a:pt x="46585" y="98312"/>
                  </a:lnTo>
                  <a:lnTo>
                    <a:pt x="47550" y="53600"/>
                  </a:lnTo>
                  <a:lnTo>
                    <a:pt x="47572" y="27232"/>
                  </a:lnTo>
                  <a:lnTo>
                    <a:pt x="44752" y="19864"/>
                  </a:lnTo>
                  <a:lnTo>
                    <a:pt x="41029" y="13062"/>
                  </a:lnTo>
                  <a:lnTo>
                    <a:pt x="39375" y="6511"/>
                  </a:lnTo>
                  <a:lnTo>
                    <a:pt x="37875" y="4341"/>
                  </a:lnTo>
                  <a:lnTo>
                    <a:pt x="35816" y="2894"/>
                  </a:lnTo>
                  <a:lnTo>
                    <a:pt x="30708" y="1286"/>
                  </a:lnTo>
                  <a:lnTo>
                    <a:pt x="190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91">
              <a:extLst>
                <a:ext uri="{FF2B5EF4-FFF2-40B4-BE49-F238E27FC236}">
                  <a16:creationId xmlns:a16="http://schemas.microsoft.com/office/drawing/2014/main" id="{3F89696D-8E62-7454-2518-618608DEB0D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772400" y="4633219"/>
              <a:ext cx="132910" cy="167382"/>
            </a:xfrm>
            <a:custGeom>
              <a:avLst/>
              <a:gdLst/>
              <a:ahLst/>
              <a:cxnLst/>
              <a:rect l="0" t="0" r="0" b="0"/>
              <a:pathLst>
                <a:path w="132910" h="167382">
                  <a:moveTo>
                    <a:pt x="85725" y="34031"/>
                  </a:moveTo>
                  <a:lnTo>
                    <a:pt x="85725" y="34031"/>
                  </a:lnTo>
                  <a:lnTo>
                    <a:pt x="90781" y="34031"/>
                  </a:lnTo>
                  <a:lnTo>
                    <a:pt x="96086" y="31209"/>
                  </a:lnTo>
                  <a:lnTo>
                    <a:pt x="108115" y="20774"/>
                  </a:lnTo>
                  <a:lnTo>
                    <a:pt x="111551" y="14733"/>
                  </a:lnTo>
                  <a:lnTo>
                    <a:pt x="114140" y="5999"/>
                  </a:lnTo>
                  <a:lnTo>
                    <a:pt x="109196" y="5617"/>
                  </a:lnTo>
                  <a:lnTo>
                    <a:pt x="107722" y="4505"/>
                  </a:lnTo>
                  <a:lnTo>
                    <a:pt x="106085" y="447"/>
                  </a:lnTo>
                  <a:lnTo>
                    <a:pt x="104590" y="0"/>
                  </a:lnTo>
                  <a:lnTo>
                    <a:pt x="87475" y="5181"/>
                  </a:lnTo>
                  <a:lnTo>
                    <a:pt x="68129" y="23064"/>
                  </a:lnTo>
                  <a:lnTo>
                    <a:pt x="65904" y="31825"/>
                  </a:lnTo>
                  <a:lnTo>
                    <a:pt x="58512" y="41802"/>
                  </a:lnTo>
                  <a:lnTo>
                    <a:pt x="57418" y="50813"/>
                  </a:lnTo>
                  <a:lnTo>
                    <a:pt x="57269" y="56659"/>
                  </a:lnTo>
                  <a:lnTo>
                    <a:pt x="58287" y="58642"/>
                  </a:lnTo>
                  <a:lnTo>
                    <a:pt x="60025" y="59963"/>
                  </a:lnTo>
                  <a:lnTo>
                    <a:pt x="62242" y="60844"/>
                  </a:lnTo>
                  <a:lnTo>
                    <a:pt x="63719" y="62490"/>
                  </a:lnTo>
                  <a:lnTo>
                    <a:pt x="65362" y="67140"/>
                  </a:lnTo>
                  <a:lnTo>
                    <a:pt x="66857" y="68804"/>
                  </a:lnTo>
                  <a:lnTo>
                    <a:pt x="71342" y="70652"/>
                  </a:lnTo>
                  <a:lnTo>
                    <a:pt x="82845" y="72897"/>
                  </a:lnTo>
                  <a:lnTo>
                    <a:pt x="92163" y="78590"/>
                  </a:lnTo>
                  <a:lnTo>
                    <a:pt x="104793" y="81050"/>
                  </a:lnTo>
                  <a:lnTo>
                    <a:pt x="107962" y="81253"/>
                  </a:lnTo>
                  <a:lnTo>
                    <a:pt x="114305" y="84299"/>
                  </a:lnTo>
                  <a:lnTo>
                    <a:pt x="117478" y="86593"/>
                  </a:lnTo>
                  <a:lnTo>
                    <a:pt x="121004" y="91964"/>
                  </a:lnTo>
                  <a:lnTo>
                    <a:pt x="123630" y="97879"/>
                  </a:lnTo>
                  <a:lnTo>
                    <a:pt x="130000" y="107159"/>
                  </a:lnTo>
                  <a:lnTo>
                    <a:pt x="132909" y="117888"/>
                  </a:lnTo>
                  <a:lnTo>
                    <a:pt x="128163" y="124259"/>
                  </a:lnTo>
                  <a:lnTo>
                    <a:pt x="118136" y="135893"/>
                  </a:lnTo>
                  <a:lnTo>
                    <a:pt x="116005" y="142098"/>
                  </a:lnTo>
                  <a:lnTo>
                    <a:pt x="114379" y="144176"/>
                  </a:lnTo>
                  <a:lnTo>
                    <a:pt x="91608" y="154512"/>
                  </a:lnTo>
                  <a:lnTo>
                    <a:pt x="73913" y="157196"/>
                  </a:lnTo>
                  <a:lnTo>
                    <a:pt x="63542" y="158621"/>
                  </a:lnTo>
                  <a:lnTo>
                    <a:pt x="44874" y="166019"/>
                  </a:lnTo>
                  <a:lnTo>
                    <a:pt x="0" y="1673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92">
              <a:extLst>
                <a:ext uri="{FF2B5EF4-FFF2-40B4-BE49-F238E27FC236}">
                  <a16:creationId xmlns:a16="http://schemas.microsoft.com/office/drawing/2014/main" id="{648FFF51-2348-653E-DDFB-B1CA71C4576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020050" y="4459155"/>
              <a:ext cx="180976" cy="122371"/>
            </a:xfrm>
            <a:custGeom>
              <a:avLst/>
              <a:gdLst/>
              <a:ahLst/>
              <a:cxnLst/>
              <a:rect l="0" t="0" r="0" b="0"/>
              <a:pathLst>
                <a:path w="180976" h="122371">
                  <a:moveTo>
                    <a:pt x="0" y="84270"/>
                  </a:moveTo>
                  <a:lnTo>
                    <a:pt x="0" y="84270"/>
                  </a:lnTo>
                  <a:lnTo>
                    <a:pt x="8201" y="76069"/>
                  </a:lnTo>
                  <a:lnTo>
                    <a:pt x="16868" y="73949"/>
                  </a:lnTo>
                  <a:lnTo>
                    <a:pt x="25694" y="68277"/>
                  </a:lnTo>
                  <a:lnTo>
                    <a:pt x="31881" y="66578"/>
                  </a:lnTo>
                  <a:lnTo>
                    <a:pt x="33954" y="65068"/>
                  </a:lnTo>
                  <a:lnTo>
                    <a:pt x="35337" y="63002"/>
                  </a:lnTo>
                  <a:lnTo>
                    <a:pt x="36257" y="60566"/>
                  </a:lnTo>
                  <a:lnTo>
                    <a:pt x="37930" y="58942"/>
                  </a:lnTo>
                  <a:lnTo>
                    <a:pt x="42611" y="57138"/>
                  </a:lnTo>
                  <a:lnTo>
                    <a:pt x="65197" y="55706"/>
                  </a:lnTo>
                  <a:lnTo>
                    <a:pt x="65689" y="56760"/>
                  </a:lnTo>
                  <a:lnTo>
                    <a:pt x="66675" y="103148"/>
                  </a:lnTo>
                  <a:lnTo>
                    <a:pt x="66675" y="112842"/>
                  </a:lnTo>
                  <a:lnTo>
                    <a:pt x="66675" y="95511"/>
                  </a:lnTo>
                  <a:lnTo>
                    <a:pt x="73222" y="85471"/>
                  </a:lnTo>
                  <a:lnTo>
                    <a:pt x="81140" y="47820"/>
                  </a:lnTo>
                  <a:lnTo>
                    <a:pt x="95483" y="27754"/>
                  </a:lnTo>
                  <a:lnTo>
                    <a:pt x="101703" y="22111"/>
                  </a:lnTo>
                  <a:lnTo>
                    <a:pt x="107996" y="19602"/>
                  </a:lnTo>
                  <a:lnTo>
                    <a:pt x="110096" y="17874"/>
                  </a:lnTo>
                  <a:lnTo>
                    <a:pt x="114113" y="11445"/>
                  </a:lnTo>
                  <a:lnTo>
                    <a:pt x="131586" y="0"/>
                  </a:lnTo>
                  <a:lnTo>
                    <a:pt x="133233" y="573"/>
                  </a:lnTo>
                  <a:lnTo>
                    <a:pt x="141397" y="6874"/>
                  </a:lnTo>
                  <a:lnTo>
                    <a:pt x="147493" y="7715"/>
                  </a:lnTo>
                  <a:lnTo>
                    <a:pt x="149130" y="8892"/>
                  </a:lnTo>
                  <a:lnTo>
                    <a:pt x="150220" y="10735"/>
                  </a:lnTo>
                  <a:lnTo>
                    <a:pt x="151754" y="18384"/>
                  </a:lnTo>
                  <a:lnTo>
                    <a:pt x="153171" y="25354"/>
                  </a:lnTo>
                  <a:lnTo>
                    <a:pt x="160563" y="48067"/>
                  </a:lnTo>
                  <a:lnTo>
                    <a:pt x="164569" y="75413"/>
                  </a:lnTo>
                  <a:lnTo>
                    <a:pt x="180975" y="1223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93">
              <a:extLst>
                <a:ext uri="{FF2B5EF4-FFF2-40B4-BE49-F238E27FC236}">
                  <a16:creationId xmlns:a16="http://schemas.microsoft.com/office/drawing/2014/main" id="{8D2C0E6C-642B-52B1-DFFD-84F5626B6CF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105775" y="4610100"/>
              <a:ext cx="152401" cy="57151"/>
            </a:xfrm>
            <a:custGeom>
              <a:avLst/>
              <a:gdLst/>
              <a:ahLst/>
              <a:cxnLst/>
              <a:rect l="0" t="0" r="0" b="0"/>
              <a:pathLst>
                <a:path w="152401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57150"/>
                  </a:lnTo>
                  <a:lnTo>
                    <a:pt x="10361" y="54328"/>
                  </a:lnTo>
                  <a:lnTo>
                    <a:pt x="22390" y="43893"/>
                  </a:lnTo>
                  <a:lnTo>
                    <a:pt x="31471" y="40675"/>
                  </a:lnTo>
                  <a:lnTo>
                    <a:pt x="41504" y="38186"/>
                  </a:lnTo>
                  <a:lnTo>
                    <a:pt x="54160" y="31894"/>
                  </a:lnTo>
                  <a:lnTo>
                    <a:pt x="82993" y="23956"/>
                  </a:lnTo>
                  <a:lnTo>
                    <a:pt x="101491" y="13473"/>
                  </a:lnTo>
                  <a:lnTo>
                    <a:pt x="121608" y="7482"/>
                  </a:lnTo>
                  <a:lnTo>
                    <a:pt x="131030" y="1478"/>
                  </a:lnTo>
                  <a:lnTo>
                    <a:pt x="140496" y="29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94">
              <a:extLst>
                <a:ext uri="{FF2B5EF4-FFF2-40B4-BE49-F238E27FC236}">
                  <a16:creationId xmlns:a16="http://schemas.microsoft.com/office/drawing/2014/main" id="{DA960ADA-84F5-3C7E-A33C-5F1E3E99461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096758" y="4762500"/>
              <a:ext cx="28068" cy="9526"/>
            </a:xfrm>
            <a:custGeom>
              <a:avLst/>
              <a:gdLst/>
              <a:ahLst/>
              <a:cxnLst/>
              <a:rect l="0" t="0" r="0" b="0"/>
              <a:pathLst>
                <a:path w="28068" h="9526">
                  <a:moveTo>
                    <a:pt x="18542" y="9525"/>
                  </a:moveTo>
                  <a:lnTo>
                    <a:pt x="18542" y="9525"/>
                  </a:lnTo>
                  <a:lnTo>
                    <a:pt x="0" y="9525"/>
                  </a:lnTo>
                  <a:lnTo>
                    <a:pt x="12794" y="9525"/>
                  </a:lnTo>
                  <a:lnTo>
                    <a:pt x="18809" y="6703"/>
                  </a:lnTo>
                  <a:lnTo>
                    <a:pt x="280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95">
              <a:extLst>
                <a:ext uri="{FF2B5EF4-FFF2-40B4-BE49-F238E27FC236}">
                  <a16:creationId xmlns:a16="http://schemas.microsoft.com/office/drawing/2014/main" id="{439A7508-BCB4-A792-004C-50DDFF11200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210550" y="4757012"/>
              <a:ext cx="19051" cy="15014"/>
            </a:xfrm>
            <a:custGeom>
              <a:avLst/>
              <a:gdLst/>
              <a:ahLst/>
              <a:cxnLst/>
              <a:rect l="0" t="0" r="0" b="0"/>
              <a:pathLst>
                <a:path w="19051" h="1501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5212"/>
                  </a:lnTo>
                  <a:lnTo>
                    <a:pt x="14190" y="5481"/>
                  </a:lnTo>
                  <a:lnTo>
                    <a:pt x="15809" y="6542"/>
                  </a:lnTo>
                  <a:lnTo>
                    <a:pt x="16890" y="8307"/>
                  </a:lnTo>
                  <a:lnTo>
                    <a:pt x="19050" y="15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97">
            <a:extLst>
              <a:ext uri="{FF2B5EF4-FFF2-40B4-BE49-F238E27FC236}">
                <a16:creationId xmlns:a16="http://schemas.microsoft.com/office/drawing/2014/main" id="{04AB7220-2410-F39E-373C-1ECEAC9A962D}"/>
              </a:ext>
            </a:extLst>
          </p:cNvPr>
          <p:cNvGrpSpPr/>
          <p:nvPr/>
        </p:nvGrpSpPr>
        <p:grpSpPr>
          <a:xfrm>
            <a:off x="6524836" y="4496227"/>
            <a:ext cx="571290" cy="294396"/>
            <a:chOff x="6524836" y="4496227"/>
            <a:chExt cx="571290" cy="294396"/>
          </a:xfrm>
        </p:grpSpPr>
        <p:sp>
          <p:nvSpPr>
            <p:cNvPr id="113" name="SMARTInkShape-496">
              <a:extLst>
                <a:ext uri="{FF2B5EF4-FFF2-40B4-BE49-F238E27FC236}">
                  <a16:creationId xmlns:a16="http://schemas.microsoft.com/office/drawing/2014/main" id="{F313A9CF-43D6-6369-C726-1784C24469D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524836" y="4505442"/>
              <a:ext cx="157677" cy="285181"/>
            </a:xfrm>
            <a:custGeom>
              <a:avLst/>
              <a:gdLst/>
              <a:ahLst/>
              <a:cxnLst/>
              <a:rect l="0" t="0" r="0" b="0"/>
              <a:pathLst>
                <a:path w="157677" h="285181">
                  <a:moveTo>
                    <a:pt x="142664" y="18933"/>
                  </a:moveTo>
                  <a:lnTo>
                    <a:pt x="142664" y="18933"/>
                  </a:lnTo>
                  <a:lnTo>
                    <a:pt x="152189" y="9408"/>
                  </a:lnTo>
                  <a:lnTo>
                    <a:pt x="157676" y="9408"/>
                  </a:lnTo>
                  <a:lnTo>
                    <a:pt x="153120" y="9408"/>
                  </a:lnTo>
                  <a:lnTo>
                    <a:pt x="152464" y="4351"/>
                  </a:lnTo>
                  <a:lnTo>
                    <a:pt x="151315" y="2862"/>
                  </a:lnTo>
                  <a:lnTo>
                    <a:pt x="143063" y="0"/>
                  </a:lnTo>
                  <a:lnTo>
                    <a:pt x="135138" y="6452"/>
                  </a:lnTo>
                  <a:lnTo>
                    <a:pt x="110615" y="16753"/>
                  </a:lnTo>
                  <a:lnTo>
                    <a:pt x="69194" y="49398"/>
                  </a:lnTo>
                  <a:lnTo>
                    <a:pt x="59564" y="62106"/>
                  </a:lnTo>
                  <a:lnTo>
                    <a:pt x="27759" y="107089"/>
                  </a:lnTo>
                  <a:lnTo>
                    <a:pt x="7901" y="138182"/>
                  </a:lnTo>
                  <a:lnTo>
                    <a:pt x="2193" y="163274"/>
                  </a:lnTo>
                  <a:lnTo>
                    <a:pt x="0" y="205830"/>
                  </a:lnTo>
                  <a:lnTo>
                    <a:pt x="889" y="230515"/>
                  </a:lnTo>
                  <a:lnTo>
                    <a:pt x="13053" y="255196"/>
                  </a:lnTo>
                  <a:lnTo>
                    <a:pt x="21911" y="264344"/>
                  </a:lnTo>
                  <a:lnTo>
                    <a:pt x="31846" y="270880"/>
                  </a:lnTo>
                  <a:lnTo>
                    <a:pt x="67132" y="283341"/>
                  </a:lnTo>
                  <a:lnTo>
                    <a:pt x="91997" y="285180"/>
                  </a:lnTo>
                  <a:lnTo>
                    <a:pt x="101801" y="282610"/>
                  </a:lnTo>
                  <a:lnTo>
                    <a:pt x="110744" y="278997"/>
                  </a:lnTo>
                  <a:lnTo>
                    <a:pt x="126621" y="275906"/>
                  </a:lnTo>
                  <a:lnTo>
                    <a:pt x="138498" y="268758"/>
                  </a:lnTo>
                  <a:lnTo>
                    <a:pt x="145399" y="262963"/>
                  </a:lnTo>
                  <a:lnTo>
                    <a:pt x="149171" y="254038"/>
                  </a:lnTo>
                  <a:lnTo>
                    <a:pt x="152013" y="220632"/>
                  </a:lnTo>
                  <a:lnTo>
                    <a:pt x="143973" y="183901"/>
                  </a:lnTo>
                  <a:lnTo>
                    <a:pt x="141420" y="178653"/>
                  </a:lnTo>
                  <a:lnTo>
                    <a:pt x="132939" y="170001"/>
                  </a:lnTo>
                  <a:lnTo>
                    <a:pt x="111305" y="156880"/>
                  </a:lnTo>
                  <a:lnTo>
                    <a:pt x="97154" y="153645"/>
                  </a:lnTo>
                  <a:lnTo>
                    <a:pt x="74852" y="153745"/>
                  </a:lnTo>
                  <a:lnTo>
                    <a:pt x="41333" y="165593"/>
                  </a:lnTo>
                  <a:lnTo>
                    <a:pt x="19711" y="178116"/>
                  </a:lnTo>
                  <a:lnTo>
                    <a:pt x="9314" y="180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97">
              <a:extLst>
                <a:ext uri="{FF2B5EF4-FFF2-40B4-BE49-F238E27FC236}">
                  <a16:creationId xmlns:a16="http://schemas.microsoft.com/office/drawing/2014/main" id="{76D39CD1-F2A9-635E-3066-CA8290D5977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819900" y="4496227"/>
              <a:ext cx="133351" cy="290724"/>
            </a:xfrm>
            <a:custGeom>
              <a:avLst/>
              <a:gdLst/>
              <a:ahLst/>
              <a:cxnLst/>
              <a:rect l="0" t="0" r="0" b="0"/>
              <a:pathLst>
                <a:path w="133351" h="290724">
                  <a:moveTo>
                    <a:pt x="0" y="18623"/>
                  </a:moveTo>
                  <a:lnTo>
                    <a:pt x="0" y="18623"/>
                  </a:lnTo>
                  <a:lnTo>
                    <a:pt x="0" y="1013"/>
                  </a:lnTo>
                  <a:lnTo>
                    <a:pt x="1058" y="533"/>
                  </a:lnTo>
                  <a:lnTo>
                    <a:pt x="5056" y="0"/>
                  </a:lnTo>
                  <a:lnTo>
                    <a:pt x="6545" y="916"/>
                  </a:lnTo>
                  <a:lnTo>
                    <a:pt x="7538" y="2585"/>
                  </a:lnTo>
                  <a:lnTo>
                    <a:pt x="8937" y="9991"/>
                  </a:lnTo>
                  <a:lnTo>
                    <a:pt x="10321" y="16903"/>
                  </a:lnTo>
                  <a:lnTo>
                    <a:pt x="17012" y="38587"/>
                  </a:lnTo>
                  <a:lnTo>
                    <a:pt x="18782" y="77148"/>
                  </a:lnTo>
                  <a:lnTo>
                    <a:pt x="19015" y="123579"/>
                  </a:lnTo>
                  <a:lnTo>
                    <a:pt x="19045" y="171047"/>
                  </a:lnTo>
                  <a:lnTo>
                    <a:pt x="16226" y="196783"/>
                  </a:lnTo>
                  <a:lnTo>
                    <a:pt x="10849" y="224442"/>
                  </a:lnTo>
                  <a:lnTo>
                    <a:pt x="8727" y="249230"/>
                  </a:lnTo>
                  <a:lnTo>
                    <a:pt x="402" y="273747"/>
                  </a:lnTo>
                  <a:lnTo>
                    <a:pt x="9143" y="284877"/>
                  </a:lnTo>
                  <a:lnTo>
                    <a:pt x="9413" y="290247"/>
                  </a:lnTo>
                  <a:lnTo>
                    <a:pt x="10508" y="290723"/>
                  </a:lnTo>
                  <a:lnTo>
                    <a:pt x="19871" y="286703"/>
                  </a:lnTo>
                  <a:lnTo>
                    <a:pt x="44482" y="284320"/>
                  </a:lnTo>
                  <a:lnTo>
                    <a:pt x="57156" y="277795"/>
                  </a:lnTo>
                  <a:lnTo>
                    <a:pt x="60329" y="277129"/>
                  </a:lnTo>
                  <a:lnTo>
                    <a:pt x="79375" y="267714"/>
                  </a:lnTo>
                  <a:lnTo>
                    <a:pt x="120388" y="265239"/>
                  </a:lnTo>
                  <a:lnTo>
                    <a:pt x="133350" y="2567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98">
              <a:extLst>
                <a:ext uri="{FF2B5EF4-FFF2-40B4-BE49-F238E27FC236}">
                  <a16:creationId xmlns:a16="http://schemas.microsoft.com/office/drawing/2014/main" id="{BE592169-66C6-4C2A-6CA7-3CD6B867807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757263" y="4648200"/>
              <a:ext cx="167413" cy="28576"/>
            </a:xfrm>
            <a:custGeom>
              <a:avLst/>
              <a:gdLst/>
              <a:ahLst/>
              <a:cxnLst/>
              <a:rect l="0" t="0" r="0" b="0"/>
              <a:pathLst>
                <a:path w="167413" h="28576">
                  <a:moveTo>
                    <a:pt x="5487" y="28575"/>
                  </a:moveTo>
                  <a:lnTo>
                    <a:pt x="5487" y="28575"/>
                  </a:lnTo>
                  <a:lnTo>
                    <a:pt x="0" y="28575"/>
                  </a:lnTo>
                  <a:lnTo>
                    <a:pt x="4556" y="28575"/>
                  </a:lnTo>
                  <a:lnTo>
                    <a:pt x="20511" y="22029"/>
                  </a:lnTo>
                  <a:lnTo>
                    <a:pt x="62773" y="11686"/>
                  </a:lnTo>
                  <a:lnTo>
                    <a:pt x="100749" y="6893"/>
                  </a:lnTo>
                  <a:lnTo>
                    <a:pt x="122612" y="2042"/>
                  </a:lnTo>
                  <a:lnTo>
                    <a:pt x="1674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99">
              <a:extLst>
                <a:ext uri="{FF2B5EF4-FFF2-40B4-BE49-F238E27FC236}">
                  <a16:creationId xmlns:a16="http://schemas.microsoft.com/office/drawing/2014/main" id="{A2B81EE7-95A6-F739-E0EB-175602B9DDB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962809" y="4552984"/>
              <a:ext cx="133317" cy="199826"/>
            </a:xfrm>
            <a:custGeom>
              <a:avLst/>
              <a:gdLst/>
              <a:ahLst/>
              <a:cxnLst/>
              <a:rect l="0" t="0" r="0" b="0"/>
              <a:pathLst>
                <a:path w="133317" h="199826">
                  <a:moveTo>
                    <a:pt x="9491" y="9491"/>
                  </a:moveTo>
                  <a:lnTo>
                    <a:pt x="9491" y="9491"/>
                  </a:lnTo>
                  <a:lnTo>
                    <a:pt x="4435" y="9491"/>
                  </a:lnTo>
                  <a:lnTo>
                    <a:pt x="2946" y="8433"/>
                  </a:lnTo>
                  <a:lnTo>
                    <a:pt x="1953" y="6669"/>
                  </a:lnTo>
                  <a:lnTo>
                    <a:pt x="0" y="83"/>
                  </a:lnTo>
                  <a:lnTo>
                    <a:pt x="5033" y="0"/>
                  </a:lnTo>
                  <a:lnTo>
                    <a:pt x="6519" y="1047"/>
                  </a:lnTo>
                  <a:lnTo>
                    <a:pt x="7510" y="2803"/>
                  </a:lnTo>
                  <a:lnTo>
                    <a:pt x="9100" y="13227"/>
                  </a:lnTo>
                  <a:lnTo>
                    <a:pt x="9483" y="60672"/>
                  </a:lnTo>
                  <a:lnTo>
                    <a:pt x="9491" y="104970"/>
                  </a:lnTo>
                  <a:lnTo>
                    <a:pt x="9491" y="150400"/>
                  </a:lnTo>
                  <a:lnTo>
                    <a:pt x="9491" y="174140"/>
                  </a:lnTo>
                  <a:lnTo>
                    <a:pt x="12313" y="180741"/>
                  </a:lnTo>
                  <a:lnTo>
                    <a:pt x="16036" y="187202"/>
                  </a:lnTo>
                  <a:lnTo>
                    <a:pt x="18900" y="199430"/>
                  </a:lnTo>
                  <a:lnTo>
                    <a:pt x="24038" y="199825"/>
                  </a:lnTo>
                  <a:lnTo>
                    <a:pt x="25539" y="198822"/>
                  </a:lnTo>
                  <a:lnTo>
                    <a:pt x="26540" y="197095"/>
                  </a:lnTo>
                  <a:lnTo>
                    <a:pt x="27948" y="189608"/>
                  </a:lnTo>
                  <a:lnTo>
                    <a:pt x="28146" y="186719"/>
                  </a:lnTo>
                  <a:lnTo>
                    <a:pt x="31187" y="180687"/>
                  </a:lnTo>
                  <a:lnTo>
                    <a:pt x="35009" y="174478"/>
                  </a:lnTo>
                  <a:lnTo>
                    <a:pt x="51204" y="135929"/>
                  </a:lnTo>
                  <a:lnTo>
                    <a:pt x="60133" y="126363"/>
                  </a:lnTo>
                  <a:lnTo>
                    <a:pt x="78055" y="111599"/>
                  </a:lnTo>
                  <a:lnTo>
                    <a:pt x="82297" y="102145"/>
                  </a:lnTo>
                  <a:lnTo>
                    <a:pt x="83428" y="96660"/>
                  </a:lnTo>
                  <a:lnTo>
                    <a:pt x="85241" y="93004"/>
                  </a:lnTo>
                  <a:lnTo>
                    <a:pt x="87507" y="90566"/>
                  </a:lnTo>
                  <a:lnTo>
                    <a:pt x="102966" y="77775"/>
                  </a:lnTo>
                  <a:lnTo>
                    <a:pt x="114137" y="76178"/>
                  </a:lnTo>
                  <a:lnTo>
                    <a:pt x="114228" y="81226"/>
                  </a:lnTo>
                  <a:lnTo>
                    <a:pt x="119746" y="98960"/>
                  </a:lnTo>
                  <a:lnTo>
                    <a:pt x="115197" y="122154"/>
                  </a:lnTo>
                  <a:lnTo>
                    <a:pt x="117502" y="131177"/>
                  </a:lnTo>
                  <a:lnTo>
                    <a:pt x="120997" y="138715"/>
                  </a:lnTo>
                  <a:lnTo>
                    <a:pt x="123545" y="158632"/>
                  </a:lnTo>
                  <a:lnTo>
                    <a:pt x="123781" y="184113"/>
                  </a:lnTo>
                  <a:lnTo>
                    <a:pt x="124843" y="186231"/>
                  </a:lnTo>
                  <a:lnTo>
                    <a:pt x="126609" y="187643"/>
                  </a:lnTo>
                  <a:lnTo>
                    <a:pt x="133316" y="1904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98">
            <a:extLst>
              <a:ext uri="{FF2B5EF4-FFF2-40B4-BE49-F238E27FC236}">
                <a16:creationId xmlns:a16="http://schemas.microsoft.com/office/drawing/2014/main" id="{DB3A468F-8FB0-4FE0-CF8D-59A4E3E55A3A}"/>
              </a:ext>
            </a:extLst>
          </p:cNvPr>
          <p:cNvGrpSpPr/>
          <p:nvPr/>
        </p:nvGrpSpPr>
        <p:grpSpPr>
          <a:xfrm>
            <a:off x="5981700" y="4600575"/>
            <a:ext cx="123826" cy="95217"/>
            <a:chOff x="5981700" y="4600575"/>
            <a:chExt cx="123826" cy="95217"/>
          </a:xfrm>
        </p:grpSpPr>
        <p:sp>
          <p:nvSpPr>
            <p:cNvPr id="118" name="SMARTInkShape-500">
              <a:extLst>
                <a:ext uri="{FF2B5EF4-FFF2-40B4-BE49-F238E27FC236}">
                  <a16:creationId xmlns:a16="http://schemas.microsoft.com/office/drawing/2014/main" id="{50DE4B21-D553-7A10-F54C-BA9F250405C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981700" y="46005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257" y="9133"/>
                  </a:lnTo>
                  <a:lnTo>
                    <a:pt x="22390" y="9408"/>
                  </a:lnTo>
                  <a:lnTo>
                    <a:pt x="69735" y="115"/>
                  </a:lnTo>
                  <a:lnTo>
                    <a:pt x="93947" y="10"/>
                  </a:lnTo>
                  <a:lnTo>
                    <a:pt x="102784" y="2827"/>
                  </a:lnTo>
                  <a:lnTo>
                    <a:pt x="112025" y="8202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01">
              <a:extLst>
                <a:ext uri="{FF2B5EF4-FFF2-40B4-BE49-F238E27FC236}">
                  <a16:creationId xmlns:a16="http://schemas.microsoft.com/office/drawing/2014/main" id="{85D4C556-538F-EF73-3C9C-37EF75C058D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985737" y="4676775"/>
              <a:ext cx="110264" cy="19017"/>
            </a:xfrm>
            <a:custGeom>
              <a:avLst/>
              <a:gdLst/>
              <a:ahLst/>
              <a:cxnLst/>
              <a:rect l="0" t="0" r="0" b="0"/>
              <a:pathLst>
                <a:path w="110264" h="19017">
                  <a:moveTo>
                    <a:pt x="5488" y="9525"/>
                  </a:moveTo>
                  <a:lnTo>
                    <a:pt x="5488" y="9525"/>
                  </a:lnTo>
                  <a:lnTo>
                    <a:pt x="432" y="9525"/>
                  </a:lnTo>
                  <a:lnTo>
                    <a:pt x="0" y="10583"/>
                  </a:lnTo>
                  <a:lnTo>
                    <a:pt x="4557" y="17726"/>
                  </a:lnTo>
                  <a:lnTo>
                    <a:pt x="7896" y="18461"/>
                  </a:lnTo>
                  <a:lnTo>
                    <a:pt x="24710" y="19016"/>
                  </a:lnTo>
                  <a:lnTo>
                    <a:pt x="32728" y="16213"/>
                  </a:lnTo>
                  <a:lnTo>
                    <a:pt x="36348" y="13982"/>
                  </a:lnTo>
                  <a:lnTo>
                    <a:pt x="51555" y="10846"/>
                  </a:lnTo>
                  <a:lnTo>
                    <a:pt x="81901" y="6877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99">
            <a:extLst>
              <a:ext uri="{FF2B5EF4-FFF2-40B4-BE49-F238E27FC236}">
                <a16:creationId xmlns:a16="http://schemas.microsoft.com/office/drawing/2014/main" id="{D0795C30-B4DF-07D7-0E04-6BC7D9ED4C23}"/>
              </a:ext>
            </a:extLst>
          </p:cNvPr>
          <p:cNvGrpSpPr/>
          <p:nvPr/>
        </p:nvGrpSpPr>
        <p:grpSpPr>
          <a:xfrm>
            <a:off x="4705350" y="4410517"/>
            <a:ext cx="752476" cy="504384"/>
            <a:chOff x="4705350" y="4410517"/>
            <a:chExt cx="752476" cy="504384"/>
          </a:xfrm>
        </p:grpSpPr>
        <p:sp>
          <p:nvSpPr>
            <p:cNvPr id="121" name="SMARTInkShape-502">
              <a:extLst>
                <a:ext uri="{FF2B5EF4-FFF2-40B4-BE49-F238E27FC236}">
                  <a16:creationId xmlns:a16="http://schemas.microsoft.com/office/drawing/2014/main" id="{B222D5D1-165C-2B70-751E-62000F95283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714875" y="4629160"/>
              <a:ext cx="28172" cy="285741"/>
            </a:xfrm>
            <a:custGeom>
              <a:avLst/>
              <a:gdLst/>
              <a:ahLst/>
              <a:cxnLst/>
              <a:rect l="0" t="0" r="0" b="0"/>
              <a:pathLst>
                <a:path w="28172" h="285741">
                  <a:moveTo>
                    <a:pt x="0" y="9515"/>
                  </a:moveTo>
                  <a:lnTo>
                    <a:pt x="0" y="9515"/>
                  </a:lnTo>
                  <a:lnTo>
                    <a:pt x="0" y="107"/>
                  </a:lnTo>
                  <a:lnTo>
                    <a:pt x="8201" y="0"/>
                  </a:lnTo>
                  <a:lnTo>
                    <a:pt x="14189" y="5050"/>
                  </a:lnTo>
                  <a:lnTo>
                    <a:pt x="16890" y="10353"/>
                  </a:lnTo>
                  <a:lnTo>
                    <a:pt x="25512" y="52252"/>
                  </a:lnTo>
                  <a:lnTo>
                    <a:pt x="28171" y="90794"/>
                  </a:lnTo>
                  <a:lnTo>
                    <a:pt x="20983" y="134009"/>
                  </a:lnTo>
                  <a:lnTo>
                    <a:pt x="19305" y="179995"/>
                  </a:lnTo>
                  <a:lnTo>
                    <a:pt x="19072" y="222935"/>
                  </a:lnTo>
                  <a:lnTo>
                    <a:pt x="19051" y="268065"/>
                  </a:lnTo>
                  <a:lnTo>
                    <a:pt x="19050" y="285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03">
              <a:extLst>
                <a:ext uri="{FF2B5EF4-FFF2-40B4-BE49-F238E27FC236}">
                  <a16:creationId xmlns:a16="http://schemas.microsoft.com/office/drawing/2014/main" id="{39771A85-808E-6EAA-E271-5F52B181C68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705350" y="4591457"/>
              <a:ext cx="133186" cy="119087"/>
            </a:xfrm>
            <a:custGeom>
              <a:avLst/>
              <a:gdLst/>
              <a:ahLst/>
              <a:cxnLst/>
              <a:rect l="0" t="0" r="0" b="0"/>
              <a:pathLst>
                <a:path w="133186" h="119087">
                  <a:moveTo>
                    <a:pt x="9525" y="56743"/>
                  </a:moveTo>
                  <a:lnTo>
                    <a:pt x="9525" y="56743"/>
                  </a:lnTo>
                  <a:lnTo>
                    <a:pt x="9525" y="51686"/>
                  </a:lnTo>
                  <a:lnTo>
                    <a:pt x="12347" y="46382"/>
                  </a:lnTo>
                  <a:lnTo>
                    <a:pt x="14581" y="43486"/>
                  </a:lnTo>
                  <a:lnTo>
                    <a:pt x="19886" y="40268"/>
                  </a:lnTo>
                  <a:lnTo>
                    <a:pt x="25772" y="37779"/>
                  </a:lnTo>
                  <a:lnTo>
                    <a:pt x="41323" y="24586"/>
                  </a:lnTo>
                  <a:lnTo>
                    <a:pt x="44825" y="18462"/>
                  </a:lnTo>
                  <a:lnTo>
                    <a:pt x="45757" y="15347"/>
                  </a:lnTo>
                  <a:lnTo>
                    <a:pt x="47439" y="13271"/>
                  </a:lnTo>
                  <a:lnTo>
                    <a:pt x="52128" y="10964"/>
                  </a:lnTo>
                  <a:lnTo>
                    <a:pt x="70308" y="8425"/>
                  </a:lnTo>
                  <a:lnTo>
                    <a:pt x="85189" y="1651"/>
                  </a:lnTo>
                  <a:lnTo>
                    <a:pt x="98319" y="0"/>
                  </a:lnTo>
                  <a:lnTo>
                    <a:pt x="104728" y="2596"/>
                  </a:lnTo>
                  <a:lnTo>
                    <a:pt x="111104" y="6219"/>
                  </a:lnTo>
                  <a:lnTo>
                    <a:pt x="120644" y="9318"/>
                  </a:lnTo>
                  <a:lnTo>
                    <a:pt x="126997" y="13793"/>
                  </a:lnTo>
                  <a:lnTo>
                    <a:pt x="130527" y="19308"/>
                  </a:lnTo>
                  <a:lnTo>
                    <a:pt x="132792" y="31474"/>
                  </a:lnTo>
                  <a:lnTo>
                    <a:pt x="133185" y="40907"/>
                  </a:lnTo>
                  <a:lnTo>
                    <a:pt x="128244" y="55461"/>
                  </a:lnTo>
                  <a:lnTo>
                    <a:pt x="114046" y="75207"/>
                  </a:lnTo>
                  <a:lnTo>
                    <a:pt x="97332" y="91591"/>
                  </a:lnTo>
                  <a:lnTo>
                    <a:pt x="81286" y="100111"/>
                  </a:lnTo>
                  <a:lnTo>
                    <a:pt x="59722" y="106349"/>
                  </a:lnTo>
                  <a:lnTo>
                    <a:pt x="50885" y="110540"/>
                  </a:lnTo>
                  <a:lnTo>
                    <a:pt x="35068" y="113958"/>
                  </a:lnTo>
                  <a:lnTo>
                    <a:pt x="26874" y="118508"/>
                  </a:lnTo>
                  <a:lnTo>
                    <a:pt x="23208" y="119086"/>
                  </a:lnTo>
                  <a:lnTo>
                    <a:pt x="19705" y="118414"/>
                  </a:lnTo>
                  <a:lnTo>
                    <a:pt x="9719" y="115232"/>
                  </a:lnTo>
                  <a:lnTo>
                    <a:pt x="0" y="1138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04">
              <a:extLst>
                <a:ext uri="{FF2B5EF4-FFF2-40B4-BE49-F238E27FC236}">
                  <a16:creationId xmlns:a16="http://schemas.microsoft.com/office/drawing/2014/main" id="{E7EC6524-FC08-2205-25AA-11FD925451F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895864" y="4610100"/>
              <a:ext cx="66545" cy="152359"/>
            </a:xfrm>
            <a:custGeom>
              <a:avLst/>
              <a:gdLst/>
              <a:ahLst/>
              <a:cxnLst/>
              <a:rect l="0" t="0" r="0" b="0"/>
              <a:pathLst>
                <a:path w="66545" h="152359">
                  <a:moveTo>
                    <a:pt x="47611" y="38100"/>
                  </a:moveTo>
                  <a:lnTo>
                    <a:pt x="47611" y="38100"/>
                  </a:lnTo>
                  <a:lnTo>
                    <a:pt x="47611" y="33043"/>
                  </a:lnTo>
                  <a:lnTo>
                    <a:pt x="48669" y="31554"/>
                  </a:lnTo>
                  <a:lnTo>
                    <a:pt x="50433" y="30561"/>
                  </a:lnTo>
                  <a:lnTo>
                    <a:pt x="55812" y="28967"/>
                  </a:lnTo>
                  <a:lnTo>
                    <a:pt x="56548" y="25927"/>
                  </a:lnTo>
                  <a:lnTo>
                    <a:pt x="57020" y="20408"/>
                  </a:lnTo>
                  <a:lnTo>
                    <a:pt x="63660" y="11714"/>
                  </a:lnTo>
                  <a:lnTo>
                    <a:pt x="66544" y="519"/>
                  </a:lnTo>
                  <a:lnTo>
                    <a:pt x="52090" y="0"/>
                  </a:lnTo>
                  <a:lnTo>
                    <a:pt x="46780" y="2822"/>
                  </a:lnTo>
                  <a:lnTo>
                    <a:pt x="25338" y="22390"/>
                  </a:lnTo>
                  <a:lnTo>
                    <a:pt x="21837" y="31471"/>
                  </a:lnTo>
                  <a:lnTo>
                    <a:pt x="14533" y="54547"/>
                  </a:lnTo>
                  <a:lnTo>
                    <a:pt x="3957" y="72942"/>
                  </a:lnTo>
                  <a:lnTo>
                    <a:pt x="218" y="111659"/>
                  </a:lnTo>
                  <a:lnTo>
                    <a:pt x="0" y="139515"/>
                  </a:lnTo>
                  <a:lnTo>
                    <a:pt x="2814" y="144204"/>
                  </a:lnTo>
                  <a:lnTo>
                    <a:pt x="5046" y="146936"/>
                  </a:lnTo>
                  <a:lnTo>
                    <a:pt x="10349" y="149972"/>
                  </a:lnTo>
                  <a:lnTo>
                    <a:pt x="26728" y="152259"/>
                  </a:lnTo>
                  <a:lnTo>
                    <a:pt x="33074" y="152358"/>
                  </a:lnTo>
                  <a:lnTo>
                    <a:pt x="38681" y="149559"/>
                  </a:lnTo>
                  <a:lnTo>
                    <a:pt x="50903" y="139139"/>
                  </a:lnTo>
                  <a:lnTo>
                    <a:pt x="54366" y="130278"/>
                  </a:lnTo>
                  <a:lnTo>
                    <a:pt x="63574" y="84527"/>
                  </a:lnTo>
                  <a:lnTo>
                    <a:pt x="66480" y="38216"/>
                  </a:lnTo>
                  <a:lnTo>
                    <a:pt x="65522" y="26510"/>
                  </a:lnTo>
                  <a:lnTo>
                    <a:pt x="58449" y="11971"/>
                  </a:lnTo>
                  <a:lnTo>
                    <a:pt x="52468" y="5193"/>
                  </a:lnTo>
                  <a:lnTo>
                    <a:pt x="46947" y="2308"/>
                  </a:lnTo>
                  <a:lnTo>
                    <a:pt x="3808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05">
              <a:extLst>
                <a:ext uri="{FF2B5EF4-FFF2-40B4-BE49-F238E27FC236}">
                  <a16:creationId xmlns:a16="http://schemas.microsoft.com/office/drawing/2014/main" id="{135C212C-CE5A-B696-BFF8-8C5D094D15B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019675" y="4581536"/>
              <a:ext cx="122337" cy="142865"/>
            </a:xfrm>
            <a:custGeom>
              <a:avLst/>
              <a:gdLst/>
              <a:ahLst/>
              <a:cxnLst/>
              <a:rect l="0" t="0" r="0" b="0"/>
              <a:pathLst>
                <a:path w="122337" h="142865">
                  <a:moveTo>
                    <a:pt x="76200" y="19039"/>
                  </a:moveTo>
                  <a:lnTo>
                    <a:pt x="76200" y="19039"/>
                  </a:lnTo>
                  <a:lnTo>
                    <a:pt x="81256" y="13982"/>
                  </a:lnTo>
                  <a:lnTo>
                    <a:pt x="81688" y="12493"/>
                  </a:lnTo>
                  <a:lnTo>
                    <a:pt x="80916" y="11500"/>
                  </a:lnTo>
                  <a:lnTo>
                    <a:pt x="79344" y="10838"/>
                  </a:lnTo>
                  <a:lnTo>
                    <a:pt x="79355" y="9338"/>
                  </a:lnTo>
                  <a:lnTo>
                    <a:pt x="85415" y="416"/>
                  </a:lnTo>
                  <a:lnTo>
                    <a:pt x="76583" y="0"/>
                  </a:lnTo>
                  <a:lnTo>
                    <a:pt x="57880" y="9690"/>
                  </a:lnTo>
                  <a:lnTo>
                    <a:pt x="50076" y="15799"/>
                  </a:lnTo>
                  <a:lnTo>
                    <a:pt x="44128" y="17599"/>
                  </a:lnTo>
                  <a:lnTo>
                    <a:pt x="42118" y="19137"/>
                  </a:lnTo>
                  <a:lnTo>
                    <a:pt x="38232" y="25301"/>
                  </a:lnTo>
                  <a:lnTo>
                    <a:pt x="33573" y="27113"/>
                  </a:lnTo>
                  <a:lnTo>
                    <a:pt x="31907" y="28655"/>
                  </a:lnTo>
                  <a:lnTo>
                    <a:pt x="29014" y="36638"/>
                  </a:lnTo>
                  <a:lnTo>
                    <a:pt x="36814" y="46163"/>
                  </a:lnTo>
                  <a:lnTo>
                    <a:pt x="37719" y="52240"/>
                  </a:lnTo>
                  <a:lnTo>
                    <a:pt x="38905" y="53873"/>
                  </a:lnTo>
                  <a:lnTo>
                    <a:pt x="40753" y="54962"/>
                  </a:lnTo>
                  <a:lnTo>
                    <a:pt x="43044" y="55688"/>
                  </a:lnTo>
                  <a:lnTo>
                    <a:pt x="57383" y="64487"/>
                  </a:lnTo>
                  <a:lnTo>
                    <a:pt x="60480" y="65213"/>
                  </a:lnTo>
                  <a:lnTo>
                    <a:pt x="76220" y="74012"/>
                  </a:lnTo>
                  <a:lnTo>
                    <a:pt x="79389" y="74738"/>
                  </a:lnTo>
                  <a:lnTo>
                    <a:pt x="95252" y="83537"/>
                  </a:lnTo>
                  <a:lnTo>
                    <a:pt x="98427" y="84263"/>
                  </a:lnTo>
                  <a:lnTo>
                    <a:pt x="104775" y="90714"/>
                  </a:lnTo>
                  <a:lnTo>
                    <a:pt x="122336" y="112721"/>
                  </a:lnTo>
                  <a:lnTo>
                    <a:pt x="121774" y="114303"/>
                  </a:lnTo>
                  <a:lnTo>
                    <a:pt x="109598" y="128437"/>
                  </a:lnTo>
                  <a:lnTo>
                    <a:pt x="101273" y="131160"/>
                  </a:lnTo>
                  <a:lnTo>
                    <a:pt x="64010" y="136105"/>
                  </a:lnTo>
                  <a:lnTo>
                    <a:pt x="52791" y="139860"/>
                  </a:lnTo>
                  <a:lnTo>
                    <a:pt x="7553" y="142786"/>
                  </a:lnTo>
                  <a:lnTo>
                    <a:pt x="0" y="1428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06">
              <a:extLst>
                <a:ext uri="{FF2B5EF4-FFF2-40B4-BE49-F238E27FC236}">
                  <a16:creationId xmlns:a16="http://schemas.microsoft.com/office/drawing/2014/main" id="{E8C2A0C5-B8DC-7325-DEAC-FFC00AC901A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238750" y="4410517"/>
              <a:ext cx="161926" cy="113820"/>
            </a:xfrm>
            <a:custGeom>
              <a:avLst/>
              <a:gdLst/>
              <a:ahLst/>
              <a:cxnLst/>
              <a:rect l="0" t="0" r="0" b="0"/>
              <a:pathLst>
                <a:path w="161926" h="113820">
                  <a:moveTo>
                    <a:pt x="0" y="75758"/>
                  </a:moveTo>
                  <a:lnTo>
                    <a:pt x="0" y="75758"/>
                  </a:lnTo>
                  <a:lnTo>
                    <a:pt x="0" y="67557"/>
                  </a:lnTo>
                  <a:lnTo>
                    <a:pt x="1058" y="67116"/>
                  </a:lnTo>
                  <a:lnTo>
                    <a:pt x="5056" y="66625"/>
                  </a:lnTo>
                  <a:lnTo>
                    <a:pt x="10361" y="63585"/>
                  </a:lnTo>
                  <a:lnTo>
                    <a:pt x="16247" y="59765"/>
                  </a:lnTo>
                  <a:lnTo>
                    <a:pt x="26742" y="57111"/>
                  </a:lnTo>
                  <a:lnTo>
                    <a:pt x="37661" y="56719"/>
                  </a:lnTo>
                  <a:lnTo>
                    <a:pt x="46262" y="64910"/>
                  </a:lnTo>
                  <a:lnTo>
                    <a:pt x="47221" y="70897"/>
                  </a:lnTo>
                  <a:lnTo>
                    <a:pt x="47625" y="113819"/>
                  </a:lnTo>
                  <a:lnTo>
                    <a:pt x="47625" y="76921"/>
                  </a:lnTo>
                  <a:lnTo>
                    <a:pt x="50447" y="68161"/>
                  </a:lnTo>
                  <a:lnTo>
                    <a:pt x="81524" y="22067"/>
                  </a:lnTo>
                  <a:lnTo>
                    <a:pt x="83857" y="15559"/>
                  </a:lnTo>
                  <a:lnTo>
                    <a:pt x="85539" y="13401"/>
                  </a:lnTo>
                  <a:lnTo>
                    <a:pt x="91903" y="9304"/>
                  </a:lnTo>
                  <a:lnTo>
                    <a:pt x="93762" y="4595"/>
                  </a:lnTo>
                  <a:lnTo>
                    <a:pt x="95316" y="2916"/>
                  </a:lnTo>
                  <a:lnTo>
                    <a:pt x="103320" y="0"/>
                  </a:lnTo>
                  <a:lnTo>
                    <a:pt x="112848" y="7798"/>
                  </a:lnTo>
                  <a:lnTo>
                    <a:pt x="118926" y="13759"/>
                  </a:lnTo>
                  <a:lnTo>
                    <a:pt x="121648" y="19275"/>
                  </a:lnTo>
                  <a:lnTo>
                    <a:pt x="124597" y="34571"/>
                  </a:lnTo>
                  <a:lnTo>
                    <a:pt x="138988" y="54598"/>
                  </a:lnTo>
                  <a:lnTo>
                    <a:pt x="144929" y="73774"/>
                  </a:lnTo>
                  <a:lnTo>
                    <a:pt x="149080" y="81226"/>
                  </a:lnTo>
                  <a:lnTo>
                    <a:pt x="152474" y="91371"/>
                  </a:lnTo>
                  <a:lnTo>
                    <a:pt x="161925" y="1043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07">
              <a:extLst>
                <a:ext uri="{FF2B5EF4-FFF2-40B4-BE49-F238E27FC236}">
                  <a16:creationId xmlns:a16="http://schemas.microsoft.com/office/drawing/2014/main" id="{C94EE207-4371-58D3-26EF-673364BD3DD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286375" y="4552950"/>
              <a:ext cx="171451" cy="76201"/>
            </a:xfrm>
            <a:custGeom>
              <a:avLst/>
              <a:gdLst/>
              <a:ahLst/>
              <a:cxnLst/>
              <a:rect l="0" t="0" r="0" b="0"/>
              <a:pathLst>
                <a:path w="171451" h="76201">
                  <a:moveTo>
                    <a:pt x="0" y="76200"/>
                  </a:moveTo>
                  <a:lnTo>
                    <a:pt x="0" y="76200"/>
                  </a:lnTo>
                  <a:lnTo>
                    <a:pt x="5056" y="76200"/>
                  </a:lnTo>
                  <a:lnTo>
                    <a:pt x="10361" y="73378"/>
                  </a:lnTo>
                  <a:lnTo>
                    <a:pt x="25510" y="61012"/>
                  </a:lnTo>
                  <a:lnTo>
                    <a:pt x="38122" y="55091"/>
                  </a:lnTo>
                  <a:lnTo>
                    <a:pt x="68527" y="34804"/>
                  </a:lnTo>
                  <a:lnTo>
                    <a:pt x="78434" y="31344"/>
                  </a:lnTo>
                  <a:lnTo>
                    <a:pt x="88835" y="28747"/>
                  </a:lnTo>
                  <a:lnTo>
                    <a:pt x="104135" y="21279"/>
                  </a:lnTo>
                  <a:lnTo>
                    <a:pt x="150028" y="9610"/>
                  </a:lnTo>
                  <a:lnTo>
                    <a:pt x="155933" y="9563"/>
                  </a:lnTo>
                  <a:lnTo>
                    <a:pt x="162084" y="671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08">
              <a:extLst>
                <a:ext uri="{FF2B5EF4-FFF2-40B4-BE49-F238E27FC236}">
                  <a16:creationId xmlns:a16="http://schemas.microsoft.com/office/drawing/2014/main" id="{E83E4978-AE21-4E1F-7888-D534424402D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315100" y="4705350"/>
              <a:ext cx="28426" cy="9526"/>
            </a:xfrm>
            <a:custGeom>
              <a:avLst/>
              <a:gdLst/>
              <a:ahLst/>
              <a:cxnLst/>
              <a:rect l="0" t="0" r="0" b="0"/>
              <a:pathLst>
                <a:path w="28426" h="9526">
                  <a:moveTo>
                    <a:pt x="18900" y="9525"/>
                  </a:moveTo>
                  <a:lnTo>
                    <a:pt x="18900" y="9525"/>
                  </a:lnTo>
                  <a:lnTo>
                    <a:pt x="0" y="9525"/>
                  </a:lnTo>
                  <a:lnTo>
                    <a:pt x="13122" y="9525"/>
                  </a:lnTo>
                  <a:lnTo>
                    <a:pt x="19153" y="6703"/>
                  </a:lnTo>
                  <a:lnTo>
                    <a:pt x="284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09">
              <a:extLst>
                <a:ext uri="{FF2B5EF4-FFF2-40B4-BE49-F238E27FC236}">
                  <a16:creationId xmlns:a16="http://schemas.microsoft.com/office/drawing/2014/main" id="{7DB45C2F-D031-9752-A301-73390A69459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419728" y="4686300"/>
              <a:ext cx="9523" cy="9526"/>
            </a:xfrm>
            <a:custGeom>
              <a:avLst/>
              <a:gdLst/>
              <a:ahLst/>
              <a:cxnLst/>
              <a:rect l="0" t="0" r="0" b="0"/>
              <a:pathLst>
                <a:path w="9523" h="9526">
                  <a:moveTo>
                    <a:pt x="9522" y="0"/>
                  </a:moveTo>
                  <a:lnTo>
                    <a:pt x="9522" y="0"/>
                  </a:lnTo>
                  <a:lnTo>
                    <a:pt x="31" y="0"/>
                  </a:lnTo>
                  <a:lnTo>
                    <a:pt x="0" y="8201"/>
                  </a:lnTo>
                  <a:lnTo>
                    <a:pt x="1057" y="8642"/>
                  </a:lnTo>
                  <a:lnTo>
                    <a:pt x="9522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100">
            <a:extLst>
              <a:ext uri="{FF2B5EF4-FFF2-40B4-BE49-F238E27FC236}">
                <a16:creationId xmlns:a16="http://schemas.microsoft.com/office/drawing/2014/main" id="{C4FFF44A-5170-3B8D-777C-9A8C454C4B2A}"/>
              </a:ext>
            </a:extLst>
          </p:cNvPr>
          <p:cNvGrpSpPr/>
          <p:nvPr/>
        </p:nvGrpSpPr>
        <p:grpSpPr>
          <a:xfrm>
            <a:off x="2772462" y="4381534"/>
            <a:ext cx="1532839" cy="819117"/>
            <a:chOff x="2772462" y="4381534"/>
            <a:chExt cx="1532839" cy="819117"/>
          </a:xfrm>
        </p:grpSpPr>
        <p:sp>
          <p:nvSpPr>
            <p:cNvPr id="130" name="SMARTInkShape-510">
              <a:extLst>
                <a:ext uri="{FF2B5EF4-FFF2-40B4-BE49-F238E27FC236}">
                  <a16:creationId xmlns:a16="http://schemas.microsoft.com/office/drawing/2014/main" id="{1BFD42B2-3435-023F-9845-A4ECD4BC35C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886075" y="4581563"/>
              <a:ext cx="209551" cy="209513"/>
            </a:xfrm>
            <a:custGeom>
              <a:avLst/>
              <a:gdLst/>
              <a:ahLst/>
              <a:cxnLst/>
              <a:rect l="0" t="0" r="0" b="0"/>
              <a:pathLst>
                <a:path w="209551" h="209513">
                  <a:moveTo>
                    <a:pt x="0" y="38062"/>
                  </a:moveTo>
                  <a:lnTo>
                    <a:pt x="0" y="38062"/>
                  </a:lnTo>
                  <a:lnTo>
                    <a:pt x="0" y="28929"/>
                  </a:lnTo>
                  <a:lnTo>
                    <a:pt x="5056" y="28654"/>
                  </a:lnTo>
                  <a:lnTo>
                    <a:pt x="6546" y="27556"/>
                  </a:lnTo>
                  <a:lnTo>
                    <a:pt x="8200" y="23515"/>
                  </a:lnTo>
                  <a:lnTo>
                    <a:pt x="9701" y="22015"/>
                  </a:lnTo>
                  <a:lnTo>
                    <a:pt x="14189" y="20346"/>
                  </a:lnTo>
                  <a:lnTo>
                    <a:pt x="15809" y="18843"/>
                  </a:lnTo>
                  <a:lnTo>
                    <a:pt x="17610" y="14351"/>
                  </a:lnTo>
                  <a:lnTo>
                    <a:pt x="19148" y="12730"/>
                  </a:lnTo>
                  <a:lnTo>
                    <a:pt x="37989" y="929"/>
                  </a:lnTo>
                  <a:lnTo>
                    <a:pt x="52244" y="0"/>
                  </a:lnTo>
                  <a:lnTo>
                    <a:pt x="53879" y="1046"/>
                  </a:lnTo>
                  <a:lnTo>
                    <a:pt x="54969" y="2801"/>
                  </a:lnTo>
                  <a:lnTo>
                    <a:pt x="56504" y="10328"/>
                  </a:lnTo>
                  <a:lnTo>
                    <a:pt x="56720" y="13223"/>
                  </a:lnTo>
                  <a:lnTo>
                    <a:pt x="59781" y="19261"/>
                  </a:lnTo>
                  <a:lnTo>
                    <a:pt x="62079" y="22353"/>
                  </a:lnTo>
                  <a:lnTo>
                    <a:pt x="64632" y="31433"/>
                  </a:lnTo>
                  <a:lnTo>
                    <a:pt x="66595" y="71866"/>
                  </a:lnTo>
                  <a:lnTo>
                    <a:pt x="67710" y="94645"/>
                  </a:lnTo>
                  <a:lnTo>
                    <a:pt x="74209" y="118540"/>
                  </a:lnTo>
                  <a:lnTo>
                    <a:pt x="76122" y="164682"/>
                  </a:lnTo>
                  <a:lnTo>
                    <a:pt x="76165" y="173007"/>
                  </a:lnTo>
                  <a:lnTo>
                    <a:pt x="73362" y="180235"/>
                  </a:lnTo>
                  <a:lnTo>
                    <a:pt x="69647" y="186975"/>
                  </a:lnTo>
                  <a:lnTo>
                    <a:pt x="67262" y="199925"/>
                  </a:lnTo>
                  <a:lnTo>
                    <a:pt x="66791" y="207618"/>
                  </a:lnTo>
                  <a:lnTo>
                    <a:pt x="65694" y="208250"/>
                  </a:lnTo>
                  <a:lnTo>
                    <a:pt x="58484" y="209346"/>
                  </a:lnTo>
                  <a:lnTo>
                    <a:pt x="58039" y="208343"/>
                  </a:lnTo>
                  <a:lnTo>
                    <a:pt x="57185" y="187118"/>
                  </a:lnTo>
                  <a:lnTo>
                    <a:pt x="59988" y="180861"/>
                  </a:lnTo>
                  <a:lnTo>
                    <a:pt x="64761" y="172437"/>
                  </a:lnTo>
                  <a:lnTo>
                    <a:pt x="73627" y="143980"/>
                  </a:lnTo>
                  <a:lnTo>
                    <a:pt x="78260" y="124125"/>
                  </a:lnTo>
                  <a:lnTo>
                    <a:pt x="80748" y="117663"/>
                  </a:lnTo>
                  <a:lnTo>
                    <a:pt x="89157" y="107660"/>
                  </a:lnTo>
                  <a:lnTo>
                    <a:pt x="98892" y="98628"/>
                  </a:lnTo>
                  <a:lnTo>
                    <a:pt x="130104" y="51940"/>
                  </a:lnTo>
                  <a:lnTo>
                    <a:pt x="139679" y="42645"/>
                  </a:lnTo>
                  <a:lnTo>
                    <a:pt x="152396" y="36145"/>
                  </a:lnTo>
                  <a:lnTo>
                    <a:pt x="160042" y="30040"/>
                  </a:lnTo>
                  <a:lnTo>
                    <a:pt x="166423" y="28982"/>
                  </a:lnTo>
                  <a:lnTo>
                    <a:pt x="179210" y="28576"/>
                  </a:lnTo>
                  <a:lnTo>
                    <a:pt x="185509" y="33605"/>
                  </a:lnTo>
                  <a:lnTo>
                    <a:pt x="188282" y="38903"/>
                  </a:lnTo>
                  <a:lnTo>
                    <a:pt x="195901" y="71099"/>
                  </a:lnTo>
                  <a:lnTo>
                    <a:pt x="193629" y="88185"/>
                  </a:lnTo>
                  <a:lnTo>
                    <a:pt x="199817" y="135701"/>
                  </a:lnTo>
                  <a:lnTo>
                    <a:pt x="201065" y="159422"/>
                  </a:lnTo>
                  <a:lnTo>
                    <a:pt x="208224" y="177686"/>
                  </a:lnTo>
                  <a:lnTo>
                    <a:pt x="207607" y="179828"/>
                  </a:lnTo>
                  <a:lnTo>
                    <a:pt x="202742" y="187899"/>
                  </a:lnTo>
                  <a:lnTo>
                    <a:pt x="201232" y="193909"/>
                  </a:lnTo>
                  <a:lnTo>
                    <a:pt x="201888" y="195935"/>
                  </a:lnTo>
                  <a:lnTo>
                    <a:pt x="203384" y="197285"/>
                  </a:lnTo>
                  <a:lnTo>
                    <a:pt x="205439" y="198186"/>
                  </a:lnTo>
                  <a:lnTo>
                    <a:pt x="206810" y="199844"/>
                  </a:lnTo>
                  <a:lnTo>
                    <a:pt x="209550" y="2095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11">
              <a:extLst>
                <a:ext uri="{FF2B5EF4-FFF2-40B4-BE49-F238E27FC236}">
                  <a16:creationId xmlns:a16="http://schemas.microsoft.com/office/drawing/2014/main" id="{DF120BEA-90E1-FCFC-57FA-BAEAE4B3355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286125" y="4595172"/>
              <a:ext cx="9526" cy="167329"/>
            </a:xfrm>
            <a:custGeom>
              <a:avLst/>
              <a:gdLst/>
              <a:ahLst/>
              <a:cxnLst/>
              <a:rect l="0" t="0" r="0" b="0"/>
              <a:pathLst>
                <a:path w="9526" h="167329">
                  <a:moveTo>
                    <a:pt x="0" y="24453"/>
                  </a:moveTo>
                  <a:lnTo>
                    <a:pt x="0" y="24453"/>
                  </a:lnTo>
                  <a:lnTo>
                    <a:pt x="0" y="10264"/>
                  </a:lnTo>
                  <a:lnTo>
                    <a:pt x="1058" y="8643"/>
                  </a:lnTo>
                  <a:lnTo>
                    <a:pt x="2822" y="7564"/>
                  </a:lnTo>
                  <a:lnTo>
                    <a:pt x="5056" y="6843"/>
                  </a:lnTo>
                  <a:lnTo>
                    <a:pt x="5488" y="6363"/>
                  </a:lnTo>
                  <a:lnTo>
                    <a:pt x="4716" y="6043"/>
                  </a:lnTo>
                  <a:lnTo>
                    <a:pt x="3144" y="5830"/>
                  </a:lnTo>
                  <a:lnTo>
                    <a:pt x="2096" y="4629"/>
                  </a:lnTo>
                  <a:lnTo>
                    <a:pt x="621" y="0"/>
                  </a:lnTo>
                  <a:lnTo>
                    <a:pt x="24" y="5130"/>
                  </a:lnTo>
                  <a:lnTo>
                    <a:pt x="0" y="47964"/>
                  </a:lnTo>
                  <a:lnTo>
                    <a:pt x="0" y="92472"/>
                  </a:lnTo>
                  <a:lnTo>
                    <a:pt x="0" y="136343"/>
                  </a:lnTo>
                  <a:lnTo>
                    <a:pt x="1058" y="151563"/>
                  </a:lnTo>
                  <a:lnTo>
                    <a:pt x="9525" y="1673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12">
              <a:extLst>
                <a:ext uri="{FF2B5EF4-FFF2-40B4-BE49-F238E27FC236}">
                  <a16:creationId xmlns:a16="http://schemas.microsoft.com/office/drawing/2014/main" id="{CCEF598A-FF30-C757-36D2-E7AF95CD893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181350" y="4657725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22666" y="19050"/>
                  </a:lnTo>
                  <a:lnTo>
                    <a:pt x="64304" y="9787"/>
                  </a:lnTo>
                  <a:lnTo>
                    <a:pt x="111032" y="9532"/>
                  </a:lnTo>
                  <a:lnTo>
                    <a:pt x="126855" y="8468"/>
                  </a:lnTo>
                  <a:lnTo>
                    <a:pt x="145041" y="198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13">
              <a:extLst>
                <a:ext uri="{FF2B5EF4-FFF2-40B4-BE49-F238E27FC236}">
                  <a16:creationId xmlns:a16="http://schemas.microsoft.com/office/drawing/2014/main" id="{78DF45BC-15C2-5645-F417-57D95C4A454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486150" y="4562592"/>
              <a:ext cx="19051" cy="218959"/>
            </a:xfrm>
            <a:custGeom>
              <a:avLst/>
              <a:gdLst/>
              <a:ahLst/>
              <a:cxnLst/>
              <a:rect l="0" t="0" r="0" b="0"/>
              <a:pathLst>
                <a:path w="19051" h="218959">
                  <a:moveTo>
                    <a:pt x="19050" y="9408"/>
                  </a:moveTo>
                  <a:lnTo>
                    <a:pt x="19050" y="9408"/>
                  </a:lnTo>
                  <a:lnTo>
                    <a:pt x="19050" y="4351"/>
                  </a:lnTo>
                  <a:lnTo>
                    <a:pt x="17992" y="2862"/>
                  </a:lnTo>
                  <a:lnTo>
                    <a:pt x="16228" y="1869"/>
                  </a:lnTo>
                  <a:lnTo>
                    <a:pt x="9918" y="0"/>
                  </a:lnTo>
                  <a:lnTo>
                    <a:pt x="9641" y="4974"/>
                  </a:lnTo>
                  <a:lnTo>
                    <a:pt x="10661" y="6452"/>
                  </a:lnTo>
                  <a:lnTo>
                    <a:pt x="12399" y="7437"/>
                  </a:lnTo>
                  <a:lnTo>
                    <a:pt x="14616" y="8095"/>
                  </a:lnTo>
                  <a:lnTo>
                    <a:pt x="15035" y="9591"/>
                  </a:lnTo>
                  <a:lnTo>
                    <a:pt x="12679" y="14076"/>
                  </a:lnTo>
                  <a:lnTo>
                    <a:pt x="12686" y="17811"/>
                  </a:lnTo>
                  <a:lnTo>
                    <a:pt x="15636" y="32123"/>
                  </a:lnTo>
                  <a:lnTo>
                    <a:pt x="8667" y="79560"/>
                  </a:lnTo>
                  <a:lnTo>
                    <a:pt x="900" y="117384"/>
                  </a:lnTo>
                  <a:lnTo>
                    <a:pt x="35" y="163102"/>
                  </a:lnTo>
                  <a:lnTo>
                    <a:pt x="0" y="204276"/>
                  </a:lnTo>
                  <a:lnTo>
                    <a:pt x="2822" y="209963"/>
                  </a:lnTo>
                  <a:lnTo>
                    <a:pt x="9525" y="218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14">
              <a:extLst>
                <a:ext uri="{FF2B5EF4-FFF2-40B4-BE49-F238E27FC236}">
                  <a16:creationId xmlns:a16="http://schemas.microsoft.com/office/drawing/2014/main" id="{04050993-1DE5-9D95-9F05-D2F58D591C5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886075" y="4829296"/>
              <a:ext cx="657226" cy="37980"/>
            </a:xfrm>
            <a:custGeom>
              <a:avLst/>
              <a:gdLst/>
              <a:ahLst/>
              <a:cxnLst/>
              <a:rect l="0" t="0" r="0" b="0"/>
              <a:pathLst>
                <a:path w="657226" h="37980">
                  <a:moveTo>
                    <a:pt x="0" y="37979"/>
                  </a:moveTo>
                  <a:lnTo>
                    <a:pt x="0" y="37979"/>
                  </a:lnTo>
                  <a:lnTo>
                    <a:pt x="41912" y="37979"/>
                  </a:lnTo>
                  <a:lnTo>
                    <a:pt x="89049" y="30440"/>
                  </a:lnTo>
                  <a:lnTo>
                    <a:pt x="124810" y="26220"/>
                  </a:lnTo>
                  <a:lnTo>
                    <a:pt x="165039" y="18267"/>
                  </a:lnTo>
                  <a:lnTo>
                    <a:pt x="196117" y="13343"/>
                  </a:lnTo>
                  <a:lnTo>
                    <a:pt x="231097" y="11155"/>
                  </a:lnTo>
                  <a:lnTo>
                    <a:pt x="264988" y="10182"/>
                  </a:lnTo>
                  <a:lnTo>
                    <a:pt x="298747" y="8691"/>
                  </a:lnTo>
                  <a:lnTo>
                    <a:pt x="334918" y="4502"/>
                  </a:lnTo>
                  <a:lnTo>
                    <a:pt x="372161" y="1933"/>
                  </a:lnTo>
                  <a:lnTo>
                    <a:pt x="408822" y="792"/>
                  </a:lnTo>
                  <a:lnTo>
                    <a:pt x="442754" y="285"/>
                  </a:lnTo>
                  <a:lnTo>
                    <a:pt x="486551" y="0"/>
                  </a:lnTo>
                  <a:lnTo>
                    <a:pt x="526340" y="4971"/>
                  </a:lnTo>
                  <a:lnTo>
                    <a:pt x="564940" y="8091"/>
                  </a:lnTo>
                  <a:lnTo>
                    <a:pt x="607245" y="15690"/>
                  </a:lnTo>
                  <a:lnTo>
                    <a:pt x="657225" y="284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15">
              <a:extLst>
                <a:ext uri="{FF2B5EF4-FFF2-40B4-BE49-F238E27FC236}">
                  <a16:creationId xmlns:a16="http://schemas.microsoft.com/office/drawing/2014/main" id="{79586D81-2F96-F376-092B-6F8499FAAE5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267075" y="4962525"/>
              <a:ext cx="200026" cy="180937"/>
            </a:xfrm>
            <a:custGeom>
              <a:avLst/>
              <a:gdLst/>
              <a:ahLst/>
              <a:cxnLst/>
              <a:rect l="0" t="0" r="0" b="0"/>
              <a:pathLst>
                <a:path w="200026" h="180937">
                  <a:moveTo>
                    <a:pt x="0" y="47625"/>
                  </a:moveTo>
                  <a:lnTo>
                    <a:pt x="0" y="47625"/>
                  </a:lnTo>
                  <a:lnTo>
                    <a:pt x="0" y="29933"/>
                  </a:lnTo>
                  <a:lnTo>
                    <a:pt x="23680" y="4899"/>
                  </a:lnTo>
                  <a:lnTo>
                    <a:pt x="29222" y="2177"/>
                  </a:lnTo>
                  <a:lnTo>
                    <a:pt x="50838" y="127"/>
                  </a:lnTo>
                  <a:lnTo>
                    <a:pt x="88900" y="0"/>
                  </a:lnTo>
                  <a:lnTo>
                    <a:pt x="91017" y="1059"/>
                  </a:lnTo>
                  <a:lnTo>
                    <a:pt x="92428" y="2823"/>
                  </a:lnTo>
                  <a:lnTo>
                    <a:pt x="93369" y="5057"/>
                  </a:lnTo>
                  <a:lnTo>
                    <a:pt x="95054" y="6546"/>
                  </a:lnTo>
                  <a:lnTo>
                    <a:pt x="99749" y="8201"/>
                  </a:lnTo>
                  <a:lnTo>
                    <a:pt x="101424" y="9701"/>
                  </a:lnTo>
                  <a:lnTo>
                    <a:pt x="103286" y="14189"/>
                  </a:lnTo>
                  <a:lnTo>
                    <a:pt x="104736" y="55502"/>
                  </a:lnTo>
                  <a:lnTo>
                    <a:pt x="97163" y="79677"/>
                  </a:lnTo>
                  <a:lnTo>
                    <a:pt x="87468" y="98515"/>
                  </a:lnTo>
                  <a:lnTo>
                    <a:pt x="45564" y="145876"/>
                  </a:lnTo>
                  <a:lnTo>
                    <a:pt x="38195" y="157758"/>
                  </a:lnTo>
                  <a:lnTo>
                    <a:pt x="9566" y="180936"/>
                  </a:lnTo>
                  <a:lnTo>
                    <a:pt x="23715" y="166785"/>
                  </a:lnTo>
                  <a:lnTo>
                    <a:pt x="32060" y="164085"/>
                  </a:lnTo>
                  <a:lnTo>
                    <a:pt x="59725" y="161151"/>
                  </a:lnTo>
                  <a:lnTo>
                    <a:pt x="78277" y="154442"/>
                  </a:lnTo>
                  <a:lnTo>
                    <a:pt x="123043" y="152454"/>
                  </a:lnTo>
                  <a:lnTo>
                    <a:pt x="126479" y="152436"/>
                  </a:lnTo>
                  <a:lnTo>
                    <a:pt x="171270" y="143050"/>
                  </a:lnTo>
                  <a:lnTo>
                    <a:pt x="20002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16">
              <a:extLst>
                <a:ext uri="{FF2B5EF4-FFF2-40B4-BE49-F238E27FC236}">
                  <a16:creationId xmlns:a16="http://schemas.microsoft.com/office/drawing/2014/main" id="{C76CDD51-5CC3-172F-2FF9-2EC8F489AC3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772462" y="4381534"/>
              <a:ext cx="142189" cy="819117"/>
            </a:xfrm>
            <a:custGeom>
              <a:avLst/>
              <a:gdLst/>
              <a:ahLst/>
              <a:cxnLst/>
              <a:rect l="0" t="0" r="0" b="0"/>
              <a:pathLst>
                <a:path w="142189" h="819117">
                  <a:moveTo>
                    <a:pt x="113613" y="9491"/>
                  </a:moveTo>
                  <a:lnTo>
                    <a:pt x="113613" y="9491"/>
                  </a:lnTo>
                  <a:lnTo>
                    <a:pt x="118669" y="9491"/>
                  </a:lnTo>
                  <a:lnTo>
                    <a:pt x="120159" y="8433"/>
                  </a:lnTo>
                  <a:lnTo>
                    <a:pt x="121151" y="6669"/>
                  </a:lnTo>
                  <a:lnTo>
                    <a:pt x="123128" y="0"/>
                  </a:lnTo>
                  <a:lnTo>
                    <a:pt x="106891" y="17273"/>
                  </a:lnTo>
                  <a:lnTo>
                    <a:pt x="88180" y="58775"/>
                  </a:lnTo>
                  <a:lnTo>
                    <a:pt x="72684" y="101188"/>
                  </a:lnTo>
                  <a:lnTo>
                    <a:pt x="55625" y="147433"/>
                  </a:lnTo>
                  <a:lnTo>
                    <a:pt x="44449" y="184040"/>
                  </a:lnTo>
                  <a:lnTo>
                    <a:pt x="35954" y="225005"/>
                  </a:lnTo>
                  <a:lnTo>
                    <a:pt x="25828" y="267905"/>
                  </a:lnTo>
                  <a:lnTo>
                    <a:pt x="15331" y="311667"/>
                  </a:lnTo>
                  <a:lnTo>
                    <a:pt x="7138" y="355811"/>
                  </a:lnTo>
                  <a:lnTo>
                    <a:pt x="2791" y="397303"/>
                  </a:lnTo>
                  <a:lnTo>
                    <a:pt x="859" y="436910"/>
                  </a:lnTo>
                  <a:lnTo>
                    <a:pt x="0" y="475680"/>
                  </a:lnTo>
                  <a:lnTo>
                    <a:pt x="2441" y="511256"/>
                  </a:lnTo>
                  <a:lnTo>
                    <a:pt x="7053" y="544706"/>
                  </a:lnTo>
                  <a:lnTo>
                    <a:pt x="15600" y="592229"/>
                  </a:lnTo>
                  <a:lnTo>
                    <a:pt x="24835" y="632534"/>
                  </a:lnTo>
                  <a:lnTo>
                    <a:pt x="40259" y="675134"/>
                  </a:lnTo>
                  <a:lnTo>
                    <a:pt x="62992" y="722661"/>
                  </a:lnTo>
                  <a:lnTo>
                    <a:pt x="97311" y="769469"/>
                  </a:lnTo>
                  <a:lnTo>
                    <a:pt x="116750" y="793259"/>
                  </a:lnTo>
                  <a:lnTo>
                    <a:pt x="123122" y="797041"/>
                  </a:lnTo>
                  <a:lnTo>
                    <a:pt x="126302" y="798049"/>
                  </a:lnTo>
                  <a:lnTo>
                    <a:pt x="128422" y="799780"/>
                  </a:lnTo>
                  <a:lnTo>
                    <a:pt x="142188" y="8191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17">
              <a:extLst>
                <a:ext uri="{FF2B5EF4-FFF2-40B4-BE49-F238E27FC236}">
                  <a16:creationId xmlns:a16="http://schemas.microsoft.com/office/drawing/2014/main" id="{3E5EF80F-CBBF-658E-9354-67128605098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609975" y="4448292"/>
              <a:ext cx="179892" cy="742834"/>
            </a:xfrm>
            <a:custGeom>
              <a:avLst/>
              <a:gdLst/>
              <a:ahLst/>
              <a:cxnLst/>
              <a:rect l="0" t="0" r="0" b="0"/>
              <a:pathLst>
                <a:path w="179892" h="742834">
                  <a:moveTo>
                    <a:pt x="9525" y="9408"/>
                  </a:moveTo>
                  <a:lnTo>
                    <a:pt x="9525" y="9408"/>
                  </a:lnTo>
                  <a:lnTo>
                    <a:pt x="9525" y="1207"/>
                  </a:lnTo>
                  <a:lnTo>
                    <a:pt x="10583" y="766"/>
                  </a:lnTo>
                  <a:lnTo>
                    <a:pt x="22782" y="0"/>
                  </a:lnTo>
                  <a:lnTo>
                    <a:pt x="24713" y="1019"/>
                  </a:lnTo>
                  <a:lnTo>
                    <a:pt x="26000" y="2757"/>
                  </a:lnTo>
                  <a:lnTo>
                    <a:pt x="26858" y="4974"/>
                  </a:lnTo>
                  <a:lnTo>
                    <a:pt x="53364" y="42700"/>
                  </a:lnTo>
                  <a:lnTo>
                    <a:pt x="66554" y="79837"/>
                  </a:lnTo>
                  <a:lnTo>
                    <a:pt x="78987" y="118118"/>
                  </a:lnTo>
                  <a:lnTo>
                    <a:pt x="90139" y="148740"/>
                  </a:lnTo>
                  <a:lnTo>
                    <a:pt x="102151" y="183517"/>
                  </a:lnTo>
                  <a:lnTo>
                    <a:pt x="114545" y="220139"/>
                  </a:lnTo>
                  <a:lnTo>
                    <a:pt x="127109" y="257583"/>
                  </a:lnTo>
                  <a:lnTo>
                    <a:pt x="139748" y="295391"/>
                  </a:lnTo>
                  <a:lnTo>
                    <a:pt x="152421" y="333361"/>
                  </a:lnTo>
                  <a:lnTo>
                    <a:pt x="164051" y="371404"/>
                  </a:lnTo>
                  <a:lnTo>
                    <a:pt x="172748" y="409478"/>
                  </a:lnTo>
                  <a:lnTo>
                    <a:pt x="177318" y="444745"/>
                  </a:lnTo>
                  <a:lnTo>
                    <a:pt x="179891" y="491527"/>
                  </a:lnTo>
                  <a:lnTo>
                    <a:pt x="177832" y="532200"/>
                  </a:lnTo>
                  <a:lnTo>
                    <a:pt x="167654" y="578813"/>
                  </a:lnTo>
                  <a:lnTo>
                    <a:pt x="147848" y="618594"/>
                  </a:lnTo>
                  <a:lnTo>
                    <a:pt x="123553" y="657026"/>
                  </a:lnTo>
                  <a:lnTo>
                    <a:pt x="98371" y="690135"/>
                  </a:lnTo>
                  <a:lnTo>
                    <a:pt x="52119" y="721766"/>
                  </a:lnTo>
                  <a:lnTo>
                    <a:pt x="32140" y="734945"/>
                  </a:lnTo>
                  <a:lnTo>
                    <a:pt x="0" y="7428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18">
              <a:extLst>
                <a:ext uri="{FF2B5EF4-FFF2-40B4-BE49-F238E27FC236}">
                  <a16:creationId xmlns:a16="http://schemas.microsoft.com/office/drawing/2014/main" id="{C35F4EA2-9155-1E18-3169-C0E69F8D754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963762" y="4495917"/>
              <a:ext cx="131989" cy="228484"/>
            </a:xfrm>
            <a:custGeom>
              <a:avLst/>
              <a:gdLst/>
              <a:ahLst/>
              <a:cxnLst/>
              <a:rect l="0" t="0" r="0" b="0"/>
              <a:pathLst>
                <a:path w="131989" h="228484">
                  <a:moveTo>
                    <a:pt x="27213" y="9408"/>
                  </a:moveTo>
                  <a:lnTo>
                    <a:pt x="27213" y="9408"/>
                  </a:lnTo>
                  <a:lnTo>
                    <a:pt x="27213" y="0"/>
                  </a:lnTo>
                  <a:lnTo>
                    <a:pt x="32269" y="4974"/>
                  </a:lnTo>
                  <a:lnTo>
                    <a:pt x="34752" y="10259"/>
                  </a:lnTo>
                  <a:lnTo>
                    <a:pt x="36622" y="36739"/>
                  </a:lnTo>
                  <a:lnTo>
                    <a:pt x="31228" y="60589"/>
                  </a:lnTo>
                  <a:lnTo>
                    <a:pt x="33577" y="80429"/>
                  </a:lnTo>
                  <a:lnTo>
                    <a:pt x="26853" y="124952"/>
                  </a:lnTo>
                  <a:lnTo>
                    <a:pt x="19812" y="144571"/>
                  </a:lnTo>
                  <a:lnTo>
                    <a:pt x="15495" y="162346"/>
                  </a:lnTo>
                  <a:lnTo>
                    <a:pt x="9611" y="182258"/>
                  </a:lnTo>
                  <a:lnTo>
                    <a:pt x="7391" y="196381"/>
                  </a:lnTo>
                  <a:lnTo>
                    <a:pt x="681" y="209364"/>
                  </a:lnTo>
                  <a:lnTo>
                    <a:pt x="0" y="212562"/>
                  </a:lnTo>
                  <a:lnTo>
                    <a:pt x="604" y="214694"/>
                  </a:lnTo>
                  <a:lnTo>
                    <a:pt x="2065" y="216115"/>
                  </a:lnTo>
                  <a:lnTo>
                    <a:pt x="4098" y="217062"/>
                  </a:lnTo>
                  <a:lnTo>
                    <a:pt x="5453" y="218753"/>
                  </a:lnTo>
                  <a:lnTo>
                    <a:pt x="6958" y="223453"/>
                  </a:lnTo>
                  <a:lnTo>
                    <a:pt x="8418" y="225130"/>
                  </a:lnTo>
                  <a:lnTo>
                    <a:pt x="16258" y="228042"/>
                  </a:lnTo>
                  <a:lnTo>
                    <a:pt x="62145" y="228483"/>
                  </a:lnTo>
                  <a:lnTo>
                    <a:pt x="109763" y="228483"/>
                  </a:lnTo>
                  <a:lnTo>
                    <a:pt x="125638" y="228483"/>
                  </a:lnTo>
                  <a:lnTo>
                    <a:pt x="127755" y="227425"/>
                  </a:lnTo>
                  <a:lnTo>
                    <a:pt x="129166" y="225661"/>
                  </a:lnTo>
                  <a:lnTo>
                    <a:pt x="131988" y="218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19">
              <a:extLst>
                <a:ext uri="{FF2B5EF4-FFF2-40B4-BE49-F238E27FC236}">
                  <a16:creationId xmlns:a16="http://schemas.microsoft.com/office/drawing/2014/main" id="{C3942793-A72C-8B22-01D1-D6FF57F65BF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943350" y="4619625"/>
              <a:ext cx="152401" cy="47626"/>
            </a:xfrm>
            <a:custGeom>
              <a:avLst/>
              <a:gdLst/>
              <a:ahLst/>
              <a:cxnLst/>
              <a:rect l="0" t="0" r="0" b="0"/>
              <a:pathLst>
                <a:path w="152401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6546" y="46567"/>
                  </a:lnTo>
                  <a:lnTo>
                    <a:pt x="7539" y="44803"/>
                  </a:lnTo>
                  <a:lnTo>
                    <a:pt x="8201" y="42568"/>
                  </a:lnTo>
                  <a:lnTo>
                    <a:pt x="10759" y="41079"/>
                  </a:lnTo>
                  <a:lnTo>
                    <a:pt x="35924" y="33436"/>
                  </a:lnTo>
                  <a:lnTo>
                    <a:pt x="53976" y="22989"/>
                  </a:lnTo>
                  <a:lnTo>
                    <a:pt x="74005" y="17006"/>
                  </a:lnTo>
                  <a:lnTo>
                    <a:pt x="77912" y="14512"/>
                  </a:lnTo>
                  <a:lnTo>
                    <a:pt x="93523" y="11002"/>
                  </a:lnTo>
                  <a:lnTo>
                    <a:pt x="133995" y="676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20">
              <a:extLst>
                <a:ext uri="{FF2B5EF4-FFF2-40B4-BE49-F238E27FC236}">
                  <a16:creationId xmlns:a16="http://schemas.microsoft.com/office/drawing/2014/main" id="{3F635A55-94CC-F770-ECDD-0C3EFEF2424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152900" y="4495810"/>
              <a:ext cx="152401" cy="238116"/>
            </a:xfrm>
            <a:custGeom>
              <a:avLst/>
              <a:gdLst/>
              <a:ahLst/>
              <a:cxnLst/>
              <a:rect l="0" t="0" r="0" b="0"/>
              <a:pathLst>
                <a:path w="152401" h="238116">
                  <a:moveTo>
                    <a:pt x="0" y="9515"/>
                  </a:moveTo>
                  <a:lnTo>
                    <a:pt x="0" y="9515"/>
                  </a:lnTo>
                  <a:lnTo>
                    <a:pt x="9409" y="107"/>
                  </a:lnTo>
                  <a:lnTo>
                    <a:pt x="17716" y="0"/>
                  </a:lnTo>
                  <a:lnTo>
                    <a:pt x="18161" y="1055"/>
                  </a:lnTo>
                  <a:lnTo>
                    <a:pt x="18655" y="5050"/>
                  </a:lnTo>
                  <a:lnTo>
                    <a:pt x="21696" y="10353"/>
                  </a:lnTo>
                  <a:lnTo>
                    <a:pt x="25517" y="16237"/>
                  </a:lnTo>
                  <a:lnTo>
                    <a:pt x="27669" y="26559"/>
                  </a:lnTo>
                  <a:lnTo>
                    <a:pt x="27437" y="67242"/>
                  </a:lnTo>
                  <a:lnTo>
                    <a:pt x="19926" y="108771"/>
                  </a:lnTo>
                  <a:lnTo>
                    <a:pt x="19127" y="154662"/>
                  </a:lnTo>
                  <a:lnTo>
                    <a:pt x="17999" y="192527"/>
                  </a:lnTo>
                  <a:lnTo>
                    <a:pt x="13997" y="201273"/>
                  </a:lnTo>
                  <a:lnTo>
                    <a:pt x="13564" y="205087"/>
                  </a:lnTo>
                  <a:lnTo>
                    <a:pt x="19026" y="228421"/>
                  </a:lnTo>
                  <a:lnTo>
                    <a:pt x="24099" y="228540"/>
                  </a:lnTo>
                  <a:lnTo>
                    <a:pt x="25591" y="227497"/>
                  </a:lnTo>
                  <a:lnTo>
                    <a:pt x="26586" y="225745"/>
                  </a:lnTo>
                  <a:lnTo>
                    <a:pt x="27249" y="223519"/>
                  </a:lnTo>
                  <a:lnTo>
                    <a:pt x="35940" y="209290"/>
                  </a:lnTo>
                  <a:lnTo>
                    <a:pt x="42730" y="191734"/>
                  </a:lnTo>
                  <a:lnTo>
                    <a:pt x="76217" y="144902"/>
                  </a:lnTo>
                  <a:lnTo>
                    <a:pt x="93135" y="121771"/>
                  </a:lnTo>
                  <a:lnTo>
                    <a:pt x="107088" y="115448"/>
                  </a:lnTo>
                  <a:lnTo>
                    <a:pt x="109492" y="112946"/>
                  </a:lnTo>
                  <a:lnTo>
                    <a:pt x="111095" y="110219"/>
                  </a:lnTo>
                  <a:lnTo>
                    <a:pt x="113221" y="108401"/>
                  </a:lnTo>
                  <a:lnTo>
                    <a:pt x="118407" y="106382"/>
                  </a:lnTo>
                  <a:lnTo>
                    <a:pt x="127276" y="105244"/>
                  </a:lnTo>
                  <a:lnTo>
                    <a:pt x="129300" y="106143"/>
                  </a:lnTo>
                  <a:lnTo>
                    <a:pt x="130650" y="107800"/>
                  </a:lnTo>
                  <a:lnTo>
                    <a:pt x="132817" y="113008"/>
                  </a:lnTo>
                  <a:lnTo>
                    <a:pt x="133347" y="159563"/>
                  </a:lnTo>
                  <a:lnTo>
                    <a:pt x="133350" y="193263"/>
                  </a:lnTo>
                  <a:lnTo>
                    <a:pt x="136172" y="199837"/>
                  </a:lnTo>
                  <a:lnTo>
                    <a:pt x="139896" y="206286"/>
                  </a:lnTo>
                  <a:lnTo>
                    <a:pt x="142287" y="219049"/>
                  </a:lnTo>
                  <a:lnTo>
                    <a:pt x="142482" y="222230"/>
                  </a:lnTo>
                  <a:lnTo>
                    <a:pt x="145523" y="228585"/>
                  </a:lnTo>
                  <a:lnTo>
                    <a:pt x="152400" y="2381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101">
            <a:extLst>
              <a:ext uri="{FF2B5EF4-FFF2-40B4-BE49-F238E27FC236}">
                <a16:creationId xmlns:a16="http://schemas.microsoft.com/office/drawing/2014/main" id="{05A48614-767C-9CF9-E3C6-028ACBBAE409}"/>
              </a:ext>
            </a:extLst>
          </p:cNvPr>
          <p:cNvGrpSpPr/>
          <p:nvPr/>
        </p:nvGrpSpPr>
        <p:grpSpPr>
          <a:xfrm>
            <a:off x="2266950" y="4581525"/>
            <a:ext cx="190501" cy="95251"/>
            <a:chOff x="2266950" y="4581525"/>
            <a:chExt cx="190501" cy="95251"/>
          </a:xfrm>
        </p:grpSpPr>
        <p:sp>
          <p:nvSpPr>
            <p:cNvPr id="142" name="SMARTInkShape-521">
              <a:extLst>
                <a:ext uri="{FF2B5EF4-FFF2-40B4-BE49-F238E27FC236}">
                  <a16:creationId xmlns:a16="http://schemas.microsoft.com/office/drawing/2014/main" id="{59C283AB-6606-224F-5CF2-35AE34F1BB1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266950" y="458152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0"/>
                  </a:moveTo>
                  <a:lnTo>
                    <a:pt x="0" y="0"/>
                  </a:lnTo>
                  <a:lnTo>
                    <a:pt x="45534" y="0"/>
                  </a:lnTo>
                  <a:lnTo>
                    <a:pt x="93090" y="0"/>
                  </a:lnTo>
                  <a:lnTo>
                    <a:pt x="107523" y="0"/>
                  </a:lnTo>
                  <a:lnTo>
                    <a:pt x="152220" y="9350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22">
              <a:extLst>
                <a:ext uri="{FF2B5EF4-FFF2-40B4-BE49-F238E27FC236}">
                  <a16:creationId xmlns:a16="http://schemas.microsoft.com/office/drawing/2014/main" id="{73F7D47C-AA70-1B9A-E329-E6BEB01494A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286392" y="4667250"/>
              <a:ext cx="171059" cy="9526"/>
            </a:xfrm>
            <a:custGeom>
              <a:avLst/>
              <a:gdLst/>
              <a:ahLst/>
              <a:cxnLst/>
              <a:rect l="0" t="0" r="0" b="0"/>
              <a:pathLst>
                <a:path w="171059" h="9526">
                  <a:moveTo>
                    <a:pt x="9133" y="9525"/>
                  </a:moveTo>
                  <a:lnTo>
                    <a:pt x="9133" y="9525"/>
                  </a:lnTo>
                  <a:lnTo>
                    <a:pt x="0" y="9525"/>
                  </a:lnTo>
                  <a:lnTo>
                    <a:pt x="13807" y="9525"/>
                  </a:lnTo>
                  <a:lnTo>
                    <a:pt x="50867" y="883"/>
                  </a:lnTo>
                  <a:lnTo>
                    <a:pt x="97707" y="52"/>
                  </a:lnTo>
                  <a:lnTo>
                    <a:pt x="144719" y="5"/>
                  </a:lnTo>
                  <a:lnTo>
                    <a:pt x="1710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102">
            <a:extLst>
              <a:ext uri="{FF2B5EF4-FFF2-40B4-BE49-F238E27FC236}">
                <a16:creationId xmlns:a16="http://schemas.microsoft.com/office/drawing/2014/main" id="{7285C583-4885-D104-DDE9-8CF90FE2CD06}"/>
              </a:ext>
            </a:extLst>
          </p:cNvPr>
          <p:cNvGrpSpPr/>
          <p:nvPr/>
        </p:nvGrpSpPr>
        <p:grpSpPr>
          <a:xfrm>
            <a:off x="1581160" y="4505377"/>
            <a:ext cx="266575" cy="352374"/>
            <a:chOff x="1581160" y="4505377"/>
            <a:chExt cx="266575" cy="352374"/>
          </a:xfrm>
        </p:grpSpPr>
        <p:sp>
          <p:nvSpPr>
            <p:cNvPr id="145" name="SMARTInkShape-523">
              <a:extLst>
                <a:ext uri="{FF2B5EF4-FFF2-40B4-BE49-F238E27FC236}">
                  <a16:creationId xmlns:a16="http://schemas.microsoft.com/office/drawing/2014/main" id="{EF535622-5BB6-619E-EE69-CFC58B485FD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581160" y="4556987"/>
              <a:ext cx="28531" cy="300764"/>
            </a:xfrm>
            <a:custGeom>
              <a:avLst/>
              <a:gdLst/>
              <a:ahLst/>
              <a:cxnLst/>
              <a:rect l="0" t="0" r="0" b="0"/>
              <a:pathLst>
                <a:path w="28531" h="300764">
                  <a:moveTo>
                    <a:pt x="19040" y="5488"/>
                  </a:moveTo>
                  <a:lnTo>
                    <a:pt x="19040" y="5488"/>
                  </a:lnTo>
                  <a:lnTo>
                    <a:pt x="28448" y="5488"/>
                  </a:lnTo>
                  <a:lnTo>
                    <a:pt x="28530" y="431"/>
                  </a:lnTo>
                  <a:lnTo>
                    <a:pt x="27484" y="0"/>
                  </a:lnTo>
                  <a:lnTo>
                    <a:pt x="20361" y="4556"/>
                  </a:lnTo>
                  <a:lnTo>
                    <a:pt x="19627" y="7896"/>
                  </a:lnTo>
                  <a:lnTo>
                    <a:pt x="16269" y="35111"/>
                  </a:lnTo>
                  <a:lnTo>
                    <a:pt x="12517" y="49345"/>
                  </a:lnTo>
                  <a:lnTo>
                    <a:pt x="10108" y="90155"/>
                  </a:lnTo>
                  <a:lnTo>
                    <a:pt x="9632" y="129104"/>
                  </a:lnTo>
                  <a:lnTo>
                    <a:pt x="8480" y="167372"/>
                  </a:lnTo>
                  <a:lnTo>
                    <a:pt x="1981" y="205505"/>
                  </a:lnTo>
                  <a:lnTo>
                    <a:pt x="165" y="249479"/>
                  </a:lnTo>
                  <a:lnTo>
                    <a:pt x="0" y="283350"/>
                  </a:lnTo>
                  <a:lnTo>
                    <a:pt x="1055" y="285979"/>
                  </a:lnTo>
                  <a:lnTo>
                    <a:pt x="2817" y="287732"/>
                  </a:lnTo>
                  <a:lnTo>
                    <a:pt x="5050" y="288901"/>
                  </a:lnTo>
                  <a:lnTo>
                    <a:pt x="6538" y="290738"/>
                  </a:lnTo>
                  <a:lnTo>
                    <a:pt x="9515" y="3007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24">
              <a:extLst>
                <a:ext uri="{FF2B5EF4-FFF2-40B4-BE49-F238E27FC236}">
                  <a16:creationId xmlns:a16="http://schemas.microsoft.com/office/drawing/2014/main" id="{B9F23DDA-21C8-88F0-D365-55DDC441225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609725" y="4505377"/>
              <a:ext cx="238010" cy="323799"/>
            </a:xfrm>
            <a:custGeom>
              <a:avLst/>
              <a:gdLst/>
              <a:ahLst/>
              <a:cxnLst/>
              <a:rect l="0" t="0" r="0" b="0"/>
              <a:pathLst>
                <a:path w="238010" h="323799">
                  <a:moveTo>
                    <a:pt x="0" y="66623"/>
                  </a:moveTo>
                  <a:lnTo>
                    <a:pt x="0" y="66623"/>
                  </a:lnTo>
                  <a:lnTo>
                    <a:pt x="8201" y="58422"/>
                  </a:lnTo>
                  <a:lnTo>
                    <a:pt x="9408" y="49013"/>
                  </a:lnTo>
                  <a:lnTo>
                    <a:pt x="9525" y="38048"/>
                  </a:lnTo>
                  <a:lnTo>
                    <a:pt x="14582" y="43105"/>
                  </a:lnTo>
                  <a:lnTo>
                    <a:pt x="17064" y="48409"/>
                  </a:lnTo>
                  <a:lnTo>
                    <a:pt x="17726" y="51305"/>
                  </a:lnTo>
                  <a:lnTo>
                    <a:pt x="26415" y="66696"/>
                  </a:lnTo>
                  <a:lnTo>
                    <a:pt x="33205" y="84394"/>
                  </a:lnTo>
                  <a:lnTo>
                    <a:pt x="63525" y="130221"/>
                  </a:lnTo>
                  <a:lnTo>
                    <a:pt x="74091" y="145910"/>
                  </a:lnTo>
                  <a:lnTo>
                    <a:pt x="89098" y="156673"/>
                  </a:lnTo>
                  <a:lnTo>
                    <a:pt x="104187" y="163668"/>
                  </a:lnTo>
                  <a:lnTo>
                    <a:pt x="121631" y="176926"/>
                  </a:lnTo>
                  <a:lnTo>
                    <a:pt x="132022" y="179146"/>
                  </a:lnTo>
                  <a:lnTo>
                    <a:pt x="140874" y="177311"/>
                  </a:lnTo>
                  <a:lnTo>
                    <a:pt x="159926" y="163543"/>
                  </a:lnTo>
                  <a:lnTo>
                    <a:pt x="178323" y="133704"/>
                  </a:lnTo>
                  <a:lnTo>
                    <a:pt x="196060" y="91668"/>
                  </a:lnTo>
                  <a:lnTo>
                    <a:pt x="208071" y="46266"/>
                  </a:lnTo>
                  <a:lnTo>
                    <a:pt x="219164" y="13640"/>
                  </a:lnTo>
                  <a:lnTo>
                    <a:pt x="228562" y="0"/>
                  </a:lnTo>
                  <a:lnTo>
                    <a:pt x="228599" y="41781"/>
                  </a:lnTo>
                  <a:lnTo>
                    <a:pt x="228600" y="86164"/>
                  </a:lnTo>
                  <a:lnTo>
                    <a:pt x="228600" y="133363"/>
                  </a:lnTo>
                  <a:lnTo>
                    <a:pt x="228600" y="176898"/>
                  </a:lnTo>
                  <a:lnTo>
                    <a:pt x="228600" y="219956"/>
                  </a:lnTo>
                  <a:lnTo>
                    <a:pt x="236801" y="262997"/>
                  </a:lnTo>
                  <a:lnTo>
                    <a:pt x="238009" y="296474"/>
                  </a:lnTo>
                  <a:lnTo>
                    <a:pt x="235251" y="303893"/>
                  </a:lnTo>
                  <a:lnTo>
                    <a:pt x="231556" y="310718"/>
                  </a:lnTo>
                  <a:lnTo>
                    <a:pt x="228600" y="3237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103">
            <a:extLst>
              <a:ext uri="{FF2B5EF4-FFF2-40B4-BE49-F238E27FC236}">
                <a16:creationId xmlns:a16="http://schemas.microsoft.com/office/drawing/2014/main" id="{43B64343-1172-646D-D825-9DA90C415ED6}"/>
              </a:ext>
            </a:extLst>
          </p:cNvPr>
          <p:cNvGrpSpPr/>
          <p:nvPr/>
        </p:nvGrpSpPr>
        <p:grpSpPr>
          <a:xfrm>
            <a:off x="4191000" y="3600880"/>
            <a:ext cx="1504948" cy="390096"/>
            <a:chOff x="4191000" y="3600880"/>
            <a:chExt cx="1504948" cy="390096"/>
          </a:xfrm>
        </p:grpSpPr>
        <p:sp>
          <p:nvSpPr>
            <p:cNvPr id="148" name="SMARTInkShape-525">
              <a:extLst>
                <a:ext uri="{FF2B5EF4-FFF2-40B4-BE49-F238E27FC236}">
                  <a16:creationId xmlns:a16="http://schemas.microsoft.com/office/drawing/2014/main" id="{808B6FE8-9FB0-1F28-04DC-C69EC4EDF94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819650" y="3867150"/>
              <a:ext cx="66283" cy="123826"/>
            </a:xfrm>
            <a:custGeom>
              <a:avLst/>
              <a:gdLst/>
              <a:ahLst/>
              <a:cxnLst/>
              <a:rect l="0" t="0" r="0" b="0"/>
              <a:pathLst>
                <a:path w="66283" h="123826">
                  <a:moveTo>
                    <a:pt x="57150" y="0"/>
                  </a:moveTo>
                  <a:lnTo>
                    <a:pt x="57150" y="0"/>
                  </a:lnTo>
                  <a:lnTo>
                    <a:pt x="62206" y="0"/>
                  </a:lnTo>
                  <a:lnTo>
                    <a:pt x="63695" y="1058"/>
                  </a:lnTo>
                  <a:lnTo>
                    <a:pt x="64689" y="2822"/>
                  </a:lnTo>
                  <a:lnTo>
                    <a:pt x="66282" y="8201"/>
                  </a:lnTo>
                  <a:lnTo>
                    <a:pt x="60051" y="16868"/>
                  </a:lnTo>
                  <a:lnTo>
                    <a:pt x="58010" y="25694"/>
                  </a:lnTo>
                  <a:lnTo>
                    <a:pt x="56167" y="51022"/>
                  </a:lnTo>
                  <a:lnTo>
                    <a:pt x="49568" y="62625"/>
                  </a:lnTo>
                  <a:lnTo>
                    <a:pt x="41968" y="72766"/>
                  </a:lnTo>
                  <a:lnTo>
                    <a:pt x="36042" y="8567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26">
              <a:extLst>
                <a:ext uri="{FF2B5EF4-FFF2-40B4-BE49-F238E27FC236}">
                  <a16:creationId xmlns:a16="http://schemas.microsoft.com/office/drawing/2014/main" id="{C016DE87-41E0-7079-186E-35EE75DE585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686300" y="3600880"/>
              <a:ext cx="133351" cy="47196"/>
            </a:xfrm>
            <a:custGeom>
              <a:avLst/>
              <a:gdLst/>
              <a:ahLst/>
              <a:cxnLst/>
              <a:rect l="0" t="0" r="0" b="0"/>
              <a:pathLst>
                <a:path w="133351" h="47196">
                  <a:moveTo>
                    <a:pt x="0" y="47195"/>
                  </a:moveTo>
                  <a:lnTo>
                    <a:pt x="0" y="47195"/>
                  </a:lnTo>
                  <a:lnTo>
                    <a:pt x="14189" y="33006"/>
                  </a:lnTo>
                  <a:lnTo>
                    <a:pt x="19712" y="30305"/>
                  </a:lnTo>
                  <a:lnTo>
                    <a:pt x="22666" y="29585"/>
                  </a:lnTo>
                  <a:lnTo>
                    <a:pt x="24636" y="28047"/>
                  </a:lnTo>
                  <a:lnTo>
                    <a:pt x="26824" y="23515"/>
                  </a:lnTo>
                  <a:lnTo>
                    <a:pt x="28466" y="21883"/>
                  </a:lnTo>
                  <a:lnTo>
                    <a:pt x="45777" y="12360"/>
                  </a:lnTo>
                  <a:lnTo>
                    <a:pt x="60601" y="9004"/>
                  </a:lnTo>
                  <a:lnTo>
                    <a:pt x="75628" y="1747"/>
                  </a:lnTo>
                  <a:lnTo>
                    <a:pt x="93843" y="0"/>
                  </a:lnTo>
                  <a:lnTo>
                    <a:pt x="133350" y="90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27">
              <a:extLst>
                <a:ext uri="{FF2B5EF4-FFF2-40B4-BE49-F238E27FC236}">
                  <a16:creationId xmlns:a16="http://schemas.microsoft.com/office/drawing/2014/main" id="{AA75DCA4-50C1-1926-FC79-9A3BAEE5C54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619625" y="3676685"/>
              <a:ext cx="141387" cy="186398"/>
            </a:xfrm>
            <a:custGeom>
              <a:avLst/>
              <a:gdLst/>
              <a:ahLst/>
              <a:cxnLst/>
              <a:rect l="0" t="0" r="0" b="0"/>
              <a:pathLst>
                <a:path w="141387" h="186398">
                  <a:moveTo>
                    <a:pt x="47625" y="19015"/>
                  </a:moveTo>
                  <a:lnTo>
                    <a:pt x="47625" y="19015"/>
                  </a:lnTo>
                  <a:lnTo>
                    <a:pt x="62090" y="4550"/>
                  </a:lnTo>
                  <a:lnTo>
                    <a:pt x="62560" y="3021"/>
                  </a:lnTo>
                  <a:lnTo>
                    <a:pt x="61815" y="2002"/>
                  </a:lnTo>
                  <a:lnTo>
                    <a:pt x="57423" y="84"/>
                  </a:lnTo>
                  <a:lnTo>
                    <a:pt x="52174" y="0"/>
                  </a:lnTo>
                  <a:lnTo>
                    <a:pt x="50657" y="1047"/>
                  </a:lnTo>
                  <a:lnTo>
                    <a:pt x="49647" y="2803"/>
                  </a:lnTo>
                  <a:lnTo>
                    <a:pt x="47890" y="9668"/>
                  </a:lnTo>
                  <a:lnTo>
                    <a:pt x="47660" y="22631"/>
                  </a:lnTo>
                  <a:lnTo>
                    <a:pt x="44818" y="28736"/>
                  </a:lnTo>
                  <a:lnTo>
                    <a:pt x="39427" y="36223"/>
                  </a:lnTo>
                  <a:lnTo>
                    <a:pt x="38493" y="42575"/>
                  </a:lnTo>
                  <a:lnTo>
                    <a:pt x="41097" y="48183"/>
                  </a:lnTo>
                  <a:lnTo>
                    <a:pt x="44724" y="54204"/>
                  </a:lnTo>
                  <a:lnTo>
                    <a:pt x="47053" y="66692"/>
                  </a:lnTo>
                  <a:lnTo>
                    <a:pt x="47242" y="69849"/>
                  </a:lnTo>
                  <a:lnTo>
                    <a:pt x="48429" y="71954"/>
                  </a:lnTo>
                  <a:lnTo>
                    <a:pt x="50278" y="73358"/>
                  </a:lnTo>
                  <a:lnTo>
                    <a:pt x="55154" y="75976"/>
                  </a:lnTo>
                  <a:lnTo>
                    <a:pt x="63849" y="82341"/>
                  </a:lnTo>
                  <a:lnTo>
                    <a:pt x="73128" y="85756"/>
                  </a:lnTo>
                  <a:lnTo>
                    <a:pt x="82581" y="91942"/>
                  </a:lnTo>
                  <a:lnTo>
                    <a:pt x="92084" y="94245"/>
                  </a:lnTo>
                  <a:lnTo>
                    <a:pt x="107952" y="95087"/>
                  </a:lnTo>
                  <a:lnTo>
                    <a:pt x="114300" y="97980"/>
                  </a:lnTo>
                  <a:lnTo>
                    <a:pt x="120650" y="101736"/>
                  </a:lnTo>
                  <a:lnTo>
                    <a:pt x="127000" y="103405"/>
                  </a:lnTo>
                  <a:lnTo>
                    <a:pt x="129117" y="104908"/>
                  </a:lnTo>
                  <a:lnTo>
                    <a:pt x="130528" y="106969"/>
                  </a:lnTo>
                  <a:lnTo>
                    <a:pt x="131469" y="109401"/>
                  </a:lnTo>
                  <a:lnTo>
                    <a:pt x="133154" y="111022"/>
                  </a:lnTo>
                  <a:lnTo>
                    <a:pt x="137849" y="112824"/>
                  </a:lnTo>
                  <a:lnTo>
                    <a:pt x="139525" y="114362"/>
                  </a:lnTo>
                  <a:lnTo>
                    <a:pt x="141386" y="118895"/>
                  </a:lnTo>
                  <a:lnTo>
                    <a:pt x="140824" y="121585"/>
                  </a:lnTo>
                  <a:lnTo>
                    <a:pt x="135140" y="133507"/>
                  </a:lnTo>
                  <a:lnTo>
                    <a:pt x="134544" y="136618"/>
                  </a:lnTo>
                  <a:lnTo>
                    <a:pt x="128648" y="146053"/>
                  </a:lnTo>
                  <a:lnTo>
                    <a:pt x="123146" y="149560"/>
                  </a:lnTo>
                  <a:lnTo>
                    <a:pt x="89756" y="161956"/>
                  </a:lnTo>
                  <a:lnTo>
                    <a:pt x="63379" y="176991"/>
                  </a:lnTo>
                  <a:lnTo>
                    <a:pt x="48228" y="180160"/>
                  </a:lnTo>
                  <a:lnTo>
                    <a:pt x="25283" y="181895"/>
                  </a:lnTo>
                  <a:lnTo>
                    <a:pt x="17234" y="185951"/>
                  </a:lnTo>
                  <a:lnTo>
                    <a:pt x="14664" y="186397"/>
                  </a:lnTo>
                  <a:lnTo>
                    <a:pt x="12951" y="185636"/>
                  </a:lnTo>
                  <a:lnTo>
                    <a:pt x="11809" y="184071"/>
                  </a:lnTo>
                  <a:lnTo>
                    <a:pt x="7719" y="182331"/>
                  </a:lnTo>
                  <a:lnTo>
                    <a:pt x="0" y="1809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28">
              <a:extLst>
                <a:ext uri="{FF2B5EF4-FFF2-40B4-BE49-F238E27FC236}">
                  <a16:creationId xmlns:a16="http://schemas.microsoft.com/office/drawing/2014/main" id="{25408FBD-17AB-5DCB-E3F5-BF8FA798C36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457700" y="3876675"/>
              <a:ext cx="38067" cy="95251"/>
            </a:xfrm>
            <a:custGeom>
              <a:avLst/>
              <a:gdLst/>
              <a:ahLst/>
              <a:cxnLst/>
              <a:rect l="0" t="0" r="0" b="0"/>
              <a:pathLst>
                <a:path w="38067" h="95251">
                  <a:moveTo>
                    <a:pt x="28575" y="0"/>
                  </a:moveTo>
                  <a:lnTo>
                    <a:pt x="28575" y="0"/>
                  </a:lnTo>
                  <a:lnTo>
                    <a:pt x="28575" y="8201"/>
                  </a:lnTo>
                  <a:lnTo>
                    <a:pt x="29633" y="8642"/>
                  </a:lnTo>
                  <a:lnTo>
                    <a:pt x="33631" y="9132"/>
                  </a:lnTo>
                  <a:lnTo>
                    <a:pt x="35120" y="10321"/>
                  </a:lnTo>
                  <a:lnTo>
                    <a:pt x="36776" y="14465"/>
                  </a:lnTo>
                  <a:lnTo>
                    <a:pt x="38066" y="38176"/>
                  </a:lnTo>
                  <a:lnTo>
                    <a:pt x="35263" y="46248"/>
                  </a:lnTo>
                  <a:lnTo>
                    <a:pt x="21623" y="66554"/>
                  </a:lnTo>
                  <a:lnTo>
                    <a:pt x="19135" y="72971"/>
                  </a:lnTo>
                  <a:lnTo>
                    <a:pt x="12843" y="82534"/>
                  </a:lnTo>
                  <a:lnTo>
                    <a:pt x="10999" y="88893"/>
                  </a:lnTo>
                  <a:lnTo>
                    <a:pt x="9449" y="91012"/>
                  </a:lnTo>
                  <a:lnTo>
                    <a:pt x="7358" y="9242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29">
              <a:extLst>
                <a:ext uri="{FF2B5EF4-FFF2-40B4-BE49-F238E27FC236}">
                  <a16:creationId xmlns:a16="http://schemas.microsoft.com/office/drawing/2014/main" id="{41340CF2-0C2B-2299-7E5E-1039BA553D0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191000" y="3609975"/>
              <a:ext cx="190501" cy="295276"/>
            </a:xfrm>
            <a:custGeom>
              <a:avLst/>
              <a:gdLst/>
              <a:ahLst/>
              <a:cxnLst/>
              <a:rect l="0" t="0" r="0" b="0"/>
              <a:pathLst>
                <a:path w="190501" h="295276">
                  <a:moveTo>
                    <a:pt x="95250" y="76200"/>
                  </a:moveTo>
                  <a:lnTo>
                    <a:pt x="95250" y="76200"/>
                  </a:lnTo>
                  <a:lnTo>
                    <a:pt x="103451" y="76200"/>
                  </a:lnTo>
                  <a:lnTo>
                    <a:pt x="103892" y="75142"/>
                  </a:lnTo>
                  <a:lnTo>
                    <a:pt x="104775" y="57543"/>
                  </a:lnTo>
                  <a:lnTo>
                    <a:pt x="112976" y="48983"/>
                  </a:lnTo>
                  <a:lnTo>
                    <a:pt x="114266" y="38528"/>
                  </a:lnTo>
                  <a:lnTo>
                    <a:pt x="114300" y="28978"/>
                  </a:lnTo>
                  <a:lnTo>
                    <a:pt x="123815" y="19060"/>
                  </a:lnTo>
                  <a:lnTo>
                    <a:pt x="123825" y="0"/>
                  </a:lnTo>
                  <a:lnTo>
                    <a:pt x="123825" y="14189"/>
                  </a:lnTo>
                  <a:lnTo>
                    <a:pt x="121003" y="19712"/>
                  </a:lnTo>
                  <a:lnTo>
                    <a:pt x="101435" y="46370"/>
                  </a:lnTo>
                  <a:lnTo>
                    <a:pt x="76024" y="93213"/>
                  </a:lnTo>
                  <a:lnTo>
                    <a:pt x="53965" y="122413"/>
                  </a:lnTo>
                  <a:lnTo>
                    <a:pt x="43125" y="145647"/>
                  </a:lnTo>
                  <a:lnTo>
                    <a:pt x="1488" y="189010"/>
                  </a:lnTo>
                  <a:lnTo>
                    <a:pt x="17" y="199833"/>
                  </a:lnTo>
                  <a:lnTo>
                    <a:pt x="0" y="200014"/>
                  </a:lnTo>
                  <a:lnTo>
                    <a:pt x="44658" y="200025"/>
                  </a:lnTo>
                  <a:lnTo>
                    <a:pt x="61327" y="198967"/>
                  </a:lnTo>
                  <a:lnTo>
                    <a:pt x="91966" y="191383"/>
                  </a:lnTo>
                  <a:lnTo>
                    <a:pt x="136429" y="189465"/>
                  </a:lnTo>
                  <a:lnTo>
                    <a:pt x="159916" y="181368"/>
                  </a:lnTo>
                  <a:lnTo>
                    <a:pt x="166386" y="181092"/>
                  </a:lnTo>
                  <a:lnTo>
                    <a:pt x="172022" y="178205"/>
                  </a:lnTo>
                  <a:lnTo>
                    <a:pt x="180451" y="171846"/>
                  </a:lnTo>
                  <a:lnTo>
                    <a:pt x="190500" y="171450"/>
                  </a:lnTo>
                  <a:lnTo>
                    <a:pt x="190500" y="217827"/>
                  </a:lnTo>
                  <a:lnTo>
                    <a:pt x="190500" y="230465"/>
                  </a:lnTo>
                  <a:lnTo>
                    <a:pt x="187678" y="237542"/>
                  </a:lnTo>
                  <a:lnTo>
                    <a:pt x="183955" y="244216"/>
                  </a:lnTo>
                  <a:lnTo>
                    <a:pt x="181563" y="257124"/>
                  </a:lnTo>
                  <a:lnTo>
                    <a:pt x="180975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30">
              <a:extLst>
                <a:ext uri="{FF2B5EF4-FFF2-40B4-BE49-F238E27FC236}">
                  <a16:creationId xmlns:a16="http://schemas.microsoft.com/office/drawing/2014/main" id="{40083AC2-68B1-E451-2C7C-1812CE7D451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067300" y="3619500"/>
              <a:ext cx="133351" cy="256724"/>
            </a:xfrm>
            <a:custGeom>
              <a:avLst/>
              <a:gdLst/>
              <a:ahLst/>
              <a:cxnLst/>
              <a:rect l="0" t="0" r="0" b="0"/>
              <a:pathLst>
                <a:path w="133351" h="256724">
                  <a:moveTo>
                    <a:pt x="123825" y="0"/>
                  </a:moveTo>
                  <a:lnTo>
                    <a:pt x="123825" y="0"/>
                  </a:lnTo>
                  <a:lnTo>
                    <a:pt x="133350" y="0"/>
                  </a:lnTo>
                  <a:lnTo>
                    <a:pt x="128294" y="0"/>
                  </a:lnTo>
                  <a:lnTo>
                    <a:pt x="126805" y="1058"/>
                  </a:lnTo>
                  <a:lnTo>
                    <a:pt x="125811" y="2822"/>
                  </a:lnTo>
                  <a:lnTo>
                    <a:pt x="125149" y="5057"/>
                  </a:lnTo>
                  <a:lnTo>
                    <a:pt x="123649" y="6546"/>
                  </a:lnTo>
                  <a:lnTo>
                    <a:pt x="119161" y="8201"/>
                  </a:lnTo>
                  <a:lnTo>
                    <a:pt x="107657" y="10322"/>
                  </a:lnTo>
                  <a:lnTo>
                    <a:pt x="86980" y="22748"/>
                  </a:lnTo>
                  <a:lnTo>
                    <a:pt x="83386" y="26807"/>
                  </a:lnTo>
                  <a:lnTo>
                    <a:pt x="76214" y="41574"/>
                  </a:lnTo>
                  <a:lnTo>
                    <a:pt x="55022" y="65003"/>
                  </a:lnTo>
                  <a:lnTo>
                    <a:pt x="32870" y="108038"/>
                  </a:lnTo>
                  <a:lnTo>
                    <a:pt x="28826" y="155227"/>
                  </a:lnTo>
                  <a:lnTo>
                    <a:pt x="29644" y="202763"/>
                  </a:lnTo>
                  <a:lnTo>
                    <a:pt x="44822" y="231654"/>
                  </a:lnTo>
                  <a:lnTo>
                    <a:pt x="50965" y="239835"/>
                  </a:lnTo>
                  <a:lnTo>
                    <a:pt x="57223" y="244177"/>
                  </a:lnTo>
                  <a:lnTo>
                    <a:pt x="63533" y="247165"/>
                  </a:lnTo>
                  <a:lnTo>
                    <a:pt x="73035" y="253738"/>
                  </a:lnTo>
                  <a:lnTo>
                    <a:pt x="82553" y="256157"/>
                  </a:lnTo>
                  <a:lnTo>
                    <a:pt x="88902" y="256723"/>
                  </a:lnTo>
                  <a:lnTo>
                    <a:pt x="95250" y="254152"/>
                  </a:lnTo>
                  <a:lnTo>
                    <a:pt x="112419" y="239830"/>
                  </a:lnTo>
                  <a:lnTo>
                    <a:pt x="120475" y="224312"/>
                  </a:lnTo>
                  <a:lnTo>
                    <a:pt x="129017" y="196835"/>
                  </a:lnTo>
                  <a:lnTo>
                    <a:pt x="122943" y="156540"/>
                  </a:lnTo>
                  <a:lnTo>
                    <a:pt x="118847" y="149654"/>
                  </a:lnTo>
                  <a:lnTo>
                    <a:pt x="99989" y="136609"/>
                  </a:lnTo>
                  <a:lnTo>
                    <a:pt x="82073" y="128083"/>
                  </a:lnTo>
                  <a:lnTo>
                    <a:pt x="38072" y="12407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31">
              <a:extLst>
                <a:ext uri="{FF2B5EF4-FFF2-40B4-BE49-F238E27FC236}">
                  <a16:creationId xmlns:a16="http://schemas.microsoft.com/office/drawing/2014/main" id="{42DF860B-7F76-B42D-4D08-4B2B15C1217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238750" y="3876675"/>
              <a:ext cx="38090" cy="104776"/>
            </a:xfrm>
            <a:custGeom>
              <a:avLst/>
              <a:gdLst/>
              <a:ahLst/>
              <a:cxnLst/>
              <a:rect l="0" t="0" r="0" b="0"/>
              <a:pathLst>
                <a:path w="38090" h="104776">
                  <a:moveTo>
                    <a:pt x="19050" y="0"/>
                  </a:moveTo>
                  <a:lnTo>
                    <a:pt x="19050" y="0"/>
                  </a:lnTo>
                  <a:lnTo>
                    <a:pt x="27251" y="0"/>
                  </a:lnTo>
                  <a:lnTo>
                    <a:pt x="33239" y="5057"/>
                  </a:lnTo>
                  <a:lnTo>
                    <a:pt x="35940" y="10361"/>
                  </a:lnTo>
                  <a:lnTo>
                    <a:pt x="37973" y="31799"/>
                  </a:lnTo>
                  <a:lnTo>
                    <a:pt x="38089" y="50804"/>
                  </a:lnTo>
                  <a:lnTo>
                    <a:pt x="35273" y="57152"/>
                  </a:lnTo>
                  <a:lnTo>
                    <a:pt x="31552" y="63501"/>
                  </a:lnTo>
                  <a:lnTo>
                    <a:pt x="28399" y="7302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32">
              <a:extLst>
                <a:ext uri="{FF2B5EF4-FFF2-40B4-BE49-F238E27FC236}">
                  <a16:creationId xmlns:a16="http://schemas.microsoft.com/office/drawing/2014/main" id="{E71E022D-B7CE-A51F-5324-FC9FF9B0428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476875" y="3619500"/>
              <a:ext cx="219073" cy="285751"/>
            </a:xfrm>
            <a:custGeom>
              <a:avLst/>
              <a:gdLst/>
              <a:ahLst/>
              <a:cxnLst/>
              <a:rect l="0" t="0" r="0" b="0"/>
              <a:pathLst>
                <a:path w="219073" h="285751">
                  <a:moveTo>
                    <a:pt x="0" y="0"/>
                  </a:moveTo>
                  <a:lnTo>
                    <a:pt x="0" y="0"/>
                  </a:lnTo>
                  <a:lnTo>
                    <a:pt x="42563" y="0"/>
                  </a:lnTo>
                  <a:lnTo>
                    <a:pt x="85801" y="0"/>
                  </a:lnTo>
                  <a:lnTo>
                    <a:pt x="98459" y="1058"/>
                  </a:lnTo>
                  <a:lnTo>
                    <a:pt x="136528" y="8642"/>
                  </a:lnTo>
                  <a:lnTo>
                    <a:pt x="182269" y="9491"/>
                  </a:lnTo>
                  <a:lnTo>
                    <a:pt x="219072" y="9525"/>
                  </a:lnTo>
                  <a:lnTo>
                    <a:pt x="210874" y="17726"/>
                  </a:lnTo>
                  <a:lnTo>
                    <a:pt x="187194" y="63796"/>
                  </a:lnTo>
                  <a:lnTo>
                    <a:pt x="168264" y="106682"/>
                  </a:lnTo>
                  <a:lnTo>
                    <a:pt x="144858" y="149829"/>
                  </a:lnTo>
                  <a:lnTo>
                    <a:pt x="127262" y="190357"/>
                  </a:lnTo>
                  <a:lnTo>
                    <a:pt x="107612" y="235109"/>
                  </a:lnTo>
                  <a:lnTo>
                    <a:pt x="95446" y="282730"/>
                  </a:lnTo>
                  <a:lnTo>
                    <a:pt x="9525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SMARTInkShape-533">
            <a:extLst>
              <a:ext uri="{FF2B5EF4-FFF2-40B4-BE49-F238E27FC236}">
                <a16:creationId xmlns:a16="http://schemas.microsoft.com/office/drawing/2014/main" id="{12A22525-2DA7-C6F5-32FA-8186BCB929D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67250" y="2076450"/>
            <a:ext cx="152401" cy="104776"/>
          </a:xfrm>
          <a:custGeom>
            <a:avLst/>
            <a:gdLst/>
            <a:ahLst/>
            <a:cxnLst/>
            <a:rect l="0" t="0" r="0" b="0"/>
            <a:pathLst>
              <a:path w="152401" h="104776">
                <a:moveTo>
                  <a:pt x="0" y="104775"/>
                </a:moveTo>
                <a:lnTo>
                  <a:pt x="0" y="104775"/>
                </a:lnTo>
                <a:lnTo>
                  <a:pt x="5056" y="104775"/>
                </a:lnTo>
                <a:lnTo>
                  <a:pt x="10361" y="101953"/>
                </a:lnTo>
                <a:lnTo>
                  <a:pt x="52064" y="63271"/>
                </a:lnTo>
                <a:lnTo>
                  <a:pt x="99341" y="31827"/>
                </a:lnTo>
                <a:lnTo>
                  <a:pt x="146936" y="4235"/>
                </a:lnTo>
                <a:lnTo>
                  <a:pt x="1524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SMARTInkShape-534">
            <a:extLst>
              <a:ext uri="{FF2B5EF4-FFF2-40B4-BE49-F238E27FC236}">
                <a16:creationId xmlns:a16="http://schemas.microsoft.com/office/drawing/2014/main" id="{406239A7-2F66-3EEA-7AC9-EF0810D5F6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534275" y="2200275"/>
            <a:ext cx="200026" cy="76201"/>
          </a:xfrm>
          <a:custGeom>
            <a:avLst/>
            <a:gdLst/>
            <a:ahLst/>
            <a:cxnLst/>
            <a:rect l="0" t="0" r="0" b="0"/>
            <a:pathLst>
              <a:path w="200026" h="76201">
                <a:moveTo>
                  <a:pt x="0" y="76200"/>
                </a:moveTo>
                <a:lnTo>
                  <a:pt x="0" y="76200"/>
                </a:lnTo>
                <a:lnTo>
                  <a:pt x="5056" y="71144"/>
                </a:lnTo>
                <a:lnTo>
                  <a:pt x="10361" y="68661"/>
                </a:lnTo>
                <a:lnTo>
                  <a:pt x="13257" y="67999"/>
                </a:lnTo>
                <a:lnTo>
                  <a:pt x="22390" y="62011"/>
                </a:lnTo>
                <a:lnTo>
                  <a:pt x="31799" y="53534"/>
                </a:lnTo>
                <a:lnTo>
                  <a:pt x="40944" y="50251"/>
                </a:lnTo>
                <a:lnTo>
                  <a:pt x="51005" y="47734"/>
                </a:lnTo>
                <a:lnTo>
                  <a:pt x="92516" y="25280"/>
                </a:lnTo>
                <a:lnTo>
                  <a:pt x="121062" y="17048"/>
                </a:lnTo>
                <a:lnTo>
                  <a:pt x="130005" y="12868"/>
                </a:lnTo>
                <a:lnTo>
                  <a:pt x="167981" y="8554"/>
                </a:lnTo>
                <a:lnTo>
                  <a:pt x="180917" y="2003"/>
                </a:lnTo>
                <a:lnTo>
                  <a:pt x="2000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MARTInkShape-535">
            <a:extLst>
              <a:ext uri="{FF2B5EF4-FFF2-40B4-BE49-F238E27FC236}">
                <a16:creationId xmlns:a16="http://schemas.microsoft.com/office/drawing/2014/main" id="{6D8B8876-CA4C-4FC2-10CD-0BFF5E9A7FD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81325" y="2152650"/>
            <a:ext cx="180976" cy="152401"/>
          </a:xfrm>
          <a:custGeom>
            <a:avLst/>
            <a:gdLst/>
            <a:ahLst/>
            <a:cxnLst/>
            <a:rect l="0" t="0" r="0" b="0"/>
            <a:pathLst>
              <a:path w="180976" h="152401">
                <a:moveTo>
                  <a:pt x="0" y="152400"/>
                </a:moveTo>
                <a:lnTo>
                  <a:pt x="0" y="152400"/>
                </a:lnTo>
                <a:lnTo>
                  <a:pt x="5056" y="152400"/>
                </a:lnTo>
                <a:lnTo>
                  <a:pt x="10361" y="149578"/>
                </a:lnTo>
                <a:lnTo>
                  <a:pt x="45661" y="120929"/>
                </a:lnTo>
                <a:lnTo>
                  <a:pt x="54160" y="110896"/>
                </a:lnTo>
                <a:lnTo>
                  <a:pt x="101731" y="74464"/>
                </a:lnTo>
                <a:lnTo>
                  <a:pt x="140651" y="42358"/>
                </a:lnTo>
                <a:lnTo>
                  <a:pt x="154681" y="38304"/>
                </a:lnTo>
                <a:lnTo>
                  <a:pt x="157096" y="36119"/>
                </a:lnTo>
                <a:lnTo>
                  <a:pt x="159779" y="30869"/>
                </a:lnTo>
                <a:lnTo>
                  <a:pt x="160971" y="25009"/>
                </a:lnTo>
                <a:lnTo>
                  <a:pt x="162348" y="23022"/>
                </a:lnTo>
                <a:lnTo>
                  <a:pt x="164323" y="21698"/>
                </a:lnTo>
                <a:lnTo>
                  <a:pt x="166699" y="20816"/>
                </a:lnTo>
                <a:lnTo>
                  <a:pt x="168283" y="19168"/>
                </a:lnTo>
                <a:lnTo>
                  <a:pt x="171033" y="11004"/>
                </a:lnTo>
                <a:lnTo>
                  <a:pt x="174086" y="10182"/>
                </a:lnTo>
                <a:lnTo>
                  <a:pt x="176382" y="9963"/>
                </a:lnTo>
                <a:lnTo>
                  <a:pt x="177914" y="8759"/>
                </a:lnTo>
                <a:lnTo>
                  <a:pt x="18097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MARTInkShape-536">
            <a:extLst>
              <a:ext uri="{FF2B5EF4-FFF2-40B4-BE49-F238E27FC236}">
                <a16:creationId xmlns:a16="http://schemas.microsoft.com/office/drawing/2014/main" id="{9389735C-E0A7-4B07-0BF0-755C9BC42E3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476625" y="2143125"/>
            <a:ext cx="161926" cy="142873"/>
          </a:xfrm>
          <a:custGeom>
            <a:avLst/>
            <a:gdLst/>
            <a:ahLst/>
            <a:cxnLst/>
            <a:rect l="0" t="0" r="0" b="0"/>
            <a:pathLst>
              <a:path w="161926" h="142873">
                <a:moveTo>
                  <a:pt x="0" y="133350"/>
                </a:moveTo>
                <a:lnTo>
                  <a:pt x="0" y="133350"/>
                </a:lnTo>
                <a:lnTo>
                  <a:pt x="0" y="138838"/>
                </a:lnTo>
                <a:lnTo>
                  <a:pt x="0" y="133626"/>
                </a:lnTo>
                <a:lnTo>
                  <a:pt x="0" y="138892"/>
                </a:lnTo>
                <a:lnTo>
                  <a:pt x="0" y="134289"/>
                </a:lnTo>
                <a:lnTo>
                  <a:pt x="0" y="142872"/>
                </a:lnTo>
                <a:lnTo>
                  <a:pt x="22120" y="123577"/>
                </a:lnTo>
                <a:lnTo>
                  <a:pt x="44658" y="106859"/>
                </a:lnTo>
                <a:lnTo>
                  <a:pt x="73470" y="83869"/>
                </a:lnTo>
                <a:lnTo>
                  <a:pt x="97455" y="69052"/>
                </a:lnTo>
                <a:lnTo>
                  <a:pt x="126838" y="35327"/>
                </a:lnTo>
                <a:lnTo>
                  <a:pt x="133278" y="31576"/>
                </a:lnTo>
                <a:lnTo>
                  <a:pt x="136477" y="30576"/>
                </a:lnTo>
                <a:lnTo>
                  <a:pt x="138610" y="28850"/>
                </a:lnTo>
                <a:lnTo>
                  <a:pt x="142669" y="22424"/>
                </a:lnTo>
                <a:lnTo>
                  <a:pt x="147370" y="20550"/>
                </a:lnTo>
                <a:lnTo>
                  <a:pt x="149047" y="18991"/>
                </a:lnTo>
                <a:lnTo>
                  <a:pt x="151958" y="10981"/>
                </a:lnTo>
                <a:lnTo>
                  <a:pt x="155026" y="10172"/>
                </a:lnTo>
                <a:lnTo>
                  <a:pt x="157326" y="9956"/>
                </a:lnTo>
                <a:lnTo>
                  <a:pt x="158859" y="8754"/>
                </a:lnTo>
                <a:lnTo>
                  <a:pt x="1619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SMARTInkShape-Group108">
            <a:extLst>
              <a:ext uri="{FF2B5EF4-FFF2-40B4-BE49-F238E27FC236}">
                <a16:creationId xmlns:a16="http://schemas.microsoft.com/office/drawing/2014/main" id="{2AD24E7B-9BE2-3B1F-FC1B-F889B8DDB4D3}"/>
              </a:ext>
            </a:extLst>
          </p:cNvPr>
          <p:cNvGrpSpPr/>
          <p:nvPr/>
        </p:nvGrpSpPr>
        <p:grpSpPr>
          <a:xfrm>
            <a:off x="2838450" y="3629035"/>
            <a:ext cx="1151612" cy="409566"/>
            <a:chOff x="2838450" y="3629035"/>
            <a:chExt cx="1151612" cy="409566"/>
          </a:xfrm>
        </p:grpSpPr>
        <p:sp>
          <p:nvSpPr>
            <p:cNvPr id="161" name="SMARTInkShape-537">
              <a:extLst>
                <a:ext uri="{FF2B5EF4-FFF2-40B4-BE49-F238E27FC236}">
                  <a16:creationId xmlns:a16="http://schemas.microsoft.com/office/drawing/2014/main" id="{5432A22B-AAF7-FFF3-CC2A-2BF18FD1B4C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857625" y="3867150"/>
              <a:ext cx="132437" cy="171451"/>
            </a:xfrm>
            <a:custGeom>
              <a:avLst/>
              <a:gdLst/>
              <a:ahLst/>
              <a:cxnLst/>
              <a:rect l="0" t="0" r="0" b="0"/>
              <a:pathLst>
                <a:path w="132437" h="171451">
                  <a:moveTo>
                    <a:pt x="114300" y="9525"/>
                  </a:moveTo>
                  <a:lnTo>
                    <a:pt x="114300" y="9525"/>
                  </a:lnTo>
                  <a:lnTo>
                    <a:pt x="123791" y="9525"/>
                  </a:lnTo>
                  <a:lnTo>
                    <a:pt x="123822" y="17726"/>
                  </a:lnTo>
                  <a:lnTo>
                    <a:pt x="122765" y="18167"/>
                  </a:lnTo>
                  <a:lnTo>
                    <a:pt x="118768" y="18657"/>
                  </a:lnTo>
                  <a:lnTo>
                    <a:pt x="113463" y="21698"/>
                  </a:lnTo>
                  <a:lnTo>
                    <a:pt x="106491" y="27217"/>
                  </a:lnTo>
                  <a:lnTo>
                    <a:pt x="96725" y="28456"/>
                  </a:lnTo>
                  <a:lnTo>
                    <a:pt x="87178" y="28565"/>
                  </a:lnTo>
                  <a:lnTo>
                    <a:pt x="77651" y="20373"/>
                  </a:lnTo>
                  <a:lnTo>
                    <a:pt x="76845" y="16816"/>
                  </a:lnTo>
                  <a:lnTo>
                    <a:pt x="76328" y="10965"/>
                  </a:lnTo>
                  <a:lnTo>
                    <a:pt x="77344" y="10485"/>
                  </a:lnTo>
                  <a:lnTo>
                    <a:pt x="90392" y="9563"/>
                  </a:lnTo>
                  <a:lnTo>
                    <a:pt x="92012" y="8491"/>
                  </a:lnTo>
                  <a:lnTo>
                    <a:pt x="93091" y="6719"/>
                  </a:lnTo>
                  <a:lnTo>
                    <a:pt x="95247" y="10"/>
                  </a:lnTo>
                  <a:lnTo>
                    <a:pt x="100306" y="3"/>
                  </a:lnTo>
                  <a:lnTo>
                    <a:pt x="101796" y="1060"/>
                  </a:lnTo>
                  <a:lnTo>
                    <a:pt x="102789" y="2823"/>
                  </a:lnTo>
                  <a:lnTo>
                    <a:pt x="104659" y="9133"/>
                  </a:lnTo>
                  <a:lnTo>
                    <a:pt x="99684" y="9409"/>
                  </a:lnTo>
                  <a:lnTo>
                    <a:pt x="98206" y="10506"/>
                  </a:lnTo>
                  <a:lnTo>
                    <a:pt x="96564" y="14548"/>
                  </a:lnTo>
                  <a:lnTo>
                    <a:pt x="95067" y="16048"/>
                  </a:lnTo>
                  <a:lnTo>
                    <a:pt x="87164" y="18654"/>
                  </a:lnTo>
                  <a:lnTo>
                    <a:pt x="67105" y="19050"/>
                  </a:lnTo>
                  <a:lnTo>
                    <a:pt x="66686" y="9918"/>
                  </a:lnTo>
                  <a:lnTo>
                    <a:pt x="74877" y="1358"/>
                  </a:lnTo>
                  <a:lnTo>
                    <a:pt x="85298" y="35"/>
                  </a:lnTo>
                  <a:lnTo>
                    <a:pt x="109403" y="0"/>
                  </a:lnTo>
                  <a:lnTo>
                    <a:pt x="114946" y="2822"/>
                  </a:lnTo>
                  <a:lnTo>
                    <a:pt x="117906" y="5057"/>
                  </a:lnTo>
                  <a:lnTo>
                    <a:pt x="121194" y="10361"/>
                  </a:lnTo>
                  <a:lnTo>
                    <a:pt x="124537" y="25510"/>
                  </a:lnTo>
                  <a:lnTo>
                    <a:pt x="130269" y="34958"/>
                  </a:lnTo>
                  <a:lnTo>
                    <a:pt x="132436" y="45518"/>
                  </a:lnTo>
                  <a:lnTo>
                    <a:pt x="132021" y="61582"/>
                  </a:lnTo>
                  <a:lnTo>
                    <a:pt x="119150" y="102973"/>
                  </a:lnTo>
                  <a:lnTo>
                    <a:pt x="110811" y="112088"/>
                  </a:lnTo>
                  <a:lnTo>
                    <a:pt x="63373" y="149199"/>
                  </a:lnTo>
                  <a:lnTo>
                    <a:pt x="51703" y="157684"/>
                  </a:lnTo>
                  <a:lnTo>
                    <a:pt x="41542" y="160668"/>
                  </a:lnTo>
                  <a:lnTo>
                    <a:pt x="30771" y="162611"/>
                  </a:lnTo>
                  <a:lnTo>
                    <a:pt x="10611" y="17053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38">
              <a:extLst>
                <a:ext uri="{FF2B5EF4-FFF2-40B4-BE49-F238E27FC236}">
                  <a16:creationId xmlns:a16="http://schemas.microsoft.com/office/drawing/2014/main" id="{C126F764-D99D-DC35-63C2-4FAADA63774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638550" y="3629035"/>
              <a:ext cx="151850" cy="219066"/>
            </a:xfrm>
            <a:custGeom>
              <a:avLst/>
              <a:gdLst/>
              <a:ahLst/>
              <a:cxnLst/>
              <a:rect l="0" t="0" r="0" b="0"/>
              <a:pathLst>
                <a:path w="151850" h="219066">
                  <a:moveTo>
                    <a:pt x="9525" y="28565"/>
                  </a:moveTo>
                  <a:lnTo>
                    <a:pt x="9525" y="28565"/>
                  </a:lnTo>
                  <a:lnTo>
                    <a:pt x="14581" y="28565"/>
                  </a:lnTo>
                  <a:lnTo>
                    <a:pt x="16071" y="27507"/>
                  </a:lnTo>
                  <a:lnTo>
                    <a:pt x="17064" y="25743"/>
                  </a:lnTo>
                  <a:lnTo>
                    <a:pt x="18657" y="20364"/>
                  </a:lnTo>
                  <a:lnTo>
                    <a:pt x="21698" y="19629"/>
                  </a:lnTo>
                  <a:lnTo>
                    <a:pt x="23990" y="19433"/>
                  </a:lnTo>
                  <a:lnTo>
                    <a:pt x="25519" y="18243"/>
                  </a:lnTo>
                  <a:lnTo>
                    <a:pt x="28172" y="10873"/>
                  </a:lnTo>
                  <a:lnTo>
                    <a:pt x="42646" y="8725"/>
                  </a:lnTo>
                  <a:lnTo>
                    <a:pt x="56794" y="2029"/>
                  </a:lnTo>
                  <a:lnTo>
                    <a:pt x="98423" y="0"/>
                  </a:lnTo>
                  <a:lnTo>
                    <a:pt x="104775" y="2817"/>
                  </a:lnTo>
                  <a:lnTo>
                    <a:pt x="117475" y="13248"/>
                  </a:lnTo>
                  <a:lnTo>
                    <a:pt x="121003" y="19288"/>
                  </a:lnTo>
                  <a:lnTo>
                    <a:pt x="128941" y="41494"/>
                  </a:lnTo>
                  <a:lnTo>
                    <a:pt x="122941" y="79485"/>
                  </a:lnTo>
                  <a:lnTo>
                    <a:pt x="116272" y="91160"/>
                  </a:lnTo>
                  <a:lnTo>
                    <a:pt x="106535" y="101321"/>
                  </a:lnTo>
                  <a:lnTo>
                    <a:pt x="69044" y="129100"/>
                  </a:lnTo>
                  <a:lnTo>
                    <a:pt x="49661" y="135325"/>
                  </a:lnTo>
                  <a:lnTo>
                    <a:pt x="45807" y="137838"/>
                  </a:lnTo>
                  <a:lnTo>
                    <a:pt x="42180" y="138456"/>
                  </a:lnTo>
                  <a:lnTo>
                    <a:pt x="38703" y="137808"/>
                  </a:lnTo>
                  <a:lnTo>
                    <a:pt x="28627" y="133363"/>
                  </a:lnTo>
                  <a:lnTo>
                    <a:pt x="33647" y="133347"/>
                  </a:lnTo>
                  <a:lnTo>
                    <a:pt x="38943" y="130521"/>
                  </a:lnTo>
                  <a:lnTo>
                    <a:pt x="44825" y="126795"/>
                  </a:lnTo>
                  <a:lnTo>
                    <a:pt x="57224" y="124404"/>
                  </a:lnTo>
                  <a:lnTo>
                    <a:pt x="69865" y="123932"/>
                  </a:lnTo>
                  <a:lnTo>
                    <a:pt x="76207" y="121045"/>
                  </a:lnTo>
                  <a:lnTo>
                    <a:pt x="82553" y="117292"/>
                  </a:lnTo>
                  <a:lnTo>
                    <a:pt x="88902" y="115624"/>
                  </a:lnTo>
                  <a:lnTo>
                    <a:pt x="92076" y="116238"/>
                  </a:lnTo>
                  <a:lnTo>
                    <a:pt x="102658" y="121099"/>
                  </a:lnTo>
                  <a:lnTo>
                    <a:pt x="120619" y="123457"/>
                  </a:lnTo>
                  <a:lnTo>
                    <a:pt x="127932" y="128765"/>
                  </a:lnTo>
                  <a:lnTo>
                    <a:pt x="146132" y="146195"/>
                  </a:lnTo>
                  <a:lnTo>
                    <a:pt x="149614" y="155282"/>
                  </a:lnTo>
                  <a:lnTo>
                    <a:pt x="151849" y="173305"/>
                  </a:lnTo>
                  <a:lnTo>
                    <a:pt x="149333" y="180382"/>
                  </a:lnTo>
                  <a:lnTo>
                    <a:pt x="147181" y="183752"/>
                  </a:lnTo>
                  <a:lnTo>
                    <a:pt x="144687" y="185998"/>
                  </a:lnTo>
                  <a:lnTo>
                    <a:pt x="109835" y="205562"/>
                  </a:lnTo>
                  <a:lnTo>
                    <a:pt x="66599" y="209307"/>
                  </a:lnTo>
                  <a:lnTo>
                    <a:pt x="53941" y="210495"/>
                  </a:lnTo>
                  <a:lnTo>
                    <a:pt x="16431" y="218669"/>
                  </a:lnTo>
                  <a:lnTo>
                    <a:pt x="0" y="219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39">
              <a:extLst>
                <a:ext uri="{FF2B5EF4-FFF2-40B4-BE49-F238E27FC236}">
                  <a16:creationId xmlns:a16="http://schemas.microsoft.com/office/drawing/2014/main" id="{4D97E997-8008-4C32-B666-2B63C65C1C7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467100" y="3848100"/>
              <a:ext cx="56748" cy="142876"/>
            </a:xfrm>
            <a:custGeom>
              <a:avLst/>
              <a:gdLst/>
              <a:ahLst/>
              <a:cxnLst/>
              <a:rect l="0" t="0" r="0" b="0"/>
              <a:pathLst>
                <a:path w="56748" h="142876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44646" y="1058"/>
                  </a:lnTo>
                  <a:lnTo>
                    <a:pt x="45639" y="2822"/>
                  </a:lnTo>
                  <a:lnTo>
                    <a:pt x="47232" y="13257"/>
                  </a:lnTo>
                  <a:lnTo>
                    <a:pt x="48421" y="15188"/>
                  </a:lnTo>
                  <a:lnTo>
                    <a:pt x="50273" y="16475"/>
                  </a:lnTo>
                  <a:lnTo>
                    <a:pt x="52565" y="17333"/>
                  </a:lnTo>
                  <a:lnTo>
                    <a:pt x="54094" y="18964"/>
                  </a:lnTo>
                  <a:lnTo>
                    <a:pt x="55792" y="23598"/>
                  </a:lnTo>
                  <a:lnTo>
                    <a:pt x="56747" y="37213"/>
                  </a:lnTo>
                  <a:lnTo>
                    <a:pt x="54149" y="45820"/>
                  </a:lnTo>
                  <a:lnTo>
                    <a:pt x="50524" y="54231"/>
                  </a:lnTo>
                  <a:lnTo>
                    <a:pt x="42950" y="83002"/>
                  </a:lnTo>
                  <a:lnTo>
                    <a:pt x="31454" y="100435"/>
                  </a:lnTo>
                  <a:lnTo>
                    <a:pt x="23196" y="110780"/>
                  </a:lnTo>
                  <a:lnTo>
                    <a:pt x="14539" y="132011"/>
                  </a:lnTo>
                  <a:lnTo>
                    <a:pt x="11810" y="13563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40">
              <a:extLst>
                <a:ext uri="{FF2B5EF4-FFF2-40B4-BE49-F238E27FC236}">
                  <a16:creationId xmlns:a16="http://schemas.microsoft.com/office/drawing/2014/main" id="{EBF7AE3A-2948-F51F-BA32-31DAE202852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257550" y="3648085"/>
              <a:ext cx="157517" cy="161513"/>
            </a:xfrm>
            <a:custGeom>
              <a:avLst/>
              <a:gdLst/>
              <a:ahLst/>
              <a:cxnLst/>
              <a:rect l="0" t="0" r="0" b="0"/>
              <a:pathLst>
                <a:path w="157517" h="161513">
                  <a:moveTo>
                    <a:pt x="0" y="38090"/>
                  </a:moveTo>
                  <a:lnTo>
                    <a:pt x="0" y="38090"/>
                  </a:lnTo>
                  <a:lnTo>
                    <a:pt x="9408" y="28682"/>
                  </a:lnTo>
                  <a:lnTo>
                    <a:pt x="9491" y="23543"/>
                  </a:lnTo>
                  <a:lnTo>
                    <a:pt x="10560" y="22042"/>
                  </a:lnTo>
                  <a:lnTo>
                    <a:pt x="12332" y="21041"/>
                  </a:lnTo>
                  <a:lnTo>
                    <a:pt x="17723" y="19436"/>
                  </a:lnTo>
                  <a:lnTo>
                    <a:pt x="27135" y="10873"/>
                  </a:lnTo>
                  <a:lnTo>
                    <a:pt x="35895" y="8725"/>
                  </a:lnTo>
                  <a:lnTo>
                    <a:pt x="45796" y="3048"/>
                  </a:lnTo>
                  <a:lnTo>
                    <a:pt x="88378" y="43"/>
                  </a:lnTo>
                  <a:lnTo>
                    <a:pt x="106593" y="0"/>
                  </a:lnTo>
                  <a:lnTo>
                    <a:pt x="113697" y="2817"/>
                  </a:lnTo>
                  <a:lnTo>
                    <a:pt x="117073" y="5050"/>
                  </a:lnTo>
                  <a:lnTo>
                    <a:pt x="119323" y="7596"/>
                  </a:lnTo>
                  <a:lnTo>
                    <a:pt x="131101" y="28638"/>
                  </a:lnTo>
                  <a:lnTo>
                    <a:pt x="133219" y="50794"/>
                  </a:lnTo>
                  <a:lnTo>
                    <a:pt x="130469" y="57142"/>
                  </a:lnTo>
                  <a:lnTo>
                    <a:pt x="126778" y="63491"/>
                  </a:lnTo>
                  <a:lnTo>
                    <a:pt x="125137" y="69840"/>
                  </a:lnTo>
                  <a:lnTo>
                    <a:pt x="118764" y="76190"/>
                  </a:lnTo>
                  <a:lnTo>
                    <a:pt x="97954" y="91007"/>
                  </a:lnTo>
                  <a:lnTo>
                    <a:pt x="78302" y="97226"/>
                  </a:lnTo>
                  <a:lnTo>
                    <a:pt x="74426" y="99739"/>
                  </a:lnTo>
                  <a:lnTo>
                    <a:pt x="58859" y="103276"/>
                  </a:lnTo>
                  <a:lnTo>
                    <a:pt x="33069" y="104739"/>
                  </a:lnTo>
                  <a:lnTo>
                    <a:pt x="37841" y="104764"/>
                  </a:lnTo>
                  <a:lnTo>
                    <a:pt x="46278" y="96564"/>
                  </a:lnTo>
                  <a:lnTo>
                    <a:pt x="61509" y="94443"/>
                  </a:lnTo>
                  <a:lnTo>
                    <a:pt x="75829" y="86620"/>
                  </a:lnTo>
                  <a:lnTo>
                    <a:pt x="117485" y="85718"/>
                  </a:lnTo>
                  <a:lnTo>
                    <a:pt x="123829" y="88538"/>
                  </a:lnTo>
                  <a:lnTo>
                    <a:pt x="130177" y="92261"/>
                  </a:lnTo>
                  <a:lnTo>
                    <a:pt x="139700" y="95416"/>
                  </a:lnTo>
                  <a:lnTo>
                    <a:pt x="146050" y="99904"/>
                  </a:lnTo>
                  <a:lnTo>
                    <a:pt x="149578" y="105427"/>
                  </a:lnTo>
                  <a:lnTo>
                    <a:pt x="150519" y="108381"/>
                  </a:lnTo>
                  <a:lnTo>
                    <a:pt x="152204" y="110351"/>
                  </a:lnTo>
                  <a:lnTo>
                    <a:pt x="156899" y="112539"/>
                  </a:lnTo>
                  <a:lnTo>
                    <a:pt x="157516" y="114181"/>
                  </a:lnTo>
                  <a:lnTo>
                    <a:pt x="156869" y="116334"/>
                  </a:lnTo>
                  <a:lnTo>
                    <a:pt x="154386" y="121548"/>
                  </a:lnTo>
                  <a:lnTo>
                    <a:pt x="153283" y="127394"/>
                  </a:lnTo>
                  <a:lnTo>
                    <a:pt x="151930" y="129376"/>
                  </a:lnTo>
                  <a:lnTo>
                    <a:pt x="149970" y="130697"/>
                  </a:lnTo>
                  <a:lnTo>
                    <a:pt x="144970" y="133224"/>
                  </a:lnTo>
                  <a:lnTo>
                    <a:pt x="136205" y="139538"/>
                  </a:lnTo>
                  <a:lnTo>
                    <a:pt x="102912" y="150936"/>
                  </a:lnTo>
                  <a:lnTo>
                    <a:pt x="82613" y="153161"/>
                  </a:lnTo>
                  <a:lnTo>
                    <a:pt x="63927" y="160553"/>
                  </a:lnTo>
                  <a:lnTo>
                    <a:pt x="54101" y="161512"/>
                  </a:lnTo>
                  <a:lnTo>
                    <a:pt x="47681" y="158913"/>
                  </a:lnTo>
                  <a:lnTo>
                    <a:pt x="41300" y="155289"/>
                  </a:lnTo>
                  <a:lnTo>
                    <a:pt x="28575" y="152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41">
              <a:extLst>
                <a:ext uri="{FF2B5EF4-FFF2-40B4-BE49-F238E27FC236}">
                  <a16:creationId xmlns:a16="http://schemas.microsoft.com/office/drawing/2014/main" id="{F201D54F-D330-2B44-FB03-861AB23C8D6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067050" y="3867150"/>
              <a:ext cx="37708" cy="133351"/>
            </a:xfrm>
            <a:custGeom>
              <a:avLst/>
              <a:gdLst/>
              <a:ahLst/>
              <a:cxnLst/>
              <a:rect l="0" t="0" r="0" b="0"/>
              <a:pathLst>
                <a:path w="37708" h="133351">
                  <a:moveTo>
                    <a:pt x="19050" y="0"/>
                  </a:moveTo>
                  <a:lnTo>
                    <a:pt x="19050" y="0"/>
                  </a:lnTo>
                  <a:lnTo>
                    <a:pt x="28183" y="0"/>
                  </a:lnTo>
                  <a:lnTo>
                    <a:pt x="29626" y="25510"/>
                  </a:lnTo>
                  <a:lnTo>
                    <a:pt x="35119" y="36016"/>
                  </a:lnTo>
                  <a:lnTo>
                    <a:pt x="37707" y="59005"/>
                  </a:lnTo>
                  <a:lnTo>
                    <a:pt x="27771" y="101316"/>
                  </a:lnTo>
                  <a:lnTo>
                    <a:pt x="18264" y="11424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42">
              <a:extLst>
                <a:ext uri="{FF2B5EF4-FFF2-40B4-BE49-F238E27FC236}">
                  <a16:creationId xmlns:a16="http://schemas.microsoft.com/office/drawing/2014/main" id="{CE9649E8-4130-71EB-DDDC-6EFF117247B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838450" y="3676650"/>
              <a:ext cx="141387" cy="180856"/>
            </a:xfrm>
            <a:custGeom>
              <a:avLst/>
              <a:gdLst/>
              <a:ahLst/>
              <a:cxnLst/>
              <a:rect l="0" t="0" r="0" b="0"/>
              <a:pathLst>
                <a:path w="141387" h="180856">
                  <a:moveTo>
                    <a:pt x="28575" y="9525"/>
                  </a:moveTo>
                  <a:lnTo>
                    <a:pt x="28575" y="9525"/>
                  </a:lnTo>
                  <a:lnTo>
                    <a:pt x="23088" y="9525"/>
                  </a:lnTo>
                  <a:lnTo>
                    <a:pt x="33630" y="9525"/>
                  </a:lnTo>
                  <a:lnTo>
                    <a:pt x="38936" y="6703"/>
                  </a:lnTo>
                  <a:lnTo>
                    <a:pt x="44821" y="2979"/>
                  </a:lnTo>
                  <a:lnTo>
                    <a:pt x="57223" y="589"/>
                  </a:lnTo>
                  <a:lnTo>
                    <a:pt x="102894" y="0"/>
                  </a:lnTo>
                  <a:lnTo>
                    <a:pt x="109275" y="5057"/>
                  </a:lnTo>
                  <a:lnTo>
                    <a:pt x="112067" y="10361"/>
                  </a:lnTo>
                  <a:lnTo>
                    <a:pt x="114104" y="28648"/>
                  </a:lnTo>
                  <a:lnTo>
                    <a:pt x="114261" y="36233"/>
                  </a:lnTo>
                  <a:lnTo>
                    <a:pt x="92838" y="59394"/>
                  </a:lnTo>
                  <a:lnTo>
                    <a:pt x="86065" y="63439"/>
                  </a:lnTo>
                  <a:lnTo>
                    <a:pt x="79526" y="66295"/>
                  </a:lnTo>
                  <a:lnTo>
                    <a:pt x="57159" y="83066"/>
                  </a:lnTo>
                  <a:lnTo>
                    <a:pt x="50804" y="85602"/>
                  </a:lnTo>
                  <a:lnTo>
                    <a:pt x="39982" y="93771"/>
                  </a:lnTo>
                  <a:lnTo>
                    <a:pt x="32984" y="94957"/>
                  </a:lnTo>
                  <a:lnTo>
                    <a:pt x="79389" y="95250"/>
                  </a:lnTo>
                  <a:lnTo>
                    <a:pt x="88904" y="95250"/>
                  </a:lnTo>
                  <a:lnTo>
                    <a:pt x="95252" y="98072"/>
                  </a:lnTo>
                  <a:lnTo>
                    <a:pt x="101601" y="101796"/>
                  </a:lnTo>
                  <a:lnTo>
                    <a:pt x="111125" y="104951"/>
                  </a:lnTo>
                  <a:lnTo>
                    <a:pt x="120650" y="111059"/>
                  </a:lnTo>
                  <a:lnTo>
                    <a:pt x="127000" y="112860"/>
                  </a:lnTo>
                  <a:lnTo>
                    <a:pt x="129117" y="114398"/>
                  </a:lnTo>
                  <a:lnTo>
                    <a:pt x="130528" y="116482"/>
                  </a:lnTo>
                  <a:lnTo>
                    <a:pt x="133154" y="121620"/>
                  </a:lnTo>
                  <a:lnTo>
                    <a:pt x="139525" y="130463"/>
                  </a:lnTo>
                  <a:lnTo>
                    <a:pt x="141386" y="136653"/>
                  </a:lnTo>
                  <a:lnTo>
                    <a:pt x="140824" y="138727"/>
                  </a:lnTo>
                  <a:lnTo>
                    <a:pt x="139391" y="140110"/>
                  </a:lnTo>
                  <a:lnTo>
                    <a:pt x="134977" y="142704"/>
                  </a:lnTo>
                  <a:lnTo>
                    <a:pt x="117339" y="157955"/>
                  </a:lnTo>
                  <a:lnTo>
                    <a:pt x="84881" y="169232"/>
                  </a:lnTo>
                  <a:lnTo>
                    <a:pt x="54922" y="172216"/>
                  </a:lnTo>
                  <a:lnTo>
                    <a:pt x="36092" y="178931"/>
                  </a:lnTo>
                  <a:lnTo>
                    <a:pt x="14991" y="180855"/>
                  </a:lnTo>
                  <a:lnTo>
                    <a:pt x="9132" y="178100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8" name="SMARTInkShape-543">
            <a:extLst>
              <a:ext uri="{FF2B5EF4-FFF2-40B4-BE49-F238E27FC236}">
                <a16:creationId xmlns:a16="http://schemas.microsoft.com/office/drawing/2014/main" id="{857685F6-2992-1137-AF5A-6196DAE3A53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667375" y="2124075"/>
            <a:ext cx="247651" cy="142444"/>
          </a:xfrm>
          <a:custGeom>
            <a:avLst/>
            <a:gdLst/>
            <a:ahLst/>
            <a:cxnLst/>
            <a:rect l="0" t="0" r="0" b="0"/>
            <a:pathLst>
              <a:path w="247651" h="142444">
                <a:moveTo>
                  <a:pt x="0" y="85725"/>
                </a:moveTo>
                <a:lnTo>
                  <a:pt x="0" y="85725"/>
                </a:lnTo>
                <a:lnTo>
                  <a:pt x="0" y="80669"/>
                </a:lnTo>
                <a:lnTo>
                  <a:pt x="1058" y="79179"/>
                </a:lnTo>
                <a:lnTo>
                  <a:pt x="2822" y="78186"/>
                </a:lnTo>
                <a:lnTo>
                  <a:pt x="5056" y="77524"/>
                </a:lnTo>
                <a:lnTo>
                  <a:pt x="5488" y="77083"/>
                </a:lnTo>
                <a:lnTo>
                  <a:pt x="4716" y="76788"/>
                </a:lnTo>
                <a:lnTo>
                  <a:pt x="7" y="76201"/>
                </a:lnTo>
                <a:lnTo>
                  <a:pt x="2" y="81256"/>
                </a:lnTo>
                <a:lnTo>
                  <a:pt x="1060" y="82746"/>
                </a:lnTo>
                <a:lnTo>
                  <a:pt x="2823" y="83739"/>
                </a:lnTo>
                <a:lnTo>
                  <a:pt x="5057" y="84401"/>
                </a:lnTo>
                <a:lnTo>
                  <a:pt x="6547" y="85901"/>
                </a:lnTo>
                <a:lnTo>
                  <a:pt x="9133" y="93810"/>
                </a:lnTo>
                <a:lnTo>
                  <a:pt x="10506" y="109116"/>
                </a:lnTo>
                <a:lnTo>
                  <a:pt x="14548" y="116582"/>
                </a:lnTo>
                <a:lnTo>
                  <a:pt x="17106" y="118996"/>
                </a:lnTo>
                <a:lnTo>
                  <a:pt x="24707" y="123452"/>
                </a:lnTo>
                <a:lnTo>
                  <a:pt x="31171" y="135500"/>
                </a:lnTo>
                <a:lnTo>
                  <a:pt x="36731" y="141418"/>
                </a:lnTo>
                <a:lnTo>
                  <a:pt x="42751" y="142443"/>
                </a:lnTo>
                <a:lnTo>
                  <a:pt x="48281" y="139861"/>
                </a:lnTo>
                <a:lnTo>
                  <a:pt x="92644" y="106016"/>
                </a:lnTo>
                <a:lnTo>
                  <a:pt x="134462" y="73088"/>
                </a:lnTo>
                <a:lnTo>
                  <a:pt x="153905" y="60226"/>
                </a:lnTo>
                <a:lnTo>
                  <a:pt x="168956" y="44538"/>
                </a:lnTo>
                <a:lnTo>
                  <a:pt x="211111" y="19241"/>
                </a:lnTo>
                <a:lnTo>
                  <a:pt x="229887" y="7556"/>
                </a:lnTo>
                <a:lnTo>
                  <a:pt x="235522" y="3358"/>
                </a:lnTo>
                <a:lnTo>
                  <a:pt x="2476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SMARTInkShape-544">
            <a:extLst>
              <a:ext uri="{FF2B5EF4-FFF2-40B4-BE49-F238E27FC236}">
                <a16:creationId xmlns:a16="http://schemas.microsoft.com/office/drawing/2014/main" id="{6364B2F1-AF8B-B569-7D04-31DD72E857D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153025" y="2219325"/>
            <a:ext cx="190501" cy="104741"/>
          </a:xfrm>
          <a:custGeom>
            <a:avLst/>
            <a:gdLst/>
            <a:ahLst/>
            <a:cxnLst/>
            <a:rect l="0" t="0" r="0" b="0"/>
            <a:pathLst>
              <a:path w="190501" h="104741">
                <a:moveTo>
                  <a:pt x="0" y="66675"/>
                </a:moveTo>
                <a:lnTo>
                  <a:pt x="0" y="66675"/>
                </a:lnTo>
                <a:lnTo>
                  <a:pt x="0" y="47628"/>
                </a:lnTo>
                <a:lnTo>
                  <a:pt x="0" y="52682"/>
                </a:lnTo>
                <a:lnTo>
                  <a:pt x="1058" y="54172"/>
                </a:lnTo>
                <a:lnTo>
                  <a:pt x="2822" y="55164"/>
                </a:lnTo>
                <a:lnTo>
                  <a:pt x="5056" y="55826"/>
                </a:lnTo>
                <a:lnTo>
                  <a:pt x="6545" y="57326"/>
                </a:lnTo>
                <a:lnTo>
                  <a:pt x="8201" y="61814"/>
                </a:lnTo>
                <a:lnTo>
                  <a:pt x="9491" y="83882"/>
                </a:lnTo>
                <a:lnTo>
                  <a:pt x="27217" y="103412"/>
                </a:lnTo>
                <a:lnTo>
                  <a:pt x="36657" y="104655"/>
                </a:lnTo>
                <a:lnTo>
                  <a:pt x="42729" y="104740"/>
                </a:lnTo>
                <a:lnTo>
                  <a:pt x="44360" y="103693"/>
                </a:lnTo>
                <a:lnTo>
                  <a:pt x="45450" y="101937"/>
                </a:lnTo>
                <a:lnTo>
                  <a:pt x="46174" y="99708"/>
                </a:lnTo>
                <a:lnTo>
                  <a:pt x="47716" y="98222"/>
                </a:lnTo>
                <a:lnTo>
                  <a:pt x="71391" y="86848"/>
                </a:lnTo>
                <a:lnTo>
                  <a:pt x="117340" y="51036"/>
                </a:lnTo>
                <a:lnTo>
                  <a:pt x="163906" y="7539"/>
                </a:lnTo>
                <a:lnTo>
                  <a:pt x="169960" y="1489"/>
                </a:lnTo>
                <a:lnTo>
                  <a:pt x="179520" y="131"/>
                </a:lnTo>
                <a:lnTo>
                  <a:pt x="1905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SMARTInkShape-545">
            <a:extLst>
              <a:ext uri="{FF2B5EF4-FFF2-40B4-BE49-F238E27FC236}">
                <a16:creationId xmlns:a16="http://schemas.microsoft.com/office/drawing/2014/main" id="{5AB57728-E7A7-0E00-855E-4A8BB65E241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343534" y="2190750"/>
            <a:ext cx="190117" cy="123815"/>
          </a:xfrm>
          <a:custGeom>
            <a:avLst/>
            <a:gdLst/>
            <a:ahLst/>
            <a:cxnLst/>
            <a:rect l="0" t="0" r="0" b="0"/>
            <a:pathLst>
              <a:path w="190117" h="123815">
                <a:moveTo>
                  <a:pt x="9141" y="76200"/>
                </a:moveTo>
                <a:lnTo>
                  <a:pt x="9141" y="76200"/>
                </a:lnTo>
                <a:lnTo>
                  <a:pt x="940" y="76200"/>
                </a:lnTo>
                <a:lnTo>
                  <a:pt x="5365" y="76200"/>
                </a:lnTo>
                <a:lnTo>
                  <a:pt x="2877" y="76200"/>
                </a:lnTo>
                <a:lnTo>
                  <a:pt x="2848" y="75142"/>
                </a:lnTo>
                <a:lnTo>
                  <a:pt x="5639" y="71144"/>
                </a:lnTo>
                <a:lnTo>
                  <a:pt x="5748" y="69654"/>
                </a:lnTo>
                <a:lnTo>
                  <a:pt x="4762" y="68661"/>
                </a:lnTo>
                <a:lnTo>
                  <a:pt x="3047" y="67999"/>
                </a:lnTo>
                <a:lnTo>
                  <a:pt x="2962" y="67558"/>
                </a:lnTo>
                <a:lnTo>
                  <a:pt x="8838" y="66709"/>
                </a:lnTo>
                <a:lnTo>
                  <a:pt x="0" y="66676"/>
                </a:lnTo>
                <a:lnTo>
                  <a:pt x="8759" y="66675"/>
                </a:lnTo>
                <a:lnTo>
                  <a:pt x="3578" y="66675"/>
                </a:lnTo>
                <a:lnTo>
                  <a:pt x="5963" y="66675"/>
                </a:lnTo>
                <a:lnTo>
                  <a:pt x="7023" y="67733"/>
                </a:lnTo>
                <a:lnTo>
                  <a:pt x="8199" y="71731"/>
                </a:lnTo>
                <a:lnTo>
                  <a:pt x="8862" y="79933"/>
                </a:lnTo>
                <a:lnTo>
                  <a:pt x="11839" y="85973"/>
                </a:lnTo>
                <a:lnTo>
                  <a:pt x="15632" y="92185"/>
                </a:lnTo>
                <a:lnTo>
                  <a:pt x="18825" y="101633"/>
                </a:lnTo>
                <a:lnTo>
                  <a:pt x="37286" y="123384"/>
                </a:lnTo>
                <a:lnTo>
                  <a:pt x="51894" y="123814"/>
                </a:lnTo>
                <a:lnTo>
                  <a:pt x="57423" y="120998"/>
                </a:lnTo>
                <a:lnTo>
                  <a:pt x="79030" y="101435"/>
                </a:lnTo>
                <a:lnTo>
                  <a:pt x="97693" y="78164"/>
                </a:lnTo>
                <a:lnTo>
                  <a:pt x="107764" y="69665"/>
                </a:lnTo>
                <a:lnTo>
                  <a:pt x="148818" y="22309"/>
                </a:lnTo>
                <a:lnTo>
                  <a:pt x="158359" y="13783"/>
                </a:lnTo>
                <a:lnTo>
                  <a:pt x="171065" y="7544"/>
                </a:lnTo>
                <a:lnTo>
                  <a:pt x="180033" y="442"/>
                </a:lnTo>
                <a:lnTo>
                  <a:pt x="190116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5" name="SMARTInkShape-Group112">
            <a:extLst>
              <a:ext uri="{FF2B5EF4-FFF2-40B4-BE49-F238E27FC236}">
                <a16:creationId xmlns:a16="http://schemas.microsoft.com/office/drawing/2014/main" id="{2B15265D-30A7-235E-C4A3-5B0ED3AC58C4}"/>
              </a:ext>
            </a:extLst>
          </p:cNvPr>
          <p:cNvGrpSpPr/>
          <p:nvPr/>
        </p:nvGrpSpPr>
        <p:grpSpPr>
          <a:xfrm>
            <a:off x="1733678" y="3667135"/>
            <a:ext cx="923244" cy="400041"/>
            <a:chOff x="1733678" y="3667135"/>
            <a:chExt cx="923244" cy="400041"/>
          </a:xfrm>
        </p:grpSpPr>
        <p:sp>
          <p:nvSpPr>
            <p:cNvPr id="171" name="SMARTInkShape-546">
              <a:extLst>
                <a:ext uri="{FF2B5EF4-FFF2-40B4-BE49-F238E27FC236}">
                  <a16:creationId xmlns:a16="http://schemas.microsoft.com/office/drawing/2014/main" id="{848698C3-F739-A6F7-98BD-47FEE1A0402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499882" y="3861665"/>
              <a:ext cx="157040" cy="205511"/>
            </a:xfrm>
            <a:custGeom>
              <a:avLst/>
              <a:gdLst/>
              <a:ahLst/>
              <a:cxnLst/>
              <a:rect l="0" t="0" r="0" b="0"/>
              <a:pathLst>
                <a:path w="157040" h="205511">
                  <a:moveTo>
                    <a:pt x="100443" y="15010"/>
                  </a:moveTo>
                  <a:lnTo>
                    <a:pt x="100443" y="15010"/>
                  </a:lnTo>
                  <a:lnTo>
                    <a:pt x="109958" y="15010"/>
                  </a:lnTo>
                  <a:lnTo>
                    <a:pt x="100446" y="24532"/>
                  </a:lnTo>
                  <a:lnTo>
                    <a:pt x="91034" y="24535"/>
                  </a:lnTo>
                  <a:lnTo>
                    <a:pt x="90918" y="15010"/>
                  </a:lnTo>
                  <a:lnTo>
                    <a:pt x="81428" y="15010"/>
                  </a:lnTo>
                  <a:lnTo>
                    <a:pt x="81393" y="5602"/>
                  </a:lnTo>
                  <a:lnTo>
                    <a:pt x="89594" y="5495"/>
                  </a:lnTo>
                  <a:lnTo>
                    <a:pt x="90035" y="4434"/>
                  </a:lnTo>
                  <a:lnTo>
                    <a:pt x="90656" y="0"/>
                  </a:lnTo>
                  <a:lnTo>
                    <a:pt x="90802" y="2341"/>
                  </a:lnTo>
                  <a:lnTo>
                    <a:pt x="91899" y="3389"/>
                  </a:lnTo>
                  <a:lnTo>
                    <a:pt x="95940" y="4553"/>
                  </a:lnTo>
                  <a:lnTo>
                    <a:pt x="113305" y="5403"/>
                  </a:lnTo>
                  <a:lnTo>
                    <a:pt x="115368" y="6489"/>
                  </a:lnTo>
                  <a:lnTo>
                    <a:pt x="116743" y="8271"/>
                  </a:lnTo>
                  <a:lnTo>
                    <a:pt x="117660" y="10518"/>
                  </a:lnTo>
                  <a:lnTo>
                    <a:pt x="119329" y="12015"/>
                  </a:lnTo>
                  <a:lnTo>
                    <a:pt x="124006" y="13679"/>
                  </a:lnTo>
                  <a:lnTo>
                    <a:pt x="129613" y="20063"/>
                  </a:lnTo>
                  <a:lnTo>
                    <a:pt x="153383" y="50819"/>
                  </a:lnTo>
                  <a:lnTo>
                    <a:pt x="157039" y="73988"/>
                  </a:lnTo>
                  <a:lnTo>
                    <a:pt x="152372" y="89517"/>
                  </a:lnTo>
                  <a:lnTo>
                    <a:pt x="144287" y="102468"/>
                  </a:lnTo>
                  <a:lnTo>
                    <a:pt x="121399" y="122417"/>
                  </a:lnTo>
                  <a:lnTo>
                    <a:pt x="112932" y="132597"/>
                  </a:lnTo>
                  <a:lnTo>
                    <a:pt x="65626" y="164155"/>
                  </a:lnTo>
                  <a:lnTo>
                    <a:pt x="34425" y="183633"/>
                  </a:lnTo>
                  <a:lnTo>
                    <a:pt x="27710" y="186262"/>
                  </a:lnTo>
                  <a:lnTo>
                    <a:pt x="6685" y="204055"/>
                  </a:lnTo>
                  <a:lnTo>
                    <a:pt x="0" y="205222"/>
                  </a:lnTo>
                  <a:lnTo>
                    <a:pt x="5193" y="2055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47">
              <a:extLst>
                <a:ext uri="{FF2B5EF4-FFF2-40B4-BE49-F238E27FC236}">
                  <a16:creationId xmlns:a16="http://schemas.microsoft.com/office/drawing/2014/main" id="{FAEE4759-FB8E-D483-A9DE-2F0AC926C63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190797" y="3667135"/>
              <a:ext cx="199979" cy="209541"/>
            </a:xfrm>
            <a:custGeom>
              <a:avLst/>
              <a:gdLst/>
              <a:ahLst/>
              <a:cxnLst/>
              <a:rect l="0" t="0" r="0" b="0"/>
              <a:pathLst>
                <a:path w="199979" h="209541">
                  <a:moveTo>
                    <a:pt x="9478" y="38090"/>
                  </a:moveTo>
                  <a:lnTo>
                    <a:pt x="9478" y="38090"/>
                  </a:lnTo>
                  <a:lnTo>
                    <a:pt x="17679" y="38090"/>
                  </a:lnTo>
                  <a:lnTo>
                    <a:pt x="18120" y="37032"/>
                  </a:lnTo>
                  <a:lnTo>
                    <a:pt x="18993" y="28682"/>
                  </a:lnTo>
                  <a:lnTo>
                    <a:pt x="28135" y="19436"/>
                  </a:lnTo>
                  <a:lnTo>
                    <a:pt x="33468" y="19157"/>
                  </a:lnTo>
                  <a:lnTo>
                    <a:pt x="38837" y="16270"/>
                  </a:lnTo>
                  <a:lnTo>
                    <a:pt x="45852" y="10849"/>
                  </a:lnTo>
                  <a:lnTo>
                    <a:pt x="54841" y="9779"/>
                  </a:lnTo>
                  <a:lnTo>
                    <a:pt x="60684" y="9632"/>
                  </a:lnTo>
                  <a:lnTo>
                    <a:pt x="66808" y="6745"/>
                  </a:lnTo>
                  <a:lnTo>
                    <a:pt x="73058" y="2992"/>
                  </a:lnTo>
                  <a:lnTo>
                    <a:pt x="85694" y="583"/>
                  </a:lnTo>
                  <a:lnTo>
                    <a:pt x="108296" y="0"/>
                  </a:lnTo>
                  <a:lnTo>
                    <a:pt x="110281" y="1055"/>
                  </a:lnTo>
                  <a:lnTo>
                    <a:pt x="111606" y="2817"/>
                  </a:lnTo>
                  <a:lnTo>
                    <a:pt x="112488" y="5050"/>
                  </a:lnTo>
                  <a:lnTo>
                    <a:pt x="114134" y="6538"/>
                  </a:lnTo>
                  <a:lnTo>
                    <a:pt x="123851" y="10312"/>
                  </a:lnTo>
                  <a:lnTo>
                    <a:pt x="131849" y="17682"/>
                  </a:lnTo>
                  <a:lnTo>
                    <a:pt x="134074" y="26376"/>
                  </a:lnTo>
                  <a:lnTo>
                    <a:pt x="138232" y="32178"/>
                  </a:lnTo>
                  <a:lnTo>
                    <a:pt x="138706" y="35207"/>
                  </a:lnTo>
                  <a:lnTo>
                    <a:pt x="137963" y="38285"/>
                  </a:lnTo>
                  <a:lnTo>
                    <a:pt x="134224" y="45772"/>
                  </a:lnTo>
                  <a:lnTo>
                    <a:pt x="136534" y="49618"/>
                  </a:lnTo>
                  <a:lnTo>
                    <a:pt x="138632" y="52125"/>
                  </a:lnTo>
                  <a:lnTo>
                    <a:pt x="138972" y="55914"/>
                  </a:lnTo>
                  <a:lnTo>
                    <a:pt x="132301" y="101519"/>
                  </a:lnTo>
                  <a:lnTo>
                    <a:pt x="122953" y="114276"/>
                  </a:lnTo>
                  <a:lnTo>
                    <a:pt x="97287" y="139690"/>
                  </a:lnTo>
                  <a:lnTo>
                    <a:pt x="50830" y="177790"/>
                  </a:lnTo>
                  <a:lnTo>
                    <a:pt x="35246" y="190490"/>
                  </a:lnTo>
                  <a:lnTo>
                    <a:pt x="22212" y="198133"/>
                  </a:lnTo>
                  <a:lnTo>
                    <a:pt x="12032" y="200701"/>
                  </a:lnTo>
                  <a:lnTo>
                    <a:pt x="0" y="209504"/>
                  </a:lnTo>
                  <a:lnTo>
                    <a:pt x="45941" y="209540"/>
                  </a:lnTo>
                  <a:lnTo>
                    <a:pt x="88943" y="200898"/>
                  </a:lnTo>
                  <a:lnTo>
                    <a:pt x="133308" y="200067"/>
                  </a:lnTo>
                  <a:lnTo>
                    <a:pt x="178997" y="200015"/>
                  </a:lnTo>
                  <a:lnTo>
                    <a:pt x="188959" y="191814"/>
                  </a:lnTo>
                  <a:lnTo>
                    <a:pt x="199978" y="190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48">
              <a:extLst>
                <a:ext uri="{FF2B5EF4-FFF2-40B4-BE49-F238E27FC236}">
                  <a16:creationId xmlns:a16="http://schemas.microsoft.com/office/drawing/2014/main" id="{D303563D-CA38-F043-F9D3-E7857CA7E71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009775" y="3905367"/>
              <a:ext cx="46291" cy="85609"/>
            </a:xfrm>
            <a:custGeom>
              <a:avLst/>
              <a:gdLst/>
              <a:ahLst/>
              <a:cxnLst/>
              <a:rect l="0" t="0" r="0" b="0"/>
              <a:pathLst>
                <a:path w="46291" h="85609">
                  <a:moveTo>
                    <a:pt x="0" y="9408"/>
                  </a:moveTo>
                  <a:lnTo>
                    <a:pt x="0" y="9408"/>
                  </a:lnTo>
                  <a:lnTo>
                    <a:pt x="5057" y="9408"/>
                  </a:lnTo>
                  <a:lnTo>
                    <a:pt x="6546" y="8350"/>
                  </a:lnTo>
                  <a:lnTo>
                    <a:pt x="7539" y="6586"/>
                  </a:lnTo>
                  <a:lnTo>
                    <a:pt x="9133" y="1207"/>
                  </a:lnTo>
                  <a:lnTo>
                    <a:pt x="12173" y="472"/>
                  </a:lnTo>
                  <a:lnTo>
                    <a:pt x="22748" y="0"/>
                  </a:lnTo>
                  <a:lnTo>
                    <a:pt x="24690" y="1019"/>
                  </a:lnTo>
                  <a:lnTo>
                    <a:pt x="25985" y="2757"/>
                  </a:lnTo>
                  <a:lnTo>
                    <a:pt x="26848" y="4974"/>
                  </a:lnTo>
                  <a:lnTo>
                    <a:pt x="28482" y="6452"/>
                  </a:lnTo>
                  <a:lnTo>
                    <a:pt x="33120" y="8094"/>
                  </a:lnTo>
                  <a:lnTo>
                    <a:pt x="34780" y="9590"/>
                  </a:lnTo>
                  <a:lnTo>
                    <a:pt x="36624" y="14076"/>
                  </a:lnTo>
                  <a:lnTo>
                    <a:pt x="39072" y="34895"/>
                  </a:lnTo>
                  <a:lnTo>
                    <a:pt x="44621" y="45417"/>
                  </a:lnTo>
                  <a:lnTo>
                    <a:pt x="46290" y="55751"/>
                  </a:lnTo>
                  <a:lnTo>
                    <a:pt x="45676" y="59353"/>
                  </a:lnTo>
                  <a:lnTo>
                    <a:pt x="44209" y="61755"/>
                  </a:lnTo>
                  <a:lnTo>
                    <a:pt x="42173" y="63356"/>
                  </a:lnTo>
                  <a:lnTo>
                    <a:pt x="39910" y="67957"/>
                  </a:lnTo>
                  <a:lnTo>
                    <a:pt x="39307" y="70666"/>
                  </a:lnTo>
                  <a:lnTo>
                    <a:pt x="28575" y="856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49">
              <a:extLst>
                <a:ext uri="{FF2B5EF4-FFF2-40B4-BE49-F238E27FC236}">
                  <a16:creationId xmlns:a16="http://schemas.microsoft.com/office/drawing/2014/main" id="{1E623F29-0688-A4AD-3295-42614B063EE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733678" y="3695710"/>
              <a:ext cx="142748" cy="200016"/>
            </a:xfrm>
            <a:custGeom>
              <a:avLst/>
              <a:gdLst/>
              <a:ahLst/>
              <a:cxnLst/>
              <a:rect l="0" t="0" r="0" b="0"/>
              <a:pathLst>
                <a:path w="142748" h="200016">
                  <a:moveTo>
                    <a:pt x="28447" y="66665"/>
                  </a:moveTo>
                  <a:lnTo>
                    <a:pt x="28447" y="66665"/>
                  </a:lnTo>
                  <a:lnTo>
                    <a:pt x="28447" y="47732"/>
                  </a:lnTo>
                  <a:lnTo>
                    <a:pt x="33504" y="42593"/>
                  </a:lnTo>
                  <a:lnTo>
                    <a:pt x="35986" y="37270"/>
                  </a:lnTo>
                  <a:lnTo>
                    <a:pt x="37580" y="30284"/>
                  </a:lnTo>
                  <a:lnTo>
                    <a:pt x="46139" y="20515"/>
                  </a:lnTo>
                  <a:lnTo>
                    <a:pt x="49715" y="19695"/>
                  </a:lnTo>
                  <a:lnTo>
                    <a:pt x="52150" y="19477"/>
                  </a:lnTo>
                  <a:lnTo>
                    <a:pt x="53775" y="18273"/>
                  </a:lnTo>
                  <a:lnTo>
                    <a:pt x="56594" y="10877"/>
                  </a:lnTo>
                  <a:lnTo>
                    <a:pt x="59654" y="10120"/>
                  </a:lnTo>
                  <a:lnTo>
                    <a:pt x="71200" y="9550"/>
                  </a:lnTo>
                  <a:lnTo>
                    <a:pt x="72824" y="8480"/>
                  </a:lnTo>
                  <a:lnTo>
                    <a:pt x="73907" y="6709"/>
                  </a:lnTo>
                  <a:lnTo>
                    <a:pt x="75644" y="1317"/>
                  </a:lnTo>
                  <a:lnTo>
                    <a:pt x="78704" y="580"/>
                  </a:lnTo>
                  <a:lnTo>
                    <a:pt x="93678" y="0"/>
                  </a:lnTo>
                  <a:lnTo>
                    <a:pt x="94159" y="1055"/>
                  </a:lnTo>
                  <a:lnTo>
                    <a:pt x="94694" y="5050"/>
                  </a:lnTo>
                  <a:lnTo>
                    <a:pt x="95895" y="6538"/>
                  </a:lnTo>
                  <a:lnTo>
                    <a:pt x="103285" y="9123"/>
                  </a:lnTo>
                  <a:lnTo>
                    <a:pt x="104042" y="12163"/>
                  </a:lnTo>
                  <a:lnTo>
                    <a:pt x="104646" y="56732"/>
                  </a:lnTo>
                  <a:lnTo>
                    <a:pt x="104647" y="69759"/>
                  </a:lnTo>
                  <a:lnTo>
                    <a:pt x="99590" y="84398"/>
                  </a:lnTo>
                  <a:lnTo>
                    <a:pt x="88171" y="104173"/>
                  </a:lnTo>
                  <a:lnTo>
                    <a:pt x="85683" y="110852"/>
                  </a:lnTo>
                  <a:lnTo>
                    <a:pt x="79390" y="120562"/>
                  </a:lnTo>
                  <a:lnTo>
                    <a:pt x="75997" y="130142"/>
                  </a:lnTo>
                  <a:lnTo>
                    <a:pt x="44284" y="165090"/>
                  </a:lnTo>
                  <a:lnTo>
                    <a:pt x="37956" y="168618"/>
                  </a:lnTo>
                  <a:lnTo>
                    <a:pt x="34786" y="169558"/>
                  </a:lnTo>
                  <a:lnTo>
                    <a:pt x="32673" y="171244"/>
                  </a:lnTo>
                  <a:lnTo>
                    <a:pt x="28641" y="177614"/>
                  </a:lnTo>
                  <a:lnTo>
                    <a:pt x="23947" y="179476"/>
                  </a:lnTo>
                  <a:lnTo>
                    <a:pt x="22272" y="181030"/>
                  </a:lnTo>
                  <a:lnTo>
                    <a:pt x="20411" y="185580"/>
                  </a:lnTo>
                  <a:lnTo>
                    <a:pt x="18856" y="187217"/>
                  </a:lnTo>
                  <a:lnTo>
                    <a:pt x="9309" y="191261"/>
                  </a:lnTo>
                  <a:lnTo>
                    <a:pt x="0" y="199895"/>
                  </a:lnTo>
                  <a:lnTo>
                    <a:pt x="46218" y="200015"/>
                  </a:lnTo>
                  <a:lnTo>
                    <a:pt x="93084" y="200015"/>
                  </a:lnTo>
                  <a:lnTo>
                    <a:pt x="96938" y="200015"/>
                  </a:lnTo>
                  <a:lnTo>
                    <a:pt x="104043" y="197193"/>
                  </a:lnTo>
                  <a:lnTo>
                    <a:pt x="110729" y="193469"/>
                  </a:lnTo>
                  <a:lnTo>
                    <a:pt x="123477" y="190752"/>
                  </a:lnTo>
                  <a:lnTo>
                    <a:pt x="128185" y="190607"/>
                  </a:lnTo>
                  <a:lnTo>
                    <a:pt x="129864" y="189509"/>
                  </a:lnTo>
                  <a:lnTo>
                    <a:pt x="130984" y="187720"/>
                  </a:lnTo>
                  <a:lnTo>
                    <a:pt x="131730" y="185468"/>
                  </a:lnTo>
                  <a:lnTo>
                    <a:pt x="133285" y="183967"/>
                  </a:lnTo>
                  <a:lnTo>
                    <a:pt x="142747" y="1809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SMARTInkShape-550">
            <a:extLst>
              <a:ext uri="{FF2B5EF4-FFF2-40B4-BE49-F238E27FC236}">
                <a16:creationId xmlns:a16="http://schemas.microsoft.com/office/drawing/2014/main" id="{CB6C3943-5827-7306-8950-D0EF85EA2BE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734175" y="2133600"/>
            <a:ext cx="314326" cy="171440"/>
          </a:xfrm>
          <a:custGeom>
            <a:avLst/>
            <a:gdLst/>
            <a:ahLst/>
            <a:cxnLst/>
            <a:rect l="0" t="0" r="0" b="0"/>
            <a:pathLst>
              <a:path w="314326" h="171440">
                <a:moveTo>
                  <a:pt x="0" y="104775"/>
                </a:moveTo>
                <a:lnTo>
                  <a:pt x="0" y="104775"/>
                </a:lnTo>
                <a:lnTo>
                  <a:pt x="0" y="99719"/>
                </a:lnTo>
                <a:lnTo>
                  <a:pt x="1058" y="98229"/>
                </a:lnTo>
                <a:lnTo>
                  <a:pt x="2822" y="97236"/>
                </a:lnTo>
                <a:lnTo>
                  <a:pt x="5056" y="96574"/>
                </a:lnTo>
                <a:lnTo>
                  <a:pt x="5487" y="96133"/>
                </a:lnTo>
                <a:lnTo>
                  <a:pt x="4717" y="95838"/>
                </a:lnTo>
                <a:lnTo>
                  <a:pt x="3145" y="95642"/>
                </a:lnTo>
                <a:lnTo>
                  <a:pt x="3155" y="95511"/>
                </a:lnTo>
                <a:lnTo>
                  <a:pt x="9522" y="95250"/>
                </a:lnTo>
                <a:lnTo>
                  <a:pt x="9525" y="141005"/>
                </a:lnTo>
                <a:lnTo>
                  <a:pt x="16070" y="150110"/>
                </a:lnTo>
                <a:lnTo>
                  <a:pt x="18657" y="160160"/>
                </a:lnTo>
                <a:lnTo>
                  <a:pt x="19040" y="171012"/>
                </a:lnTo>
                <a:lnTo>
                  <a:pt x="33238" y="171439"/>
                </a:lnTo>
                <a:lnTo>
                  <a:pt x="38761" y="168623"/>
                </a:lnTo>
                <a:lnTo>
                  <a:pt x="80830" y="138335"/>
                </a:lnTo>
                <a:lnTo>
                  <a:pt x="126152" y="108026"/>
                </a:lnTo>
                <a:lnTo>
                  <a:pt x="166084" y="80357"/>
                </a:lnTo>
                <a:lnTo>
                  <a:pt x="211836" y="60411"/>
                </a:lnTo>
                <a:lnTo>
                  <a:pt x="235128" y="50464"/>
                </a:lnTo>
                <a:lnTo>
                  <a:pt x="255290" y="43129"/>
                </a:lnTo>
                <a:lnTo>
                  <a:pt x="275559" y="31223"/>
                </a:lnTo>
                <a:lnTo>
                  <a:pt x="278956" y="30341"/>
                </a:lnTo>
                <a:lnTo>
                  <a:pt x="281221" y="28694"/>
                </a:lnTo>
                <a:lnTo>
                  <a:pt x="282731" y="26538"/>
                </a:lnTo>
                <a:lnTo>
                  <a:pt x="283737" y="24042"/>
                </a:lnTo>
                <a:lnTo>
                  <a:pt x="285466" y="22378"/>
                </a:lnTo>
                <a:lnTo>
                  <a:pt x="304678" y="10494"/>
                </a:lnTo>
                <a:lnTo>
                  <a:pt x="312845" y="9653"/>
                </a:lnTo>
                <a:lnTo>
                  <a:pt x="313338" y="8552"/>
                </a:lnTo>
                <a:lnTo>
                  <a:pt x="3143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MARTInkShape-551">
            <a:extLst>
              <a:ext uri="{FF2B5EF4-FFF2-40B4-BE49-F238E27FC236}">
                <a16:creationId xmlns:a16="http://schemas.microsoft.com/office/drawing/2014/main" id="{7369D8CD-27F9-0693-1A84-2593A5A6330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718533" y="2171700"/>
            <a:ext cx="215043" cy="152363"/>
          </a:xfrm>
          <a:custGeom>
            <a:avLst/>
            <a:gdLst/>
            <a:ahLst/>
            <a:cxnLst/>
            <a:rect l="0" t="0" r="0" b="0"/>
            <a:pathLst>
              <a:path w="215043" h="152363">
                <a:moveTo>
                  <a:pt x="5492" y="95250"/>
                </a:moveTo>
                <a:lnTo>
                  <a:pt x="5492" y="95250"/>
                </a:lnTo>
                <a:lnTo>
                  <a:pt x="4" y="95250"/>
                </a:lnTo>
                <a:lnTo>
                  <a:pt x="5468" y="95250"/>
                </a:lnTo>
                <a:lnTo>
                  <a:pt x="0" y="95250"/>
                </a:lnTo>
                <a:lnTo>
                  <a:pt x="4560" y="95250"/>
                </a:lnTo>
                <a:lnTo>
                  <a:pt x="5369" y="102789"/>
                </a:lnTo>
                <a:lnTo>
                  <a:pt x="5485" y="117916"/>
                </a:lnTo>
                <a:lnTo>
                  <a:pt x="8311" y="124021"/>
                </a:lnTo>
                <a:lnTo>
                  <a:pt x="13693" y="131507"/>
                </a:lnTo>
                <a:lnTo>
                  <a:pt x="14901" y="141389"/>
                </a:lnTo>
                <a:lnTo>
                  <a:pt x="23208" y="150946"/>
                </a:lnTo>
                <a:lnTo>
                  <a:pt x="32626" y="152272"/>
                </a:lnTo>
                <a:lnTo>
                  <a:pt x="38697" y="152362"/>
                </a:lnTo>
                <a:lnTo>
                  <a:pt x="44238" y="149561"/>
                </a:lnTo>
                <a:lnTo>
                  <a:pt x="87167" y="116384"/>
                </a:lnTo>
                <a:lnTo>
                  <a:pt x="121609" y="69683"/>
                </a:lnTo>
                <a:lnTo>
                  <a:pt x="165015" y="26370"/>
                </a:lnTo>
                <a:lnTo>
                  <a:pt x="179170" y="20161"/>
                </a:lnTo>
                <a:lnTo>
                  <a:pt x="181602" y="17674"/>
                </a:lnTo>
                <a:lnTo>
                  <a:pt x="183224" y="14957"/>
                </a:lnTo>
                <a:lnTo>
                  <a:pt x="185363" y="13146"/>
                </a:lnTo>
                <a:lnTo>
                  <a:pt x="190562" y="11134"/>
                </a:lnTo>
                <a:lnTo>
                  <a:pt x="192372" y="9540"/>
                </a:lnTo>
                <a:lnTo>
                  <a:pt x="195515" y="1465"/>
                </a:lnTo>
                <a:lnTo>
                  <a:pt x="198602" y="651"/>
                </a:lnTo>
                <a:lnTo>
                  <a:pt x="21504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SMARTInkShape-Group115">
            <a:extLst>
              <a:ext uri="{FF2B5EF4-FFF2-40B4-BE49-F238E27FC236}">
                <a16:creationId xmlns:a16="http://schemas.microsoft.com/office/drawing/2014/main" id="{E7C622EC-5A01-9366-FA0C-370F30628E8C}"/>
              </a:ext>
            </a:extLst>
          </p:cNvPr>
          <p:cNvGrpSpPr/>
          <p:nvPr/>
        </p:nvGrpSpPr>
        <p:grpSpPr>
          <a:xfrm>
            <a:off x="1104900" y="3657600"/>
            <a:ext cx="323802" cy="419101"/>
            <a:chOff x="1104900" y="3657600"/>
            <a:chExt cx="323802" cy="419101"/>
          </a:xfrm>
        </p:grpSpPr>
        <p:sp>
          <p:nvSpPr>
            <p:cNvPr id="178" name="SMARTInkShape-552">
              <a:extLst>
                <a:ext uri="{FF2B5EF4-FFF2-40B4-BE49-F238E27FC236}">
                  <a16:creationId xmlns:a16="http://schemas.microsoft.com/office/drawing/2014/main" id="{4AE20666-7898-5D2F-DDE6-6515C2E013D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276350" y="3867153"/>
              <a:ext cx="152352" cy="209548"/>
            </a:xfrm>
            <a:custGeom>
              <a:avLst/>
              <a:gdLst/>
              <a:ahLst/>
              <a:cxnLst/>
              <a:rect l="0" t="0" r="0" b="0"/>
              <a:pathLst>
                <a:path w="152352" h="209548">
                  <a:moveTo>
                    <a:pt x="95250" y="19047"/>
                  </a:moveTo>
                  <a:lnTo>
                    <a:pt x="95250" y="19047"/>
                  </a:lnTo>
                  <a:lnTo>
                    <a:pt x="104740" y="19047"/>
                  </a:lnTo>
                  <a:lnTo>
                    <a:pt x="104775" y="28562"/>
                  </a:lnTo>
                  <a:lnTo>
                    <a:pt x="87165" y="28572"/>
                  </a:lnTo>
                  <a:lnTo>
                    <a:pt x="86685" y="27514"/>
                  </a:lnTo>
                  <a:lnTo>
                    <a:pt x="85725" y="1332"/>
                  </a:lnTo>
                  <a:lnTo>
                    <a:pt x="86783" y="887"/>
                  </a:lnTo>
                  <a:lnTo>
                    <a:pt x="109405" y="0"/>
                  </a:lnTo>
                  <a:lnTo>
                    <a:pt x="114947" y="2820"/>
                  </a:lnTo>
                  <a:lnTo>
                    <a:pt x="120938" y="6543"/>
                  </a:lnTo>
                  <a:lnTo>
                    <a:pt x="130260" y="9698"/>
                  </a:lnTo>
                  <a:lnTo>
                    <a:pt x="146061" y="22663"/>
                  </a:lnTo>
                  <a:lnTo>
                    <a:pt x="149583" y="28768"/>
                  </a:lnTo>
                  <a:lnTo>
                    <a:pt x="151565" y="40977"/>
                  </a:lnTo>
                  <a:lnTo>
                    <a:pt x="152351" y="74515"/>
                  </a:lnTo>
                  <a:lnTo>
                    <a:pt x="144786" y="98717"/>
                  </a:lnTo>
                  <a:lnTo>
                    <a:pt x="139138" y="111253"/>
                  </a:lnTo>
                  <a:lnTo>
                    <a:pt x="130278" y="121058"/>
                  </a:lnTo>
                  <a:lnTo>
                    <a:pt x="120343" y="130002"/>
                  </a:lnTo>
                  <a:lnTo>
                    <a:pt x="107741" y="145879"/>
                  </a:lnTo>
                  <a:lnTo>
                    <a:pt x="60193" y="182692"/>
                  </a:lnTo>
                  <a:lnTo>
                    <a:pt x="38919" y="197008"/>
                  </a:lnTo>
                  <a:lnTo>
                    <a:pt x="22333" y="200684"/>
                  </a:lnTo>
                  <a:lnTo>
                    <a:pt x="11421" y="208171"/>
                  </a:lnTo>
                  <a:lnTo>
                    <a:pt x="0" y="2095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53">
              <a:extLst>
                <a:ext uri="{FF2B5EF4-FFF2-40B4-BE49-F238E27FC236}">
                  <a16:creationId xmlns:a16="http://schemas.microsoft.com/office/drawing/2014/main" id="{9D59E413-137E-D50D-61BA-2B85D3709DF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104900" y="3657600"/>
              <a:ext cx="28573" cy="214928"/>
            </a:xfrm>
            <a:custGeom>
              <a:avLst/>
              <a:gdLst/>
              <a:ahLst/>
              <a:cxnLst/>
              <a:rect l="0" t="0" r="0" b="0"/>
              <a:pathLst>
                <a:path w="28573" h="214928">
                  <a:moveTo>
                    <a:pt x="19050" y="9525"/>
                  </a:moveTo>
                  <a:lnTo>
                    <a:pt x="19050" y="9525"/>
                  </a:lnTo>
                  <a:lnTo>
                    <a:pt x="19050" y="4468"/>
                  </a:lnTo>
                  <a:lnTo>
                    <a:pt x="20108" y="2979"/>
                  </a:lnTo>
                  <a:lnTo>
                    <a:pt x="21872" y="1986"/>
                  </a:lnTo>
                  <a:lnTo>
                    <a:pt x="28572" y="0"/>
                  </a:lnTo>
                  <a:lnTo>
                    <a:pt x="23087" y="0"/>
                  </a:lnTo>
                  <a:lnTo>
                    <a:pt x="27643" y="0"/>
                  </a:lnTo>
                  <a:lnTo>
                    <a:pt x="23242" y="0"/>
                  </a:lnTo>
                  <a:lnTo>
                    <a:pt x="22904" y="1058"/>
                  </a:lnTo>
                  <a:lnTo>
                    <a:pt x="27141" y="10361"/>
                  </a:lnTo>
                  <a:lnTo>
                    <a:pt x="28564" y="52862"/>
                  </a:lnTo>
                  <a:lnTo>
                    <a:pt x="27515" y="88336"/>
                  </a:lnTo>
                  <a:lnTo>
                    <a:pt x="19638" y="125778"/>
                  </a:lnTo>
                  <a:lnTo>
                    <a:pt x="19084" y="163333"/>
                  </a:lnTo>
                  <a:lnTo>
                    <a:pt x="16243" y="170664"/>
                  </a:lnTo>
                  <a:lnTo>
                    <a:pt x="12511" y="177451"/>
                  </a:lnTo>
                  <a:lnTo>
                    <a:pt x="10115" y="190431"/>
                  </a:lnTo>
                  <a:lnTo>
                    <a:pt x="9535" y="208992"/>
                  </a:lnTo>
                  <a:lnTo>
                    <a:pt x="4472" y="214441"/>
                  </a:lnTo>
                  <a:lnTo>
                    <a:pt x="2981" y="214927"/>
                  </a:lnTo>
                  <a:lnTo>
                    <a:pt x="1987" y="214193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116">
            <a:extLst>
              <a:ext uri="{FF2B5EF4-FFF2-40B4-BE49-F238E27FC236}">
                <a16:creationId xmlns:a16="http://schemas.microsoft.com/office/drawing/2014/main" id="{16E12B7E-D4A0-E8B2-CB43-23A3A02B12B2}"/>
              </a:ext>
            </a:extLst>
          </p:cNvPr>
          <p:cNvGrpSpPr/>
          <p:nvPr/>
        </p:nvGrpSpPr>
        <p:grpSpPr>
          <a:xfrm>
            <a:off x="561975" y="3686175"/>
            <a:ext cx="209513" cy="323851"/>
            <a:chOff x="561975" y="3686175"/>
            <a:chExt cx="209513" cy="323851"/>
          </a:xfrm>
        </p:grpSpPr>
        <p:sp>
          <p:nvSpPr>
            <p:cNvPr id="181" name="SMARTInkShape-554">
              <a:extLst>
                <a:ext uri="{FF2B5EF4-FFF2-40B4-BE49-F238E27FC236}">
                  <a16:creationId xmlns:a16="http://schemas.microsoft.com/office/drawing/2014/main" id="{03CEB134-675A-3866-29FA-CD7DAF9CBD4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33425" y="3886200"/>
              <a:ext cx="38063" cy="123826"/>
            </a:xfrm>
            <a:custGeom>
              <a:avLst/>
              <a:gdLst/>
              <a:ahLst/>
              <a:cxnLst/>
              <a:rect l="0" t="0" r="0" b="0"/>
              <a:pathLst>
                <a:path w="38063" h="123826">
                  <a:moveTo>
                    <a:pt x="0" y="0"/>
                  </a:moveTo>
                  <a:lnTo>
                    <a:pt x="0" y="0"/>
                  </a:lnTo>
                  <a:lnTo>
                    <a:pt x="14465" y="0"/>
                  </a:lnTo>
                  <a:lnTo>
                    <a:pt x="15993" y="1058"/>
                  </a:lnTo>
                  <a:lnTo>
                    <a:pt x="17012" y="2822"/>
                  </a:lnTo>
                  <a:lnTo>
                    <a:pt x="17692" y="5057"/>
                  </a:lnTo>
                  <a:lnTo>
                    <a:pt x="26410" y="19298"/>
                  </a:lnTo>
                  <a:lnTo>
                    <a:pt x="27132" y="22390"/>
                  </a:lnTo>
                  <a:lnTo>
                    <a:pt x="35924" y="38122"/>
                  </a:lnTo>
                  <a:lnTo>
                    <a:pt x="38062" y="78983"/>
                  </a:lnTo>
                  <a:lnTo>
                    <a:pt x="35261" y="85551"/>
                  </a:lnTo>
                  <a:lnTo>
                    <a:pt x="31546" y="91998"/>
                  </a:lnTo>
                  <a:lnTo>
                    <a:pt x="28397" y="101577"/>
                  </a:lnTo>
                  <a:lnTo>
                    <a:pt x="23910" y="107940"/>
                  </a:lnTo>
                  <a:lnTo>
                    <a:pt x="18387" y="111473"/>
                  </a:lnTo>
                  <a:lnTo>
                    <a:pt x="15433" y="112416"/>
                  </a:lnTo>
                  <a:lnTo>
                    <a:pt x="13464" y="114102"/>
                  </a:lnTo>
                  <a:lnTo>
                    <a:pt x="9525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55">
              <a:extLst>
                <a:ext uri="{FF2B5EF4-FFF2-40B4-BE49-F238E27FC236}">
                  <a16:creationId xmlns:a16="http://schemas.microsoft.com/office/drawing/2014/main" id="{557CF883-8ADA-49C4-0C09-0DB503AA1BD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61975" y="3686175"/>
              <a:ext cx="28576" cy="200026"/>
            </a:xfrm>
            <a:custGeom>
              <a:avLst/>
              <a:gdLst/>
              <a:ahLst/>
              <a:cxnLst/>
              <a:rect l="0" t="0" r="0" b="0"/>
              <a:pathLst>
                <a:path w="28576" h="200026">
                  <a:moveTo>
                    <a:pt x="28575" y="0"/>
                  </a:moveTo>
                  <a:lnTo>
                    <a:pt x="28575" y="0"/>
                  </a:lnTo>
                  <a:lnTo>
                    <a:pt x="23087" y="0"/>
                  </a:lnTo>
                  <a:lnTo>
                    <a:pt x="28575" y="0"/>
                  </a:lnTo>
                  <a:lnTo>
                    <a:pt x="23519" y="5057"/>
                  </a:lnTo>
                  <a:lnTo>
                    <a:pt x="21036" y="10361"/>
                  </a:lnTo>
                  <a:lnTo>
                    <a:pt x="19084" y="54547"/>
                  </a:lnTo>
                  <a:lnTo>
                    <a:pt x="19052" y="98459"/>
                  </a:lnTo>
                  <a:lnTo>
                    <a:pt x="17992" y="135470"/>
                  </a:lnTo>
                  <a:lnTo>
                    <a:pt x="11511" y="154386"/>
                  </a:lnTo>
                  <a:lnTo>
                    <a:pt x="9535" y="189904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SMARTInkShape-556">
            <a:extLst>
              <a:ext uri="{FF2B5EF4-FFF2-40B4-BE49-F238E27FC236}">
                <a16:creationId xmlns:a16="http://schemas.microsoft.com/office/drawing/2014/main" id="{327B1FE7-C528-5084-7509-C6B3B151E25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10334" y="2190750"/>
            <a:ext cx="209517" cy="85723"/>
          </a:xfrm>
          <a:custGeom>
            <a:avLst/>
            <a:gdLst/>
            <a:ahLst/>
            <a:cxnLst/>
            <a:rect l="0" t="0" r="0" b="0"/>
            <a:pathLst>
              <a:path w="209517" h="85723">
                <a:moveTo>
                  <a:pt x="9491" y="57150"/>
                </a:moveTo>
                <a:lnTo>
                  <a:pt x="9491" y="57150"/>
                </a:lnTo>
                <a:lnTo>
                  <a:pt x="4435" y="57150"/>
                </a:lnTo>
                <a:lnTo>
                  <a:pt x="4003" y="56092"/>
                </a:lnTo>
                <a:lnTo>
                  <a:pt x="9467" y="47659"/>
                </a:lnTo>
                <a:lnTo>
                  <a:pt x="1287" y="47628"/>
                </a:lnTo>
                <a:lnTo>
                  <a:pt x="848" y="48685"/>
                </a:lnTo>
                <a:lnTo>
                  <a:pt x="0" y="61814"/>
                </a:lnTo>
                <a:lnTo>
                  <a:pt x="2803" y="67337"/>
                </a:lnTo>
                <a:lnTo>
                  <a:pt x="9100" y="75681"/>
                </a:lnTo>
                <a:lnTo>
                  <a:pt x="9457" y="84356"/>
                </a:lnTo>
                <a:lnTo>
                  <a:pt x="10527" y="84812"/>
                </a:lnTo>
                <a:lnTo>
                  <a:pt x="38226" y="85722"/>
                </a:lnTo>
                <a:lnTo>
                  <a:pt x="46252" y="82901"/>
                </a:lnTo>
                <a:lnTo>
                  <a:pt x="49873" y="80668"/>
                </a:lnTo>
                <a:lnTo>
                  <a:pt x="69836" y="74966"/>
                </a:lnTo>
                <a:lnTo>
                  <a:pt x="117012" y="35003"/>
                </a:lnTo>
                <a:lnTo>
                  <a:pt x="139641" y="13763"/>
                </a:lnTo>
                <a:lnTo>
                  <a:pt x="146005" y="11409"/>
                </a:lnTo>
                <a:lnTo>
                  <a:pt x="148126" y="9722"/>
                </a:lnTo>
                <a:lnTo>
                  <a:pt x="152169" y="3351"/>
                </a:lnTo>
                <a:lnTo>
                  <a:pt x="156864" y="1489"/>
                </a:lnTo>
                <a:lnTo>
                  <a:pt x="204479" y="2"/>
                </a:lnTo>
                <a:lnTo>
                  <a:pt x="209516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SMARTInkShape-557">
            <a:extLst>
              <a:ext uri="{FF2B5EF4-FFF2-40B4-BE49-F238E27FC236}">
                <a16:creationId xmlns:a16="http://schemas.microsoft.com/office/drawing/2014/main" id="{E5C0BAE4-4DDC-64BD-3060-0C402215120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019550" y="2209800"/>
            <a:ext cx="142876" cy="84398"/>
          </a:xfrm>
          <a:custGeom>
            <a:avLst/>
            <a:gdLst/>
            <a:ahLst/>
            <a:cxnLst/>
            <a:rect l="0" t="0" r="0" b="0"/>
            <a:pathLst>
              <a:path w="142876" h="84398">
                <a:moveTo>
                  <a:pt x="0" y="28575"/>
                </a:moveTo>
                <a:lnTo>
                  <a:pt x="0" y="28575"/>
                </a:lnTo>
                <a:lnTo>
                  <a:pt x="0" y="33631"/>
                </a:lnTo>
                <a:lnTo>
                  <a:pt x="1058" y="35121"/>
                </a:lnTo>
                <a:lnTo>
                  <a:pt x="2822" y="36114"/>
                </a:lnTo>
                <a:lnTo>
                  <a:pt x="8201" y="37708"/>
                </a:lnTo>
                <a:lnTo>
                  <a:pt x="6114" y="40748"/>
                </a:lnTo>
                <a:lnTo>
                  <a:pt x="4076" y="43040"/>
                </a:lnTo>
                <a:lnTo>
                  <a:pt x="3776" y="45627"/>
                </a:lnTo>
                <a:lnTo>
                  <a:pt x="9095" y="59205"/>
                </a:lnTo>
                <a:lnTo>
                  <a:pt x="9239" y="61695"/>
                </a:lnTo>
                <a:lnTo>
                  <a:pt x="6575" y="67284"/>
                </a:lnTo>
                <a:lnTo>
                  <a:pt x="4383" y="70256"/>
                </a:lnTo>
                <a:lnTo>
                  <a:pt x="3981" y="72237"/>
                </a:lnTo>
                <a:lnTo>
                  <a:pt x="4770" y="73558"/>
                </a:lnTo>
                <a:lnTo>
                  <a:pt x="8586" y="75678"/>
                </a:lnTo>
                <a:lnTo>
                  <a:pt x="17643" y="76154"/>
                </a:lnTo>
                <a:lnTo>
                  <a:pt x="15603" y="79002"/>
                </a:lnTo>
                <a:lnTo>
                  <a:pt x="13576" y="81243"/>
                </a:lnTo>
                <a:lnTo>
                  <a:pt x="13284" y="82737"/>
                </a:lnTo>
                <a:lnTo>
                  <a:pt x="14148" y="83733"/>
                </a:lnTo>
                <a:lnTo>
                  <a:pt x="15782" y="84397"/>
                </a:lnTo>
                <a:lnTo>
                  <a:pt x="16871" y="83781"/>
                </a:lnTo>
                <a:lnTo>
                  <a:pt x="17597" y="82313"/>
                </a:lnTo>
                <a:lnTo>
                  <a:pt x="18081" y="80275"/>
                </a:lnTo>
                <a:lnTo>
                  <a:pt x="19463" y="78917"/>
                </a:lnTo>
                <a:lnTo>
                  <a:pt x="29284" y="73914"/>
                </a:lnTo>
                <a:lnTo>
                  <a:pt x="35240" y="69893"/>
                </a:lnTo>
                <a:lnTo>
                  <a:pt x="44544" y="66570"/>
                </a:lnTo>
                <a:lnTo>
                  <a:pt x="88548" y="28558"/>
                </a:lnTo>
                <a:lnTo>
                  <a:pt x="102789" y="21867"/>
                </a:lnTo>
                <a:lnTo>
                  <a:pt x="106626" y="20928"/>
                </a:lnTo>
                <a:lnTo>
                  <a:pt x="109184" y="19244"/>
                </a:lnTo>
                <a:lnTo>
                  <a:pt x="110890" y="17063"/>
                </a:lnTo>
                <a:lnTo>
                  <a:pt x="112026" y="14550"/>
                </a:lnTo>
                <a:lnTo>
                  <a:pt x="113842" y="12875"/>
                </a:lnTo>
                <a:lnTo>
                  <a:pt x="118683" y="11014"/>
                </a:lnTo>
                <a:lnTo>
                  <a:pt x="131575" y="9656"/>
                </a:lnTo>
                <a:lnTo>
                  <a:pt x="132167" y="8554"/>
                </a:lnTo>
                <a:lnTo>
                  <a:pt x="133304" y="396"/>
                </a:lnTo>
                <a:lnTo>
                  <a:pt x="14287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SMARTInkShape-Group119">
            <a:extLst>
              <a:ext uri="{FF2B5EF4-FFF2-40B4-BE49-F238E27FC236}">
                <a16:creationId xmlns:a16="http://schemas.microsoft.com/office/drawing/2014/main" id="{B4B34D36-F25C-AD1B-CA34-04EAD796C0A1}"/>
              </a:ext>
            </a:extLst>
          </p:cNvPr>
          <p:cNvGrpSpPr/>
          <p:nvPr/>
        </p:nvGrpSpPr>
        <p:grpSpPr>
          <a:xfrm>
            <a:off x="6286500" y="1143000"/>
            <a:ext cx="1228726" cy="638176"/>
            <a:chOff x="6286500" y="1143000"/>
            <a:chExt cx="1228726" cy="638176"/>
          </a:xfrm>
        </p:grpSpPr>
        <p:sp>
          <p:nvSpPr>
            <p:cNvPr id="186" name="SMARTInkShape-558">
              <a:extLst>
                <a:ext uri="{FF2B5EF4-FFF2-40B4-BE49-F238E27FC236}">
                  <a16:creationId xmlns:a16="http://schemas.microsoft.com/office/drawing/2014/main" id="{8C05066F-4D8B-EB1F-FDFC-566F2D1E949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486650" y="1143000"/>
              <a:ext cx="28576" cy="219076"/>
            </a:xfrm>
            <a:custGeom>
              <a:avLst/>
              <a:gdLst/>
              <a:ahLst/>
              <a:cxnLst/>
              <a:rect l="0" t="0" r="0" b="0"/>
              <a:pathLst>
                <a:path w="28576" h="21907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9491" y="44781"/>
                  </a:lnTo>
                  <a:lnTo>
                    <a:pt x="9521" y="87635"/>
                  </a:lnTo>
                  <a:lnTo>
                    <a:pt x="10583" y="116598"/>
                  </a:lnTo>
                  <a:lnTo>
                    <a:pt x="18462" y="161874"/>
                  </a:lnTo>
                  <a:lnTo>
                    <a:pt x="19034" y="208712"/>
                  </a:lnTo>
                  <a:lnTo>
                    <a:pt x="19046" y="217028"/>
                  </a:lnTo>
                  <a:lnTo>
                    <a:pt x="20107" y="217710"/>
                  </a:lnTo>
                  <a:lnTo>
                    <a:pt x="28575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59">
              <a:extLst>
                <a:ext uri="{FF2B5EF4-FFF2-40B4-BE49-F238E27FC236}">
                  <a16:creationId xmlns:a16="http://schemas.microsoft.com/office/drawing/2014/main" id="{B2C7BA6D-C3C7-CFC1-3C94-96E82B64F86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381909" y="1162084"/>
              <a:ext cx="19017" cy="190467"/>
            </a:xfrm>
            <a:custGeom>
              <a:avLst/>
              <a:gdLst/>
              <a:ahLst/>
              <a:cxnLst/>
              <a:rect l="0" t="0" r="0" b="0"/>
              <a:pathLst>
                <a:path w="19017" h="190467">
                  <a:moveTo>
                    <a:pt x="9491" y="9491"/>
                  </a:moveTo>
                  <a:lnTo>
                    <a:pt x="9491" y="9491"/>
                  </a:lnTo>
                  <a:lnTo>
                    <a:pt x="9491" y="0"/>
                  </a:lnTo>
                  <a:lnTo>
                    <a:pt x="9491" y="28621"/>
                  </a:lnTo>
                  <a:lnTo>
                    <a:pt x="6669" y="36690"/>
                  </a:lnTo>
                  <a:lnTo>
                    <a:pt x="4435" y="40324"/>
                  </a:lnTo>
                  <a:lnTo>
                    <a:pt x="1290" y="55551"/>
                  </a:lnTo>
                  <a:lnTo>
                    <a:pt x="0" y="102000"/>
                  </a:lnTo>
                  <a:lnTo>
                    <a:pt x="1026" y="139495"/>
                  </a:lnTo>
                  <a:lnTo>
                    <a:pt x="19016" y="1904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60">
              <a:extLst>
                <a:ext uri="{FF2B5EF4-FFF2-40B4-BE49-F238E27FC236}">
                  <a16:creationId xmlns:a16="http://schemas.microsoft.com/office/drawing/2014/main" id="{88EE9A39-0048-8E72-F5F1-5CE96AB1D93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058025" y="1266825"/>
              <a:ext cx="180976" cy="27252"/>
            </a:xfrm>
            <a:custGeom>
              <a:avLst/>
              <a:gdLst/>
              <a:ahLst/>
              <a:cxnLst/>
              <a:rect l="0" t="0" r="0" b="0"/>
              <a:pathLst>
                <a:path w="180976" h="27252">
                  <a:moveTo>
                    <a:pt x="0" y="19050"/>
                  </a:moveTo>
                  <a:lnTo>
                    <a:pt x="0" y="19050"/>
                  </a:lnTo>
                  <a:lnTo>
                    <a:pt x="0" y="27251"/>
                  </a:lnTo>
                  <a:lnTo>
                    <a:pt x="8200" y="20258"/>
                  </a:lnTo>
                  <a:lnTo>
                    <a:pt x="34337" y="18062"/>
                  </a:lnTo>
                  <a:lnTo>
                    <a:pt x="45334" y="12525"/>
                  </a:lnTo>
                  <a:lnTo>
                    <a:pt x="92233" y="1441"/>
                  </a:lnTo>
                  <a:lnTo>
                    <a:pt x="136534" y="84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61">
              <a:extLst>
                <a:ext uri="{FF2B5EF4-FFF2-40B4-BE49-F238E27FC236}">
                  <a16:creationId xmlns:a16="http://schemas.microsoft.com/office/drawing/2014/main" id="{6D2B7D52-591E-D9CC-E589-1220A157B18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068597" y="1190625"/>
              <a:ext cx="113254" cy="19051"/>
            </a:xfrm>
            <a:custGeom>
              <a:avLst/>
              <a:gdLst/>
              <a:ahLst/>
              <a:cxnLst/>
              <a:rect l="0" t="0" r="0" b="0"/>
              <a:pathLst>
                <a:path w="113254" h="19051">
                  <a:moveTo>
                    <a:pt x="8478" y="19050"/>
                  </a:moveTo>
                  <a:lnTo>
                    <a:pt x="8478" y="19050"/>
                  </a:lnTo>
                  <a:lnTo>
                    <a:pt x="2991" y="19050"/>
                  </a:lnTo>
                  <a:lnTo>
                    <a:pt x="5333" y="19050"/>
                  </a:lnTo>
                  <a:lnTo>
                    <a:pt x="0" y="19050"/>
                  </a:lnTo>
                  <a:lnTo>
                    <a:pt x="4319" y="19050"/>
                  </a:lnTo>
                  <a:lnTo>
                    <a:pt x="5705" y="17992"/>
                  </a:lnTo>
                  <a:lnTo>
                    <a:pt x="7246" y="13994"/>
                  </a:lnTo>
                  <a:lnTo>
                    <a:pt x="9773" y="12504"/>
                  </a:lnTo>
                  <a:lnTo>
                    <a:pt x="27807" y="9787"/>
                  </a:lnTo>
                  <a:lnTo>
                    <a:pt x="50779" y="9535"/>
                  </a:lnTo>
                  <a:lnTo>
                    <a:pt x="87487" y="393"/>
                  </a:lnTo>
                  <a:lnTo>
                    <a:pt x="11325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62">
              <a:extLst>
                <a:ext uri="{FF2B5EF4-FFF2-40B4-BE49-F238E27FC236}">
                  <a16:creationId xmlns:a16="http://schemas.microsoft.com/office/drawing/2014/main" id="{20BFE02A-5EAC-A024-7343-2B165A181BA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743700" y="1181114"/>
              <a:ext cx="171451" cy="171437"/>
            </a:xfrm>
            <a:custGeom>
              <a:avLst/>
              <a:gdLst/>
              <a:ahLst/>
              <a:cxnLst/>
              <a:rect l="0" t="0" r="0" b="0"/>
              <a:pathLst>
                <a:path w="171451" h="171437">
                  <a:moveTo>
                    <a:pt x="0" y="28561"/>
                  </a:moveTo>
                  <a:lnTo>
                    <a:pt x="0" y="28561"/>
                  </a:lnTo>
                  <a:lnTo>
                    <a:pt x="9409" y="28561"/>
                  </a:lnTo>
                  <a:lnTo>
                    <a:pt x="4014" y="28561"/>
                  </a:lnTo>
                  <a:lnTo>
                    <a:pt x="13646" y="28561"/>
                  </a:lnTo>
                  <a:lnTo>
                    <a:pt x="15448" y="27503"/>
                  </a:lnTo>
                  <a:lnTo>
                    <a:pt x="16649" y="25739"/>
                  </a:lnTo>
                  <a:lnTo>
                    <a:pt x="18910" y="19428"/>
                  </a:lnTo>
                  <a:lnTo>
                    <a:pt x="28458" y="9630"/>
                  </a:lnTo>
                  <a:lnTo>
                    <a:pt x="36766" y="9521"/>
                  </a:lnTo>
                  <a:lnTo>
                    <a:pt x="42761" y="14571"/>
                  </a:lnTo>
                  <a:lnTo>
                    <a:pt x="43324" y="17117"/>
                  </a:lnTo>
                  <a:lnTo>
                    <a:pt x="42641" y="19874"/>
                  </a:lnTo>
                  <a:lnTo>
                    <a:pt x="41128" y="22769"/>
                  </a:lnTo>
                  <a:lnTo>
                    <a:pt x="41177" y="25758"/>
                  </a:lnTo>
                  <a:lnTo>
                    <a:pt x="46038" y="40982"/>
                  </a:lnTo>
                  <a:lnTo>
                    <a:pt x="48474" y="63671"/>
                  </a:lnTo>
                  <a:lnTo>
                    <a:pt x="55798" y="87447"/>
                  </a:lnTo>
                  <a:lnTo>
                    <a:pt x="51395" y="107848"/>
                  </a:lnTo>
                  <a:lnTo>
                    <a:pt x="57125" y="150493"/>
                  </a:lnTo>
                  <a:lnTo>
                    <a:pt x="48947" y="160421"/>
                  </a:lnTo>
                  <a:lnTo>
                    <a:pt x="49564" y="160918"/>
                  </a:lnTo>
                  <a:lnTo>
                    <a:pt x="53073" y="161469"/>
                  </a:lnTo>
                  <a:lnTo>
                    <a:pt x="53374" y="161617"/>
                  </a:lnTo>
                  <a:lnTo>
                    <a:pt x="50885" y="161780"/>
                  </a:lnTo>
                  <a:lnTo>
                    <a:pt x="49799" y="160765"/>
                  </a:lnTo>
                  <a:lnTo>
                    <a:pt x="48592" y="156816"/>
                  </a:lnTo>
                  <a:lnTo>
                    <a:pt x="47912" y="148642"/>
                  </a:lnTo>
                  <a:lnTo>
                    <a:pt x="50574" y="142608"/>
                  </a:lnTo>
                  <a:lnTo>
                    <a:pt x="52767" y="139517"/>
                  </a:lnTo>
                  <a:lnTo>
                    <a:pt x="53170" y="136399"/>
                  </a:lnTo>
                  <a:lnTo>
                    <a:pt x="50795" y="130111"/>
                  </a:lnTo>
                  <a:lnTo>
                    <a:pt x="50796" y="126953"/>
                  </a:lnTo>
                  <a:lnTo>
                    <a:pt x="66789" y="80244"/>
                  </a:lnTo>
                  <a:lnTo>
                    <a:pt x="82838" y="60388"/>
                  </a:lnTo>
                  <a:lnTo>
                    <a:pt x="110074" y="31738"/>
                  </a:lnTo>
                  <a:lnTo>
                    <a:pt x="112422" y="25387"/>
                  </a:lnTo>
                  <a:lnTo>
                    <a:pt x="114106" y="23270"/>
                  </a:lnTo>
                  <a:lnTo>
                    <a:pt x="152122" y="141"/>
                  </a:lnTo>
                  <a:lnTo>
                    <a:pt x="160577" y="0"/>
                  </a:lnTo>
                  <a:lnTo>
                    <a:pt x="161027" y="1053"/>
                  </a:lnTo>
                  <a:lnTo>
                    <a:pt x="164732" y="31457"/>
                  </a:lnTo>
                  <a:lnTo>
                    <a:pt x="168464" y="42548"/>
                  </a:lnTo>
                  <a:lnTo>
                    <a:pt x="171334" y="87055"/>
                  </a:lnTo>
                  <a:lnTo>
                    <a:pt x="171440" y="115976"/>
                  </a:lnTo>
                  <a:lnTo>
                    <a:pt x="168623" y="123151"/>
                  </a:lnTo>
                  <a:lnTo>
                    <a:pt x="166390" y="126546"/>
                  </a:lnTo>
                  <a:lnTo>
                    <a:pt x="165960" y="129868"/>
                  </a:lnTo>
                  <a:lnTo>
                    <a:pt x="171175" y="150493"/>
                  </a:lnTo>
                  <a:lnTo>
                    <a:pt x="166312" y="156882"/>
                  </a:lnTo>
                  <a:lnTo>
                    <a:pt x="165908" y="158558"/>
                  </a:lnTo>
                  <a:lnTo>
                    <a:pt x="166698" y="159676"/>
                  </a:lnTo>
                  <a:lnTo>
                    <a:pt x="168282" y="160421"/>
                  </a:lnTo>
                  <a:lnTo>
                    <a:pt x="168280" y="161976"/>
                  </a:lnTo>
                  <a:lnTo>
                    <a:pt x="162971" y="169981"/>
                  </a:lnTo>
                  <a:lnTo>
                    <a:pt x="163681" y="170466"/>
                  </a:lnTo>
                  <a:lnTo>
                    <a:pt x="171450" y="1714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63">
              <a:extLst>
                <a:ext uri="{FF2B5EF4-FFF2-40B4-BE49-F238E27FC236}">
                  <a16:creationId xmlns:a16="http://schemas.microsoft.com/office/drawing/2014/main" id="{505FC279-5A59-D0C8-7AD2-DDC1D7DC2E3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286500" y="1743075"/>
              <a:ext cx="904876" cy="38101"/>
            </a:xfrm>
            <a:custGeom>
              <a:avLst/>
              <a:gdLst/>
              <a:ahLst/>
              <a:cxnLst/>
              <a:rect l="0" t="0" r="0" b="0"/>
              <a:pathLst>
                <a:path w="90487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5488" y="31554"/>
                  </a:lnTo>
                  <a:lnTo>
                    <a:pt x="4716" y="30561"/>
                  </a:lnTo>
                  <a:lnTo>
                    <a:pt x="3144" y="29899"/>
                  </a:lnTo>
                  <a:lnTo>
                    <a:pt x="2096" y="30516"/>
                  </a:lnTo>
                  <a:lnTo>
                    <a:pt x="276" y="36892"/>
                  </a:lnTo>
                  <a:lnTo>
                    <a:pt x="1242" y="37295"/>
                  </a:lnTo>
                  <a:lnTo>
                    <a:pt x="5138" y="37742"/>
                  </a:lnTo>
                  <a:lnTo>
                    <a:pt x="5542" y="36803"/>
                  </a:lnTo>
                  <a:lnTo>
                    <a:pt x="11" y="28590"/>
                  </a:lnTo>
                  <a:lnTo>
                    <a:pt x="3" y="28579"/>
                  </a:lnTo>
                  <a:lnTo>
                    <a:pt x="0" y="28575"/>
                  </a:lnTo>
                  <a:lnTo>
                    <a:pt x="0" y="34063"/>
                  </a:lnTo>
                  <a:lnTo>
                    <a:pt x="0" y="29507"/>
                  </a:lnTo>
                  <a:lnTo>
                    <a:pt x="0" y="33907"/>
                  </a:lnTo>
                  <a:lnTo>
                    <a:pt x="1058" y="35305"/>
                  </a:lnTo>
                  <a:lnTo>
                    <a:pt x="8201" y="37732"/>
                  </a:lnTo>
                  <a:lnTo>
                    <a:pt x="51127" y="38091"/>
                  </a:lnTo>
                  <a:lnTo>
                    <a:pt x="96882" y="38099"/>
                  </a:lnTo>
                  <a:lnTo>
                    <a:pt x="143090" y="38100"/>
                  </a:lnTo>
                  <a:lnTo>
                    <a:pt x="177158" y="35278"/>
                  </a:lnTo>
                  <a:lnTo>
                    <a:pt x="217944" y="30561"/>
                  </a:lnTo>
                  <a:lnTo>
                    <a:pt x="256840" y="29164"/>
                  </a:lnTo>
                  <a:lnTo>
                    <a:pt x="297998" y="28749"/>
                  </a:lnTo>
                  <a:lnTo>
                    <a:pt x="343707" y="28627"/>
                  </a:lnTo>
                  <a:lnTo>
                    <a:pt x="390764" y="28590"/>
                  </a:lnTo>
                  <a:lnTo>
                    <a:pt x="423440" y="27524"/>
                  </a:lnTo>
                  <a:lnTo>
                    <a:pt x="459129" y="23522"/>
                  </a:lnTo>
                  <a:lnTo>
                    <a:pt x="493335" y="21037"/>
                  </a:lnTo>
                  <a:lnTo>
                    <a:pt x="527236" y="19933"/>
                  </a:lnTo>
                  <a:lnTo>
                    <a:pt x="563469" y="19443"/>
                  </a:lnTo>
                  <a:lnTo>
                    <a:pt x="609455" y="19166"/>
                  </a:lnTo>
                  <a:lnTo>
                    <a:pt x="649891" y="19084"/>
                  </a:lnTo>
                  <a:lnTo>
                    <a:pt x="693740" y="19060"/>
                  </a:lnTo>
                  <a:lnTo>
                    <a:pt x="730133" y="19053"/>
                  </a:lnTo>
                  <a:lnTo>
                    <a:pt x="776363" y="19051"/>
                  </a:lnTo>
                  <a:lnTo>
                    <a:pt x="819996" y="19050"/>
                  </a:lnTo>
                  <a:lnTo>
                    <a:pt x="837862" y="19050"/>
                  </a:lnTo>
                  <a:lnTo>
                    <a:pt x="846164" y="16228"/>
                  </a:lnTo>
                  <a:lnTo>
                    <a:pt x="853381" y="12504"/>
                  </a:lnTo>
                  <a:lnTo>
                    <a:pt x="869859" y="9917"/>
                  </a:lnTo>
                  <a:lnTo>
                    <a:pt x="888991" y="9559"/>
                  </a:lnTo>
                  <a:lnTo>
                    <a:pt x="891111" y="8490"/>
                  </a:lnTo>
                  <a:lnTo>
                    <a:pt x="892525" y="6718"/>
                  </a:lnTo>
                  <a:lnTo>
                    <a:pt x="894792" y="1327"/>
                  </a:lnTo>
                  <a:lnTo>
                    <a:pt x="897924" y="590"/>
                  </a:lnTo>
                  <a:lnTo>
                    <a:pt x="904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351</Words>
  <Application>Microsoft Office PowerPoint</Application>
  <PresentationFormat>On-screen Show (4:3)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Cambria Math</vt:lpstr>
      <vt:lpstr>Calibri</vt:lpstr>
      <vt:lpstr>Office Theme</vt:lpstr>
      <vt:lpstr>Section 4.1</vt:lpstr>
      <vt:lpstr>Describing and Summarizing Data from One Variable</vt:lpstr>
      <vt:lpstr>Describing and Summarizing Data from One Variable (cont.)</vt:lpstr>
      <vt:lpstr>Describing and Summarizing Data from One Variable (cont.)</vt:lpstr>
      <vt:lpstr>Arithmetic Mean</vt:lpstr>
      <vt:lpstr>Example 4.1.1</vt:lpstr>
      <vt:lpstr>Arithmetic Mean (cont.)</vt:lpstr>
      <vt:lpstr>Median</vt:lpstr>
      <vt:lpstr>Example 4.1.5</vt:lpstr>
      <vt:lpstr>Example 4.1.6</vt:lpstr>
      <vt:lpstr>Mode</vt:lpstr>
      <vt:lpstr>Example 4.1.7</vt:lpstr>
      <vt:lpstr>Mode (cont.)</vt:lpstr>
      <vt:lpstr>The Relationship between the Mean, Median, and Mode</vt:lpstr>
      <vt:lpstr>The Relationship between the Mean, Median, and Mode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156</cp:revision>
  <dcterms:created xsi:type="dcterms:W3CDTF">2013-04-26T14:43:13Z</dcterms:created>
  <dcterms:modified xsi:type="dcterms:W3CDTF">2024-01-31T14:48:16Z</dcterms:modified>
</cp:coreProperties>
</file>