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85" r:id="rId3"/>
    <p:sldId id="338" r:id="rId4"/>
    <p:sldId id="509" r:id="rId5"/>
    <p:sldId id="510" r:id="rId6"/>
    <p:sldId id="512" r:id="rId7"/>
    <p:sldId id="513" r:id="rId8"/>
    <p:sldId id="482" r:id="rId9"/>
    <p:sldId id="515" r:id="rId10"/>
    <p:sldId id="516" r:id="rId11"/>
    <p:sldId id="508" r:id="rId12"/>
    <p:sldId id="486" r:id="rId13"/>
    <p:sldId id="488" r:id="rId14"/>
    <p:sldId id="517" r:id="rId15"/>
    <p:sldId id="492" r:id="rId16"/>
    <p:sldId id="518" r:id="rId17"/>
    <p:sldId id="519" r:id="rId18"/>
    <p:sldId id="501" r:id="rId19"/>
    <p:sldId id="52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33:3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24346 1728 346 0,'0'0'17'0,"0"0"-14"16,0 0 25-16,0 0-18 16,0 0-5-16,-6-19-5 15,8 11 7-15,2-1-1 0,1-2-6 16,2 0-1-16,0 0 1 0,3 0-1 16,1-2 1-16,1 1-1 0,1 0 1 15,2-1 0-15,3-1 0 0,0 1 0 16,1 0-2-16,3-1 1 0,0 0 0 15,2-2 1-15,1 1 1 0,0 0 0 16,2 0-1-16,-2 0 0 0,0-1 0 16,1 2-3-16,-1 0 2 0,0 0-4 15,4-1-22-15,-2 0-11 0,2-2-28 16,15-8-25-16,-9 4-22 0</inkml:trace>
  <inkml:trace contextRef="#ctx0" brushRef="#br0" timeOffset="108272.72">12343 7847 1 0,'0'0'23'16,"0"0"-4"-16,0 0 4 0,0 0 3 15,0 0-2-15,0-1-3 0,0 1 2 16,0-1-2-16,-1-1 11 0,-1 1 0 15,2-1 2-15,-3 2 1 0,3-1-2 16,0 1 2-16,-2 0-4 0,2 0-5 16,0 0-4-16,0 0-2 0,0 0 15 15,0 0-17-15,0 0 0 0,0-1-5 16,3 1-3-16,2-2 8 0,5 0-4 16,4 0 7-16,6-1 0 15,3-1 1-15,10 1 6 0,14-3 0 16,8 1 1-16,10-2-4 0,-2 0 0 15,1 2-4-15,-3 0-4 0,3 1-7 16,-3 1-3-16,-2 0-6 0,-4 1 1 16,-8-1-2-16,-1 1 0 0,-5 2-3 15,-1-1-7-15,-4 0-13 0,0 0-19 16,-12-1-17-16,-2 1-24 0,-8 0-34 16,2-1-73-16,-2 0-38 15</inkml:trace>
  <inkml:trace contextRef="#ctx0" brushRef="#br0" timeOffset="108753.3">13065 7514 156 0,'0'0'48'0,"0"0"-22"15,0 0 37-15,0 0 10 0,0 0-31 16,-6 0-10-16,6 0 10 0,0 0 5 16,0 0-22-16,-1 0-10 0,1 0-1 15,0 0 2-15,0 0-5 0,0 1 0 16,0 1-3-16,0-1-1 0,0 5 10 15,1-1 4-15,5 2-8 0,1 1-1 16,2 2-1 0,5 1 3-16,2 1-2 0,1 0-4 0,4 2-4 0,4 0 0 15,-1 2-2-15,4-1-1 0,-1 1 0 16,2-1 3-16,-4 2 0 0,1-2 3 16,-4-1 2-16,-2 0-1 0,-6 0 6 15,-2-1-6-15,-3-1 2 16,-6 1 6-16,-1 0 7 15,-2 1-3-15,-4 1-3 0,-8 2-5 0,-1 0-4 16,-4 1-3-16,-4-1-5 0,-2-1 0 0,-3 2-11 16,1-2-12-16,-2 1-17 0,3 0-18 15,-1-1-28-15,-10 3-40 0,8-4-86 16,5-1-73-16</inkml:trace>
  <inkml:trace contextRef="#ctx0" brushRef="#br0" timeOffset="110313.95">14020 7824 26 0,'1'0'22'15,"-1"0"-1"-15,0 0 11 0,0 0-8 16,0 0-1-16,0 0 8 0,0 0 14 16,2 0-9-16,-1-2 12 0,1 0-17 15,-1 0 5-15,1 1-1 0,1-2 0 16,-1 0 0-16,1-2-2 0,0 0-5 15,3-1-7-15,-1-3-1 0,2 0-7 16,1 0-2-16,1-1-7 0,0 1-1 16,1-2 0-16,1 2-3 0,0 2 0 15,-1 0 0-15,-1 0 2 0,3 3-2 16,-3-1-1-16,0 2 0 0,2 1 0 16,-3 2-1-16,0 1 0 0,0 4 2 15,-1 3 3-15,0 4 3 16,-1 0-3-16,-1 5 1 0,-1 3 0 15,0 0 1-15,0 2 0 0,-4-1 2 16,0 1 0-16,-4 2-2 0,0-2-1 16,0-2-1-16,1-1 1 0,0-1 3 15,0-5 0-15,-1-2-3 0,4-2-1 16,-3-4 0-16,3-1-3 16,0-3 2-16,0-1 5 0,0-1 11 0,0-6 33 15,3-6-51-15,-1-5-18 0,3-4 7 16,1-6 5-16,6 0 0 0,1-1 3 15,4 0-4-15,1 4 3 0,1 2 1 16,0 2 2-16,0 3-3 0,1 4 3 16,-3 1-1-16,0 3-4 0,-3 2 4 15,2 3-2-15,-2 2 1 0,-1 3-1 16,-1 0 1-16,0 3 0 0,1 5-2 16,-1 2 3-16,0 2 2 0,-2 4-1 15,-1 2 1-15,-2 0 3 0,-1 1-1 16,-2 0 3-16,-2 2-4 15,1 0 1-15,-3 0 0 0,3-2 1 16,-3 1-1-16,1-3-2 0,-1-2 1 16,1-4-1-16,-1-1 1 0,0-5 0 15,0-1 1-15,0-4 0 0,3 0 14 16,-3-2 28-16,3-7 7 0,2-3-45 16,1-5-6-16,1-2-2 0,2 1-2 15,4-2 3-15,1 2 1 0,-1 1-1 16,4 2-1-16,0 1 0 0,-1 0 0 15,0 1 0-15,-1 3 0 0,-2 1-1 16,0 3 0-16,-1 3 0 0,-2 0-1 16,1 3 1-16,-1 0 0 0,-1 4 0 15,2 4 3-15,-3 4 2 0,2 3 2 16,-2 3 4-16,-2 1 1 0,-1 2-5 16,-2-2 7-16,-1 1-5 0,-2 1-2 15,4-2-2-15,-2-1-2 16,-2 0-31-16,0 1-45 0,0-2-53 15,1 1-101-15,1-4-33 0</inkml:trace>
  <inkml:trace contextRef="#ctx0" brushRef="#br0" timeOffset="110771.68">15180 7881 109 0,'1'-1'76'15,"2"-2"29"-15,2 0-24 0,0-1-13 16,-1 1-20-16,1-3-6 0,-1 3-3 16,0-2 2-16,1 1-14 0,-3 0-7 15,0-2 3-15,2 0 1 0,-1 0-2 16,-2 1-1-16,2-1-3 0,-2-1-2 16,0 0 2-16,-1 0-2 0,0-3-4 15,-2 3-9-15,-2-1-3 0,0 1-1 16,-3 0-2-16,0 0-3 0,-1 3-4 15,-4 1-4-15,-2 3-3 0,-1 1-4 16,-2 8 8-16,-1 2 3 0,0 3 3 16,0 4-1-16,2 2-3 0,1 4 2 15,2-1-4-15,5 4 5 0,0-1 3 16,4-2 2-16,4 1 3 0,1-1 0 16,8-2 4-16,0 0 6 0,3-4 6 15,5-1 15-15,1-3 9 0,4-4 2 16,2-4 0-16,2-6 13 15,-2 0-4-15,2-7-2 0,-1-5-18 0,-1-3-13 16,-3-6-6-16,-3-5-4 0,2-5-8 16,-7 2-19-1,-2 2-14-15,-4 4-1 0,-4 7 1 16,-1 1-17-16,-2 2-16 0,-5 4-22 0,-3 1-41 0,-13 2-71 16,3 5-54-1</inkml:trace>
  <inkml:trace contextRef="#ctx0" brushRef="#br0" timeOffset="111319.11">15695 7818 109 0,'0'0'72'0,"0"0"-4"16,0 0-8-16,9-14-22 0,-4 10 12 15,-4 0-17-15,0-1 17 0,1 0-6 16,-2 1-10-16,2-1 3 0,-2 0-2 16,0 0 2-16,0 0-8 15,0-1-11-15,-2-1-11 0,-2 0-3 16,-1 0-2-16,0 0-2 0,0 3-2 15,-3 0-1-15,-2-1-2 0,0 4-16 16,-3 1-8-16,-2 0 26 0,-2 6-19 16,0 3 0-16,-3 5 5 0,5 2 0 15,-1 2-9-15,2 4-3 0,-1 0-1 16,6 3-2-16,1-1 8 0,1 2 5 16,1-2 15-16,4-1-1 0,2-1 3 15,5-3 2-15,3-2 1 0,3-3 2 16,2-4 2-16,2-3 12 15,2-5 22-15,0-2 19 0,2-9 17 16,-2-2-6-16,5-5-14 0,-3-6-7 16,-1-9-3-16,2-18-12 0,-2-19-15 15,-1-6-2-15,-3 1-1 0,-1 12-3 16,-6 15-4-16,-1 8-8 0,-3 10 0 16,-2 6 1-16,3 7 3 0,-2 0-4 15,-1-1 0-15,0 1-7 0,0-3-11 16,0 4-7-16,-1 2-36 0,0 2-43 15,3-4-49-15,0 4-89 0,2 2-38 0</inkml:trace>
  <inkml:trace contextRef="#ctx0" brushRef="#br0" timeOffset="111856.24">15954 7847 185 0,'0'0'170'0,"0"0"-99"0,0 0 61 16,0 0-58-16,14 20-33 0,-8-19 27 16,2-1 3-16,4 0-5 15,-2-1-22-15,1-5-12 0,2 2 0 16,0-3 1-16,2 0-4 0,-1 0-8 15,2-2-7-15,0 0-4 16,1 0-4-16,-2 0-1 0,1 0 3 0,-3-1-6 16,-1 2 3-16,-1-1-4 0,-1 1 2 15,-2 1 0-15,0-3 0 0,-3 3-3 16,-2 0-2-16,-2 0-6 0,-1 0-11 16,0 0-2-16,-7 0-7 0,-3 2-18 15,-3 2 4-15,-3 3 10 0,-5 0-1 16,-2 8 9-16,-2 2 7 0,-1 4 11 15,1 1 5-15,-2 5-1 0,3 0 2 16,1 1-1-16,2 2 1 0,2 3-1 16,1-3 2-16,6 3 4 15,1-3 21-15,3 0-1 0,4-1 1 16,4-2 6-16,1-3-3 0,5 0 0 16,5-1 6-16,3-4 1 0,5-1 4 15,3-4 1-15,4-3 7 0,9-4-19 16,7-4-21-16,9-9-6 0,1-1-2 15,-5-4-29-15,-2-3-35 0,-6 0-39 16,-1-4-33-16,-3-4-53 0,-8 8-70 16,-9 1-126-1</inkml:trace>
  <inkml:trace contextRef="#ctx0" brushRef="#br0" timeOffset="112147.4">16562 7383 461 0,'0'0'44'0,"0"0"31"15,0 0 31-15,6-41-30 0,-3 31-50 16,1 0 0-16,-2 2 0 0,0 2 12 16,-1 3-9-16,-1 2 1 0,0 1-10 15,1 3-20-15,-1 6-19 0,0 7 19 16,2 6 13-16,-2 12-4 0,1 13 3 15,-1 12 6-15,1 5-3 0,-1-4-1 16,2-5-5-16,2-7 2 0,1-2-4 16,1-3 1-16,2-3-4 0,-1 0-2 15,2-1 0-15,0-3 1 0,-1-6-3 16,-2-7-26-16,-1-6-40 0,2-2-37 16,7 3-60-16,-2-3-72 0,2-5-142 15</inkml:trace>
  <inkml:trace contextRef="#ctx0" brushRef="#br0" timeOffset="112916.44">17578 7777 289 0,'0'0'81'0,"0"0"22"0,0 0-17 15,0 0-28-15,10-42-34 0,-2 29-5 16,1 1 8-16,2 1-27 0,3-2 0 15,-1 4 0-15,1 0 3 0,-3 0-3 16,1 2 0-16,-2 1 4 0,0 2 3 16,-1 1-6-16,2 2 4 0,-2 1-3 15,0 2 0-15,0 7 1 0,-1 2 1 16,-1 6 2-16,0 5 0 0,-2 1 10 16,0 5 7-16,-1 2 16 15,-2 1-5-15,0-2-1 0,0-1-5 16,-1-1-11-16,1-4-5 0,-2-2-3 15,0-2-3-15,1-6 0 0,-1-3 0 16,1-5-2-16,-1-3 3 0,1-2 16 16,-1-3 49-16,1-8 9 0,0-6-65 15,2-12-14-15,2-10-2 0,2 3 0 16,-2 1 0-16,3 9-1 0,-1 6 0 16,4-2 1-16,2 0-12 0,3 0 10 15,0 2 1-15,1 3-4 0,0 3 0 16,-1 2 4-16,0 5-4 0,0 2-3 15,-1 3 4-15,0 4-2 0,0 6 2 16,1 7 4-16,-2 3 0 0,-1 7 4 16,-3 2 1-16,-2 1 3 0,0 1-1 15,-4-1-2-15,1-1-3 0,0-3-2 16,0 1 0-16,-1-4-24 0,1-3-34 16,1 1-37-16,-1-6-42 0,7-5-65 15,-3-5-95-15</inkml:trace>
  <inkml:trace contextRef="#ctx0" brushRef="#br0" timeOffset="113338.69">18531 7807 116 0,'0'0'177'15,"0"0"-67"-15,0 0 13 0,0 0-69 16,16-12-5-16,-13 7-34 0,0-2 5 15,0 1 23-15,0 0-12 0,1 0 6 16,-3 1 0-16,1-1 4 0,-1 1-6 16,0-2-7-16,0 0-5 0,-1 1-4 15,0 2-13-15,0 0-6 0,-1-2 0 16,-2 2-5-16,-2 0-4 0,-2 1-10 16,-3 3-1-16,-1 0 0 0,-2 6-2 15,-2 5 1-15,-1 2 6 16,0 3 9-16,2 3 3 0,0 2 1 0,5 0 2 15,2 0 0-15,4 2 7 16,3 0 23-16,0 1 8 0,5-3-2 16,3 0 1-16,4-4 9 0,2-1 0 15,1-4-1-15,3-3 5 0,1-4 4 16,-1-4 14-16,1-1-8 0,-1-8-17 16,1-4-7-16,0-6-16 0,-2-3-18 15,-1-2-2-15,-4 0-25 0,-2 3-1 16,-4 4-9-16,-3 3-26 0,-3 2-43 15,-7 0-61-15,-11 1-53 16,1 4-94-16,-1 2-93 0</inkml:trace>
  <inkml:trace contextRef="#ctx0" brushRef="#br0" timeOffset="113854.78">18857 7240 344 0,'0'0'71'15,"0"0"43"-15,0 0 41 0,0 0-105 16,-1-32-11-16,1 30-9 0,0 0-6 16,0 2-24-16,0 6-10 0,0 6 10 15,0 4 2-15,0 6 15 0,0 6 11 16,0 9-9-16,2 9 0 0,0 10-12 16,1 3 3-16,-2-5-2 15,-1-5 6-15,0-7 7 0,0-1 8 0,0 0 6 16,0-5-4-16,0-8-4 15,0-6-7-15,0-7-2 0,0-2-6 16,1 0 2-16,0 0-7 0,-1 1 1 16,1-6-8-16,0-2 2 0,0-2-1 15,1 0-1-15,1-3 4 0,1 4 4 16,3-1 12-16,0-1 7 0,2-1-4 16,3 0-8-16,4-2-8 0,0 0-3 15,5-2-4-15,0 0-5 0,1-3-12 16,1 2-8-16,0-2-10 0,-1-1-13 15,-1 1-20-15,-1-2-16 0,-2 0-37 16,-2-7-49-16,-4 3-97 0,-5-1-116 16</inkml:trace>
  <inkml:trace contextRef="#ctx0" brushRef="#br0" timeOffset="114074.35">18827 7546 249 0,'0'0'303'0,"0"0"-197"16,0 0 52-16,0 0-78 0,33-1 5 16,-12-1-29-16,2-1-13 0,4 1-10 15,-1 0-19-15,1 1-13 0,1-1-1 16,1 2-5-16,5-1-20 0,8 1-20 15,8 0-38-15,3 1-36 16,0 4-61-16,-16-1-84 0,-9-2-64 0</inkml:trace>
  <inkml:trace contextRef="#ctx0" brushRef="#br0" timeOffset="115093.88">20289 7553 261 0,'2'0'66'0,"-1"-2"42"15,1-2-34-15,-1 1-13 0,0-2-16 16,-1 2-2-16,3-2 17 0,-2 2-8 16,1 0-11-16,-1 2-6 15,-1-1-11-15,0 1-6 0,1 1-7 16,-1-1-9-16,0 1-2 0,0 0-9 16,0 2-6-16,-2 5-10 0,-2 3 12 0,0 8 11 15,-1 3 2-15,-1 12 0 0,-1 10 0 16,0 6 0-16,5 2 2 15,2-6 5-15,0-6 10 0,6-11 1 16,0-5 2-16,1-3 4 0,1-4 4 16,3 4 12-16,2-1 10 0,2-1 2 15,1-4 0-15,3-4-4 0,-2-5 5 16,2-5 5-16,-1 0-15 0,2-8-12 16,-1-4 0-16,-1-7 4 0,-1-4-8 15,-1-13-18-15,4-9-9 0,-2-5-10 16,-5 5-29-16,-5 13-8 0,-4 11 0 15,-2 8-9-15,0-1-13 0,-1-1-28 16,-1 1-36-16,-1 0-27 0,-3 0-53 16,1 4-70-16,2 1-39 0</inkml:trace>
  <inkml:trace contextRef="#ctx0" brushRef="#br0" timeOffset="115595.36">21125 7674 232 0,'0'0'89'0,"0"0"14"16,0 0 13-16,0 0-50 0,21-5 5 15,-18 2-33-15,-2 0-12 0,-1-1-9 16,0 2-6-16,0-1-3 0,0 1-1 15,-2 1-7-15,-4 0-13 0,-3 1-11 16,-7 1-28-16,-1 4 14 0,-4 0 3 16,-2 2-4-16,-2 1-3 0,1 1 6 15,0 0 14-15,0 1 4 0,2 1 9 16,4-1 9-16,2 0 3 0,4 0 1 16,4-2 13-16,2 0-1 0,3 1 6 15,3-2 8-15,2 1 14 16,3 2-4-16,5-2 6 0,3 0 0 15,4 0-2-15,2 0-3 0,5 1-8 16,1 0-1-16,1-1-5 0,2-1-6 16,-1 2-7-16,0 0-4 0,1 2-5 15,0 0-2-15,-2 0 2 0,-2 2-3 16,1 1 0-16,-5 1 1 0,1 1 1 16,-5 1 1-16,-2-3 2 0,-5 2 3 15,-3 0 6-15,-4 0 2 0,-2 0 0 16,-8-1 3-16,-6 1 4 0,-6-1 4 15,-10 0-12-15,-10-1-6 16,-10-4-11-16,-5 2-29 0,4-5-43 0,2-6-28 16,8-1-35-16,-1-6-40 15,7-3-38-15,11 2-28 0</inkml:trace>
  <inkml:trace contextRef="#ctx0" brushRef="#br0" timeOffset="116078.62">21459 7908 410 0,'0'0'66'0,"0"0"89"0,0 0-93 15,0 0-13-15,0 0-8 0,1 0-35 16,0 0 15-16,1 0-11 0,3 0 6 15,4 0 21-15,1-1-5 0,3-2-2 16,3 2-3-16,2 0-6 16,2-4-1-16,1 3-5 0,0-3 4 15,-1 3 5-15,1-3-2 0,-3 0-1 16,0 0-5-16,-2-3-1 0,-2 0-3 16,-2-2-5-16,-2 2-3 0,-2-2-4 15,-4 0-2 1,-2 0-12-16,-2 0-16 0,-4 1-15 0,-6-1-4 15,-7 2 10-15,-2 3 7 0,-5 3 4 16,-2 2-11-16,-3 5-2 0,-6 7-9 16,-6 6 13-16,-3 7 8 0,3 0 8 15,11-2 18-15,9-6 3 0,7-1 9 16,0 2 24-16,1 3 14 0,1 2 2 16,4 0 1-16,5-2-8 0,3-1-1 15,3-3-14-15,7-3 0 16,5-2-9-16,7-4 0 0,8-6-3 15,10-2-15-15,10-9-8 0,3-3-62 16,0-3-35-16,1-5-68 0,-17 5-106 16</inkml:trace>
  <inkml:trace contextRef="#ctx0" brushRef="#br0" timeOffset="116583.86">22468 7463 243 0,'0'0'52'16,"0"0"88"-16,0 0-64 16,0-36-36-16,0 26-9 0,0 1-9 15,-2 0 2-15,-1 2 0 0,1 0 11 0,-1 1 18 16,0 1-12-16,0 1 6 0,1 1-9 16,-1 1-16-16,0 0-7 0,0 1-1 15,0 0-9-15,-2 1-5 0,-1 3-3 16,-4 5-7-16,-2 4 10 15,-3 3 12-15,0 6 0 0,-4 3 24 16,-2 12 3-16,-6 11 6 0,-3 11-17 0,0 6-3 16,2-2 2-16,4-3 2 0,5-3 3 15,1 1 4-15,-1 2-7 0,3-1-9 16,1-1-10-16,1-1-6 16,3-5-1-16,2-4-1 0,2 0 0 0,2-6-1 15,4-4-1 1,1-9-14-16,0-8-25 0,0-7-22 0,4-5-25 0,1 0-32 15,1-4-28-15,1-3-20 0,7-12-5 16,-3-4-35-16,0-5-66 0</inkml:trace>
  <inkml:trace contextRef="#ctx0" brushRef="#br0" timeOffset="116803.79">22024 7929 572 0,'0'0'175'0,"0"0"44"0,0 0-90 16,0 0-49-16,0 0-43 0,43-26-25 15,-19 18 11-15,1 0 1 0,5-1-16 16,-1 0-4-16,8 0-4 0,6 1-38 16,7-1-51-16,3 0-45 15,-4 4-43-15,-5 1-80 0,-13 1-68 0</inkml:trace>
  <inkml:trace contextRef="#ctx0" brushRef="#br0" timeOffset="117384.97">22855 7801 326 0,'0'0'80'16,"0"0"40"-16,0 0-25 0,0 0-75 15,0 0-1-15,0 0 6 0,0 0 4 16,-1-29 6-16,1 28-16 0,0 0 17 16,-2 1-20-16,0 0-16 0,0 1-3 15,-2 3-3-15,-2 2 6 0,-2 3 6 16,-2 2 1-16,0 2-4 0,1 2 3 16,0 3-2-16,1 2 1 15,1 2 3-15,2 0 2 0,2 3 11 0,2-3 4 16,1-1 1-16,2-1 3 15,3-4 6-15,2-1 9 0,1-3 5 16,3-4 6-16,-1-2-4 0,3-4 7 16,1-2-1-16,0 0-10 0,3-2-12 15,-1-8-11-15,5-4-9 0,-1-5-5 16,0-4-6-16,1-3 0 16,-1 1-4-16,-2 2 1 0,-1 3-1 0,-2 2 0 15,-2 2-11-15,-3 4-33 0,-2 2 44 16,-2 2 0-16,-2 1 2 0,-3 4 0 15,1 1-1-15,-2 0-1 0,0 2-1 16,0 0-11-16,-3 2-4 0,-2 4-3 16,-3 4 17-16,-1 1 1 15,-1 3 1-15,-2 0-3 16,2 3 3-16,1-1 0 0,2-1 0 0,-1 0-2 0,4-1 2 16,1-1 2-16,1-1 1 0,2-1 6 15,0-2 12-15,3-1 7 0,2-2 0 16,4-1 0-16,1 0-1 0,4-1-4 15,5-1-7-15,3-2-9 0,3-1-5 16,2 0-2-16,1-1-17 0,2-3-22 16,1 1-15-16,-1 0-9 0,0-2-10 15,-2-1-17-15,0-1-33 0,-2-3-44 16,4-8-66-16,-6 3-113 0</inkml:trace>
  <inkml:trace contextRef="#ctx0" brushRef="#br0" timeOffset="117729.15">23527 7363 216 0,'0'0'59'0,"0"0"54"0,0 0-2 15,23 50-79-15,-16-18-3 0,3 14-4 16,-2 19 4-16,2 3 6 0,-2 1 0 16,0-6 15-16,0-10 10 15,-1 0-1-15,1-2 7 16,-1-3-7-16,-2-2-9 0,0-3-9 15,0-2-16-15,-1-5-10 0,-1-5-9 0,-3-7-3 16,2-6-3-16,-1-2-8 0,0 0-45 16,1-2-36-16,0 1-59 0,-1-3-100 15,1-6-137-15</inkml:trace>
  <inkml:trace contextRef="#ctx0" brushRef="#br0" timeOffset="134466.32">6051 10890 50 0,'0'-3'51'16,"1"1"11"-16,0-1-19 15,0 0-12-15,1 1-1 0,-1 0 8 16,-1-1 4-1,2 1-14-15,-2 0 4 0,1-1 1 16,1 2-6-16,-1-2 0 0,0 1 3 16,0 1-1-16,0-1 0 0,0 0 6 15,-1 0-8-15,0 1-1 0,1 0 0 16,-1 0-3-16,0 0-2 0,0 1-6 16,0 0-1-16,0 0-2 0,0 0 0 15,0 0-5-15,0 0-7 0,0 3-4 16,0 3 0-16,-2 2 4 0,0 6 6 15,-1 3-1-15,-1 4-4 0,0 4 3 16,0 9-2-16,-2 10 0 0,-1 12 0 16,0 5 1-16,0-2 0 0,1-4 2 15,-2-7 6-15,3 1 4 0,-1-1 7 16,0-1 2-16,0-2 1 0,-2 1 1 16,2-3-1-16,0-2-4 0,0-4-6 15,3-1-5-15,0-7-8 16,-2-6-2-16,4-6 0 0,0-4-9 15,-1 2-31-15,0 1-19 0,0 1-23 16,2-6-35-16,0 1-42 0,0-5-28 16,4-2-21-16</inkml:trace>
  <inkml:trace contextRef="#ctx0" brushRef="#br0" timeOffset="134904.89">6397 10975 286 0,'0'0'52'0,"0"0"34"15,0 0-2-15,17-45 9 0,-14 35-37 16,0 0-7-16,0 3 10 0,-1 0-11 16,-1 3-11-16,0 1-1 0,0 1-4 15,-1 2-17-15,0 0-7 0,0 0-8 16,1 2-9-16,0 3 5 0,2 4 4 16,0 2 7-16,1 6-6 0,0 6 2 15,0 8 1-15,0 14 1 0,2 12 0 16,-1 6 0-16,2-2 0 0,-2-3 1 15,-1-8-3-15,0 0 3 0,-2-1 1 16,1-2 4-16,-2-3 0 16,-1-3-2-16,1-5-5 0,-1-3-3 15,0-6-1-15,0-6-2 0,0-7-20 16,0-2-23-16,0 3-25 0,0-1-31 16,0 0-16-16,0-3-33 0,-1-4-63 15,0-3-60-15</inkml:trace>
  <inkml:trace contextRef="#ctx0" brushRef="#br0" timeOffset="135269.91">6075 11436 287 0,'0'0'72'0,"0"0"19"0,0 0 5 16,0 0-25-16,2 0-33 15,2 0-3-15,4 0 47 0,3 0 10 16,4 0-25-16,2 0-9 0,4-4-13 0,1 2-23 16,1-2-14-16,1 1-7 0,1-2-1 15,1 2-3-15,0-2-24 0,1 0-37 16,0 1-52-16,10 0-61 0,-5 1-97 16,-5-1-66-16</inkml:trace>
  <inkml:trace contextRef="#ctx0" brushRef="#br0" timeOffset="135903.19">6910 11642 117 0,'0'0'82'0,"0"0"-6"15,0 0 20-15,0 0-19 0,0 0-22 16,0 0 3-16,1-17-16 0,-1 14-6 15,0 2-16-15,0 1-5 0,-1-1 0 16,-1 0 0-16,-1 1-5 0,-1-1-10 16,-1 1-5-16,0 0-3 0,-3 0-4 15,-1 3-6-15,-2 3-8 0,0 2 2 16,-3 1 4-16,3 4 1 0,-2 1-1 16,0 4 10-16,2-1 6 0,-1 3 3 15,3 1-4-15,2-1 3 16,2-1 2-16,2 0 1 0,2-1 13 15,1 2 8-15,2-4 3 0,5-1 8 16,0-1 1-16,2-1 1 0,3-4-1 16,1-1-1-16,3-3 4 0,1 0 3 15,2-4 14-15,1-1 0 0,0-2-8 16,3-5-8-16,-1-1-11 0,-3-4-12 16,1-2-7-16,-2-2 1 0,-4-4-4 15,-1-5-5-15,-1-4-8 0,-5 1-6 16,-2 0-2-16,-4 5 0 0,-1 4 7 15,-5 3 0-15,-3 1-4 0,-3 3-10 16,-3 4 0-16,-3 2 1 0,-2 4-4 16,-3 2-10-16,1 0 1 0,2 1-10 15,-1 1-23-15,4 2-14 0,2-2-17 16,1 3-22-16,0-1-10 0,4 1-14 16,3 0-17-16</inkml:trace>
  <inkml:trace contextRef="#ctx0" brushRef="#br0" timeOffset="136373.35">7700 11193 607 0,'0'0'97'16,"2"0"33"-16,-2 0-52 0,0 0-49 16,0 0-21-16,0 0-3 0,0 0 7 15,0 0-11-15,0 0-1 0,0 0-38 16,0-4-55-16,0 2-95 0,0-2-167 16</inkml:trace>
  <inkml:trace contextRef="#ctx0" brushRef="#br0" timeOffset="136514.26">7679 11597 822 0,'0'0'78'0,"0"0"18"0,0 0-60 16,0 0-36-16,0 0-23 0,0 0-104 15,-39 15-99-15,30-23-175 0</inkml:trace>
  <inkml:trace contextRef="#ctx0" brushRef="#br0" timeOffset="143586.28">8454 10882 26 0,'1'-2'48'0,"-1"1"4"0,1 0-19 0,1 0 18 16,-2-1-11-16,0 1 8 0,0 0 1 15,0 0 0-15,0 1-2 16,0 0-5-16,0 0-7 0,0 0 0 16,0 0-8-16,0 0-10 0,0 0-7 15,0 1-5-15,0 4-3 0,0 0 17 16,0 5 5-16,1 2-11 0,0 4-11 15,0 6 4-15,1 11 7 0,1 11 5 16,-2 16 0-16,0 4 5 0,-1 0 0 16,0-1-6-16,-1-8 0 0,-3-1 1 15,-1-1-5-15,-1 1-2 0,-4 1-1 16,1-3-1-16,-1 0 2 0,1-6-2 16,2-3 0-16,0-3-3 0,2-6-6 15,3-6 0-15,-1-7-4 0,3-7-16 16,0 0-25-16,0-2-30 0,0-1-9 15,0 0-26-15,5-8-50 0,0 0-62 16</inkml:trace>
  <inkml:trace contextRef="#ctx0" brushRef="#br0" timeOffset="144548.32">8392 10761 19 0,'0'0'37'16,"0"0"-5"-16,0 0 4 0,0 1 8 15,0-1 23-15,0 0-31 0,0 0-1 16,0 0-1-16,0 0-2 0,1 0-4 16,-1 0 4-16,0 0-2 0,0 0 1 15,0 0 1-15,1 0-1 0,3 0 1 16,-1-1 1-16,3 0-11 0,-2-1-7 15,5 0-3-15,-4-1-1 16,2 0 1-16,2-1-1 0,0 1-1 16,-1-1-6-16,0-2 7 0,2 3-3 15,-2-1 3-15,0 0-2 0,1 0 2 16,1 0-2 0,0 0-3-16,0-1 2 0,3 3-4 15,0-2 4-15,0 2 2 0,3-1-3 0,-1 2 1 16,0 0-1-16,0 1-2 0,0 0-2 15,-1 4-3-15,-3 1 0 16,0 2 0-16,-1 2 0 0,-4 2 0 16,-1 0-4-16,-5 3 4 0,-5 1-2 15,-4 2 2-15,-4 1-2 0,-3 0-5 16,-4 1-9-16,1-2-3 16,0-1 5-16,0 0 3 0,2-2-3 0,4-3 0 15,0-1-3-15,1-4 9 0,4 0 1 16,2-2 0-16,3-2 2 0,2-1 5 15,1-1 1-15,0 0 3 0,0 0 9 16,4-3-5-16,2-2-4 0,1-2 0 16,3 1 0-16,2 1 1 0,3 0 1 15,1 0-4-15,4 3 1 0,-2 0-1 16,4 0 3-16,0 2 0 0,1 2 3 16,0 2 5-16,0 1 2 0,-1 2-1 15,-2 0 0-15,-2 2-1 0,-4-2-4 16,-1 2 3-16,-6 1-4 15,-1-2-3-15,-4 5 8 0,-2-2-2 16,0 1 3-16,-6 2 4 0,-3 0 3 16,-4 1-5-16,-4-1-2 0,-3 2-4 15,-3-2-6-15,-3 0-1 0,-1-2-3 16,-2 0-12-16,0 0-19 0,-1-3-17 16,0-2-20-16,0-1-18 0,4-2-25 15,-1 0-27-15,-2-2-33 0,8 0-52 16</inkml:trace>
  <inkml:trace contextRef="#ctx0" brushRef="#br0" timeOffset="144920.9">8891 11305 281 0,'0'0'153'0,"2"-4"-38"16,0 1-12-16,0-1-9 16,0 2-37-16,-1-2-24 0,0 2-12 15,-1 1-1-15,0 1-15 0,0 0-5 16,0 0-3-16,0 0-5 0,0 5-3 15,0 2 7-15,0 3 4 0,0 4 7 16,0 3 2-16,-2 3 2 0,0 4 0 16,-1 4-5-1,0 0-4-15,-1 1 1 0,0 0-3 16,1 2 1-16,-3-3 0 0,4-1-1 16,-1-2-4-16,-2-2-1 0,2 0-19 0,0-5-24 15,2-1-26-15,1-1-51 0,0-7-93 16,1-3-98-16</inkml:trace>
  <inkml:trace contextRef="#ctx0" brushRef="#br0" timeOffset="145359.1">9684 11090 38 0,'0'0'47'0,"0"0"5"0,0 0 15 16,0 0 43-16,1 0-32 0,3 0-1 15,-1 0 7-15,5 0-8 0,-2 0-20 16,4-1 1-16,1-1-4 0,1 0-9 15,1 0-18-15,0 1-13 0,4-1-10 16,-3 0-3-16,3-1-1 0,1 1-2 16,-2 0-18-16,1 0-27 15,-3 2-30-15,2 0-62 0,3 0-60 16,-3 4-42-16</inkml:trace>
  <inkml:trace contextRef="#ctx0" brushRef="#br0" timeOffset="145612.4">9659 11306 252 0,'0'0'139'0,"0"0"3"0,0 0 15 16,41 1-53-16,-19-1-27 0,0 0-22 15,0-1-15-15,2 0-10 16,0-1-17-16,-2-1-13 0,0 0-1 16,2 0-16-16,-1 1-39 0,1 0-46 0,9-1-65 0,-3 2-101 15,-6 0-88-15</inkml:trace>
  <inkml:trace contextRef="#ctx0" brushRef="#br0" timeOffset="146093.07">10717 10873 295 0,'0'0'139'0,"0"0"-68"16,0 0 11-16,0 0-14 0,0 0-14 15,0 0-11-15,8-12 1 0,-8 12 2 16,0 0-32-16,0 0-6 0,0 4-8 16,2 3 5-16,-2 3 12 0,3 4 2 0,-2 4-3 15,1 7-1-15,-2 7-3 0,0 16-1 16,0 15-6-16,-2 7 0 16,-2 3 0-16,-1-5-1 0,-1-6-4 15,-2 1 2-15,1-1-1 0,-3 0-1 16,0-4 1-16,2-3-1 0,-2-2-12 15,0-4-17-15,2-5-22 0,0-5-20 16,0-6-9-16,2-6-30 0,4-6-40 16,-1-8-40-16,1-7-68 0</inkml:trace>
  <inkml:trace contextRef="#ctx0" brushRef="#br0" timeOffset="146972.28">10681 10813 14 0,'0'0'84'0,"0"0"-4"15,0 0-32-15,0 0-4 0,0 0-28 16,0-3-8-16,2 3-2 0,-2 0 2 15,0 0 7-15,0 0 6 16,0 0 9-16,0 0 6 0,0 0-6 16,0 0-4-16,0 0 4 0,0 0 3 15,0 0 0-15,0 0 2 0,0-1 0 16,0 1 0-16,0 0 5 0,0 0-6 16,0-1 0-16,3-2-3 0,0 0-10 15,1-3-9-15,1 2 0 0,2-3-6 16,1 2 1-16,0-1-2 0,4 0 0 15,1 1 0-15,4 1 0 0,-1-1-2 16,3 3 2-16,3 0 2 0,-3 1 0 16,5-1-2-16,-2 2 2 0,0 2-3 15,0 1-2-15,0 2-2 0,-3 2 0 16,-3 3 0-16,-3 2-4 0,-4 3-1 16,-1 0 1-16,-6 3 0 0,-2 1 4 15,-2 1 0-15,-6 1 3 0,-3-1 0 16,-3 1-3-16,-3-3-1 0,2-2-8 15,-2-2-11-15,-1-1-3 0,1-4 1 16,3 0 1-16,0-3-11 16,1 0-1-16,5-3 17 0,-1 0 5 0,4-2 5 15,0-1 6-15,5 0 4 0,-2 0 11 16,2 0 11-16,0-1-4 0,4-2-15 16,1-1-2-16,4 0-2 0,2 1-2 15,2-1 2-15,1 1 3 0,2 2-1 16,1-2 0-16,-1 3 1 0,1 0 5 15,-1 0 5-15,3 4-2 0,-2 0-3 16,-2 1-1-16,0 4 3 0,0-1-2 16,-4 2-3-16,1 0-2 15,-5 1-2-15,-4 1 5 0,0 0 7 16,-5 0 3-16,-4 1 9 0,-5 0 2 16,-5 0 4-16,0-4-7 0,-6 1-12 15,-3-1-10-15,0-2-5 0,-2-2-3 16,0-1-25-16,0-1-18 0,0-3-17 15,0 0-14-15,2 0-23 0,2-1-9 16,-3-3-24-16,9 0-63 0,3 2-57 16</inkml:trace>
  <inkml:trace contextRef="#ctx0" brushRef="#br0" timeOffset="147574.1">11158 11297 154 0,'0'-4'108'0,"3"2"-14"16,-3-3 6-16,3 1-36 0,1-1-9 15,0 0-8-15,3 1-12 0,0-1-3 16,1 0-17-16,2 3 3 0,-3 0 0 15,5-1 3-15,-4 3-7 0,0 0-8 16,1 0 1-16,-1 3 2 0,0 1 5 16,-3 4-5-16,4 2 0 0,-6 1 5 15,2 4-5-15,-2 2 1 0,-1 0 6 16,-2 2-3-16,0 1-1 16,0 0-4-16,-5 1 1 0,0-1-1 15,-4 1-4-15,-2-3 2 0,0 1-3 16,-3-1-3-16,1-2-5 0,-1-1-1 15,3-3 2-15,1-2 3 0,1-2 1 16,4-2 3-16,2-3-1 0,0-1 6 16,3-1 1-16,0-1 14 0,0 0 13 15,3-1-5-15,2-3-6 0,3 1-6 16,2-2-9-16,3 1 1 0,3 0 2 16,2 1-6-16,0 0 0 15,4 2-3-15,-1 0-4 0,1 0 0 16,0 1 0-16,-3 0-2 0,2 0-13 15,1 0-21-15,-2 0-15 0,-4 0-17 16,-1 1-15-16,2 0-25 0,3-1-31 16,-7 0-79-16,0 0-101 0</inkml:trace>
  <inkml:trace contextRef="#ctx0" brushRef="#br0" timeOffset="150266.32">12179 11028 36 0,'0'0'23'0,"0"0"22"15,0 0-4-15,0 0-10 0,0 0 21 16,0 0-11-16,0 0 9 0,0 0-5 16,0 0 6-16,0 0 0 15,0 0-6-15,0 0-8 0,0 0 1 0,0 0 0 16,0 0-4-16,0 0-4 0,0 0-1 16,0 0-2-16,0 0-1 0,0 0-7 15,0 0-2-15,6 0-2 0,1 0 7 16,1 0-1-16,7-2-1 0,0 1-5 15,2 0-4-15,3-1-2 0,-4 0-7 16,5 1 2-16,-2 0-2 16,1 0-2-16,1-1 0 0,-4 1-1 15,2-1-17-15,-3 2-25 0,0-1-34 16,-5 0-27-16,1 1-46 0,-2 0-51 16,-4 0-37-16</inkml:trace>
  <inkml:trace contextRef="#ctx0" brushRef="#br0" timeOffset="150503.41">12220 11211 378 0,'0'0'120'0,"0"0"-50"0,0 0 57 15,0 0-47-15,0 0-15 16,0 0 24-16,22 2-1 0,-9-2-16 0,2 0-18 15,2 0-9-15,1-2-13 0,3 0-13 16,-2 1-13-16,1-1-6 0,2 0 0 16,-1-1-4-16,1 2-13 0,0-1-37 15,-1 1-34-15,4-2-34 0,-3 3-45 16,11-2-41-16,-3 2-71 0</inkml:trace>
  <inkml:trace contextRef="#ctx0" brushRef="#br0" timeOffset="150980.21">13462 11461 359 0,'0'0'192'0,"0"0"-87"0,0 0 18 16,0 0-37-16,0 0-25 0,0 0-24 15,0 0-16-15,0 0-7 0,0 0-8 16,0 0-6-16,3 0-34 0,-2-1-38 16,3-1-43-16,5-5-67 0,-1 1-124 15</inkml:trace>
  <inkml:trace contextRef="#ctx0" brushRef="#br0" timeOffset="151129.07">13991 11515 388 0,'0'0'80'0,"0"0"-21"0,0 0-3 15,0 0-37-15,0 0-19 0,0 0-86 16,0 0-60-16,0 0-120 0</inkml:trace>
  <inkml:trace contextRef="#ctx0" brushRef="#br0" timeOffset="151254.13">14332 11553 208 0,'0'0'105'0,"0"0"-18"15,0 0 13-15,0 0-47 0,0 0-52 16,0 0-1-16,0 0-23 0,35 9-72 16,-28-11-93-16</inkml:trace>
  <inkml:trace contextRef="#ctx0" brushRef="#br0" timeOffset="151724.79">15237 11165 68 0,'0'0'87'0,"0"0"-7"16,0 0-6-16,0 0 5 16,0 0-18-16,0 0 1 0,0 0 13 15,0 0 2-15,0 0-17 0,0 0-8 16,1 0-3-16,2 1 5 0,1 0 0 16,5-1 0-16,-1 0-5 0,1 1-13 15,5-1-10-15,-2 0-13 0,0 0-7 16,5 0-1-16,0 0-5 0,-1 0-5 15,2 0-13-15,0 0-24 0,-1-1-32 16,-1 1-29-16,1 0-39 0,2 0-50 16,-2 0-59-16,-6 0-42 0</inkml:trace>
  <inkml:trace contextRef="#ctx0" brushRef="#br0" timeOffset="151945.38">15150 11333 456 0,'0'0'109'15,"0"0"-25"-15,0 0 17 0,0 0-7 16,0 0-12-16,0 0 6 0,34 13 0 16,-15-12-28-16,1 0-37 0,0 1-16 15,2-2-7-15,1 0-3 0,2 0-20 16,0 0-23-16,3 0-28 0,2 0-36 15,17 0-56-15,-6 0-108 0,-6-2-122 0</inkml:trace>
  <inkml:trace contextRef="#ctx0" brushRef="#br0" timeOffset="152447.25">16106 10796 300 0,'0'0'68'0,"0"0"17"0,0 0 25 15,0 0-42-15,16-35-29 0,-14 28 8 16,2 3 3-16,0 0-7 0,0 0-7 16,0 2 1-16,-3 2-10 15,2 0-4-15,-1 6 1 0,-2 1 2 16,0 4 8-16,0 4-1 0,0 5-15 15,0 3-8-15,-1 13-6 0,-3 13-2 16,0 15-1-16,0 11 2 0,-1-2-2 16,1 0 1-16,1-8-2 0,-2-1-1 15,2 2-6-15,-3 0 7 0,2-2 0 16,-1-1 1-16,1-2-1 0,0-4 0 16,0-2-3-16,-1-4-9 0,1-5-12 15,2-8-9-15,0-7-13 0,0-9-7 16,1-6-7-16,0-4-26 0,0-1-39 15,0-1-68-15,1-3-119 16</inkml:trace>
  <inkml:trace contextRef="#ctx0" brushRef="#br0" timeOffset="153245.32">16154 10753 89 0,'0'0'68'0,"0"0"25"0,0 0-17 16,0 0-19-16,2-13-21 0,0 11-2 15,0-1 6-15,-1 0-6 0,-1 0-6 16,1 0 7-16,0-1 7 0,0 0 10 15,0-2-5-15,1 1-10 0,3-1-4 16,1-1-3-16,0 0-5 0,2-1-7 16,3 1 2-16,5-1-4 0,0 0-6 15,8 1 3-15,1 0-1 0,3 2 0 16,1 1-8-16,1 3-2 0,-1-1 16 16,-4 2 3-16,-2 0-13 0,-1 0-8 15,-3 3-3-15,-4 2-12 0,-2 4-21 16,-4 1-8-16,-4 3-8 0,-3 3-3 15,-3 2 21-15,-6 0 17 0,-7 3 4 16,-3-1 5-16,-5 1-13 0,-5 0-4 16,1 0 1-16,-1-2 11 0,-3 0 1 0,2-3-8 0,2-2 5 0,2-1-6 15,5-3 16-15,4-3 5 16,3-1 0-16,3-1 0 0,5-1 2 16,4-2 7-16,1-1 2 0,6-1 6 31,5 0 2-31,2 0 2 0,3 0 5 0,1-1-5 0,4 0-2 0,1 0-4 15,0 1 1-15,0 0 0 0,-1 1-4 16,2 2 2-16,-2 2-1 0,-1 0-1 16,-1 2 6-16,-3 1 9 0,1 2-4 15,-3 2-3-15,-3 2-2 0,-2-1-1 16,-5 1-3-16,-1-1-2 0,-4 0 6 16,-3-1 10-16,-5 2-10 15,-3-1-3-15,-5-2 4 0,-2-1-3 16,-5 1 2-16,-6-2-2 0,-3-2-1 15,-10 1-3-15,-6-2-6 0,-2-2-5 16,6-2-1-16,4-2-17 0,5-2-28 16,7-2-9-16,4 1-14 0,6 0-27 15,4-1-37-15,-2 0 8 0,0-5-27 16,2 0-103-16</inkml:trace>
  <inkml:trace contextRef="#ctx0" brushRef="#br0" timeOffset="153608.84">16668 11305 224 0,'0'0'112'15,"0"0"5"-15,11-13-14 0,-6 7-32 16,-1 3-18-16,0-2-22 0,-1 3-2 16,0-1 1-16,-2 2-14 0,-1 1-2 15,0 0-6-15,0 1-8 0,2 5 1 16,-2 3 15-16,0 2-1 0,0 4-12 15,-2 3 0-15,-2 0 5 0,1 4-8 16,-1 1 2-16,0 1-2 0,-1 1 0 16,1 0-38-16,0 0-27 0,1-2-15 15,-3-1-53-15,3 4-31 0,0-5-32 16</inkml:trace>
  <inkml:trace contextRef="#ctx0" brushRef="#br0" timeOffset="154110.34">16891 11398 82 0,'0'0'55'0,"0"0"37"16,0 0-21-16,0 0 11 0,0 0-24 15,0 0-7-15,21-22 7 0,-19 20 1 16,-2 1 11-16,0 1-25 16,-2-1-16-16,-2 1-29 0,-3 0-6 15,-3 1 0-15,-4 2 5 0,0 1 0 16,-2 3 1-16,-2-1-1 0,0 2-4 15,1 1-3-15,-1-1 1 0,0-1 0 16,5 1 5-16,-1 2 1 0,2-3 0 16,2 1-3-16,4-1 3 0,2 0-3 15,3 1 4-15,1-1 12 0,1 0 10 16,6 1-1-16,1 1 6 0,3 0-1 16,2-1-3-16,1 0-1 0,2 0-3 15,1 0-4-15,2 2 0 0,2-2-1 16,-1 1 4-16,1-2 0 0,0 1-13 15,-1 2-3-15,-1-2-2 16,0 0-5-16,-2 0-17 0,0-1-25 16,-2 0-23-16,0-1-24 0,-2 0-36 15,6-3-50-15,-5 1-64 0</inkml:trace>
  <inkml:trace contextRef="#ctx0" brushRef="#br0" timeOffset="154503.07">17731 10920 430 0,'0'0'139'16,"0"0"-15"-16,0 0-40 0,0 0-21 15,34-5-13-15,-26 4-22 0,3 1 3 16,-1-1-1-16,3 0-14 0,-1 0 1 15,3 0-4-15,1-1-7 0,3 2 0 16,0 0-6-16,3 0 0 0,1 0-3 16,-1 0-13-16,1 2-22 0,1 0-21 15,-1 0-20-15,-3 1-45 0,-1 1-48 16,3 1-24-16,-7-1-49 0</inkml:trace>
  <inkml:trace contextRef="#ctx0" brushRef="#br0" timeOffset="154706.15">17791 11114 529 0,'0'0'64'0,"0"0"67"0,0 0-36 16,0 0-17-16,0 0-26 0,37 23 8 15,-17-19 15-15,3-1-17 16,2-1-28-16,4-1-14 0,0 0-16 15,0 1-15-15,3-2-25 0,3 0-25 16,8 0-51-16,3 0-57 0,-5 0-88 16,-11-3-157-16</inkml:trace>
  <inkml:trace contextRef="#ctx0" brushRef="#br0" timeOffset="155346.35">18886 10949 131 0,'0'0'43'16,"0"0"97"-16,0 0-41 0,0 0-31 15,15-42-23-15,-15 34-1 0,0 0-14 16,0-1-20-16,-4 2-4 0,-1 0-1 16,-1 1-5-16,-2 1-3 0,0 0 1 15,0 3 0-15,-2 1-1 0,-1 1 1 16,-1 0 1-16,-1 2 1 0,0 4 0 16,-3 2 1-16,3 2 0 0,-2 2 3 15,0 2 2-15,2 4-1 0,-1 2 19 16,3 2 14-16,1 1-9 0,3 3-5 15,2 1 5-15,3 1 7 0,1 1 11 16,1 0 0-16,4-1-8 0,3-1-11 16,2-1-10-16,3-1-9 0,2-1-6 15,3-1 3-15,2-5-4 16,0 0 7-16,2-4 7 0,1-2 8 0,-1-3-3 16,1-3-2-16,1-3 1 0,-2 1 10 15,1-4 2-15,-1 0-4 0,-2-4-9 16,-1-3-3-16,1-2-9 0,-3-5-7 15,0-1 9-15,-2-3 3 0,-3 0 1 16,2-3-5-16,-4-1-4 0,-1 0-4 16,-2 0-1-16,-2 0 0 0,-3 0-1 15,-1 1-1-15,-2-1-7 0,-3 1 4 16,-4 0 1-16,0 1 1 0,-3 0 1 16,-3 1-1-16,-1 2-1 15,-1 1 3-15,-3 2 0 0,2 1 1 16,-2 1-1-16,2 4 1 0,-1 2 0 15,2 0-1-15,1 3-2 0,2 1-14 16,3 0-58-16,1 2-37 0,1 0-39 16,-2 4-75-16,1-1-106 0</inkml:trace>
  <inkml:trace contextRef="#ctx0" brushRef="#br0" timeOffset="158462.94">6009 12853 44 0,'0'0'18'0,"0"0"20"0,0 0 15 15,11-13-6-15,-9 7-15 0,1 3 9 16,-1 0 25-16,0 1-1 0,-1-1 40 16,0 1-32-16,0 0-10 0,-1 2-11 15,0-2-10-15,0 2-1 0,0 0-1 16,0 0-8-16,0 0-9 0,0 1-23 15,0 4 5-15,0 5 1 0,-2 5 21 16,0 5-2-16,-1 6 3 0,0 3-9 16,-1 10-1-16,-1 8-2 0,-3 8-5 15,0 2 2-15,0-3-2 0,-2-6-6 16,1-5 3-16,0-2-1 0,2-1 4 16,-1-2-5-16,2-2 2 0,1-7-8 15,2-5 0-15,0-7-1 0,0 0-4 16,1 1-19-16,0 2-15 15,1-1-19-15,0-2-28 0,1-5-30 0,3-2-32 16,2-5-99-16,1-2-34 16</inkml:trace>
  <inkml:trace contextRef="#ctx0" brushRef="#br0" timeOffset="158806.85">6433 12925 474 0,'0'0'57'0,"0"0"6"16,0 0 27-16,0 0-9 0,0 0-25 15,0 0-18-15,2-32 2 0,-2 30 0 16,0 2-19-16,0 0-21 0,0 3-3 15,0 4-6-15,-2 6 9 0,0 3 19 16,-1 7 0-16,-2 4-4 0,-1 9-4 16,-3 9-2-16,1 7-3 0,-1 4-3 15,2-4-2-15,1-7-1 0,2-6 0 16,2-3-1-16,-1 1 1 0,2-8-2 16,1-5-1-16,-1-7-6 0,1 1-22 15,-1 0-15-15,1 3-14 16,0 0-24-16,0-4-16 0,1-2-32 15,2-1-78-15,0-5 5 0</inkml:trace>
  <inkml:trace contextRef="#ctx0" brushRef="#br0" timeOffset="159084.19">6044 13334 333 0,'0'0'107'0,"0"0"1"0,0 0 22 16,0 0-38-16,0 0-8 0,0 0-29 16,11 1 14-16,0-1 26 0,4 0-25 15,2 0-17-15,3-1-17 0,2 0-28 16,0-2-8-16,3 1-2 0,2-2-37 15,1 2-39-15,7 0-51 0,6 1-38 16,8 1-69-16,-8 0-48 0,-8 2 5 16</inkml:trace>
  <inkml:trace contextRef="#ctx0" brushRef="#br0" timeOffset="159837.26">6915 13603 148 0,'0'0'99'0,"0"0"3"16,0 0-4-16,0 0-19 0,0 0-22 15,0 0 1-15,0 0-12 0,25-34 0 16,-24 31-12-16,0-1-3 15,-1 1-7-15,0-1-1 0,0 2 5 16,0-3 4-16,0 3 0 0,0-3 0 16,0 1-11-16,0 0 2 0,-1 0-8 15,0 0-3-15,-1-2-5 0,0 1 0 16,-2-1-6-16,1-1-1 0,-1 0-2 16,-1 1-3-16,-1-1-1 0,0 1-3 15,-3 0 0-15,1-1-3 0,-1 3-13 16,-3 1 8-16,1 2-5 0,-2 1-7 15,-2 0-8-15,2 4-7 0,-4 2-6 16,2 5-12-16,-1 1 15 0,2 2-3 16,-1 3-7-16,3-1 6 0,1 4 11 15,3 0 6-15,3-1 13 16,2 1 3-16,3-2 10 0,0 0 8 16,4-2 2-16,4-1 2 0,2-3 5 15,1-2 17-15,1 1 1 0,2-4 4 16,0-2 10-16,2-3 9 0,-1-2 22 15,2-4-10-15,-2-3-2 0,2-2 0 16,-2-3-17-16,-1-3-10 0,0-2-3 16,1-5-17-16,-3-3-13 0,1-2-1 15,-2-1-4-15,-1 1-3 0,-1 5 0 16,-2 1 6-16,-2 7-6 16,-2 3 4-16,-1 4-1 0,-1 3-2 15,-1 4-11-15,0 0-7 0,-1 0 4 16,-3 6 5-16,-1 2 6 0,-1 3 9 15,-3 2-5-15,4 2 0 0,0 2 5 16,2-2 1-16,1 2 7 0,1-2 18 16,0-1 13-16,1 1 6 0,0-2 9 15,2-1-3-15,3-1-7 0,1-1-8 16,4-2-5-16,0 0 0 0,4-2-7 16,1-3-4-16,3-2-8 0,1-1-4 15,0-3-7-15,2-2-10 0,-1-2-23 16,0 0-18-16,-1-3-24 0,3 1-31 15,-2 0-26-15,9-6-29 0,-5 2-78 16,-2 1-71-16</inkml:trace>
  <inkml:trace contextRef="#ctx0" brushRef="#br0" timeOffset="160031.34">7525 13135 826 0,'0'0'116'0,"0"0"-34"16,0 0-4-16,0-1-50 0,2-2-28 16,0-3-39-16,2-1-81 15,2-4-97-15,0 4-153 16,-2 0-13-16</inkml:trace>
  <inkml:trace contextRef="#ctx0" brushRef="#br0" timeOffset="160156.35">7652 13383 447 0,'0'0'99'0,"0"0"-16"0,0 0 33 16,0 0-78-16,0 0-38 0,0 0-53 15,0 0-89-15,0 0-114 0</inkml:trace>
  <inkml:trace contextRef="#ctx0" brushRef="#br0" timeOffset="161319.25">9349 13407 14 0,'0'0'85'0,"0"0"-37"0,0 0 60 0,1-6 3 0,0 5-30 16,0 1 18-16,1-1-29 16,-2-1-14-16,3 1-9 0,-2-2-4 0,3 2-4 15,-3-4-5 1,7 2-10-16,-3-2-8 0,1 1-5 0,0-2-7 0,-2 2-1 15,1-2 2 1,1 1 2-16,0-1 5 0,-4-1 4 0,1-1-3 16,0-2-8-16,-1 1 3 0,-2-1 1 15,0 1-4-15,0 1-5 0,0-1 0 16,-2 0 0-16,-1 0-3 0,-2 2-3 16,-2-1-16-16,-3 1 6 0,-1 1-2 15,-3 0-2-15,-2 3-4 0,-3 3 6 16,-2 1-8-16,-4 7-5 0,-2 3 2 15,-1 5 7-15,1 5 3 0,-3 2-3 16,3 4 0-16,3 1-1 0,2 3-12 16,0 5-6-16,8-4 4 0,3 0-30 15,4-2 6-15,6-6 61 0,1 1-1 16,1-2-7-16,6-3-2 0,5-2 6 16,1-5 4-16,2-2 1 0,2-5 8 15,0-2 21-15,0-4-3 0,1-1 1 16,1-6-8-16,-1-4-1 0,1-3-5 15,-1-3-10-15,1-4 0 16,-4-3-1-16,3-3-3 16,1-6-5-16,-6 1-32 0,1-2-16 0,0 4 41 15,-5 5 11-15,2 3 1 0,-1 1-50 16,-5 7 50-16,0 3 0 0,-2 4 3 16,-2 4-3-16,-1 2 10 0,0 2-10 15,-1 6-2-15,-3 5 2 0,0 4 1 16,-1 3 7-16,2 2 4 0,-4 2 13 15,1-1 21-15,2-1-19 16,-1 1 14-16,2-1 2 0,1 0 0 0,2-2-2 16,0 1-1-16,2-4 6 15,5 0 7-15,-2-1-6 0,5-3-3 0,1-1-2 16,-1-1 2-16,5-3-7 0,-2-2-11 16,4-2-12-16,1-3-9 15,0-2-5-15,3-5-27 0,0-3-38 16,1-3-60-16,8-13-191 0,-7 4 141 15,-2 0-161-15</inkml:trace>
  <inkml:trace contextRef="#ctx0" brushRef="#br0" timeOffset="161823.93">10000 12797 217 0,'0'-2'205'0,"2"-2"-122"0,1 1 1 0,-3 0-4 0,1 2-54 16,1 1-25-16,0 4 2 0,1 6-3 15,4 4 9-15,0 7-2 0,1 11 7 32,0 13 2-32,1 11 6 0,-4 7 0 15,-2-5-8-15,-3-4 2 0,0-5-5 0,-3-3-1 0,-2 0 5 0,-4-3-8 16,1-2 0-16,1-4-4 0,1-6 0 15,0-5 3-15,0-7-3 16,2-1-3 0,0 3 7-16,-1 0 3 0,0 1 5 15,2-5 14-15,0-2-6 0,3-4 6 16,0-3 4-16,6-2-2 0,2-2-3 16,0-2-5-16,6-1-7 0,2-1-5 15,3-1-6-15,1-2-5 0,1-2-5 16,3-1-5-16,1 0-21 0,-3-2-23 15,-1 1-11-15,-1 0-15 0,-2 1-14 16,-1-1-27-16,-4-4-41 0,-1 0-98 16</inkml:trace>
  <inkml:trace contextRef="#ctx0" brushRef="#br0" timeOffset="162027">9926 13401 565 0,'0'0'63'0,"0"0"1"0,44-9 72 15,-16 3-35-15,9-2-67 0,10-2 16 16,10 0-11-16,2-1-31 0,1 1-8 16,-5 1-87-16,-3 3-68 0,-12 0-86 15,-4 2-179-15</inkml:trace>
  <inkml:trace contextRef="#ctx0" brushRef="#br0" timeOffset="162450.03">11796 12973 106 0,'0'0'148'0,"0"0"-74"16,0 0 28-16,0 0 12 0,0 0-84 15,0 0-17-15,4-11 1 0,-4 13-14 16,3 3 5-16,-2 4-4 0,1 4 12 16,-1 4-8-16,1 2-3 0,-2 5 28 15,0 8 9-15,-3 11 3 0,1 12-12 16,-6 4-13-16,4 1 4 0,-1-4 10 16,0-5-18-16,-1 1-7 0,1-3-1 15,1 0-5-15,-1-6-1 0,5-3-2 16,0-3-24-16,2-8-15 0,1-8-16 15,4-7-41-15,1 4-93 0,-1-4-55 16</inkml:trace>
  <inkml:trace contextRef="#ctx0" brushRef="#br0" timeOffset="162856.63">12005 13458 338 0,'0'0'135'16,"0"0"-38"-16,0 0 40 0,0 0-44 15,0 0-63-15,0 0-17 0,0 0 7 16,40-25-2-16,-20 18-7 0,2 0 8 16,3 2-9-16,4-2 4 0,1 0-7 15,-1 0-1-15,1 1-3 0,1-1-1 16,-3 0 2-16,1 0-3 0,-2 0-1 15,-2 0-5-15,-6 1-12 0,-1 0 6 16,-6-1-3-16,-2 1-7 0,-6 0-16 16,-4-3-38-16,-3 0 5 0,-5 1 0 15,-6 2-36-15,-5 4 28 0,-11 2 45 16,-8 10 19-16,-8 9 11 0,5 2 1 16,9 0 2-16,9-3 2 15,7-2 30-15,0 3 25 0,-3 2 1 16,3 2-10-16,4-1 2 0,4-1 0 15,5 0 1-15,3-3-3 0,0 0-2 16,8-1 0-16,3-3-9 0,8-3-14 16,6-3-12-16,10-4-11 0,9-5-52 15,13-10-88-15,-8 1-114 0,-11-2-119 0</inkml:trace>
  <inkml:trace contextRef="#ctx0" brushRef="#br0" timeOffset="163484.13">12969 13387 176 0,'0'0'114'0,"0"0"-23"15,0 0 22-15,0 0-17 0,0 0-43 16,-5-22 15-16,5 15-3 0,-1 3-3 15,-1-1-8-15,2 0-5 0,0-2-12 16,-1 0-2-16,-1 0-1 0,0-3-10 16,1 0-10-16,-1 0-11 0,-1-1-3 15,1 1-7-15,-3-3-118 0,1 3 125 16,-1 0 0-16,-3 0-3 0,2 3-8 16,-4 1-1-16,-4 4-26 15,-2 2 11-15,-2 1 15 0,-3 8-1 16,0 3-2-16,-4 4 6 0,3 3 4 15,0 2 5-15,1 2 0 0,2-1 0 16,5 2-2-16,0-1 2 0,4 0 1 16,4-2 1-16,4-1 13 0,1 1 3 15,1-4 3-15,3-1 5 0,3-2-1 16,1-3 4-16,4-2 7 0,1-2 10 16,1-4-3-16,3-3-5 0,3-2 2 15,-2-3-21-15,4-2-9 0,-4-4-2 16,4-1-2-16,-2-4 4 0,1-1-6 15,2-4-4-15,-6 3 0 0,3 2-3 16,-4 0-3-16,-3 4-1 0,-2 4-7 16,-4 2-15-16,0 0 24 0,-5 5-6 15,1-1-5-15,-2 2-1 16,0 0-5-16,0 5-1 0,0 3 23 16,0 2 6-16,0 4 15 0,-2 1-7 15,2 3 6-15,0 1 2 0,0-1-11 16,0 2 0-16,2-4 22 0,0 0-19 15,1-4-5-15,0 1-3 0,4-3-6 16,-1-2-2-16,5-2-27 0,0-2-29 16,2-4-27-16,10-10-51 0,-1-1-124 15,-1-4-211-15</inkml:trace>
  <inkml:trace contextRef="#ctx0" brushRef="#br0" timeOffset="163886.43">13391 13254 55 0,'0'0'304'0,"0"0"-190"15,0 0 3-15,5-15-54 0,-5 9-45 16,-2 2-18-16,-1 0-11 0,-5 0-6 16,-2 2-12-16,-7 2 4 0,-3 0 18 15,2 6 8-15,-4 0-8 0,3 2 7 16,2-1-11-16,-2 0 8 0,6 0-3 15,-2 1-3-15,6-2 2 16,1 0 0-16,0-1 0 0,2 0-5 16,5 1 5-16,1 0 1 0,0 1 12 0,7 2 7 15,1-1 15-15,5 1 19 0,4 0 10 16,2 0 10-16,5 0-6 0,1 0-12 16,2 0-10-16,3 1-17 0,5 1-12 15,-2 2-10-15,-1-2-2 0,-2 0-2 16,-8 1-2-16,1 0 1 0,-8 2-4 15,-3 0 9-15,-7 0 0 0,-5 3 17 16,-1 1-3-16,-9 0-4 0,-6 0 2 16,-6-2-4-16,-11 1-8 0,-7-1-5 15,-8-2-27-15,-4-2-27 16,7-2-26-16,1-6-38 0,8-3-76 0,13-1-61 16</inkml:trace>
  <inkml:trace contextRef="#ctx0" brushRef="#br0" timeOffset="164316.82">13832 12893 460 0,'0'0'129'0,"0"0"-22"16,0 0 2-16,0 0-68 0,3-39-23 16,-2 36 7-16,1 0-11 0,-1 2-14 15,1 1 0-15,1 4-13 0,4 5-4 16,-1 7 17-16,2 9 4 0,-2 10 8 16,1 12 2-1,0 11-5-15,-2 4-1 0,-3-2-3 0,2-2 1 16,-4-8 12-16,0 0 11 15,-4-2 10-15,1-2-9 0,-1-4 3 0,1-3-2 0,0-5-3 16,3-7 6-16,0-9-4 0,0-4-8 16,0-3-6-16,0-2-5 15,0 0-3-15,3-1 0 0,1-2-2 16,2-3 7-16,3-1 0 0,2-1-1 16,6-1-12-16,0-4 0 0,5-2-26 15,1-3-16-15,3-1-21 0,1-3-27 16,1-1-19-16,2-3-17 0,-2-1-35 15,4-6-71-15,-7 3-37 0</inkml:trace>
  <inkml:trace contextRef="#ctx0" brushRef="#br0" timeOffset="164505.9">13848 13303 615 0,'0'0'92'15,"0"0"63"-15,0 0-21 0,0 0-10 16,0 0-62-16,53-11-17 0,-8 3-13 16,14-1-19-16,6 2-13 0,0 0-3 15,-3 3-53-15,-4 1-54 0,6 2-48 16,0 0-43-16,-13-1-81 0,-8 2-135 0</inkml:trace>
  <inkml:trace contextRef="#ctx0" brushRef="#br0" timeOffset="164984.35">15360 13379 9 0,'0'0'425'0,"0"0"-293"0,0 0-11 0,0 0-22 16,0 0-43-16,0 0-23 0,0 0-5 16,15-40-4-16,-13 32-8 0,-1 1-3 15,0 2 6-15,-1-1 0 16,0 2 5-16,0 0-7 0,0 0-6 16,0 2-11-1,-4 0-2-15,1 1-3 0,-3 1-4 0,-2 0-8 0,-3 7 0 0,-5 3 10 16,2 4 1-16,-3 3 5 0,2 3 0 15,3 1-1-15,2 1 2 0,2 2 0 16,2-1 3-16,4 0 6 0,2-1 13 31,1 0 10-31,6-2 8 0,5 0 6 16,4-3-4-16,2-3-4 0,4-3-3 16,2-3-2-16,4-5-1 0,0-3-9 15,1-2-6-15,0-3-13 0,-4-5 0 16,-2-2 1-16,-3-5 8 0,-4-4-11 15,-1-8-2-15,-6 0-25 0,-3 1-11 16,-5 1-11-16,-3 8-10 0,-7-2-34 16,-5 3-35-16,-5 1-31 0,-6 6-26 15,-11-1-66-15,4 4 5 0</inkml:trace>
  <inkml:trace contextRef="#ctx0" brushRef="#br0" timeOffset="165534.34">15644 13355 242 0,'0'0'148'0,"0"0"-60"0,0 0 14 15,0 0-67-15,44-41-25 0,-34 30-5 16,2 2-1-1,-2 2-4-15,0 0 0 0,-2 2 4 0,-1 1 6 16,-1 1-2-16,-2 2 2 0,-1 0-7 0,1 1-2 16,-2 3 2-16,2 4 3 0,0 4 2 15,2 2 16-15,-2 6 6 0,0 2-14 16,1 3 6-16,0 1 1 0,-1 1 0 16,1 0-3-1,0 1-4-15,-1-3-7 0,0 0-4 0,0-3 1 16,-2-3 0-16,2-2 5 15,-2-5 9-15,0-3 8 0,-2-2 4 0,0-5 17 16,0-1 17-16,2-3 7 0,1-4-3 16,1-5-51-16,0-3-19 0,3-5-2 15,-1-1-5-15,4-4 1 0,0 1-1 16,2 0 0-16,0 1 3 0,-1 2 2 16,-1 3-2-16,3 2-2 0,-3 3 1 15,1 2 0 1,0 3-2-16,-1 2 6 0,-2 2-6 0,1 2-3 0,-1 2-2 15,-1 1 0-15,0 5-2 0,1 5 2 16,-1 3 8-16,-1 6 2 0,-1 4 2 16,1 2 2-16,-1 3 2 0,-1 3-2 15,0-1 0-15,-2-2-2 16,3 0 0-16,0-3-24 0,0-2-38 16,2-3-31-16,0-4-22 0,7-3-30 15,-1-5-51-15,-2-6-156 0</inkml:trace>
  <inkml:trace contextRef="#ctx0" brushRef="#br0" timeOffset="165982.89">16368 13494 142 0,'0'0'295'16,"0"0"-179"-16,0 0 34 0,0 0-83 15,1-2-26-15,3 0-18 0,0-1-23 16,4-1-6-16,3-2 0 0,0 2 6 16,1 0 4-16,2-1-1 0,1 0 4 15,0 1 5-15,2-1 1 16,0 0-8-16,4-1 2 0,-2-1-3 16,3 0-1-16,-1-3-1 0,-1 2 2 15,-1 1-1-15,-4-1-1 0,-2 1 4 16,-3 1 7-16,-3 0 8 0,-3 2-2 15,-2 0-6-15,-2 0-13 0,-6 1-9 16,-3 0-18-16,-4 3 0 0,-7 1 16 16,-2 7 4-16,-2 3 5 0,-3 4 2 15,1 4 4-15,-1 2 14 0,2 1 15 16,3 0-6-16,5-1 3 0,4 0 20 16,4-3 7-16,4 2-5 0,3-5-3 15,2-1-12 1,4-1-3-16,4 0-4 0,5-4 2 0,4-2-2 15,5-3-7-15,6-3-6 0,6-1-17 16,8-4-9-16,6 0-34 0,4-2-22 16,-3 2-27-16,-1 1-36 15,-5-2-39-15,1-3-57 0,-11 1-146 16</inkml:trace>
  <inkml:trace contextRef="#ctx0" brushRef="#br0" timeOffset="167166.85">17954 13400 467 0,'0'0'98'0,"0"0"-80"16,0 0 19-16,0 0 5 0,0 0-38 16,23 1 1-16,-19-1 18 0,0 0 15 15,-1 0-7-15,-2 0 0 0,-1-1 2 16,0 1 3-16,0 0 3 0,0 0-31 15,0-1 3-15,-3-2 38 0,-1-2-42 16,-2 0-7-16,-2-2-9 0,-3 3-5 16,-1 1-22-16,-5 3-14 0,0 3 10 15,-5 8 7-15,-2 6 11 0,-5 12 16 16,-2 10 3 0,2 6 0-16,5-1 3 0,9-11 1 0,9-10 1 0,6-7 12 15,0 4 10-15,6 1 7 0,6 1-7 16,3-2 1-16,5-3 6 0,3-3 12 15,1-4 14-15,2-5 1 0,0-5-8 16,1-3-21-16,-3-5-16 0,-5-7-8 16,-3-4-5-16,-5-2 0 0,-5-5-31 15,-6-9-11-15,-2-9 5 0,-8-2-16 16,0 3-14-16,-1 12-11 0,4 9-33 16,1 8-24-16,-2 0-45 15,-7-5-6-15,2 4-14 0</inkml:trace>
  <inkml:trace contextRef="#ctx0" brushRef="#br0" timeOffset="167620.57">18548 13233 95 0,'0'0'81'15,"0"0"-25"-15,9-36 30 0,-6 19-27 16,0 1-4-16,-2 0-18 0,1 2 15 16,-2-1-25-16,1 2-6 0,-1 0-4 15,0-1-13-15,0 0 24 0,-2 0 6 16,0 2-12-16,-2-2-3 0,1 1 0 15,0 1-4-15,-2 0-1 0,-1 1 1 16,1 1 6-16,-1 2-1 0,0 2 0 16,0 2-8-16,-3 2-6 0,2 2-6 15,-5 1 1-15,0 7 0 0,-2 4 4 16,0 6-1-16,-1 4 4 0,-2 13 4 16,-4 12 5-16,-1 16-6 0,0 9 2 15,2 1 0-15,2 1-2 0,4-4 5 16,0 1 0-16,2-2-12 0,1-4-4 15,2-6 0-15,1-4-24 0,1-5-19 32,0-3-13-32,3-4-21 0,0-5-35 0,2-8-52 15,-1-2-25-15,2-10-9 16</inkml:trace>
  <inkml:trace contextRef="#ctx0" brushRef="#br0" timeOffset="167870.79">18229 13473 710 0,'0'0'154'0,"0"0"-37"0,0 0-1 15,43-25-52-15,-15 18-19 0,12-2-17 16,8 2-10-16,5 2-16 0,1 2-2 16,0 2-23-16,-1 1-41 0,2 0-66 15,2 0-71-15,-13 0-101 16,-7-1-134-16</inkml:trace>
  <inkml:trace contextRef="#ctx0" brushRef="#br0" timeOffset="168318.89">19354 12909 300 0,'0'0'103'16,"0"0"13"-16,0 0 27 0,0 0-51 16,0 0-19-16,0 0-20 0,-3-16 9 15,3 16-11-15,0-1-20 0,0 1-3 16,0 0-14-16,0 1-10 0,1 4-4 15,1 3 15-15,0 4 19 0,1 7 2 16,-1 11-15-16,0 15-2 0,-2 16 5 16,0 9-3-16,0 2 2 0,-1 2 9 15,-1-2 8-15,-2 3-7 0,-1 4-6 16,-3-4-17-16,2-3 0 0,-2-5-6 16,0-5 1-16,-1-2-5 0,0-4 1 15,0-2-1-15,2-3-18 0,0-5-13 16,0-7-15-16,2-10-21 0,1-9-21 15,1-9-37-15,2-4-54 0,-2-3-70 16,2-3-129-16</inkml:trace>
  <inkml:trace contextRef="#ctx0" brushRef="#br0" timeOffset="169063.74">19314 12868 138 0,'0'0'90'16,"0"0"-3"-16,0 0-10 0,0 0-1 15,-1 0-18-15,1 0 18 0,0 0 11 16,0-1-1-16,0 0-26 0,0-1-2 16,0-2-3-16,3-1-11 0,0-2-15 15,3 0-8-15,2-1-7 16,2 0 0-16,5 0 2 0,1 2 5 0,2 0-1 15,2 2 5-15,2 0-14 16,1 3-7-16,-1 1 1 0,-3 0-5 16,0 0-1-16,-1 2 0 0,-3 3-1 15,0 1 0-15,-3 4-4 0,-4 0-14 16,-3 2 0-16,-4 4 1 0,-2-1-8 16,-7 4 6-16,-5 1 8 0,-4-1 6 15,-2 2 2-15,-2-3-3 0,-1 0 1 16,4-4 1-16,0 0-4 0,3-3 7 15,1-1 1-15,4-2 1 0,2-2 0 16,2-2-5-16,3-1 3 0,2-2 0 16,1 0-3-16,0 1 2 0,0-1 4 15,5 2 22-15,0 0 12 16,4 1-5-16,-1 2-8 0,2-1-6 16,2 0-3-16,0 0-3 0,4 1 3 15,-1 1 5-15,2 0-4 0,2 1-2 16,0 1-5-16,-2 1 5 0,3 1 0 15,-2 2 3-15,0 2-5 0,-1 0-5 16,-4 2 2-16,-1 0 1 0,-6 1 5 16,-2-1-3-16,-4 1-1 0,-2-1 2 15,-7 1 4-15,-6-3 2 0,-2 1 2 16,-4-4-5-16,-4 1-5 0,-1-3-1 16,-2-2-7-16,1-1-5 0,0-1-13 15,1-2-18-15,-1 0-29 0,2-3-31 16,1-1-25-16,3-1-31 0,-2-8-52 15,5 0-105-15,8-1-30 16</inkml:trace>
  <inkml:trace contextRef="#ctx0" brushRef="#br0" timeOffset="169440.32">20118 12762 225 0,'0'0'134'16,"2"0"-11"-16,-1 0-19 0,0 0-45 16,-1 0-15-16,0 1-27 0,0 1 3 15,0 2 3-15,0 3 0 0,-4 2 0 16,-1 4-4-16,-2 3 2 0,-1 2 1 16,0 3-10-16,-2 2-7 0,0 2-1 15,-1-1-2-15,-1 1-2 0,2-2 0 16,0 1-7-16,-1-3-26 0,3 0-29 15,2-3-38-15,1 4-87 0,2-5-43 16</inkml:trace>
  <inkml:trace contextRef="#ctx0" brushRef="#br0" timeOffset="169967.78">20487 13219 189 0,'0'0'200'0,"0"0"-74"0,0 0 40 16,0 0-64-16,38-4-39 0,-31 1-22 15,-1-1-15-15,-2 0-7 16,-2 0-8-16,-1-1 3 0,-1 1-4 15,-1 1-10-15,-4 1-9 0,-4 0-1 16,-1 2 1-16,-4 0 3 0,-1 0 3 16,0 5-2-16,-1 0-2 0,-2 1-8 15,2-1-22-15,-1 2-4 0,2 0 10 16,0 0 10-16,3-1 3 0,0 1 8 16,4 0 3-16,3 0 1 0,3-1 6 15,2 2 0-15,3 0 8 0,5 1 13 16,4 0-1-16,2-1 0 0,4 0-3 15,1 2-4-15,3-1 2 0,2 0-2 16,-1 1-4-16,0 0-6 0,-1 1 4 16,-4 0-1-1,-1-1 8-15,-5-1-4 0,-2 1 7 16,-4 0 7-16,-3-1 6 0,-3 1-2 16,0 0-5-16,-6 0-5 0,-2-1-1 0,-5-1-4 15,-1 0-4-15,-2-2-2 0,-1-1-3 16,-2 0-2-16,-1-1-2 0,0 0-7 15,-2-1-12-15,2 0-9 0,2-3-11 16,0 2-26-16,5-2-55 0,3-2-73 16,6-3-143-16</inkml:trace>
  <inkml:trace contextRef="#ctx0" brushRef="#br0" timeOffset="170316.19">21622 13126 427 0,'0'0'135'16,"0"0"-22"-16,0 0 17 0,51-23-53 16,-29 15-16-16,5 0-1 0,6 0 3 15,-1 0-15-15,2 2-25 0,6 1-3 16,5 2-6-16,8-1-8 0,3 2-6 16,-5 2-1-16,-9 0-2 0,-6 4-30 15,-7-1-27-15,-6 0-36 0,-5 0-18 16,-3 0-41-16,2 1-57 0,2 5-3 15,-1-1 14-15</inkml:trace>
  <inkml:trace contextRef="#ctx0" brushRef="#br0" timeOffset="170536.3">21784 13293 466 0,'0'0'124'0,"0"0"-22"16,0 0 27-16,0 0-33 0,35 0-12 16,-6-1-21-16,12-2-11 0,12 1-20 15,3 1-22-15,-1-1-3 0,-3 2-7 16,-3 0 0-16,-2 0-18 0,0 0-26 16,-4-1-34-16,-3-2-34 0,-1-3-51 15,-12 1-101-15,-7-1-58 0</inkml:trace>
  <inkml:trace contextRef="#ctx0" brushRef="#br0" timeOffset="170930.54">22324 12889 384 0,'0'0'105'0,"0"0"41"15,0 0-55-15,0 0-41 0,0 0-24 16,0 0-18-16,0 0-5 0,-9-7-3 16,4 11-2-16,-4 3 2 0,-1 1 2 15,-3 2 6-15,-3 4 1 0,-2 3 4 16,-4 1 4-16,-2 5 3 0,-4 2 3 15,-6 6-5-15,-7 8-3 0,-6 7 1 16,0 4-2-16,5 0 0 0,6-3-2 16,9-4-12-16,0-3-2 0,8-8 2 15,3-5 6-15,1 1-6 0,0 3 2 16,0-1 1-16,2 1-3 0,5-9-4 16,2-4-21-16,1 1-14 0,-1 1-41 15,1 1-36-15,5-1-41 16,3-6-102-16,1-5-27 0</inkml:trace>
  <inkml:trace contextRef="#ctx0" brushRef="#br0" timeOffset="171837.02">23239 12946 136 0,'0'0'156'0,"0"0"-59"16,0 0 8-16,0 0-37 0,0-21-35 15,0 15-12-15,-5 0-16 0,-4 1-5 16,-2 1-7-16,-5 2 2 0,-4 1 5 15,-4 1 21-15,-2 3 12 0,-2 4 3 16,-4 4 1-16,4 4-8 0,-2 3-1 16,4 5-13-16,1 2-6 0,4 2 0 15,5 1 1-15,3 1 2 0,5-2 18 16,6 0 11-16,2 1-8 0,7-2-2 16,4 0-6-16,4-1-2 0,5-1-7 15,1-3 3-15,5 0 11 0,7-1-1 16,9-1-4-16,7-2-10 0,4-2-3 15,-7-5 1-15,-2-3 6 0,-8-2 6 16,1-2 4-16,-4-3-9 0,-6 0-7 16,-4-1-5-16,-6-3-3 0,-1 0-1 15,0-3 1-15,3-2 2 0,2-2-1 16,-5-2 1-16,-1 1-3 0,-4-2-4 16,-1-3-1-16,-2 1-2 0,-2 0-1 15,-3 0 0-15,0 1 1 0,-3 0-2 16,0-1 2-16,-3 1-1 15,0 1 0-15,-3-2-1 0,-2 1 1 0,2-1-2 16,-3 0 1-16,0 0 2 0,-2 0-1 16,1 0 2-16,-1 0-1 15,-1 1-4-15,1 0 4 0,1 1 1 16,-1 0 2-16,1 2-1 0,1 0 1 16,-1 1 0-16,2 1 1 0,1 0-1 15,0 1 0-15,0 1 0 0,2 0 0 16,0 1 0-16,0 1-1 0,1 0 0 15,0 1 1-15,0 1-3 0,1-1 2 16,0 2-1-16,0-1 0 0,-1-1-1 16,-1 2 0-16,-1-1-3 0,-1 0 3 15,-1 0 2-15,-2 2-1 16,-1 0 2-16,0 0-1 0,0 0 1 16,0 0-1-16,0-1 1 0,0 1-1 15,-1 2-2-15,0 0-1 0,1 0-11 16,-3 5-31-16,1 2-20 0,-1 2-9 15,-1 4-22-15,-1 4-23 0,-4 9-34 16,2-3-102-16,2-3-47 0</inkml:trace>
  <inkml:trace contextRef="#ctx0" brushRef="#br0" timeOffset="199585.48">3040 15207 36 0,'0'-1'27'0,"0"-2"-3"0,0-1 15 16,0 0 10-16,0 0 8 0,0-2-27 15,0 3 4-15,1-2 1 0,-1 3-2 16,1-3-2-16,0 1-3 0,0 1-3 16,1-1 6-16,-1 1 5 0,0-2-2 15,0 1-3-15,-1-1-4 0,1-1-3 16,-1 2-4-16,3-1-2 0,-1 0-1 16,-1 2 1-16,0-1 1 0,0 3 2 15,0 0-8-15,0 0 1 0,-1 1-1 16,0 0-2-16,0 0-11 0,0 0-2 15,2 7-13-15,2 4 14 0,1 8 1 16,2 11 4-16,2 15 0 0,0 9-2 16,-2 6-1-16,-2-3 3 0,-3-3-2 15,-1-6-1-15,-1-1 1 16,0 0 1-16,0-1-3 0,0-2-3 16,0-1-6-16,0-4-9 0,0-7-10 15,0-7-5-15,0-8-13 0,0 1-16 16,0 0-7-16,2 2-7 0,-2-1-16 15,2-1-23-15,1-5-46 0</inkml:trace>
  <inkml:trace contextRef="#ctx0" brushRef="#br0" timeOffset="200235.59">3076 15169 117 0,'0'0'37'0,"0"0"21"16,0 0 0-16,6-10-3 0,-5 8-12 16,0 0-7-16,2-2 3 0,-2 3-9 0,1 0-3 15,-1 0-2-15,1 0-5 0,0 1-4 16,2 0-2-16,0 0-4 0,2 0-2 15,2 3 1-15,1 4-4 0,2 1-2 16,2 6 4-16,0 1-1 0,4 4 1 16,-1 3-2-16,1 4-1 0,1 1 0 15,1 3 1-15,3 5-3 16,0 7 0-16,3 6-2 0,0-1 1 16,-3-4 1-16,-4-7-2 0,-3-8 1 15,-4-6 1-15,0-3-1 0,1-1 0 16,1 2 2-16,2 4-2 0,1-1 1 15,0-2 4-15,-3-3 1 0,0-3 16 16,-3-4-4-16,-2-4 0 0,-1-1 5 16,0-5-1-16,-1-1 2 0,1-4 16 15,0-8-10-15,2-7-23 0,0-11-8 16,0-14-3-16,3-16-4 0,-4-8 4 16,1-3 3-16,-1-1-1 0,3 2 0 15,-2 0-4-15,1 2 1 0,0 11-2 16,-1 7-3-16,-1 12 1 0,-2 10 8 15,-4 9 0-15,2 6 2 0,-3 2-1 16,0 1-1-16,1-3-10 0,-2 3-19 16,0 0-11-16,0 5-26 0,0 1-68 15,-1 2-96-15,0 2-68 0</inkml:trace>
  <inkml:trace contextRef="#ctx0" brushRef="#br0" timeOffset="200880.71">4020 15423 206 0,'0'0'112'15,"0"0"-70"-15,0 0 39 0,-6 0-19 16,5 2-25-16,0-2-8 0,0 2-6 16,1 0 0-16,0 1-3 0,0 0-3 15,0 1 1-15,0 1-3 0,3 1-1 16,0 0 2-16,1 1-5 0,2-1 8 15,1 1-1-15,2-2-1 0,1 0 4 16,2 0-8-16,4-3 0 0,-1-1-4 16,3-1-1-16,1 0-1 0,-2-4-3 15,2-2 1-15,-3-1-2 0,3-1-2 16,-3-1 1-16,-1-1 1 0,-2-3-2 16,-1 1-1-16,-3 0-1 15,-3-2-6-15,0 1 4 0,-3 1 0 16,-2 0-5-16,-1 1 8 15,-1 1-5-15,-5 1-1 0,-2 2-2 16,-3 1-4-16,-3 3-11 0,-4 3-7 0,-2 0 3 16,-3 6 8-16,-1 2 3 15,1 5-2-15,-2 2 4 0,1 3-3 16,0 3-4-16,2 3-5 0,0 0-3 0,3 3 3 16,4 1 1-16,1 2 14 15,6-2 9-15,5 0 2 0,3-2 3 0,1 1 16 16,8-1 9-16,3-2 13 15,4-1-2-15,2-2 3 0,3-2 4 0,3-2-7 16,0-3-14-16,1-2-14 0,0-2-5 16,-1-3-6-16,0-3-1 15,2-4-29-15,-1-1-47 0,0-5-35 16,12-9-64-16,-8 2-92 0</inkml:trace>
  <inkml:trace contextRef="#ctx0" brushRef="#br0" timeOffset="201396.21">4479 15738 95 0,'0'0'94'16,"0"0"24"-16,0 0 33 0,46-4-60 15,-28 0-23-15,0-3-13 0,2-1-16 16,0-1-19-16,1-1-1 0,-1 1 3 16,-1-1 2-16,-2 1-7 0,1-1-6 15,-2 2-2-15,-1-2 3 0,-2 3-5 16,0 0 1-16,-3 0 2 0,-2 2-2 16,-2 0-2-16,0 0-1 0,-1-1-5 15,-2 1 0-15,-2-1-23 0,0-1-5 16,-1 0 8-16,-1 0 0 0,-3 0 8 15,-2 1-20-15,-2 0 3 0,0 0 3 16,-3 3-21-16,-3 2-8 0,-2 1 5 16,-3 3 9-16,-1 4 9 0,1 3 16 15,-2 2 14-15,3 2 2 16,-1 3 2-16,3 1-2 0,2 0 3 16,4 1 9-16,0 0 17 0,5 0 7 15,2-2 18-15,3-1 11 0,0 0-3 16,3-1-6-16,2-2-5 0,6 0-4 15,0-1-4-15,5 1-1 0,0-3 6 16,6-1-10-16,3-3-10 0,0-2-15 16,3-4-12-16,4 0-1 0,-1 0-33 15,-2-3-37-15,2-2-21 0,0-1-37 16,12-6-30-16,-8 3-64 0,-4-1-88 16</inkml:trace>
  <inkml:trace contextRef="#ctx0" brushRef="#br0" timeOffset="202240.99">5363 15534 262 0,'0'0'125'0,"0"0"-64"16,0 0 35-16,24-34-52 0,-18 24-25 16,0-1 5-16,-2 0-12 0,-1 1-5 15,0 1 7-15,-2 1 14 0,0 1 9 16,-1 2 6-16,0-1-3 0,0 1 5 16,-1 0-22-16,-1 0-6 0,0-1-7 15,-2 1-8-15,0 0-1 0,-2 0-1 16,-2 0 0-16,-1 2-7 0,0 0 4 15,-4 3-3-15,0 0 0 0,-4 5 5 16,0 2-3-16,-3 3 2 0,0 3-1 16,0-1-6-16,-1 5-15 0,0 1-12 15,3 2 12-15,0 2-1 0,3 1 11 16,2 0 9-16,3 0-2 0,4-1 4 16,2 0-1-16,3 0 0 0,1-1 3 15,6-2 0-15,2 1-1 0,2-2 2 16,1-2 0-16,1-4 7 0,2-1 17 15,0-2 11-15,0-4 9 0,1-1 1 16,0-4-7-16,-1 0 6 0,0-3-14 16,1-3-4-16,0-4-7 0,-1-4 3 15,-1-4-1 1,0-11-9-16,0-13-9 0,-1-15-3 0,0-2-9 0,-5 2 5 16,-3 5 3-16,-1 11 0 0,0 2 1 15,-1-2 0-15,-2 5 1 0,0 2-1 16,0 2 0-16,0 8 5 0,0 4 3 15,0 5-8-15,0 0-1 0,0-3-1 16,0 2 2-16,0-2 3 16,0 4 4-16,0 4 1 0,0 3-2 15,0 0 0-15,0 3-1 0,0 2 4 16,0 0-9-16,0 2-1 0,0 0-10 16,0 5-5-16,0 5-3 0,0 4 18 15,0 6-2-15,0 3-7 0,0 10-11 16,-2 9 1-16,1 8 0 0,1 5 7 15,0-2 5-15,0-3 2 0,1-6 3 16,1-1 0-16,-1 0 2 0,-1-2 1 16,0-2 1-16,0-2-1 0,0-1 3 15,0-8 12-15,1-5 9 16,1-5 2-16,1-3 7 0,1 1 5 16,0 2 0-16,2 0 5 15,1-2 13-15,2-4-5 0,0-1-2 0,-1-3-9 16,1-3-7-16,4-3-1 0,-2-2-5 15,2-1-6-15,1-3-10 0,0-2-5 16,0-1-6-16,2 0 0 0,-1-1-12 16,1 0-21-16,0-2-34 0,3 0-39 15,0-4-61-15,8-13-72 0,-4 2-156 16</inkml:trace>
  <inkml:trace contextRef="#ctx0" brushRef="#br0" timeOffset="-205500.12">7052 15019 29 0,'0'0'59'0,"0"0"-13"0,0 0 18 16,8-6 7-16,-6 4-23 0,-1 1-1 15,0-1 10-15,0 1-6 0,0-1-8 16,0 0 2-16,0 1-9 0,-1 0-3 15,0 1-7-15,0-1 5 0,0 1-1 16,0 0-4-16,0 0-6 0,0 0-6 16,0 0-9-16,0 0-5 0,0 1-3 15,0 3-4-15,1 4 7 16,1 3 6-16,0 6-2 0,0 3 2 16,1 12-1-16,0 11-1 0,-1 12 1 15,-1 7-3-15,-1 0-1 0,0-4 0 16,0-6-1-16,0 0 1 0,-3-1 1 15,1 1 0-15,-1-2 1 0,1-3 6 16,1-3-4-16,-1-5-1 0,1-7-4 16,0-8 0-16,1-7-7 0,0-1-20 15,0 0-18-15,0 0-35 0,0 1-34 16,0-4-49-16,2-5-40 0</inkml:trace>
  <inkml:trace contextRef="#ctx0" brushRef="#br0" timeOffset="-205091.77">7041 14984 129 0,'0'0'66'0,"0"0"7"16,0 0 6-16,0 0 13 0,-6-23-32 16,6 19-11-16,0 0 0 15,0-1-9-15,0 3-2 0,1-3-1 16,3 1-7-16,2-3-12 0,3-1-6 15,4-1 1-15,2 1 0 0,5-2 6 16,1 0-6-16,1 0-4 0,5 1-6 16,1 0-3-16,2 1-2 0,6 0-1 15,7 1 0-15,3 2-2 0,-1 3-2 16,-8 1-15-16,-10 1-22 16,-10 1-6-16,0 1-20 0,1 4-34 15,5 6-54-15,-2-2-24 0</inkml:trace>
  <inkml:trace contextRef="#ctx0" brushRef="#br0" timeOffset="-204808.35">7142 15422 210 0,'0'0'67'0,"0"0"-44"15,0 0 96-15,0 0 20 0,0 0-34 16,40 1-7-16,-21-2-19 0,5-2-9 16,5-1-14-16,4-2-7 0,8-1-17 15,6 0-15-15,-5 0-14 0,-8 2-3 16,1 2-1-16,-2 0-7 0,0 1-28 15,0 0-30-15,-11 1-42 0,6-2-70 16,-4 0-121-16</inkml:trace>
  <inkml:trace contextRef="#ctx0" brushRef="#br0" timeOffset="-201887.35">9570 15688 10 0,'0'0'26'0,"0"0"14"15,0 0 51-15,0 0 23 0,0 0-48 16,20-28-10-16,-19 22-3 0,-1-1-3 16,1 0-11-16,-1 0-3 0,0-1 0 15,2 1 2-15,-2-1-7 0,0 0-1 16,0 0 2-16,0 0-9 0,1 1-15 15,-1 0-4-15,0 0-3 0,1 0-1 16,-1-1-5-16,0 1-2 0,-1 1 0 16,0 1 3-16,-4-1 1 0,-2 0-2 15,-1 0 0-15,-1 1 1 0,-2 0 1 16,-1 1 3-16,-1 3 4 0,-3 0 0 16,2 0-3-16,-3 1-1 0,-1 0 0 15,-1 0 0-15,-1 3 0 0,1 1 0 16,1 1-2-16,1 1 1 0,0 2-1 15,1 3-7-15,-1 1 7 0,0 4-3 16,2 3-2-16,-3 2 1 0,3 3 2 16,1 2 3-16,4 1 0 0,1 0 0 15,4 2 1-15,0-1 0 0,4 0 3 16,1-3-3-16,6-1 0 0,2-2-1 16,3-4 1-16,3-1 0 0,2-4 1 15,3-3 3-15,0-3-2 0,3-3 5 16,1-2 6-16,3-2 1 15,-5-4 1-15,4-3 3 0,-1-2 2 16,-1-4 2-16,-2-3-2 0,-2-2-2 16,1-4 0-16,-4-5-5 0,3-9-3 15,3-12 0-15,-1-12-2 0,1-9-3 16,-2-1-5-16,-2 1-8 0,-4 4 6 16,-3-1 2-16,-1 2 0 0,-1 4 7 15,-3 7-1-15,-1 7 2 0,-2 4-1 16,-1 4 5-16,-2 8 2 0,0 4-8 15,0 9-6-15,0 0 0 0,0 1-4 16,0-3-1-16,-2 2-9 0,1 0-16 16,1 6-23-16,0 0-27 0,0 5-23 15,0 3-21-15,6 4-59 0,0 4-127 16</inkml:trace>
  <inkml:trace contextRef="#ctx0" brushRef="#br0" timeOffset="-201449">10117 15408 289 0,'0'0'108'0,"3"-15"-73"15,-1 5 58-15,1 1 11 0,-2 0-33 16,1-1-11-16,0 3-15 0,-1 0-2 16,1 3-10-16,-2 1-13 0,0 2 0 15,0 0-13-15,0 1-7 0,0 0-12 16,0 4-6-16,3 4 11 0,0 3 7 15,2 7 9-15,-2 2-1 0,0 3 1 16,0 4-2-16,-1 0-1 0,0 9 2 16,1 5-3-16,-3 6-2 0,3 1-2 15,-3-3 0-15,3-12-1 0,0-8 0 16,-2-7-10-16,1-3-16 0,0 3-14 16,1 1-24-16,2-1-21 0,-1-3-29 15,3-5-7-15,4-7-3 0,-3-3-26 16</inkml:trace>
  <inkml:trace contextRef="#ctx0" brushRef="#br0" timeOffset="-201292.9">10336 15116 485 0,'0'0'166'0,"0"0"-111"0,0 0-16 15,0 0-6-15,0 0-33 0,0 0-31 16,0 0-57-16,4-1-49 0,11 2-59 16,-2 4-68-16</inkml:trace>
  <inkml:trace contextRef="#ctx0" brushRef="#br0" timeOffset="-200818.84">10893 15453 519 0,'0'0'139'0,"0"0"-40"16,0 0 50-16,0 0-69 0,0 0-29 16,0 0-19-16,0 0-23 0,0 0-9 15,8-35-13-15,-11 24 3 0,-2 2-7 16,-2 1-16-1,-3 1-27-15,0 4-3 0,-3 2 10 0,-2 1-24 16,-3 3-33-16,-7 3-24 16,1 3-4-16,1 1 43 0,2 1 26 0,2 0-8 15,2-1 52-15,5 1 18 0,3 0 7 16,2-2 2-16,3 1 4 0,4 0 0 16,0 0 0-16,6-1 12 0,2 0 11 15,2 0 33-15,2-1-5 16,2 0 11-16,4 2-2 0,1-1-10 0,3-1-2 15,0 2-1-15,2 0-10 16,0 1-14-16,-1-1 4 0,1 1 14 0,-2-1-24 16,0 0-2-16,-3 0 6 0,-3-1-11 15,-2-2-1-15,-6 0-3 0,-6 0-6 16,-2 1 6-16,-5 3 17 0,-8-2-3 16,-9 0-10-16,-8 1-14 0,-12-1-2 15,-5-1-45-15,-4-2-43 16,3 0-39-16,4-4-51 0,17-1-40 0,5-1-46 15</inkml:trace>
  <inkml:trace contextRef="#ctx0" brushRef="#br0" timeOffset="-200114.03">11264 14867 301 0,'0'0'99'0,"0"0"-27"0,0 0 44 0,20-31-35 16,-15 24-42-16,0 4-6 0,-3-1-4 16,1 3-7-16,-1 1-22 15,2 4 0-15,1 5 0 0,1 6 4 16,2 6 20-16,0 14 1 0,1 12-6 16,1 13-6-16,-5 7-7 0,0-1-1 15,-4-3-3-15,-1-6 2 0,-6 1 5 16,-1-3 12-16,-1-3 17 0,-4-3 8 15,1-3-4-15,4-6-13 0,-3-3-17 16,3-7-8-16,1-8-2 0,4-4-2 16,-1-3 0-1,1 2 0-15,-1 0 1 0,-1-1 0 0,2-3 0 0,2-5 1 16,-1-2 1-16,1-3 3 0,0-1 3 16,0-1 5-16,1 0 9 15,5 1 11-15,2-1 6 0,3 0-10 16,5-1-14-16,0 0-10 0,3-1-6 15,0-3-2-15,3 0-16 0,0 0-10 16,0 1-2-16,-1 0-6 0,1 1-5 16,-2-1-13-16,-1 1-14 0,0 0-29 15,-4 0-44 1,5-3-44-16,-9 2-73 0,0-2-48 0</inkml:trace>
  <inkml:trace contextRef="#ctx0" brushRef="#br0" timeOffset="-199878.67">11288 15372 678 0,'0'0'168'15,"44"0"-27"-15,-5-3-5 0,6 0-71 16,3-1-46-16,-9 0-7 0,-11 1-6 15,2-1-6-15,5 1-13 0,6 1-28 16,6 2-37-16,-9 1-37 0,-1 5-45 16,-4 0-40-16,-1 2-29 0,-11-3-49 15</inkml:trace>
  <inkml:trace contextRef="#ctx0" brushRef="#br0" timeOffset="-199419.36">11746 15533 448 0,'0'0'212'0,"0"0"-141"0,0 0 63 16,33-14-21-16,-16 4-52 0,4-1-12 16,-1 0-17-16,0 0-26 0,2 0-5 15,1-1-1-15,-2 2-10 0,1 1-7 16,-1 2-4-16,-2 2-12 0,1 2 4 15,2 3 3-15,-3 1 9 16,3 6 7-16,-1 3 2 0,-2 3-9 16,0 5 2-1,0 2 3-15,-2 6-7 0,-3 1 1 16,-1 2 6-16,-1-1-1 0,-2 1-6 16,-5-2-1-16,-2-4-3 0,-3 0-5 15,-3-5-6-15,-5-1 2 0,-1-3-4 16,-3-4 8-16,1-1 4 0,-3-3 4 15,-2-5 16-15,2-1 4 0,0-4 1 16,1-4 9-16,2-4 24 0,3-3 12 16,0-5 10-16,2-3-24 0,1-9-2 15,4 4 15-15,1 0 10 0,3 0 13 16,6 10 4-16,4-3-10 0,1 3-15 16,5 2 0-16,2 2-8 0,1 1-5 15,0 4-15-15,0 0-15 0,-4 1-4 16,2 3-5-16,-3 2-35 0,-1-1-36 15,-2 2-33-15,2 2-44 0,8 6-59 16,-4 0-76-16,-5 0-80 0</inkml:trace>
  <inkml:trace contextRef="#ctx0" brushRef="#br0" timeOffset="-199118.99">12533 15563 216 0,'0'0'304'0,"0"0"-254"16,0 0 3-16,0 0 17 0,20-35-55 15,-13 27-11-15,-1 0 7 0,0 1-11 16,-1 2-1-16,-2 0-6 0,0 3 3 16,-1 0 1-16,1 2-3 0,-3 0-3 15,0 0-9-15,0 4 10 0,0 5 8 16,0 3 11-16,0 4 1 0,-3 3 8 15,-2 3-7-15,0 2-9 0,-2 1 1 16,2 1-4-16,0 0 2 0,0 0-2 16,2-3-1-16,-2 0-1 0,4-3-45 15,-1-1-29-15,2-2-59 0,0-3-23 16,3-4-41-16</inkml:trace>
  <inkml:trace contextRef="#ctx0" brushRef="#br0" timeOffset="-198946.04">12620 15144 818 0,'0'0'112'0,"0"0"-51"0,0 0 70 16,0 0-64-16,0 0-67 0,0 0-23 15,0 0-31-15,-10-31-67 0,10 25-35 16,3-1-57-16,2 1-111 0</inkml:trace>
  <inkml:trace contextRef="#ctx0" brushRef="#br0" timeOffset="-198473.62">12956 14939 458 0,'0'0'89'0,"0"0"-26"0,0 0 41 15,0 0-60-15,0 0-34 0,0 0 8 16,0 0-8-16,0 0 5 0,8 12-4 16,-3 0 0-16,1 8-4 0,-1 5-1 15,-2 12 1-15,-3 12-1 0,0 14 0 16,-1 5 6-16,-3-2 18 0,1-4 5 15,0-7 4-15,0-1-12 0,3-2-7 16,0-3-8-16,3-4-7 0,3-3-4 16,2-5 7-16,5-5-2 15,-2-5 1-15,0-8 4 0,-4-7 27 0,5-2 13 16,1-2 6-16,4-3-7 16,6-1 0-16,0-4-11 0,2-4-21 0,0-8-7 15,-3-6 9-15,3-11 6 0,1-9-8 16,-4 3-11-16,-6 5 0 0,-7 8-5 15,-4 10-1-15,-1-2 0 0,-3 0-1 16,-2 0-13-16,-6 1-16 0,-7 3-14 16,-7 4-11-16,-10 3-9 0,-10 5-3 15,4 4 0-15,6 3-26 0,7 2-28 16,5-1-28-16,0 1-31 0,-4 8-51 16,10-4 1-16</inkml:trace>
  <inkml:trace contextRef="#ctx0" brushRef="#br0" timeOffset="-198067.47">13468 15679 315 0,'0'0'192'0,"0"0"-91"15,0 0 13-15,0 0-58 0,0 0-26 16,16-43-3-16,-16 32-6 0,3 0 13 15,-3 1 5-15,2-3-6 0,-2 5-9 16,0 1 3-16,1 0-5 0,-1 3-7 16,0 1-4-16,0 2-2 0,0 1-9 15,0 0-11-15,-3 6-16 0,-3 3 4 16,1 6 17-16,-3 6 1 16,2 3 3-16,1 2 2 0,4 0 1 0,-1 2 3 15,2-3 4-15,5 0 8 16,2-3 2-16,3 0 4 0,1-3 6 15,5-4 6-15,-2-4 6 0,4-7 7 16,0-2 7-16,0-5 6 0,-1-7-14 16,2-5-16-16,-1-5-8 0,-1-13-9 15,0-14-12-15,-1-12-1 0,0 0-36 16,-6 12-13-16,-4 16 1 0,-2 17 1 16,-4 4 18-16,2-2-38 0,0 2-43 15,-1 0-22-15,1 3-11 0,-1 2-33 16,-1 1-76-16,2 3-56 0</inkml:trace>
  <inkml:trace contextRef="#ctx0" brushRef="#br0" timeOffset="-197597.83">13969 15031 382 0,'0'0'107'0,"0"0"-23"0,0 0 2 16,20-36-44-16,-16 30-18 0,-1 3-4 16,-1 0-12-16,1 3-8 0,-2 3-14 15,3 5 12-15,0 6 2 0,-2 4 13 16,1 13-1-16,-1 9 3 0,0 12-1 15,-2 5-2-15,0-1-3 0,0 0-5 16,0-8-1-16,0-1-1 0,0 0 6 16,-4-5 5-16,-1 0 7 0,2-2-2 15,-2-9 1-15,2-7 0 0,1-5-2 16,-1-4 0-16,3 1 4 0,-1 1-1 16,-1-1 1-16,2-6-3 0,0-4-6 15,0-2 2-15,3-2 17 0,2-2 30 16,3 0 0-16,5 0-21 15,1-5-16-15,2 0-10 0,1-2-10 16,5-1-4-16,-1-1-3 0,1 0-13 16,3-1-12-16,0 0-11 0,-1 2-16 15,-1-2-14-15,-1 1-25 16,-1-1-29-16,-4-1-25 16,0-4-42-16,-6 1-80 0</inkml:trace>
  <inkml:trace contextRef="#ctx0" brushRef="#br0" timeOffset="-197426.02">14029 15434 529 0,'0'0'126'0,"0"0"-10"16,0 0-5-16,38-7-57 0,-21 3-27 15,1 1-9-15,2-1-13 0,-2 0-5 16,4 0-6-16,0-2-32 0,2 4-39 15,0-3-30-15,3 4-71 0,12 1-64 16,-8 0-21-16</inkml:trace>
  <inkml:trace contextRef="#ctx0" brushRef="#br0" timeOffset="-197111.73">14566 15495 125 0,'0'0'119'0,"0"0"-48"0,0 0 6 0,0 0-39 16,0 0-6-16,0 0 9 0,0 0-9 16,0 0-7-16,-1 9 37 0,1-1 15 15,0 1-29-15,-2 5 2 0,-1 5-11 16,1 1-14-16,-2 3 0 0,0 2 5 15,-2 0-4-15,2 1-5 0,0 1-11 16,1-3-6-16,0-1-4 0,2-1-15 16,1-3-40-16,0-1-39 0,1-1-39 15,10-3-25-15,-2-3-63 0,1-5-46 16</inkml:trace>
  <inkml:trace contextRef="#ctx0" brushRef="#br0" timeOffset="-196968.83">14792 15207 527 0,'0'0'28'32,"0"0"-22"-32,0 0-12 0,0 0-103 15,0 0-88-15,0 0-41 0</inkml:trace>
  <inkml:trace contextRef="#ctx0" brushRef="#br0" timeOffset="-195999.24">15160 15464 79 0,'0'0'113'0,"0"0"-42"0,0 0 18 16,0 0-31-16,0 0 0 0,0 0-8 15,0 0-9-15,-3-28-12 16,2 25-1-16,-2 0 1 0,1 2-5 16,-1-1-11-16,-2 2-5 0,-1-1-1 15,-1 1 3-15,-2 0 2 0,1 1-5 16,-1 2 0-16,-4 2-1 0,3 2 0 16,-3 2-4-16,-2 2-1 0,2 3 5 15,-1 1 2-15,3 3 2 0,1 3 4 16,0 0 14-16,3 1 12 0,2 1 11 15,1 0-14-15,3-2 3 0,0 0-3 16,1-1-2-16,1-1 7 0,5-3-2 16,1-1 5-16,1-2 6 15,3-2 1-15,2-3 0 0,3-2-5 16,-2-3-5-16,3-3-17 0,-2 0-6 16,0-7 0-16,0-2-8 0,-1-3-5 15,-2-6-6-15,-3 0-10 0,0-4-14 16,-4 1-7-16,-4 0-10 0,1 3-9 15,-2 1 3-15,-2-1 5 0,0 4 4 16,-2 0 12-16,-2 0 8 0,3 2 6 16,-1 2 4-16,1 1 8 0,1 0 6 15,2 1 6-15,0 2 17 0,0 1-1 16,2-2-4-16,2 1-12 0,2 0-12 16,4 0-1-16,-1 2-2 0,0 1 1 15,0 0 2-15,2 2 0 0,-2 1 3 16,-1 0 1-16,2 3-1 0,1 2-3 15,-1 3 0-15,4 2 0 0,-2 3 0 16,1 0 1-16,-2 1 0 0,-1 0-1 16,2 0 2-16,-3 0-1 0,-1 0 1 15,1-2-1-15,-3-2 2 0,-1 1 0 16,-2-4 2-16,0-1 2 0,-2-3 3 16,0-2 3-16,-1-1 8 0,2 0 9 15,0 0 12-15,0-5 4 0,1-3-22 16,1-3-23-16,2-4 1 0,0-4-2 15,4-5-1-15,2-6-1 0,1 1 0 16,2-1-3-16,-1 1 0 0,0 5-5 16,1 1-11-16,0 1-16 0,-3 5 35 15,1 6 0-15,-2 4-5 0,-2 2 7 16,-3 4 3-16,-1 1 0 16,-1 2-3-16,2 5-2 0,0 6 1 15,2 4 1-15,-1 6 4 0,0 1 0 16,1 3 0-16,0-1-1 0,0-1-3 15,2 1-2-15,-1-2-17 0,-1 0-14 16,1-3-7-16,1-1 3 0,-3-3 7 16,1 0 1-16,-1-3 2 0,-2-3-6 15,1-2-25-15,-1-3-40 0,3-2-38 16,3-4-76-16,0 0-113 0</inkml:trace>
  <inkml:trace contextRef="#ctx0" brushRef="#br0" timeOffset="-194745.38">16124 15673 508 0,'0'0'162'0,"0"0"-79"0,0 0 16 16,0 0-14-16,0 1-16 0,2-1-34 15,0 0-35-15,3-1-54 0,2-2 47 16,1 0-10-16,8-10-129 0,-1 2-88 16,-3-3-236-16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59:26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 3407 11 0,'0'-1'52'15,"0"0"9"-15,1-1-16 0,-1 0-14 16,1 0 5-16,0 2 3 0,1-2-2 15,-2-1-9-15,3 1-5 0,-2 1-12 16,1-1 18-16,0-1-4 0,-1 2 1 16,0-1 0-16,-1-1-4 0,1 0 4 15,-1-1 0-15,1 2-5 0,-1 0-1 16,0-1-2-16,1 2-3 0,-1 0 0 16,0-1 1-16,1-1-2 0,-1 1 1 15,1 1-3-15,-1-2-4 16,1 2-2-16,-1 0 5 0,0 0 1 15,0 1 0-15,1 0 3 0,-1 0-1 16,0 0 1-16,0 0-3 0,0 0 0 16,0 0-1-16,0 0-3 0,0 0-1 15,0 0-2-15,0 0 0 0,0 0 2 16,0 0-3-16,0 0 2 0,0 0-3 16,0 0-1-16,0 0 0 0,0 0-2 15,0 0-2-15,0 0 0 0,0 0 0 16,0 0-4-16,0 0 0 0,0 6 6 15,0 1 0-15,0 2 2 0,0 0-2 16,-1 2 1-16,1 2 2 0,-2 1 1 16,1 1 1-16,-1 2 2 0,0 2 1 15,-1 0 1-15,-1 1 1 16,0-4 3-16,0 3-4 0,-2-1 0 16,1 0 0-16,-2-2 1 0,-1 0-1 15,2 0 1-15,-2-2-4 0,2-2 1 16,-2 0-3-16,0-1 11 0,2-2-8 15,0-1-1-15,-1-1 1 0,1 0-1 16,0-1 0-16,0 1-2 0,1-1 1 16,-1-2 0-16,0 0-2 0,0 2-1 15,0-2 2-15,0 0-3 0,1-1 1 16,-1 0-1-16,1-1-1 0,2 2 1 16,0-2-1-16,1-2 0 0,0 1 0 15,2-1 0-15,0 0-1 0,0 2 0 16,0-2 0-16,0 0 0 0,0 0 0 15,0 0-4-15,0 0 5 0,0 0-3 16,1 0 0-16,1 0 1 0,2 0 2 16,1 0 5-16,3 0 3 0,2 0-1 31,1-2-2-31,3 1 0 0,-1-3-3 0,3 1-1 16,0-1-1-16,1 0 0 15,1-1 0-15,0 3 1 0,1-4-1 16,-2 2 1-16,1 1 1 0,-2-1 7 15,-1 0 0-15,-3 1 4 0,-1 0 0 16,-2-1 1-16,-1 1-7 0,-2 2-2 16,-1-2 5-16,-2 2-1 0,1-1-2 15,-2 2-1-15,0-1-3 16,-1 1 2-16,0-1 1 0,-1 1-4 16,0 0-2-16,0 0-2 0,0 0-7 15,0 0-4-15,0 1-8 0,0 2-8 16,0 2 24-16,0 4 5 0,0 2 2 15,0 3 0-15,-2 0 0 0,1 1 0 16,-1 0-1-16,1 3 1 0,-2-1-1 16,1 1 0-16,0-2 1 0,1-1-2 15,-1 1 0-15,1-1 0 0,0-2-6 16,0-1-16-16,1 0-19 16,0-3-20-16,0-2-26 0,0 0-25 15,0-3-29-15,4-4-72 0,0-2-51 16</inkml:trace>
  <inkml:trace contextRef="#ctx0" brushRef="#br0" timeOffset="921.02">1485 3337 172 0,'-4'-8'14'0,"1"-1"16"0,-1-1 52 16,-1-1-31-16,0 0 6 0,0 1-5 15,-2-1-34-15,1 1 48 0,1-1-11 16,-2 3-9-16,1-1 0 0,-1-1-2 15,0 1-7-15,1 1-3 0,-1 0-9 16,-1 1-11-16,-1 1-5 0,1-1-4 16,-1 1-1-16,-2 0-3 0,0 3 0 15,-1-1 2-15,-2 3-1 0,0 1 2 16,-1 0-1-16,0 3 4 0,-3 2 0 16,0 3-4-16,-3 3 1 0,0 2-4 15,-2 2 4-15,1 1-1 0,-2 5 0 16,1 2-3-16,0 2 1 0,1 2 1 15,-2 2 0-15,2 5 7 0,-3 3 3 16,1 10 1-16,-1 6-6 0,2 0 2 16,7-4-2-16,3-7-2 0,6-7 3 15,5-1-2-15,1 0-2 0,1-6-3 16,4-4-1-16,0-5 1 0,4-2 3 16,3 4 0-16,1 4 3 0,5 0-3 15,1 0 1-15,2-3 0 0,2-1 6 16,0-3-1-16,1-1 3 0,1-2 0 15,0-2 0-15,0-1 4 0,0-2 2 16,1-2 0-16,0-2-2 0,0-2-2 16,1-3 0-16,1-1-3 0,1 0 2 15,2-3 3-15,5-3 1 0,-3 0-2 16,-1-2 0-16,1-2-2 0,-5 1-6 0,3-2-1 0,-2-1-1 16,-1-1 2-16,-1-1-2 0,-3 1 0 15,-2-1 3-15,0 0 6 16,-1-2-5-16,-2 0-4 0,0-1-2 15,-1-1-2-15,-1 0-1 0,-1-1-1 16,-2-2 0-16,-1-1-3 0,-1 1 2 16,-2-2-3-16,-1 2 0 0,-1 0 3 15,0 1 1-15,-3 2 0 0,-1 0 0 16,-2 0 0-16,0-1 0 0,-1 1 3 16,0-2-1-16,-2-1 0 0,-1 1-2 15,-2-2 1-15,-1 1-1 0,0 0 0 16,0 0 0-16,-1 1 1 0,-1 2-1 15,1 1 0-15,-1 3 0 16,-1-1-1-16,-2 1 1 0,-1 0-3 16,-1 0 0-16,-3 1-2 0,-1 3 0 15,-2-1-2-15,-1 1 2 0,-2 3 2 16,0 0 1-16,-1 2 1 0,-2 0-2 16,0 1-5-16,1 0-9 0,-1 1-3 15,-1 0-7-15,1 2-17 0,2 0-17 16,2 1-15-16,-1 0-17 0,2 4-41 15,-8 0-59-15,5 0-159 0</inkml:trace>
  <inkml:trace contextRef="#ctx0" brushRef="#br0" timeOffset="4448.04">3154 3481 69 0,'0'0'50'0,"0"0"3"16,0 0 12-16,0 0 6 0,4-10-32 15,-3 7 3-15,0 0 21 0,-1 1 1 16,0 0 3-16,0 1-1 0,1 1-20 16,-1 0 1-16,0 0-8 0,0 0-14 15,0 0-10-15,0 0-10 0,0 0-5 16,0 3-12-16,-1 2 1 16,1 4 11-16,-2 5 10 0,0 4 4 15,-1 3-2-15,-1 4-4 0,-1 7 2 0,0-2 1 16,0 2-5-16,1-3-3 0,0-2-2 15,0-1-1-15,1 0-12 0,1-1-19 16,-1-2-31-16,2-4-21 0,-1-2-28 16,0-4-29-16,1-1-14 0,-1-5-32 15</inkml:trace>
  <inkml:trace contextRef="#ctx0" brushRef="#br0" timeOffset="4918.59">2971 3422 313 0,'0'0'64'0,"0"0"-13"0,0 0 62 16,0 0-31-16,0 0-42 0,0 0-29 15,5-17-1-15,1 13 1 0,0 2-2 16,4 0 5-16,1 0 12 0,-1 1 5 16,4 1 8-16,1 0-9 0,0 1-5 15,1 3-5-15,3 2-1 0,0 2-1 16,-1 3-6-16,2 2-1 0,-2 5-4 16,3 1 5-16,0 3 1 0,0 3-1 15,-2 0-2-15,2 3-4 0,-4 0 2 16,0-1-3-16,-3-1 0 0,-4-2 2 15,-4 0 2-15,-5 0 12 16,-2-2 0-16,-8 0 5 0,-2-1-5 16,-4 0-5-16,-4-1 0 0,-3-1-6 15,-4-4-1-15,-1-1-4 0,-8-2 0 16,-7-3-5-16,-4-5-5 0,-2-2-20 16,5-2-13-16,10-4-19 0,10 1-13 15,6-2-11-15,2 1-3 0,-1-1-32 16,-3-6-22-16,2 2-69 0,6 1-71 15</inkml:trace>
  <inkml:trace contextRef="#ctx0" brushRef="#br0" timeOffset="5435.74">3464 3734 374 0,'0'0'118'0,"0"0"-1"15,0 0 4 1,0 0-54-16,0 0-12 0,-5-4-7 0,5 2 4 0,1 1-26 16,2-1-18-16,2-2 8 0,2 3-9 15,2-3 1-15,4 1 0 0,1 0-3 16,3 0-1-16,0 1 4 0,3-1 7 15,-1 0 2-15,0-3 3 0,-1 2 4 16,-1 0-9-16,-1-1-6 0,-3-1-4 16,-1 0 1-16,-2 1 3 0,-1-1 5 15,-4-1 2-15,-2-1-4 0,-3-3-12 16,0 2-6-16,-3-3-14 0,-5 2-22 16,-2 0-3-16,-6 3-12 0,0 4 16 15,-6 2 17-15,-2 2 1 0,-1 6 12 16,-3 2 6-16,1 4 1 0,-1 1 0 15,3 1 1-15,1 3 1 0,6 0 2 16,0 1 0-16,6 1 1 0,2-2 12 16,5 1 8-16,3-1 14 0,2-2 0 15,2 0 8-15,6-1-4 0,2-2-15 16,2 0 1-16,5-1-9 0,1-3-4 16,3-3-2-16,0 0-6 0,3-5-4 15,-3-1-11-15,1 0-27 0,-2-4-24 16,-1-1-21-16,-1-2-19 0,6-7-61 15,-5 1-66-15,-2 1-92 16</inkml:trace>
  <inkml:trace contextRef="#ctx0" brushRef="#br0" timeOffset="5812.86">3883 3400 628 0,'0'0'58'0,"0"0"-35"15,0 0 77-15,11-35-46 0,-9 29-19 16,-2 2 2-16,1 4-18 16,0 1-19-16,0 7-34 0,0 5 33 15,0 5 1-15,-1 12 13 0,0 9-2 16,-3 9-4-16,-1 2 0 0,-2-3 6 15,1-7 9-15,-1-7 10 0,3 1 0 16,0-1-6-16,1-7-14 0,2-5-6 16,-1-5-2-16,1-1 2 0,0 3-1 15,2-1 5-15,2 3-1 0,0-2 4 16,1-4-3-16,2-3 2 0,0-1 4 16,0-4-3-16,1-1-1 15,4-1-2-15,0-2-1 16,3-2-9-16,-2 0-2 15,2 0-20-15,1-3-14 0,2-2-21 16,-1-1-31-16,2-1-37 0,4-8-49 16,-5 2-83-16,-2 1-119 0</inkml:trace>
  <inkml:trace contextRef="#ctx0" brushRef="#br0" timeOffset="6018.69">3836 3781 576 0,'0'0'84'0,"0"0"-84"0,0 0 101 15,0 0-31-15,0 0-4 0,0 0 33 16,44-10-11-16,-21 5-16 0,2-2-30 16,2-2-32-16,0 0-9 0,-1-2-1 15,3 0-36-15,0-1-47 0,1 1-44 16,13-4-67-16,-8 4-90 0,-5 0-84 0</inkml:trace>
  <inkml:trace contextRef="#ctx0" brushRef="#br0" timeOffset="6817.92">4307 3795 101 0,'0'0'24'0,"0"0"5"0,0 0 29 15,0 0-45-15,0 0 7 0,0 0 33 16,0 0 66-16,0 0 19 0,24 8-31 16,-12-11-15-16,3 0-15 0,0-2-17 15,2 0-12-15,-2 0-21 0,2 0-13 16,-2-1-1-16,-1 3 11 0,-4-2-3 16,-2-1 6-16,-1 2 4 0,-3 0-1 15,0-2-10-15,-3 1-13 0,-1 0-4 16,0-1-3-16,-2 0-4 0,-2-1-17 15,-2 0-9-15,-2 0-9 16,0 2 4-16,-2-1-12 0,-3 2 0 0,2 1 8 16,-2 1 8-16,-1 2 12 0,0 0-5 15,-2 2-13-15,1 3-1 16,-2 1 9-16,3 2 7 0,-1 3-3 16,3 1-17-16,2 1 16 0,1 3 20 15,3 0 6-15,3 0 1 0,2 4 5 16,1-2 2-16,1 0 0 0,4 0-2 15,2-3 0-15,-1 0 3 0,3-1-3 16,0-1 8-16,0-3 8 0,3-2 15 16,-1-3 16-16,1-2 2 0,1-3 3 15,0 0-4-15,0-2-13 0,0-2 4 16,1-2-5-16,-1-2-9 0,0-1-12 16,2 0-7-16,-3 0 2 15,1-4-4-15,-2-1-6 0,1 1-1 16,-1-1 0-16,0-1-1 0,-1 1-2 15,0 1 0-15,0-1 0 0,-3 4 3 16,3-1-2-16,-2 2 1 0,-2 1-2 16,2 2 0-16,-4 0-1 0,0 3 0 15,-1 1-3-15,0 2-6 0,2 1-19 16,2 5-20-16,2 5 18 0,0 2 18 16,1 3 11-16,0 5 2 0,0-2 2 15,0 3 1-15,-3-1-2 0,3 0-1 16,-3-1-29-16,-1-2-9 0,-3 0-7 15,0-3 25-15,-2-3 14 0,0-3 2 16,-1-4 4-16,0-4 7 0,0-1 19 16,0-6 63-16,-3-3-55 15,-1-3-12-15,-2-5 1 0,0-4-7 16,0-1 1-16,0 0-4 0,4 4 18 16,1 0 23-16,1 4 3 0,5 1-19 15,5 3-23-15,2-2-7 0,5 2-7 16,0 1-1-16,2 0-3 0,2 1-37 15,0 1-36-15,1-1-19 0,-1 1-13 16,0 1-20-16,0 0-27 0,5 1-45 16,-6 2-87-16</inkml:trace>
  <inkml:trace contextRef="#ctx0" brushRef="#br0" timeOffset="7571.6">4915 3841 642 0,'1'-2'15'0,"2"-5"38"0,1 0 68 16,3-4-72-16,1 1-18 0,0-2-17 16,3 1-8-1,0 0-2-15,-1 1-2 0,0 0 4 0,1 3 1 0,-2-1 1 16,-1 3 2-1,0 1-5-15,-1-1-5 0,-1 4-1 0,0 0-3 0,0 1-5 16,3 2-9-16,-1 5-3 0,2 3 4 16,-1 2 4-16,1 4 10 15,-1 0 3-15,-2 3 0 0,-1 0-6 16,0 2 6-16,-2 0 2 0,-1-2 2 16,0 1-2-16,0-4-1 0,-1 1 0 15,0-4 0-15,0-3-1 0,-1-3 1 16,-1-3 2-16,0-3 7 0,0-1 20 15,1-2 44-15,-1-4-14 0,0-3-40 16,2-2-8-16,2-2 2 0,-1 0-2 16,3-3-8-16,1 0-4 0,1 0 0 15,3-1 0-15,1 0-2 0,3 2 0 16,-1 2 0-16,3 0-123 0,-2 4 125 16,0 0 7-16,-3 3 24 15,-1 0-15-15,-1 1-16 0,-3 4-2 16,1 1-1-16,-2 1-8 0,2 5-14 15,-2 4 2-15,-1 1 9 0,0 3-3 16,-1 1 2-16,0 0-3 0,0 2 8 16,0-2 1-16,-1-1 1 0,0 0 4 15,-1-3 2-15,1-1 2 0,-2-4 0 16,-1-3-2-16,1-1 2 0,0-2 6 16,-1 0 21-16,1-3 40 0,0-3-39 15,0-2-18-15,2-3 4 0,2 0-2 16,-1-2-6-16,1 0-2 0,2-2-2 15,1 0-2-15,0 1 1 0,3 1-1 16,-2-1-2-16,1 3 2 0,2 1 0 16,-1 1-3-16,1 2-2 0,-2 1 2 15,1 0 1-15,0 5 0 0,-3 1-2 16,0 0-1-16,-1 1-4 0,2 6 2 16,-3 4-1-16,1 2 3 15,-2 3 4-15,1 2 1 0,0 2 1 16,-1 1 4-16,0 2-4 0,-1-2-1 15,0 1-6-15,0-1-23 0,0-1-17 16,0-2-23-16,-1-1-51 0,3-1-43 16,-2-5-119-16,1-5-22 0</inkml:trace>
  <inkml:trace contextRef="#ctx0" brushRef="#br0" timeOffset="7816.6">5909 3754 351 0,'0'0'167'16,"0"-4"-67"-16,0 3-8 0,0 1-84 16,0 0-8-16,0 0-2 0,0 0-15 0,0 4-11 15,0 4 28-15,0 4 35 0,0 4 4 16,0 1-9-16,0 4-10 0,0 2-12 15,0 0-3-15,0 0-3 0,0-2-2 16,0 1-19-16,0-2-24 0,0-4-33 16,1 1-70-16,-1-6-95 15</inkml:trace>
  <inkml:trace contextRef="#ctx0" brushRef="#br0" timeOffset="7973.57">6006 3629 906 0,'0'0'4'16,"0"0"61"-16,0 0 53 0,0 0-118 15,0 0-27-15,0 0-80 0,0 0-90 16,0 0-21-16,4-27-113 0</inkml:trace>
  <inkml:trace contextRef="#ctx0" brushRef="#br0" timeOffset="8538.39">6190 3854 228 0,'0'0'111'15,"0"0"-22"-15,0 0-16 0,0 0-71 16,9-37 2-16,-5 24 10 0,2-1 12 15,0 0 24-15,3 1 1 0,1-1 1 16,1 1-16-16,0 2-12 0,2 0-15 16,-3 4-3-16,1 1 2 0,-2 3-8 15,0-1 0-15,-1 3-5 0,1 1-9 16,-3 0-14-16,0 5-1 0,-2 4 8 16,0 4 14-16,-2 2 7 0,0 6 9 15,0 1 15-15,-2 3-4 16,0-1-8-16,0 2-10 0,0-4 1 0,0-1 0 15,0-1-2-15,-2-3 0 0,1-3-1 16,1-4 1-16,0-2 1 0,0-5 13 16,0-3 18-16,3-1 37 0,0-6 12 15,3-5-48-15,2-5-24 0,2-5-10 16,2-5-3-16,1-1 0 0,2-1 3 16,-1 2 2-16,2 2 17 0,-2 4-1 15,1 3-7-15,-1 4-3 0,-2 3-8 16,-2 4 0-16,-3 4 0 0,-1 0 3 15,-2 3 3-15,2 2 6 0,-2 3-7 16,1 6 1-16,1 5 7 0,0 4-5 16,0 1-4-16,0 4-2 0,-3-1 0 15,0 2 1-15,1-2-1 0,-1 1 1 16,1-3-3-16,1-1 0 16,-1-2-7-16,2-3-40 0,0-2-17 15,0-6-25-15,2-3-45 0,8-5-9 16,-2-4-105-16,-1-1-141 0</inkml:trace>
  <inkml:trace contextRef="#ctx0" brushRef="#br0" timeOffset="8960.92">6773 3846 468 0,'0'0'126'0,"0"0"2"0,0 0-67 15,0 0-55-15,21-9-6 0,-14 3-5 16,2 1 0-16,2-1 5 0,-1 1 9 16,2 0 33-16,0 0 21 0,3-2-8 15,0 0-19-15,-1 0-19 0,3 0-3 16,-3 1 0-16,2-1-3 0,-1-1 1 16,-1 1 1-16,-1 0 1 0,-1-1-5 15,-3 0 4-15,-2 1-7 16,-2 1-2-16,-2 0-4 0,-3 2-8 0,-3 1-20 15,-5 3-17-15,-3 0 0 16,-6 3 0-16,-3 4 23 0,0 5 16 16,-3 4 4-16,-1 3 2 0,4 1 1 15,-1 2 19-15,2-1 28 0,6 0 18 16,2-2-9-16,2-3-17 0,4 2-16 16,3-5-13-16,2-1 2 0,3-2 1 15,3-1 2-15,7-2 8 0,-1-2 11 16,4 0-7-16,2-1-7 0,2-1-12 15,3-1-9-15,-2-1-11 0,4 0-34 16,-2-1-33-16,2 0-30 0,0 0-20 16,0 0-31-16,9 0-35 0,-6 0-81 15,-3 0-51-15</inkml:trace>
  <inkml:trace contextRef="#ctx0" brushRef="#br0" timeOffset="9775.46">8949 3599 320 0,'0'0'33'0,"0"0"54"15,0 0 27-15,0 0-9 0,0 0-19 16,24-21-3-16,-22 17-9 0,0 0-12 16,-1 1-19-16,2-2-9 0,-3 0-8 15,0-1-4-15,-3 0-5 0,-2 0-12 16,0 1-5-16,-7 2-9 0,-1 2 5 16,-7 1-11-16,-4 4-21 0,-6 5-14 15,-6 7 19-15,-8 6-2 0,-4 7 7 16,7 0 7-16,9-2 8 0,12-8 8 15,8-2 2-15,-1 2 1 0,3 3 8 16,-1 4 11-16,6-3 10 0,4-1 2 16,5-2 3-16,4-1 1 0,3-2 1 15,6-2-4-15,2-2 1 0,4-2 1 16,5-3-1-16,-1-1-6 16,8-4-17-16,-2-3-6 0,-3 0-4 0,1-3-27 15,-5-4-30-15,3 0-25 16,1-2-15-16,-2-3-36 0,8-4-63 15,-6 2-156-15</inkml:trace>
  <inkml:trace contextRef="#ctx0" brushRef="#br0" timeOffset="10230.87">9016 3666 282 0,'0'0'93'0,"0"0"-12"0,0 0-3 16,43-37-26-16,-26 25 7 0,-4 2-10 0,4-1 4 0,0 2-5 0,-3 2-19 15,2 1-7-15,0 4-4 0,0 0-10 16,0 2 3-16,1 0-7 0,-1 5-4 16,1 6-1-16,-1 3 1 15,0 3 1-15,-2 4 2 0,1 4-1 16,-3-1 0-1,2 1 0-15,-5 0 1 0,1 1-3 0,-5-4-9 0,0 2-11 16,-5-3-11-16,-2-1 5 0,-4-3-29 16,-2-3 31-16,0-3-9 0,-3-4 12 15,3-4-7-15,-4-3 28 0,0-3 0 16,1-4 43-16,1-4 8 0,0-2 0 16,3-2 0-16,1-3-7 0,6 1 2 15,0-1 13-15,0 1-9 0,8 0-10 16,6 0-2-16,3 2-3 0,7 1-6 15,0 1-3-15,4 0-8 16,-1 1-13-16,2 3-5 0,-4 0-7 16,0 1-24-16,-1 1-22 0,-1 2-42 15,0-1-36-15,-4 4-49 0,6 0-33 16,-5 0-35-16,-6 1-31 0</inkml:trace>
  <inkml:trace contextRef="#ctx0" brushRef="#br0" timeOffset="10466.57">9716 3689 391 0,'0'0'98'0,"0"0"-62"0,0 0 26 16,0 0-14-16,0 0-19 0,14-23 11 15,-14 22 12-15,0 0 5 0,0 1-20 16,0 1-37-16,0 5-15 0,-3 3 15 15,1 4 15-15,-1 4 0 0,0 1-8 16,-1 2-6-16,0 0-1 0,2 1-28 16,-2-1-37-16,-1-2-15 0,3 1-38 15,-2-1-54-15,2-4-66 0</inkml:trace>
  <inkml:trace contextRef="#ctx0" brushRef="#br0" timeOffset="10623.74">9834 3539 960 0,'0'0'163'15,"0"0"-93"-15,0 0-47 0,0 0-23 16,0 0-103-16,-9-36-35 0,9 28-67 16,0-2 24-16,0-1-61 0,6 2 4 15</inkml:trace>
  <inkml:trace contextRef="#ctx0" brushRef="#br0" timeOffset="11029.82">10073 3196 535 0,'0'0'58'16,"0"0"-24"-16,0 0 6 0,0 0-40 16,0 0-1-16,0 0-8 0,0 0-13 15,0 0 1-15,31 14 21 0,-29 8 4 16,1 10 6-16,-3 10-3 0,0 10-3 16,0 4 0-16,-4 0-1 0,-1-3 24 15,0-8 0-15,-2-1 3 0,1-6 1 16,-2-8-14-16,4-5 7 0,1-7-2 15,1 1-2-15,0 1-1 16,-1 0 14-16,1 4 1 0,1-5 5 16,1-2-5-16,0-4-20 0,0-2-7 15,0-4-6-15,5-3 1 0,-1 0 2 16,3-1-1-16,3 0 5 0,2-3-6 16,2 0-2-16,0 0-13 0,3-3-27 15,1-1-51-15,9-8-54 0,-2 4-90 16,-7-2-181-16</inkml:trace>
  <inkml:trace contextRef="#ctx0" brushRef="#br0" timeOffset="11344.78">10073 3754 391 0,'0'0'191'0,"0"0"-88"15,0 0 17-15,0 0-56 0,36-9-24 16,-25 5-1-16,2-2-1 0,1 1-2 31,-3-1-10-31,3-1-8 0,-1 2 0 16,0-1-5-16,1 0-9 0,-2 2-4 16,1 0 1-16,-5-1-2 0,2 3 1 15,-1 1-4-15,-1-1-2 0,0 2-4 16,-3 0-12-16,1 3 4 0,1 4-1 15,0 3 7-15,-2 4 8 0,-2 4 2 16,0 3 2-16,-1 1 4 0,1 4 2 16,-3-2-3-16,3 2-3 0,-2-4-39 15,1-1-60-15,1 0-88 0,2-6-62 16,-3-5-155-16</inkml:trace>
  <inkml:trace contextRef="#ctx0" brushRef="#br0" timeOffset="11471.6">10365 3610 1079 0,'0'0'24'0,"0"0"18"15,0 0 3-15,0 0-45 0,0 0-87 16,0 0-39-16,0 0-107 0,31-37-36 16,-19 32-47-16</inkml:trace>
  <inkml:trace contextRef="#ctx0" brushRef="#br0" timeOffset="11833.2">10828 3712 424 0,'0'0'135'0,"0"0"-57"0,0 0-4 16,0 0-45-16,0 0-9 0,35-18 16 15,-32 13-24-15,-1 0-7 0,-2-1-5 16,0 0 0-16,-2 0-2 0,-3 1-5 16,-5 2-5-16,-3 2-13 15,-2 1-27-15,-5 2-17 0,-5 5-38 16,2 5-21-16,-2 2-7 0,-2 1 31 16,0 4 66-16,2 0 38 0,6 0 15 15,0 1 93-15,5 0 48 0,4-3 11 16,6 0-46-16,2-2-35 0,2-1-25 15,5-3-28-15,2-1-8 0,5-3-9 16,2-3 2-16,3-1-17 0,1-3-1 16,5-6-55-16,3-1-40 0,2-1-57 15,15-7-83-15,-7 2-25 0</inkml:trace>
  <inkml:trace contextRef="#ctx0" brushRef="#br0" timeOffset="12427.32">11258 3738 366 0,'0'0'141'0,"0"0"-67"16,0 0 14-16,0 0-48 0,0 0 8 16,0 0 4-16,0 0-6 0,6-20 5 15,-6 16-3-15,0 0-9 0,0 1-39 16,0-2 41-16,0 1-27 0,-3-1-10 15,0-1-8-15,-4 1 4 0,-3 1-5 16,0 1 1-16,-7 3-2 16,4 0-1-16,-6 3-3 0,0 3-14 15,0 3-8-15,-3 1 3 0,4 4 10 16,0 0 10-16,3 3 6 0,1-1 0 16,3 2-1-16,5-1 3 0,1 0-1 15,3-2-15-15,2-1-9 0,2-3 15 16,1-1 11-16,2-5 2 0,0-2 15 15,3-2 22-15,2-1 15 0,0-1-6 16,2-5-23-16,3-2-14 0,-1-3-8 16,2-2-3-16,0-5-5 0,1-1-11 15,-1-3-3-15,0 1 4 0,-3 0 5 16,2 3 3-16,-4 4 0 0,-4 4-7 16,0 2 1-16,-4 4 1 0,-1 3 0 15,-2 1-14-15,0 0-6 16,-3 4 9-16,-2 1 23 0,-1 5 2 0,1 1 0 15,0 1 4-15,1 1 3 0,0 1 11 16,1 0 11-16,0-2 6 0,3 0 1 16,0 0 6-1,0-2-14-15,3-1-4 0,2 0 5 0,3-3 6 0,-1-1 6 16,3-2 5-16,0-3-11 0,3 0-16 16,4 0-12-16,2-2-7 0,-2 0-2 15,2-3-8-15,0 2-19 0,0-1-15 16,1 0-6-16,-2 1 7 15,-2-1-2-15,-2 2-10 0,0-4-24 16,-4 2-30-16,2-6-48 0,1 0-118 16,-5-1-147-16</inkml:trace>
  <inkml:trace contextRef="#ctx0" brushRef="#br0" timeOffset="12769.73">11528 3264 439 0,'0'0'135'16,"0"0"-37"-16,17-1-17 0,-10 2-76 15,2 6-5-15,-3 4 12 0,-1 9-1 16,0 9 32-16,-2 13 11 0,-1 12-4 16,2 4-18-16,-4-1-2 15,3-4-3-15,1-9 1 0,-1-1 6 16,3-1-10-16,-1-4-4 0,3-2-5 16,3-2-1-16,-3-5-6 0,0-7-8 15,1-5-11-15,-1-2-62 0,2 1-42 16,8 6-71-16,-1-2-84 0,-2-6-148 0</inkml:trace>
  <inkml:trace contextRef="#ctx0" brushRef="#br0" timeOffset="15054.42">12931 3184 100 0,'0'0'25'0,"0"0"-22"0,0 0 4 16,0 0 26-16,0 0 2 0,19-36-10 16,-16 30 14-16,0 2 8 0,-1 0 29 15,1 1-20-15,-3 0 5 0,0 2 4 16,2 1-12-16,-2 0-3 0,1-1-1 16,-1 1-9-16,0 0-9 0,0 0-9 15,0 0-10-15,0-1-2 0,0 1 6 16,0 0 8-16,0 0-3 0,2 0 6 15,-2 0 7-15,0 0-3 0,0 0 2 16,0 0-2-16,0 0-6 0,0 0-6 16,0 0 0-16,0 0-3 0,0 0-2 15,0 0-3-15,0 0-3 0,0 0-5 16,0 0-2-16,0 0 0 0,0 0-1 16,0 0 0-16,0 0 0 15,0 0-4-15,0 0 1 0,0 0-1 16,0 0 0-16,0 0 3 0,0 0 0 15,0 0 0-15,0 0 1 0,0 0 0 16,0 0-3-16,0 0 3 0,0 0-3 16,0 0-1-16,0 0 2 0,0 0-1 15,0 0-2-15,0 0 3 0,0 0-2 16,0 0 0-16,0 0 0 0,0 0 2 16,0 0 0-16,0 0 2 0,0 0 0 15,0 0-2-15,0 0 0 0,0 0-2 16,0 0 0-16,0 0 2 0,0 0 1 15,0 0 0-15,0 0 1 0,0 0-1 16,0 0 1-16,0 0 1 0,0 0 0 16,0 0 1-16,0 0 1 0,0 0 0 15,0 0 0-15,0 0-1 0,0 0-1 16,0 0 0-16,0 0-1 0,0 0 1 16,0 0 2-16,0 0-3 0,0 0 2 15,0 0 2-15,0 0 0 0,0 0 2 16,0 0 2-16,0 0-3 0,0 0-1 15,0 0 0-15,0 0-2 0,0 0 1 16,0 0 3-16,3 0 0 0,-3 0 7 16,0-1 3-16,0 1 2 0,0 0-1 15,0 0 1-15,0 0 0 0,0 0 2 16,0 0-3-16,0 0-5 0,0 0-8 16,0 0-4-16,0 2-9 0,0 6-10 15,-5 6 8-15,-1 15 11 16,-9 15 4-16,-6 17 0 0,-8 9 2 0,2 3-3 15,-1-2 5-15,1-6 17 0,-3 2 2 16,3-3-3-16,-3-4 6 0,3-2 3 16,0-4-13-16,0-1-5 0,4-4-7 15,0-5-5-15,6-3-1 16,-3-4-1-16,7-9 1 0,3-6-1 16,1-7-1-16,4-4-2 0,-1 2-7 15,1-2-23-15,-1-2-21 0,3-3-19 16,1-3-32-16,2-3-41 0,5-1-37 15,4-5-79 1,-1-2-147-16</inkml:trace>
  <inkml:trace contextRef="#ctx0" brushRef="#br0" timeOffset="15432.16">13669 3390 754 0,'0'-2'120'0,"0"1"-63"0,2 1 17 0,-2 0-74 16,0 5-4-16,-2 5-35 0,0 8 39 15,-4 11 9-15,-4 17 12 0,-4 15 4 16,-2 6 3-16,1-1 2 16,2-2 8-16,2-10-11 0,3 0-13 0,2-3 3 15,-1-3-11-15,3-6-3 16,0-3-3-16,0-10-28 0,2-7-29 0,2-6-23 15,0-2-25-15,0-1-51 16,6-2-30-16,1-2-87 0</inkml:trace>
  <inkml:trace contextRef="#ctx0" brushRef="#br0" timeOffset="15901.87">13599 3532 390 0,'0'0'122'15,"0"0"-66"-15,0 0 61 0,0 0-13 16,10-37-50-16,-7 28 3 0,1 0 5 15,1 0-5-15,2-3-9 0,-1 2-12 16,2-2-7-16,3 1-8 0,-1 0-6 16,2-1-3-16,4 2 1 0,0-1-2 15,0 3-3-15,0 0-2 0,2 2-3 16,1 2-2-16,-3 2-1 0,3 2-2 16,0 1 0-16,0 5 0 0,1 3 2 15,-2 5-1-15,2 4 1 0,-3 3 0 16,-2 3 3-16,-2 2 0 0,-1-1 1 15,-5-1-2-15,-3-1 3 0,-4-3 0 16,0-1 0-16,-7 0 9 16,-2-3 1-16,-8-1 7 0,-1-1 2 15,-5-3-3-15,0-1-5 0,-3-3-9 16,-1 0-1-16,2-2-6 0,4-2-17 16,-1 0-21-16,1-2-12 0,4-1-10 15,3 0-20-15,2-3-35 0,4 1-37 16,4-7-50-16,4 1-119 0</inkml:trace>
  <inkml:trace contextRef="#ctx0" brushRef="#br0" timeOffset="16495.32">14550 3807 170 0,'0'0'120'15,"-3"0"-51"-15,2 0 51 0,-1 1-41 16,2-1-20-16,0 0 2 0,0 0 5 15,0 0-1-15,2 0-6 0,2 0-10 16,1 0 17-16,5 0 11 0,4 0-14 16,3 0-22-16,4 0-24 15,2-1-17-15,0 0-6 0,5 0-40 16,1-1-45-16,2-2-61 0,17 0-86 16,-10 0-140-16</inkml:trace>
  <inkml:trace contextRef="#ctx0" brushRef="#br0" timeOffset="17045.84">15663 3657 282 0,'0'0'153'0,"0"0"-106"16,0 0 25-16,0 0-27 15,0 0-41-15,19-15-4 0,-14 15-3 16,-1 0-4-16,4 3-16 0,-1 3 5 16,2 2 7-16,1 5 5 0,-1 2 6 15,2 4 3-15,0 0 0 0,0 3 3 16,2-1 13-16,0 0 5 0,0-1 11 15,-1-2 9-15,2 0 10 0,-2-4 11 16,-2-2 1-16,3-1-2 0,-2-3-3 16,-1-2 2-16,1-2 8 0,-4-3-9 15,3-1-2-15,0-5 1 0,0-3-6 16,1-5-21-16,1-5-11 0,-1-3-10 16,1-10-13-16,2-10-4 0,-2 4-36 15,-2 5-16-15,-2 5-1 0,-2 10-23 16,1-3-3-16,0 0-15 0,1 4-71 15,-1 2-61-15,5 1-19 0,-1 5 30 16</inkml:trace>
  <inkml:trace contextRef="#ctx0" brushRef="#br0" timeOffset="17609.49">16313 3689 167 0,'0'0'69'0,"0"0"85"0,0 0-44 0,0 0-56 0,0 0-4 15,0 0 6-15,14-4-13 0,-11-1-2 16,-2 2 6-16,1-3-7 0,-1-1-14 31,1-1-9-31,-1 0-7 0,0-2 17 16,0 2 33-16,-1-3-22 0,0 1-14 16,-3 1-5-16,-1-2-16 0,-3 3-3 15,-3 1-23-15,-4 0 17 0,-6 3-22 16,-4 3-7-16,-3 2-2 0,-4 5-34 15,1 5-8-15,1 2 34 0,0 3 16 16,4 2-17-16,5 0 19 0,6 1 15 16,3-1 10-16,6 1 0 0,3 0 2 15,2-2 4-15,5 1 31 16,1-3 8-16,4 0 9 0,-1-1-2 16,1-4-2-16,2-2-3 0,-2-2 5 15,1-4 1-15,4-2-10 0,-3-3-6 16,3-4-24-16,-1-2-8 0,1-3-3 15,-1-2 0-15,0-3-15 0,2-1-14 16,-3-1-5-16,2 0-6 0,-3 0 15 16,-1 4 11-16,-3 4 2 0,-2 1 11 15,-3 6 0-15,1 1-2 0,-4 2-2 16,0 1-16-16,0 1-4 0,-2 3 5 16,-1 4 20-16,0 1 15 15,-1 5-5-15,0 2 4 0,1 1 9 0,-1 1 11 16,1 0 6-16,-1 1 3 15,2-2-2-15,2 1-2 0,2-3-6 16,3 1-4-16,2-3 4 0,3-1-2 16,6-3 0-16,1-2 0 0,5 0-10 15,3-2-11-15,4-5-10 0,0 0-2 16,1-5-32-16,0-2-27 0,-2-1-17 16,-1-4-32-16,10-15-51 0,-11 5-76 15,-4-2-194-15</inkml:trace>
  <inkml:trace contextRef="#ctx0" brushRef="#br0" timeOffset="17879.25">16662 3370 697 0,'0'0'7'0,"0"0"60"0,0 0 43 0,24-32-66 15,-17 26-44-15,1 2-27 0,-2 0 27 16,-2 3 47-16,-3 0-10 0,0 1 12 15,-1 0-28-15,0 6-21 0,0 7 0 16,-2 5 21-16,-1 8 17 0,-1 10-19 16,-4 12-4-16,1 8-10 0,-2 1-2 15,2-4-2-15,2-7-1 16,-1-6-17-16,5-2-16 0,-1 0-14 16,2-3-35-16,0-5-36 0,2-7-6 15,5 0-54-15,-1-7-90 0,1-3-14 0</inkml:trace>
  <inkml:trace contextRef="#ctx0" brushRef="#br0" timeOffset="18254.64">16918 3733 235 0,'0'0'181'0,"0"0"-83"0,0 0-6 15,8-34-45-15,-5 22-20 0,-1 3-18 16,1 1-8-16,-2-1 6 0,0 2 7 15,0 2 2-15,0 0 14 0,0 1 4 16,-1 2-4-16,0 1-5 0,0 1-25 16,0 1-16-16,-2 6-17 0,-1 3 31 15,-2 5 2-15,1 2 0 0,-1 4 1 16,1 3 4-16,0 1 3 0,3 2 5 16,1-1 0-16,4-1 0 0,2-1 2 15,1-2 12-15,2-4 13 0,2-3 8 16,-2-3 4-16,1-4 2 0,2-4 10 15,0-2 2-15,-2-2-3 0,5-2-16 16,-2-6-16-16,2-5-8 16,0-5-12-16,2-4-11 0,-3-3-25 15,2-2-17-15,-3 1 0 0,-1 2 10 16,-2 3-1-16,-1 2-31 0,-2 2-46 16,0 2-60-16,-1-3-66 0,-2 5-137 15</inkml:trace>
  <inkml:trace contextRef="#ctx0" brushRef="#br0" timeOffset="18661.84">17261 3733 296 0,'0'0'76'15,"0"0"83"-15,0 0-108 0,0 0-39 16,0 0-5-16,36 3-1 0,-27-3 9 15,2-1 34-15,-1-2 24 0,0-1 12 16,2 0-23-16,0 0-13 0,0-1-6 16,3 0-17-16,-2 1-1 0,2-3-7 15,-1 0-9-15,-1-1-6 0,-2-2-1 16,0 2 1-16,-2-1-3 0,-3 0-1 16,-2 0-1-16,-2 1-2 0,-2 1-5 15,-2 2-22-15,-4 1 14 0,-4 0 4 16,-4 3-2-16,-4 1-1 0,-2 7-6 15,-3 5 9-15,0 4 3 0,0 3 6 16,2 2 4-16,0 4 0 16,4 0 9-16,1 2 23 0,5-1 11 15,3-1 1-15,2 0-15 0,4-4-8 16,2 0-9-16,4-4-1 0,4-2 2 16,3-3-1-16,3-3 1 0,4-4-11 15,3-2-2-15,1-3-27 0,3 0-23 16,2-4-28-16,3-4-29 0,10-9-63 15,-5 1-116-15,-4 0-146 0</inkml:trace>
  <inkml:trace contextRef="#ctx0" brushRef="#br0" timeOffset="19117.41">17834 3602 494 0,'0'0'14'0,"0"0"48"0,0 0 70 0,0 0-66 0,32-34-31 15,-26 28-20-15,-4 0-15 16,-1 2-9-16,-1-2-13 0,-5 6-12 0,-4 0 8 16,-4 0 13-16,-5 6 13 0,-2 1 1 15,-3 1 0-15,-2 4-1 0,-1-2 0 16,2 3 0-16,2 0-16 0,2-2-10 15,4 0 3-15,2 1 13 0,5-4-17 16,4 1-8 0,3-2 8-16,2 0 13 0,4 0 14 0,4-1 13 0,5 1 32 15,2-1 3-15,2 0 5 0,5-1 3 16,2 1-18-16,3 1-25 0,-2-1-12 16,1 3 0-16,0-2-2 0,-2 2 1 15,-1 0 0-15,-1-1 6 16,-3 4 8-16,-3-3 3 0,-4 2-2 15,-4 0-4-15,-5 2 5 16,-3 1 7-16,-6 0 0 0,-7-1 4 0,-7 1-10 16,-6-2-1-16,-7-3-9 0,-8 1 1 15,-7-1-8-15,1-3-31 0,3-3-36 16,5-3-40-16,8 0-69 0,7 0-136 16</inkml:trace>
  <inkml:trace contextRef="#ctx0" brushRef="#br0" timeOffset="19260.49">18152 3952 1093 0,'0'0'2'0,"0"0"85"16,0 0-9-16,0 0-78 15,0 0-104-15,-4-21-170 0,-2 10-453 16</inkml:trace>
  <inkml:trace contextRef="#ctx0" brushRef="#br0" timeOffset="41171.81">21322 3685 31 0,'0'-5'3'0,"0"2"2"15,1-2 23-15,0 0 8 0,-1 1-3 16,0 0-3-16,0 2 2 0,1 0 41 16,0-1-25-16,-1 1 1 0,0 0-4 15,1-1-8-15,-1 0 4 0,1-1-7 16,0 1 2-16,-1 0 0 0,1 2-16 16,-1-1-20-16,0 1 5 0,0 0-5 15,0 0 5-15,0 1-5 0,0 0-4 16,0 0 2-16,1 2-8 15,1 1-8-15,1 4 14 0,2 4 4 16,0 3 1-16,1 5 3 0,-1 4 2 16,1 3 2-16,0 10 2 0,-1 7-3 15,5 9-2-15,-5 3 1 0,0-2-1 16,-4 0-2-16,0-5 1 0,-1 2 0 16,0 0 2-16,-1-3-4 0,1 1 3 15,0-1-3-15,0-1 1 0,0-3 2 16,0 0 2-16,0 0 1 0,0-2 3 15,0 0 0-15,1-1 0 0,0-2 4 16,-1-1 4-16,1-1-1 0,-1-6-2 16,0-8-3-16,0-5 0 15,0-2-2-15,0 1-1 0,0 4-4 16,0-1 1-16,0-1-2 0,0-3-2 31,0-1-2-31,0-2 1 0,0-3-2 16,0 1-1-16,0-3-3 0,0 0-8 15,0-3-36-15,0 1-24 0,1-2-18 16,5-1-40-16,0-2-37 0,0 0-72 0</inkml:trace>
  <inkml:trace contextRef="#ctx0" brushRef="#br0" timeOffset="41898.6">21293 4817 23 0,'0'0'22'0,"0"0"-3"0,0 0 40 16,0-1-15-16,0 1-8 0,0 0-11 15,0 0 7-15,0 0 8 0,0 0-6 16,-1 0-4-16,1-1-6 0,0 1-6 16,0 0-1-16,0-1-1 15,0 1-7-15,2 0-1 0,2 0 5 16,1 1 7-16,2 0 6 0,2 1-6 16,2 1-7-16,1-3-5 0,5 2 2 15,1 0 6-15,4 1-4 0,4-1 2 16,2 1-4-16,8 0-3 0,11 0 3 15,9 0-4-15,6-2-5 0,-1 2 1 16,-3-2 0-16,-2 1 2 0,4-2 2 16,2 1-2-16,5 2 1 0,5-1 0 15,0-1-1-15,4 3-1 0,0-1-1 16,-1 0 3-16,4 1 0 0,-1-1 5 16,4 1-1-16,1 0 1 0,-2 1-2 15,1 0 0-15,-2 2-1 0,-2-3 0 16,0 1-2-16,0 1-2 15,1 0-3-15,-1 1 1 0,1 2-1 16,-5-2 0-16,-2 0 0 0,0 1 0 16,-3 0 0-16,3 0 1 0,0 1-1 15,-4-2 0-15,-3 1 0 0,-2-1-1 16,-5 1 1-16,-3-1-2 0,-2 1 2 16,-2 0-9-16,-3-4-10 0,0 2-8 15,-4-3-13-15,-2 0-16 0,-2-2-48 16,-6-1-50-16,-12 0-37 0</inkml:trace>
  <inkml:trace contextRef="#ctx0" brushRef="#br0" timeOffset="44535.06">21504 4819 5 0,'0'0'26'16,"0"0"2"-16,0 0-1 0,0 0-6 15,0 0 0-15,0 0-5 0,0 0 1 16,0 0 1-16,0 0 7 0,0 0 20 16,1 0-4-16,-1 0 0 0,0 0 4 15,0-1-2-15,0 1-13 0,0-2-9 16,0 0-6-16,1 0-8 0,-1-1 0 15,0-1-5-15,1-1 3 0,0 1 0 16,1-1 0-16,0-1 3 0,0 0 0 16,1-1 1-16,1-2 8 0,0 1 6 15,-1-2 2 1,1 0 3-16,1 0-4 0,-2 1-5 0,1-3-11 0,1 1-3 16,-1-1 0-1,1 1-1-15,2 1 1 0,-2-2 0 0,1 0 2 16,-1 1 1-16,0-3-1 15,0 2 0-15,1-1-1 0,0 0 0 0,0 0 4 16,-1-1 1-16,0 2 1 0,-1-1-1 16,1-1-1-16,-1 2-3 0,1 0-1 15,0-1-2-15,0 0-1 0,-1-1 1 16,2 1-3-16,0-1 1 16,0 0-2-16,0-1 3 0,1 0-3 15,2-1 3-15,0-1-2 0,-1 2 1 0,0-1 2 16,1 1 0-16,-2 0 0 0,1 0 0 15,-2 1 4-15,1-1 1 0,-1 1 2 16,0 0-1-16,-1 0 1 0,1 0-3 16,-1 0-2-16,0 1-5 15,0 0 0-15,0 0-1 0,1 0-1 16,0 0 0-16,1-1 1 0,0 0-1 16,-1 1 0-16,1-1 1 0,0 2 0 15,-1-2 0-15,-1 3 2 0,2-1-1 16,-2 0 0-16,-1 0 0 0,2 1 2 15,-1 1 0-15,0-1-1 0,1 2-1 16,-1-2-1-16,-1 1 0 0,2 0 0 16,-2 0-1-16,2 1 0 0,-1-2 1 15,0 2-1-15,3-1 0 0,-2 0 1 16,1-2-1-16,-1 2 1 0,2-1 0 16,0 2 0-16,1-2 0 0,-2 1 0 15,0 0 1-15,1-1 0 0,0 3 0 16,-1-2-1-16,-1 2 1 15,3-1-1-15,-2 2 0 0,0-1 0 16,0 0-1-16,3-3 0 0,-1 4 0 16,0-2 0-16,2 0 0 0,-1-1 1 0,1 1-1 15,0 0 1-15,1-1 0 0,-2 2 2 16,3 1-1-16,-2-1 0 16,-2 0 0-16,1 2 2 0,-1-1 0 15,-1 1-3-15,2 0 0 0,-1 2 0 16,1-1-2-16,0-1 1 15,0-1 0-15,0 3-1 0,2 0 1 0,0-1 1 16,-1 3-1-16,3-2 1 0,-2 1 0 16,1 0 1-16,-2 0 1 0,0 2-1 15,2 0-1-15,-2 1 2 0,0 0-2 16,2 0 0-16,-1 0 0 0,0 0 2 16,1 2-1-16,1 1-1 0,-1 0 0 15,1 1 0-15,1 0-1 0,-2 1 1 16,2 0 0-16,-1 2 0 0,1 0 1 15,0 0-1-15,1 0 0 0,-2 2 1 16,1-1 0-16,-1 1 0 0,1 2 0 16,0-1 0-16,0 3 3 0,0-1 0 15,0 2 1-15,0-2-5 0,1 0 7 0,-1 1-4 16,0 1-1-16,0-1 2 0,1 1-3 16,-1 1 2-16,2-1 2 0,-3 0-1 31,2 2-2-31,-2-1 0 0,2 1 2 15,0 0-1-15,-1-1-2 0,1 3 1 16,0-2-2-16,-1 1 4 0,1 1-4 16,-1 0 2-16,0 0-1 0,0 1 0 15,2-3 1-15,-2 3 0 0,2-1 2 16,0-1-3-16,0 1 1 0,-1 0-1 16,2 1-1-16,-2 0 2 0,2-1-2 15,-1 1 1-15,-1-1 0 0,1 1 3 16,-1-2-2-16,1 1-1 0,-1-2 3 15,0 1-2-15,-1-1-2 0,1-1 4 16,-2 0-2-16,2 0-2 0,-2 1 2 16,1-1 0-16,-1 0-2 0,1 0 4 15,-2-1 0-15,1 0 1 0,0-1 3 16,-1-1 0-16,1 0-2 0,-3 0 0 16,2 0 0-16,-2-2-2 0,0 1-2 15,1 0 2-15,-2-1 0 0,0 0 1 16,1 1 0-16,-1-1-1 0,0 0-1 15,1-2 2-15,-1 1 0 0,-1-2-3 16,2 1 0-16,-2 0 4 16,0 0-6-16,0-1 3 0,0-1-1 15,-1-1-2-15,-1 2 2 0,2 0-1 16,-2 0-1-16,-1-2 1 0,2 1-1 16,-1-2 0-16,0 0 1 0,1 1-1 15,-2 0 0-15,1 1 1 0,1-1 0 16,-1 2 2-16,-1-3-3 0,1 1 4 15,1-1 0-15,-1 0-3 0,0 2 2 16,0 1-2-16,2-2-1 0,-2 1 1 16,0-1-1-16,1 1 0 0,0-1 1 15,0 1-1-15,-2-1 0 0,2 1 1 16,0 0 2-16,0-2-3 0,-2 0 5 16,2 1-1-16,1-1 1 15,-2 0 1-15,2 1 2 0,0 0-4 16,-1 0-1-16,0 0-1 0,0-1 0 15,-1 0-1-15,3 1 0 0,-3-2 0 16,1 2 0-16,3 0 1 0,-3-1-1 16,2 1 2-16,-1 0 0 0,3-1 0 15,-1 1 0-15,2-1 2 0,0 0 2 16,0 0 0-16,2-1-3 0,-1 3 0 16,1-4-3-16,1 3 1 0,-2-1-1 15,2 0-1-15,-1 0 0 0,1 2 1 16,1-2-1-16,0 0 1 0,2 2 0 15,1-2 0-15,-1 2-1 0,2-2 2 16,0 0-2-16,1 0 1 0,-1-1-1 16,0 1 0-16,-1-1 1 15,1 2-1-15,-2-2 0 0,-2 2-1 0,0-2 1 16,1 0-1-16,-4-1 0 16,-1 1-3-16,1-2-10 0,-3 1-17 15,-1-1-15-15,1 0-10 0,-2 1-13 16,-2-1-12-16,0 0-31 0,-2 0-24 15,-2-1-36-15,0-1-59 0,-3-2-86 0</inkml:trace>
  <inkml:trace contextRef="#ctx0" brushRef="#br0" timeOffset="45496.06">23446 4513 7 0,'0'-3'30'0,"1"-1"13"0,-1 1-3 16,0-1-13-16,0 1-8 0,0 1 26 16,0 0-15-16,0 1 0 15,0-2-7-15,0 0 1 0,0 0 4 16,0-1 9-16,0 1 2 0,0 1 4 15,0 0-10-15,0 1-10 0,0-1 1 16,0 1-4-16,0 0 1 0,0 0-6 16,0 1-3-16,0-1-1 0,0 1 0 15,0 0-1-15,0 0 1 0,0 0-3 16,0 0 0-16,0 0 1 16,0 0 6-16,0 0-2 0,0 0 1 0,0 0-1 15,0 0-2-15,0 0 2 16,0 0-1-16,0 0 1 0,0 0-3 15,0 0 1-15,0 0 0 0,0 0 0 0,0 0-1 16,0 0-1-16,0 0-1 0,0 0-3 16,0 0-3-16,0 0-2 0,0 2-7 15,-1 4-1-15,1 3 8 0,-2 3 1 16,1 5-1-16,-2 4 2 16,2 2-2-16,-2 3 1 0,0 3 1 15,1 1 2-15,0-1 7 0,-1 3 3 16,1-2 1-16,0-1 1 0,-1 0 0 15,1-3-2-15,0 0 1 0,1-3-4 16,-1-2-3-16,0-3-4 0,2-2-2 16,-1-2 1-16,1-4-2 0,0-2 1 15,0-3-1-15,0-1-1 0,0-2-4 16,0-1-12-16,0-1-8 0,0 0-5 16,1 0-26-16,3-2-32 0,1-6-63 15,0 2-115-15,0-2-94 0</inkml:trace>
  <inkml:trace contextRef="#ctx0" brushRef="#br0" timeOffset="46021.32">23498 4753 68 0,'0'0'126'0,"0"-1"-20"0,1 0-12 0,-1-2-5 16,4 0-9-16,0 0-36 0,0-2-6 15,2-1-4-15,2 0-3 0,0-1-7 16,1 2-1-16,-1-1-2 16,0 1-7-16,1-1-3 0,-1 0-10 15,0 1-1-15,0 0 0 0,0 0-2 16,0 1-9-16,0 1-30 0,1 2-12 16,-2 0-17-16,1-1-22 0,-2 2-17 15,2 0-32-15,0 0-27 0</inkml:trace>
  <inkml:trace contextRef="#ctx0" brushRef="#br0" timeOffset="46214.68">23567 4849 298 0,'0'0'58'0,"0"0"6"0,0 0 31 0,0 0-47 16,0 0-29-16,0 0-8 0,0 0 5 15,0 0 16-15,-5 14-2 0,9-15-8 16,2-1-9-16,2-1-13 0,2 2-26 16,2-2-44-16,0-1-51 0,0 3-26 15,5-1-10-15,-3 2-18 0</inkml:trace>
  <inkml:trace contextRef="#ctx0" brushRef="#br0" timeOffset="46402.14">23733 4945 369 0,'0'0'91'0,"0"0"5"16,0 0-3-16,0 0-32 0,0 0-9 15,0 0-4-15,0 0-23 0,0 0-18 16,35-5-7-16,-28 2-2 0,1 0-20 16,1 0-28-16,0-1-25 0,1 1-21 15,2-1-39-15,8-2-26 0,-5 2-46 16</inkml:trace>
  <inkml:trace contextRef="#ctx0" brushRef="#br0" timeOffset="47374.48">23673 4849 180 0,'0'0'120'0,"0"0"-78"0,0 0 37 15,0 0-19-15,0 0-15 0,0 0-2 16,-18-21 6-16,18 15 8 0,0-2-23 16,0 0-12-16,1-3-9 0,6-3-5 15,0-1 0-15,3-1 5 0,2-3 8 16,2-1 3-16,3-2 4 0,0 0-2 15,3 1-8-15,2-3-11 0,-1 1-5 16,4 0-2-16,3-1-1 16,1 1 0-16,-1 1 1 0,4 0-3 15,-2 2 3-15,1 1 2 0,-1 3 4 16,-1 0 3-16,-1 1-2 0,-3 2-5 16,0 1 0-16,-3 2-2 0,0 1 0 15,-5 1 0-15,-2 2 2 0,-3 1 0 16,-3 1-1-16,-1 2 0 0,-3 0 1 15,-3 2-2-15,1-1 2 0,-3 0 3 16,0 1-2-16,0-1 9 0,0 1-1 16,0 0 3-16,0 0 3 0,0 0 3 15,0 0-7-15,0 0 0 0,0 0-7 16,0 0-1-16,0 0-3 0,-2 0-2 16,0-1 0-16,-2-1-3 0,-1-2-2 15,-2 2 1-15,-3-2-2 0,-1 1-1 16,-3-1 7-16,0 1-2 0,-3-1 2 15,2 1-2-15,-3 1 2 0,1 0-2 16,-1 0 2-16,0 0 0 0,2 1-1 31,2-1 1-31,1 1 0 0,3 0 1 16,1 0 1-16,3 1-1 0,2-1-1 0,2 1 1 0,1 0-1 16,1 0 5-16,0-1-4 0,0 1-1 15,0-1 0-15,2 0 1 0,1 1 4 0,2 0-2 16,4 0 6-16,2 0-3 0,3 0-3 15,1 0 2-15,1 0-4 0,2 0-1 16,0 0 1-16,-1 0-1 0,1 0 0 16,1 0 0-16,-2 0-1 0,-1 1-3 15,1 1 3-15,-2-1 1 0,0 1-1 16,-2-1 1-16,1 1-1 0,-3 0 0 16,0-1-2-16,-5 1 1 0,-1 0-5 15,-2 1 1-15,-1 1-9 16,-2 3 4-16,0 2 11 0,0 0 0 15,-2 4 0-15,-4 1 3 0,-1 1-1 16,-3 0-2-16,0 1 0 0,-1 1 0 16,-1-2-4-16,0 0-16 0,-1 1-10 15,4-2-13-15,0 0-12 0,0-1-8 16,1-2-10-16,3 0-2 0,2-3-26 16,2-1-32-16,5 0-15 0,2-3-32 15</inkml:trace>
  <inkml:trace contextRef="#ctx0" brushRef="#br0" timeOffset="48301.93">24716 3792 75 0,'0'0'54'0,"0"-1"-1"0,0-1 42 31,0 1-27-31,0-2-30 0,0 3-14 16,0 0 3-16,1-1 15 0,-1-1 0 16,0 2-8-16,1-2 4 0,-1 2 7 0,0 0-6 15,0-2-7-15,0 2-2 0,0 0-6 16,0 0 0-16,0 0-2 0,0 0-10 15,0 0-8-15,0 0-2 0,0 0-1 16,0 0-1-16,0 0-3 16,-2 0 0-16,-4 0 0 0,-2 3-1 15,-1 0 2-15,-2 2 2 0,0 0 0 16,-2 0 0-16,0 2 0 0,-2 0-2 16,1 0-3-16,-1 0 0 0,0 4 1 15,0-3 1-15,2 1 1 0,-1 2 2 16,1-2-1-16,-1 3 1 0,1-2 0 15,2 2-1-15,-2 0 1 0,2 1 0 16,-1-2 0-16,1 1-1 0,0-1-1 16,-2-1-3-16,4-1 2 0,-1-1 3 15,1-1 0-15,1 0 1 0,2-1 0 16,-1-1 1-16,2-2 1 0,-2-1 1 16,2-2 2-16,-1 0 4 0,1-2-2 15,0-1-1-15,-1-4-3 0,4 0 7 16,-2 0-1-16,2-1 0 0,2-1-6 15,0 0-2-15,0-1-2 0,2 1 0 16,2 1 0-16,0 0 0 0,0 1 13 16,1 0-3-16,-2 2 7 0,1 1-4 15,-2 0-3-15,2 2-3 0,-1 0-4 16,3 1 0-16,-2-1-2 0,3 1 0 16,1 1-2-16,0 0 1 0,3 1-1 15,0 4 1-15,4-1-2 0,-2 3 2 16,3 3 0-16,0 0 3 15,2 2 0-15,0 1 5 0,3 2 2 16,-1 0-3-16,-1 3 3 0,1-1-1 16,-1 1 1-16,-1 0 3 0,-1 1-5 15,-2-2-3-15,-1-1-4 0,-1 0 1 16,-4-2-2-16,2-2 0 0,-5-1 0 16,1-1-1-16,-2-2 1 0,-2-1-1 15,1-1-5-15,1-2-18 0,-3 1-24 16,0 1-26-16,0-2-24 0,1 2-23 15,1-1-49-15,-2 1-42 0,1-2-41 16</inkml:trace>
  <inkml:trace contextRef="#ctx0" brushRef="#br0" timeOffset="49388.91">23335 5389 131 0,'1'-2'58'0,"0"-2"16"0,-1 2-1 16,1-1-25-16,0 0-26 0,0 2 2 16,1 0 11-16,-1-2-1 0,0 1-6 15,0 1 17-15,-1 0 0 0,0-1-3 16,0 2 3-16,0 0-12 0,0 0-16 16,0 0-3-16,0 0-6 0,0 0-8 15,0 0-7-15,0 4-7 0,0 2 14 16,0 4 1-16,0 3 1 0,0 5 3 15,-1 3-3-15,-1 2 1 0,0 4-2 16,1 1 3-16,-3 1 0 0,1 3 2 16,0-1-5-16,0 2 0 0,0-4-1 15,1 1 0-15,-1-4-2 0,1-1-10 32,2-6-17-32,-3 1-16 0,2-6-22 0,1-1-11 0,0-5-14 0,0-4-44 15,2-3-81-15</inkml:trace>
  <inkml:trace contextRef="#ctx0" brushRef="#br0" timeOffset="49733.02">23316 5454 105 0,'0'0'75'0,"0"0"31"0,0 0-2 15,0 0-42-15,0 0-15 0,-2-11 12 16,2 10-1-16,0-2-5 0,0 2-7 16,3-2-11-16,0-1 2 0,0 1-7 15,3-1-1-15,-1 0-5 0,1 0-12 16,2 1-6-16,1 0-6 0,0 1-1 15,1-3 0-15,1 4 1 0,-1-2-4 16,1 0 0-16,0 2-12 0,-1 1-20 16,0 0-10-16,0 0-5 0,-1 0-7 15,-1 1-16-15,0 2-24 0,-3 1-42 16,-1 3-39-16,-2-1 18 0</inkml:trace>
  <inkml:trace contextRef="#ctx0" brushRef="#br0" timeOffset="49983.78">23339 5574 114 0,'0'0'106'16,"0"0"-1"-16,0 0 20 0,0 0-27 16,0 0-24-16,0 0-12 0,0 0 2 15,0 0 5-15,21-2-13 0,-11 1-21 16,2 0-8-16,0 1-17 15,2 0-9-15,-1-2 0 0,1 1-1 16,1 0 0-16,0-1-10 0,2 2-21 16,-2 0-29-16,2 0-22 0,-2 0-16 31,7 0-29-31,-4 0-47 0,-3 0-82 0</inkml:trace>
  <inkml:trace contextRef="#ctx0" brushRef="#br0" timeOffset="50770.41">23765 5761 63 0,'0'0'56'16,"0"0"13"-16,0 0 10 0,0 0-18 15,0 0-5-15,5-11-3 0,-5 10 1 32,0-1-9-32,0 2-7 0,0 0 3 15,0 0 1-15,0 0-18 0,0 0-12 16,0 0-2-16,0 0-4 0,0 0-6 16,-1 0 0-16,-2 0-2 0,-1 4-1 15,-1-2 2-15,-4 5 1 0,2 0 1 16,-1 1-1-16,-1 3 4 0,-1 0 4 15,0 2 0-15,0 1-1 0,-1 3-2 16,0-1-3-16,0 0 1 0,-1 3-2 0,2-4 2 0,-3 2-1 0,2 0 0 16,0-2-1-16,-2-1 4 0,2-1-4 15,1-1 3-15,0-4-2 0,3-1-1 16,1-4-1-16,3 0 4 0,0-3 9 16,0-2 7-16,1-3 4 0,-1-5-11 31,0 0-7-31,2-4-2 0,0 0 1 15,1 0 7-15,0 1 11 0,0 0 3 16,1 2 2-16,0 0-8 0,2 4-1 16,0 0-3-16,-1 2-2 0,-1 3-7 15,1 1-4-15,0 1-3 0,1-1-3 16,1 1 1-16,0 0 0 0,2 0-1 16,1 2 3-16,0 5 4 0,2 1-2 15,1 5 2-15,1 1 2 0,0 1 0 16,0 3 1-16,1-2 1 0,0 3-3 15,0-3-4-15,0-1 2 16,-2 2 5-16,3-2-4 0,-3-2-2 16,-1 1 2-16,1-3 4 0,-1 1-3 15,-1-3 1-15,3-1-3 0,-3 1 0 16,1-2-2-16,0-2-1 0,1 1-10 16,0 1-19-16,0-2-26 0,2 2-32 15,6 1-57-15,-3-2-89 0,-2-3-196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02:36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 3740 22 0,'0'0'31'15,"0"0"3"-15,0-2 18 0,0 2 7 16,0 0-15-16,0-1-11 0,0 1 5 16,0-1 2-16,0 0 2 0,0 0-14 15,0-2 1-15,0 0 1 0,0 0-3 16,0-1-2-16,0 1-3 0,0-1 5 15,0 2 4-15,0-2 1 0,0 2 0 16,0 1-8-16,0-2 0 16,0 1-1-16,0 2-3 0,0 0-12 15,0 0-8-15,0 0-9 0,0 6-6 16,-1 1 12-16,-1 4 3 16,-1 2 4-16,-1 3-2 0,1-1 0 15,0 1 1-15,0-1-3 0,1-2 1 0,-1-2-1 16,2-1 0-16,0-1 0 15,0-1 0-15,0-3 0 0,1 0 0 0,0-3 0 16,0 0 0-16,0 0 5 0,0-2 1 16,1 0 5-16,2 0 9 0,3 0 15 15,1-2-11-15,4 0-5 0,0-1-9 16,-1-1-2 0,4 2-8-16,-3-2-2 0,1 3 0 15,1-1-1-15,0 2-3 0,1 0 0 16,0 0 3-16,3 4-1 0,-2 1 4 15,4 3-1-15,-4 2 0 0,0 2 1 0,-1 1 0 0,-2 0 0 16,-3 2 1-16,-2 0 0 16,-3 1 2-16,-3 0 1 0,-1 2 5 15,-6 0 4-15,-4 1-1 0,-5-1-1 16,-5 0-6-16,-2 0-5 0,-1-1-2 16,-1-3-8-16,0 0-3 0,2-3-13 15,2-2-15-15,1-2-6 0,-2-2-22 16,4-2-27-16,0-2-30 0,-1-1-47 15,5 0-8-15</inkml:trace>
  <inkml:trace contextRef="#ctx0" brushRef="#br0" timeOffset="312.35">965 3652 403 0,'0'0'17'0,"0"0"61"0,-2-7 32 15,2 6-7-15,0-2-36 0,0-1-39 16,3-2-9-16,4-1-2 0,4 0-4 15,5-3 0-15,1-1 7 0,7 1-8 16,1-2-10-16,0 3 1 0,1-3-3 16,-1 3-8-16,1-1-18 0,-1 1-19 15,0 0-41-15,-1 0-43 0,4 0-74 16,-6 2-41-16</inkml:trace>
  <inkml:trace contextRef="#ctx0" brushRef="#br0" timeOffset="954.81">1202 3425 298 0,'0'0'4'16,"0"0"2"-16,0 0 26 0,-41-20-7 15,27 14-20-15,-3 1 0 0,-1 3 2 16,1 0 21-16,-3 2-6 0,1 0 1 16,-2 3 5-16,0 3 8 0,-1 6 5 15,-5 0 3-15,0 6 0 0,-8 10-14 16,-8 10-5-16,-7 14-9 0,-5 5-9 16,4 4-6-16,7-1 3 0,7-1-4 15,3 0 0-15,7 2 5 0,6-1-2 16,6-2-2-16,10-4 0 0,4-3-1 15,4-4 0-15,8-3-2 0,5-6-7 16,5-2 1-16,1-7 0 0,-2-6 3 16,9 1 5-16,9-2 0 0,6 3 8 15,6-3 4-15,2-5 5 16,-5-7 10-16,3-2-4 0,-1-6 14 16,0-2-6-16,3-1-6 0,0-7 4 15,0-3 1-15,0-5 2 0,-3-1-8 16,-2-4-10-16,-1 0-2 0,-6-2-9 15,-9 4 4-15,-6 2-2 0,-7 3 7 16,-2 1 6-16,1-4 0 0,0-4-7 16,1-4-4-16,-2-3-6 0,-2-7-1 15,-3-9 0-15,-1-9-10 0,-4-2 7 16,-3 1-5-16,-3 5 4 0,-3 5 3 16,-3 2-2-16,-2 2 1 15,-2 3-3-15,-2 7 2 0,2 8 2 16,-1 5 1-16,0 0-1 0,-5 0 0 15,-4-3 0-15,-4-1 1 0,-1 0 0 16,-1 1 0-16,-1 4 0 0,1-2 0 16,0 4-1-16,1 2-2 0,0 1-2 15,-1 2-5-15,-1 3-18 0,-1 1-13 16,0 4-20-16,0 1-23 0,-1 0-19 16,2 1-28-16,-9 7-57 0,7 1-28 15</inkml:trace>
  <inkml:trace contextRef="#ctx0" brushRef="#br0" timeOffset="1853.36">3421 3778 290 0,'0'-5'47'16,"0"-1"-47"-16,0-1 93 0,1 1-2 15,0 0-10-15,1 0-31 0,-2 4 1 16,0-3-12-16,1 4-1 0,-1 1-4 16,0-1-5-16,0 1-17 0,1 0-11 15,0 3-1-15,3 7 0 0,2 3 25 16,-1 8-1-16,2 5-4 15,-1 9-5-15,-1 9 4 0,-3 8-3 0,-1 0-5 16,-1-3-2-16,0-8-2 0,0-11-3 16,0-5-3-16,0-6 0 0,0 0-1 15,0 2 0-15,0 3-3 16,0 0-22-16,0-2-22 0,0-3-14 16,0-3-14-16,0-2-8 0,0-3-21 15,-1-3-24-15,-4-5-36 0,-3-3-29 16</inkml:trace>
  <inkml:trace contextRef="#ctx0" brushRef="#br0" timeOffset="2213.63">3171 3782 362 0,'0'0'9'16,"0"0"23"-16,0 0 70 0,0 0-17 15,-18-37-19-15,17 32 9 0,0-1-23 16,1 1-6-16,1 0-20 0,3 1-19 16,4-2-7-16,1 2-2 0,6 1-2 15,0 2 2-15,5 1-4 0,3 4 3 16,3 5 3-16,1 3 0 0,10 7 2 16,6 8 3-16,9 9 2 0,-2 4 0 15,-2 2 5-15,-9-2-6 0,-10-4 8 16,-2 0-2-16,-7-2 3 0,-7-8 5 15,-3-2-1-15,-6-6 2 0,-4 3-1 16,0 2-6-16,-7 5-6 0,-3 0 3 16,-9 1-4-16,-2-4-1 0,-7-2-1 15,-8 2-5 1,-14-1-2-16,-10-2-11 0,-5-2-21 0,3-6-21 16,4-6-13-16,9-5-25 0,6-2-23 15,6-1-44-15,12-4-49 16,7-1-56-16</inkml:trace>
  <inkml:trace contextRef="#ctx0" brushRef="#br0" timeOffset="2717.53">3924 4116 466 0,'0'0'74'0,"0"0"25"0,0 0-5 16,0 0-47-16,0 0-10 0,-4-3-7 15,8 2-12-15,3-1-14 0,3-1-3 16,5 1 7-16,4-2 7 0,2 0 7 16,4-1 6-16,2 1 8 0,1 0-9 15,7-2 4-15,6-1-2 0,8-4-7 16,0 1-11-16,-3-1-11 0,-11 2 1 15,-12 0-1-15,-8 3 4 0,-3-2-3 16,-1 1-1-16,-1-1-5 0,0-2-9 16,-7 1 3-16,-3-1-18 0,-4-1-1 15,-8 1-15-15,-5 2-8 0,-6 1-12 16,-9 6 14-16,-10 4 13 16,-7 10 11-16,-3 5 12 0,4 4 5 15,3 2 4-15,7 0-3 0,2 1 5 16,9-2-11-16,4-3-12 0,9-5 14 15,0 0 6-15,1 3 7 0,2 1 0 16,3 4 13-16,5-1 23 0,3-1-6 16,6-2 1-1,5 0 4-15,4-2-5 0,6-3 4 16,3 0-9-16,3-4-13 0,12-2-12 16,6-2-2-16,11-6-30 0,1-3-54 0,-5-7-62 15,-14 1-123-15</inkml:trace>
  <inkml:trace contextRef="#ctx0" brushRef="#br0" timeOffset="3163.85">5005 3980 324 0,'0'0'48'0,"0"0"-48"16,0 0 73-16,0 0-33 0,1-1-18 15,-1 0-22-15,-2-3 0 0,-3 1-15 16,-4-2-5-16,1 1 0 15,-4 2 1-15,-4 1 10 0,-1 1 4 0,-4 5-5 16,-3 2-12-16,-2 3-5 0,-1 3 7 16,3 2 8-16,-1 1 12 0,3 2-2 15,3 3 3-15,3 0-1 16,3 0 4-16,3 0 12 0,3 1 11 16,3-1 22-16,3 0 11 0,3-2 5 15,4 1 2-15,4-4-4 0,4-2 4 16,1 1-16-16,3-4-5 0,2-2-18 15,1-1-6-15,3-2-4 0,2-2-2 16,2-4-12-16,0 0-4 0,1-7-17 16,0-3-39-16,0-1-33 0,9-11-42 15,-6 4-85-15,-5-2-87 0</inkml:trace>
  <inkml:trace contextRef="#ctx0" brushRef="#br0" timeOffset="3418.68">5247 4004 422 0,'0'0'6'0,"0"0"95"16,0 0-19-16,0 0-71 16,0 0-11-16,0 0-6 0,3 8 6 0,0 0 16 15,0 2 19-15,0 2 13 0,0 3 4 16,0 3-7-16,-1 1-6 0,2 2-12 15,0 1-6-15,-1 1-12 0,1 1-4 16,1-1-3-16,2 1-2 0,-1-3-34 16,2 0-30-16,1-3-36 0,0 0-21 15,10 0-36-15,-3-5-47 0</inkml:trace>
  <inkml:trace contextRef="#ctx0" brushRef="#br0" timeOffset="3567.9">5405 3923 747 0,'0'0'0'0,"0"0"0"16,0 0 14-16,0 0-14 0,0 0-120 16,0 0-80-16,0 0-99 0</inkml:trace>
  <inkml:trace contextRef="#ctx0" brushRef="#br0" timeOffset="3893.36">5890 4246 276 0,'0'0'96'15,"0"0"14"-15,0 0-41 0,0 0-43 16,0 0-3-16,0 0-8 0,27-36-6 16,-22 24 18-16,-2-1-6 0,-1 1 6 15,0-1 13-15,-2 2-6 0,0 0 1 16,0 0-13-16,0-2-8 0,-3 2-6 16,-2 0-7-16,-2 0-1 0,2 0-6 15,-3 0-5-15,-1 2-13 0,-3 2-4 16,1 1-3-16,-2 3-15 0,-1 1 1 15,-3 2-21-15,1 5-31 16,-4 6-14-16,1 4 0 0,0 4-31 16,-1 12 30-16</inkml:trace>
  <inkml:trace contextRef="#ctx0" brushRef="#br0" timeOffset="4080.82">5803 4375 67 0,'0'0'122'0,"0"0"48"0,41-19-60 15,-25 2-30-15,-2-5-15 0,-2-7 7 16,0-14-29-16,-1-21-22 0,-3-20-7 16,2-12-13-16,-3 2 1 0,-1 14-2 15,0 21 3-15,-4 12 5 16,1 15 17-16,-3 9 5 0,0 7-16 16,0 3-14-16,0-2-39 0,0 0-22 15,-4-3-43-15,-1 2-52 0,0 3-82 16</inkml:trace>
  <inkml:trace contextRef="#ctx0" brushRef="#br0" timeOffset="4620.08">6044 4067 472 0,'0'0'6'0,"0"0"68"16,0 0 81-16,0 0-125 0,13 40-18 16,-10-33-1-16,2-1-4 0,1-2 5 15,2 0 18-15,1 0 9 0,1-2 0 16,2-1-4-16,0-1-3 0,3 0-9 16,2-4-18-16,0-1 3 0,0 0-4 15,2-2 3-15,1 0-2 0,-2-1-2 16,1 1 3-16,-1 0-4 0,0 0 2 15,-1 0 0-15,0 0 0 0,-4 0 7 16,0 0 5-16,-2 2 7 0,0 1-2 16,-3 0-1-16,0-1-5 0,-3 3-7 15,0-1-1-15,-4-1-1 0,0 1 2 16,-1-1-1-16,0 2-7 0,-4-3-6 16,-1 2-7-16,-4-1-4 0,-5 4 0 15,-1 0-3-15,-5 7 0 0,-2 2 3 16,-3 3 3-16,0 3 0 15,1 2 1-15,-1 1 9 0,3 1 4 16,1 2 0-16,2-1 0 0,4 0 2 0,1 1 4 16,4-3 0-16,4 1 9 0,3-2 7 15,2 0 2-15,1-2 1 0,1 0-7 16,4-2-3-16,3-1-3 0,2-1-2 16,2-2 1-16,3-2-1 15,2-2-2-15,3-1-8 0,1-4-3 16,3 0-31-16,0-6-61 0,10-11-92 0,-6 0-179 15</inkml:trace>
  <inkml:trace contextRef="#ctx0" brushRef="#br0" timeOffset="5585.77">7607 4116 36 0,'0'0'77'0,"0"0"-30"0,0 0 61 16,0 0-53-16,0 0-14 0,0 0 4 15,0 0 9-15,0 0-2 0,0 0-9 16,0 1-7-16,0-1-5 16,0 0-7-16,0 1-1 0,0-1 4 0,3 3 7 15,4-1 14-15,3-1 17 0,9 0 5 16,14-1-9-16,19-5-5 0,28-6-15 15,11 0-9-15,4-2-7 0,-2 5-8 16,-11 2-4-16,-5 1-8 0,-1 2-4 16,-7 2-1-16,-5-4 0 0,-7 4 0 15,-4-2-10-15,-7 3-11 0,-5 0-19 16,-7 0-32-16,-7 0-41 0,-7 0-49 16,-1 0-68-16,-9-1-83 15</inkml:trace>
  <inkml:trace contextRef="#ctx0" brushRef="#br0" timeOffset="6039.11">8411 3871 445 0,'0'0'68'0,"0"0"-68"15,0 0 80-15,0 0-1 0,0 0-30 16,0 0 2-16,-13-16 3 0,13 15-9 16,0 1-16-16,0 0-12 0,0 0-7 15,0 0-5-15,0 0-5 0,0 0-2 16,0 1 0-16,5 3 2 0,3-1 23 15,5 4 12-15,4 0 0 0,2 4-16 16,5-2-8-16,3 1-6 16,2 1-2-16,1 3-2 0,0 0-1 15,0 2 0-15,0 2 0 0,-5-2 0 16,-1 3 0-16,-2-1 0 0,-4 0 0 16,-4 1-1-16,-6 0 1 0,-4-1 1 15,-4 2 3-15,-3-2 2 0,-6 1 2 16,-5 0-2-16,0-2-1 0,-5 1 0 15,1-3-4-15,-4 1-1 0,-3-3-14 16,4 1-11-16,-4-1-16 0,0-2-21 16,2 0-20-16,0-1-21 0,3-1-30 15,-5-2-39-15,6-1-55 0</inkml:trace>
  <inkml:trace contextRef="#ctx0" brushRef="#br0" timeOffset="6979.81">9788 3909 406 0,'-1'-8'1'0,"1"-1"18"0,3-2 20 16,0-2 28-16,6 0-11 0,2 0-15 16,4 1-4-16,4 0 13 0,3 4-10 15,1 2 0-15,1 1-7 0,2 5-9 16,2 3 0-16,-1 5-7 0,0 3-5 15,1 7-5-15,-1 2-3 0,-2 6 6 16,4 9-8-16,1 10 1 0,3 7 1 16,-4 2-2-16,-6-6-2 0,-7-7-3 15,-8-12-1-15,-5-5 2 0,-3-6-19 16,0-1 0-16,-3 2 7 0,-4-1 2 16,-2 2-3-16,-1-4 7 0,-2-3 6 15,-2-4 2-15,-2-6 7 0,-3-3 9 16,0-7 18-16,0-6 8 0,0-6-2 15,3-4 10-15,0-3-7 0,5-2-2 16,3 0-5-16,4 1-6 0,4 1 1 16,1 4-7-16,9 0-2 0,3 2-4 15,7 1-6-15,3 2-2 0,9-1-1 16,12 0-8-16,8 0-1 0,1 1-1 16,-4 1-30-16,-7 6-33 0,-13 1-30 15,-5 4-44-15,4-2-43 0,2-1-43 16,-2 1-81-16</inkml:trace>
  <inkml:trace contextRef="#ctx0" brushRef="#br0" timeOffset="7465.52">10599 4037 419 0,'0'0'20'0,"0"0"-9"16,0 0 78-16,0 0 16 0,0 0-61 15,22 38 5-15,-8-31 26 0,-1 0 4 16,1-1-19-16,2-2 1 0,6 0-9 16,-1-2 2-16,4-2-7 0,0-2-17 15,2-2-3-15,-2-2-8 0,-1 1 5 16,0-1-4-16,1 1-6 0,-3-2-6 16,-3 0-6-16,0 1 2 0,-4-1-1 15,-5 1 3-15,-2 1 1 0,0 1 4 16,-6-3-11-16,-2-1-10 0,0-3-9 15,-2 1-19-15,-6-3 2 0,-2 0-26 16,-3 2 12-16,-5 4 20 16,-2 4-28-16,-5 3 28 0,0 7 12 15,-3 5 8-15,1 4-1 0,-3 3 10 16,5 3 0-16,-2 0 1 0,4 5 0 16,5-1 1-16,-1 1-1 0,6-1 1 15,1 0 1-15,5-2-1 0,3 1 15 16,2-3 11-16,2 0 3 0,2-1 7 15,4-1-1-15,2-1 4 0,3-1-1 16,0 0-9-16,5-2-8 0,1-4 2 16,4-1-4-16,1-3-2 15,0-3-5-15,7-5-6 0,-1 0-7 16,-1-7-20-16,3-1-24 0,0-4-41 16,1-2-52-16,1 0-36 0,6-11-64 15,-5 4-127-15</inkml:trace>
  <inkml:trace contextRef="#ctx0" brushRef="#br0" timeOffset="7894.59">11329 4058 618 0,'0'0'126'0,"0"0"-109"0,0 0 35 16,0 0-30-16,8-20-22 0,-4 19-10 15,-1 0-11-15,-1 1 11 0,3 1-9 16,-2 7 5-16,2 6 14 0,3 8 23 31,1 9 6-31,1 9 1 0,0 10-4 16,5 1-16-16,-7-3-3 0,1-4-5 16,-4-7-2-16,-2-1 0 0,-1-2-4 0,-2-1-11 15,0-5-7-15,0-7 6 0,0-3 7 16,-2-4 4-16,-1 0 0 0,-2 0 3 15,-2-1 2-15,-3-7 6 16,0-5-6-16,-4-4-12 0,0-8-7 16,-2-5 19-16,2-5 3 0,0-4 45 15,-2-10-7-15,2-6 21 0,4 4-7 16,4 6-4-16,4 7 3 0,2 7 2 16,5-1-3-16,0-1-13 0,3 0-3 15,6 3-6-15,-3 0 0 0,6 0-12 16,-2 1-11-16,5 1-8 0,-2-2-4 15,2 2-22-15,-4-1-30 0,5-1-41 16,-1 0-56-16,5-10-65 0,-6 4-30 16,-3 1-171-16</inkml:trace>
  <inkml:trace contextRef="#ctx0" brushRef="#br0" timeOffset="8050.8">11422 3935 873 0,'0'0'18'16,"0"0"65"-16,0 0 10 0,0 0-86 16,0 0-7-16,0 0-35 0,30-15-67 15,-14 5-33-15,10-3-58 0,-6 3-45 16,0-2-33-16</inkml:trace>
  <inkml:trace contextRef="#ctx0" brushRef="#br0" timeOffset="8473.51">11814 4043 264 0,'0'0'79'0,"0"0"-24"15,0 0 40-15,0 0-40 0,0 0 22 16,0 0 32-16,0 0-18 0,38-4 1 15,-26 0-7-15,1-2-15 0,0-2-17 16,1 1-20-16,3-1-9 0,-1-1-10 16,0 0-8-16,3 1 3 15,-2-1-5-15,-2 0-1 0,-4 0 3 16,1 1-1-16,-4 1-5 0,-3 1-4 16,-1 0-6-16,-4 2-12 0,0-1-17 15,-4 2-21-15,-2 1 7 0,-6 2 28 16,-5 3-62-16,-3 5 58 0,-3 6 13 15,0 4-17-15,1 3 1 16,1 4 25-16,0 3 7 0,6 0 5 0,2 2 20 16,2-1 16-16,5 1 11 0,3-3 0 15,3-2-12-15,3-2-13 0,3-2-12 16,2-4 21-16,3-2-5 0,3-4-7 16,-1-5-3-16,4-3-4 0,1-3-17 15,4-6-13-15,1-5-55 16,0-4-48-16,2-2-37 0,9-11-30 15,-5 2-97-15,-5 2-75 0</inkml:trace>
  <inkml:trace contextRef="#ctx0" brushRef="#br0" timeOffset="8833.7">12353 3931 372 0,'0'0'120'0,"0"0"-6"15,0 0-8-15,0 0-35 0,0 0-69 16,17-35 22-16,-14 28 10 0,-3 0-16 16,0 2 9-16,0 1 2 0,-1 0-11 15,-4 2-17-15,0 1-1 0,-5 1 0 16,-2 1-5-16,-5 5 1 0,-1 3 4 16,-4 5-1-16,-1 2 1 0,2 4 0 15,-3 1 1-15,4 1 1 0,4 0 5 16,0-1 10-16,5 2 2 0,3-4-2 15,2 0 12-15,3 0-4 0,3-4 1 16,3-1-6-16,3-3 7 0,5-3 1 16,0-2 11-16,5-2-1 0,4-3-1 15,3-1-18-15,4 0-14 0,4-2-5 16,9-4-18-16,10-2-33 0,2-2-34 16,-6 0-38-16,-2 1-29 0,-7-1-39 15,-10 3-84-15,-10 0-24 16</inkml:trace>
  <inkml:trace contextRef="#ctx0" brushRef="#br0" timeOffset="9274.98">12754 3546 528 0,'0'0'103'0,"0"0"-17"0,0 0 26 0,17-39-72 0,-12 30-35 15,-1 4 5-15,-3 2-4 0,2 1-6 16,-3 2-1-16,3 0-9 0,0 3-5 16,-1 8 13-16,-1 5 2 0,3 5 12 15,-3 11 2-15,-1 10-1 16,-1 8-5-16,-3 4 0 15,1-3 2-15,2-2 4 0,-1-3 3 0,-1-2 0 16,3-2 10-16,0-3-7 16,3-2 8-16,0-3 7 0,-1-1 2 15,1-6 1-15,0-7-2 0,-1-6-7 0,1-4-4 16,0 1-6-16,2-2-8 0,0-1-2 16,1-3 7-16,2-2 10 0,2-2 4 15,0 1-4-15,3-2-4 0,2 0-11 16,3-3-3-16,1 0-8 15,3-3-2-15,-1 0-14 0,3-2-7 16,1 0-14-16,-4 0-18 0,5 1-18 0,-2-2-31 16,0 1-35-16,-2-7-53 0,-2 2-82 15,-6 1-163-15</inkml:trace>
  <inkml:trace contextRef="#ctx0" brushRef="#br0" timeOffset="9495.51">12781 3933 820 0,'0'0'95'0,"0"0"-95"16,0 0 111-16,51-15-59 0,-17 10-39 16,12 0 22-16,11 0-8 15,5 1-3-15,-4 1-9 0,-3 0-15 0,-4-1-7 16,0 0-58-16,4 0-36 0,0-1-59 15,-14 3-90-15,-6-2-179 0</inkml:trace>
  <inkml:trace contextRef="#ctx0" brushRef="#br0" timeOffset="10419.51">14980 3828 12 0,'0'0'22'0,"0"0"31"16,0 0 21-16,0 0-11 0,0 0 9 15,33-3 8-15,-29 1 10 0,0 0 7 16,-2 1-10-16,0 1 3 0,-1 0 5 16,-1 0-10-16,0 0-7 0,0-1-8 15,0 0-20-15,0 0-32 0,0-2-16 16,-1 1 29-16,-1-2-12 0,1 0-10 16,-3-1-9-16,1 2-3 0,-2-1-7 15,-2 3 6-15,-1 1-3 0,-5 2 0 16,-6 9-2-16,-3 3 0 0,0 7-4 15,-3 2-4-15,3 4-1 0,2 0 9 16,5 1 4-16,3 0-1 0,3-1 2 16,4-3 3-16,2 1 1 0,3-5 1 15,4-1 7-15,4-3 11 0,2-3 8 16,3-1 9-16,4-6-2 0,4-3 10 16,0-3 0-16,2-8-10 15,1-5-16-15,-2-4-2 0,-2-6-8 16,-1-10-1-16,-3-8-7 0,-4 1-12 15,-6 5-21-15,-5 9-4 0,-1 7-2 16,-5-1-16-16,-5-1-15 0,-2 4-36 16,-5 2-25-16,-4 3 1 0,-4 4-47 15,-10 4-33-15,5 3 6 0</inkml:trace>
  <inkml:trace contextRef="#ctx0" brushRef="#br0" timeOffset="10947.87">15195 3924 409 0,'0'0'119'0,"0"0"-74"15,0 0 20-15,7-33-38 0,-2 22-25 16,1-1 1-16,3-1-1 0,-1 3 3 16,0-1-2-16,1 2 14 0,-1 1 16 15,0 3 1-15,0-1-19 0,4 5-9 16,-3-1-2-16,0 2-4 16,4 2-1-16,-1 6-2 0,0 5 2 15,5 4 0-15,-2 6 1 0,0 2 3 16,-1 2-2-1,2 3 3-15,-3-2-4 0,1 1-12 16,-2-2-10-16,-2-2-5 0,-2-1-4 0,-2-3-33 0,-3-2 10 16,0-5 0-16,-3-4 18 0,0-5 13 15,-3-3 23-15,-1-2 64 0,-2-6 25 16,-4-4-1-16,2-4-20 0,-2-3-24 16,1-3 1-16,4-2-11 0,1 1 11 15,2 0 5-15,2 2 0 0,2-1-11 31,6 2-6-31,4 1-4 0,4 1-3 16,6 1-2-16,4 2-4 0,9 1-6 16,5 3-5-16,-1 2-9 0,-6 2-1 15,-9 2-30-15,-5 0-27 0,3-1-29 16,-1 0-13-16,3 2-18 0,-2 0-39 16,8-2-51-16,-6 3-22 0,-5-1-15 0</inkml:trace>
  <inkml:trace contextRef="#ctx0" brushRef="#br0" timeOffset="11802.17">17306 3614 199 0,'10'-3'74'16,"2"-1"-11"-16,2-1 11 0,4-1-15 15,-2-1-3-15,0 2 2 0,-1 1 5 16,-2-2 5-16,-1 2-15 0,-2 1-4 16,-3-1 0-16,-1 1 3 0,-1-2 5 15,-2 1-5-15,-1-2-12 0,1 0-2 16,-2-1-7-16,0 0-3 0,-1 0-5 16,0-2-9-16,-1-2-8 0,-2-1-4 15,-1 1-2-15,-1-1 0 0,-1 1-16 16,0 0 5-16,-3 2 8 15,1 0 5-15,0 1-2 0,-2 4 0 16,-3 0-6-16,0 3 0 0,-3 1-1 16,-1 6 1-16,-4 3 3 0,-1 8-2 15,-4 9 0-15,-1 15 1 0,-2 13 4 16,0 6 1-16,6 3 2 0,3 3-2 16,3-4 2-16,2 3 4 0,3 4 7 15,-1 0 0-15,1 1-6 0,1-3-2 16,-1 0-6-16,4-7 2 0,2-2-1 15,2-6-1-15,3-4-11 0,1-3-18 16,0-5-4-16,1-3 5 0,1-10-12 16,-1-6-37-16,0-10-15 0,1-6-35 15,-1-1-21-15,2-4-86 0,0-4 9 16</inkml:trace>
  <inkml:trace contextRef="#ctx0" brushRef="#br0" timeOffset="12021.98">16932 4041 838 0,'0'0'177'0,"0"0"-107"0,0 0 10 16,0 0-39-16,33-13-17 0,1 3 0 15,13 1-3-15,12-1 9 0,5 0-20 16,-2 3-10-1,-2-2-19-15,-1 2-37 0,2 0-35 0,1 1-45 0,2 2-59 16,-17 1-85-16,-7 1-99 16</inkml:trace>
  <inkml:trace contextRef="#ctx0" brushRef="#br0" timeOffset="12832.72">18075 4046 347 0,'0'0'171'0,"0"0"-85"16,0 0 9-16,0 0-49 0,0 0-21 16,0 0-2-16,0 0-3 0,0 0 21 15,5-11-7-15,-5 5 0 0,0-2-2 16,0 0-5-16,-2-2 9 0,-1 1-6 16,-1 0-8-16,-2-2-17 0,0 0-4 15,-3 1-1 1,0 0-3-16,-2 1-2 0,-3-1-5 0,-2 3-21 15,-5 3 6-15,-3 1-6 0,-4 3-15 16,-8 9-6-16,5 3-2 0,-1 2 12 16,3 4 28-16,9 2 6 0,-2 3 1 15,5 2 2-15,4 0 3 16,5 1 2-16,4-1 4 0,2 0 12 0,4-2 4 16,3-3 3-16,4-2 5 0,2-4-3 15,3-1-2-15,0-6 1 0,2-3 2 16,-1-4 16-16,2-6 17 0,1-2-20 15,-1-4-1-15,1-3 9 0,0-3-18 16,2-4-18-16,-2 0-7 16,3-4 0-16,-2 1-2 0,-2 0-2 15,0 3-1-15,-5 4 0 0,0 3-99 16,-3 3 100-16,-2 0 48 0,-1 3-46 16,-3 2 2-16,1 2-2 0,-1 1 0 15,-3 3-2-15,0 1-15 0,0 5-21 16,-3 4 7-16,-1 4 29 0,2 6 2 15,-1 1 0-15,0 2-1 0,2 0 1 16,1 0 1-16,0 1 3 0,1-2 10 16,3-2 7-16,0-1-4 0,5-1 0 15,-1-3 2-15,0-2 9 0,4-4 2 16,0-1 4-16,2-2 2 0,1-5 3 16,3 0 0-16,1-6-7 0,2-4-12 15,-1-2-10-15,2-5 0 0,2-4-6 16,0-2-6-16,-2-4-5 0,0 4-4 15,-2-1 4-15,-4 6-1 0,-3 4-2 16,-2 2-4-16,-4 3 5 0,-2 4-1 16,-2 3-2-1,-2 1 1-15,-1 1-1 0,0 0-7 16,0 0-15-16,0 2-18 0,-1 5 3 16,-3 3 40-16,1 6 7 0,0 0 0 0,-1 1 0 15,2 3 1-15,0 0-1 0,1 1 0 16,0-1 2-16,1-1 0 0,0 0 0 15,0-2 4-15,2-2 5 0,1-2 1 16,0-3 2-16,2-2 6 0,1-2-2 16,0-3 0-16,2-1 0 15,2-2-3-15,3 0-6 0,1 0-9 16,2-3-11-16,1-1-19 0,2 0-20 16,1-2-22-16,1-2-36 0,9-14-50 15,-3 2-95-15,-5-2-180 0</inkml:trace>
  <inkml:trace contextRef="#ctx0" brushRef="#br0" timeOffset="12991.83">18585 3840 830 0,'0'0'189'15,"0"0"-135"-15,0 0 3 0,0 0-57 16,1 0-61-16,1-2-37 0,1-3-21 15,2-1-23-15,-2-4-46 0,0 1-30 16,0 0 6-16</inkml:trace>
  <inkml:trace contextRef="#ctx0" brushRef="#br0" timeOffset="13243.56">18921 3575 808 0,'0'0'71'0,"0"0"-71"0,0 0 123 16,0 0-97-16,0 0-26 0,0 0-21 15,0 0-20-15,0 0 39 0,0 31 2 16,-4-9 0-16,-1 7 3 0,-3 10 19 16,0 12 10-16,-1 8-6 15,-2 2-7-15,4-5-5 0,2-6-10 16,2-9 0-16,3-2-4 0,-2-1-13 0,1-9-56 15,1-6-51-15,0-4-36 0,7 2-60 16,0-4-116-16</inkml:trace>
  <inkml:trace contextRef="#ctx0" brushRef="#br0" timeOffset="13720.75">20120 3518 699 0,'0'0'65'0,"0"0"-12"15,0 0 2-15,35-37-55 0,-25 30 0 16,-2 3-1-16,1 3-5 0,-3 1-7 16,-2 6-8-16,0 5 9 0,-2 5 12 15,-1 5 9-15,-1 4 18 0,-1 11 2 16,-5 10 2-16,-2 8-1 16,-3 4-3-16,3-4-4 0,0-7 2 15,2-5-2-15,1-2-2 0,1-2 0 16,3-6 4-16,1-7 2 0,0-6 5 15,1-1-3-15,3 3 2 0,3 3 0 16,0-1-5-16,2-2-3 0,4-4-3 16,3-3-7-16,3-4 0 0,1-2-2 15,4-4-5-15,4 0-6 0,2-4-20 16,7 0-29-16,9-3-28 0,4-6-31 16,1-3-43-16,-6-3-27 0,-18 3-76 15,-11 2-125 1</inkml:trace>
  <inkml:trace contextRef="#ctx0" brushRef="#br0" timeOffset="14189.53">20305 3902 794 0,'0'0'34'0,"0"0"-34"0,0 0 68 16,46-18-47-16,-21 10-13 15,2 2-6-15,1-1 0 0,2 0 2 16,-2 1-2-16,4-2 1 0,6 0 12 16,-3 1 5-16,-5 1-14 0,-5 2-2 15,-8 1 9-15,3 1-3 0,2 0-10 16,-5 2 0-16,-1 0-1 0,-4 0-10 16,-3 1 1-16,-2 3-10 0,-3 2 5 15,-4 4-5-15,0 4 12 0,-4 3 8 16,-5 3 8-16,0 5-2 0,-1 2 23 15,-2 1 11-15,0 0-2 0,1 0-10 16,0-1-2-16,4-1-1 16,1-1-3-16,3-3-3 0,3 1 2 15,0-5-1-15,5-1 9 0,2-3 10 16,6-4 9-16,1-1 1 0,4-5-5 16,3-3-2-16,4-1-5 0,2-5-11 15,0-5-10-15,2-5-5 0,1-6-2 16,1-10-3-16,1-6-6 0,-8 2-3 15,-7 6 2-15,-9 7 0 0,-5 8-1 16,-3-5-5-16,-2 0-25 0,-6 0 9 16,-4 3-2-16,-5 2-15 0,-5 2-3 15,-9 4-25-15,-11 3-19 0,-8 6-14 16,-3 5 7-16,4 7-1 16,7 1-14-16,6 6-4 0,1 0-66 15,10-3-67-15,3-3-43 0</inkml:trace>
  <inkml:trace contextRef="#ctx0" brushRef="#br0" timeOffset="15197.44">10313 5546 6 0,'0'0'123'16,"0"0"-4"-1,0 0 39-15,0 0-20 0,0 0 4 0,0 0-30 0,0-5-24 16,0 1-12-1,0 2-13-15,2-2-20 0,-2 0-9 0,1-2-4 0,1 0-2 16,1 0-3-16,1-1-3 0,3-1-8 16,4 1-13-16,3-1 4 0,0 3-5 15,5 0 0-15,3 2 0 0,4 3 1 16,1 0-1-16,3 7-2 0,6 6 2 16,5 10-1-16,-3 3-2 0,-2 9 3 15,-3 6-1-15,-9-2 1 0,0 6 0 16,-8-8-2-16,-8-9-5 0,-2-7-20 15,-3-5-10-15,-3-2-5 0,-3 3 6 16,-5-2 10-16,0 2 4 16,-6-5 12-16,-2-2 3 0,-4-5 7 15,2-3 5-15,-4-2 10 0,3-7 0 16,0-3 16-16,1-4 15 0,3-2-14 16,1-5 1-16,6-1 0 0,1-3 4 15,6 2-2-15,1-3-6 0,6 1-5 16,4-1-3-16,7 1-5 0,2 1-1 15,2 3-4-15,4-1 2 0,2 3-8 16,1-2-5-16,7 2 0 0,3-1-22 16,9-2-23-16,-2 4-24 15,0 1-24-15,-10 6-27 0,-10 3-22 16,5 1-2-16,5-3-45 0,-5 2-70 16,-3 1-41-16</inkml:trace>
  <inkml:trace contextRef="#ctx0" brushRef="#br0" timeOffset="15622.38">11209 5457 362 0,'0'0'137'16,"0"0"-81"-16,0 0 35 0,0 0-7 16,0 0-62-16,9 22 12 0,-1-15 16 15,0-1 7-15,3-1-5 0,2-2 6 16,1 1 8-16,2-1-4 0,1-3-12 15,0 0-10-15,2 0-13 0,1-1-3 16,0-5-3-16,0 2-4 16,0-2-8-16,-2 0-4 0,-3 0-2 0,2-1 1 15,-6 0 0-15,-1 0 3 16,-1-4-1-16,-1 1-6 0,-5-1-9 0,-3 0-3 16,0-1-8-16,-3 2-18 0,-5 0 4 31,-3 2-21-31,-3 2 12 0,-5 4-18 0,-5 2-25 0,-10 7 16 0,-6 8 37 15,-6 11-12-15,5-1-8 0,8 2 27 16,5 4 10-16,5 4 7 0,-2 3 7 16,4-1 2-16,10-9 6 0,6-9 37 15,4-2 18-15,1 2-1 0,3 2-13 16,5 4-7-16,7-5-3 0,2-3-9 16,6-4-3-16,4-5-4 0,9-5 4 15,6-4-22-15,10-7-3 0,3-6-60 16,-3-1-40-16,-1-6-61 0,-15 7-87 15,-6 0-173-15</inkml:trace>
  <inkml:trace contextRef="#ctx0" brushRef="#br0" timeOffset="16150.68">11975 5522 632 0,'0'0'100'0,"0"0"-100"0,0 0 107 16,0 0-28-16,0-33-62 0,0 29 0 15,0-1-6-15,0 4 9 16,0 0-1-16,0 1-11 0,-1 0-8 16,1 3-7-16,0 5-1 0,0 5 8 15,0 6 19-15,1 3-11 0,2 12-5 16,2 10 0-16,3 12-3 0,-2 5 3 15,2 0-1-15,-1-4 0 0,0-6 0 16,-4 1-2-16,4-2 0 0,-2-3 1 16,-2-3-2-16,0-2 1 0,-3-3-3 15,0-1-1-15,0-10-1 0,-3-5-1 16,-2-8-5-16,0-4-7 0,-3 0-12 16,-1 0-1-16,-4-4-12 15,-4-4 13-15,1-3 30 0,-3-8 4 16,0-6 11-16,-1-6 1 0,-1-4 10 15,0-9 11-15,2-8-8 0,1-4 4 16,8-1 6-16,2 10-4 0,5 11 5 16,3 7 10-16,0 2-5 0,6-4-1 15,1-2-6-15,1-3-3 0,7 3-10 16,0 1-3-16,5 2-2 0,4 3 1 16,1 0-3-16,1 2-10 0,2 1-4 15,2 2-2-15,0 1-2 0,-3-1-9 16,-2 3-21-16,-1 1-9 15,-7 0-1-15,-3 0 3 0,-1 1-16 0,-2 0-11 16,-3-3-12-16,-2 0-33 0,-1-11-35 16,-2 2-120-16,-1 1-210 0</inkml:trace>
  <inkml:trace contextRef="#ctx0" brushRef="#br0" timeOffset="16292.81">12103 5252 1067 0,'0'0'169'0,"0"0"-92"16,0 0-63-16,0 0-14 0,5 0-84 15,-1 0-55-15,9 1-36 0,0 0-74 16,3-1-176-16</inkml:trace>
  <inkml:trace contextRef="#ctx0" brushRef="#br0" timeOffset="16466.38">12713 5684 845 0,'0'0'210'0,"0"0"-81"0,0 0-39 16,0 0-73-16,0 0-17 0,0 0-72 16,0 0-62-16,0 0-52 0,0 0-56 15,35 5-12-15,-20-12-135 16</inkml:trace>
  <inkml:trace contextRef="#ctx0" brushRef="#br0" timeOffset="16937.56">14127 4972 670 0,'0'0'98'0,"0"0"-98"0,0 0 105 16,21-38-36-16,-17 28-53 0,1 2-1 15,0 2 2-15,-2 2-11 0,-3 3 10 16,0-1 0-16,0 2-16 0,0 0-3 16,0 2-13-16,0 5-13 0,0 4 22 15,0 6 7-15,0 6 1 0,0 14 2 16,0 17 1-16,0 17 0 15,0 7 4-15,0 1-3 0,0-9-1 0,0-11-1 16,0-4-3-16,-1 0 0 0,-3-5-1 16,1 0-21-16,0-1-50 0,1-4-41 15,2-7-57-15,0-11-101 0,0-8-24 16</inkml:trace>
  <inkml:trace contextRef="#ctx0" brushRef="#br0" timeOffset="17234.9">14492 4935 810 0,'0'0'111'0,"0"0"-18"16,0 0-14-16,0 0-74 0,0 0-5 15,0 0-13-15,0 0-17 0,22 13 3 16,-15 5 16-16,0 15 11 0,-2 14 0 16,-2 17 7-16,1 8 7 15,-1-4-1 1,0-1-3-16,1-13-3 0,1-3-2 16,0-3 1-16,3-3-5 0,1 0 2 15,-1-2-3-15,2-5-24 0,-1-3-19 16,1-8-30-16,-2-7-34 0,-2-9-26 15,7-2-52-15,-4-3-134 0</inkml:trace>
  <inkml:trace contextRef="#ctx0" brushRef="#br0" timeOffset="17578.61">14255 5416 460 0,'0'0'117'15,"0"0"-30"-15,0 0-1 0,0 0-39 16,0 0 19-16,0 0-2 0,8 1 21 16,3-1-4-16,0 0-7 0,6 0-21 15,4-1-18-15,0-1-24 0,2-1-11 16,4 0-5-16,1-2-31 0,3 2-20 16,0-1-32-16,1 2-39 0,14-1-55 15,-10 1-61-15,-1 1-139 0</inkml:trace>
  <inkml:trace contextRef="#ctx0" brushRef="#br0" timeOffset="18274.04">15177 5578 267 0,'0'0'167'15,"0"0"-80"-15,0 0-34 0,0 0-34 16,0 0-18-16,0 0 2 0,10-19 21 16,-8 14 20-16,-2-1 8 0,1 1 11 15,-1 3 5-15,0-1-6 0,0 1-22 16,-1 1-21-16,-2 1-13 0,0-1-6 16,-3 1-5-1,-1 0-6-15,-4 0 3 0,-2 1-1 0,-3 6 5 0,1 3 1 16,-1 2-3-16,-1 3 4 15,3 2 0-15,-1 1-1 0,4 2-1 0,-1 0 4 16,5 1 2-16,5-1 5 0,-1-1 12 16,3-1 6-16,2 2-1 0,3-4 2 15,0 1 3-15,7-3 7 0,-2-3 3 16,4 0 12 0,-2-4 0-16,5-1 0 0,0-4-1 0,4-2-2 0,-3 0-6 15,4-5-13 1,-1-2-11-16,1-3-3 0,-3-4 6 0,1-4 1 15,-2 0-8-15,0-3-1 0,-4-2-8 16,-2 5-3-16,-3 0 2 0,-4 4-2 16,-1 4-2-16,-3 2-2 0,0 1-2 15,-1 1-1-15,-1 1 0 0,-1 0 3 16,-2 1-10-16,-1-1 3 0,0-1-8 16,-1 3-7-16,-3-1-1 0,2 1-1 15,0-1 5-15,-1 2-1 16,0-3-1-16,3 3-2 0,0 0-2 0,2-1-12 15,1 2-21-15,0 0-27 0,2 1-27 16,-1 0-32-16,1 2-48 16,0 4-22-16,3 0-30 0,0-4 41 0</inkml:trace>
  <inkml:trace contextRef="#ctx0" brushRef="#br0" timeOffset="18638.37">16221 5797 1109 0,'0'0'101'16,"0"0"-101"-16,3 0 105 0,-1 0-105 15,3 0-12-15,2-2-92 0,6-7-131 16,-3 0-86-16,0-1-274 0</inkml:trace>
  <inkml:trace contextRef="#ctx0" brushRef="#br0" timeOffset="26338.84">3469 7707 28 0,'0'0'47'0,"0"0"-11"0,0 0 14 0,0 0 1 16,0 0-15-16,0 0-7 0,-17-12 7 15,14 9-2-15,1 1-15 16,-1 0-1-16,0 0-6 0,0 1-2 16,-1-1-8-16,1 1-1 0,-2 1-1 15,1-1-2-15,-1 1-2 0,-1 0-3 16,-1 0-17-16,0 2-6 0,0 0 8 15,-1 0 19-15,2 1 3 0,0-1 2 16,1 0 7-16,-2 0 12 0,4 1 7 16,0-3 4-16,1 2 2 0,1-1 24 15,1 0-10-15,0-1 9 0,0 0-7 16,0 0-2-16,0 0 6 0,4-3-16 16,1 2-1-16,7-3 4 0,1-1-14 15,4 0-6-15,4 0-3 0,1 0 2 16,2 0 9-16,2-1 3 0,8-1 8 15,6 1 1-15,11 0-7 0,0 1 0 16,-3 3-16-16,-7 0-11 0,-5 1-4 16,-9-1-2-16,-5 2-1 0,-4 0-2 15,-3 0-6-15,2 0-17 0,0 0-20 16,0 0-23-16,-4 0-29 0,-4 0-30 16,-8 0-58-16,-1 2-129 0,-2-1-7 15</inkml:trace>
  <inkml:trace contextRef="#ctx0" brushRef="#br0" timeOffset="26668.13">3737 7679 382 0,'0'0'99'16,"0"0"9"-16,0 0 9 0,0 0-27 16,20-33-23-16,-19 29-39 0,2 0-22 0,-2 3 53 0,-1 1-22 15,0 0-25-15,0 1-8 0,-4 5 1 16,2 6-4-16,-3 3 11 0,-1 7 7 16,0 3 10-16,0 5-2 15,-3 5-12-15,2 8-4 0,-1 5-7 16,2 0 2-16,1-5-5 0,0-10 0 15,3-10-1-15,0-5-1 0,0-1-2 16,1 2-17-16,-2 2-28 0,1 1-29 16,0-2-26-16,0-4-33 0,0 4-51 15,0-6-103-15,1-6 22 0</inkml:trace>
  <inkml:trace contextRef="#ctx0" brushRef="#br0" timeOffset="26918.58">3477 8196 306 0,'0'0'136'16,"0"0"22"-16,0 0-62 0,0 0-25 15,0 0-5-15,0 0-3 0,0 0 18 16,49 0-11-16,-30 0-22 0,4 0-6 15,1 0-12-15,1 0-19 0,0-1-9 16,1-1-2-16,2-1-16 0,2 2-38 16,1-4-55-16,16-3-56 0,-9 1-75 15,-3-1-127-15</inkml:trace>
  <inkml:trace contextRef="#ctx0" brushRef="#br0" timeOffset="27516.83">4390 7783 78 0,'0'0'65'0,"0"0"39"0,0 0 27 15,0 0-80-15,0 0 52 0,0 0-55 16,35-4 15-16,-30 2-5 0,-2 0-1 16,1-1 1-16,0 1-4 0,-1-2-13 15,1 1-4-15,-1-2-10 16,0 0-5-16,0-1-5 0,0-2-6 0,0 0-5 15,-1 1 5-15,-1-2-2 0,1 1 2 16,-2 0 2-16,0-1 3 0,0 0-4 16,-3 0-2-16,0 1-2 0,-1-1-4 15,0 0-3 1,-1-1 3-16,-2 2 0 0,0 0-3 0,1 0 0 0,-1 2-1 16,0 2 0-16,-3 1 0 0,3 0-3 15,-1 2 0-15,-1 1 0 0,-2 0-3 16,-2 4 1-16,-1 4 2 0,-1 3 3 15,-2 4 1-15,1 4-1 0,-1 4 1 16,0 2-1-16,-2 10 1 0,-1 8 0 16,1 10-1-1,0 5 6-15,5 2-3 0,2-3 1 16,3-3 5-16,1-1 2 0,1-2-9 16,0-1 0-1,2-3-3-15,0-3 1 0,2-4 0 16,3-2-2-16,0-6-12 0,0-5-17 15,0-6-15-15,2-6-22 0,1-3-27 16,1 2-33-16,2-4-18 0,5-4-56 16,-1-2-60-16</inkml:trace>
  <inkml:trace contextRef="#ctx0" brushRef="#br0" timeOffset="27724.06">4084 8265 512 0,'0'0'147'0,"0"0"24"0,0 0-90 16,0 0-3-16,11-18-51 15,2 11-9-15,3 0 34 0,4 2-5 16,3-1-9-16,1 1-2 0,-1-2-26 16,2 1-7-16,0 1-3 0,3-1-21 0,2 2-41 15,6-3-51-15,9 1-31 0,10-2-57 16,-8 2-78-16,-8 2-82 0</inkml:trace>
  <inkml:trace contextRef="#ctx0" brushRef="#br0" timeOffset="28338.96">6127 7910 397 0,'0'0'82'0,"0"0"14"15,0 0 11-15,13-35-44 0,-8 25-17 16,0 0-24-16,2 1 16 0,-1 2 2 16,3 0-12-16,-1 2 0 0,2 3-12 15,1 2-12-15,-3 0 4 0,-1 7 20 16,-2 1-5-16,-2 5 13 0,-2 5-7 16,-1 3 3-1,0 11-8-15,0 11-8 0,-5 17-2 0,0 5 9 16,-1 1 16-16,1 0 8 0,2-9-22 0,1-2 0 15,-2-3-1-15,0 0-11 0,1-2-8 16,0-1 3-16,0-6-3 0,0-1-5 16,2-7 1-16,0-7-1 0,1-7-7 15,0-7-25-15,1-4-35 0,2 1-10 16,1-3-32-16,1-1-34 0,2-5-27 16,3-7-14-16,-1-4-67 0,-1-3-21 15</inkml:trace>
  <inkml:trace contextRef="#ctx0" brushRef="#br0" timeOffset="28651.64">6191 8028 276 0,'0'0'80'0,"0"0"84"0,0 0-60 16,6-44-38 0,-1 32-6-16,3-1-17 0,2 3 9 0,4-1-6 0,1-3-21 15,4 3 4-15,2 0 1 16,2-2 3-16,1 2 4 0,3 0-2 0,0 1-9 16,3 2-12-16,-1 0-8 15,1 3-4-15,-1 0-2 0,0 1 0 16,0 2-10-16,-2-1-36 0,0 3-29 15,-1 0-16-15,-3 2-11 0,-3 3-8 16,-5 5-50-16,-3 0-74 0,-6-1-5 16</inkml:trace>
  <inkml:trace contextRef="#ctx0" brushRef="#br0" timeOffset="28855.65">6252 8251 542 0,'0'0'59'0,"0"0"94"16,0 0-43-16,0 0 1 0,40 7-17 15,-16-12-34-15,5-1 3 0,2 2-11 16,2-1-33-16,-2 0-15 0,-5 3 0 16,6-1-3-16,-2 0-1 0,0 2-6 15,7-2-31-15,5 3-32 0,5-1-36 16,3 1-22-16,-10 0-29 0,0 2-46 15,-16 0-97-15</inkml:trace>
  <inkml:trace contextRef="#ctx0" brushRef="#br0" timeOffset="29907.68">7939 7942 87 0,'0'0'44'0,"0"0"37"0,1-8-29 0,-1 5-7 16,0 1 2-16,0-2 1 0,0 3 44 16,0 0-36-16,0 0 1 15,0-1 1-15,0-1-2 0,-1 1-6 16,1 0-3-16,-1-1-11 15,1 1-11-15,0 0-4 0,0 0 1 0,0 1-4 16,0 0-3-16,0 0-2 0,1 1-5 16,2 0 0-16,0 0-2 0,2 1-2 15,2 1 1-15,-1 2 1 0,3 1 2 16,2 2 1-16,2 0 9 0,2 3-4 16,2-1-3-16,2 3 2 0,2 1 0 15,3-1-4-15,2 2 4 0,0 0 0 16,2 2-1-16,-1-1 5 0,0 1 2 15,-1 3-2-15,1-1-2 0,-2 0-14 16,-2 1 14-16,-3-4-8 0,1 0 3 16,-3 1-3-16,-2-2-3 0,-1-1-2 15,-1 1 0-15,-3-2 3 0,0-1 1 16,-2-2-5-16,-2-1 5 16,1-1 4-16,-3-2 1 0,1-2-3 15,-4 0 9-15,0-1-16 0,-1 0 6 0,0-2 0 16,1 1-3-16,-2-1-1 15,0 0 3-15,0 0-2 0,0 0 2 0,0 0-1 32,-2 2-1-32,-2 1-2 0,-2 1 0 0,-8 2 2 0,2 3-3 0,-5 0 0 15,-4 4 2-15,-1-2-1 0,-3 3 1 16,-1 1 3-16,1-1 0 16,-3 1-1-1,0 0-3-15,-2 0 5 0,1 0-5 16,-1 1 0-16,3 1 0 0,-2-2-2 15,3 0-4-15,-1-1-7 0,4-1-9 16,1-1-2-16,3-2-14 0,4-3-20 16,5-1-29-16,0-2-50 0,10-4-66 15,0 0-100-15,5-2-150 0</inkml:trace>
  <inkml:trace contextRef="#ctx0" brushRef="#br0" timeOffset="30408.35">9282 7858 406 0,'0'0'62'15,"4"-12"40"-15,-1 5 23 0,-1-2-43 16,1 2-50-16,-2 2 6 0,1 0 5 15,-1 3 24-15,-1-1-27 0,0 2 0 16,0 1-11-16,0 0-23 0,0 3-6 16,0 3 0-16,1 5 25 0,-1 5 12 15,0 5-2-15,0 11-12 0,0 12 3 16,-2 12-6-16,-1 4-3 16,-1-3 2-16,3-2-5 0,-2-5-6 15,0-1-1-15,1-5-4 0,-1 1 1 16,3-6-4-16,0 0 3 0,0-3-2 15,1-7 3-15,1-4-4 0,3-8-8 16,-2 1-7-16,0-2-9 0,3 2-27 16,0-1-20-16,2-5-20 0,1-3-19 15,-1-4-26-15,4-3-49 0,2-4-71 16,0-3 2-16</inkml:trace>
  <inkml:trace contextRef="#ctx0" brushRef="#br0" timeOffset="30782.14">9242 7875 333 0,'0'0'75'0,"0"0"46"16,0 0-4-16,34-22-61 0,-20 15-8 15,4-2 4-15,-2 0-18 0,3 0-6 16,0 1-13-16,0-1 8 0,1 0 1 31,-1 0-11-31,1 2-3 0,1 2-2 16,-5 1-8-16,3 0 0 0,-2 3-1 15,4 1-4-15,-3 0-19 0,2 0-26 16,-2 2-7-16,0 4-3 0,1 1-19 16,0 2-19-16,-3 2-42 0,1 8 10 15,-4-3-16-15,-4 1-20 16</inkml:trace>
  <inkml:trace contextRef="#ctx0" brushRef="#br0" timeOffset="31033.18">9346 8207 486 0,'0'0'96'16,"0"0"-96"-16,0 0 92 0,0 0-2 16,0 0-30-16,0 0-1 0,0 0-13 15,17 1 27-15,-1-5-21 0,2 2-13 16,0-2 8-16,3 2-7 0,0-2-9 15,2 1-22-15,1 0-9 16,2 1-6-16,0 1-31 0,2 1-33 16,0 0-34-16,2 0-47 0,13 3-59 15,-6 1-117-15</inkml:trace>
  <inkml:trace contextRef="#ctx0" brushRef="#br0" timeOffset="31917.22">10188 8490 87 0,'0'0'89'0,"0"0"-28"16,0 0 0-16,0 0 15 0,2-7-5 15,-2 6-4-15,0 0-4 0,0-1 1 16,0 1-17-16,0 1-6 15,0-1 3-15,0 1-10 0,0 0-1 16,0 0-5-16,0 0-2 0,0 0-5 0,0 0-4 16,0 0-2-16,0 0 3 0,-3 2 0 15,1 1-1-15,-3 0 5 0,-3 2-1 16,-1 1-7-16,1 2-7 16,-5 4-3-16,-1 2-1 0,0 2 1 0,-3 5-1 15,2 1 1-15,-2 4-3 0,-2 2 1 16,-4 8 2-16,-3 7 3 0,-4 7-2 15,0-4-5-15,5-11-2 0,9-13 2 16,2-8 6-16,1 1-3 0,-4-1-2 16,2 1-1-16,3-3 0 0,1-6-1 15,3-3 0-15,3-3-2 0,0 0 3 16,1-6 1-16,2-3-1 16,2-5 4-16,0-5 11 0,0-4-1 15,0-1-13-15,6-3 4 0,-4 1 7 16,5 2-3-16,0 0-2 15,1 5-1-15,0 2 3 0,1 3 6 0,1 2 1 16,-2 2 1-16,1 1 0 0,1 2-3 16,1 2-1-16,-1 3-3 0,0 2 3 15,0 2-2-15,1 6-3 0,0 5-3 16,0 2 1-16,0 5 5 0,0 2 6 16,2-1-6-16,1 2-2 0,2 1 2 15,1-2-1-15,2 1 7 0,2-1 0 16,-1 0-1-1,2-4-3-15,-1 2-5 0,3-5-4 0,-1-2-3 0,-1-3-1 16,-1 0-1-16,1-3-17 16,0 0-32-16,-2-3-39 0,8 0-82 15,-5-1-119-15,-4-3-259 0</inkml:trace>
  <inkml:trace contextRef="#ctx0" brushRef="#br0" timeOffset="35559.76">13046 8245 178 0,'0'0'104'16,"0"0"-60"-16,0 0 31 0,0 0 9 15,0 0-25-15,0 0 3 0,0 0 18 0,0 0-17 16,0 0-8-16,0 0 0 0,0 0-2 16,0 0-3-16,0-1 1 0,0 0 0 15,0 0 1-15,0 1-8 0,0-2-12 16,0 1-5-16,-3 0-16 16,2-1-11-16,-1-1 17 0,0 2-3 0,-1 0-11 15,-1 0-1-15,-3 1-9 16,-1 2-7-16,-5 5-3 0,-2 4-6 15,-1 4-10-15,0 2 4 16,-1 2 0-16,4 4 10 0,2-1 4 0,0 3 3 16,3-3-1-16,0 2 9 0,3-3 4 15,2-1-1 1,3-2 1-16,0-2 1 0,3-1 10 0,4-2 10 0,3-3 10 16,0-4 0-16,3-3 8 0,1-2 5 15,-3-1 1-15,2-2 13 16,1-6 2-16,-3-4-7 0,-3-2-14 15,1-4-12-15,-4-1-10 0,-1-3-17 16,-3 1-2-16,-1 1-9 0,-1 2-11 16,-3 3-7-16,-1 2-4 0,-2 3-28 15,-1 0-19-15,0 3-21 0,-3 3-45 16,0 0-22-16,-4 4-53 0,3 0-67 16,3 3-3-16</inkml:trace>
  <inkml:trace contextRef="#ctx0" brushRef="#br0" timeOffset="36091.32">13138 8293 333 0,'0'0'73'0,"0"0"8"16,0 0 35-16,13-36-38 0,-6 26-49 15,3 3-12-15,-2 0 3 0,4 2 1 16,0 1-11-16,-1 1-4 0,1 1-4 16,1 1 1-16,1 1-3 0,0 2 0 15,-1 3-2-15,1 2-1 0,2 6-3 16,1 2 6-16,-2 6 3 0,2 2 3 15,0 4 1-15,-1 0-1 0,1 3-3 16,-2 0-2-16,0-1-1 0,0-1-6 16,-4-3-14-16,0 0-5 0,-3-5-7 15,-2-2-10-15,-1-5-10 0,-3-1-2 16,0-5-5-16,-2-5 0 0,-4-2 59 16,-1-2 25-16,-1-6 42 0,-2-4 10 15,0-3-2-15,-1-4-7 16,2 0-11-16,1-4-3 15,1 1 4-15,3 1 3 0,2 1-1 0,0 4 1 16,5 0-11-16,3 2-14 0,2 2-7 16,4 2-6-16,0 0-6 0,8 3-2 15,0 2-7-15,4 2-6 0,-4 0-2 16,3 1-4-16,-3 2-27 0,-1-1-40 16,1 1-37-16,3 0-30 0,0 0-30 15,15 3-59-15,-5 0-88 0</inkml:trace>
  <inkml:trace contextRef="#ctx0" brushRef="#br0" timeOffset="36953.42">15608 8217 302 0,'0'-9'82'16,"1"0"9"-16,1-1 55 0,1 0-70 16,1 1-31-16,0 0 0 0,1 3 11 15,-2 2-7-15,-2 2-13 0,2 1-2 16,-2 1-10-16,0 6 2 0,-1 2 0 16,0 6-2-16,0 6-4 0,0 7 0 15,0 10 1-15,0 17-8 16,0 11-2-16,5 8 13 0,2 0 0 15,1-8-4-15,-3-6-13 0,-2-7-4 16,-2-3-2-16,-1-5-1 0,0 0 0 16,0-7-4-16,0-7-21 0,0-6-24 15,0-7-17-15,0-5-7 0,0 1-35 16,0-2-48-16,0-1-67 0,0-7-102 16</inkml:trace>
  <inkml:trace contextRef="#ctx0" brushRef="#br0" timeOffset="37298.4">15599 8263 369 0,'0'0'66'0,"9"-32"37"0,-2 11 8 15,7-4-44-15,-1 1-25 0,4 2-2 16,0-2 4-16,2 5 0 0,-1 1-8 16,-1 4-1-16,0 3-9 0,-3 1 1 15,0 3-4-15,0 1-2 0,-1 4-6 16,3 2-6-16,-2 1-2 0,4 6 10 16,0 5-5-16,-2 4-4 0,3 4 5 15,-4 3 18-15,-1 3-24 0,-4 2 7 16,-3 0 8-16,-4-2-19 0,-3-1 6 15,-2 0-1-15,-6-4-6 0,-5-2-2 16,-4-2-13-16,-4-3-23 0,0-1-27 16,-4-5-15-16,-1 0-16 0,-1-2-36 15,-1-3-21-15,-5-3-33 0,6 0-32 16,6-2-1-16</inkml:trace>
  <inkml:trace contextRef="#ctx0" brushRef="#br0" timeOffset="37548.47">16119 8282 585 0,'0'0'39'0,"0"0"33"16,0 0 54-16,0 0-26 15,0 0-53-15,34-40-8 0,-18 30-4 16,2 0-4-16,1-1-23 0,1 3-7 16,0 1-1-16,2 0-2 0,0 0-4 15,2 1-25-15,0 0-44 0,3 3-48 16,13-2-67-16,-6 3-96 0,-2 0-37 16</inkml:trace>
  <inkml:trace contextRef="#ctx0" brushRef="#br0" timeOffset="38081.69">16914 8106 429 0,'0'0'92'0,"0"0"-5"0,0 0-32 0,0 0-23 15,0 0-32-15,0 0-1 16,15-6-15-16,-13 13 16 0,0 4 6 16,1 4 2-16,0 5-1 0,1 3-2 15,1 3-3-15,-1 1-2 0,2 0 1 16,0-1 0-16,0 0 1 0,4 0 9 16,-3-4 16-16,1-2 29 0,0-4-9 15,0-2 0-15,0-2-10 0,1-3 7 16,2-3 1-16,-1-4 3 0,1-2 17 15,3 0-8-15,-2-6-1 0,1-2-10 16,0-5-9-16,-1-3-3 0,1-5 0 16,0-5-10-16,1 0-17 0,-2-2-7 15,-1 2-6-15,1 1-11 0,-3 6-22 16,-1 1-15-16,0 3-21 0,-1 1-12 16,1 2-45-16,-1 3-39 0,2 2-42 15,5-1-31-15,-1 2 0 0</inkml:trace>
  <inkml:trace contextRef="#ctx0" brushRef="#br0" timeOffset="38802.1">17552 8193 137 0,'0'0'81'0,"0"0"20"0,0 0-23 15,0 0-38-15,0 0-16 0,0 0-19 16,3-7 2-16,-3 5 5 0,3 1-3 15,-2 1 13-15,1-1 20 0,-1 0 18 16,1-1-3-16,0 0 4 16,-1 0 1-16,1-1 4 0,0 0-13 15,-1-1-18-15,1 0-1 0,-1-1 4 16,0 2-6-16,0-1-4 0,0-1-2 16,-1 1-10-16,0-3-2 0,0 1-6 15,-1-1-5-15,-3 1-2 0,-2 3-1 16,-3-2-2-16,-2 3 0 0,-3 0-1 15,-4 2 2-15,-2 0-3 16,-2 4 0-16,-2 3-12 0,-1 5-8 16,-2 1-11-16,2 2-11 0,-1 3-11 15,1 1-8-15,2 4-8 0,3 1-9 16,4-1 8-16,3 3 2 0,3-2 38 16,2 1 27-16,5-3 7 0,2 2 0 15,1-4 26-15,7 1 21 0,3-3 23 16,3-4 1-16,3-2 1 0,2-6-34 15,0-3-7-15,2-3-6 0,-2-4 5 16,-1-4-10-16,-1-1 19 0,-2-2 12 16,1 0-12-16,-2-1-29 0,0-2-5 15,-1 0-5-15,-1-1-2 16,-3 1-5-16,1-2-10 0,-2 1 6 16,-1 1 4-16,-1 0-9 0,1 3-2 15,-3 0 2-15,-1 3-2 0,-1 2-1 16,-1 3-4-16,0 1 2 0,0 0 8 15,-1 2 8-15,-1 2 3 0,-1 3 2 16,-1 2 1-16,1 2 6 0,-1 2 1 16,2-2 6-16,0 2 8 0,1 0 2 15,1-1-2-15,0-2 4 0,0 0 3 16,3-2-7-16,0 1-8 0,1-2-4 16,2-2 9-16,-1 1-6 0,3-3-1 15,0-1-1-15,4 0-2 0,1-1-4 16,3-3-4-16,-1 2-1 0,1-1-6 15,-1-1-12-15,0 2-1 0,0-3 0 16,-2 2-9-16,1-1-8 0,-2-1-8 16,0 2-7-16,-1-3-18 0,-1-1-59 15,3 0-38-15,0-7-29 0,-1 4-14 16</inkml:trace>
  <inkml:trace contextRef="#ctx0" brushRef="#br0" timeOffset="39147.87">17858 7623 618 0,'0'0'54'15,"-1"-15"77"-15,1 10-74 0,0 1-28 16,0 1-18-16,0 2-11 16,0 1-3-16,0 6-3 0,0 1 6 0,0 7 19 15,-1 6 0-15,0 5 12 0,-1 11 11 16,1 9-15-16,1 9-11 0,0 4-2 16,0-5-1-16,-1-5-12 0,-1-2 1 15,1-3 2-15,1-1-2 0,0-1-2 16,0-2-9-16,0-7-23 15,0-5-35-15,2-8-18 0,0-2-28 0,0 1-4 16,2-2-49 0,4 1 5-16,1-6-44 0</inkml:trace>
  <inkml:trace contextRef="#ctx0" brushRef="#br0" timeOffset="39504.72">18046 8014 445 0,'0'0'73'0,"0"0"-73"16,0 0 179-16,0 0-122 0,0-35-24 15,0 32-31-15,0 1-2 0,-1 2-11 16,0 3-15-16,-1 6 8 16,0 4 18-16,-2 3 4 0,2 7 0 0,0 2 1 15,0 2 10-15,1 2 10 16,1 0 0-16,0 1 0 0,4-2-9 0,1-2 0 15,2-2-4-15,2-3-2 0,0-3 2 16,0-5 3-16,1-3-1 0,1-3 14 16,-1-3 33-16,0-4 17 0,3 0-14 15,0-5-10-15,1-4-11 0,0-6-10 16,1-4-14-16,1-11-12 0,1-10-7 16,-3 4-4-16,0 1-16 15,-4 8-15-15,-4 6-8 0,0-1-26 16,2-2-10-16,-3 2-21 0,0 3-40 15,-2 4-30-15,1-3-44 0,-1 5 10 16,-2 4-28-16</inkml:trace>
  <inkml:trace contextRef="#ctx0" brushRef="#br0" timeOffset="39933.44">18388 8101 245 0,'0'0'10'0,"0"0"101"0,0 0 69 15,0 0-140-15,0 0-4 0,0 0-27 16,4 22-2-16,-2-20 6 0,1-1 9 16,1-1 15-16,3 0 2 0,0 0-7 15,3 0 1-15,1 0-3 0,0-3-6 16,1 0 4-16,0 0 9 0,2-1 2 16,0-3-5-16,2-2-14 0,1-4-15 15,2-4-5-15,-1-1-9 0,1-2 4 16,-3 1 4-16,-4 2 0 0,-2 2 1 15,-5 2 0-15,-3 4-2 0,-2 1-2 16,-7 4 4-16,-4 1-6 0,-7 3-4 16,-1 4 0-16,-4 8-3 0,0 3 6 15,-2 6 5-15,1 2-1 0,1 4 1 16,2 1 2-16,2 1 8 0,4 0 9 16,5-3-5-16,3 0 5 0,3-4 7 15,4 0 12-15,0-5-10 0,5-2-3 16,4-4 6-16,3 0 10 15,5-3 10-15,0-2-7 0,4-3-16 16,2 0-11-16,1-1-9 0,1-2-6 16,2 0 0-16,0 0-18 0,1 0-34 15,1 0-42-15,0 0-36 0,-1 0-41 16,7 0-68-16,-6 0-119 0</inkml:trace>
  <inkml:trace contextRef="#ctx0" brushRef="#br0" timeOffset="40858.1">20165 7714 120 0,'4'0'67'15,"0"-1"40"-15,5-2-26 0,-1 0-15 16,0 2-21-16,0-2 7 0,-1 2 37 16,-1-1-19-16,0 2 0 0,-2 0-3 15,0 0-21-15,-1 0-5 0,1 0 4 16,-2 0 2-16,1 0-12 0,0 0 3 16,-1 0-8-16,1 0-13 0,0 0-8 15,-1 3-6-15,-1 0-3 16,-1 2 0-16,-2 1 0 0,-6 2 4 15,-7 3 2-15,-5 3 4 0,-12 6-6 16,-9 3-1-16,-8 5-1 0,-2 3 0 16,4-2-2-16,4-2 0 0,5-4 0 15,4-2 0-15,5-2 1 0,8-5 0 16,7-4 2-16,1-1-2 0,1 1 8 16,0 1 9-16,-1 1 6 0,6-1 5 15,3-2 1-15,3-1 0 0,1 3-2 16,4-3-3-1,4 1 1-15,5 0 0 0,2 0-3 0,3 1-6 0,2 1-3 16,4-1 0-16,2 2 2 0,0-1 0 16,0 3-10-16,0-3 1 0,0 2 1 15,0 0-3-15,-1-1-5 16,-2 0 0-16,-2 1-1 0,-1 1-2 16,0-3 0-16,-2 0-5 0,-1 0-20 15,-2 0-19-15,2 0-12 0,-2 1-22 16,1-3-31-16,0 2-32 0,8 1-36 15,-4-1-75-15,-2-4-147 0</inkml:trace>
  <inkml:trace contextRef="#ctx0" brushRef="#br0" timeOffset="41798.53">21643 7738 256 0,'0'0'15'0,"3"-9"65"15,-1 4 39-15,0 1-57 0,-1-2 3 16,1 2-41-16,-2 0 4 0,0 0 19 16,0 2-5-16,0 1-17 0,0-1-5 15,-2 2-10-15,-1 0-2 0,-3 0-3 16,-2 4 9-16,-4 2 6 0,0 1 2 16,-2 3 0-16,-2 0 0 0,-2 3-2 15,-1 1-4-15,-2 3-5 0,-1 3-11 16,1 0-115-16,-1 2 115 0,0-2 12 15,1-2-6 1,-2 1-1-16,-1 0-4 16,-1 1 26-16,3-1-24 0,-1 0 2 15,0 1 3-15,0 0 0 16,2-1 5-16,-1-1 3 0,1 1-6 16,3-1-1-16,-1 0-1 0,2 0-2 15,0-2 3-15,1 2 2 0,1-1-2 16,-1-3-4-16,1 0 2 0,-2 1-2 15,2-4 1-15,-1-1 2 0,-1-2 4 16,0-2-3-16,0 0-1 0,1-4-4 16,1 2 1-16,2-4 2 0,1 0-4 15,2-5 3-15,0-2 2 0,2-2 2 16,1-3 2-16,3-2 1 0,1-3-1 16,2-1 0-16,1 0 3 0,0 0 0 15,3-1 5-15,3 2-4 0,2-1 0 16,2 2-1-16,0-1-3 15,2 2 0-15,2 0 0 0,-2 2 1 16,0 3 2-16,4 0 0 0,-3 3-3 16,2 1 2-16,-2 3 0 0,3 1-1 15,-2 2 0-15,4 4 1 0,-2 3 0 16,1 5-6-16,-1 4-2 0,3 4 2 16,-1 2 0-16,0 3 3 0,1 3-2 15,1-1 0-15,3 1 0 0,0 0-3 16,3 0-4-16,2-1 2 0,0 1-2 15,0-4-1-15,1 2 0 0,0-5-1 16,-1-1-4-16,-1-4-7 0,2-3-27 16,-1-4-30-16,0-2-48 15,1-2-43-15,5-4-57 0,-6-1-89 16,-5 0-195-16</inkml:trace>
  <inkml:trace contextRef="#ctx0" brushRef="#br0" timeOffset="42959.6">5538 10719 200 0,'0'0'16'0,"0"0"43"0,0 0 64 15,0 0-26-15,37 6 10 0,-17-3-36 16,3-1 17-16,4 0 7 0,7 1-25 15,8-2-4-15,7 2 0 0,4 0-12 16,-5-2-9-16,-2 0-3 0,-5 1-15 16,0-1-12-16,-1 1-8 0,3 0-2 15,-5 0-5-15,1 0-1 0,-3 2-9 16,-1-2-25-16,-7 1-25 0,-7 0-9 16,-5 0-15-16,-4 0-24 0,2 0-33 15,-1 3-56-15,-2 0-70 16,-4 0 10-16</inkml:trace>
  <inkml:trace contextRef="#ctx0" brushRef="#br0" timeOffset="43228.98">5700 11032 553 0,'0'0'70'15,"0"0"32"-15,0 0-52 0,0 0-5 16,0 0 15-16,37 0 12 0,-15-1 8 16,11-2-15-16,8 0-15 0,6-1 8 15,3 1-16-15,-2 0-15 0,-2 0-7 16,-3 1-12-16,4-3-8 0,-1 1-2 16,2 0-32-16,0 0-30 15,-2 0-22-15,-3-2-18 0,-1 1-24 16,-5 0-33-16,-4 1-40 0,-8-1-60 0,-8 2 1 0</inkml:trace>
  <inkml:trace contextRef="#ctx0" brushRef="#br0" timeOffset="43845.71">6037 10257 502 0,'0'0'141'0,"0"0"-141"16,0 0 146-16,0 0-83 0,0 0-19 15,0 0-15-15,-25-22-1 0,22 20 15 16,2 2-21-16,1-1-10 0,0 1 3 15,0 0-6-15,0 0-2 0,0 0-3 16,0 0-4-16,0 4 0 0,0 2 2 16,2 1 4-16,3 4-6 15,1 2 0-15,2 1 0 0,3 2 0 16,5 3 2-16,2-1-1 16,2 4 3-16,4 1-2 0,2-1 1 0,2 2 0 15,1 1 0-15,1-2 3 0,1-1 1 16,-1 1-1-16,0-4-4 0,-1 2 0 15,-2-3 0-15,1 0 1 0,0 0-3 16,0-3 2-16,-1 1 5 0,-1-3 2 16,-1 0-4-16,-1-2-1 0,-3 0 0 15,-2-3 4-15,-5-1 7 0,0 0-5 16,-4-1-4-16,-1 0 0 0,-4-1-2 16,-1 1 0-16,-4 1-1 0,0 1 0 15,-9 3 1 1,-4 3 1-16,-4 5 3 0,-5 2 1 15,-5 3 6-15,-5 2 2 0,-9 7 5 16,-7 5 5-16,-9 8 8 0,-1-2-5 16,7-6-1-16,10-7-4 0,14-10-8 15,7-5-13-15,6-4-4 0,2-1-5 16,-1 0-25-16,1 3-8 16,-2 0-14-16,6 0-29 0,3 0 6 15,3-3-53-15,4 2-50 0,4-4-103 16,1-3-225-16</inkml:trace>
  <inkml:trace contextRef="#ctx0" brushRef="#br0" timeOffset="47692.61">7856 10540 34 0,'0'0'80'0,"0"0"-1"0,-40-8 10 16,31 5 12-16,1 2 21 0,1-2-33 15,2 0-4-15,3 0-7 0,2-1-11 16,0-2-30-16,0-2-4 15,3 0-14-15,4-2-7 0,5-1-2 16,-1-1-4-16,6 2 2 0,1 0 4 16,2 2 6-16,1 1-3 0,2 3 7 15,0 0-1-15,3 3-2 0,-1 1 0 16,3 2-6-16,0 6-10 0,2 3-3 16,0 7-1-16,-4 3 1 0,-1 4 3 15,-2 4-2-15,-2 6-1 0,-5-2 0 16,-5-2-3-16,-2 1-2 0,-5-7 0 15,-2 3-10-15,-2-3 8 0,-1-3-8 16,-2-3-3-16,-4-2-6 16,0-4-1-16,-1-1-2 0,0-4 7 15,-3-2 10-15,-3-5 9 0,-1-1 1 16,-1-4 8-16,1-4 10 0,-1-2 9 16,3-4 5-16,1-2-6 0,2-2 1 15,3-2 9-15,3-2-1 0,4-2 5 16,0 0-4-16,6 1-5 0,6 2-6 15,4 0-1-15,3 1-4 0,4 4-5 16,4 2-13-16,-1 1 23 0,0 1-14 16,-1 3-10-16,1-1-1 15,-1 1-4-15,1 0-36 0,0 2-36 16,1 0-40-16,-2 0-44 0,13-2-68 16,-8 4-99-16,-4-1-11 0</inkml:trace>
  <inkml:trace contextRef="#ctx0" brushRef="#br0" timeOffset="48178.66">8687 10598 437 0,'0'0'87'16,"0"0"16"-16,0 0-5 0,0 0-36 15,-2 15-23-15,6-10 0 0,1 1 8 16,0-2 2-16,3 1-7 0,1 1 10 15,3-2-3-15,1 0 10 0,2-2-6 16,2 0-3-16,3-2-13 0,2 0-8 16,2-2-2-16,1-2-11 0,0-1-6 15,1 0-5-15,-1-1-2 0,-2 1-1 16,0-1-2-16,-2 0 1 0,-1 1 1 16,-6-1 1-16,-1 1-2 0,-4 0 5 15,-4 0 5-15,-2 2-3 0,-3-1-4 16,0 0 1-1,-6 1-5-15,-2 1-17 0,-3 0-11 0,-8 2 6 0,-2 4 0 16,-4 6 1-16,0 4-5 16,-6 4 3-16,2 3 7 0,-1 4-1 15,3-2 1-15,3 4-3 0,-1-4 1 16,6 2 14-16,3-3 3 16,2 0 2-16,6-2 2 0,3-2 15 0,5-1 7 15,0-2-4-15,5-2 22 16,3-2-14-16,2-3-15 0,4-2 7 0,-1-3 4 15,4-2 10-15,3-1-1 0,-1-4-9 16,3-1-7-16,1-2-11 0,-1-2-6 16,2-2-1-16,2 0-14 15,-2 0-40-15,2-1-31 0,0-3-40 0,1 2-41 16,8-7-43-16,-7 2-85 16,-1 3-170-16</inkml:trace>
  <inkml:trace contextRef="#ctx0" brushRef="#br0" timeOffset="48650.29">9414 10603 527 0,'0'0'150'0,"0"0"-70"16,0 0-24-16,0 0-38 0,17-21-11 15,-14 18-7-15,-1 2-1 0,1 1-2 16,-3 4-5-16,5 5 8 0,-3 5 17 16,1 7-5-16,-2 11 2 0,1 11 4 15,0 11-4-15,2 5-2 0,2-1 1 16,-1-4-8-16,0-5 9 0,3 0-14 16,-2-4-3-16,-1-1-15 0,1-3-17 15,-5-3 24-15,0-8-27 0,-1-9 11 16,0-6-1-16,0-2-9 15,-1-1 12-15,0-3-8 0,-4-1-13 0,1-4 15 16,-4-4 25-16,2-3 6 0,-1-5 13 16,-1-6 32-1,-1-3 5-15,1-6 16 0,0-8 19 16,3-11-23-16,5-7 8 0,0-3-3 0,8 6-9 0,0 12-18 16,2 11-4-1,-1 8 8-15,0 1-2 0,6-4-15 0,1 2-27 16,7-4 6-16,-4 5 1 0,5 1-4 0,-2-1-3 15,1 2-14-15,0 1-39 16,-3 1-43-16,1-1-48 0,0-7-30 16,-1 5-70-16,-6 0-185 0</inkml:trace>
  <inkml:trace contextRef="#ctx0" brushRef="#br0" timeOffset="48807.04">9529 10472 1001 0,'0'0'86'0,"0"0"-23"0,0 0-45 15,0 0-18-15,0 0-24 0,48-23-116 16,-29 14-13-16,9-3-74 0,-3 2-110 16,-6 2 61-16</inkml:trace>
  <inkml:trace contextRef="#ctx0" brushRef="#br0" timeOffset="49291.2">9959 10633 228 0,'0'0'117'0,"0"0"67"16,0 0-47-16,41 16-31 0,-24-15-25 16,1-1-12-16,4-1-19 0,0-4 4 15,0-1-20-15,2-2 1 0,1-1-7 16,-1-2-2-16,0-1-5 0,1-1-5 16,-3-1-3-16,-2 1-4 0,-2-1-4 15,-1 0-2-15,-6 2 1 0,-1 1-2 16,-4-2-2-16,-6 2-9 0,0 1-16 15,-3 2-24-15,-6 1-5 0,-4 0-11 16,-5 6-1-16,-2 1 15 0,-4 2 30 16,-1 8 13-16,-5 3 4 0,0 5 4 15,2 6 11-15,1 2-4 0,6 2-6 16,2 0-1-16,2-1 1 0,6 1 10 16,2-3 10-16,5 0 0 0,1-4 11 15,3-1 6-15,4-3 0 0,4-1-4 16,2-2 10-16,4-3-6 0,2-2-3 15,3-4-10-15,0-2-6 0,3-3-11 16,2 0-8-16,-1-3-2 0,0-1-21 16,3-1-30-16,0 0-29 0,-1-2-41 15,7-7-37-15,-6 3-84 0,-4-1-147 16</inkml:trace>
  <inkml:trace contextRef="#ctx0" brushRef="#br0" timeOffset="49683.22">10602 10494 342 0,'0'0'187'15,"0"0"-38"-15,0 0 2 0,0 0-47 16,0 0-40-16,19-25-18 0,-19 21-16 15,0 1-15-15,0 0-4 0,-6 2-11 16,1 0-5-16,-6 1-6 16,-3 4 0-16,-1 4 0 0,-5 4 7 15,-5 3 4-15,1 3 1 0,0 1-1 16,-1 2 0-16,0 0 0 0,1 0 0 16,4 0 4-16,2-3-2 0,7 1 0 15,0-4-2-15,6-1 2 0,4-3 2 16,1-1 9-16,8-2 3 0,4-2 5 15,1-3 8-15,9-3-3 0,0 0-6 16,5-2-3-16,9-3-10 0,3-4-6 16,11 0-1-16,-1-4-23 15,1 0-36-15,-7 1-39 16,-2 1-39-16,1-1-61 0,-10 3-98 0,-8 2-97 0</inkml:trace>
  <inkml:trace contextRef="#ctx0" brushRef="#br0" timeOffset="50074.33">11149 10119 613 0,'0'0'148'0,"0"0"-34"0,0 0-19 15,19-32-75-15,-13 26-4 0,-4 0-12 16,1 3 1-16,-3 2-5 0,1 1-5 16,1 6-3-16,-2 3 8 0,0 6 8 15,0 6 6-15,0 5-9 0,0 9 3 16,-2 10-8-16,1 8 0 0,-2 3 0 16,1-3 1-16,0-4 0 0,1-8 2 15,-1 0 0-15,1-2 4 0,-1-6-1 16,2-5 5-16,0-6 1 0,0-6 3 15,0-4-6-15,0 0 2 0,0 1-5 32,2-4-3-32,1-2-3 0,0-2 1 0,-1-4 3 0,4-1 1 0,2 0-2 15,0-6-3-15,4-2-19 16,4-2-40-16,0-4-44 0,11-9-65 16,-5 1-112-16,0 2-172 0</inkml:trace>
  <inkml:trace contextRef="#ctx0" brushRef="#br0" timeOffset="50278.77">11048 10459 706 0,'0'0'67'0,"0"0"72"15,0 0-50 1,0 0-18-16,0 0-62 0,52-17-7 15,-22 10 0-15,11 0 12 0,6-1-4 0,7 2-5 0,-2 2-5 16,-2 0-10-16,-2 3-52 0,4 0-77 16,0 1-80-16,-9 0-113 15,-10-1-19-15</inkml:trace>
  <inkml:trace contextRef="#ctx0" brushRef="#br0" timeOffset="50732.96">12876 10177 678 0,'0'0'167'0,"0"0"-91"0,0 0 48 16,22-33-49-16,-15 24-60 0,0-1-5 15,-1 0-1-15,-1 3 4 0,-2 2-7 16,1 1 19-16,-3 1-4 0,-1 2-3 15,0 1-11-15,0 0-7 0,0 3-15 16,0 4 6-16,0 3 9 0,0 8 7 16,0 4 0-16,-3 12-3 0,-2 12 4 15,-1 10-3-15,-3 4-3 0,2-1-2 16,4-9-2-16,1-6-13 0,-1-1-15 16,2-1-13-16,-1-3-62 0,2-2 26 15,0-4-41-15,3-5-32 0,2-8-68 16,0-9-135-16</inkml:trace>
  <inkml:trace contextRef="#ctx0" brushRef="#br0" timeOffset="51029.81">13266 10114 682 0,'0'0'157'0,"0"0"-133"16,0 0 115-16,0 0-22 0,0 0-79 16,0 0-12-16,0 0-16 0,3-22-10 15,-3 27-4-15,0 6-8 0,0 5 12 16,-1 7 7-16,-3 10-5 0,1 12 0 16,-2 12 0-16,1 4-2 0,-1-3 2 15,3-6-1-15,-2-7 0 0,4-3 0 16,0-3-1-1,0-2-4-15,4-3-23 0,-2-7-21 0,4-5-33 16,-3-7-61-16,7-1-58 0,0-3-70 16,0-1-77-16</inkml:trace>
  <inkml:trace contextRef="#ctx0" brushRef="#br0" timeOffset="51311">12900 10533 560 0,'0'0'201'0,"0"0"-76"0,0 0-29 15,34-11-23-15,-10 4-48 0,4 0 4 16,4 1 4-16,4-1-6 0,8 0-23 16,2 0-4-16,6 2-12 0,-9 1-37 15,1 4-46-15,-9 0-42 0,-2 0-78 16,-8 0-145-16</inkml:trace>
  <inkml:trace contextRef="#ctx0" brushRef="#br0" timeOffset="51781.28">13621 10658 339 0,'0'0'209'0,"0"0"-94"15,0 0-16-15,0 0-43 0,0 0-19 16,0 0-11-16,0 0 4 15,35-32-8-15,-32 25-1 0,-1 0 26 16,0 0-4-16,-2 1 1 0,0 0-15 16,0 2-8-16,0 0-6 0,-4 1-13 15,1 0-2-15,-6 2-9 0,1 0-4 16,-5 1-14-16,-1 2 4 0,-2 5 8 16,-1 3-1-1,3 2 4-15,2 2 2 0,0 1 5 0,2 3 5 0,5-1 1 16,0 1 3-16,5 0 10 0,0-1 9 15,5-3 0-15,2 1 0 0,4-2 0 16,3-4 5-16,2 0 3 0,6-3-1 16,-1-3-5-16,3-3-4 0,1 0 0 15,0-6-6-15,0 0 6 0,-3-3 14 16,-2-4-2-16,0-2-8 0,-6-4-9 16,-1 1-16-16,-5 0-6 0,-4 3-10 15,-4 3-9-15,-4 3-10 16,-7 2-37-16,-2 2-12 0,-3 4 15 15,-3 1 3-15,3 2-30 0,-1 4-43 16,3 1-10-16,3 6-18 0,1 0-67 16,5-1-35-16</inkml:trace>
  <inkml:trace contextRef="#ctx0" brushRef="#br0" timeOffset="52001.96">14426 10683 1133 0,'0'0'87'15,"0"0"-76"-15,0 0-11 0,0 0-50 16,33-43-188-16,-27 27-125 0</inkml:trace>
  <inkml:trace contextRef="#ctx0" brushRef="#br0" timeOffset="53571.74">1555 13162 88 0,'0'0'104'16,"0"0"-30"-16,0 0 26 0,5-7-29 16,-4 4-10-16,1 0-35 0,1 1-2 15,-1-1 10-15,1 0 6 0,0 2 0 16,-2-2 0-16,2 1 11 0,-1 1 18 15,-1 0-10-15,-1 1-9 0,0-1-7 16,0 1-4-16,0 0-17 0,0 0-6 16,0 0-9-16,-3 0-7 0,-1 0-8 15,-2 2-9-15,-3 4 3 0,-2 3 10 16,-5 4-4-16,-3 7-5 0,-2 3-1 16,-8 11 4-16,-4 8 0 0,-5 9 1 15,2 3 5-15,5-2 0 0,11-6 2 16,6-5 0-16,6-4 2 0,3-3 1 15,5-1 7 1,2-7 10-16,2-6 5 0,3-5 4 0,4-3-2 0,2 2 3 16,4-1 8-16,3 2 7 15,4-5 2-15,2-4 1 0,0-3-2 0,0-3-12 16,-1-2-4-16,-1-5 1 0,-3-1 12 16,-1-4-6-16,-3 0-8 15,-3-2-7-15,-1 0-8 0,-4-1-1 16,-4 1-3-16,-2 1-8 0,-3 2-1 15,-1 3-5-15,-5 1 1 0,-1 2-7 16,-3 0-8-16,-1 2-12 0,-1 1-11 16,1 1-2-16,0 1-20 0,1 0-21 15,2 0-24-15,-1 1-29 0,2-1-46 16,1 0-71-16,3 0-110 0</inkml:trace>
  <inkml:trace contextRef="#ctx0" brushRef="#br0" timeOffset="54400.08">1767 12925 566 0,'0'0'100'0,"0"0"-100"15,0 0 127-15,-18-32-66 0,11 20-28 16,0 2-7-16,-1 0-13 0,-3 1 7 16,0 0-10-16,-2 0 5 0,-1 4 6 15,-4 0 1-15,0 2 3 0,-3 2-2 16,-2 1-2-16,-2 1-6 0,-2 4-1 15,-3 3-9-15,-7 8-4 0,-5 6-1 16,-7 8-1-16,1 7 1 0,4 0 0 16,5 3 0-16,5-1-2 0,1 4 2 15,-1 4 0-15,4 2 1 0,0 3-1 16,2 0 1-16,2 4 0 0,1-1 1 16,6 0 1-16,2-1 2 15,3-4-2-15,5-2-2 0,8-5-1 16,1-1-1-16,9-4 0 0,5-3-2 15,1-4-1-15,1-9 3 0,0-3 1 16,2-3 3-16,11 5 0 0,8 3 1 16,12 1 7-16,1-5 2 0,-4-7 12 15,-2-6 0-15,-5-4 2 0,2-3-7 16,0 0-2-16,1-2 0 0,-1-4-5 16,-1 0 4-16,2-1-4 0,-3-1 4 15,0-3 5-15,0-1-6 0,-4-2-1 16,-5 2-1-1,-8-1 3-15,-5 4-3 0,-1-3 1 0,0-2-1 0,3-2-3 16,1-5 2 0,-1 0-7-16,0-3-3 0,-3-1-3 15,1-2-2-15,-3 0-3 0,0-2-2 0,-3 0-2 0,0 0 2 16,-1-1 2-16,-1 0 1 16,-2 1 0-16,0 1 2 0,0 1 1 15,-2-2 1-15,0 1-1 0,-1-1 1 16,0 0-1-16,-1 1-1 15,-1 0 2-15,2 1 3 0,-3 0 0 16,0 2-1-16,2 1 1 0,-3 0 3 0,0 2-1 16,0-1 3-16,0 2 2 0,-5-1 4 15,0 2-11-15,-1-1 5 0,0 2 1 16,0 2 5-16,-2-1 1 0,-2 2 0 16,1 1 2-16,-3 0 2 15,0 1-4-15,-1 0-8 0,-1 2-7 0,2 0-3 16,-1 0-20-16,0 0-26 0,-1 2-15 15,2-1-42-15,-1 2-7 0,-1 1-9 16,2 1-38-16,-5 1-39 0,4 0-95 16,-1 0-129-16</inkml:trace>
  <inkml:trace contextRef="#ctx0" brushRef="#br0" timeOffset="60866.61">3835 13088 38 0,'0'0'37'16,"0"0"36"-16,0 0 1 0,0 0 12 16,1-1 9-16,0 1-10 0,-1 0 3 15,0 0-19-15,0 0-14 0,0 0-3 16,0-1 1-16,0 1-3 0,1 0-6 15,0 0-4-15,-1 0 2 0,0-1-9 16,0 0-6 0,0 1-8-16,0-1-4 0,0 0-4 0,-2-1-7 15,-2 0-4-15,-1-2 0 0,-4 1-11 16,-2 0-8-16,-3 3 0 0,-4 0-3 16,-4 1-3-16,-3 5 2 0,-1 1 3 15,-3 2 6-15,-1 2 4 0,-1 0-5 16,-1 3-11-16,1-1-4 0,2 2 3 15,3-1-2 1,4 0-8-16,5-1 7 0,4-1 13 0,6-1 3 0,5-1 6 16,2 0 8-16,5 0 5 0,5 0 14 15,3-1 31-15,2-2 8 0,4-1-7 16,3 0-11-16,1-3-5 0,1 0-7 16,1 0-3-16,1-1 1 15,0 1-4-15,-1 0-1 0,1 2-4 16,-1-1-2-16,0 3-1 0,-2 0-3 15,-2 1-2-15,-1 2 2 0,-1 1 5 16,-3 1-1-16,-2 0-2 0,-3 1 3 16,-4-2 0-16,-3 1 7 0,-3-1 1 15,-2 0 8-15,-6 0 2 0,-3 1-4 16,-4-2-8-16,-3-1-12 0,-4-2-3 16,-3-1-7-16,-3-2-5 0,-6-2-21 15,-5-2-19-15,-7 0-26 0,4-1-22 16,8 0-17-16,10 0-13 15,7 1-24-15,-11-2-43 0,4-1-117 16</inkml:trace>
  <inkml:trace contextRef="#ctx0" brushRef="#br0" timeOffset="61385.12">4134 12972 629 0,'0'0'52'15,"0"0"-52"-15,0-18 114 0,0 12-41 16,0 1-25-16,0 3-31 0,0 0-8 16,0 1 8-16,0 1-17 0,0 5-12 15,0 6 12-15,0 6 9 0,0 6 10 16,0 9-1-16,0 9-7 0,0 8-1 16,-1 4-5-16,1-4 3 0,0-4-5 15,-2-5 2-15,2 0 0 0,-1-1 7 16,0-1 6-1,1-5 6-15,0-4 3 0,0-6-2 0,-2-7 0 16,2-1-4-16,0 2-3 16,0-1-9-16,0 1-7 0,2-5 1 0,2-1-1 15,-2-4-1-15,0-1-1 0,2-2 5 16,0 0-1-16,0-2 5 0,2 0-2 16,0-1-2-16,2 1-1 0,0-2-4 15,1 0 0 1,3 0-16-16,0 0-15 0,4 0-12 0,-2-3-19 0,2-1-27 15,0 1-13 1,1-1-27-16,1-3-42 0,-1 2-85 0,-5 0-49 0</inkml:trace>
  <inkml:trace contextRef="#ctx0" brushRef="#br0" timeOffset="61621.61">4097 13412 593 0,'0'0'56'0,"0"0"42"0,0 0 36 16,0 0-36-16,0 0 7 15,0 0-45-15,6-5-15 0,3 2 14 16,4-2-16-16,3-1-15 16,3 0-9-16,1 1-9 0,2-1-10 0,2 1 0 15,0 0-17-15,4 2-37 0,0-1-34 16,7 3-37-16,8 1-36 0,5 0-12 15,4 1-24-15,-14 2-43 16,-8 0-35-16</inkml:trace>
  <inkml:trace contextRef="#ctx0" brushRef="#br0" timeOffset="61919.82">4800 13411 47 0,'0'0'145'0,"0"0"-82"0,0 0 44 15,0 0-49-15,0 0-23 0,0 0-3 16,0 0 32-16,-1-21 6 0,1 18-2 16,0 1 6-16,0-1 6 0,0 0-17 15,0-1-6-15,0-1-4 0,0-1-19 16,0-2-16-16,0 0-4 0,0-1 1 16,0 0-6-16,0 0-9 0,0-1-1 15,0 1-82-15,0 0 68 0,0 0 15 16,-1 0 0-16,-3 1-85 15,-2 0 71-15,-4 2 12 0,-1 2-95 0,-4 1 45 16,-4 3-69-16,-1 1-32 0,-3 6 13 16,0 6-3-16,2 2 53 0,-5 10 22 15</inkml:trace>
  <inkml:trace contextRef="#ctx0" brushRef="#br0" timeOffset="62249.38">4546 13490 34 0,'0'0'83'0,"0"0"-1"0,13 35-8 16,-5-28-8-16,-1-5-14 0,1 0 11 15,1-2-14-15,4-3 28 0,-1-4-43 16,3-1-9-16,-1-5 11 0,3-1-5 16,-2-2-18-16,2-2-2 0,0 1-1 15,0-1-2-15,-2 3 0 0,0 1-6 16,-3 0-2-16,-1 4-1 0,-2 2-2 16,-3 2-2-16,-3 3 5 0,-1 2 6 15,-2 1 7-15,0 3-13 0,0 4-1 16,0 4 1-16,-1 1 3 0,-1 3 3 15,0 0 2-15,0 2 2 16,1 0 15-16,-1-1 6 0,1 0 7 16,1-2 5-16,0 1 5 15,0-2 2-15,2-2-10 0,1-1-5 0,1-3-2 16,2 0-13-16,3-3-8 0,1-4-4 16,1 1-5-16,4-1-3 15,0 0-14-15,4-2-14 0,1-3-24 0,0 2-29 16,2-2-22-16,8-6-39 0,-5 1-71 15,-5 0-159-15</inkml:trace>
  <inkml:trace contextRef="#ctx0" brushRef="#br0" timeOffset="62624.79">5141 12966 516 0,'0'0'77'16,"0"0"8"-16,0 0 14 0,0 0-52 15,0 0-21-15,14-21-26 0,-12 27-22 16,1 7 22-16,-1 6 8 0,-1 10 16 16,-1 13 8-16,-2 10 8 0,-3 5 17 15,1-2-11-15,-1-5-5 0,2-5-6 16,1-4-6-16,0-2 3 0,1 0 1 15,0-6 4-15,0-6-6 0,1-6-8 16,0-7-13-16,0-1-3 0,2-1-5 16,2 0 2-16,-1-1-2 15,3-4 4-15,0-1 1 0,2-4 1 16,0-1 2-16,2-1-4 0,1-1-6 16,-1-2-3-16,3-2-10 0,-1-1-9 15,2 1-16-15,-2-4-19 0,1 1-18 16,-1-5-28-16,-2 1-32 0,1-11-46 15,-3 2-126-15,-3 2-101 0</inkml:trace>
  <inkml:trace contextRef="#ctx0" brushRef="#br0" timeOffset="62801.83">5058 13334 838 0,'0'0'25'0,"0"0"43"15,0 0 40-15,0 0-47 16,0 0 20-16,40-4-30 0,-21 0-37 16,3-3-6-16,1-2-8 0,1 0-28 15,2 1-27-15,0-2-34 0,0 1-47 16,12-3-50-16,-5 3-95 0,-7 2-68 0</inkml:trace>
  <inkml:trace contextRef="#ctx0" brushRef="#br0" timeOffset="63233.55">5460 13300 436 0,'0'0'25'15,"0"0"-25"-15,0 0 86 0,0 0-54 16,0 0-22-16,-8 36-3 0,14-29 4 16,0-2 9-16,2 1 1 15,2-2 30-15,3 1 8 0,1-2 9 0,3-1 6 0,1-2-8 16,2 0 5-16,-1-3-14 15,0-4-7-15,1 0-7 0,-2-3-18 0,-1-1-16 16,-3-3-3-16,-1-4-2 0,-3 0-4 16,-2-2-13-16,-1 2-8 0,-4 1 6 15,-3 3 3-15,0 4 2 16,-6 2-8-16,-5 2-8 0,-3 3-12 0,-3 3 10 16,-4 2-21-16,-3 5-19 15,-1 4 22-15,1 6 19 0,1 2 10 0,2 4 17 16,2 1 4-16,4 0 23 0,4 0 16 15,4-2 15-15,4-2 21 0,3-3-7 16,0 0-9-16,5-6-13 16,0 0-7-16,3-3-10 0,1-3 6 15,1-2 1-15,5-1-5 0,-1-1-6 16,4-1-13-16,-1 0-12 0,3 1-4 16,1-1-11-16,0 0-41 0,3 0-46 15,1 0-56-15,13-3-55 0,-6 1-75 16,-3-2-206-16</inkml:trace>
  <inkml:trace contextRef="#ctx0" brushRef="#br0" timeOffset="63831.63">7477 13358 218 0,'0'0'167'0,"0"0"-32"15,4-4-9-15,-2 1 4 0,1 1-28 16,-1-1-24-16,1-1-8 0,1-1-3 15,-2 1-18-15,0-1-13 0,-1 0-4 16,0 3-8-16,-1-1-3 16,0 1-8-16,0 0-11 0,-5 0-2 0,-4 2-11 15,-4 0-5-15,-5 5 2 0,-4 6 9 16,-5 4 1-16,1 4 2 0,-1 2-5 16,1 2-1-16,3 0 4 0,3-1 4 15,2 1 0-15,5-3 4 16,3 0 6-16,3-2 12 0,4-3 10 15,3 2-2-15,3-4 12 0,8-1 13 16,1 1-3-16,6-5-4 0,1-1-6 16,6-1-11-16,3-4-17 0,6-2-8 15,9-1-6-15,7-2-2 0,1-2-30 16,-4 1-31-16,-3-1-25 0,-6 0-34 16,-3-4-43-16,0 2-47 0,-2 2-52 15,-10 0-101-15</inkml:trace>
  <inkml:trace contextRef="#ctx0" brushRef="#br0" timeOffset="64269.12">7999 13485 237 0,'0'0'154'16,"0"0"-24"-16,0 0 6 0,0 0-17 15,0 0-38-15,18-35-8 0,-16 30 7 16,0-1-5-16,0 1-16 0,0-2 1 15,-1 2 1-15,1-1-10 0,-1 1-10 16,0-2-9-16,0 1-8 0,0 0-6 16,-1-1-7-16,0 1-1 15,0-1-2-15,0 1-7 0,0 4-1 16,0-1-76-16,0 1 76 0,-3 2-1 16,-1 0-2-16,-4 2-15 0,-3 5-11 15,-2 2-5-15,-1 5 9 0,-2 4 1 16,1 4 9-16,2 2 10 0,2 1 0 15,1 0 4-15,3 0 1 0,5-1 0 16,-1-2 2-16,3-1 3 0,7-2 6 16,2-3 6-16,4-3 4 0,1-1-1 15,3-4 2-15,1-4 12 0,2-3-1 16,2-1 3-16,0-4-2 0,-1-3-11 16,-2-2-3-16,-1-6 0 0,-3-3-7 15,-3-3-13-15,-2-4 0 0,-5 0-28 16,-5 0-22-16,0 2-17 0,-7 3-18 15,-7 4-33-15,-2 0-45 0,-6 4-29 16,-11 2-85-16,4 3-47 0</inkml:trace>
  <inkml:trace contextRef="#ctx0" brushRef="#br0" timeOffset="64850.48">8155 13429 143 0,'0'0'193'0,"0"0"-80"0,0 0 4 16,43-40-17-16,-29 27-33 0,0 1-28 15,0-1-23-15,-3 3-4 0,2 2 1 16,-3 1-2-16,-2 3 2 0,-2 1-5 15,1 3-1-15,-2 0-7 0,-1 4 0 16,0 1 0-16,1 4 0 0,0 1 7 16,1 1-5-16,-2 2 0 0,1 1-1 15,0 1 1-15,3 1-2 0,-2 1 3 16,0 0-2-16,1 1-1 16,-1-2 0-16,0 0-1 0,1 2-4 15,-1-3-3-15,-1-1 0 0,-1 0 3 16,-1-2 1-16,1-1 4 0,-2-2 1 15,1 0 1-15,-3-3-1 0,3-2 0 16,-1-1-1-16,-2-2 3 0,1-1 2 16,2 0 8-16,-3 0 40 0,2-3 12 15,1-3-4-15,1-1-9 16,1-4-10-16,2-2-17 0,0-1-18 0,1-2-5 16,2-4-1-16,0 2 1 0,2-1-2 15,-3 1 0-15,1 2 2 0,1 2 12 16,-5 5 2-16,1 1-4 0,-1 2-2 15,-1 2-10-15,-1 2 0 0,0 1-2 16,2 1-4-16,-1 0-1 0,0 3-2 16,4 5-4-16,-1 4 10 15,0 5 3-15,1 3 3 0,-1 2 3 16,-3 3 3-16,0-2-5 0,0 4-2 16,2-2-1-16,-5-1-1 0,1-2-21 15,0-2-23-15,-1-2-30 0,1-3-43 16,0-5-49-16,-2-1-94 0,1-6-136 0</inkml:trace>
  <inkml:trace contextRef="#ctx0" brushRef="#br0" timeOffset="65242.85">9000 13420 465 0,'0'0'158'16,"0"0"-21"-16,0 0-35 0,27-26-18 16,-19 18-16-16,-2-1-28 0,-1 2-10 15,-2 2 3-15,-3-1-13 0,0 2-7 16,-2 2-6-16,-4 0-7 0,-2 2-9 16,-9 1-14-16,-2 5-14 0,-2 5 0 15,-4 3-5-15,-1 3-15 0,1 4 11 16,3-1 26-16,-2 4 17 0,4-1 3 15,5 0 13-15,2-2 13 0,5-3 6 16,3-1 10-16,5-2-1 0,0-4-4 16,1-2-8-16,6-2-5 0,1-2 2 15,6-2 14-15,4 0 10 0,2-2-2 16,4-1-1-16,2 0-13 0,3 0-21 16,1-3-7-16,5 1-6 0,7-4-9 15,4-4-30-15,-3-1-35 0,-10 1-29 16,-10-1-30-16,3-5-40 15,-5 0-125-15,-1-1-155 0</inkml:trace>
  <inkml:trace contextRef="#ctx0" brushRef="#br0" timeOffset="65480.32">9308 13057 669 0,'0'0'164'0,"0"0"-4"15,0 0-35-15,0 0-71 0,24-38-16 16,-18 35-2-16,-3 3-10 0,-2 2 4 16,0 5-7-16,-1 7 8 0,-2 5 11 15,-1 7-5 1,-3 11-6-16,-1 11 0 0,1 11-16 16,-1 3-11-16,3-4-4 0,4-6-1 0,0-7-25 0,3-3-29 15,2-3-46-15,3-7-37 0,0-8-44 16,6 3-71-16,-2-9-138 0</inkml:trace>
  <inkml:trace contextRef="#ctx0" brushRef="#br0" timeOffset="65824.02">9640 13421 515 0,'0'0'129'0,"0"0"-44"0,14-39-19 16,-12 25-59-16,1 2-5 0,0 4 4 16,-3 4-5-16,0 4 22 0,0 0-13 15,-3 9-3-15,-1 4 8 0,3 6 1 16,-1 3-10-16,2 3 0 0,2 4 3 16,3 1 13-16,3 0 16 15,4-1 7-15,1-2-21 0,4-1-4 16,2-4 4-16,5-2 13 0,0-4-12 15,4-5 4-15,2-6 12 0,-4-3 19 16,2-3-4-16,-1-5-9 0,-2-5-11 16,-3-4-13-16,-5-5-16 0,2-9-7 15,-7 1-19-15,0-2-33 0,-4-1-16 16,-3 7 0-16,-2-1-15 0,-3 4-23 16,0 4-44-16,-3-3-59 0,-2 8-101 15,2 2 8-15</inkml:trace>
  <inkml:trace contextRef="#ctx0" brushRef="#br0" timeOffset="66277.69">10185 13383 461 0,'0'0'54'16,"0"0"56"-16,0 0 52 0,35-11-83 15,-23 4-53-15,-2-1-11 0,-1-1-4 16,-2-1 4-16,2 0 13 15,-6-1-2-15,0 0 11 0,-1 2-15 0,-2 0-1 16,-2 2-13-16,-3 1-4 0,-1 3-3 16,-6 0-1-16,2 3-11 0,-5 0-34 15,0 2 26-15,-2 3-22 0,1 1-3 16,-1 3 1-16,1 1 5 0,2 1 24 16,1 0 11-16,5 1 1 15,3 1 0-15,-1 0 1 0,5 1-4 16,1-3 3-16,3 1 2 0,6 1 7 15,-1-3 26-15,2 2 25 0,5-2-2 16,-2 2 0-16,4-1-15 0,1-1-8 16,4-2-1-16,3 2 0 0,-4 1-1 15,4-1-1-15,2 1 4 0,-2 2-9 16,-3-2-3-16,-3 3-6 0,-3-3-1 16,-5 2 2-16,-2-1 2 0,-8-1-3 15,-1 1-1-15,-8-3-5 16,-2 0 0-16,-7 0-4 0,-1-3-6 15,-5-3-4-15,-1 1-13 0,-2-2-29 16,1-2-40-16,-2 0-30 0,2-1-60 16,-5-7-66-16,5 2-116 0</inkml:trace>
  <inkml:trace contextRef="#ctx0" brushRef="#br0" timeOffset="66574.49">10570 13477 492 0,'0'0'174'0,"0"0"-9"16,0 0-42-16,21-43-74 0,-17 32-34 16,4 2 9-16,-3 0-2 0,0 3 20 15,-3 1-1-15,-1 4 4 0,1 1-10 16,-2 1-12-16,0 5-8 0,0 4-1 15,-3 2-3-15,-2 5 1 0,2 3-3 16,-1 3-4-16,0 0 1 0,0 1-2 16,3 0 2-16,0-2-4 0,1 0-2 15,1-1-11-15,4-2-47 0,1-4-38 16,2-2-52-16,8-6-68 16,-2-4-114-16,-1-3-144 0</inkml:trace>
  <inkml:trace contextRef="#ctx0" brushRef="#br0" timeOffset="66731.88">10711 13232 1095 0,'0'0'113'0,"0"0"-36"0,0 0-77 16,-25-34 0-16,20 24-92 0,5-3-83 15,5 1-121-15,-2 4-102 0</inkml:trace>
  <inkml:trace contextRef="#ctx0" brushRef="#br0" timeOffset="67484.45">11106 13393 267 0,'0'0'178'0,"0"0"-57"16,0 0 0-16,0 0-50 0,0 0-27 15,0 0-16-15,22-35-20 0,-19 28 0 16,-3 0 1-16,0-1 10 0,-1 2-19 16,-4-1-5-16,-3 3-18 0,-1 1 4 15,-4 3 11-15,-3 0-2 0,0 5 3 16,-1 4-1-16,-3 4-9 0,5 2-5 15,1 6-4-15,0 1 5 16,4 4 7-16,1 0 12 0,4 2 4 16,4 0 4-1,1 0 34-15,4-1-4 0,4-2-3 0,3-1 37 0,2-5-21 16,4-3-10-16,1-5 8 0,1-5-14 16,1-5-18-16,-2-1-1 0,-1-4-4 31,0-4-7-31,-4-4 1 0,0-2-3 15,-1-4 0-15,-2-3-1 0,1 0 1 0,-2-4-1 0,1 1 1 0,-2 1-1 16,0 2 7-16,1 1 8 0,-1 4-6 16,-3 1 5-16,1 4 4 0,2 0-4 31,-2 3-6-31,-1 3-3 0,3 2-3 0,-3 0-2 0,2 3 0 0,0 0-2 16,-1 3 0-16,-1 4 1 0,3 3 1 15,-2 5 1-15,-1 1 4 0,-1 4 7 31,0 1-6-31,-1 1-2 0,0-1-1 0,-1-2 2 0,1 1-3 0,0-5 2 32,-2-1-2-32,1-4-1 0,-1-4 3 0,1-1 3 0,0-4 3 0,1-1 8 31,0-3 17-31,0-4-14 0,2-1-14 0,2-2-3 0,0-2 0 0,3-4-1 16,0-3 3-16,5-1-4 0,2-1 2 15,-1 2-2-15,-1 0 1 0,3 4 2 16,-3 3 2-16,2 3-4 0,-7 3 1 15,5 2-4-15,-7 3 0 0,0 1 1 16,1 1 4-16,-2 5 2 0,-1 2 1 16,1 3 1-16,0 2-6 15,-2 3 0-15,3 1 1 0,-5 1-4 16,4 1 1-16,-3-1-1 0,2 2 0 16,1 1-11-16,-1-2-22 0,1 1-17 15,5-1-34-15,-1-1-37 0,11 0-70 16,-2-4-88-16,0-4-208 0</inkml:trace>
  <inkml:trace contextRef="#ctx0" brushRef="#br0" timeOffset="67864.42">12720 13372 678 0,'4'-6'197'16,"2"1"-197"-16,-1-1 179 0,0 0-64 15,1 1-56-15,-2 0-41 0,-3 1-7 16,2 2-7-16,-3 0 1 16,3 2-4-16,-3 2-1 0,0 5-9 15,0 4 9-15,-3 7 10 0,0 3-5 16,0 3-3-16,1 3-2 0,-4 3 3 16,3-1-3-16,-1 1-3 0,3-2-31 15,1-3-35-15,0-1-22 0,1-4-40 16,6 2-74-16,-1-6-100 0,1-7-22 15</inkml:trace>
  <inkml:trace contextRef="#ctx0" brushRef="#br0" timeOffset="68035.96">12825 13211 1150 0,'0'0'108'0,"0"0"-108"0,0 0 105 15,-3-38-61-15,3 27-44 0,0 1-32 16,1 1-25-16,4 0-54 0,0 5-42 16,0 0-55-16,9 5-21 0,-4 4-202 15</inkml:trace>
  <inkml:trace contextRef="#ctx0" brushRef="#br0" timeOffset="68536.64">13028 13448 299 0,'0'0'104'0,"0"0"-46"0,0 0 14 16,26-38-35-16,-13 24-24 0,0 0-3 15,0 0-7-15,0 0 5 0,0 1 3 16,0 2 13-16,-4 1-15 0,-1 2 0 15,1 2 1-15,-4 1-5 0,-2 4-3 16,2 0-2-16,-2 1 0 0,-1 4-5 16,1 3-4-16,-1 6-2 15,-2 2-6-15,1 5-6 0,-1 1 23 16,0 1 5-16,0 2 9 0,-1-1 11 16,1-2 6-16,0-3-6 0,0-3-8 15,0-1-6-15,0-5-4 0,0-5-4 16,1-1 3-16,3-2 8 0,0-1 56 15,2-3 22-15,-1-2-34 0,3-2-21 16,3-5 9-16,0-2-3 0,3-2-20 16,2-3-15-16,-3 1-6 0,4 0-1 15,-4 3 0-15,-1 3 0 0,-2 3 7 16,-3 2-2-16,-4 2-4 0,3 4 1 16,-5 0 10-16,2 1-3 15,-1 2-4-15,4 5-6 0,-4 2 3 16,3 3 0-16,0 3-2 0,-2 3-1 15,1 0-1-15,-4 1-9 0,3 1-14 16,-1-2-31-16,1-1-39 0,2 0-43 16,5 1-52-16,0-4-136 0</inkml:trace>
  <inkml:trace contextRef="#ctx0" brushRef="#br0" timeOffset="69102.3">14868 12847 763 0,'0'0'72'15,"0"0"-72"-15,0 0 98 0,21-42 2 16,-16 34-39-16,-2 2-30 0,1 0 10 15,-3 4-12-15,0 1-9 0,1 1-8 16,-1 1-4-16,2 7-5 16,0 4 6-16,-1 5 7 0,-1 13-10 0,-1 12-3 15,-3 15-2-15,-3 6 1 0,-2-3-2 16,0-5-3-16,0-8 3 0,-2-3-4 16,2-1 4-16,-2-1 2 0,1-5-1 15,4-8 2-15,0-5 6 0,2-9 2 16,0-1 5-16,1 1-3 0,0-1-1 15,1 0-5-15,1-3-2 0,0-4-2 16,3-3 6 0,3 0 16-16,3-2 5 0,4 0-7 0,3-1-7 0,3-1-9 15,3 0-7-15,2 0-1 0,3 0-16 16,3-2-22-16,-1-1-17 16,2 1-22-16,-1-2-27 0,-2 0-49 15,3-5-40-15,-6 1-67 0,-9-1-97 16</inkml:trace>
  <inkml:trace contextRef="#ctx0" brushRef="#br0" timeOffset="69276.57">14845 13321 987 0,'0'0'125'0,"0"0"-65"0,0 0 13 16,0 0-11-1,41-12-42-15,-21 4-20 0,7-1-4 0,3-2-46 0,6-2-50 16,8-2-1-16,3 1-25 16,1 0 13-16,-3 0-62 0,-12 7-57 0,-11 0-72 15</inkml:trace>
  <inkml:trace contextRef="#ctx0" brushRef="#br0" timeOffset="70020.47">15301 13139 674 0,'0'0'82'0,"0"0"-82"0,0 0 96 16,0 0-65-16,0 0-22 0,0 0-2 15,0 0 4-15,0 0-1 0,26 19-2 16,-15-15 5-16,3 0 26 0,0 1-13 16,3-2 8-16,-1-1-7 0,4 0-11 15,-2-1-1-15,0-1-9 0,0 0 0 16,1-3-5-16,-2-1-1 0,-2-3 0 15,1 1 0-15,-4 0 0 16,-2-2-1-16,-4 0-10 0,-3-1-4 0,-3 0-11 16,0-1-17-16,-6-1 19 0,-6 2 8 15,-2 0-8-15,-7 1-29 0,-3 3 3 16,0 0-2-16,-4 4 10 0,-1 1-2 16,3 1-25-16,-2 6-23 15,3 3 39-15,0 4 6 0,4 2-2 16,2 1 17-16,5 3-18 0,4 0-26 15,5 2 75-15,5-1 1 0,1 0 96 16,6-2 15-16,3-1-34 0,3-1-12 16,3-3-20-1,1-1-3-15,0-1 0 0,0-4 12 0,4 0 8 0,0-3-29 16,-2-2 0-16,3-1 9 0,0-1-3 16,-1-1-2-16,1-2-6 0,-1-3-9 15,-2-2 0-15,1-3-3 0,-3-2-5 16,-1-4 9-16,-2-1-4 0,-1-3-2 15,-4 1 2-15,3 1 6 0,-4 1 8 16,0 1-6-16,0 3-16 0,-2 0-9 16,1 3 0-16,-3 3-1 0,1 0-1 15,-4 4 0-15,3 1 0 0,0 2-1 16,-1 1-9-16,2 5-1 0,1 5-1 16,2 4 10-16,1 6 2 0,-2 3 0 15,-1 1 0-15,2 0 0 0,-1 1-8 16,1 0-14-16,-1-2-26 0,-1-5-4 15,-2 0 24-15,-1-6-20 0,-3-4 3 16,0-2-1-16,0-4 0 0,0-2 46 16,-3-1 18-16,-1-3 20 15,-2-2 30-15,3-4 11 0,-1-2-3 16,2-3-17-16,1-3-12 0,1-2-11 0,5-5-15 16,6 2-10-16,3-4-4 0,4 4 2 15,4 0 5-15,4 2 1 16,1 3-13-16,0 2-2 0,0 3-19 15,2 2-30-15,0 2-42 0,-1 3-50 16,-3 0-30-16,9 1-56 0,-10 2-157 16</inkml:trace>
  <inkml:trace contextRef="#ctx0" brushRef="#br0" timeOffset="70750.53">16068 13231 508 0,'0'0'221'0,"8"-6"-137"16,1 0 0-16,0-2-24 0,4 1-42 16,2-1-14-16,-1 1-2 0,0 0 2 15,-1 1 3-15,0 1 11 0,-3 0 2 16,0 1-7-16,0 2-4 0,0 2-9 15,-2 0 0-15,1 4-5 0,0 4 5 16,-2 3 0-16,-1 3-1 0,-1 1-1 16,-1 4 1-16,0-2-1 0,-2 2 2 15,-1-1 5-15,0-1-3 16,0 0 1-16,1-3-3 0,-2-3-3 16,1-1-3-16,-1-6 1 0,0 0 2 15,1-1 3-15,0-3 8 0,-1 0 6 16,1 0 27-16,0-3 16 0,2-4-9 15,1-1-32-15,3-3-13 0,1-2 2 16,1-1-4-16,1 1 1 0,3-1-2 16,-1 1 0-16,3 0 0 0,-1 3 0 15,1-1-1-15,-2 2 1 0,0 2-1 16,1 0 0-16,-2 3-1 0,0 0-2 16,-3 3 1-16,1 1-1 0,-2 1-2 15,0 3-2-15,-1 3 2 0,-1 3 3 16,-1 4-6-16,-1 0 0 0,0 1 6 15,-2 3-1-15,-1-1 3 0,-1 1 1 16,0-2 0-16,0-2 1 0,0 0 0 16,0-4-1-16,0-3 0 0,0-3 0 15,0-3 4-15,1-1 9 0,-1 0 14 16,1-3 41-16,-1-2-21 0,1-5-26 16,1-1-4-16,1-4-6 0,1-3-6 15,2-3 1-15,3-3-4 0,0-1 1 16,3 1-3-16,2 0 0 0,-1 4 0 15,0 4 0-15,-2 3-3 0,1 4 1 16,1 4-2-16,-2 1 1 0,-2 3-3 16,2 1 0-16,-3 3 6 0,0 6 1 15,-1 4 2-15,1 5 0 16,-3 3 0-16,-1 2-3 0,-1 4-2 16,-1-1-6-16,0 0-15 0,0-1-16 15,1 0-17-15,1-3-18 0,0-2-26 31,1-2-43-31,2-4-65 0,-1-2-121 0</inkml:trace>
  <inkml:trace contextRef="#ctx0" brushRef="#br0" timeOffset="71190">17197 13159 682 0,'0'0'132'0,"0"0"-16"0,18-8-67 15,-13 5-18-15,1 1-17 0,-4 1-9 16,-1 0-5-16,-1-1-10 16,0 0-20-16,-4 1 14 0,-3 0-18 0,-6 1 4 15,-3 0 20-15,-2 2 8 0,-2 2-11 16,0 0-27-16,0 1-23 15,1 0 14-15,2-1 23 0,1 2 8 16,5-1 12-16,3-1-12 0,3 0 18 16,4 1 8-16,1 0 12 0,4 2 0 15,3 0 18-15,5 0 12 0,5 3-7 16,4-2-16-16,4 2-9 0,3 3-10 16,1 0-7-16,1 2-1 0,0 2-4 15,-2 2 2-15,-2 1 2 0,-3 1 10 16,-4 1 4-16,-5 0 3 0,-5-1 5 15,-7-2 3-15,-2 0 8 0,-9-3-6 16,-5 0-11-16,-5-3-3 0,-5-1 1 16,-3-5-1-16,-2-3-6 0,-2-1-7 15,2-3-7-15,0 0-21 16,1-5-19-16,4-1-34 0,0-3-29 16,0-6-35-16,6 1-116 0,7 1-99 0</inkml:trace>
  <inkml:trace contextRef="#ctx0" brushRef="#br0" timeOffset="71664.39">18413 13312 421 0,'0'0'112'15,"0"0"-9"-15,0 0-38 0,38-28 4 16,-28 19-44-16,-2 1-16 0,-3 0 14 16,-2 2 11-16,-2 0 17 0,-1 1-6 15,-4 2-15-15,-4-1-25 0,-4 2-5 16,-4 2 0-16,-3 2 0 0,-3 4-9 15,-1 3 7-15,0 4-8 0,-1 2-11 16,5 1 9-16,3 3 3 16,4 1 9-16,4-2 7 0,3 2 17 0,5-2 6 15,2-2 12-15,5 0 5 16,5-3 4-16,5-4-3 0,1-2-10 16,5-2-19-16,2-2-2 0,1-3-2 15,-2 0-8-15,1-3 0 0,-2-2 3 16,-1-2 2-16,-3-2-8 0,-2-4-4 15,-5-1-6-15,-3-3-16 0,-4 2-12 16,-5-2-6-16,-3 3-15 0,-5 1-16 16,-4 2-27-16,-1 0-27 0,-4 2-35 15,2 3-27-15,-5-1-43 0,5 4 20 16</inkml:trace>
  <inkml:trace contextRef="#ctx0" brushRef="#br0" timeOffset="72146.17">19189 13248 374 0,'0'0'120'0,"0"0"28"16,8-44-32-16,-6 24-55 0,1 1-37 15,-1-1-7-15,0 0 14 0,-1 0-1 16,0 0 18-16,0 0-2 0,-1 1-4 16,0-1-42-16,0 2 30 0,0 0-10 15,0 1-10-15,-3 2 8 0,0 2-7 16,-1 2-9-16,-1 0 3 0,0 4 8 15,0 2 5-15,-1 3-10 0,-1 1-4 16,-1 1-3-16,-3 6 0 0,-1 3 6 16,-3 8 0-16,0 3 3 0,-6 13-7 15,-2 10-2-15,-4 10 4 0,2 6 2 16,2 0 0-16,6-5 2 0,4-1-7 16,2 1-1-16,2 0 1 0,5 1 5 15,3-3 12-15,-2-2-9 0,0-6-8 16,1-2-2-16,0-6-9 0,0-8 1 15,2-5-37-15,0-7 4 0,2-4-21 16,1 1-22-16,0-1-48 0,2-1-39 16,2-4-56-16,-2-3-61 0</inkml:trace>
  <inkml:trace contextRef="#ctx0" brushRef="#br0" timeOffset="72334.94">18839 13511 898 0,'0'0'83'0,"0"0"59"0,0 0-94 16,39-20-28-16,-16 14-14 0,7 3-5 15,7 1-1 1,12 2-5-16,8 1-12 0,6 5-6 0,-3 3-27 0,-4 2-27 16,-3 0-25-16,-2-3-88 0,-14-1-149 15</inkml:trace>
  <inkml:trace contextRef="#ctx0" brushRef="#br0" timeOffset="73304.82">3691 14813 376 0,'0'0'116'0,"0"0"-46"0,0 0 40 16,0 0-35-16,0 0-21 0,0 0-17 15,26-36 18-15,-24 29-6 0,0 2 6 16,0-2-6-16,-1 1-8 0,0 2-6 16,0-1 4-16,-1 0-5 0,0 1-9 15,-2-2-9-15,-4 0-9 0,-1 0-5 16,-5 3-2-16,-4 1-11 0,-5 2-17 16,-3 5-13-16,-3 8-7 0,-9 8 2 15,-5 8-6-15,-1 13-7 0,3 6 7 16,8-2 1-16,12-2-6 0,6-6 18 15,7 1 8-15,5-5 15 0,1-3 10 16,7-6 6-16,3-7 2 0,3 0 24 16,7 2 17-16,5-1 12 0,11 3 12 15,11-5 2-15,10-9 18 0,5-2-12 16,-3-7-9-16,-4-9 3 0,-10-1-16 16,-4-8-12-16,-10 3-10 0,-10 1-5 15,-7-3-2 1,-4-3-6-16,-3-10-11 0,-5-11-3 0,-5-4-4 15,-9 10-11-15,-3 9-15 0,2 11-9 16,-2 1 4-16,-6-2 1 0,-4 2-12 16,-3-1-6-16,-1 3-11 0,2 2-23 15,3 4-15-15,3 2-38 0,4 0-30 16,5 0-59-16,5 2-32 0</inkml:trace>
  <inkml:trace contextRef="#ctx0" brushRef="#br0" timeOffset="73846.25">4095 14869 360 0,'0'0'108'0,"0"0"-67"16,0 0 38-16,49-30-46 0,-33 21 20 16,3 2-21-16,1 3-2 0,-2 0 3 15,1 3 3-15,-2 1 11 0,1 0 0 16,1 5-5-16,-1 4-13 15,2 5-14-15,2 5-8 0,1 3-5 16,1 6 2-16,3 7 0 0,-2-4-4 16,-4 2-1-16,-1-1-3 0,-6-8-7 15,-2 4-6-15,-5-3-15 0,-6-3 4 16,-2-5 12-16,-7 0-8 0,-4-6-1 16,-4-1-16-16,-3-6-2 0,0 0 4 15,-3-4 11-15,0-5 9 16,1-3 19-16,1-4 38 0,1-2 14 15,4-1 11-15,4-2-13 0,2-4-5 16,6 0 2-16,3-1 3 0,2 1 10 16,5-1 3-16,6 3-5 0,3-2-5 15,4 1-9-15,5 0-15 0,2 0-8 16,1 3-4-16,5 0-7 16,6 0-9-16,5 0-1 0,8 2-20 0,2 1-52 15,-5 4-43-15,-5 4-39 16,-5 1-38-16,-10 4-67 0,-6-1-110 15</inkml:trace>
  <inkml:trace contextRef="#ctx0" brushRef="#br0" timeOffset="74127.44">5021 14813 585 0,'0'0'90'0,"0"0"-48"0,0 0 47 16,0 0-22-16,8-16-20 0,-7 12 2 15,-1 4-47-15,0 0 23 0,0 0 20 16,0 0-43-16,0 7 0 0,0 4 6 16,0 5 25-16,0 5-18 0,-3 5-6 15,-3 6-3-15,2 9-2 0,-2 2-3 16,2-2-1-16,2-9 0 0,2-9-8 15,0-7-18-15,3 4-31 0,3 0-46 16,9 4-63-16,-1-5-94 0,0-7-85 0</inkml:trace>
  <inkml:trace contextRef="#ctx0" brushRef="#br0" timeOffset="74300.16">5050 14627 1064 0,'0'0'98'0,"0"0"-40"0,-38-22 12 16,24 12-70-16,2 0-3 0,3 2-33 15,2 1-33-15,3 3-35 0,3 0-56 16,8 3 6-16,1 1-98 0,4 0-198 16</inkml:trace>
  <inkml:trace contextRef="#ctx0" brushRef="#br0" timeOffset="74947">5547 14959 287 0,'0'0'234'0,"0"0"-123"0,0 0 33 0,0 0-52 15,0 0-15-15,24-33 9 0,-21 22-18 16,-2-2-12-16,-1 0-6 0,0-1-11 16,-1-2-6-16,-4 1-19 0,-1 0-5 15,0 2 5-15,-1 2-14 0,-1 0 0 16,-1 3-103-16,-3 2 102 0,-4 3 1 16,-1 3-13-16,-5 0-42 0,-1 6-44 15,0 4 34-15,1 4-6 16,0 4-9-16,3 3 17 0,2 2-30 15,3 2-2-15,3 0 13 0,6 3-36 16,3-3 74-16,2 0 44 0,6-2 2 16,4 0 27-16,4-5 35 0,4 0 35 15,5-4-17-15,4-2-10 0,7-4-22 16,8-2-17-16,5-3 0 0,-5 0 15 16,-9-2 15-16,-10-1-18 0,-3 0-8 15,0 1-22-15,2 1-9 0,0 1-3 16,-4 1-3-16,-1 4-1 0,-5 4-1 15,-2 5-3-15,-5 7-3 0,-4 9 5 16,-4 11-18-16,-8 7-11 16,-2 2 13-16,-2-8 4 0,3-10 0 15,1-11 0-15,2-7-16 0,-4-1 30 16,-3 1-6-16,-2-1-18 0,-5-1-7 16,-1-3 11-16,1-6-13 0,-2-5 5 15,1-1 29-15,1-7 29 0,5-5 0 16,2-2-27-16,4-5-2 0,1-2 0 15,5-4 21-15,2-1 25 0,3-4 10 0,1-5-4 16,9-8 0-16,12-5-4 0,5 0-6 16,0 8-2-16,-1 12-16 0,-6 10-14 15,8-3-10-15,11-7-15 0,14-3-67 16,6 0-72-16,-14 10-69 0,-9 5-170 16</inkml:trace>
  <inkml:trace contextRef="#ctx0" brushRef="#br0" timeOffset="75181.32">6039 14926 859 0,'0'0'61'16,"0"0"-61"-16,0 0 117 0,0 0-84 16,10-15 0-16,-4 12 0 0,-1 0-19 15,0 2-2-15,-2 0-6 0,3 1 3 16,-1 6 10-16,-1 3 12 0,0 6 0 15,0 6-10-15,-1 5-8 0,-1 9-8 16,-1 7-2-16,2 2-3 0,-1-2-8 16,0-13-25-16,0-9-26 0,0-5-41 15,2 3-40-15,3 1-36 0,1-3-68 16,0-5-154-16</inkml:trace>
  <inkml:trace contextRef="#ctx0" brushRef="#br0" timeOffset="75337.53">6160 14801 1040 0,'0'0'158'0,"0"0"-92"0,-12-39 16 16,9 21-82-16,2 1-11 0,1 2-29 16,0 2-39-16,3 1-44 0,4 4-43 15,2 4-25-15,13 9-34 0,-1 3-111 16</inkml:trace>
  <inkml:trace contextRef="#ctx0" brushRef="#br0" timeOffset="75823.49">6492 15102 462 0,'0'0'56'0,"0"0"-25"15,6-37 34-15,3 17-65 0,3-1 0 16,5-1 0-16,0 0 1 16,4 1 11-16,-2 2 26 0,1 2 28 0,0 3 8 15,-3 2-19-15,0 3-16 0,-4 2-14 16,1 3-19-16,-3 3-6 0,0 1-10 16,-3 4 9-16,-2 6-1 0,-1 5 2 15,-2 5 0-15,-2 5 0 0,0 7-11 16,0 8 1-16,-1-5-8 0,1-4-4 15,-1-5 11-15,0-6-5 0,-1 1 3 16,0 1 3-16,-1-5 10 0,0-3 0 16,0-3 3-16,1-4 0 15,1-6 4-15,0-1 27 0,2-2 31 16,3-8-27-16,3-1-15 16,2-6 3-16,2-4-7 0,3-3-3 0,3-10-1 15,6-5 4-15,-1 3 5 0,-3 5 3 16,-3 8 11-16,-2 7-3 0,1 1-2 15,2 0-7-15,-4 4 2 0,-1 4 1 16,-3 3 3-16,-3 3-2 0,-2 1-4 16,1 3-12-16,0 7-6 0,0 4-8 15,-1 1-4-15,1 2-11 0,-1 3-22 16,1 0-33-16,0-2-30 0,0 0-28 16,1 1-20-16,0-3-27 0,4 1-39 15,-2-5-119-15</inkml:trace>
  <inkml:trace contextRef="#ctx0" brushRef="#br0" timeOffset="76419.25">7388 15045 208 0,'0'0'225'0,"0"0"-92"15,0 0 22-15,0 0-17 0,37-29-20 16,-29 21-23-16,-2 0-33 0,-1-2-19 16,1 2-6-16,-2 0-1 15,-1 0-3-15,1 1-4 0,-1 1-12 16,-2 0-13-16,0 0-4 0,-1 2-24 16,-1-1 3-16,-4-1 13 0,-4 4 0 15,-3 1-11-15,-2 1-9 0,-6 2-12 16,-2 5-15-16,0 2-25 0,0 4-28 15,-1 2-20-15,1 4-12 0,5 1 34 16,0 2 25-16,5 0 15 0,2 1 66 16,6 0 1-16,3-1 33 0,1-1 46 15,5-3-1-15,6-1 10 0,-1-4-10 16,3-3-25-16,3-4-9 0,-2-2-8 16,3-3 7-16,1-1 6 0,-1-3-5 15,0-2-13-15,-1-3-17 0,2-1-5 16,-1-1-4-1,0-2 1-15,-2-1-5 0,1 1 0 0,-4 3 0 16,-1 0-2-16,-2 4 1 0,-4 2-1 16,-1 0 0-16,-3 2 0 0,-1 1 4 15,0 0 17-15,0 0 1 0,0 0-13 16,-1 1-9-16,-2 5-1 0,0 1 0 16,0 1 2-16,0 3 1 0,2 2 9 15,1-2 11-15,0 2 1 0,1 0-5 16,4 0-11-16,2-2 1 0,3 1-1 15,1-1-3-15,2-1-1 0,3-3-3 16,3 0-6-16,2 0-18 0,2-3-37 16,3-3-30-16,1-1-37 15,8-5-37-15,-7-2-70 0,-4-1-157 0</inkml:trace>
  <inkml:trace contextRef="#ctx0" brushRef="#br0" timeOffset="76672.24">7854 14576 594 0,'0'0'71'0,"0"0"-46"15,9-33 248-15,-3 22-190 0,0 1-34 16,-2 4-1-16,0 3-29 0,1 3-6 16,-2 7 2-16,1 7-9 0,-2 7 0 15,0 11-5-15,-2 13 0 0,0 10 0 16,0 3 0-16,0-2 7 0,0-6-4 15,0-4-4-15,4 0 1 0,1-1 0 16,1 1 1-16,2-3-2 0,-2-2-8 16,1-8-29-16,0-5-29 0,1-8-37 15,10 6-40-15,-1-4-79 0,1-4-184 0</inkml:trace>
  <inkml:trace contextRef="#ctx0" brushRef="#br0" timeOffset="77902.81">9534 15210 475 0,'0'0'200'0,"0"0"-113"16,0 0 43-16,0 0-47 0,16-24-23 15,-14 16-8-15,3-4-14 0,-1 1 2 16,-1-1 0-16,-1-1 2 0,1 1-2 16,-3-1-8-16,0 0-1 0,0-1-11 15,0-1-12-15,-3-2-8 0,-2 2-14 16,-4 0-21-16,-1 2-8 0,-3 3-9 15,-4 3-14-15,-5 4-15 16,1 3 11-16,-6 5 21 0,-1 4 6 16,1 4-18-16,0 3-6 0,1 3 6 15,3 2 18-15,2 3 2 0,2-1 4 16,7 0 18-16,4-2 6 0,1 1 11 16,7-2 2-16,0-2 20 0,7-2 21 15,1-2 9-15,2-3 13 0,5-3 8 16,-1-3-7-16,4-3-14 0,-2-2-1 15,1-4 7-15,1-3-2 0,1-2-7 16,-1-2-9-16,0 1-7 0,-1-4 0 16,-2 1 1-16,0 1-4 0,-2 1-3 15,-3-1 0-15,-1 4 0 0,-3 2-1 16,-1 1-1-16,-3 3-1 16,-2 1-1-16,0 1-3 0,0 0-18 15,-2 4-16-15,-6 5-1 0,0 2 7 16,-5 6 3-16,2 2 1 0,0 5-6 15,-1-1 1-15,-1 1 6 0,4-1-3 16,-1 0-8-16,2-3 4 0,3 1 4 16,2-4 8-16,3-2 2 0,0-2-1 15,5-4 4-15,0-3 3 0,3-2 2 16,4-2-1-16,2-2 0 0,2 0 0 16,-1-4-2-16,3-2-3 0,0-3 1 15,-1-3 10-15,1-2 6 0,-1-4-5 16,3-6-10-16,0-6-2 0,2-9 3 15,-2 4-1-15,-7 6-6 0,-2 4-2 16,0 7 0-16,-3-2-1 0,0-1-2 16,0 1 3-16,-2 6 2 0,-2 1 0 15,0 4 0-15,-4 2 0 0,1 3 0 16,1 2-2-16,-2 2-4 0,0 0-9 16,0 7-12-16,-3 4-14 0,0 5 30 15,1 3 6-15,-1 3-1 0,-2 1-1 16,4 2 5-16,-2-1 1 0,3-2 1 15,0-2 1-15,0 0 1 0,3-5 2 16,3-2 3-16,-1-2 7 0,2-2 4 16,0-3 2-16,4-3 1 15,-2-1 0-15,1-2 3 0,4-2 4 16,-4-4-7-16,2-2-2 0,1 0 0 16,-2-3 0-16,3-2-5 0,-1-4-6 0,-2-1-8 15,3-2-1-15,-1-1-2 0,1 1-3 16,-5 0-2-16,2 5 1 0,-6 1-1 15,1 5-1-15,-2 0 2 0,-1 6 1 16,-2 2 1-16,1 0 1 0,-2 1-4 16,0 1-4-16,0 3-14 15,-3 6 14-15,3 1 12 0,-3 6 1 16,1 1-1-16,0 1 2 0,1-1 1 16,1 0 0-16,0-4 5 0,0 0 0 15,0-1-2-15,1-5-2 0,3-1-1 16,2-1-3-16,0-3-3 0,5-1-10 15,2-1-19-15,2-1-50 0,2-2-51 16,3-3-45-16,1-1-13 0,9-6-41 16,-6 3-79-16,-1 0 9 0</inkml:trace>
  <inkml:trace contextRef="#ctx0" brushRef="#br0" timeOffset="78273.6">10163 15134 220 0,'0'0'256'0,"0"0"-150"0,0 0 7 0,0 0-69 16,0 0-14-16,0 0-8 0,1 2 4 16,4-1 26-16,-2 3 1 0,2-2-9 15,3 2 12-15,0-3 2 16,3 1-18-16,0-1-6 16,2 2 2-16,4-1-6 0,0-1-7 0,1-1-7 15,4 0-6-15,0 0-6 16,-1 0 1-16,1 0-3 0,1-2-2 0,-1-2 0 15,-4 0-7-15,-1-2-1 0,-4-1-7 16,-2 0-22-16,-2 0 2 0,-6 0 2 16,-3 1-5-16,-3-1-22 0,-6 1-25 15,-6 3 25-15,-2 0 15 0,-2 3 13 16,-3 5 10-16,-1 3 8 0,-1 4 8 16,0 2 0-16,2 2 6 0,0 3 11 15,4 2 18-15,3 0 24 16,5 0 10-16,2-1-6 0,4-3-5 15,1-2-10-15,3-2-14 0,3-2-17 16,1-1-6-16,4-3-5 0,0-2-14 16,6-3-21-16,0-2-69 0,15-3-61 15,-7-3-71-15,-1-1-164 0</inkml:trace>
  <inkml:trace contextRef="#ctx0" brushRef="#br0" timeOffset="78746.13">10733 15011 450 0,'0'0'194'0,"0"0"-112"16,0 0 11-16,0 0-67 0,0 0-25 15,22-27-1-15,-22 22-12 0,-6-1-6 16,0 1 10-16,-4 3 2 15,-2 2 5-15,-1 0-2 0,-4 2 0 0,-1 5 3 16,1 0-1-16,-4 0-4 16,2 4-7-16,0-2-3 0,5 0-1 0,-3 3-1 15,6-2 7-15,3 1 2 16,1-1-15-16,2 1 15 0,3 0 5 0,2-1 3 16,4-1 5-16,4 1 13 15,0-1 11-15,3 0 0 0,2 1 5 0,1-2-4 16,2 0-8-16,0-1-7 15,2 0 5-15,0 1 0 0,1-1 6 0,0 1-16 16,-2 2 19-16,2-2-1 0,-6 1 9 16,1-1-20-1,-5 1-11-15,-2-1 1 0,-4-1-4 0,-2 0 9 0,-1 2 3 16,-6-1 1 0,-3-1 4-16,-7 0 5 0,0-1-11 0,-1-1-5 0,-4-2-9 15,-1 1-12-15,0-3-36 16,0 0-23-16,0-1-19 0,0 0-34 15,-5-1-44-15,5-1-97 0,7-1-63 16</inkml:trace>
  <inkml:trace contextRef="#ctx0" brushRef="#br0" timeOffset="79230.39">11051 14620 761 0,'0'0'107'0,"0"0"-36"15,0 0 9-15,0 0-38 0,17-23-22 16,-14 22-8-16,-1 1-12 0,1 5-6 16,0 5-2-16,2 5 8 0,-1 5 2 15,3 7 1-15,-4 9 0 16,2 8 0-16,-2 10 9 0,-1 0-10 16,-2-5-2-16,0-5-2 0,-2-5 0 15,-1-1-1-15,0-2 3 0,-2-2 3 16,3-6-2-16,-3-6 5 0,4-5 6 15,0-3-8-15,-1 1-2 0,-1 1-2 16,1 1 1-16,1-4 2 0,-1-2 3 16,2-3-1-16,0-1-5 0,0-2 0 15,3-3 10-15,2 2 15 0,4-2 4 16,-1-2-11-16,5 0-13 0,4-3-5 16,1-3-27-16,2-2-40 0,2-1-18 15,-2 1-31-15,10-7-62 0,-7 1-87 16,-6 1-94-16</inkml:trace>
  <inkml:trace contextRef="#ctx0" brushRef="#br0" timeOffset="79558.67">11029 15050 476 0,'0'0'195'0,"0"0"-91"0,0 0 33 15,0 0-60-15,0 0-31 0,0 0-8 16,17-18-9-16,0 15-3 0,1-2 6 15,4 2 0-15,3 0-4 0,2 1-9 16,0-1-4-16,2 1-7 0,2 1-5 16,-1-1 0-16,0-1-3 15,0 1 2-15,-1 1-2 0,-4 0-1 16,-3 1-1-16,-2 0 0 0,-4 2-1 16,-3 3-2-16,-4-1-1 0,-1 2-1 15,-3 3 0-15,-5 2 4 0,0 3 3 16,-3 4 3-16,-5 3-2 0,0 0 1 15,0 3-2-15,0-3 2 0,-2 2-2 16,1 1-4-16,3-2 1 0,1-1-20 16,0 0-20-16,2-4-31 0,0-1-26 15,3-1-32-15,0-5-25 0,3-3-69 16,0-3-84-16</inkml:trace>
  <inkml:trace contextRef="#ctx0" brushRef="#br0" timeOffset="79715.89">11381 14905 1021 0,'0'0'123'0,"0"0"-73"16,0 0 12-16,0 0-62 0,0 0-27 0,0-37-21 0,3 32-75 15,5 1-35-15,6 4-80 0,1 0-62 16</inkml:trace>
  <inkml:trace contextRef="#ctx0" brushRef="#br0" timeOffset="80593.39">11896 15094 681 0,'0'0'38'0,"0"0"18"0,0 0 49 16,0 0-56-16,8-39-41 0,-8 29-8 15,-2 2-1-15,-4 1-2 0,-2 0-3 16,-1 2 0-16,-1 4 4 0,-2 1-7 15,-3 5 4 1,-2 4-4-16,1 3-5 0,-3 3 2 0,3 5 4 0,1 1-9 16,2 2-16-16,3 3-21 0,4 1 11 15,3-2 20-15,3 1 21 0,0-1 2 16,7-1 18-16,2-4 16 0,0 1 9 16,3-5 15-16,0-2 2 0,2-1 8 15,0-4-8-15,1-3-8 0,0-1-15 16,-2-4-5-16,-3-1-14 0,-1-3-10 15,-1-4-8-15,-2-3-11 16,-1-4-13-16,-5-2 1 0,0-3 3 16,0-2 6-16,-1-1 14 0,-3-1 0 15,3 0 4-15,-1 1 1 0,2 4 10 16,0-2-2 0,0 2 9-16,2 3-6 0,3-1-2 0,1 1 6 0,0 3-6 15,0-1 3 1,1 4-9-16,1 2-6 0,-2 1-2 0,2 3-1 15,-2 0-3-15,-1 3-1 0,0 0-1 0,4 4-11 16,-3 3-14-16,2 4-1 0,2 7 3 16,-1 1 0-16,-1 4 5 0,-3 0 13 15,0 3 9-15,0-2 2 0,0 2 0 16,0-4 0 0,-3 1 2-16,1-4-1 0,-1-2 2 0,1-4-2 0,-1-2 3 15,-1-5 2 1,-1-2 4-16,0-2 5 0,2-1 5 0,-2-1 19 15,3-1 10-15,-3-4-10 0,4-1-33 16,-2-3-5-16,3-3 5 0,1 0 15 16,2-2-4-16,2-2-7 0,4-3-3 15,0 1-3-15,2-2 1 16,2 0-2-16,0 3-1 0,-2-1 3 0,-2 5 4 16,-1 2 4-16,-4 3-1 0,-1 2-1 15,-1 2 5-15,-4 2 4 0,1 1-2 16,-3 1-2-16,0 0-4 0,5 3-10 15,-1 5-2-15,0 5 0 0,1 2-2 16,-1 4-1-16,1 1 0 16,-1 1 3-16,-2 0 0 0,2-2-1 15,-2-1-1-15,2 0-2 0,-2-4-6 16,-2 0-14-16,4-4-15 0,-2-2-18 16,-3-1-23-16,2-1-28 0,1-2-41 15,-3-1-73-15,3-1-103 0,-1-2-67 0</inkml:trace>
  <inkml:trace contextRef="#ctx0" brushRef="#br0" timeOffset="80749.95">12508 15467 1079 0,'0'0'68'15,"0"0"-35"-15,0 0 56 0,0 0-89 16,0 0-2-16,0-3-85 0,4-7-100 15,-4 0-149-15,3 2-128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04:52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 3960 5 0,'1'-5'12'0,"1"0"-9"15,-1 1 3-15,0 2 12 0,-1-1 2 16,2 2 1-16,-2-1 8 0,1 1 6 16,-1-1-2-16,0-1-7 0,1 1-4 15,-1-2-1-15,1 1 2 0,0 0-4 16,0 0-5-16,-1 1-3 0,1-1-3 16,1 1 2-16,-1 1-6 0,1 0 1 15,-1-1-1-15,0 0 0 0,0 1 7 16,1-2 4-16,-1 0 3 15,0 1 4-15,0-1 2 0,0 0-1 16,0 3 3-16,-1-1 16 0,0 0-18 16,0 1 0-16,0 0 2 0,0 0-3 15,0 0-5-15,0 0-4 0,0 0-4 16,0 0-1-16,0 0-4 0,0 0 0 16,0 0-2-16,-2 4-3 0,1 2 2 15,-1 3 4-15,-1 2 2 0,0 6-5 16,-1 1-3-16,1 4 0 0,0 4 0 31,-1 2 0-31,1 0-2 0,1 0 2 0,2-1 0 0,0-1-2 0,2-3 2 16,5 0 1-16,-1-3 0 0,1-2-1 15,1-2 5-15,3-4 1 16,-1-1 9-16,2-3 3 0,-3-2 5 16,2-3 12-16,0-3 8 0,1 0 3 15,0-7 3-15,1-3-9 0,0-4-12 16,0-1 3-16,0-6-16 0,0-1-7 15,-1-3-2-15,-2-1-1 0,0 1-2 16,1 2-1-16,-4 1 4 0,1 3 2 16,-3 2 2-16,3 2 5 0,-4 2-2 15,0 4 0-15,-2 2 4 0,1 1-2 16,-2 3-3-16,0-1-4 0,-1 3-8 16,0 1-4-16,0 0-8 0,0 0-1 15,1 7-8-15,1 1 18 16,-1 5 3-16,2 3 0 0,-2 5-1 15,3 4 1-15,0 7 0 0,1 12 1 16,0 8 1-16,2 2-2 0,-2-3 0 16,-1-4 1-16,-1-5-1 0,-3-1-1 15,1-3 0-15,-1-2 1 0,0-7 0 16,0-5 1-16,0-7 3 0,-1-2 2 16,-2 3 5-16,2-1 0 0,-3 0 0 15,0-3 0-15,-1-5-1 0,-3-2 11 31,-4-4 8-31,-1-2 15 0,-5-1-4 0,-4-1-12 0,-2-5-12 0,-1-3-12 16,0 0-4-16,1-2-5 0,1 1-20 16,0 1-11-16,1 0-17 0,3 1-14 15,1 1-21-15,4 1-30 0,4 1-33 16,10-6-45-16,0 0-152 0</inkml:trace>
  <inkml:trace contextRef="#ctx0" brushRef="#br0" timeOffset="408.71">3361 4132 336 0,'0'0'98'0,"-1"0"-30"0,-1-2 66 16,2 1-66-16,0 0-23 0,2 1-11 16,2-1-7-16,1-1-17 0,2 0-6 15,4-1 0-15,3 1 7 0,1 0 9 16,5 0 0-16,0 1-10 0,1 0-6 16,3-2-3-16,1 2-1 0,-1 0 0 15,1 1-6-15,0 0-23 0,-1 0-47 16,0 2-47-16,1 3-97 0,-6 1-52 15</inkml:trace>
  <inkml:trace contextRef="#ctx0" brushRef="#br0" timeOffset="628.91">3411 4345 403 0,'0'0'173'0,"0"0"-103"0,0 0 31 15,0 0-34-15,0 0-17 0,0 0-13 16,0 0 11-16,31-3 19 0,-9-1-17 16,4 1-17-16,4 0-11 0,0 0-6 15,0-1-7-15,2 2-8 0,4-2-1 16,-3 1-19-16,0 0-52 16,1 0-29-16,-4 2-37 0,17-1-74 15,-8 1-129-15</inkml:trace>
  <inkml:trace contextRef="#ctx0" brushRef="#br0" timeOffset="1069.48">4374 3930 472 0,'0'0'59'15,"0"0"-13"-15,0 0 56 0,0 0-40 16,14-35-22-16,-13 30-19 0,0 3 10 15,0 1-10-15,0 1-19 0,-1 1-2 16,2 6 0-16,1 3 23 0,0 6 16 16,0 7-5-16,-1 13 3 15,4 14 1-15,-1 14-4 0,1 6 1 0,1 0-9 16,1-8-1-16,-2-5-15 0,1-2 4 16,-2 1 3-16,1-2-7 0,-2-1 2 15,3-3-6-15,-3-4-3 0,0-4-1 16,-1-6-2-16,-2-8-7 0,0-8-30 15,0-6-36-15,0-3-45 0,-1-1-77 16,0-3-150-16,0-3-90 0</inkml:trace>
  <inkml:trace contextRef="#ctx0" brushRef="#br0" timeOffset="1788.58">4347 3901 93 0,'0'0'86'0,"0"0"-26"0,0 0 29 16,0 0-39-16,-1-5-7 0,0 4 8 0,1-2 4 15,0 0 17-15,0 1-34 16,1-3-6-16,3 0-11 0,1-1-8 15,3 1 5-15,1-1 11 0,4-1 18 16,2 0-7-16,2 1-9 0,3 0 0 16,1 0-5-16,1 2-6 0,1 0-1 15,0 1-11-15,1 2-7 0,0 1-1 16,-1 1 0-16,-1 3-2 0,-2 4 1 16,-2 2 1-16,-5 0-3 0,-5 3-6 15,-4 0 0-15,-2 3-1 0,-2 2-4 16,-4-2-6-16,-3 1 7 0,-2-2 8 15,-2-1-2-15,-1-3 0 0,-1 0-4 16,-2-2 0-16,4-2 11 0,0-1 1 16,2-1 0-16,2-2 2 0,3-1 9 15,2 0 7-15,0-2 9 16,2 0-4-16,0 0-4 0,1 0-11 0,3 0-7 16,3-2-2-16,3 2-2 15,3-2-3-15,2 2 3 0,3 2 2 0,-2 1 0 16,4 3 1-16,-1-1 3 15,-1 4 3-15,-1 0 7 0,-3 2 3 0,-1 1 3 16,-5 0-3-16,-3 2 0 0,-4 0 3 16,-1 1-2-16,-4-1 3 0,-5 0-2 15,-5 0-3-15,-3 0-6 0,-5-2-7 16,-3-1-3 0,-3 0-21-16,-7-1-19 0,4-3-26 0,-2 0-40 0,2-3-37 15,4-1-28 1,-7 1-50-16,7-3-1 0</inkml:trace>
  <inkml:trace contextRef="#ctx0" brushRef="#br0" timeOffset="2254.67">4864 4326 168 0,'0'0'118'0,"0"0"22"0,0 0-1 16,0 0-88-16,10-21-26 0,-9 15-6 15,0 0 5-15,0 1-1 16,0 0 3-16,-1 2 18 16,0-1-5-16,0 1-15 0,-1 1-13 0,-2 0-11 15,-4 2-9-15,1 0-4 0,-3 3 2 16,-1 3-4-16,-1 2 6 0,2 3 6 15,0 3 3-15,1 0-3 0,4 3 3 16,3 1 1-16,1 0 12 0,1 0 13 16,6 0 1-16,2-2 6 0,0-1-3 15,4-1 1-15,2-2 1 0,3-3 2 16,-1-4 6-16,2-2 7 0,0-3-4 16,-1-4 6-16,0-5 0 0,-2-3 0 15,-2-6-2-15,-1-10-15 0,-2-8-19 16,-4 1-13-16,-2 7-1 15,-4 8 1-15,-1 11 1 0,0 1-1 0,-7-1-1 16,-2 3-15-16,-3 0-17 16,-6 4-16-16,1 2-14 0,-4 1-5 15,3 4 0-15,1 2 4 0,1 2-6 16,4 0-40-16,3 6-67 0,2-2-107 0,7-3-22 16</inkml:trace>
  <inkml:trace contextRef="#ctx0" brushRef="#br0" timeOffset="2715.54">5685 4006 500 0,'0'0'110'0,"0"0"6"0,0 0-37 16,11-38-49-16,-7 26-20 0,2 1-10 16,-3 1 5-16,1 1-5 0,0 3 31 15,-3 2 4-15,0 2-5 0,-1 2-19 16,0 0-11-16,1 3-19 0,0 3 10 15,1 2 9-15,0 3 0 0,0 2 2 32,0 3 0-32,-2 1 1 0,3 4 0 0,0 1-1 0,-2 0-2 0,1 3 1 15,-1-1-1-15,1 2 0 0,-1-1 0 16,1 2 0-16,0-1-2 0,1 2 0 16,0-2 0-16,0 2-1 0,1-2 2 15,1-1-2-15,0 2-8 0,1-4-9 16,1 1-9-16,1-3-19 0,1-3-23 15,-1-2 2-15,-1-4-13 16,0-2-31-16,1-6-29 0,-3-2-11 16,0-2-29-16</inkml:trace>
  <inkml:trace contextRef="#ctx0" brushRef="#br0" timeOffset="2981">5526 4238 498 0,'0'0'130'0,"0"0"-31"0,0 0 13 16,49-4-20-16,-23 2-10 0,0 0-14 15,4-1-3-15,-1 0-14 0,-1 0-19 16,-1 0-14-16,-1 1-5 0,-1-3-7 15,0 4-3-15,0-2-3 0,1 2-11 16,0 0-35-16,-1 1-30 0,0 0-20 16,0-1-27-16,12 1-55 0,-7 0-48 15,-1 0-119-15</inkml:trace>
  <inkml:trace contextRef="#ctx0" brushRef="#br0" timeOffset="3419.75">6653 3928 347 0,'0'0'165'15,"0"0"-84"-15,0 0 33 0,0 0-51 16,4-37-31-16,-2 31 0 0,-1 1 8 16,1 1 6-16,-2 3-8 0,0 1-11 15,0 0-22-15,0 1-5 0,1 8-3 16,0 3 3-16,0 7 14 0,0 8-6 15,0 11 10-15,-1 16 1 0,0 16-1 16,0 5-4-16,0 0-1 0,1-5 0 16,2-7-3-16,-1-1-3 0,0-2 4 31,-2-3-7-31,0-5-1 0,0-3 0 0,0-4-1 0,0-8-2 0,0-9 0 16,0-6-16-16,0-10-34 15,0-2-37-15,0-1-64 0,0-4-79 16,0 0-123-16</inkml:trace>
  <inkml:trace contextRef="#ctx0" brushRef="#br0" timeOffset="4079.6">6679 3981 38 0,'0'0'100'16,"0"0"-77"-16,0 0 19 0,0 0-34 15,0 0-2-15,0-24 8 0,0 21 10 16,0 1 33-16,0-1 13 0,0 2 17 15,0-1-18-15,0 1-7 0,0 0-7 16,0 0-16-16,1-1-11 0,2-1 2 16,0 2-1-16,4-4-13 0,0 0-1 15,3 1 8-15,2-2-3 0,2 2 5 16,2 1-4-16,2 1 5 0,0 0 1 16,1 2 4-16,0 0-3 0,-1 0-14 15,-2 3-9-15,-1 2-4 16,-4 3 0-16,0 1-1 0,-1 3-1 15,-4 1 1-15,-4 2 0 0,-2 1 5 16,-2 1-4-16,-6 2-1 0,-5-1-11 16,-1-1-1-16,-3 1 5 0,1-4 7 15,-1-2 0-15,3-1 4 0,0-3-4 16,2 0 2-16,0-2 1 0,4-1-3 16,2-2 2-16,1-1 2 0,3-1 0 15,2-1 3-15,0 0 0 0,3 0 3 31,1 0-1-31,2 0 1 0,1-3-6 16,4 2 1-16,1 0-2 0,1 0 1 16,3 1-1-16,0 0 2 0,-1 0-1 15,1 2 4-15,-1 1 7 0,1 1-1 16,-3 2-1-16,-1 0-4 0,-2 1-4 16,-3 0 1-16,-3 1-1 0,-2 0 8 15,-2 1 4-15,-3 0 3 0,-6 0-2 16,-4 1 0-16,-5-2-5 0,-3 0-6 15,-3-2-7-15,-3-1-12 0,-2 0-40 16,-1 0-31-16,-5-2-21 0,3 0-32 16,-9-1-64-16,7-2-76 0,10 0-63 15</inkml:trace>
  <inkml:trace contextRef="#ctx0" brushRef="#br0" timeOffset="4376.77">6985 4324 370 0,'0'0'165'0,"0"0"-101"0,0 0 3 15,9-15-34-15,-5 11-3 0,-3 1 8 16,0 1-1-16,-1 2 1 0,0 0-11 15,0 0-13-15,0 2-14 0,1 3 0 16,0 4 9-16,0 3 8 0,0 1 0 16,0 3-8-16,0 2-4 0,1 2-3 15,-1 2 1-15,0-1-1 0,0 1-2 16,1 0-14-16,0-2-26 0,0-1-52 16,2 3-43-16,1-4-79 0,0-6-102 15</inkml:trace>
  <inkml:trace contextRef="#ctx0" brushRef="#br0" timeOffset="5252.05">7403 3998 189 0,'0'0'181'0,"0"0"-134"16,0 0 43-16,0 0-83 0,30-43-6 16,-20 33-1-16,1 1-1 0,3-1 1 15,0 3 11-15,1 1 13 0,0 2 29 16,1 0-3-16,-1 2-15 0,1 0-8 16,0 0-8-16,1 2-4 0,-3 0-2 15,-2 0 11-15,-2 4-14 0,-2 2-10 16,1 2 9-16,-3 5-3 0,0 2-5 15,-1 4 5-15,-1 2 2 0,-2 2 2 16,-2 3 6-16,0-2 2 0,-3 3-3 16,-3 2-1-16,0-2-6 0,-3-1-5 15,-2 0-2-15,0-3 1 0,-3-4-2 16,4-1-2-16,0-4 2 0,-1-5 3 16,3-3 0-16,2-2 2 0,1-4 6 15,1 0 4-15,-1-2 4 0,2-4 5 16,2-4-10-16,1-2-8 15,0-2-1-15,3-1-2 0,4-3 0 16,1-1-2-16,2-2-1 0,4-1-1 16,1-2 0-16,2 0 0 0,1-1-1 15,2 1 2-15,0 4-2 0,-1-1 0 16,2 5 2-16,-4 2 1 0,0 0 4 16,-3 3-2-16,-2 2 3 0,-3 2 3 15,-4 2 8-15,-1 1 0 0,-1 0 2 16,-3 2 1-16,1 1-5 0,-1 0-15 15,0 1-5-15,0 0-10 0,-1 2 1 16,-2 1 3-16,-1 2 0 16,-1 2 4-16,-2 2 4 0,-2 1 1 15,-2 4 1-15,-1 0 1 0,0 3-1 16,2 1 1-16,-2 0 0 0,1 2 0 16,1 2 6-16,1-1 8 0,1 1 7 15,0-2 2-15,3 1-7 0,1-1-4 16,3-2-5-16,1 0 1 0,0-3 2 15,0-2 11-15,3-2 5 0,2-1 0 16,1-2-4-16,2-3 0 0,1-1-5 16,2-1-3-16,3-1-6 0,1-1-8 15,4-1-9-15,-1 0-47 16,4-3-40-16,2 0-42 0,11-8-48 16,-6 2-122-16,-3-1-226 0</inkml:trace>
  <inkml:trace contextRef="#ctx0" brushRef="#br0" timeOffset="5456">8064 4296 495 0,'0'0'107'0,"0"0"-80"16,4 5 32-16,-4-1-54 0,3 0-5 15,-2 3 0-15,2 1 0 0,-1 3 3 16,-1 1 13-16,0 2 14 0,0 2 6 15,0 1-16-15,-1 0-9 0,0 2-10 16,0-1-1-16,1-1-39 0,0 0-44 16,2 5-63-16,1-5-83 0,-2-4-33 15</inkml:trace>
  <inkml:trace contextRef="#ctx0" brushRef="#br0" timeOffset="5960.25">9061 3889 567 0,'0'0'18'15,"0"0"7"-15,0 0 22 0,0 0-39 16,11-33-6-16,-10 30 6 0,0 0 19 16,1 3 7-16,-2 0-8 0,0 2-16 15,0 3-5-15,0 4 38 0,0 1 3 16,0 6-22-16,0 5-9 0,0 4-2 16,0 2-4-16,0 8 0 0,0 7 0 15,1-6 2-15,1-1-5 0,-1-2-2 16,1-8-1-16,0 3-2 0,0 3-1 15,1-8-4-15,1 2-20 0,-2-3-31 16,1-2-32-16,0-3-40 0,-1-3-44 16,1-4-77-16</inkml:trace>
  <inkml:trace contextRef="#ctx0" brushRef="#br0" timeOffset="6210.19">8802 4111 499 0,'0'0'62'16,"0"0"50"-16,0 0 37 0,49-1-51 15,-22 0-10-15,6-1 3 0,9 2-20 16,8 0-7-16,-3 0-13 0,-8 0-21 15,-9 0-16-15,0 0-8 0,3 0-6 16,6-1-26-16,4 0-49 0,1-2-45 16,-6 0-54-16,-7-1-84 0,-4 1-160 0</inkml:trace>
  <inkml:trace contextRef="#ctx0" brushRef="#br0" timeOffset="6614.57">9972 3780 560 0,'0'0'82'0,"0"0"-24"16,0 0 27-16,0 0-49 0,0 0-27 15,0 0-9-15,17-11-3 0,-16 13 0 16,1 5 3-16,0 5 28 0,1 4 10 16,0 6-2-16,-3 13 2 0,2 14 4 15,1 17 0-15,0 5-5 16,-1 0-5-16,1-2-5 0,0-9-4 15,1 2-5-15,-2-2-3 0,1-2-11 16,-1-1 0-16,-2-2-2 0,0-4 0 16,0-4-2-16,0-5-12 0,0-10-21 15,0-8-27-15,0-9-33 0,0-4-40 16,0-1-63-16,0-3-157 0</inkml:trace>
  <inkml:trace contextRef="#ctx0" brushRef="#br0" timeOffset="7288.35">9972 3802 175 0,'0'0'115'0,"0"0"-52"16,0 0-27-16,0 0-30 0,0 0 1 16,0 0 10-16,0-3 33 0,0 3 43 15,0 0-13-15,0 0-8 0,0-1 1 16,3-2-3-16,-2 0-19 0,2 0-23 15,4-2-15-15,1-1 1 0,3 3 5 16,1-1-7-16,1 1-3 0,4-1-2 16,-2 3 2-16,2 1 1 0,0 0 2 15,1 0-6-15,-2 5-3 0,1 1-2 16,-1 2-1-16,-2 2-1 0,-4 3 1 16,-1 0-3-16,-1 1-1 0,-5 0-15 15,-3 1-9-15,-2-1-6 0,-5 0-8 16,0 0 19-16,-2-3 13 0,-1-1 10 15,-1-1-1 1,2-4-1-16,-1 0 1 0,1-2-2 0,-1 0-6 16,2-1 8-16,2-1 1 0,2-1 3 0,3 0 7 15,1 0 9-15,0 0 3 0,0 0-9 16,5 0-8-16,3 0-2 0,2-2-3 16,2 0-2-16,1 1 2 15,4 0 2-15,-4 1-1 0,3 0 0 16,2 0 0-16,0 5 2 0,-2 1 4 15,-1 2 3-15,-3 1-1 0,-2 2 1 16,-2 0 8-16,-3 2 6 0,-5 3 2 16,0 0 0-16,-6 0-4 0,-5-1 3 15,-4-2-6-15,-3 1-6 0,-4-4-4 16,-1-1-7-16,-2 0-2 0,0-2-16 16,-2-1-26-16,3-2-38 0,-3 0-28 15,4-2-19-15,-4-2-86 0,6-1-112 16</inkml:trace>
  <inkml:trace contextRef="#ctx0" brushRef="#br0" timeOffset="7786.14">10307 4253 245 0,'0'0'145'0,"0"0"-48"0,11-21-19 16,-5 12-12-16,0-1-24 0,1 1-5 15,2 1-7-15,2 0 7 0,-3 2-3 16,3-1-10-16,0 2-4 0,-1 1 2 15,1 1-7-15,-2 2-1 0,-1 0-4 16,0 1-2-16,-2 0-8 0,2 4-6 16,-3 5 1-16,-1 1 3 0,0 3 2 15,-4 1-1-15,0 5-3 0,-5-1-3 16,-3 1-8-16,-4 0-17 0,-1 0-11 16,-1-1 7-16,-1-2 17 0,0 0 18 15,2-3 1-15,2-3 2 0,2-3 7 16,4-3 8-16,2-1-1 0,2-2 16 15,1-1 18-15,0 1 0 16,0-1-9-16,2 0 6 0,3 0 9 16,6 0 11-16,0 0-13 0,5 1-9 15,3-1-5-15,3 0-12 0,-1 0-16 16,4 0-10-16,0 0-2 0,-2-1-16 16,1 0-32-16,-1 0-20 0,0-2-22 15,1 2-34-15,-2-1-23 0,11-3-63 16,-9 2-139-16</inkml:trace>
  <inkml:trace contextRef="#ctx0" brushRef="#br0" timeOffset="8557.5">11051 3941 525 0,'0'0'28'0,"0"0"-28"0,0 0 42 15,37-41-2-15,-22 29-23 0,2-1 2 16,1 2 3-16,-1 2 7 0,-1 2-3 16,3 0 12-16,-3 0-2 0,4 0-22 15,-2 4-6-15,-1-1 3 0,-3 4 4 16,2 0-6-16,-2 0-9 0,-3 5 1 16,2 1-2-16,-2 3 1 0,-2 3 0 15,1 0 5-15,-5 4 2 0,2 3-4 16,-4 1 3-16,-1 4 0 15,-2 1 0-15,-3 3-1 0,-3 1-1 16,-5 1 0-16,1-1-1 0,-5-1-3 16,0-1-1-16,-5-2-8 0,2 0-2 15,1-4 6-15,-2-3 5 0,5-5 3 16,1-2 0-16,4-5-2 0,4-3 2 16,0 1 3-16,3-4 7 0,2 0 23 15,0-5 17-15,2-3-19 0,3-3-14 16,4-5-6-16,5-3-4 0,3-1-4 15,3-3-1-15,0-1 0 0,1-2 1 16,3-1 3-16,1 1-5 0,-2 3 1 16,-1-1 8-16,4 3 1 0,-4 1-10 15,-3 1-3-15,-1 4 4 0,-3 1-2 16,-7 6 3-16,0 1 0 0,-3 3-1 16,-5 2-4-16,0 1-1 0,0 1-24 15,0 0-21-15,0 0-10 0,-5 2-13 16,-3 5 20-16,-4 5 39 0,-1 4 7 15,0 4 2-15,-2 3 0 0,0 4 0 16,1 1 1-16,0 0 3 0,2 2 14 16,2-2 5-16,3-2 12 0,2-1-1 15,2-3 3-15,3-1-6 0,0-4-4 16,2-3-6-16,3-2-4 0,3-3-2 16,0-2-3-16,4-3 0 0,1-2-1 15,4-2-11-15,1 0-33 0,4-5-58 16,1-1-33-16,11-7-40 0,-6 1-80 15,-3 1-149-15</inkml:trace>
  <inkml:trace contextRef="#ctx0" brushRef="#br0" timeOffset="9042.91">11639 4216 413 0,'0'0'132'0,"0"0"-41"0,10-13 11 16,-5 8-63-16,0-1-21 0,3 1-9 16,-3-1-8-16,4-1 4 0,-1 2 7 15,0 0 8-15,-1 2-7 0,5 1-3 16,-4 0-4-16,4 2 0 0,-4-1-4 15,-1 1-2-15,-1 0-2 0,1 0 2 16,-3 1-3-16,2 4 0 16,-1 0 1-16,0 3 2 0,-2 4 0 15,-1 3 2-15,1 1-2 0,-3 1 2 16,0 1 0-16,0 3 1 0,-3-2-1 16,-1 1 0-16,-2-2-2 0,0 0-1 15,-2-3 1-15,0-2 0 0,2-3 2 16,1-3 15-16,0-2 25 0,2-3 8 15,2 0-8-15,1-2 3 0,0 0 7 16,0 0 3-16,4 0-7 0,1 0-11 16,3 0 7-16,9 0-16 0,-1 2-10 15,8-2-8-15,1 2-2 16,3-1-5-16,-2-1-1 0,1 0-2 16,0 0-13-16,-2 0-14 0,3 0-17 15,-3-3-30-15,-2 0-18 0,2 2-18 16,-1-1-21-16,7-2-60 0,-6 1-89 15,-1 0-98-15</inkml:trace>
  <inkml:trace contextRef="#ctx0" brushRef="#br0" timeOffset="9430.36">12700 3824 403 0,'0'0'111'0,"0"0"-111"0,0 0 97 15,0 0-23-15,24-33-52 0,-19 27 5 16,-2 3-6-16,-2 1 0 0,1 2-12 15,1 0-9-15,-1 3-2 0,-1 4 2 16,4 2 18-16,-3 4 2 16,1 4 7-16,-1 6 0 0,-1 10 1 15,-1 10-3-15,0 11-11 0,0 1 7 16,0-2-3-16,3-8-7 0,0-8-6 16,0-3 0-16,2-6-4 0,-3-6-1 15,1-5-12-15,0-2-21 0,-1 1-28 16,3 3-30-16,-1 0-31 0,-1-2-63 15,-1-5-101-15</inkml:trace>
  <inkml:trace contextRef="#ctx0" brushRef="#br0" timeOffset="9683.84">12560 4085 711 0,'0'0'76'16,"0"0"-74"-16,0 0 72 0,0 0-19 15,50-8-27-15,-25 5 28 0,1 1-1 16,4 0 11-16,-1 1-15 0,5 0-14 16,-4 0-20-16,0 1-10 0,-3-1-5 15,3 0-2-15,0 1-32 0,0 0-44 16,0 0-34-16,0 0-23 0,17 2-32 15,-9 1-65-15,-3-2-101 0</inkml:trace>
  <inkml:trace contextRef="#ctx0" brushRef="#br0" timeOffset="10121.59">13991 3655 600 0,'0'0'17'0,"0"0"-11"0,0 0 48 16,0 0-19-16,0 0-35 0,14-5-11 15,-12 11-2-15,1 2 13 0,-1 6 20 16,1 7 14-16,-3 11 13 16,-3 15-2-16,-2 16 3 0,0 7 5 15,1 1-9-15,2-4 2 0,0-6-12 16,2 0-3-16,0 2-5 0,0-4-10 15,3-2-2-15,-3-2-9 0,0-4-4 16,0-4 0-16,0-5-1 0,-3-4-13 16,2-10-24-16,-1-7-29 0,2-7-30 15,-1 1-60-15,1-2-89 0,-1-3-144 16</inkml:trace>
  <inkml:trace contextRef="#ctx0" brushRef="#br0" timeOffset="10888.84">13969 3689 22 0,'0'0'79'0,"0"0"-33"0,0 0-31 15,0 0-5-15,0 0 13 0,0 2 0 16,0-2 0-16,0 0 11 0,0 0 15 16,0 0 4-16,0 0 0 0,0 0 32 15,0 0-21-15,0 0 7 0,0 0-14 16,0 0-3-16,3-2 14 0,2 0-4 16,3-1-11-16,5-1-27 0,1-1-19 15,5 1-6-15,1 0-1 0,1 2 5 16,1 0 13-16,1 2 5 0,-2 0-5 15,0 0-2-15,-2 3-7 0,-2 1-9 16,-3 0 0-16,-1 2-3 0,-3 1-4 16,-3 0-4-16,-4 2-15 0,-3 2 8 15,-4 2 8-15,-9 2 10 0,-3-1 0 16,-6 3-2-16,-1-1-10 0,-2-1-17 16,3-2-3-1,-1 0 7-15,4-2 8 0,6-3 12 0,2-2 4 0,2 1-2 16,6-5-3-1,1 1 0-15,2-3 6 0,0 0 3 0,5 0 9 0,3 0 29 16,3-1-2-16,0-2-17 0,6 0-11 16,-1 0-4-16,1 1-7 15,1 1 0-15,2 0 0 0,-2 1-1 16,-1 1 1-16,0 2 3 0,-4 2 2 16,0 1 11-16,-4 0 7 0,-1 1-4 15,-3 3 0-15,-2 1 9 0,-3 0-4 16,0 1-2-16,-5 1 3 0,-6 1-2 15,-3 0 2-15,-3-2-6 0,-4-2-8 16,-4 0-5-16,3-3-3 0,-4 0-3 16,-2-2-11-16,1-1-21 0,-1 0-26 15,-1-2-36-15,3-1-45 0,-6-1-48 16,9 0-112-16,3-3-110 0</inkml:trace>
  <inkml:trace contextRef="#ctx0" brushRef="#br0" timeOffset="11442.7">14323 4137 250 0,'0'0'145'0,"0"0"-22"15,0-10-28-15,0 6-22 16,0 1-4-16,4-2-4 16,1 1-25-16,0-1-19 0,6-2-3 15,3 2 1-15,-1 0 6 0,4 1 3 16,0 1-16-16,-2 1-10 0,1 1-2 15,0 1 0-15,-3 0-2 0,0 2-2 16,-3 2-3-16,0 2-6 0,-4 2-13 16,0 0 8-16,-3 2-4 0,-3 1 3 15,-3 0 6-15,-6 1-1 16,-4 0-8-16,-6 2-9 0,2-3-3 16,-4 0 0-16,0-1 14 0,4-2 20 15,2-1 0-15,2-3 0 0,3 0-6 0,1-1-14 16,4-2-2-16,4 0 16 15,1-1 6-15,1 0 7 0,4 0 23 16,6 0-3-16,0 0 2 0,4-2-7 16,2 1 4-16,2-1 3 0,1 2-4 15,-1 0-8-15,1 0 1 0,-4 0 5 16,0 2 3-16,-2 1-4 0,-5 1-2 16,3 1-7-16,-6 2-4 0,1 2 3 15,-4 2-1-15,-2-2 0 0,-4 2-3 16,-2-1 0-16,-6 2-2 0,-4-2-1 15,-3 0-5-15,-1-2-3 0,-3-2-6 16,2-2-21-16,-6-1-48 0,-7-6-73 16,3-4-128-16,3-1-217 0</inkml:trace>
  <inkml:trace contextRef="#ctx0" brushRef="#br0" timeOffset="12180.17">14770 3866 204 0,'0'0'168'15,"0"0"-68"1,35-20-9-16,-18 13-27 0,2 0-14 0,-1 1 26 0,-1 0-19 16,1 3-17-16,-2-1-10 0,-1 3-5 15,-1 1-6-15,-3 0 2 0,1 0-3 16,0 4-1-16,-2 3-6 0,1 1-10 16,0 3 1-16,-2 2-2 0,-1 3 4 15,-5 2-4-15,1 2 5 0,-4 2 2 16,-1 0-1-16,-3 4 4 0,-3-3-4 15,-1 3-3-15,-3-1-3 0,-3-1-1 16,-1-2-27-16,0 0-6 0,-4-2-1 16,3-4 4-16,-1-2-2 15,4-3 12-15,2-3 12 0,2-3 9 16,3-2 3-16,2-2 4 0,3-1 23 16,1 0 33-16,1-1 9 0,4-6-23 15,3-3-23 1,5-5-10-16,3-2 0 0,5-4-3 0,2-2 4 0,2-3-7 15,3-2 1-15,2 0 2 0,1 0-6 16,-1 1-3-16,-2 3 1 0,-3 3-5 16,-3 4 0-16,-3 3-1 0,-2 4-6 15,-7 3-17-15,-3 1 24 0,-2 4 14 16,-4-1 2-16,-1 1-16 0,0 1-10 16,-1 1-28-16,-5 0-23 15,-1 5-36-15,-3 2 33 0,-4 5 59 16,-1 4 1-16,-1 1 4 0,-1 4 5 15,-2 2 1-15,0 0-1 0,0 0 1 16,1 1-3-16,3-1 2 0,2-1 10 16,0-1 7-16,5-3 8 0,2 0 5 15,3-2 3-15,3-2 8 0,1 0-5 16,6-3-7-16,2-1 4 0,7 0 2 16,1-2-5-16,3-1-9 0,5-1-15 15,0-4-5-15,3 1-6 16,0-2-9-16,9 0-41 0,6-1-54 15,5 0-52-15,1-2-43 0,-14-1-105 16,-11 2-196-16</inkml:trace>
  <inkml:trace contextRef="#ctx0" brushRef="#br0" timeOffset="12806.1">15419 4265 552 0,'0'0'6'0,"0"0"105"16,2-9 6-16,3 4-41 0,2 0-52 15,3 0-14-15,2 0-9 0,2 1 1 16,1 0 5-16,0 1 18 0,1 2 18 15,-1 0 9-15,0 1-17 0,-1 0-18 16,-2 0-14-16,-1 0-3 0,0 2 0 16,-1 3-10-16,-1-1 4 0,0 3-8 15,-1 0-3-15,-2 1-3 0,-3 3-10 16,-3-2-9-16,-2 2 11 16,-4 0 16-16,-6 0 5 15,-2 0 5-15,-2-1-1 0,2-2 3 0,-1 0-3 16,1-2-4-16,2-1 4 0,1-1-6 15,3-2 3-15,2 0 6 0,1-1 4 16,3 0-2-16,2-1 4 0,0 1 6 16,0-1 7-16,1 0-1 0,4 0 4 15,-1 0 31-15,6 0-4 16,1 2-25-16,3-2-13 0,1 1-9 0,-1 1-2 16,1 2-2-16,0-1 1 0,-1 1 1 15,2 1 3-15,-3 2 7 0,0 2 2 16,0 2-4-16,-1 0 2 0,-2 1-5 15,-2 1 0-15,-2 1 1 0,-3 0 0 16,-3-2 3-16,0 1 2 0,-7-2 4 16,-1 0 5-16,-2-2-4 15,-4 0 1-15,-1-2-6 0,-2-3-1 16,-3 0-4-16,-1-4-6 0,0 0-13 16,-2 0-21-16,1-3-6 0,0-1-6 15,1 0-16-15,4-2 2 0,1 3-3 16,6-2-5-16,3 1-21 0,7-7-54 15,1 1-128-15,5 0-12 0</inkml:trace>
  <inkml:trace contextRef="#ctx0" brushRef="#br0" timeOffset="13245.49">16606 3793 541 0,'0'0'79'0,"0"0"7"16,6-13-13-16,-4 10-35 0,-1 0-16 15,0 2-4-15,-1-1-1 0,0 2-2 16,0 0-6-16,0 0-9 0,0 3-5 16,0 3 5-16,0 4 12 0,0 4 40 15,-1 4-7-15,1 6-7 16,-2 7-7-16,-1 9-13 0,0 5-7 0,-2 2-5 15,1-4 0-15,2-10-5 0,-1-10 2 16,2-5-2-16,0-3-1 0,-1 2-2 16,0 2-6-16,2 0-20 0,0-4-21 15,0-1-27-15,2-4-40 0,1-2-65 16,0-3-87-16,0-1-55 0</inkml:trace>
  <inkml:trace contextRef="#ctx0" brushRef="#br0" timeOffset="13502.28">16430 4056 488 0,'0'0'163'0,"0"0"-80"16,0 0 10-16,0 0-18 0,43-8-9 15,-23 6 5-15,2-1 0 0,1 3-1 0,4 0-10 16,1-1-7-16,1 0-27 0,2-1-16 16,0 0-10-16,4-1-1 0,7-3-39 15,4-4-43-15,0 2-39 0,-5-1-52 16,-13 3-96 0,-9 1-164-16</inkml:trace>
  <inkml:trace contextRef="#ctx0" brushRef="#br0" timeOffset="14265.89">17649 3888 42 0,'0'0'128'0,"0"0"-73"15,0 0-42-15,0 0-13 0,0 0-18 16,-4-18-14-16,-1 16-53 0,-2 1 45 16,-4 0 39-16,-3 1 1 0,-4 1 11 15,-3 3 1-15,-3 3 7 0,-3 2 16 16,-1 0 4-16,-2 4-9 0,2-1 12 16,3 2 13-16,2 0-28 0,4 1-12 15,7-1 0-15,4 0 7 0,4 0 16 16,4-2-6-16,0 0 61 0,5 1-24 15,3-3-4-15,2 0-14 0,4-2-5 16,1-1-11-16,3-1-14 0,-1-1-2 16,2-1-6-16,-3 1-4 0,3-3 3 15,0 0 3-15,-3 1 4 0,3-1 7 16,-3 0-12-16,1 0-6 0,-1 0-6 16,-2-1-1-16,-3 0-1 0,-1 0 0 15,-2 0 0-15,-4-1 1 0,-1 1 0 16,-3-1 4-16,0 0 8 0,0 0-2 15,0 0-7-15,-2 0-4 0,-2 0-3 16,-2 1 3 0,-5 2 0-16,-1 1-1 0,-5 2 0 15,-2 1 1-15,-3 3 1 0,-2 1 2 0,-1 3 0 0,1-1 1 16,1 0 7-16,1 1 15 0,5 2 5 16,1-4 3-16,6 2 2 15,2-2 1-15,5 1-3 0,1-2-2 16,2-1-3-16,4 1-2 0,5-2 6 15,2 0 5-15,6-2 12 16,3 0 2-16,5-1-12 0,10-1-15 0,8 0-14 16,7-2-6-16,3 0-3 0,-3-3-2 15,-6 0-15-15,-4 0-33 0,0 0-41 16,-2 0-65-16,-1 0-87 0,-11-2-114 16,-4-2-266-16</inkml:trace>
  <inkml:trace contextRef="#ctx0" brushRef="#br0" timeOffset="26551.46">7831 4973 67 0,'0'0'33'0,"0"0"-1"16,0 0 42-16,0 0 6 0,4-25-16 16,-2 20 1-16,-2 1 29 15,2-1-29-15,-1 1-10 0,0 0-10 0,-1 1-5 16,1 0 7-16,-1 2-2 0,0 1-13 16,0 0-11-16,0 0-10 0,0 1-11 15,0 6-17-15,0 7 17 0,1 4 22 16,1 12 0-16,-1 10-8 0,0 11 4 15,0 4-1-15,1-4 5 0,0-1 2 16,0-5 2-16,2-3-6 0,-1-2-10 16,-1-3 6-16,-1-2-5 0,2-6 1 15,-3-8 3-15,1-4 0 0,0 1-4 16,-1 0-4-16,2 3-4 16,-1 1-3-16,0-4 1 0,1-3-1 15,-1-3-9-15,0-3-26 0,0-2-31 16,0-1-26-16,-1 0-26 0,0-3-37 15,0 0-31-15,-1-2-22 0,-1-1 27 16</inkml:trace>
  <inkml:trace contextRef="#ctx0" brushRef="#br0" timeOffset="27117.16">7702 5514 130 0,'0'0'48'15,"0"0"-6"-15,0 0 36 0,0 0-19 16,0 0-12-16,-2-16 14 0,1 13 29 15,1 2-35-15,0 0-9 0,0 1 1 16,0-1 6-16,-1 1 5 0,1-1-6 16,0 0-2-16,0 0-7 0,0 1-6 15,0-1-4-15,-1 1-3 0,1 0-1 16,0 0-1-16,0 0-1 0,0 0-8 16,0 0-5-16,0 0-5 0,0 0-9 15,0 0-4-15,0 3-15 0,0 2-5 16,1 6 24-16,1 4 1 0,2 3 2 15,1 3-2-15,0 1-1 0,1 1 1 16,0-1-1-16,-1 2-1 0,5-2 1 16,-2-2 0-16,0-3 0 0,2-1 2 15,-2-2 0-15,2-3 12 0,-3-3 10 16,1-3 6-16,-1-3 3 0,2-1 7 16,0-1 9-16,1-1 4 0,0-3-11 15,1-5-5-15,2-1-4 0,-2-5-9 16,3-2-1-16,-2 0-5 0,0-3-5 15,1 4-10-15,-2-2-3 0,0 2 0 16,-2 2-4-16,-1 2 3 0,1 2-13 16,-7 3-23-16,4 2-20 0,-5 3-18 15,1 1-25-15,-1 1-41 0,1 0-53 16,2 7-51-16,-1 1-121 0</inkml:trace>
  <inkml:trace contextRef="#ctx0" brushRef="#br0" timeOffset="27816.13">7452 6150 219 0,'0'0'104'15,"0"0"-39"-15,8-12 33 0,-6 9-1 16,-1-1-46-16,1 1-15 0,-1 0 3 16,-1 3 16-16,0-1-1 0,0 1-15 15,-1 0 1-15,-3-1-13 0,-3 0-27 16,-1-3 0-16,-3 3-6 0,-5 1-14 16,-3 1-1-16,-5 5-1 0,-1 2 6 15,-2 2 8-15,0 0 2 0,2 1 2 16,2 0 2-16,0 0 0 0,4 0-1 15,3 0 1-15,3-1 2 0,4 0 0 16,5-2 2-16,1 0 3 0,3 0 4 16,2 1 0-16,4 0 18 0,3-1 9 15,6-1 2-15,-2 0-6 0,5 0-6 16,-1 0-5-16,0 1-6 0,2-1-1 16,-3 0 0-16,1 1-1 15,0-1 4-15,0 3 0 0,-1-1 1 16,2 1 1-16,-1 1 6 0,1-2 4 15,-1 2-6-15,-2-1-2 0,0 0-6 16,-4-1-1-16,-3-1 2 0,-2-1 6 16,-2-1-3-16,-4 1 4 0,0-1 9 15,-4 1 6-15,-8 1 1 0,-5 0-5 16,-2 0-16-16,-6 0-6 0,-5-3-12 16,0 0-13-16,-1-2-27 0,1 0-18 15,2-1-13-15,1-2 6 0,6 0-3 16,2 0-20-16,5 0-14 0,4-2-10 15,5-1-9-15,3 0-16 16,3-1-38-16,8 0 3 0,19-7-10 16</inkml:trace>
  <inkml:trace contextRef="#ctx0" brushRef="#br0" timeOffset="28714.38">7617 6414 31 0,'0'0'106'16,"0"0"-1"-16,0 0-2 0,0 0-39 15,10-3 18-15,-10 3-17 0,0-1-1 16,0 1 5-16,0-1-2 0,0-3 16 16,0 2 3-16,0 0-16 0,0-3-18 15,2 3-4-15,-2-3-10 0,1 2-6 16,0-1-11-16,0-2-11 16,-1 0 4-16,1 0 5 0,-1-1 8 15,0 2 3-15,0 0-3 0,0 0-8 16,-1 2-1-16,0-2 0 0,-1-1-1 15,0 2-3-15,0-3-4 0,0 0-5 16,-1 1-5-16,0 0-1 0,-1 1-4 16,-2 2-1-16,0-2-9 0,-2 4 0 15,-2-2-8-15,-3 1-1 0,0 2-3 16,-3 3-6-16,1 4 2 0,-3 3-7 16,1 4-6-16,2 0 1 0,0 5-10 15,3 1-10-15,3-1 13 0,2 4 13 16,4-2 15-16,0 0 18 0,3 1 2 15,3-1 2-15,3 0 3 0,1-3-2 16,1 0 6-16,2-4 4 0,1-2 2 16,-1-3 4-16,1-3 3 0,-1-4 7 15,-1 0 18-15,2-2 2 0,-1-3-5 16,2-4-15-16,-2-1-4 0,-1-4 3 16,0-1-2-16,1-3-5 0,-2 2-2 15,-2-1-2-15,2 1 1 0,-5 2 0 16,4 1 0-16,-4 1 0 0,0 0 1 15,0 0-5-15,0 2-1 0,-1 2-1 16,0 2 1-16,-1 0 0 0,0 3-1 16,-1 0-4-16,0 1-6 0,0 0-6 15,0 0-5-15,0 0-3 0,0 0-1 16,0 0 3 0,0 1 0-16,-1 3 4 0,-2 1 8 0,1 4 0 0,-2 2 0 15,0 2 0 1,1 0 0-16,-2 2 0 0,1 1 0 0,2 2 0 0,-3 0 1 15,2 0 0 1,-2 2 1-16,1 0 2 0,0 1 3 0,0 0 0 0,1 1-1 16,1 0-1-16,-1 0-1 15,2 1 3-15,0-1-5 0,0-1 2 16,1-1-1-16,-1-1 1 0,1-1-1 16,0-1-2-16,-1-3 3 15,1-1 1-15,0-4 0 0,0-1-1 0,0-3-2 16,0-1 1-1,0-2-1-15,0-2 2 0,0 1 1 0,0-1 0 0,0 0 1 0,0 0 5 16,0 0-2-16,0 0 2 0,0 0 1 16,0 0-2-16,0 0-2 0,0 0-4 15,0 0 2-15,0-1-2 0,2 0-1 16,0-3-3-16,0 1 0 16,2-3 0-16,2-1 0 0,-1 0 0 15,1 0-1-15,1-1 1 0,2-2 0 16,1 1-2-16,1-1-1 0,0-2-19 15,4 0-19-15,-1 1-19 0,2-2-29 16,0 0-32-16,3 0-55 0,10-6-61 16,-5 2-118-16</inkml:trace>
  <inkml:trace contextRef="#ctx0" brushRef="#br0" timeOffset="28855.03">7948 6649 658 0,'0'0'239'0,"-3"0"-54"0,2 0-51 16,0 0-60-16,-1-1-40 0,1-1-31 16,0-2-3-16,-1 1-40 0,2-2-70 15,0-1-37-15,4-6-41 0,3 2-115 16,2-1-210-16</inkml:trace>
  <inkml:trace contextRef="#ctx0" brushRef="#br0" timeOffset="29388.88">8404 6325 307 0,'0'0'93'0,"0"0"0"0,0 0-14 16,22-40-26-1,-16 30 0-15,0-3 6 0,-1 1 15 0,0 1-7 16,-1 0-18-16,-1-1 8 0,0 0-2 0,-1 0-13 16,1-1-8-16,0-1-3 0,-2 0-13 15,0-1-12-15,1-1 1 0,-2 0 6 16,2 2-8-16,-2 1-4 0,0 0 3 15,0 2 0-15,-2 1-3 0,1 1-1 16,-2 2-47-16,-1 0 47 16,0 3 12-16,1-1-8 0,0 3 3 0,1 0 2 15,-2 2-9-15,-3 0-7 0,0 4-4 16,-4 5 7-16,0 3 1 0,-1 2 3 16,-2 6 0-16,1 2 0 0,-2 8 0 15,-2 11 1-15,0 9 0 0,3 9 0 16,3-1 0-16,6-3 0 0,1-5-1 15,3-4 3-15,-3-3-2 0,3-4 0 16,1-3-1-16,0-6-3 0,1-7-14 16,3-4-13-16,-3-2-11 0,3 3 0 15,0 1-38-15,1 1-29 0,-1-4-52 16,4-4-51-16,-3-5-73 0</inkml:trace>
  <inkml:trace contextRef="#ctx0" brushRef="#br0" timeOffset="29591.96">8199 6581 614 0,'0'0'124'0,"0"0"-124"16,0 0 191-16,0 0-73 0,0 0-49 16,3-11-18-16,3 5-26 0,2 1-3 15,5 0 4-15,0 0-1 0,3-1 11 16,1 4-12-16,0-1-20 0,0 1-4 15,2 1-5-15,2 0-48 16,3-2-43-16,1 1-41 0,5-2-35 16,9-1-43-16,-5-1-85 0,-4 1-42 15</inkml:trace>
  <inkml:trace contextRef="#ctx0" brushRef="#br0" timeOffset="30032.52">8711 6182 630 0,'0'0'71'0,"0"0"19"0,0 0 29 0,0-33-63 16,0 25-37-16,0 2 4 16,0 2-4-16,0 2 9 0,0 2-16 15,0 0-12-15,0 3-14 0,0 6 4 16,0 3 10-16,0 6 9 0,0 3 0 15,0 5-3-15,0 6-1 0,0-3-3 16,0 4 2-16,1-3-3 0,0-2 2 16,1 1 0-16,1 1 2 0,-2-1 4 15,2-3 2-15,-2-1 1 0,1 0-1 16,1-4-1-16,-3-2-6 0,2-2 1 16,1-2 3-16,-3-3-3 0,3-3-2 15,-1-1-2-15,1-3 0 0,-1 1 2 31,1-2 1-31,0 0 5 0,3-2-1 0,-3 1 4 0,2-2 0 0,3 0 6 32,1-1-1-32,4-1-4 0,-1-3-4 15,2 1-9-15,2-3-6 0,2 0-17 16,-2 0-14-16,-1-1-15 0,0 0-3 16,-1 0-5-16,-2 0-8 0,1-1-32 15,-6-1-65-15,-1-2-55 0,-4 2-64 16</inkml:trace>
  <inkml:trace contextRef="#ctx0" brushRef="#br0" timeOffset="30206.09">8730 6502 356 0,'0'0'153'16,"0"0"-33"-16,0 0 16 0,0 0-36 15,0 0-25-15,0 0-26 0,-2-3-8 16,4-1-3-16,1-1-25 0,5-1-8 15,0-1-1-15,6-1-4 0,-1 1-2 16,5-1-3-16,0 0-53 0,3 2-57 16,12 0-53-16,-4 1-75 0,-3 1-108 15</inkml:trace>
  <inkml:trace contextRef="#ctx0" brushRef="#br0" timeOffset="30363.43">9189 6584 642 0,'0'0'114'0,"0"0"66"16,0 0-65-16,0 0-63 0,0 0-32 16,0 0-18-16,0 0-2 0,0 0-43 15,-1 7-42-15,4-10-6 0,10-6-52 16,-2 2-124-16,3-2-148 0</inkml:trace>
  <inkml:trace contextRef="#ctx0" brushRef="#br0" timeOffset="31163.44">11795 4919 147 0,'0'0'101'0,"0"0"-24"16,0 0-2-16,17-14 18 0,-12 11-48 16,0-1-1-16,-2 2-4 15,-3 1-3-15,2-1-15 0,-2 2-11 0,3 2-7 16,0 3 2-16,0 6 28 0,2 5-3 16,1 5 0-16,-1 6-4 0,1 11-5 15,3 10 1-15,1 15 1 0,3 4 3 16,-1-3 6-16,1-3-5 0,-2-10-3 15,-1 0 1-15,-1-2 5 0,2 0-14 16,-3-2 9-16,3 0-3 0,-3-3-2 16,1 0 0-16,-2-4-1 0,1 0-2 15,-3-4-3-15,2-7-2 0,-4-7-3 16,2-7-3-16,-3-2-4 16,3 3-2-16,-2-1-1 0,2 2-2 15,-2-5-23-15,1-3-33 0,-2-2-38 16,-1-2-44-16,1-3-64 0,1-2-71 15,-1 0-118-15</inkml:trace>
  <inkml:trace contextRef="#ctx0" brushRef="#br0" timeOffset="31803.73">12149 5585 333 0,'0'0'146'0,"0"0"-86"16,0 0 28-16,0 0 1 0,0 0-45 15,-2-13-8-15,2 12-4 0,0 1 3 16,0 0-15-16,-1 0 0 0,1 0 6 15,0 0-1-15,0 0-2 0,0 0-6 16,0 0-3-16,0 0-4 0,0 0-6 16,0 0-1-16,0 0-3 0,0 2 0 15,0 2 0-15,0 3 3 0,0 1 0 16,-2 4 4-16,2 3-2 0,0 2 3 16,0 6 2-16,0 0 7 0,-2 4-4 15,1 2 2-15,1 0-2 0,0 0-2 16,0-1-3-16,0 0 2 0,1-2-2 15,1 0-1-15,0-3-2 0,-1-1 0 16,-1-2 0-16,2-1 1 0,-2-3 1 16,1-2 1-16,1-1 5 0,1-3-1 15,-3-1-5-15,2-2 6 0,-1-2 1 16,1 0 0-16,-2-1 4 0,0-1-6 16,0-1-1-16,0 0-2 0,0-1-1 15,0-1 0-15,0 0 2 0,0 0 0 16,-3 1 2-1,-5 0 0-15,-3 0 3 0,-2-1-3 0,-8 0 4 0,1 0 7 16,-4 0-4-16,1 0-9 0,-2 0-8 16,2-1-1-16,-2 0 1 0,0 0-2 15,1-2-1-15,3 1-2 0,1 0 1 16,3 1 0 0,4-2-3-16,3 2-2 0,3 1-10 0,2 0-17 15,5 0-24-15,0 0-28 16,0 0-45-16,0 0-49 0,8 1-91 0,-1 3-77 15,1-1 16-15</inkml:trace>
  <inkml:trace contextRef="#ctx0" brushRef="#br0" timeOffset="32558.17">12239 6583 391 0,'0'0'154'0,"0"0"-111"0,8-16 25 16,-5 10-10-16,0 1-11 0,-1 0-3 15,-2 1 10-15,0 0-10 0,0 3-15 16,0-2 11-16,0 0 13 0,0 2 2 16,0-3-10-16,0 1-4 0,0 0-13 15,0-1-5-15,0 0-1 16,0 1-1-16,0-2 4 0,0 3-1 15,-2-3 3-15,1-2 1 0,-1 1 2 16,-3-2-11-16,-1 1-9 0,-3 0-5 16,-1 0-4-16,-3 0-1 0,-1 1-4 15,-2 4 0-15,-3 1-23 0,-4 1-64 16,0 4 88-16,-2 3 3 0,-3 2-21 16,3 1-2-16,-2 4-18 0,3 4 11 15,3 1 10-15,-1 2 13 0,8 2-9 16,0-2-1-16,8 0 6 0,1 0 0 15,3-2 8-15,2 0 3 0,5-3 2 16,3 1 0-16,3-3 7 0,3-3 6 16,-1-2 4-16,4-3 1 0,-1-3 6 15,0-3 10-15,0 0-1 0,1-4-4 16,0-6-10-16,1 1-9 0,1-4-5 16,-2-2-2-16,0-3 1 0,-2 2-4 15,2-1-2-15,-6 3 0 0,0 2-1 16,-3 3 0-16,-2 0-1 0,-1 5 1 15,-3 1-2-15,1 2-3 0,-3 1-5 16,0 0-13-16,0 1-20 0,-3 4 18 16,1 3 26-16,-1 0 1 0,0 2 1 15,3-1 3-15,0 0 5 0,0 0 7 16,0 0 7-16,3-2 6 0,2 0 2 16,4 0-4-16,-1-2-1 0,2-1-4 15,2-1-6-15,1-1-8 0,4-2-9 16,-1 0-16-16,3-5-41 0,0 0-34 15,3-1-51-15,11-5-73 0,-6 2-82 16,-2-1-133-16</inkml:trace>
  <inkml:trace contextRef="#ctx0" brushRef="#br0" timeOffset="33199.72">12588 6584 185 0,'0'0'190'15,"0"0"-56"-15,0 0-47 0,0-5-17 0,0 4-43 0,0-3-5 16,0 1 3-16,0-3 33 0,0 2 5 16,0-1-2-16,0-1 6 0,0-1-11 15,0-1-10-15,0-2-6 0,0 0-9 16,-3-1-4-16,1-1-12 0,-1-1-7 16,0 1-6-16,0-1-2 0,-3 2-2 15,1 1-3-15,0 3-5 0,-3 3-9 16,0 0-10-16,-6 3-8 0,1 1 1 15,-2 2-6-15,0 6 10 16,-2 3-20-16,3 1-21 0,0 2 9 0,4-1-10 16,2 1 0-16,1-1-4 15,2 1 35-15,3-3 30 0,2 2 13 16,0-3 15-16,4 0 34 0,6-2 25 16,-2-2-6-16,3-3-11 0,3 0-7 15,-2-2-8-15,0-1-10 0,1 0-8 16,-2-2 6-16,1-2 1 0,-2-1-13 15,2 1-6-15,-4 0-3 0,0 0-3 16,-3 1 2-16,-3 2-8 0,1 1 0 16,-1 0-13-16,-1 4-13 15,1 5 26-15,-1 3 1 0,2 5-1 16,0 4 0-16,-1 3-1 0,1 10 1 16,-1 8 1-16,-1 11 0 0,1-1 0 15,-2-2-1-15,0-5 0 0,0-8-1 16,-2-1 1-16,-1-3-6 0,-2-6 3 15,-1-8-4-15,2-5-7 0,-3-4 3 16,1-1 8-16,-4 1 3 0,-4-1 11 16,1-5 27-16,-1-2 7 0,3-2 14 15,1-7-10-15,0-6-26 0,3-5-18 16,-1-3 6-16,2-2-3 0,3-3 5 16,3 2 2-16,3-2-7 0,3 1-8 15,2-1-4-15,2 0-14 0,4 2-33 16,2 0-10-16,4 2-26 0,1 0-40 15,1 1-39-15,17-6-64 0,-5 6-120 16</inkml:trace>
  <inkml:trace contextRef="#ctx0" brushRef="#br0" timeOffset="33621.97">12776 6624 276 0,'0'0'119'0,"0"0"-119"15,0 1 70-15,4 0-19 0,0 0-19 16,2-1 3-16,1 1-12 0,2-1 6 16,-1 0 13-16,3 0 5 15,0 0 16 1,2-1 10-16,-2-1-3 0,3-2-15 0,0 1-10 0,-1-1-8 16,4-3-3-16,-4 2-7 0,3-4-7 15,-2 1-11-15,0-2-5 0,-1-1-4 16,0-3-1-16,-2 0 1 0,-2 0-2 15,-4 1 2-15,0-1-4 0,-4 1-5 16,-1 3 7-16,-1 4 1 0,-6 0-10 16,-4 3-21-16,-3 3-12 0,-7 2 3 15,-1 6-1-15,-3 4 7 0,-1 5 18 16,4 4 16-16,2 2 1 0,2 1 7 16,5 0 13-16,3 1 8 0,8-3 8 15,2-1-6-15,2-2-4 16,6-1-1-16,3-2-9 0,5-4-5 15,0-1-3-15,3-3 0 0,1-1 0 16,2-2-4-16,0-1-4 0,0-1-4 16,3-2-10-16,0 0-21 0,1-1-42 15,1 0-45-15,11 0-68 0,-8-1-112 16</inkml:trace>
  <inkml:trace contextRef="#ctx0" brushRef="#br0" timeOffset="36536.55">15888 4948 129 0,'0'0'78'0,"0"0"-30"0,0 0 17 15,0 0-15-15,0 0-22 0,4-13 0 16,-2 11 42-16,-2 0-13 0,0 1 4 16,0-1-6-16,0 2-12 0,0 0-3 15,0 0-15-15,0 0-10 0,1 0-15 16,3 3-6-16,1 4 6 0,4 3 6 15,3 3 4-15,5 4 9 16,3 5 7-16,2 2 1 0,8 11 9 16,8 7 7-16,7 7 2 0,3 1-5 15,-2-2-11-15,-2-7-7 0,-3-4-6 16,0 1-3-16,-1-1-5 0,1-3-5 16,-3-2-1-16,0 1 1 0,-4-1 2 15,3 2 2-15,-3-1 8 0,-2 0 6 16,-3-4-1-16,-7-8 3 0,-3-1-4 15,-2-4-3-15,1 4-4 0,3 1 1 16,-1 1-3-16,-3-3-4 0,-3-2-3 16,2-2-3-16,-5-1 2 0,1-2-2 15,-3-2 0-15,-2-1 4 0,-3-4-3 16,3-1 4-16,-4 0-2 0,-1-3 1 16,-2-1 5-16,0 0 7 0,0 0 9 15,0-2 14-15,0-5 7 0,-3-4-37 16,0-4-9-16,-3-4-2 0,4-2 1 15,-2 0 1-15,0 0 1 0,0 3-1 16,0 0 2-16,1 2 3 0,0 2 4 16,-2 2-1-16,3 0-1 0,1 3 1 15,-1 1 2-15,1 1 1 0,0 0 3 16,-1 2-1-16,2 2-1 0,0-1 0 16,-2 3-2-16,2 0-4 15,0 1-2-15,0 0-4 0,0 0 0 16,0 0 0-16,0 0-4 0,0 0-2 15,0 0 1-15,0 0-4 0,0 2 0 16,0 0-1-16,2 3 6 0,0 2 3 16,1 4 1-16,-1-2 2 15,4 5-2-15,-2 0 0 16,2 1 0-16,0 2 2 0,1 1-2 16,1-1 1-16,-1 1-1 0,0-3 1 0,1 2 0 15,0-1 1-15,-2-2-2 0,1 0 0 16,-3 0 0-16,-1 0-1 0,-1-2 1 15,-2 0 1-15,-1 0 1 0,-3 1 7 16,-3-1 0-16,-2-1 1 0,-3 0 0 16,0-1-1-16,-3 1-2 0,1-3-2 15,-4 0-1-15,0 0-4 0,-1 0-9 16,0-1-4-16,0-1-12 0,-2-1-13 16,2 1-27-16,0-2-22 0,1 0-13 15,4 2-22-15,1-3-45 0,6 2-53 16,3-4-90-16,4 1-76 0</inkml:trace>
  <inkml:trace contextRef="#ctx0" brushRef="#br0" timeOffset="36975.69">17523 5832 282 0,'5'-7'48'0,"1"-2"-18"15,0 2 117-15,1-2-55 0,-1 2-20 16,-2 2-12-16,0 1 18 0,-3 1 1 16,0 2-25-16,-1 1-23 0,0 0-18 15,0 2-13-15,-2 7 0 0,-4 2 7 16,1 8 16-16,-3 10 0 0,-17 70 9 16,10-37-21-16,0 1 6 15,2-1 3-15,0-7-3 0,2 0-1 16,0-1 1-16,0-2-12 0,2-4-2 15,1-2 1-15,0-5-4 0,2-1-13 16,1-7-29-16,3-7-26 0,2-6-15 16,0-8-32-16,2-2-44 15,9 0-48-15,0-1-57 0</inkml:trace>
  <inkml:trace contextRef="#ctx0" brushRef="#br0" timeOffset="37274.14">17735 5941 570 0,'0'0'92'0,"0"0"-92"0,8-47 152 16,-4 30-76-16,0 0-17 0,-1 3-25 16,0 3-16-16,-1 0 6 0,-1 4 5 15,0 4-2-15,-1 3 5 0,0 2-16 16,-4 7-13-16,-1 7 9 0,-4 4 1 15,-4 12 0-15,-1 10-1 16,-4 12-5-16,1 2-4 0,2-1 3 16,2-5-4-16,3-6-2 0,1 1 2 15,2-3 0-15,0-3-2 0,2 2 0 16,2-5 0-16,1-3-2 0,0-9-15 16,2-6-21-16,0-4-24 0,2 2-22 15,3 0-5-15,5 1-67 0,-2-6-72 16,-1-4-120-16</inkml:trace>
  <inkml:trace contextRef="#ctx0" brushRef="#br0" timeOffset="37581.42">17101 6172 516 0,'0'0'112'15,"0"0"-32"-15,0 0 22 0,0 0-61 16,0 0-11-16,41-13-1 0,-17 10 23 16,9-1 29-16,12 1-17 0,8-3-3 15,5 1-18-15,-2 2-20 0,-5-1-14 16,-4 4-8-16,-1 0-1 0,3 0-3 15,-4 0-25-15,-4 1-33 0,-4 3-36 16,-7-1-26-16,-6 2-30 0,2-2-67 16,-10 1-57-16,1-2 26 0</inkml:trace>
  <inkml:trace contextRef="#ctx0" brushRef="#br0" timeOffset="37801.44">17254 6367 688 0,'0'0'175'0,"0"0"-111"0,0 0-21 15,0 0 6-15,0 0 37 0,55 1-23 16,-13-1-4-16,8 0-4 0,6 0-27 16,-3 0-16-16,-8 0-7 0,0 0-4 15,-2 0-1-15,1 0-23 0,-3 2-49 16,0-2-57-16,0 0-47 0,-2-2-45 15,-10 0-139-15</inkml:trace>
  <inkml:trace contextRef="#ctx0" brushRef="#br0" timeOffset="38149.92">18382 6000 441 0,'0'0'90'0,"0"0"-4"0,0 0 4 16,0 0-36-16,0 0-34 0,0 0-20 15,0 0 0-15,1-1 0 0,-1 12 41 16,0 3 6-16,0 3-10 0,-2 3 0 15,-1 6-10-15,-2 5-17 0,-1 10 15 16,-2 7-3-16,2 4-20 0,2-4 0 16,1-1 2-16,2-7 3 0,1-4-3 15,1-6-2-15,2-6 0 0,1-5-2 16,1-1-19-16,3 1-33 0,0 2-44 16,2-1-49-16,4-6-53 0,-2-4-86 15</inkml:trace>
  <inkml:trace contextRef="#ctx0" brushRef="#br0" timeOffset="38763.55">18296 6124 226 0,'0'0'119'0,"0"0"61"16,0 0-90-16,0 0-16 0,0 0-6 16,0 0-34-16,0 0-7 0,14-37 9 15,-5 29 4-15,5 1 4 0,3 0-14 16,3 1-14-16,3 0-9 0,1 3 29 16,0-1 9-16,1 3-19 0,-1 1-14 15,1 0 1-15,-1 0-9 0,2 2 2 16,-2 3-6-16,-5 0-2 15,-4 2 0-15,-5 3 0 0,-2 0-7 16,-6 3-10-16,-4 3 1 0,-10 2 5 16,-6 1 0-16,-5 2-16 0,-6 0-6 15,-1 0 6-15,-2-1 10 0,1-3 14 16,4 0 5-16,2-5 0 0,6 1 0 16,2-2 1-16,4-3-1 0,2-1 0 15,5-3-1-15,1 0-1 0,3-2-1 16,2 1 1-16,3-1 2 0,4-1 15 15,4 1 17-15,3 0-3 0,3-2-9 16,2 1-10-16,4-1-6 0,0 2-1 16,0-1-1-16,2 3-1 0,-1-1 2 15,1 2 3 1,-2 3 3-16,0 0 9 0,-1 1-7 16,-2 1-5-16,-2 3-1 0,-3 1 5 0,-3-1-2 0,-4 3-1 15,-3-1 1-15,-4-1 4 0,-2 1 1 16,-8 0 2-16,-3-3 7 0,-7 1 10 15,-5-3 1 1,-3 0-6-16,-10-2-6 0,-5-1-13 0,-8 0-8 16,0-3-4-16,3-2-34 0,8-2-31 15,5-3-23-15,6 0-8 0,7-1-22 16,7 0-18-16,0-4-31 0,3 1-48 16,3-2-46-16</inkml:trace>
  <inkml:trace contextRef="#ctx0" brushRef="#br0" timeOffset="39060.25">18937 6138 737 0,'0'0'41'0,"0"0"-41"15,4-34 143-15,-1 24-110 0,-2 2 2 16,2 2-14-16,-2 2-7 0,-1 3 8 16,0 2-13-16,0 5-6 0,-4 7 17 15,0 2 7-15,1 7-2 0,-1 5-7 16,-3 7-6-16,1 8 1 0,-3 5-3 16,2-4-5-16,1-8-1 0,1-10-4 15,2-5 0-15,-1 5-6 0,-1 2-29 16,2 0-40-16,0-2-41 0,2-5-26 15,1-3-53-15,4-5-102 0,2-6-20 0</inkml:trace>
  <inkml:trace contextRef="#ctx0" brushRef="#br0" timeOffset="39631.51">18940 6177 280 0,'0'0'92'0,"0"0"38"0,0 0-39 15,-6-38-36-15,6 28-2 0,0-1-27 16,0 1 4-16,2-2 0 0,2 2-4 16,0-2 14-16,2 1 0 15,1 1 0-15,0 1-4 0,1 0 1 16,3 1-9-16,-2-1-5 0,3 2 5 15,2 0-6-15,-2 0-9 0,2 1-2 16,-3 1-5-16,0 2-3 0,0-1 0 16,-1 2-2-16,0 2 2 0,1 0 1 15,-1 2-2-15,0 3 1 0,1 0 1 16,0 3-4-16,1 0-2 0,0 4 1 16,-1 3 1-16,1 4-1 0,-2 2-1 15,-2 3 1-15,-2 5-1 0,-5 2 2 31,-3 5 0-31,-5-4-1 0,-5 0-4 16,-7-2-8-16,-3-6-8 0,-2 0 1 0,-3-2 15 0,-1-1 5 16,1-3 2-16,0-3 0 0,4-3 5 15,0-2 3-15,4-1 4 0,2-2 3 16,3 0 3-16,4-2 3 0,3-3 3 16,3 1-3-16,4-1-11 0,0 0 2 15,7 3 19-15,3 0 14 0,4 1 7 31,6 1-4-31,2 0-6 0,4 1-9 16,1 0-8-16,8 1-10 0,6 2-8 16,5 2-7-16,3 0-2 0,-7-3-1 15,-1-2-30-15,-12-2-34 0,-5-1-19 16,-5-3-34-16,0-1-61 0,9-1-53 16,-4 0-123-16,-2-1-153 0</inkml:trace>
  <inkml:trace contextRef="#ctx0" brushRef="#br0" timeOffset="40174.85">19691 6356 276 0,'0'0'186'16,"0"0"-51"-16,0 0-46 0,0 0-35 15,28-2 0-15,-22 1-24 0,-1-2-4 16,0 0-5-16,-1 2-12 0,-1-2-7 16,-1 2 6-16,-2 0-4 0,0 1 0 15,-2 0-4-15,-2 0-7 0,-5 0-2 16,-3 1 8-16,-6 3 1 0,-2 0-2 15,0 1-17-15,1 2 2 0,0-1 10 16,5 0 2-16,3-2 3 0,1 0-1 16,4-1 3-16,3 1 2 0,2 2 12 15,1-1 13-15,1 3 7 0,5 0 8 16,2-2 4-16,5 3-9 0,0-1-18 16,3 0-9-16,0 2-6 0,2-1-3 15,1-1 1-15,1 3-2 0,1-1-2 16,1 4 1-16,-1-1-2 0,0 0-1 15,-1 2 3-15,-3-2-4 16,-3 1 0-16,-3-3-1 0,-3 1 3 0,-5 0 3 16,-3-3 17-16,-3 2 18 0,-6-2 5 15,-3-1 0-15,-3-1-1 16,-4-1-3-16,0-1-4 0,-1-2-8 16,0-1-11-16,1 1-9 0,1-2-4 15,4 0-2-15,-2 1-17 0,8 0-21 16,0-1-17-16,1 1-24 0,2-2-40 15,1 0-85-15,1-2-134 0</inkml:trace>
  <inkml:trace contextRef="#ctx0" brushRef="#br0" timeOffset="41867.83">925 8342 72 0,'0'0'57'0,"0"0"28"16,0 0-7-16,8-14-8 0,-6 10 7 15,-1 1 5-15,0 0-14 0,0 0 3 16,0 2-6-16,0 0 3 0,-1-2-4 16,0 3-8-16,1-2-11 0,0 2-5 15,-1 0-9-15,0 0-8 0,0 0-6 16,0 0-8-16,0 1-8 0,0 6-2 16,0 5 2-16,0 4 4 0,-2 8-2 15,1 4 1-15,-1 11 0 0,0 10 0 16,2 13 1-16,0 3 3 0,0-2 0 15,0-5 2-15,-1-11-4 0,0-1-4 16,0-4 0-16,1-6-2 0,-1-7 0 16,1-6-13-16,-1-6-33 0,1-3-34 15,0 1-38-15,0-1-38 0,0 2-30 16,1-5-87-16</inkml:trace>
  <inkml:trace contextRef="#ctx0" brushRef="#br0" timeOffset="42180.25">1224 8292 563 0,'0'0'106'0,"0"0"-8"16,0 0 32-16,0 0-59 0,10-35-7 15,-10 32-24-15,0 2-2 0,0 1-11 16,0 0-27-16,0 7-23 0,0 7 23 16,-4 5 5-16,0 14 7 0,-2 13-1 15,-1 15-2-15,2 3 1 0,-1 0 0 16,5-7-4-16,1-7 5 0,0-3-5 16,3-4 0-16,3-2-4 0,-1-4-1 15,0-8-1-15,1-6-11 0,-1-7-27 16,-1-2-28-16,1 0-28 0,0-1-32 15,0 0-39-15,0-4-46 16,-1-5-99-16</inkml:trace>
  <inkml:trace contextRef="#ctx0" brushRef="#br0" timeOffset="42446.15">934 8728 610 0,'0'0'154'0,"0"0"-39"16,0 0-20-16,0 0-40 0,0 0-20 16,0 0-17-16,0 0 42 0,32-4-7 15,-16 1-27-15,4-3-3 0,-1 2-8 16,2 0-11-16,2-2-4 0,-1 4-2 15,0-2-27-15,3 1-43 0,1-1-45 16,1 2-25-16,13-1-44 0,-5-1-89 16,-5 2-99-16</inkml:trace>
  <inkml:trace contextRef="#ctx0" brushRef="#br0" timeOffset="42978.2">1641 8881 283 0,'0'0'180'0,"0"0"-60"16,0 0-28-16,0 0-17 0,0 0 13 15,0 0-19-15,0 0-15 0,8-24-17 16,-8 22-4-16,0 0 5 0,-2 1-3 16,0-2-9-16,0 2-14 15,-4 0-12-15,1 1-5 0,-2 0-1 16,-2 0-6-16,-1 3-5 0,-1 3-4 16,0 5-4-16,0 1-4 0,0 5 7 15,2 2 6-15,3 4 9 0,1-2 4 16,1 1 3-16,3-1 0 0,1-1 1 15,0 1 0-15,5-3 7 0,1-1 4 16,2-2 7-16,0-1 3 0,2-3-5 16,2-3 10-16,-1-3 8 0,2-2 8 15,-1-3 13-15,1-1 9 0,3-4-11 16,-3-4 1-16,1-3-2 0,-2-2-5 16,-1-7-8-16,-2-2-20 15,-3-11-12-15,-3-6-8 0,-3 4-5 16,0 5-5-16,-4 7 2 0,-2 9-1 15,-2 2 4-15,-4-1-5 0,-1 4-20 16,-2 2-31-16,-2 2-18 0,0 2-8 16,3 3-8-16,0 1-31 0,3 4-33 15,3 0-47-15,-1 7-79 0,4-3-8 16</inkml:trace>
  <inkml:trace contextRef="#ctx0" brushRef="#br0" timeOffset="43214.76">2136 8593 958 0,'0'0'132'0,"0"0"-80"0,0 0-52 16,0 0-6-16,-2-10-173 0,1 3-201 15,-1 2-184-15</inkml:trace>
  <inkml:trace contextRef="#ctx0" brushRef="#br0" timeOffset="43360.7">2046 8926 1001 0,'0'0'26'0,"0"0"82"0,0 0-29 16,0 0-61-16,0 0-18 0,0 0-57 15,0 0-141-15,0 0-48 0,0 0-306 16</inkml:trace>
  <inkml:trace contextRef="#ctx0" brushRef="#br0" timeOffset="46298.89">3059 8381 187 0,'0'0'92'0,"0"0"-19"0,0 0 25 15,4-17-24-15,-1 11-17 0,-1 1-29 16,0 1 16-16,0 0 4 0,0 2-7 16,-1-1 0-16,-1 1-10 0,1 2-3 15,-1 0-5-15,0 0-19 0,0 4-4 16,1 3 0-16,1 7 8 0,2 5 8 15,1 13-2-15,0 18 0 0,1 18 1 16,-1 8 2-16,0 4 4 0,-1-3 7 16,1-7-2-16,-3-2-8 0,-2-4 7 15,0-2-1-15,-6-1 1 0,0-2 2 16,-2-4-2-16,-1-2-7 16,0-6-5-16,1-1-7 0,2-7-6 15,0-8 0-15,2-8-13 0,1-7-30 16,0-4-15-16,1 2-31 0,1-2-29 15,1 1-62-15,0-8-56 0,0-2-92 16</inkml:trace>
  <inkml:trace contextRef="#ctx0" brushRef="#br0" timeOffset="47055.09">3012 8349 226 0,'0'0'67'0,"0"0"31"15,0 0 47-15,0 0-65 0,-4-12-10 0,4 10-20 16,0-2 11-16,0 1-1 15,1-1-19-15,1-1-12 0,2 1-3 0,2-3 0 16,3 4 0-16,1-1 0 0,3 0-2 16,2 2 7-16,1 0 0 0,3 2-8 15,1 0-15-15,-1 2-5 0,3 3-2 16,0 1 0-16,-2 2-1 16,-2 1-2-16,-1 3 2 0,-4 0-6 15,-3 1-13-15,-3 0-9 0,-5 1-6 16,-2 0 4-16,-1 0 4 0,-7 0 4 15,0-1 5-15,-2-1 7 0,-2-1 7 16,1-1 3-16,-1-2 1 0,-1-2 0 16,2-1-1-16,1-1 1 0,4-2 2 15,2 0 4-15,2-1 17 0,1-1 17 16,1 0-3-16,0 0-11 0,4-3-5 16,1 0-13-16,4 0-7 0,1-1-2 15,2-1 0-15,4 2 1 16,1-1-1-16,1 3 0 0,2 1 3 0,-1 1 0 15,1 5 4-15,-1 1 0 0,-1 1 0 16,-1 4-5-16,-3 0 1 0,-2-1 0 16,-3 2 1-16,-4 2 7 0,-2-1 3 15,-3 0 4-15,-1 0-1 0,-6 0 3 16,-4-1-2-16,-2 0-1 16,-3-1-6-16,-3-3-5 0,-2-1-6 0,1-2-11 15,-2 0-27-15,0-4-30 0,0 0-21 16,3-1-22-16,-1-1-24 0,-2 0-40 15,5-2-88-15,2 0-73 0</inkml:trace>
  <inkml:trace contextRef="#ctx0" brushRef="#br0" timeOffset="47340.29">3604 8735 273 0,'0'0'154'0,"0"0"-16"0,0 0-79 0,3 0-34 0,0 0-23 16,-2 1-2-1,1 6 0-15,0 4 24 0,0 3 20 0,-1 3 22 0,-1 8-7 16,0-1-20-1,0 5-11-15,0 2-13 0,0-1-8 0,0 0-1 16,0 1-6-16,0-3-1 0,0-2-24 16,1 0-49-16,0-2-50 15,1 1-50-15,0-4-120 0</inkml:trace>
  <inkml:trace contextRef="#ctx0" brushRef="#br0" timeOffset="48111.55">4408 8585 172 0,'0'0'145'16,"0"0"27"-16,-3-2-59 0,3 1-13 16,0 1-18-16,0-1-4 0,0 1-4 15,0 0-9-15,0 0-12 0,6-1-6 16,-2 0-1-16,4 0 2 0,3-2-9 15,5 3-10-15,0-3-10 0,3 1-13 16,2-1-6-16,0 1 0 0,3-1-4 16,-1 2-16-16,0 1-13 0,0 0-27 15,0 0-31-15,-2 3-35 0,-1 1-51 16,4 4-68-16,-5-1-61 0</inkml:trace>
  <inkml:trace contextRef="#ctx0" brushRef="#br0" timeOffset="48315.14">4437 8826 524 0,'0'0'125'0,"0"0"28"0,0 0-56 0,0 0-30 16,0 0-15-16,0 0-36 16,0 0 20-16,0 0 26 0,19 6 4 15,0-6-20-15,2 0-24 0,3-1-13 16,3-2-5-16,0 1-4 0,1 0-40 15,8-2-60-15,7 2-35 0,11-3-57 16,-11 3-81-16,-6-2-122 0</inkml:trace>
  <inkml:trace contextRef="#ctx0" brushRef="#br0" timeOffset="48707.73">5284 8249 495 0,'0'0'72'15,"0"0"-72"-15,0 0 122 0,0 0-87 16,0 0-26-16,0 0-9 0,0 5 0 16,0 8 4-16,0 6 22 0,-1 3-2 15,-2 13 6-15,-1 12 1 0,-2 15 3 16,0 9 3-16,0 2 3 16,0 1-3-16,-1-8-4 0,-2 2-15 15,-1-4 14-15,0-3-17 0,1-2-9 16,-1-3-3-16,2 0-3 0,1-6-3 15,-2-2-16-15,3-4-12 0,0-7-13 16,2-8-17-16,0-8-11 0,2-7-28 16,-3-3-57-16,1-1-138 0,1-3-25 0</inkml:trace>
  <inkml:trace contextRef="#ctx0" brushRef="#br0" timeOffset="49506.66">5273 8225 216 0,'0'0'104'0,"0"0"3"0,0 0-31 16,0 0 0-16,0 0-17 0,0 0-37 15,0-1 15-15,0 0 7 16,0-1 3-16,0 0 8 0,0 1 1 0,1-3-2 15,1 0-10-15,3-2-11 16,2 1-17-16,3 1-9 0,5-2-2 16,-1 0 9-16,5 1-2 0,0 1-1 15,0 0-4-15,0 3-7 0,-1 1 5 16,1 1-5-16,-3 4 2 0,1 1-2 16,-1 1 1-16,-2 1-1 0,-2 0-3 15,-1 3-4-15,-2 0-22 0,-4 2-16 16,-4 2-12-16,-2 1-4 0,-7 0 33 15,-4 0-2-15,-5 0-22 0,2-3 1 16,-2-1 25-16,-2-4 19 0,2 1 2 16,-2-4-2-16,3-1-5 0,0-2-8 15,3-2-8-15,3 1 28 0,3-1 0 16,4 0 15-16,1 0 18 16,2 0 8-16,0 1-16 0,4 1 12 15,0-1 35-15,5 1-4 0,0-1-16 16,2 0-10-16,1 1-13 0,-1-1-4 15,0 1-7-15,1-1-3 0,-1-1-6 16,0 2-2-16,1 0-4 0,-1 0-3 16,0-1 0-16,-1 2 0 0,-1 0 2 15,-1 2 2-15,2 1-1 0,-2 1-3 16,-1 1 0-16,0 2 1 0,0 1 1 16,-3 2 1-16,-1-1 3 15,0 2-2-15,-3-1 3 0,0 2-3 16,-1-2 0-16,-4 1 5 0,-6 0 2 15,-2-2 0-15,-2-2-2 0,-4 0-3 16,-2-1-1-16,-2-2-3 0,2-1 0 16,-1 0-2-16,1-2-4 0,1 0-14 15,3-2-20-15,2-1-13 0,2 2-16 16,3-3-12-16,2 0-22 0,1 0-40 16,5-2-37-16,0 0-103 0</inkml:trace>
  <inkml:trace contextRef="#ctx0" brushRef="#br0" timeOffset="50054.1">5671 8783 314 0,'0'0'83'0,"10"-12"62"0,-2 4-62 16,1-2-21-16,2 0 0 16,1 0-28-16,-1 1 4 0,1 2-2 15,-2 2-7-15,-1 0-2 0,0 3-3 16,-2 0-3-16,-1 2-5 0,-1 0-3 15,1 3-6-15,-1 1-5 0,-1 5 5 16,-2 1 4-16,0 7 1 0,-1 1 3 16,-1 0 1-16,-1 1-6 0,-3 0-5 15,-2 1-1-15,-3-2-2 0,0 0-2 16,-3-1-5-16,-3-2-6 0,1-1 4 16,-1-3 7-16,1 0 3 0,0-4 4 15,4-3 9-15,2 1 14 0,2-4-3 16,2 2-3-16,0-3 1 0,3 0 6 15,1 0 7-15,0 0 5 16,0-2-10-16,3 1-2 0,3 0-3 16,2 1-6-16,3-2-1 0,5 2 2 15,1 0-7-15,4 0-9 0,1 0-3 16,-1 0-1-16,3 0-3 0,0 0-6 16,0 0-11-16,-2 0-18 0,2 0-14 15,-2 1-19-15,2 0-20 0,-2 3-19 16,3-3-29-16,10 1-42 0,-5 0-59 15,-2 0-118-15</inkml:trace>
  <inkml:trace contextRef="#ctx0" brushRef="#br0" timeOffset="50446.35">6788 8510 254 0,'0'0'65'0,"0"0"46"16,0 0-19-16,2 0-38 0,1 0-6 15,1 0-9-15,2 0 27 0,0 0 15 16,4 0-9-16,0 0 0 0,2 0-8 16,2 1-12-16,1-1-13 0,2 1-16 15,3 1-16-15,-2 1-6 0,3-2-1 16,0 3-17-16,0-1-35 0,-1 3-37 15,0 0-27-15,-2 2-44 0,3 2-59 16,-5 0-102-16</inkml:trace>
  <inkml:trace contextRef="#ctx0" brushRef="#br0" timeOffset="50635.87">6811 8742 630 0,'0'0'119'15,"0"0"50"-15,0 0-89 0,0 0-12 16,0 0-16 0,53-7-30-16,-27 4-6 0,9-1 1 15,5-2-16-15,10 0-1 0,1 1-18 0,-2 1-55 16,0 0-51-16,-7 1-70 0,-7 1-105 0,-7-2-136 16</inkml:trace>
  <inkml:trace contextRef="#ctx0" brushRef="#br0" timeOffset="50996.98">7741 8368 526 0,'0'0'89'0,"0"0"45"0,0 0-20 16,0 0-49-16,27-35-19 0,-24 31-15 15,0 2-8-15,0 1 2 0,-1 1-18 16,-2 5-3-16,1 6 8 0,-1 4 9 16,0 7 2-16,-3 12 4 0,-1 14-16 15,-1 15-2-15,-2 8-2 0,3 1-4 16,3-4 3-16,1-7-1 0,0-3-1 15,0-5-4-15,-1-2-8 0,-3-3-27 16,0-3 4-16,1 0-15 0,1-5 11 16,-1-2-13-16,2-11-9 15,-2-6-49-15,2-3-43 0,1-7-72 16,-3-4-125-16</inkml:trace>
  <inkml:trace contextRef="#ctx0" brushRef="#br0" timeOffset="51660.84">7731 8288 180 0,'0'0'108'15,"0"0"67"-15,0 0-69 0,0 0-30 16,0 0-13-16,0 0-15 0,16-5 20 16,-13 3 0-16,2 0-15 0,0-2-11 15,4 2-4-15,1-3-7 0,3 4-5 16,4-1-2-16,0 0-1 0,3 2-6 15,1 0-7-15,-3 0-4 16,2 4-5-16,0 0 0 0,-2 2-1 16,0 3-2-1,0 0-6-15,-6 3-16 0,-2 2-16 16,-3 0-16-16,-7 0-19 0,-2 1-14 16,-9 0 20-16,-8 1 30 0,-3 0 13 15,-4 0 19-15,-2-1 7 0,0-1-2 16,3-2 2-16,3-3 0 0,6-1 3 15,5-2-2-15,2-1 0 0,6-4 1 16,2 1 3-16,1-2 20 0,2 0 9 16,5 0 21-16,1-2 2 0,5 1-7 15,1-3-1-15,2 2-3 0,3-1-8 16,2-1-15-16,2 3-10 0,1-2-6 16,1 2 1-16,-2 1-5 0,1 0 1 15,-1 2 2-15,0 1-1 0,-2 4-2 16,-1 0 5-16,-2 2 6 0,-2 2-4 15,-2 1 7-15,-3 1-4 0,-3 3-2 16,0-2-1-16,-5 0-4 0,-3 1-1 16,0-2 2-16,-8 1 0 0,-3-3 4 15,-6 1-2-15,-2 1 1 0,-5-5-8 16,-4 2-1-16,-2-2-1 0,-6 1-9 16,-5-2-23-16,-5 1-16 0,6-2-29 15,11-4-23-15,9 1-18 0,9-2-41 16,-4-1-56-16,3-3-101 15</inkml:trace>
  <inkml:trace contextRef="#ctx0" brushRef="#br0" timeOffset="52271.64">8159 8803 229 0,'0'0'181'0,"0"0"-3"0,7-4-66 16,-1 2-24-16,-1-1-15 0,2 1-3 15,1 0-8-15,1-2 18 0,2 1-28 16,3-1-19-16,0 3-6 0,3-2-9 15,-1 0-8-15,0 3-9 0,0 0-1 16,1 3-2-16,-4 1-4 0,1 4 5 16,-1 4-2-16,-3 0-2 0,-1 1 5 15,-5 2-2-15,-4-1-16 0,-4 1-9 16,-7-1-21-16,-6 0-13 0,-6-2-19 16,-2-2-4-16,-2-2 21 0,-3 2 13 15,4-4 7-15,0-1 22 16,5 0 11-16,2-2 4 0,6 1 4 15,3-2 2-15,6 1 2 0,4-2 6 16,1 1 8-16,7 0 46 0,1 2 22 16,4-1-19-16,3 2-10 0,0-3-5 15,2 1-17-15,-1 0-4 0,4 1-11 16,-1-1 10-16,0 3-4 0,1 1 2 16,0 1-3-16,-4 3-6 0,2-1-6 15,-4 2-2-15,-4 2-3 0,-4 1 0 16,-4-1 4-16,-3 3 1 0,-4-1 7 15,-4 0-6-15,-5-2-7 0,-3-1 2 16,-3-1-3-16,-1-3 0 0,-4-2-4 16,-1 0-11-16,-2-4-13 0,-1 0-33 15,0-3 1-15,-2-3-34 0,3-1-5 16,1-4-11-16,3-1-2 0,7-1-10 16,8-9-66-16,6 4-138 0</inkml:trace>
  <inkml:trace contextRef="#ctx0" brushRef="#br0" timeOffset="52602.18">9199 8464 410 0,'0'0'163'16,"0"0"-17"-16,0 0-9 0,23-3-53 16,-11-1-20-16,3 1-10 0,3-1-18 15,2 0 8-15,4 0-8 0,3-2-1 16,6 3-9-16,-1-1-6 0,1 3-15 15,5-1 3-15,2 2-8 16,12 0-1-16,1 3-13 0,-8 2-18 0,-9-1-29 16,-11 0-42-16,-6-1-33 0,-2 1-40 15,9 3-49-15,-6-2-100 0</inkml:trace>
  <inkml:trace contextRef="#ctx0" brushRef="#br0" timeOffset="52808.56">9379 8624 786 0,'0'0'104'0,"0"0"-104"16,0 0 82-16,0 0-17 0,0 0-20 16,46 5 4-16,-14-5-24 0,7 0 6 15,12 0-9-15,4 0-15 0,-3 0-4 16,0 0-3-16,-4 0-31 0,2 0-60 15,-4 0-61-15,3-5-96 0,-15 3-140 16</inkml:trace>
  <inkml:trace contextRef="#ctx0" brushRef="#br0" timeOffset="53388.41">10667 8404 370 0,'0'0'77'16,"0"0"-9"0,0 0 9-16,22-47-38 0,-16 33-39 0,-1-1-7 0,-2 1 7 15,-3 1 3-15,0 2 28 0,-6 3 5 16,-2 4-15-16,-3 1-9 0,-5 3 1 15,-3 5-7-15,-6 4-2 0,-2 5 1 16,-1 5-5-16,-2 4 1 0,-2 10-1 16,-1 7 0-16,0 10 0 0,6 0 0 15,11-2 2-15,7-7-2 0,7-11 4 16,2-4-2-16,4-8 6 0,3 1 6 16,2 2 18-16,4 1 13 0,6 0 5 15,1-1 4-15,5-2-3 0,1-5 2 16,3-1-10-16,8-5 1 0,-8-1-6 15,5-5-2-15,-2 1-2 16,-6-3-10-16,8 0-2 0,1-5-1 0,-4-2 3 16,1-4-4-16,0-1-6 0,-7-2-7 15,5-5-1-15,-6-1 0 0,0-1 0 16,-1-2-1-16,-5-1-5 0,-1 0 0 16,-7-1-4-16,-1 2 0 0,-6 0 0 15,-3 2 0-15,-3 1-1 0,-6 0-2 16,-4 4-2-16,-3-2 2 0,-3 2-5 15,-3 2 2-15,-3 1 5 0,1 0-3 16,0 3 1-16,-1-2-1 0,0 4-2 16,1-1-13-16,5 2-18 0,-2 1-27 15,4 1-33-15,3 1-30 0,-3-1-64 16,4 0-114-16,2 2-139 16</inkml:trace>
  <inkml:trace contextRef="#ctx0" brushRef="#br0" timeOffset="54425">989 10207 117 0,'0'0'102'0,"0"0"23"0,0 0 16 16,0 0-53-16,0 0-4 0,8-34-20 16,-7 29 13-16,-1-1-7 0,1 2-20 15,-1 1 1-15,1-1 2 0,-1 3 0 16,0-1-9-16,0 1-6 0,0 1-7 15,0 0-8-15,0 0-12 0,0 0-11 16,0 2-6-16,0 4-2 16,0 5 8-16,0 9 11 0,-2 9 2 15,-1 18-10-15,0 15 1 0,-1 7 0 16,0 3-3-16,3-7 2 0,-1-5 0 16,2-1-1-16,0-3 1 0,0-1-2 15,1-5-1-15,1-2-6 0,2-5-19 16,0-2-44-16,1-5-27 0,0-8-31 15,4-2-70-15,-3-10-70 0,1-6-111 16</inkml:trace>
  <inkml:trace contextRef="#ctx0" brushRef="#br0" timeOffset="54770.27">1302 10276 568 0,'0'0'146'0,"0"0"-146"15,0 0 115-15,0 0-25 0,14-37-23 16,-11 33-33-16,-2 1-30 0,-1 2 46 16,0 1-33-16,0 0-17 0,1 2 0 15,0 4 0-15,1 5 15 0,1 5 12 16,2 5-7-16,-2 9-2 0,0 10-6 15,-1 9-5-15,-1 4-4 0,-1-1 0 16,2-5-1-16,-1-6-1 0,0 0 2 16,1-3-2-16,-1-2 0 0,1-7-1 15,-1-6 0-15,1-6-1 0,0 1-12 16,-1 0-28-16,5 2-15 0,-3 0-30 16,0-1-19-16,0-5-26 0,1-3-34 15,0-6-72-15,1 0-46 0</inkml:trace>
  <inkml:trace contextRef="#ctx0" brushRef="#br0" timeOffset="55020.21">1068 10697 544 0,'0'0'111'0,"0"0"-34"0,0 0 26 16,0 0-20-16,0 0 31 0,0 0-30 16,47-1-6-16,-30-2-14 0,4 0-34 15,0-2-16-15,3 0-10 0,1 0-4 16,3-1-15-16,-1 1-42 16,3-1-46-16,2 2-64 0,17-5-70 15,-7 3-130-15</inkml:trace>
  <inkml:trace contextRef="#ctx0" brushRef="#br0" timeOffset="55711.05">1773 10817 189 0,'0'0'71'0,"0"0"136"0,0 0-56 16,0 0-53-16,0 0-2 15,0 0-26-15,0 0-35 0,0 0-1 0,34-25 6 16,-30 18 8-16,-2 2 1 0,0 0-1 16,0 1-13-16,-1 0-6 0,1-2 1 15,-1 3-24-15,1-2 16 0,-2 1-22 16,0-1 24-16,0-1-22 0,0-1-1 15,0 0-1-15,-5 0-2 0,3 0 0 16,-1 1-9-16,0 1-4 0,-1 0-12 16,-1 1-33-16,-3 3 19 15,-3-1 24-15,-3 2-6 0,-5 5-19 16,-1 4-13-16,1 4-7 0,0 3 6 16,2 4-11-16,0 1 9 0,4 3 8 15,1 2 15-15,4-1 7 0,3 0 10 16,2-3 11-16,3 0 7 0,1-2 2 15,4-3 5-15,3-3 5 0,2-3 13 16,1-1 13-16,2-5 6 0,2-1-11 16,0-4-2-16,1-3 10 0,-1-3 16 15,0-4 3-15,-1-1-3 0,-1-2-12 16,-1-4-1-16,-1-4-12 0,1-1-14 16,-2-5-18-16,1 1-5 0,-3-2-7 15,0 4 5-15,-3 4 2 0,-1 6 0 16,-2 5-1-16,0 3-4 0,-2 2-1 15,0 2-5-15,0 2-2 0,0 0 2 16,-1 4-39-16,0 4-22 0,-3 2 49 16,0 3 17-16,1 4-2 0,1 2 9 15,0 0 4-15,0 2 4 0,2-3 7 16,0-1 12-16,0 1 18 0,4-3 4 16,1-1 1-16,3-2-4 15,2-1-12-15,1-3-7 0,3-2-4 0,0-1-3 16,3-2-7-16,0-1-9 15,3-2 0-15,-1 0-15 0,3 0-8 0,-1-4-23 16,-1 0-11-16,2-1-20 0,0-2-32 16,6-7-80-16,-7 1-120 0</inkml:trace>
  <inkml:trace contextRef="#ctx0" brushRef="#br0" timeOffset="55932.5">2300 10424 1121 0,'0'0'142'0,"0"0"-125"16,0 0 23-16,0 0-40 0,0 0-7 0,1-3-116 15,2-4-55-15,0 0-167 0</inkml:trace>
  <inkml:trace contextRef="#ctx0" brushRef="#br0" timeOffset="56042.34">2345 10700 729 0,'0'0'89'0,"0"0"-89"0,0 0 85 16,0 0-85-16,0 0-37 0,0 0-233 15,0 0-256-15</inkml:trace>
  <inkml:trace contextRef="#ctx0" brushRef="#br0" timeOffset="57565.27">3752 10351 139 0,'0'0'78'0,"0"0"37"15,0 0-5-15,0 0-34 0,0 0 0 16,0 0-26-16,34-28-1 0,-31 23 11 15,3 0-3-15,-2-1-10 0,0 0-11 16,0-1-12-16,0 0-3 0,-1 1 7 16,-1-1 3-16,1 0 5 0,-1-2-1 15,0 0-9-15,0 0-2 0,-2 0 7 16,0-1-11-16,-3-1-6 0,-1 0-13 16,-3 1 17-16,-3 0-8 15,-2 2-7-15,-3 0 0 0,-2 3-3 16,-1 1 0-16,-4 3-2 0,0 1-6 15,-2 1-13-15,-1 5-18 0,-1 5-6 16,-1 4 4-16,0 4-13 0,0 7 2 16,-1 5 7-16,-2 11 2 0,3 5-5 15,2 1 6-15,5-6 14 0,8-10 17 16,5-11 8-16,3-3 1 0,3-2 4 16,0-1-1-16,1 4 10 0,2-2 8 15,4-4 19-15,4-2 10 0,2-6 11 16,5-3-13-16,-1-2-9 0,3-7-2 15,-1-3-6-15,1-3-3 0,0-2 7 16,-1-3 3-16,1-3 2 16,-2-1-16-16,1-2-4 0,-1 2-3 15,-4 3-2-15,-2 3-2 0,2 3-2 16,-5 2-2-16,-2 4-4 0,-1 1-3 16,-3 5-1-16,0 1 1 0,-2 3-5 15,1 5 5 1,-1 3-3-16,0 2 2 0,0 2 2 15,0 1-2-15,0-1 1 0,0-1 0 16,0 0 1-16,0-1 1 0,0-2 4 16,0-1 7-16,2-2 11 0,2-1 12 15,1 0-3-15,3 0-1 0,1-3 3 16,5-1 0-16,1-2-5 0,3-1-12 16,4 0-8-16,1-1-6 0,4-3-4 15,-1-2-8-15,4 1-24 0,-2-1-21 16,0-1-12-16,0 0-34 0,-2-1-46 15,7-8-58-15,-5 2-55 16,-6 1-158-16</inkml:trace>
  <inkml:trace contextRef="#ctx0" brushRef="#br0" timeOffset="57909.58">4204 9972 673 0,'0'0'110'0,"0"0"-110"16,5-18 116-16,-3 14-72 0,0 1-9 15,0 2-35-15,-1 1 0 0,1 7-12 16,0 5 9-16,-2 6 3 0,0 13 0 16,-2 12 5-16,-4 10-2 0,-2 5 3 15,0-2 11-15,0-7 33 0,4-7-11 16,1-2 0-16,1-1 4 0,1-2-9 15,0-5-6-15,1-7-9 0,0-6-3 16,0-5 0-16,3-3-1 0,1 1-2 16,0 2-4-16,4-1 1 0,0-5-1 15,2-2 3-15,2-2-1 0,1-2-3 16,1-2-5-16,2-1-3 0,2-4-17 16,-2-1-22-16,1-2-36 0,0 0-28 15,0-4-30-15,-1 0-33 0,3-9-65 16,-6 3-143-16</inkml:trace>
  <inkml:trace contextRef="#ctx0" brushRef="#br0" timeOffset="58097.76">4147 10327 732 0,'0'0'150'0,"0"0"26"16,0 0-85-16,0 0-14 0,0 0-24 15,0 0-28-15,46-21 8 0,-22 13-9 16,5 0-14-16,9 1-8 0,11-1-2 16,12 0-21-16,8 1-39 15,3 0-55-15,1 1-69 0,-1 1-63 0,-17 0-149 16</inkml:trace>
  <inkml:trace contextRef="#ctx0" brushRef="#br0" timeOffset="58475.86">5486 10016 642 0,'0'0'85'0,"0"0"58"16,0 0-72-16,16-35 5 16,-12 24-38-16,-1 3-12 0,0 1 11 15,0 3-3-15,-3 0-12 0,0 3 1 16,0 1-6-16,0 0-17 0,0 5-2 16,0 4-8-16,0 4 10 0,-4 7 12 15,0 5 5-15,-1 10-8 0,-1 9-4 16,1 11-2-16,2 3 1 0,1-2-3 15,2-5 0-15,5-10-1 0,1-2 0 16,2-1-32-16,2-7 14 0,1-5-50 16,-1-7-16-16,1-7-43 0,10 1-51 15,-2-2-95-15,-1-2-153 0</inkml:trace>
  <inkml:trace contextRef="#ctx0" brushRef="#br0" timeOffset="58917.48">5838 10351 456 0,'0'0'75'0,"0"0"-75"0,0 0 87 16,0 0-57-16,0 0 1 0,44-9 7 15,-27 6-30-15,1 0 16 0,0-1 14 16,1 1 11-16,1-1 9 0,1 1-10 15,1-1 1-15,0-1 4 0,3 0-15 16,-2 0-7-16,1-1-9 0,-2-1-5 16,3-1-5-16,-3-2-12 0,0-1-6 15,-4 1 0-15,-4 1 5 0,-6-1-5 16,-4 2-16-16,-4-2-21 0,-4 3-7 16,-6 0-12-16,-6 0-1 0,-5 4 4 15,-2 2-7-15,-4 1-3 0,-3 4-7 16,0 2 1-16,0 2 15 0,-1 4-5 15,3 1 11-15,1 4 35 0,4 0 17 16,4 1 2-16,3 2 22 0,5 1 16 16,4-1 17-16,5 1 28 0,2-1 14 15,4 0 13-15,5-1-25 0,3 0-22 16,5-3-3-16,3-2-23 0,2-2-17 16,3-4-10-16,3-1-10 0,7-3-7 15,8-4-39-15,7 0-45 0,2-5-79 16,-13-1-122-16,-9 0-95 0</inkml:trace>
  <inkml:trace contextRef="#ctx0" brushRef="#br0" timeOffset="59496.82">6686 10219 368 0,'0'0'146'0,"0"0"15"0,0 0-26 16,0 0-64-16,0 0-22 0,7-26-28 0,-6 20-8 16,-1 2 7-16,0 0-10 0,0 1-3 15,-2 1-2-15,-1 1-5 0,-3 0-3 16,-1 1-13-16,-3 2 11 0,-5 3-5 15,-1 2-13-15,-3 4-16 0,0 2 18 16,-1 3-26-16,0 0 1 16,4 2 14-16,2 1-15 0,4 0 12 0,3 0 11 15,3 0 7-15,1-1 15 0,3 0 2 16,4-1 9-16,2-3 8 0,1-1 41 16,1-4 25-16,3-3-38 0,0-2 4 15,2-4 11-15,2-1 2 0,0-5-26 16,-1-2-10-16,0-2-3 15,2-3 2-15,-2-1-1 0,2-1-4 16,-2-4-9-16,0 0-9 0,-1 1-2 16,-1 2 0-16,-2 3 0 0,-2 3 0 15,-3 3-3-15,-1 1-2 0,-2 4-3 16,-2 2-9-16,0 0-9 0,-4 6 9 16,-2 3 14-16,-1 3-1 0,-1 4 4 15,0 3 9-15,0 2 16 0,3 3 15 16,2 0-14-16,1-2 24 0,2 0 4 15,4-3-17-15,2-2-16 0,4-3-12 16,2-4-4-16,5-2-5 0,0-4-14 16,4-2-24-16,1-2-39 0,4-2-40 15,0-3-32-15,0 0-13 0,7-4-53 16,-6 0-101-16</inkml:trace>
  <inkml:trace contextRef="#ctx0" brushRef="#br0" timeOffset="59919.53">7122 10277 515 0,'0'0'145'0,"0"0"25"16,0 0-94-16,0 0-45 0,19-37-30 16,-17 29-1-16,-2 0-23 0,0 2 4 0,-5 0-21 15,-3 2 21-15,-3 3-4 16,0 1 15-16,-3 0 7 0,-2 3 0 15,-1 1 1-15,-1 1-16 0,-1 1-33 16,3 1-21-16,-1 0 8 0,4 1 6 16,3 1 29-16,3 2 27 0,3 0-2 15,4 0 2-15,1 1 0 0,5 0 3 16,5 0 19 0,2-1 40-16,4-2 17 0,2 0 10 0,1 1-20 0,1-2-37 15,-2 1-21-15,3-1-8 0,-1 2 1 16,-2 0 5-16,1-1 5 0,-2 3 9 15,-4-2-6 1,-2 1-4-16,-3 0 6 0,-4-1 6 0,-4 2 20 0,-1-2 9 16,-7 3-2-16,-4-4-13 15,-1 1-21-15,-4-1-13 0,1-2-5 16,-6-3-13-16,2 0-10 0,-2-3-18 16,-2-1-33-16,-1 0-9 0,0-1-26 15,0-3-33-15,-6-5-6 0,6 1-104 16,7 0-66-1</inkml:trace>
  <inkml:trace contextRef="#ctx0" brushRef="#br0" timeOffset="60329.21">7439 9928 554 0,'0'0'98'0,"0"0"79"0,25-38-70 0,-14 24-54 15,1 1-33-15,-1 4-14 0,-2 2-5 16,-3 2-1-16,-1 5 0 0,-1 0 0 16,-2 8 4-16,-2 6 9 0,0 7 7 15,-1 11 7-15,-5 11-7 0,0 11-8 16,1 3-7-1,0-1-1-15,1-6-4 0,3-6 2 0,1-3-2 0,0-1 0 16,0-2-1-16,1-2 1 0,1-6 1 16,0-6 5-16,0-8 11 0,0-2 5 15,0 0 12-15,2 1-7 0,0 0-1 32,-2-5-9-32,4-2-6 0,-1-4 2 15,1-1 2-15,2-3-2 0,3 0-2 16,0 0-4-16,2 0-7 0,3-4-4 15,-1 0-14-15,4-2-18 0,2-2-27 16,0-1-23-16,0-1-31 0,2-1-35 16,5-10-61-16,-4 2-150 0</inkml:trace>
  <inkml:trace contextRef="#ctx0" brushRef="#br0" timeOffset="60537.53">7558 10271 738 0,'0'0'178'16,"0"0"-18"-16,0 0-65 0,0 0-27 15,0 0-27-15,0 0-20 0,39-9-15 16,-22 3-2-16,4 0-4 0,2 0-6 16,3 0-26-16,7 0-35 0,9-1-54 15,9 1-72-15,-7 1-92 16,-6 1-163-16</inkml:trace>
  <inkml:trace contextRef="#ctx0" brushRef="#br0" timeOffset="61503.61">8971 10309 432 0,'0'0'120'0,"0"0"5"15,0 0 3-15,0 0-49 0,0 0-17 16,0 0-19-16,26-34-7 0,-23 26 10 16,0-2-31-16,0 2-1 0,-1-2 6 15,-2 2 16-15,1 1-3 0,-1 0-9 16,-1 1-9-16,-2 0-9 0,-2 1-5 15,0 1-1-15,-7 2-5 0,2 2 0 16,-7 3-15-16,1 7 4 0,-3 2 8 16,2 4 4-16,1 2-6 0,2 3-7 15,3 1 2-15,4 2 7 0,4 0 6 16,0 0 2-16,3 0 3 16,4-1 1-16,5-2 2 0,2-2 7 15,4-2 16-15,4-3-3 0,-3-5 1 16,3-3-2-16,-2-2-3 0,0-4-3 15,-3 0-6-15,-1-6-5 0,-1-3-2 16,-4-2-6-16,-1-4-14 0,-2-5-9 16,-2 0-12-16,-1-4 5 0,-2 0 9 15,0 0 12-15,0 1 8 0,0 1 1 16,1 2 1-16,0 1 8 0,2 2 20 16,0 2-18-16,2 1-1 0,0 0-4 15,4 3-5-15,2 0-1 0,3 3-5 16,-1 2 2-16,-2 2-2 0,3 4 2 15,-3 2 1-15,0 6 0 0,-1 4 1 16,-2 5 1-16,1 4 1 0,0 0-1 16,-1 2-1-16,-1 1 1 0,1 0-2 15,1 0 2-15,-1-1-2 0,0-3 1 16,-2-3-1-16,2 0 1 0,-3-4 0 16,0-5-2-16,-2-2 2 0,0-3 1 15,-2-3 4-15,0 0 16 0,1 0 16 16,5-7-11-16,-2-1-8 0,2-4 4 15,1-5-14-15,3-4-7 0,1-3-2 16,1-3-17-16,2-1-5 0,3 1 1 16,-1 1 17-1,0 3 3-15,-2 2 2 0,0 2 1 16,0 3 1-16,-3 3 0 0,1 5 4 16,-2 1 3-16,-3 3 3 0,1 3-2 0,-3 1 1 15,-1 2 1-15,-1 8 2 0,-1 4-6 16,0 5 3-16,-3 4-3 0,0 3-2 15,0 4-2-15,0 0 0 0,0 0 1 16,1 1-3-16,1-2-1 0,2-1-9 16,0-3-17-16,4-2-31 15,-2-4-33-15,5-3-40 0,-2-2-52 16,6-4-54-16,-1-5-97 0</inkml:trace>
  <inkml:trace contextRef="#ctx0" brushRef="#br0" timeOffset="61913.03">9822 10344 512 0,'0'0'50'0,"9"-5"31"16,-1 2 37-16,0 0-60 0,3 0-44 15,1-2-2-15,0 2-5 16,0-2 16-16,-1 0 17 0,-1 1 5 15,4-1-1-15,-5 0-11 0,3 0 0 16,0-1-7-16,1 1-1 0,1-1-7 16,-3-1-7-16,2-1-3 0,1 0-3 15,-1 0-2-15,0-2 3 0,-1 1-1 16,-4 1-2-16,1-2 1 0,-4 5-4 16,-5-1-3-16,0 2-10 0,0 0-20 15,-7 1-20-15,-5 2-19 0,-2 1 23 16,-5 5 17-16,-6 6 24 0,0 6 2 15,-1 4 6-15,-4 2 7 0,4 5 29 16,3 1 16-16,1 1 36 0,9-1-22 16,4-4 2-16,4 0 0 0,5-4-8 15,1-2-8-15,9-2-14 0,3-4-12 16,9-1-13-16,8-3-7 0,9 0-6 16,12-4-1-16,4 1-33 0,-3-3-31 15,0-2-29-15,-1-1-45 16,0 0-84-16,-11 0-121 0,-6-3-239 0</inkml:trace>
  <inkml:trace contextRef="#ctx0" brushRef="#br0" timeOffset="62393.36">11346 10344 364 0,'0'0'192'0,"0"0"-33"16,0 0 18-16,0 0-76 0,30-33-4 15,-25 24-25-15,-2 0 3 0,0-1-18 16,-1 0-23-16,-2-2-7 15,0 1-18-15,0 0-9 0,-3 0-4 0,-2 2-6 16,0 0 0-16,-6 3-2 16,0 1-12-16,-2 2-9 0,-4 3-14 0,-2 0-31 15,-2 8 0-15,1 3 8 16,-2 6 29 0,3 4-6-16,2 2-1 0,5 2-23 15,6 0 4-15,2 0 60 0,8-1 7 16,2-4 36-16,6-3 46 0,3-2-14 15,3-5 6-15,2-3 4 0,2-3-14 16,-1-4 2-16,1 0-8 0,-3-6-4 16,-1-4-7-16,-3-2-7 0,-2-5-10 15,-1-1-30-15,-5-5-4 0,-1-1-50 16,-6 1-14-16,-2-1-1 0,-4 3-18 16,-4 2-4-16,0 3-17 0,-3 2 1 15,-1 3-30-15,1 1-21 0,-4-3-30 16,4 5-16-16</inkml:trace>
  <inkml:trace contextRef="#ctx0" brushRef="#br0" timeOffset="62846.88">11932 10058 453 0,'0'0'96'0,"0"0"61"0,2-40-63 16,0 21-54-16,-1-2-34 0,-1 1-1 15,0-1 0-15,0 2 22 0,0 1 11 16,0 3 13-16,-3 2 10 0,1 3-8 15,-1 3-11-15,1 1-8 0,-2 3-15 16,2-1-10-16,-2 4-9 0,1 0-3 16,-4 2-7-16,-1 5 10 0,-3 3-1 15,0 3 0-15,-2 4 1 16,-1 5 2-16,0 7 3 0,-3 10 0 16,-2 13 4-16,1 13-2 0,0 3-1 15,6-1 0-15,4-4-1 0,8-5 0 16,0-1-5-16,0 0-3 0,3-1-4 15,2-2-19-15,-3-2-2 0,3-3-28 16,1-6-14-16,0-3-17 0,-3-9-4 16,2-9-20-16,0-3-76 0,0-7-64 15,0-4-31-15</inkml:trace>
  <inkml:trace contextRef="#ctx0" brushRef="#br0" timeOffset="63050.44">11669 10450 748 0,'0'0'178'0,"0"0"-107"0,0 0 1 16,40-22-41-16,-17 15-17 0,4 1 0 15,3 1 3-15,1-1-10 0,9 2-7 16,7 0-14-16,8 2-45 0,5 1-40 15,-3 1-70-15,-16 0-61 0,-9-1-146 0</inkml:trace>
  <inkml:trace contextRef="#ctx0" brushRef="#br0" timeOffset="63519.54">13046 9976 658 0,'0'0'52'0,"0"0"-20"16,5-36 66-16,-3 21-26 0,-1 2-2 15,1 2-2-15,1 1 10 16,-1 3 1-16,-2 2-23 0,3 1-4 0,-2 3-10 16,-1 1-13-16,0 0-12 0,0 4-15 15,0 6 3-15,0 5 12 0,0 7 5 16,-1 13-4-16,-5 16-5 0,-1 16-8 15,-1 6-1-15,3 1 1 0,-1-6 0 16,5-7-1-16,-2-1 0 16,3-4-2-16,0-2 1 0,0-4-1 15,0-2-2-15,0-4-27 0,3-6-21 16,-3-9-31-16,1-8-8 0,2-8-15 16,-1-2-47-16,-1-1-16 0,1 0-60 15,1-3-115-15</inkml:trace>
  <inkml:trace contextRef="#ctx0" brushRef="#br0" timeOffset="64400.13">13076 9758 29 0,'0'0'75'0,"0"0"-18"16,0 0-1-16,0 0-18 0,0 0 1 16,0 3-6-16,0-3 5 0,0 0-3 15,0 0-1-15,0 0 2 0,0 0 3 16,0 0-2-16,0 0-4 0,0 0-4 16,0 0-9-16,0 0-6 0,0 0 1 15,0 0 15-15,0 0 6 0,0 0-9 16,0 0-1-16,0 0-7 0,0-1 2 15,-3-1 0-15,0 1-1 0,3 0 3 16,-2-1 12-16,2 1 7 0,0 1 5 16,0 0 10-16,0-2-13 0,2 2 2 15,3-1-8-15,0-1-18 0,4-2-9 16,2-1 0-16,2 2-3 0,2 0 0 16,5 0 5-16,2 2-7 0,1 0-1 15,0 1 2 1,0 0-2-16,1 2 2 0,-1 2-3 0,-4 1-1 0,2 2-3 15,-1 1-2-15,-5 2 2 0,0 0-3 16,-8 0-5-16,-1 2-8 0,-6-1 1 16,-3 1 2-16,-7 1 9 0,-5 1 4 15,-4-2 4 1,-7 0-2-16,1 0-2 0,-2-3-2 0,-1-2-5 0,3-1 5 16,4-3 2-16,2 1 1 0,6-2 5 15,1 0 4-15,7 0 2 0,4-1-1 16,1 0-5-16,4-1 0 15,3 2 6-15,5 0-4 0,1 0-1 16,4-1 1-16,-1 3-3 0,1-1 0 16,2 1 0-16,-1-2-4 0,-1 1-1 15,1-1 3-15,0 1-1 0,-3 2 1 16,2 1 4-16,-4 1 4 0,-1 1 3 16,0 2 6-16,-3 1 1 0,0 1-3 15,-4 1-1-15,-2 1-5 0,-1-1-2 16,-2 1 4-16,-2-2-1 0,-6 0-4 15,-4-2-1-15,-3-1-1 0,-3-2-2 16,-4 0-1-16,-1-2 1 0,-2-1-5 16,-2-1-3-16,0 1-4 15,1-2-13-15,-1 0-7 0,4 0-7 16,0-1-12-16,2 0-13 0,5 0-17 16,1 0-15-16,4-1-22 0,6 1-40 15,5-1-49-15,0 0-82 0,3 0-38 16</inkml:trace>
  <inkml:trace contextRef="#ctx0" brushRef="#br0" timeOffset="64978.3">13637 10201 280 0,'0'0'185'0,"0"0"-1"15,2 0-56-15,0 0-49 16,-1 0-30-16,-1 2-17 0,2-1-12 16,-2 2 2-16,0 1-3 0,0 3 14 15,0 1 26-15,0 4 1 0,0 3-17 16,-2 2-14-16,-1 2-15 0,1 0-10 15,1 0-4-15,-1-1-3 0,1-1-20 16,-1-1-27-16,2-2-21 0,0-2-42 16,0 0-15-16,0-4-30 0,6-2-68 15,-1-3-64-15</inkml:trace>
  <inkml:trace contextRef="#ctx0" brushRef="#br0" timeOffset="65212.94">13887 10338 599 0,'0'0'154'0,"0"0"-154"0,0 0 90 16,0 0-37-16,0 0-28 0,34 15-6 15,-24-6-14-15,-5 3 0 0,-2 1 9 16,0 3 4-16,-3 3-6 0,-1 0 4 15,-3 0-10-15,-4 0-6 16,-2-1-2-16,0-1-39 0,0-3-25 16,-2-3-45-16,-2-1-82 0,2-5-99 15</inkml:trace>
  <inkml:trace contextRef="#ctx0" brushRef="#br0" timeOffset="65573.63">14482 9842 687 0,'0'0'151'0,"0"0"-93"16,0 0 12-16,0 0-55 0,0 0-13 15,34 11 1-15,-30-1 2 0,-2 8 17 16,-2 13 18-16,-2 15 11 0,-5 15-1 16,-1 5-1-16,1-4-22 0,1-5-14 15,4-7-5-15,-2 0-5 0,1-1-2 16,2-3-1-16,-3-4-22 0,4-4-15 15,0-8-24-15,0-7-58 0,0-4-79 16,0-7-129 0,0-4-79-16</inkml:trace>
  <inkml:trace contextRef="#ctx0" brushRef="#br0" timeOffset="66231.8">14489 9884 225 0,'0'0'109'0,"0"0"-8"16,0 0-8-16,0 0-29 0,0 0-20 16,0 0 20-16,3-28 8 15,4 18 10-15,2-1-48 0,0 0 23 16,4 0 8-16,1 1-16 0,2 0-13 16,1 3 2-16,2 0-6 0,2 0-5 15,-1 3-5-15,0 0-9 0,0 2-6 16,0 0-5-16,-2 2 0 0,2 2-1 15,-1 4-2-15,-3 2 0 0,0 2-1 16,1 3-4-16,-7 0-11 0,-1 1-9 16,-3 1 1-16,-5-1-6 0,-2-1-14 15,-9 0 8-15,-4 0 18 0,-5-1-5 16,-4 0 1-16,0-2 7 16,-1 1-11-16,2-3 6 0,1-1 11 15,4-1 10-15,3-1 4 0,4-2 13 16,5-1 5-16,2 0-5 0,3 0 8 15,0-1-2-15,3 0-17 0,3 2 26 16,4-1 23-16,2-1-14 0,1 0-7 16,4 0-9-16,0 0-13 0,-1 0-3 15,1 0 3-15,-1 1-2 0,-1 0-10 16,-2 1 0-16,1 0-2 0,-3 2-1 16,-3 1 3-16,1 1 3 0,-5 2 0 15,0 2 4-15,-4 0 6 0,-1 1 4 16,-6 1 4-16,-3 0-11 0,-2-1-1 15,-3-2-1-15,0-1-2 0,-1-1-6 16,-2-3-2-16,-1-2-31 0,-1-1-31 16,-3-2-49-16,1 0-60 0,-8-6-78 15,7-1-133-15</inkml:trace>
  <inkml:trace contextRef="#ctx0" brushRef="#br0" timeOffset="66723.14">14939 10235 315 0,'0'0'232'0,"0"0"-95"0,0 0-69 16,8-11-29-16,-2 4-37 0,-1 0-2 15,7 1 3-15,-3 0 23 0,2 1 8 16,0 1 16-16,2 0-5 0,-2 0 2 16,3 2-15-16,-3 0-20 0,-2 1-6 15,1 1-4-15,-4 0-2 0,-3 0-3 16,1 2-1-16,-3 3-2 0,1 3-12 15,-2 1 3-15,-2 2 1 0,0 2 6 16,-4-1 0-16,-1 1-3 0,-2-2 11 16,-2-1 0-16,2 1 1 0,-4-3 5 15,4 0 6-15,0-2 7 0,0-1-4 16,6-2 3-16,0-1 6 0,3 0-4 16,0-2-3-16,0 0 10 0,0 0-2 15,0 0 2-15,3 0 11 0,2 0 0 16,3 1 0-16,1 0-5 15,6 0-13-15,0 0-7 0,5 0-8 16,-2 1-5-16,4-2-2 0,3 1-22 16,-1 0-26-16,2 0-36 0,2-1-33 15,0 0-42-15,8-1-54 0,-4-3-138 16</inkml:trace>
  <inkml:trace contextRef="#ctx0" brushRef="#br0" timeOffset="67021.28">15556 10206 641 0,'0'0'173'15,"0"0"-44"-15,0 0-42 0,0 0-46 16,37 1-29-16,-26 2-4 0,-2 1-3 15,1 4-5-15,-2 3 1 0,-1 5 2 16,-3 4 2-16,-3 4 2 0,-1 2 1 16,-4 2 3-16,-4 3 1 0,-2-2-7 15,-3 1-4-15,0-2-1 0,-2 0-15 16,2-5-23-16,-1-2-32 0,2-1-68 16,1-3-47-16,0-5-78 15,7-3-76-15</inkml:trace>
  <inkml:trace contextRef="#ctx0" brushRef="#br0" timeOffset="67487.96">16247 10037 529 0,'0'0'6'0,"0"0"154"0,0 0-24 15,0 0-81-15,13-36-21 0,-9 29-17 16,0 1 9-16,-2 1 19 0,0-1-14 16,-2 2 5-16,1-1-7 0,-1 1-7 15,-1 1 6-15,-2 0-21 0,-4-1-7 16,-2 4-7-16,-4 0 3 0,-4 4-3 15,-3 5 2-15,-1 3 5 0,-1 3 0 16,2 2-7-16,0 4-10 0,3 0-4 16,5 1 1-16,2-1 11 0,5 0 6 15,3-3 3-15,3-2 5 0,8-2 8 16,1-1 11-16,7-4 3 0,4-2-8 16,1-4-4-16,2-3-4 0,-2 0 3 15,1-6 0 1,-2-1-2-16,-4-3 9 0,-1-4 17 15,-6-4-10-15,-2-4-28 0,0-4-1 16,-8-1-10-16,0-1-14 0,-8-1-21 16,-1 5-17-16,-2 3-4 0,-2 3-35 15,-1 4-23-15,-3 2-30 0,4 5-20 16,-8 4-24-16,8 2-49 0</inkml:trace>
  <inkml:trace contextRef="#ctx0" brushRef="#br0" timeOffset="67945.03">16433 10011 413 0,'0'0'62'0,"0"0"33"0,0 0-6 15,34-47-48-15,-20 32-10 0,0 1-8 16,-1 0-6-16,2 4 12 0,-4 3-2 16,1 2 10-16,-1 3-14 0,-1 1-7 15,-1 1 8-15,-1 2 11 0,-1 4-13 16,-2 4-11-16,1 5 3 0,-4 5-6 16,0 9 6-16,0 0-5 0,0 1-9 15,-1 0-1-15,1-4-6 0,-1 2 6 16,0-3-4-16,0-3-2 0,-1-4 0 15,0-4-9-15,-1-3-14 0,-4-3 2 16,-1-3-4-16,-2-4 29 0,-1-1 3 16,1-1 3-16,0-4 12 15,1 0 38-15,4-2-5 0,3-3-9 0,0-1 0 16,6-3-16-16,4-2-8 0,3-1-5 16,3-2-6-16,2 0-3 0,4 2-1 15,-2 1 2-15,3 4-2 0,2 2-2 16,1 1-3-16,1 1-25 15,1 2-23-15,0 1-32 0,1-1-39 16,11 1-46-16,-6 1-99 0,-4 0-48 0</inkml:trace>
  <inkml:trace contextRef="#ctx0" brushRef="#br0" timeOffset="68337.56">17504 9595 462 0,'0'0'103'0,"0"0"-6"0,0 0-2 15,0 0-15-15,36-27-53 0,-28 27-13 16,-1 1 6-16,2 6 1 16,-2 7 5-16,-2 6 22 0,-2 11-14 0,-2 17-1 15,-1 19 1-15,0 5-8 0,-3 4-2 16,1-4 3-16,2-4 5 0,0 0 1 16,4-1-5-16,2-3-6 0,1 0-8 15,0-3-9-15,-2-4-5 0,-1-6 0 16,-2-6-21-16,-1-8-4 0,0-8-41 15,-1-6-29-15,0-8-35 0,0-3 4 16,1 0-102-16,1-2-134 0</inkml:trace>
  <inkml:trace contextRef="#ctx0" brushRef="#br0" timeOffset="69279.59">17641 9585 84 0,'0'0'124'16,"0"0"-14"-16,0 0-62 0,0 0-26 15,-7-3-14-15,5 2-8 16,-1 1 13-16,1-1 24 0,1 1 16 0,-1-1 15 16,1 1 2-16,1 0 11 0,-1 0-6 15,1 0-9 1,0 0-3-16,0 0 6 0,0-1-9 0,2 1-10 0,1-2-6 15,4 1-11-15,1-2-7 0,4 0-14 16,1 0-1-16,4-1 0 0,1 2-7 16,4 0 2-16,3 1 0 0,-1 1 2 15,2 2-4-15,0 1-2 0,-2 2 0 16,-2-1-2-16,-3 1 0 0,-2 2-2 16,-4 0 0-16,-1 0-3 0,-5 0-2 15,-2 1-6-15,-3 2 1 0,-2 0-1 16,0 2-54-16,-6 1 61 0,-6-1 6 15,-3 0 18-15,-5 1 1 0,0-1-15 16,-3 0-4-16,2-1-2 0,1 0-10 16,0 0-6-16,2-2-4 0,4 0 4 15,0-1 6-15,4-1 8 0,2-1-2 16,2-1 2-16,0 0 1 16,2 1 3-16,1-3-2 0,0 2 0 15,2-1 2-15,0-1 2 0,1 1-1 16,0-1 5-16,2 1 1 0,3 0 4 15,2 0 9-15,2 0 1 0,2-1-4 16,3 1-5-16,0-1-2 0,2-1-3 16,-1 0 4-16,1 1-2 0,-1-2-1 15,0 2 3-15,-1 0 2 0,1 0-1 16,-1 1-3-16,-1-1-4 0,2 3-2 16,-3-1-3-16,2 2 0 0,-4 0 0 15,-2 1 0-15,-1 0 1 0,-4 1-1 16,-2 2 6-16,-2 0 7 0,-6 0 6 15,-2 0 0-15,-3 0 5 0,-5-2 0 16,-3-2 0-16,-1-2-7 0,-2 0-5 16,1-3-4-16,-3 1-4 15,3-3-4-15,-1 0-25 0,2 0-23 16,2-2-22-16,1 0-13 0,4-1-10 16,2 0-35-16,2-1-48 0,3 0-79 15,3 0-100-15</inkml:trace>
  <inkml:trace contextRef="#ctx0" brushRef="#br0" timeOffset="69877.31">18073 10101 416 0,'0'0'177'16,"14"-1"-7"-16,-2-1-86 0,4-2-18 15,2 2-12-15,3-1-35 0,2 1 9 31,-1 2 5-31,0 0-11 0,-1 0 0 16,-2 1-11-16,-2 3-3 0,-3-2-4 16,0 3-4-16,-4-1-1 0,-1 1-1 15,0 2-8-15,-5 1-12 0,-2 2-5 16,-2 0-3-16,-4 3-3 0,-8-1 17 16,-2 0 10-16,-5-1-3 0,-3-1-7 15,-1 0 5-15,1-2-8 0,2 1-2 16,6-4 13-16,3 0 7 0,3-1 1 15,4-2 4-15,3 0 7 0,1-1 13 16,1 1-5-16,5-2 18 0,3 1 20 16,1 1-15-16,3-1-6 0,2 0-5 15,1 1-8-15,2-2-9 0,1 1-8 16,1 2-6-16,2-1-3 0,-1 3-3 16,-2-1 1-16,-1 2-1 0,-3 1 2 15,-4 1 2-15,-4 1 2 0,-4 1 1 16,-3 1 4-16,-4 0 7 0,-5 2 9 15,-5-2-2-15,-3 0 3 0,-3-1-8 16,-1-3-9-16,0 0 0 0,1-2-3 16,0-1-2-16,0-1 0 0,3-2-7 15,1 1-16-15,0-2-18 0,2 0-16 16,2-2-34-16,0-2-39 0,3-8-58 16,1 1-93-16,4-2-98 0</inkml:trace>
  <inkml:trace contextRef="#ctx0" brushRef="#br0" timeOffset="70300.72">19385 9804 514 0,'0'0'157'0,"0"0"-51"0,7-3-61 16,-2 0-15-16,1-2 15 0,5-1-36 16,0 2 27-16,4-2 1 0,0 0 1 15,4 0 15-15,1 1-3 0,6 1-3 16,6-1-10-16,9 4-21 0,7 0-12 16,2 1-4-16,-4 0-16 0,-4 2-36 15,-7 4-14-15,-5-2-32 16,-7 2-12-16,-5-2-24 0,-1 1-22 15,7 5-46-15,0 2 0 0,-4-3 15 0</inkml:trace>
  <inkml:trace contextRef="#ctx0" brushRef="#br0" timeOffset="70536.81">19439 9973 632 0,'0'0'123'0,"0"0"-22"16,0 0-59-16,0 0 20 0,0 0 5 15,0 0-52-15,0 0 3 0,34-6-2 16,-4 5-6-16,10 0-8 0,8 1 10 16,6 0-2-16,-2 0-4 0,-5 1-6 15,-4-1-28-15,-2-1-56 0,-2-5-68 16,-2-4-52-16,-11 2-87 0</inkml:trace>
  <inkml:trace contextRef="#ctx0" brushRef="#br0" timeOffset="70882.14">19988 9559 639 0,'0'0'80'0,"0"0"66"0,0 0-63 15,0 0-36-15,0 0-38 0,0 0-9 16,0 0-10-16,-33-12 10 0,15 20 8 16,-3 5 19-16,-4 2 6 0,-1 6-2 15,-5 3 5-15,-2 9-9 0,-8 10-8 16,-6 9-2-16,-1 1 0 0,5-2-5 15,6-7 3-15,5-6-4 0,5 0-5 16,3-3-4-16,4-1-2 0,5-7-2 16,4-4-19-16,4-7-5 0,2-2-20 15,0 3-25-15,0 0-11 0,4 3-12 16,1-3-17-16,11-2-36 0,0-2-78 16,1-6-62-16</inkml:trace>
  <inkml:trace contextRef="#ctx0" brushRef="#br0" timeOffset="71551.45">20821 9539 624 0,'0'0'46'0,"0"0"65"15,0 0-79-15,0 0-29 0,0 0-3 16,-19-21-19-16,4 21 13 0,-2 0 6 16,-4 4 2-16,-4 5 16 0,-4 1-11 15,-1 6 1-15,-6 3-5 16,4 2 2-16,0 4-3 0,2 2 4 16,6-2 6-16,1 3 8 15,3 0 2-15,5 0 3 0,5 0 12 0,5-2-12 16,5 1-3-16,2-2-10 0,7 0-1 15,6-3 0-15,2 0 5 0,6-4 4 16,2-1 10-16,4-2-4 0,1-2 1 16,6-1 2-1,5-1 6-15,-2-1-3 0,-5-3-8 16,-1-4-2-16,0-3-3 0,0 0-9 16,0-4-4-16,-4-3-1 0,-5-3-3 0,4-4 2 15,4-4-4-15,-3-2 0 0,-3-2 2 16,-2 1 1-16,-4-1 2 0,-6 0 7 15,-2 1 4-15,-7 0-9 0,-3-2-3 16,-2 2-2-16,-6-1-2 0,-6 1-4 16,2-1 4-16,-3 2-2 15,-2 0-2-15,-1 4 4 0,-1 1 0 16,1 1 2-16,0 2 1 0,-1 3-3 16,2 1 0-16,-4 3-2 0,4 2-4 15,-2 1-1-15,2 2-20 0,-1 0-30 16,2 0-42-16,1 4-39 0,-2 2-59 15,3-2-77-15,2 2-164 0</inkml:trace>
  <inkml:trace contextRef="#ctx0" brushRef="#br0" timeOffset="76834.2">4381 11784 23 0,'0'0'50'0,"0"0"2"15,0 0 1-15,11-16-1 0,-7 13-12 16,0-1 9-16,-1 1 9 0,-1-1-7 16,3 3 14-1,-3 0-16-15,0 0-4 0,-2 1-7 16,1 0-4-16,-1 0-6 0,0 0-1 16,0 0-4-16,0 0-3 0,0 0-4 0,0 0 0 15,0 2-1-15,0-1-2 0,0 2 1 16,0 0 2-16,0 2 1 0,0-1 2 15,0 4-4-15,-3 2-2 0,-1 4 4 16,1 1-3-16,-2 4-8 0,0 3-1 16,-1 1 0-16,-1 3 1 0,-2 2 1 15,-2 6 1-15,-6 9-2 0,-4 8-1 16,-8 5 0-16,-2-1-2 16,-1-6 4-16,1-7-2 0,1-2-1 15,1-7-3-15,6-5 2 0,3-6-3 16,6-6 0-16,-1-1 0 0,-1 0-1 15,-1-1-2-15,-4 1-13 0,2-4-3 16,3-4-3-16,0-5 3 0,5-2 11 16,-1-5-4-16,2-6 10 0,2-6 2 15,3-3 0-15,0-4 14 0,3-4 3 16,2-8 5-16,0-7-1 0,7-8-4 16,-1 0 1-16,0 6 0 0,0 12 3 15,-1 12-2-15,2 6 7 0,-2 1-1 16,2 1-5-16,1-1-3 0,0 1-1 15,2 3 1-15,-1 3-2 16,1 2 4-16,-2 4-1 0,2 1-1 16,-2 2 2-16,3 5-2 0,0 5-1 15,1 3-4-15,6 6 0 0,-2 6-9 16,3 1-2-16,1 8 1 0,5 8 4 16,3 3 0-16,-1-3-4 0,-4-10 14 15,-6-10-7-15,-5-5-4 0,2 4-5 16,2 1 1-16,-1 2-2 0,1-3 1 15,-3-2-1-15,-1-3-6 0,0-2-28 16,0-3-40-16,0-3-33 0,0-2-49 16,11-3-47-16,-2-3-122 0</inkml:trace>
  <inkml:trace contextRef="#ctx0" brushRef="#br0" timeOffset="77236.42">5165 12070 271 0,'1'0'114'0,"2"-1"0"16,1 0-5-16,1-2-35 0,3 0-2 15,1 1-18-15,1 0-7 16,3-1-3-16,0 2-23 0,3-1-11 15,-1-1 1-15,3 2 0 0,-1 0-2 16,3 1-6-16,1 0-1 0,-2 0-2 16,4 0-4-16,0 0-17 0,-1 0-28 15,0 0-41-15,7 0-64 0,-7 0-102 16,-5 0-51-16</inkml:trace>
  <inkml:trace contextRef="#ctx0" brushRef="#br0" timeOffset="77424.58">5158 12320 554 0,'0'0'61'0,"0"0"-61"0,0 0 139 16,0 0-57-16,35 8-12 0,-14-8-8 15,3 0-14-15,9-1-4 16,8-3-24-16,6 0-20 0,5-3-5 15,-2 0-51-15,1 0-45 0,0 0-60 16,-12 2-81-16,-6-1-111 0</inkml:trace>
  <inkml:trace contextRef="#ctx0" brushRef="#br0" timeOffset="77956.08">6285 12103 434 0,'0'0'73'0,"0"0"34"16,0 0-9-16,0 0-42 0,-19-41-29 16,15 30-9-16,0 0 16 0,0-2 3 15,-1 2-18-15,1 1 6 0,0 1 5 16,0 2-15-16,0 2 15 0,0-1-13 15,-3 5-10-15,0-1-7 0,-2 2-5 16,-4 2 1-16,-1 4-2 0,-2 2-12 16,-1 5-9-16,-1 3-1 15,1 4 0-15,0 2 0 0,3 5-7 0,1 1 7 16,3 4 16-16,4 4 6 16,4 5 6-16,5 3 7 0,5-8 24 15,2-6-1-15,2-12-10 0,0-4-4 16,4 0-9-16,2 0 0 0,6 1-6 15,-1-4 7-15,0-4 10 0,-1-4 21 16,2-1 13-16,-2-2-2 0,-1-3 11 16,1-3-1-16,-2-2-5 0,-4-4-5 15,3 0-9-15,-4-5-5 0,0-4-6 16,-4-3-4-16,0-13-8 0,-4-9-7 16,-4-8-8-16,-3 2-3 0,-1 10-4 15,-4 14-1-15,1 11-4 0,-4 3-1 16,-2 0-1-16,-2-2-5 0,-6 1-12 15,-2 3-6-15,1 2-28 16,-4 3-12-16,2 2-12 0,2 3-28 16,1-1-39-16,2 3-77 0,2 0-95 15</inkml:trace>
  <inkml:trace contextRef="#ctx0" brushRef="#br0" timeOffset="78128.67">6648 12279 1042 0,'0'0'68'0,"0"0"19"15,0 0-10-15,0 0-62 16,0 0-15-16,0 3-67 0,-2-6-62 16,-2-6-34-16,0-2-181 0,0 3-181 0</inkml:trace>
  <inkml:trace contextRef="#ctx0" brushRef="#br0" timeOffset="78709.42">7183 11956 350 0,'0'0'117'0,"0"0"-18"0,0 0 6 16,0 0-32-16,0 0-16 0,7-41-31 15,-6 31-2-15,-1 0 12 0,0 1-14 16,0 0 0-16,-1 1 3 0,-1 2-2 15,-3 1-7-15,-2 0-15 0,0 2-1 16,-3-1-4-16,-4 4-2 0,0 0 3 16,-2 1-2-16,1 5-17 0,-3 1-17 15,0 5-4-15,0 2 4 16,1 1-12-16,1 5 1 0,2 2 5 16,1 3-8-16,3 3 5 0,4-2-7 15,1 3 16-15,4 0 4 0,1-1 35 16,4-1 1-16,4-2 19 0,2 2 7 15,3-5 13-15,1-1-10 0,3-1-20 16,-1-5 41-16,1-2-14 0,1-5 40 16,1-3 11-16,0-3-4 0,3-2-17 15,1-3-1-15,0-4-12 0,-1-4-10 16,-2 0 3-16,1-5 4 0,-4-2-8 16,0-7-13-16,-3-9-27 0,-3-9 6 15,-6-7-7-15,-5 0-2 0,-2 10-9 16,-3 15-4-16,-3 11-11 0,0 3 2 15,-3-2-12-15,-5 0-27 0,-2 2-28 16,-3 3-38-16,0 3-17 0,-5 5-15 16,6 0-72-16,3 2-71 0</inkml:trace>
  <inkml:trace contextRef="#ctx0" brushRef="#br0" timeOffset="79245.14">7594 11894 486 0,'0'0'138'0,"0"0"-41"0,0 0 9 16,0 0-28-16,7-22-34 0,-6 20-15 16,-1-1-5-16,0 3-10 0,-3 0-14 15,-2 0-6-15,-2 5-10 16,-4 1 3-16,1 3 10 0,0 0-1 0,0 2 0 16,2-2-3-16,3 4 0 15,0-2-11-15,3 0-13 0,1 2 4 16,1-2 10-16,1 1 15 0,4 0 2 15,1-1 3-15,3-2 12 0,1 0 7 16,1-1 3-16,2 0-4 0,1-1-2 16,0 0-3-16,1-1-2 0,0 1 4 15,1 2-10-15,2-1-2 0,1 1-5 16,1 3 4-16,0 1 0 0,4 2 7 16,-2 2 1-16,-1 3 1 0,-3 1 7 15,-1 0 2-15,-5 1 1 0,-5-1 0 16,-5 0-2-16,-2-1-2 0,-3-1 0 15,-6-3-1-15,-4-3 4 0,-7-1-2 16,-1-2-11-16,-2-3-3 0,-2-2-7 16,0-3-24-16,0-1-28 0,0-1-24 15,1 0-26-15,4-3-19 0,1-2-51 16,3-3-32-16,3 0-88 0,6 0 24 16</inkml:trace>
  <inkml:trace contextRef="#ctx0" brushRef="#br0" timeOffset="79654.08">7680 11925 389 0,'0'0'163'0,"0"0"-8"0,0 0-25 16,53-10-37-16,-21 6-15 16,11-2-21-16,10-1-20 0,3 1-13 15,-1 1-19-15,-2 2-5 0,-5 2 0 16,3 1-18-16,-1 0-29 0,-2 0-34 16,0 0-67-16,-16 0-133 0,-7-4-274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11:08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12112 8967 230 0,'0'0'45'0,"0"0"-20"0,0 0 41 16,-10-13-41-16,5 11-3 0,3 0 18 16,-1-1 14-16,1 2-21 0,2 1-11 15,-1-2 2-15,1 2-2 0,0 0 1 16,0-1-5-16,0 1 0 15,0 0-8-15,-2 1-6 0,2 2-3 0,-3 4 7 32,1 4 5-32,1 2 3 0,-1 2-5 15,-4 3-5-15,3 3 2 0,0 3-3 16,-2 1 0-16,2 1-1 0,1 3 1 0,-1 6 1 0,1 8-2 0,1 9 1 16,-1 0 1-16,-1-2-2 0,2-3 11 31,0-6-2-31,-3 0 6 0,1 0 1 15,1-3-5-15,2 0-7 0,-1-1-2 16,1-1-3-16,-2 0-2 0,2-1 0 16,0 0-1-16,0-3 0 0,0-3 1 15,0-6 0-15,2-3 0 16,-2 0 0-16,0 1 4 0,1 2 0 16,-1 4 2-16,0-3 0 0,0-1-2 15,0-2 0-15,0 0 0 0,0-2-1 16,0-1-2-16,0-1 2 0,0-1 0 15,0-1 0-15,-3 1-1 0,1-2-2 16,1-1-1-16,-1 0-3 0,1-2-16 16,-1 0-16-16,0-2-20 0,2-1-27 15,0 0-29-15,0-1-77 0,5-2-67 16</inkml:trace>
  <inkml:trace contextRef="#ctx0" brushRef="#br0" timeOffset="2280.98">12160 9006 156 0,'0'0'38'15,"0"0"-26"-15,0 0 44 0,0-24-9 16,0 18-3-16,0 2 1 0,0 0 13 15,0 1-9-15,0 0-10 0,0 1 5 16,0 0 5-16,0 1-13 0,0 1-2 16,0-2-9-16,0 1-1 0,0 0-3 15,0 1-7-15,0-2-5 0,3-3-3 16,2 2-4-16,4-4-2 0,-1-1-2 16,7-2 2-16,2 2 7 0,5-1-1 15,3-2 26-15,2 2 3 16,5-3-15-16,7 2-8 0,7-3 3 15,11-2-2-15,8-2-9 0,1 2 6 16,3 1-1-16,-4-1-3 0,8-1 0 16,4-1-1-16,1 2-4 15,2 0-1-15,1 0-3 0,1 2 3 16,3-1 1-16,-4 0-1 16,1 2 0-16,-1 1 1 0,-4 0-1 0,1 2 1 15,2-3 1-15,3 3 4 0,0 0 15 16,3-1-8-16,-1 3-1 0,0-1-2 15,2 1-3-15,1 0 1 0,-2 2-6 16,3 1 1-16,1-1 2 0,-5 1-1 16,-3 1-3-16,-1-1 0 0,-1 1 0 15,4 2-1-15,-2 1-1 0,0-1-5 16,0 1-4-16,-2 0-4 0,0 0-3 16,-1 0 2-16,5 0 3 0,-1 0 2 15,1 1 6-15,-5 0-3 0,0 1-3 16,-5 2-1-16,-2-3 1 15,-2 3 6-15,-2-1 2 0,-3-1 2 16,0 2 1-16,-2 0 1 0,-2 0 1 16,-3 0 0-16,0 0 0 0,-2 2-1 15,-1-2 1-15,-1-1-4 0,-2-1 1 16,0 2-4-16,-4-2-4 0,-2 1 2 16,-2-1 1-16,-1-1 4 0,-4 0 0 15,-2 2 1-15,-1 0 0 0,-1-1 2 16,-3 3-2-16,-3-4 6 0,-7-1 2 15,-4 1-1-15,-2 1-2 0,3-1 0 16,-1 1 0-16,3 0-4 0,-4 2-1 16,-2-2 0-16,-1-1 0 0,-2 2-1 15,-3-1-1-15,-3-1-2 0,1 4-2 16,-2-2 1-16,-1 3 5 0,-1 2 0 16,-1 2 8-16,0 0-3 0,-2 3 2 15,0 3 8-15,0 1-2 0,-1 0-6 16,-1 3 2-16,-1 2-3 0,-1 2 5 15,0 2-1-15,-1 3-2 0,1 2 0 16,1 6-1-16,-2 7 1 0,0 8 8 16,0-1-9-16,-1-2-7 0,1-1-2 15,1-5 2-15,0 3-1 0,2-1 0 16,-1 2 1-16,0-1 0 0,1 1 0 16,-1-1-1-16,1-1 1 0,1-2-2 15,-1 1 2-15,2-2 0 0,-1 1 1 16,-2 0 0-16,2-2 1 0,1 1 0 15,-2-4 1-15,2 0-1 0,-1-3 3 16,0-1-3-16,1-6-2 0,-1-5 2 16,1-5-1-16,-1-1-1 0,-1 1 0 15,-1 3 0-15,-1 2 1 0,-1-2 2 16,0-2-3-16,-1-2 2 0,-1-1-2 16,0-1 0-16,-2-2 0 0,-4 0 1 15,0 0 0-15,-2-2 0 0,-2-1 1 16,-3 0 1-16,-2-1-1 0,-2 1 3 15,-2-2-4-15,-8 0 1 0,-8 2-1 16,-8 1 0-16,-5-2-1 0,0 0 2 16,2-1-2-16,2-1 1 0,-4 3-1 15,-2-3-1-15,-2 0 1 0,-2 1 0 16,-2-1-2-16,-1 0 0 0,-4 2-1 16,0-1-3-16,-6 0 3 0,1 0 1 15,-5 0 2-15,4 1-3 16,0 0-4-16,-2 0 3 0,-1-1 3 15,-5 0 1-15,-3 1-4 0,-2 0-11 16,1 0-18-16,-2 0 9 0,1 0 10 16,-2 0 12-16,-1-1 3 0,2 2-1 15,-2-1 0-15,0 0 0 0,6-2-10 16,-3 1 9-16,-2-1 1 0,1 2-8 16,0-4-1-16,2 0 5 0,2 0 4 15,2-3 1-15,2 2 0 0,0-1 0 16,-2-1 6-16,-1 1-4 0,4-1 0 15,1 0 2-15,4 0-2 0,4 1 8 16,-2-2 1-16,4 1-6 0,1 0 1 16,1 0-3-16,4-1 0 0,1 0 1 15,2 1 0-15,4 0-1 0,0-1 3 16,2 0-1-16,2 1 2 0,0-1 7 16,3 0-5-16,3 1-2 0,2-2-1 15,3 0-1 1,0 0 0-16,3 0 1 0,2 0-1 15,7 0-4-15,4 0-1 0,8 0-1 16,-2 0 0-16,-3 0 0 0,-3-1 3 16,-1 0 0-16,1 0 2 0,-1 1 1 15,4-1-1-15,1 0-1 16,0 0 0-16,0 1-1 0,3-1-3 16,-3 1 2-16,5 0-2 0,-2-1 0 15,4 0 0-15,-4 0 1 0,6 1-1 16,1-2 4-16,-1 2 1 0,3-1 1 15,0 1-4-15,2-1 8 0,3 1-1 16,-3 0 0-16,4 0 2 0,-1 0-3 16,3 0 1-16,-2 0 0 0,1 0-3 15,1 0-1-15,0 0 0 0,0 0-4 16,0 0 0-16,0 0 1 0,0 0 2 16,0 0 2-16,0 0-1 0,0 0 0 15,0 0-1-15,0 0 1 16,0 0 0-16,0 0-2 0,0 0-1 15,0 0 1-15,0 0-3 0,0 0 3 16,0 0-3-16,0 0-1 0,0 0 1 16,0 0-3-16,0-3 1 0,0 1 0 15,1 0 0-15,-1-1 0 0,2 0 2 16,-2 0 2-16,0 0-1 0,0 1 0 16,0-3-1-16,0 2-1 0,2-2 1 15,-2 0-1-15,1 0 1 0,-1-1 0 16,0 1-1-16,2-2 2 0,-2 1 0 15,0-1-1-15,0 2 0 16,1-1 0-16,2-1 0 0,-3 0 1 16,0 0-1-16,0 0 1 0,2 0 0 15,-2-1 1-15,3-1 1 0,-1 0 0 16,-1-2-3-16,2 1 0 0,2 0 0 16,-3-1 2-16,1 2-2 0,0-1 2 15,-2 1 1-15,-1 2-1 0,2-2 1 16,0 1 0-16,-2-1-1 0,3 1 1 15,-3 0-3-15,1-1 0 0,1-1 0 16,0 2 0-16,-1-2 0 0,-1 2 0 16,2-2 0-16,-2 2 1 0,1-2-1 15,1 2 2-15,-2-1 0 0,0 1 2 16,2 0 1-16,-2 0-1 0,0-2 1 16,0 3 0-16,0-1-4 0,0 1 0 15,0-2-1-15,0 2-1 0,0-1 1 16,0 2 0-16,0 0 0 0,0 0 0 15,0 2 0-15,-2-2 0 0,2 1-1 16,0 1 1-16,0 0 0 0,0-1-1 16,-2 2 1-16,2 0-3 0,0 0-12 15,0 0-9-15,0 0-23 0,0-3-31 16,0 1-51-16,-3-10-74 0,2 1-165 16</inkml:trace>
  <inkml:trace contextRef="#ctx0" brushRef="#br0" timeOffset="41545.4">6179 8035 99 0,'0'0'58'0,"0"0"-8"0,0 0 26 16,0 0-26-16,0 0-15 0,0 0-1 15,0 0 18-15,0 0-4 0,0 0-3 16,0 0 2-16,0 0 3 0,0 0-6 16,0 0-9-16,0-1-3 0,1-1-1 15,2 0-4-15,2 1 4 0,4-1-1 16,3-2-10-16,4 1-8 0,3-3 0 15,2 0-10-15,0 0 2 0,0 0-2 16,-1 0 0-16,-2 2 10 0,-1-1 6 16,-1 1 3-16,0 0-2 0,-4 2-2 15,1-2-13-15,-5 2-4 0,-1 0-7 16,-2 0-32-16,-1 1-38 0,-3-1-69 16,0 2-104-16,-1-1-169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11:32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2142 4158 4 0,'2'-2'43'0,"1"-1"14"0,0-1 1 0,0 0 11 16,2-1-23-1,0 0 4-15,-2 0 8 0,0 1 3 0,0 0-6 16,-1 1 0-16,-1 0-9 15,-1 1 3-15,1 0 7 0,0 0-16 0,-1 1-7 16,0-1-7-16,0 2-5 0,1 0-5 16,-1 0-9-16,0 0-6 0,0 0-1 15,0 0-5-15,0 1-1 0,0 4-15 16,1 5 16-16,1 4 5 0,0 6 2 16,0 7 4-1,0 9 2-15,-2 9 4 0,0 9-2 0,0 4 2 0,-1-6-2 16,-2-4-2-16,2-6-2 0,-1-1-4 15,0-1 1 1,-1-1 0-16,1-4-1 0,0-6 3 0,0-7 0 0,0-5-5 16,1-1-1-16,-1 0 0 0,1 3-14 15,0 1-30-15,-1-5-21 0,2-1-25 16,0-3-31-16,4-2-25 16,0-4-34-16,-1-2-40 15</inkml:trace>
  <inkml:trace contextRef="#ctx0" brushRef="#br0" timeOffset="611.19">2452 4396 29 0,'0'0'89'0,"0"0"-33"0,0 0 33 15,0 0-24-15,6-9 1 0,-4 7-11 16,0-2-3-16,0 1-12 0,0 0-8 15,2 1-6-15,-2 0 0 0,1-1 2 16,1 1 5-16,0 0 7 0,-1-1-8 16,1 2-6-16,-1 1-5 0,-1-1 0 15,0 1-5-15,-1 0-2 0,-1 0 0 16,0 0 2-16,0 0 3 0,-1 0-19 16,-2 2-2-16,-3 2 0 0,-2 3 2 15,-4 2 1-15,-2 3 3 0,-3 3-4 16,0 0 0-16,-3 0-3 0,1 3-3 15,-1-1 1-15,2 0 3 0,0-1 0 16,1 0 1-16,3-2 0 0,0 0 1 16,5-2 0-16,1-1 0 0,3-3 1 15,2 1 0-15,1-1 4 0,2 0 2 16,4 1 8-16,3-1 10 0,2 1 18 16,4 0 8-16,2 0-9 0,3-2-8 15,1 1-13-15,0 0-6 0,0 0-5 16,-1-1-2-16,-1 1-3 0,-1-1-1 15,-1-1-3-15,-1 1-1 16,-2 0 0-16,2-2-3 0,-4 1-10 16,2-2-20-16,-3 0-27 0,1-1-19 15,0 1-17 1,0 0-34-16,4 2-40 0,1-2-73 0,-2-1-76 0</inkml:trace>
  <inkml:trace contextRef="#ctx0" brushRef="#br0" timeOffset="1034.81">3267 4487 136 0,'0'0'113'0,"0"0"-25"0,0 0 27 0,0 0-35 15,0-1-13-15,0 1-3 16,5-1 0-16,-1 0 0 0,3-1-17 16,1-1 2-16,3 2 0 0,1 0-6 15,0 0-6-15,2 1-12 0,0-1-14 16,1 1-8-16,0-2 0 0,2 1-3 16,-1 0-7-16,1-1-34 0,-1 1-28 15,2-1-37-15,5 2-60 0,-6 0-86 16,-1 0-62-16</inkml:trace>
  <inkml:trace contextRef="#ctx0" brushRef="#br0" timeOffset="1240.3">3372 4639 420 0,'0'0'101'15,"0"0"-59"-15,0 0 45 0,0 0-16 16,0 0-5-16,0 0 21 0,0 0 22 15,0 0-4-15,46 15-39 0,-27-14-24 16,0-1-10-16,1 0-17 0,2 0-10 16,0-1-5-16,-1-1-1 0,1-2-30 31,0 2-40-31,0-3-44 0,1 2-35 0,10-2-48 0,-5 2-110 0,-2 0-65 0</inkml:trace>
  <inkml:trace contextRef="#ctx0" brushRef="#br0" timeOffset="2279.52">4320 4359 24 0,'0'0'39'0,"0"0"1"0,0 0 1 16,0 0 27-16,2-4-20 0,-1 4-4 15,-1-1-3-15,0 1-10 0,0-1 0 16,0 1 7-16,0-1-5 0,-1 1 0 16,1-1 2-16,-1 0-2 0,1 0-4 15,-1-2 5-15,1 2-5 0,-1-1 3 16,1-1-5-16,-1 1 3 0,-1 0 5 15,2 1-2-15,0-2 1 16,0 1-5-16,2-2-13 0,2 1-11 16,3-2-2-16,1 1-2 0,2-2 2 15,3 2-2-15,1 0 5 0,2 1-1 16,-1 1 2-16,2 0-4 0,-2 2-3 16,2 0 0-16,-3 0-1 0,1 5-1 15,-2 2 0-15,1 2 1 0,-3 0-1 16,-1 2 0-16,-1 1-9 15,-3 2-9-15,-3 0-5 0,-2 0-3 16,-1 1 2-16,-2 1 8 0,-2-1 9 0,-2-1 9 16,-4 0 0-16,2 1 0 0,-4-1 0 15,-1-1-1-15,1-1-7 0,-1-2 1 16,3-1-2-16,2-2-10 16,1-2 14-16,3 0 5 0,1-4 1 15,2 1-1-15,1-2 3 0,0 0 5 16,0 1 4-16,4-1-4 0,0 0 2 15,3 0 7-15,1 0 0 0,2 0-4 16,1 0-5-16,1 0-5 0,2 3-1 16,0-1 6-16,2 1 9 0,0 2 7 15,2 1-2-15,2 1 8 0,-2 2 2 16,3 2-4-16,-1-1-3 0,0 2 1 16,-2-2-3-16,-3 3-9 0,-3-1 2 15,-2 0 4-15,-5 1 10 0,-2 2 8 16,-3 0 7-16,-2 1-2 0,-5 2 1 15,-6-2-6-15,-1 0-2 0,-4-2-13 16,-1-1-3-16,-3 0-5 0,-3-3 2 16,0 2-1-16,-2-5-8 0,2 1 0 15,-2-1-4-15,3-1-3 0,0-1 2 16,2-2-3-16,3 1-1 0,1-1-15 16,3 0-21-16,1 0-30 0,3-2-35 15,1 0-56-15,0-1-62 0,2-2-154 16</inkml:trace>
  <inkml:trace contextRef="#ctx0" brushRef="#br0" timeOffset="8855.48">7830 4391 139 0,'0'0'87'15,"0"0"-15"-15,0 0 18 0,-1-3 5 16,-2 2-31-16,3 1-14 0,-1-2 4 16,1 2-2-16,0-3 1 0,0 2-11 15,0-2 2-15,0 0 1 0,0-1-8 16,0-1-10-16,4-4-14 0,-2 1-3 16,4-3-1-16,2-1 3 0,-1 0-2 15,2-1 3-15,-1 1 0 0,0 2 1 16,0 0 0-16,0 1-2 15,-1 1-7-15,-1 2-1 0,-2 2-3 16,1 1-1-16,1 2-3 0,-2 1-1 16,0 0 1-16,2 1 0 0,-2 6-1 15,5 3 2-15,-2 4 1 0,1 4 1 16,-1 3 4-16,2 4-1 0,-5 2-3 16,0 3 1-16,1 1 1 0,-1 1 0 15,-2-1 1-15,0 1-1 0,0-1 1 16,0-2 4-16,-2-2 0 0,0-5-2 15,0 0 1-15,-1-5-1 0,-2-2 0 16,2-4 0-16,-1-3-4 0,1-4-1 16,0-1 3-16,1-2-1 15,0-1 4-15,0 0 13 0,0-3 20 16,0-4 29-16,0-5-42 0,0-6-22 16,0-7-3-16,0-9-1 0,0-8 0 15,3-6-2-15,3 4-4 0,0 12 3 16,1 10-9-16,1 4 11 0,0 0 0 15,3-3-2-15,2-3-3 0,1 6 6 16,-1 0-1-16,1 4-4 0,0 3 3 16,-1 0 0-16,1 3-2 0,-1 2 2 15,-1 1-1-15,2 3-1 0,-2 2 0 16,2 3-1-16,-2 5 0 0,1 3 1 16,0 3 2-16,-1 5 2 0,1 4 0 15,-2 3 1-15,-2 10 1 16,0 5 0-16,-2 6 0 0,-2 0 0 0,-3-9-2 15,-2-10 3-15,0-8-2 0,0 0 0 16,-2 2-1-16,2 2-5 0,-4 2-10 16,0-2-14-16,1-2-31 15,0-3-18-15,1-3-23 0,-2-1-22 16,4-3-22-16,0-5-68 0,0-3-73 16</inkml:trace>
  <inkml:trace contextRef="#ctx0" brushRef="#br0" timeOffset="9251.01">8570 4531 191 0,'-2'0'153'0,"2"-1"-58"16,0 1 32-16,0 0-41 0,0-1-41 15,0 1 12-15,2-1-14 0,-1 1 2 16,4 0-5-16,2 0 6 0,1 0 1 15,5 0 6-15,-1 0-15 0,2 0-18 16,-3 0-8-16,1 0-5 0,3 0-2 16,-2 0-3-16,4 0 2 0,-4 0-4 15,4 0-4-15,0 0-33 0,3-2-23 16,0 0-35-16,10-4-62 0,-6 1-90 16,-2-1-124-16</inkml:trace>
  <inkml:trace contextRef="#ctx0" brushRef="#br0" timeOffset="9923.95">9866 4030 192 0,'0'0'70'0,"0"0"-53"0,0 0 30 16,0 0-1-16,12-17-12 0,-8 13 10 15,-1 2 0-15,0 0 0 0,-3 0-7 16,2 1 6-16,-2 1 11 0,2 0 0 16,-2-1 0-16,0 1-1 0,0 0-13 15,0 0-13-15,0 0-8 16,0 0-7-16,0 0-5 0,0 0-7 16,-2 1-3-16,-3 4-3 0,-3 3 4 15,-5 4 2-15,-4 2 0 0,-5 4 1 16,1 5 0-16,-7 4-1 0,-4 11-1 15,-1 10 1-15,-5 10 0 0,5 6 1 16,5-3-1-16,7-3 1 0,5-3 0 16,3-3 0-16,1 0 13 0,4-2 13 15,2-2 15-15,2-3-2 0,4-3-2 16,0-8-11-16,4-9-5 0,2-7-11 16,2 0 0-16,6 2-7 0,-1 1 0 15,5 1 0-15,3-4-4 0,-2-4-16 16,2-2-17-16,2-6-16 0,-2-5-39 15,1-1-49-15,8-10-67 0,-6-2-139 16</inkml:trace>
  <inkml:trace contextRef="#ctx0" brushRef="#br0" timeOffset="10268.42">10044 4409 520 0,'0'0'150'0,"0"0"-68"15,0 0 35-15,13-39-34 16,-10 30-46-16,-1 1-4 0,1 4-1 16,-3 0 11-16,0 1-19 0,0 3-1 15,0 0-11-15,0 0-12 0,0 6-8 16,0 3 2-16,-3 5 6 0,1 6 14 15,-1 4-2-15,-2 4 1 0,-1 9-8 16,0 7 1-16,1 8-4 0,2-3-1 16,1-7-1-16,2-13-4 0,0-9-17 15,0-2-22-15,0 3-13 0,2 1-11 16,-1 3-9-16,4-3-19 0,-1-3-24 16,6 1-54-16,-4-6-64 0,1-6-41 15</inkml:trace>
  <inkml:trace contextRef="#ctx0" brushRef="#br0" timeOffset="10738.22">10278 4531 355 0,'0'0'124'0,"0"0"-55"15,0 0 12-15,0 0-3 16,24-37-20-16,-19 29 10 0,1 2-2 16,-1-1-15-16,1 1-6 0,-3 1 6 15,0 1 5-15,0 1-5 0,-1 0-4 16,-2 1-9-16,0 1-8 0,0 1-11 16,0 0-10-16,-3 0-9 0,-2 2-10 15,-7 2-1-15,-1 1-22 0,-6 3 7 16,-2 1 0-16,-1 2-11 0,-3 1 6 15,0 2-2-15,4 0 1 0,-4 0 3 16,3 3 5-16,0-3 4 0,4 0 6 16,1-1-5-16,2-1 3 0,3-1 0 15,2-1-2-15,4 0 1 0,3 0 8 16,3-2 8-16,0 1 1 0,3 0 6 16,5 1 4-16,2 0 6 0,2 0 8 15,1 1 9-15,4-1 1 0,-2-2-3 16,3 0-5-16,0 1-4 0,2 0-2 15,-1-1-12-15,2 0-6 0,1-2-2 16,0 1-8-16,-1-2-28 0,-1 0-25 16,2-1-18-16,-1-2-9 0,6 0-46 15,-5-2-83-15,-2 0-71 0</inkml:trace>
  <inkml:trace contextRef="#ctx0" brushRef="#br0" timeOffset="11052.75">10708 4500 518 0,'0'0'100'0,"0"0"-100"0,0 0 113 15,10-33-34-15,-7 25-61 0,-2 0-9 16,2 2 8-16,-3 3 9 0,0 1-10 15,0 1-2-15,0 1-4 0,0 1-10 16,0 4-8-16,0 5 8 0,0 3 9 31,-4 4 11-31,1 4-5 0,1 3 0 0,-1 3-3 0,-2 1-6 0,5 1-5 32,-3 0-1-32,3-1 0 0,0-2-12 0,0 0-21 0,3-4-10 0,0 1-14 15,0-2-24-15,3-2-18 0,4 3-50 16,-4-6-53-16,1-4-57 0</inkml:trace>
  <inkml:trace contextRef="#ctx0" brushRef="#br0" timeOffset="11350.13">10575 4727 342 0,'0'0'153'0,"0"0"-74"15,0 0 12-15,0 0-20 16,0 0-15-16,0 0 15 0,35-4-15 15,-22 1-16-15,4-1-20 0,-1 2-2 16,3-1 1-16,1 1-10 0,-1 0-8 16,2-1-1-16,4 1-7 0,-5 0-25 15,8 0-24-15,-3 0-32 0,0 1-39 16,11-5-54-16,-7 3-59 0,-4-1-39 0</inkml:trace>
  <inkml:trace contextRef="#ctx0" brushRef="#br0" timeOffset="11635.21">11093 4608 92 0,'0'0'150'16,"0"0"-77"-16,0 0 27 0,0 0-16 15,0 0-47-15,27-37 2 0,-25 33 0 16,2 3 19-16,-2-1-13 0,-2 2-15 15,0 0-15-15,0 2-15 0,0 2-2 16,-2 4 2-16,1 3 25 0,-2 5-8 16,1 2-5-16,-4 2-5 0,3 3-1 15,0-1-4-15,-2 1 0 16,3 1-2-16,-1 1-3 0,0-1-23 16,3-1-13-16,-2-2-25 0,2 0-18 0,0-2-30 15,3 2-40-15,2-5-40 0</inkml:trace>
  <inkml:trace contextRef="#ctx0" brushRef="#br0" timeOffset="12135.94">11128 3974 726 0,'0'0'26'0,"0"0"-25"16,0 0 80-16,0 0-37 0,0 0-44 15,30-21-4-15,-17 20 1 16,2 1 1-16,0 7-2 0,2 2 4 16,1 4 3-16,2 4 1 0,2 3 12 15,2 11 3-15,5 12-2 0,2 13-9 16,1 6 0-16,-4 1-6 0,-3-1 1 16,-6-2-2-16,-1 4-1 0,-4 1-10 15,-6-4-4-15,-2 2 13 0,-6-5 1 16,-1-3 4-16,-6-3 18 0,-5-7 20 15,-3 0 9-15,-3-6-9 16,-2 0-6-16,-3-6-1 0,3-8-3 0,2-5-4 16,2-5-2-16,2-3-9 0,-5 0-7 15,1-1-3-15,-5 0-1 16,1-4-6-16,4-4-14 0,2-2-16 16,2-1-28-16,2-2-39 0,2-7-41 15,2-1-89-15,2 2-209 0</inkml:trace>
  <inkml:trace contextRef="#ctx0" brushRef="#br0" timeOffset="12683.93">12537 4650 263 0,'0'0'99'0,"0"0"-35"16,13 1 37-16,-3-1-22 0,5 1-29 16,0 0-9-16,5-1-7 15,-1 1-15-15,2 0-4 0,2 0-8 16,-3 0-1-16,0 1-6 0,2-1 0 15,0 0-5-15,-3-1-13 0,0 1-33 16,-3 0-49-16,5 0-56 0,-7 1-57 16</inkml:trace>
  <inkml:trace contextRef="#ctx0" brushRef="#br0" timeOffset="12904.56">12547 4885 644 0,'0'0'37'0,"0"0"-37"16,0 0 102-16,0 0 4 0,0 0-46 16,0 0 49-16,44 27-9 0,-20-26-23 15,1-1-31-15,2 0-23 0,1-1-13 16,1-2-7-16,-2-1-3 0,3-2-20 16,-3 0-22-16,3 1-32 0,0-2-60 15,10-3-78-15,-6 2-135 16</inkml:trace>
  <inkml:trace contextRef="#ctx0" brushRef="#br0" timeOffset="20738.47">13565 4417 9 0,'0'0'14'0,"0"0"12"0,0 0-7 0,0-6-7 15,-2 5 3-15,2 0 12 0,0 0 1 16,-2 0 0-16,2 0 11 0,0 0 30 16,0 1-13-16,-1-2-8 0,1 2-6 15,0 0-5-15,0 0-10 16,0 0-2-16,0 0 0 0,0 0-5 0,0-1 0 15,0 0-9-15,0-1-5 16,1 1-1-16,-1-1 2 16,2 1 2-16,1-1 5 0,2 0 0 0,1-2 11 0,-1-1-7 15,4 1-6-15,-1-1-5 0,2 2 0 16,4 0-1-16,0 1 8 0,4 0-6 16,-1 2-1-16,4 0-1 0,-1 0-3 15,-1 3 1 1,-2 4-1-16,3 2 1 0,-3 4 3 15,-3 2-4-15,0 3 2 0,-4 1-4 16,-4 0 1-16,-1 2-1 0,-5 1 4 0,0 0-1 0,-8 1 0 16,0 0-4-16,-2-1 0 0,-3 0-5 15,-2-2-3-15,0-1 0 16,-2-4-6-16,0-1 1 16,1 0-2-16,-1-3 7 0,4-1 3 0,-1-3 5 15,6-3 1-15,2-1 2 0,1 0 5 16,3-3 6-16,2 0 15 0,0 0-12 15,0 0-8-15,4 0-4 0,0 0-2 16,6 0-3-16,2 0 0 0,1 0 0 16,0 0 1-16,4 0 2 0,-1 2-2 15,2 3 1-15,2 0 4 0,-2 2 5 16,2 2 7-16,-1 1-1 16,0 0-1-16,-2 1-4 0,-3 0 0 0,-3 0 0 15,-3 2-1-15,-3-2 5 16,-2 0 6-16,-3 2 6 15,-6 1-2-15,-6 0-5 0,-5 0-1 0,-5-1-5 16,-11 2-4-16,-10-1-3 0,-7-2-3 16,-4-2-1-16,5-1-4 0,5-5-10 15,5-1-29-15,2-2-10 0,2-1-5 16,7-2-16-16,8 0-38 0,0-6-64 16,6 0-102-16</inkml:trace>
  <inkml:trace contextRef="#ctx0" brushRef="#br0" timeOffset="21917.34">14439 4440 222 0,'4'-3'96'16,"-1"1"-50"-16,-1-2 31 0,3 3-22 15,-4 0-9-15,-1 0 6 0,2 1 21 16,-2 0-7 0,0 0-26-16,0 0-9 0,0 0-7 0,0-1 3 0,0 1-1 15,0 0-2-15,0 0-4 0,0 0-4 16,0 0 2-16,1 0 1 0,-1-1 7 31,0 0-3-31,0 0-3 0,2 0 2 16,-1 0-7-16,-1-1-2 0,1 0-1 15,0 0-3-15,-1 1 6 0,2-3 0 16,-1 2-2-16,1 0-1 0,0-2 4 16,-1 2-1-16,1 0-3 0,-1-1-2 15,3 1-3-15,-4-1-2 0,1-1 0 16,2 1 2-16,-2-1-3 0,0-1-2 16,0 2 0-16,1-1 1 0,-1 2 0 15,1 0 2-15,-1-1 4 0,0 1-2 16,-1-1 2-16,1 0 0 15,1 0-1-15,-2 1 0 0,1 0-3 16,-1 0-1-16,2 1-1 0,-2 1-1 16,1 0-2-16,-1 0 0 0,0-1 0 15,0 1 0-15,0 0 1 0,0 0-1 16,0 0 1-16,0 0 3 0,1 0-3 16,-1 0-1-16,0 0 1 0,0 0-1 15,0 0 0-15,0 0 0 0,0 0-2 16,0 0 0-16,0 0-2 0,0 0-1 15,0 1-3-15,0 2 0 16,0 1 5-16,1 3 3 0,1 1 0 16,-1 1 1-16,-1 3 1 0,0 1 0 15,0 3 1-15,-3 0 1 0,-2 2-1 16,-1 1 1-16,-5 0 0 0,1 1-1 16,-2 1 2-16,-4 1-1 0,0-2 2 15,-3-1 2-15,3 0 2 0,-1-2 1 16,1-1 1-16,0-1 0 0,-1-2-2 15,4-1-3-15,2-2-1 0,1-2-4 16,2-1-2-16,3-3 0 0,1 0-1 16,4-1-1-16,0 1-3 0,0-1 0 15,2 3 5-15,4-2 5 0,3 1 1 16,4 0 0-16,5-1 2 0,3-1-2 16,5 1-6-16,1-1-2 0,2-1 0 15,2 1-3-15,-1-1 0 0,0-1 3 16,2 0-1-16,-4-1 3 0,-1 0 0 15,-1 0 0-15,-4 0 0 0,-1-1 2 16,-5-2-2-16,-1 1 1 0,-6 0-1 16,-1 0 1-16,-1 1-1 0,-1 0 3 15,-5-1 1-15,2 1-3 0,-3 1 1 16,3-1-1-16,-3 1 1 0,0 0 0 16,0 0-1-16,1 0-1 0,-1 0-2 15,0 0-3-15,0 0-1 0,0 0-3 16,0 1-8-16,0 2-7 0,0 2 10 15,0 2 10-15,0 5 2 0,0 2 2 16,0 1 2-16,0 3 2 0,0 3-1 16,-1 1 2-16,-2 1-1 0,3 3 3 15,-1 1-3-15,-1 0-2 16,2 0-1-16,-1-2 0 0,0 0-2 0,1-1 0 16,0-2-8-16,0-1-11 0,0-2-23 15,0-5-26-15,1-2-34 0,2-2-28 16,2-3-33-16,6-7-56 0,0 0-98 15</inkml:trace>
  <inkml:trace contextRef="#ctx0" brushRef="#br0" timeOffset="22247.94">15128 4826 623 0,'0'0'127'0,"0"0"-127"15,0 0 97-15,2 0-7 0,3-2-32 16,3-1-26-16,6 0-2 0,2 0 12 15,5-1 4-15,1 0 3 0,2 1-2 16,-1-1-10-16,2 2-16 16,0-1-13-16,-1 1-3 0,2 0-3 15,1 0-2-15,2 1-11 0,0-1-33 16,7 1-39-16,4 0-33 0,6 1-35 16,-2 0-55-16,-7 0-90 0,-14 0-69 15</inkml:trace>
  <inkml:trace contextRef="#ctx0" brushRef="#br0" timeOffset="23189.59">16547 4431 273 0,'0'0'104'0,"0"0"-45"0,0 0-2 16,0 0-12-16,0 0-15 0,12-11 1 15,-12 10 6-15,1 0 5 0,-1 0-18 16,1 1-1-16,-1-1-2 0,1 1 0 16,-1-1 7-16,1 0 11 0,-1 0 0 15,0-1-4-15,1 1-7 0,0 0-1 16,0 0 1-16,0-1 1 0,1-1-2 15,0 1-4-15,0 0-8 0,0 1-3 16,0-2-3-16,-1 2 6 0,0 0 2 16,1 0 0-16,-1 0 0 0,0-1 2 15,1 1 0-15,-2 0-2 0,1-1-4 16,-1 1-2-16,1-2-4 0,-1 2-5 16,0 0-1-16,2 0 0 0,-2 1-1 15,0 0-3-15,0 0 0 0,0 2-2 16,0 0-4-16,0 4-6 0,-2 2 15 15,0 4 3-15,-3 3 2 0,0 3-2 16,-3 2 0-16,0 2 2 0,-1 1-3 16,-2-1 2-16,-1 3-3 0,2-4 0 15,-2 0 1-15,1 0-1 0,0-3 0 16,-1 1 1-16,1-4 1 0,0-1 0 16,3 0 0-16,2-4-2 0,0 0 0 15,3-5-1-15,0-1-1 0,3 1 1 16,0-5 0-16,0 1 0 0,2 0 2 15,3 1 10-15,2-1 7 16,8-1 7-16,0 0-5 0,5 0-13 16,0-3-4-16,2 1-3 0,1-3-1 15,1 1 0-15,0 0 0 0,1 1 1 16,1 0-1-16,-1 1 0 0,-2 0 0 16,0-1 0-16,-2 1 1 0,-6 0 0 15,2 0 0-15,-5 0 1 0,0 1-1 16,-4-1 0-16,-1 2 0 0,-3-1 0 15,0 1-1-15,-2 0-1 0,0 0-3 16,-2 0-3-16,2 0-4 16,-1 4-4-16,1 3 8 0,0 4 3 15,0 3 4-15,-1 2 1 0,0 3 2 16,-1 2-1-16,0 2 0 0,0-1 0 16,-1 2 0-16,-1 0-1 0,-1 1 0 15,1 0 0-15,-1 0 0 0,0-2-1 16,-2 0 0-16,3-1-2 0,1-3-16 15,0 0-38-15,1-3-26 0,0-3-35 16,2-2-36-16,10-7-38 0,-1-2-88 16,3-3-121-16</inkml:trace>
  <inkml:trace contextRef="#ctx0" brushRef="#br0" timeOffset="23534.31">17866 4606 359 0,'0'1'129'15,"0"-1"-50"-15,3 0 7 0,1 0-12 16,3 0-29-16,4-1-3 0,3 0 6 16,3-2 1-16,2 0-6 0,2 1-1 15,0-1-5-15,2 1-11 0,1 0-11 16,0 1-14-16,0 0-1 0,1 0-6 16,-2 1-24-16,2-1-25 0,-1 1-27 15,-1 0-51-15,7 2-63 0,-7 0-83 16</inkml:trace>
  <inkml:trace contextRef="#ctx0" brushRef="#br0" timeOffset="23753.8">18025 4797 540 0,'0'0'115'0,"0"0"-74"16,0 0 47-16,0 0-28 0,0 0-2 15,0 0 30-15,51 1 0 0,-24-1-12 16,4 0-24-16,5-1-22 0,6-1-18 16,5 0-9-16,3 1-3 0,-3 0-7 15,0 1-21-15,-3 0-33 0,3 0-27 16,1 0-34-16,-1 0-43 0,1-1-61 16,-10-1-92-16</inkml:trace>
  <inkml:trace contextRef="#ctx0" brushRef="#br0" timeOffset="24431.23">19245 4433 289 0,'0'0'93'0,"0"0"3"0,0 0 2 0,0 0-16 16,0 0-14-16,44-4-22 15,-29 3-1-15,3 0 8 0,3 1-10 16,1 0-6-16,4 0-4 0,2 0 5 15,2 0 0-15,1 2-12 0,-1-1-5 16,0 3-11-16,-3 0-8 0,-3 1-1 31,1 1-1-31,-3 1-4 0,-1 0-15 0,-4 1-18 0,-1 3 6 0,-5 0 1 16,-3 4-1-16,-4 1 0 0,-4 1-8 31,-8 4 6-31,-7 0 12 0,-13 2 12 16,-8 2-22-16,-1-3 24 0,5-5 7 15,6-4 0-15,5-1-1 0,0-2 1 16,-2 1 1-16,5 0-1 0,1-3-3 16,4 0 3-16,4-2-5 0,3 1 2 15,4-1 3-15,2-1 6 0,6 1 16 16,2 0 29-16,5-2-3 0,4 1-12 16,3 0-11-16,1 0-6 0,3-1-1 15,2 1 0-15,0 0-4 0,0-1-4 16,2 1-4-16,-3 2 1 0,0-1-6 15,-1 2 1-15,-5 1 1 0,0 2-2 16,-2 0 3-16,-6 2 4 0,-1 0 2 16,-4 1-4-16,-4 0 6 0,-2 2-1 15,-6 0 2-15,-4 0 6 0,-3 0 1 16,-7-1-1-16,-4-1 1 0,-10 1-7 16,-9-1-4-16,-12-2-9 0,0-1-1 15,5-5-32-15,6-4-25 0,10-2-12 16,5 0-25-16,6-5-3 0,8 0-11 15,1-2-32-15,1-10-84 0,1 3-69 16</inkml:trace>
  <inkml:trace contextRef="#ctx0" brushRef="#br0" timeOffset="25009.88">20394 4625 511 0,'0'0'130'0,"0"0"-50"16,0 0 44-16,39-47-59 0,-30 33-23 16,-1 0-20-16,0-1-2 0,-4 1 2 15,-1 1-10-15,-2 0 4 0,-1 2 2 16,0 0-7-16,-1 2 0 0,-4 1-9 15,-5 0-2-15,0 3-3 0,-4 1-4 16,-5 3 0-16,-4 1 7 0,-3 7-3 16,1 5 2-16,-1 2 0 15,0 6-1-15,0 2-1 0,2 3 2 0,4 3 0 16,0 1 1-16,4 2 0 16,5 3 2-16,4-3 13 0,3 2 10 15,4 3 3-15,2-3-7 0,4-4-13 16,4-1 1-16,4-6-5 0,2 2 1 15,4-6 6-15,1 0 7 0,0-5 5 16,4-3 1-16,-2-4 5 0,3-1-12 16,-3-2 3-16,3-1 4 0,-1-1 3 15,0-1 4-15,0-2-5 16,-2-2-2-16,1-2-6 0,-3-3-4 0,0-2-7 16,-3-5-5-16,0-2-2 15,-2-3-5-15,0-1 2 0,-3-5 0 16,0 0 0-16,-4-1 0 0,-1 2 0 15,-4-2 2-15,-3 1-2 0,-1 1-2 16,-7 2 0-16,-4-1-1 0,-5 4 1 16,-1 0 2-16,-3 2-1 0,0 4 2 15,0 2 1-15,0 3-3 0,2 2 0 16,0 1-6-16,3 3-28 0,3 1-24 16,2 2-37-16,2 1-42 0,-2 2-42 15,4 2-62-15,-1-1-151 0</inkml:trace>
  <inkml:trace contextRef="#ctx0" brushRef="#br0" timeOffset="30657.47">2275 6945 93 0,'0'0'62'0,"0"0"13"16,0 0 14-16,5-9-26 0,-2 7-13 16,-1 1-20-16,0-1-4 0,-1 0 4 15,1 0-9-15,0-1 0 0,0 1 9 16,-1 1 5-16,0-1 11 0,0 1 2 16,-1 0-3-16,0 1-5 0,0 0-2 15,0-1-5-15,0 1-10 0,0 0-6 16,0 0-4-16,0 0 0 0,0 0-1 15,0-1 1-15,-1 0-9 0,-1-1 1 16,0 0-5-16,-2 0-6 0,-1 0 3 16,-3 1-3-16,-1 1-1 0,-5 1-3 15,-3 3-8-15,-3 6-11 0,-2 3 3 16,-4 3 2-16,-1 5 3 0,1 2 5 16,0 4 5-16,1 2 1 0,3 0 5 15,3-1 1-15,2 0 4 0,4-3 0 16,3-2 0-16,3-1 1 0,4-2 16 15,3-2 25-15,6-1 11 16,2 0 3-16,3-3 2 0,5-1-6 16,1-2 8-16,5-3-2 0,3-2-5 15,1-4-8 1,2-2-12-16,1 0-10 0,0-4-13 16,2-3-4-16,-2-2-6 0,0-1-6 0,-2 0-28 15,0-1-25-15,-2 1-35 0,-3-2-49 0,-1 1-45 16,6-4-55-16,-6 2-76 0</inkml:trace>
  <inkml:trace contextRef="#ctx0" brushRef="#br0" timeOffset="31174.17">2468 7043 420 0,'0'0'122'0,"0"0"-15"0,0 0 9 16,21-37-30-16,-12 24-43 0,2 2-16 15,0-1 18-15,2 1-7 0,0 1-13 16,0 0 0-16,1 2-8 0,3 2-5 16,0 2-5-16,2 0 0 15,0 3 0-15,1 1-4 0,-1 1-1 0,2 5-1 16,-1 5-2-16,-3 2-2 15,5 4 3-15,-3 6 3 0,1 8 1 0,-2-2-4 16,-2 4 1-16,-2-2 2 0,-5-5-3 16,0 2-1-16,-2 0-12 0,-4-3-30 15,-2-2-5-15,-1-3-2 0,-1-1-6 16,-3-3 0-16,-3-4 7 0,0-1 13 16,-1-5 3-16,-2-4 3 0,-3-2 30 15,1-6 6-15,-3-3 8 0,2-4-3 16,-1-1 9-16,2-3 4 0,0-1 24 15,2 0 0-15,5 0 6 0,3 1-6 16,2 0 3-16,5-1-13 0,6 2 0 16,5 1 5-16,4 1 6 0,3 2 5 15,3 2 0 1,7 0 4-16,8 0-10 0,-4 2-19 0,-6 1-14 16,-4 3-11-16,-7 2-4 0,3 0-8 15,2 0-24-15,0 1-18 16,-2-1-20-16,-3 2-22 0,0 0-40 0,-1 0-40 15,0 5-54-15,-3-1-123 0</inkml:trace>
  <inkml:trace contextRef="#ctx0" brushRef="#br0" timeOffset="31442.9">3344 7046 159 0,'0'0'84'0,"0"0"54"16,0 0-32-16,0 0-24 15,0 0-31-15,19-33-7 16,-19 32 7-16,0 1-4 0,0 1-23 0,-5 5 16 16,2 4 7-16,-1 3-3 0,-1 1-12 0,0 2-10 15,0 2-9-15,0 1-7 16,1 1-3-16,4-2-2 15,-1 0-1-15,1 0-1 0,1-2-15 0,5-2-44 0,-2-2-47 16,3 1-41-16,-2-2-130 0,1-5-53 16</inkml:trace>
  <inkml:trace contextRef="#ctx0" brushRef="#br0" timeOffset="31603.15">3488 6901 731 0,'0'0'100'0,"0"0"-85"0,0 0 146 16,-13-38-133-16,10 27-11 0,0 2-11 15,0-3-6-15,-1 4-29 0,1 0-40 16,0 2-18-16,1 0-3 0,1 4-36 16,1 0-61-16,3 1-91 0</inkml:trace>
  <inkml:trace contextRef="#ctx0" brushRef="#br0" timeOffset="32077.37">3653 6667 454 0,'0'0'71'0,"0"0"-71"0,0 0 142 16,0 0-112-16,0 0 4 0,0 0-23 15,0 0-7-15,0 0 4 0,29-28-6 16,-27 37 6-16,0 4 8 0,-2 5 6 16,0 5 3-16,0 2-15 0,-2 6-7 15,-1 7 0-15,1 10 9 0,-1 7 19 16,1 0-2-16,1-4 5 0,0-7-5 15,0-6 0-15,-1-3-10 0,1-7-7 16,0-6-2-16,1-5 2 0,0-2 10 16,0 2-2-16,0 0-5 0,1 1 7 15,2-4-8-15,0-4-2 0,1-3-1 16,1-2 1-16,1-4 4 0,0-1-4 16,3 0-3-16,0-3-4 15,0-1-2-15,2-2-3 0,0 0 2 0,2 0-2 16,2-1-2-16,0 0-6 0,1 0-9 15,0 0-14-15,1 1-17 0,-1-1-21 16,-1 0-18-16,-2-2-26 0,0 2-25 16,0-1-52-16,-4 0-81 0,-1 1 11 0</inkml:trace>
  <inkml:trace contextRef="#ctx0" brushRef="#br0" timeOffset="32281.77">3665 7010 594 0,'0'0'117'0,"0"0"-117"0,0 0 192 15,0 0-114-15,0 0 10 0,34-16-24 16,-16 9-15-16,4 1 2 0,-1-1-16 16,1 1-28-16,0-1-7 0,0 0-2 15,0 0-38-15,1 1-44 0,2 1-71 16,8 3-76-16,-4 0-140 0</inkml:trace>
  <inkml:trace contextRef="#ctx0" brushRef="#br0" timeOffset="32422.33">4158 7222 873 0,'0'0'147'15,"0"0"-147"-15,0 0 168 0,0 0-145 16,0 0-23-16,0 0-1 0,0 0-91 15,0 0-44-15,-7-40-66 0,14 26-47 16,3 0-82-16</inkml:trace>
  <inkml:trace contextRef="#ctx0" brushRef="#br0" timeOffset="33000.96">4769 6879 374 0,'0'0'93'15,"0"0"9"-15,0 0-20 0,0 0-56 16,0 0-4-16,0 0-14 0,0 0 23 16,21-34 6-16,-18 34-18 0,0 0 7 15,2 0-2-15,-1 2-2 0,0 5 0 16,3 4-2-16,-1 6-2 0,0 3-6 15,2 5-8-15,2 7 0 0,2 8-1 16,4 7 0-16,0-2 2 0,-1-8-3 16,-3-11 1-16,-3-8-1 0,2-3 16 15,2 2 13-15,3 1 17 0,1-1 8 16,0-3 3-16,-1-4-6 0,0-3 2 16,0-5-6-16,-1-2-9 0,0-6-2 15,0-4-7-15,-3-6 0 0,-1-4-1 16,1-14-1-16,-1-15-7 0,0-11-9 15,0 3-9-15,-4 15-4 0,-3 16-3 16,-2 16-56-16,-2-1 59 0,3-3-13 16,2 0-18-16,1 0-37 0,0 3-18 15,1 1-29-15,4 3-47 0,-2 3-10 16,12 4-52-16,-5 3-93 0,1 2 35 16</inkml:trace>
  <inkml:trace contextRef="#ctx0" brushRef="#br0" timeOffset="33658.17">5537 7090 226 0,'0'0'114'0,"0"0"29"0,0 0-31 16,0 0-63-16,0 0-15 15,33-22-22-15,-28 15 13 0,-1 0 7 16,0 0-1-16,-1-1 13 0,0 0 4 15,-1-2-2-15,1 0 0 0,-1 0-5 16,-1 1-10-16,1-1-8 0,-1-2-1 16,0 2-7-16,-1 0 2 0,0 1-3 15,-2 0-3-15,-1 1-11 0,-1 1 1 16,-2-1-3-16,-3 1 3 0,0 1-2 16,-2 0 0-16,-3 2-1 0,0 4-5 15,-3 0-9-15,-1 5 1 0,-2 4-6 16,-2 4-2-16,2 3-1 0,-1 4-1 15,2 3-3-15,3 4 3 0,2 1-122 16,3 1 25-16,3 1 122 0,1-2 7 16,2 0 55-16,4-2-33 0,1 0 42 15,0-2-38-15,5-3-15 16,1-1 11-16,1-2 10 0,1-5-1 16,2-3 2-16,0-3 3 0,3-5-4 15,0-2-5-15,-1-5 1 0,3-4-11 16,-2-2-5-16,0-2-2 0,2-1-5 15,-3 0 1-15,1 0-2 0,-1-2 1 16,-2-1 0-16,2 1-9 0,-2-1-3 16,2 0 0-16,-2 0 0 0,-2 1-3 15,2 2-3-15,-1 2-4 0,-2 2 0 16,0 0 1-16,-3 4 0 0,0 4 5 16,0 2-1-16,-3 0-3 0,-1 4 1 15,0 3 6-15,-5 4 1 0,1 2 1 16,0 2 1-16,0 1 0 0,1 1-1 15,1 0 0-15,2 0 0 0,0 0 6 16,1 0 2-16,4-2 3 0,2 1-1 16,5-1 1-16,1-1-1 0,4-3-4 15,0-1-4-15,2-3-2 0,3-4-1 16,-1-2-6-16,1-2-19 0,1-4-12 16,-2-3-6-16,1-1-22 0,-2-4-17 15,-1-3-38-15,1-19-63 0,-2 3-102 16,-6-3-177-16</inkml:trace>
  <inkml:trace contextRef="#ctx0" brushRef="#br0" timeOffset="33912.26">5947 6578 532 0,'0'0'96'15,"0"0"61"-15,10-14-45 0,-6 9-79 16,-1 3 5-16,0 1-27 0,-1 1-5 0,0 1-5 0,-1 7-1 16,1 6 15-16,-1 3 0 0,1 7 3 15,-2 8-2-15,0 11-1 0,0 9-5 16,-2 7-1-16,0-5-2 0,-2-4-1 16,1-6-3-16,2-2-2 0,0-2-1 15,1-1-33-15,0-4-66 0,2-6-59 16,4-2-52-16,-1-8-129 0</inkml:trace>
  <inkml:trace contextRef="#ctx0" brushRef="#br0" timeOffset="34293.19">6221 6993 214 0,'0'0'85'0,"0"0"84"16,0 0-2-16,8-42-131 0,-6 31 9 16,1 2-19-16,-1 0 0 0,-1 2 7 15,1 2-8-15,-2 1 10 0,1 1 0 16,-1 2-5 0,0 1-26-16,0 4-4 0,0 4 0 0,0 5 2 0,0 3 2 15,-1 5-1-15,0 4-2 0,1 0 2 16,0 4 6-16,2 1 10 0,3 0 6 15,4-1 4-15,0-1-2 16,3-3 1-16,2-3 7 0,0-4 10 16,3-1-18-16,-2-6-2 0,2-2 5 15,-1-6 5-15,0-3 1 0,1-1-11 16,-1-7-11-16,-1-3-8 0,0-6-6 16,-2-4-4-16,1-4-36 0,-2-3-12 15,-2 1 1-15,0 1-4 0,-2 2 8 16,-2 3-22-16,0 3-44 15,-2 0-44-15,5-2-50 0,-3 6-102 16</inkml:trace>
  <inkml:trace contextRef="#ctx0" brushRef="#br0" timeOffset="34716.42">6624 7027 182 0,'0'0'120'0,"0"0"87"0,0 0-56 16,0 0-87-16,0 0 15 16,0 0-32-16,39 20 1 0,-31-20 2 0,1 0 4 15,2 0 4-15,0-4 0 0,0-1-6 16,2-1-5-16,1 1-9 0,0-2-8 16,-1 0-8-16,2 0 0 0,-3-2-8 15,1-2-5-15,1 0-6 0,-2-1 0 16,1 1-3-16,-3 1-14 15,-3 3 10-15,-2 1-4 0,-3 3-12 16,-2 1-13-16,-4 2-10 0,-2 0-2 16,-4 0 19-16,-4 5-6 0,-3 4 24 15,-3 5 3-15,-1 3 4 0,1 4 1 16,0 2 2-16,2 3 0 0,2-1 11 16,4 0 12-16,3-1 7 0,4-1 1 15,3-2-4-15,2-3-9 0,4-3-2 16,5-2 0-16,3-3-1 0,3-2 1 15,4-4-3-15,4-1-3 0,3-2-5 16,1-1-7-16,9 0 0 0,5-2-20 16,8-4-39-16,3 0-52 0,-3-1-64 15,-12 2-103-15,-11-1-198 0</inkml:trace>
  <inkml:trace contextRef="#ctx0" brushRef="#br0" timeOffset="35346.01">8234 6800 344 0,'0'0'112'0,"0"0"48"0,0 0-70 0,16-25-54 16,-10 17-5-16,0-1-8 0,-1-2 11 15,0 2 10-15,1-1 7 0,-4 0 19 16,1-1 2-16,1 1-7 16,-4-3-5-16,0 1-20 0,0 0-18 15,0-1-8-15,-3-1-2 0,1 1-9 16,-1 0-2-16,0 1 0 15,-1 1 0-15,2-1 0 0,-2 5 2 0,1 2 3 16,1 1-3-16,-3 2-2 0,0 2-1 16,-1 0-7-16,-3 3-1 0,-1 5 0 15,-2 5 1-15,-2 2 3 0,-2 6 4 16,0 4-2-16,-6 8 2 0,-2 12 0 16,-4 11 0-16,-1 5 1 0,3-1 0 15,6-2-1-15,1-4 1 16,2 0 0-16,1-1 0 0,3-1 1 0,2-3-2 15,4-1 1-15,2-3-1 16,2-3-14-16,3-1-7 16,0-4-11-16,1-9-9 0,2-7-23 0,0-7-29 0,0-2-12 15,2-3-30-15,5-2-51 0,-1-3-120 16</inkml:trace>
  <inkml:trace contextRef="#ctx0" brushRef="#br0" timeOffset="35848.51">7846 7137 611 0,'0'0'149'0,"0"0"39"0,0 0-68 16,34-19-60-16,-13 11-19 0,5 2-22 15,1-1-11-15,0 2 0 0,9 1-6 16,3-2-2-16,-3 1 4 0,-3 0-4 15,-4 1 1-15,1 3-1 0,-2-2 0 16,4 2 0-16,-2-1-2 0,-7 2-2 16,3 0-3-16,-3-1 2 0,-4 1 5 15,-3 0 0-15,-3-1 1 0,-5 1 2 16,-2 0 2-16,-2-2 2 0,-1 2 4 16,-2-1 9-16,-1 1 7 0,0-2-9 15,0 2-7-15,0-1 2 16,0 1-8-16,-2-1-5 15,-1 1 0-15,-2 0-12 0,-3 4-10 0,-4 4-6 0,-4 5 15 16,-2 1 10-16,0 4 2 0,0 3-3 16,2 0 2-16,-1 1-2 0,5-2 4 15,2-2 0-15,0 0 0 0,5-2 0 16,3-3 0-16,2 0 1 0,1-5 4 16,5-1 7-16,4-3 6 0,0-4 4 15,2 0 0-15,2-7-4 0,-1-2-4 16,1-5 10-1,-2-1-2-15,-1-5-10 0,2-2-12 0,-5-2-3 0,-4-1-16 16,0 2-5-16,-4 2-14 0,0 3-15 16,-5 3-43-16,-2 1-45 0,-10 3-62 15,5 2-64-15,-1 4-120 16</inkml:trace>
  <inkml:trace contextRef="#ctx0" brushRef="#br0" timeOffset="36360.33">8461 7211 520 0,'0'0'154'0,"0"0"-16"0,0 0-43 16,0 0-52-16,22-41-4 15,-15 30-10-15,0-2 12 0,3 2 18 16,-1 0-8-16,1-1-2 0,1 2-11 15,0-2-12-15,-1 3-4 0,2-2-2 16,-2 2-6 0,-1 1-4-16,2 1-5 0,-6 1-1 0,0 2-3 0,-2 1-1 15,0 2-2 1,-1 1-5-16,2 3-13 0,4 5 4 16,-2 5 3-16,4 2 5 15,-1 6 6-15,2 2 2 0,1 5 0 0,3 0-60 0,-2 0 60 16,-3-2 0-16,2 1 0 0,-3-1 0 15,-2-2 0-15,-2 1-24 0,1-5-26 16,-3-3-9-16,-1-4 36 0,-2-5 6 16,0-3 11-16,0-4 6 0,0-1 14 15,-2-5 25-15,-5-3-6 0,1-6-17 16,0-3-11-16,0-3-3 0,1-2 0 16,2 2 6-16,3 2 30 0,0 0-6 15,4 3 6-15,5 1 0 0,2-2-4 16,7 2 2-16,3 2 8 0,0-1 1 15,3 3 3-15,1 1-12 0,0 1-15 16,-7 1-14-16,2 0 1 16,-1-1-8-16,-3 1-5 0,1 1-41 0,-4 0-42 15,4 0-35-15,-1 0-30 0,2 1-44 16,11-4-49-16,-5 4-112 0</inkml:trace>
  <inkml:trace contextRef="#ctx0" brushRef="#br0" timeOffset="36791.87">10599 6672 597 0,'0'0'134'15,"0"0"4"-15,0 0-27 0,16-21-58 16,-13 17-7-16,-2 0-8 0,1 3-5 15,-2 1-19-15,0 0-14 0,0 0-11 16,-2 5-12-16,1 4 8 0,-2 5 15 16,-2 6 7-16,0 8 5 0,-1 10-3 15,0 12 9-15,1 10-2 0,0 6 10 16,5-2-11-16,0-8-4 0,0-6-5 16,2-5-3-16,1-2-3 0,0-4 0 15,-1-1-46-15,0-3-10 0,5-7-24 16,-4-6-26-16,0-7-25 0,2-3-47 15,1-1-144-15</inkml:trace>
  <inkml:trace contextRef="#ctx0" brushRef="#br0" timeOffset="37122.82">10610 6712 435 0,'0'0'178'0,"0"0"-45"0,0 0-18 15,0 0-69-15,0 0-14 0,0 0-2 16,16-34-7-16,-5 30 10 0,0 0-5 15,3-1 5-15,3 1 4 0,4-1 2 16,4 1-2-16,-1 0-14 0,12-1-7 16,4 3-11-16,9 1-3 0,3 1-2 15,-5 0-3-15,-7 1-4 0,-5 5-25 16,-5-1-24-16,-5 0-27 0,-8 1-41 16,1-1-40-16,0 4-32 0,5 5-71 15,-6 1 27-15</inkml:trace>
  <inkml:trace contextRef="#ctx0" brushRef="#br0" timeOffset="37391.76">10683 7057 476 0,'0'0'187'0,"0"0"-69"0,0 0-9 15,0 0-32-15,0 0-19 0,0 0-2 16,33-8-9-16,-16 5 12 0,2 0-11 16,2-1 5-16,4 0-4 0,0 0-9 15,-1 0-16-15,0 1-17 0,4 0-7 16,1 2 0-16,1-1-23 0,6 2-28 16,6 0-32-16,8 0-49 0,2 2-42 15,-2 0-46-15,-12 0-113 0,-13-2-58 0</inkml:trace>
  <inkml:trace contextRef="#ctx0" brushRef="#br0" timeOffset="37882.37">12308 6921 223 0,'0'0'173'0,"0"0"-45"0,0 0-16 15,0 0-19-15,19 0-33 0,-11 0 2 16,4 0-5-16,1-1 5 0,2-1-16 16,-1 0-2-16,2 0-3 0,1 0-11 15,-1 0-12-15,0-1-11 0,-2 1-2 16,3-1-5-16,-2 1-3 0,0 0-49 16,0-1-57-16,5 1-53 0,-7 0-84 15,1 0-165-15</inkml:trace>
  <inkml:trace contextRef="#ctx0" brushRef="#br0" timeOffset="38085.44">12277 7146 695 0,'0'0'142'15,"0"0"-76"-15,0 0 53 0,0 0-22 16,44 21-63-16,-17-16-6 0,0-3-23 15,6 0-1-15,5 1-4 0,9 0-15 16,10 1-28-16,6 0-39 0,-3 1-22 16,-3-3-62-16,-19 0-66 0,-6-2-153 15</inkml:trace>
  <inkml:trace contextRef="#ctx0" brushRef="#br0" timeOffset="94072.33">13298 6924 12 0,'0'0'36'15,"0"0"-28"-15,-4 0 25 0,1 0 6 16,0 1-13-16,3-1 19 0,-2 0-1 15,1 0-1-15,-1 0-9 0,1 0 8 16,-1 0 3-16,-1 0 1 16,3 0-6-16,-3 0-4 0,2-3-4 15,-1 0-7-15,2-2-9 0,-2-2-1 16,2 0 3-16,0-4-3 0,2 1 2 16,3-1 2-16,-1 0 6 0,2 1-4 15,-1-1 0-15,2-1-4 0,-2 3-1 16,1-1 6-16,1 1-3 0,-2 2-6 15,0 0 0-15,2 2-7 0,-1-1-5 16,1 0 1-16,0 1-2 0,-1-1 0 16,2 1 1-16,1 2-1 0,-2 0 1 15,-1 0-1-15,2 1 5 0,1 0-3 16,-4 1-2-16,3 0 0 0,-3 1 0 16,3 0 0-16,0 3 0 0,-2 2 0 15,2 0 0-15,0 5 2 0,3 1-2 16,-3 2 1-16,0 2-1 0,-1 2 4 15,0 1-2-15,-1 3 1 0,-1 0-2 16,-2 4 3-16,-1 0-1 0,-2 3 4 16,-2 0-2-16,-2 2 2 0,-6 0 1 15,-1-2 1-15,0 1 1 0,-4-1-2 16,-2-3-4-16,-1 0-1 16,-2-3 2-16,-2 0-5 0,0-2 2 15,1-1-2-15,-1 1 0 0,-1-4-1 16,2-1 1-16,2 0-1 0,-1-2-2 15,5-2 3-15,0-1-2 0,2 0 1 16,3-2 1-16,3-2-1 0,2-2-1 16,3-1-3-16,2-2 1 0,0-1-3 15,0 0 4-15,2 1 3 0,3 0 1 16,4 1 7-16,2 1 6 16,1-2 2-16,6 1 1 0,4-2 3 15,-1 0-6-15,4 0-1 0,-1 0-1 16,1-2 1-16,2 0-6 0,-3 0-4 15,4 0-2-15,-2 0-1 0,0-1-1 16,-4 0-9-16,1-1-28 0,-3 2-28 16,-3-3-40-16,7 1-52 0,-6-1-78 15,-4-1-95-15</inkml:trace>
  <inkml:trace contextRef="#ctx0" brushRef="#br0" timeOffset="94260.66">13862 7325 825 0,'0'0'101'16,"0"0"-96"-16,3-5 7 0,-3 2-12 16,1-1-27-16,1-3-43 0,-1 1 8 15,1 0-71-15,5-3-63 0,-1 1-14 16</inkml:trace>
  <inkml:trace contextRef="#ctx0" brushRef="#br0" timeOffset="95044">14579 6960 106 0,'0'0'22'0,"0"0"22"0,0 0 52 16,0 0 0-16,-19-40-40 0,16 31-16 15,0 1 0-15,0-1 6 0,-1 1-13 16,3 0 3-16,-2 0-5 0,1 1-2 15,-2-2 0-15,4 2 7 0,-1 0-8 16,0-2-7-16,-1 2-2 0,2-2-3 16,-3 1-4-16,2 0 5 0,0 0-6 15,-2-1-2-15,0 1-8 16,0-1 5-16,-2 0 6 0,1 0-11 16,-1 0-1-16,0 1-2 0,-1-1-6 15,-1 1 5-15,2 0 3 0,-4 1-5 16,1 2-5-16,0 0-4 0,-3 2-21 15,-1 2-1-15,-1 1 8 0,-4 6-17 16,-2 3 17-16,0 3 14 0,-2 2-5 16,4 4-3-16,-1 0-2 0,1 2 5 15,3 2 7-15,1-1 4 0,2 2 2 16,3 2-1-16,2-2 5 0,2 1 2 16,3-1 0-16,1-2 1 15,3 1 5-15,5-3 6 0,4-1 9 16,3-1 0-16,3-2 6 0,1-4-3 15,1-1-3-15,-1-4 3 0,3-3-5 16,0-3 6-16,1-3-1 0,0-7-6 16,1-1-5-16,-2-3-5 0,-2-3-4 15,-1-2-4-15,-1-1 2 0,-3-2-4 16,-2 2 4-16,-2 0-2 0,0 1 3 16,-2 1-3-16,1-2-7 0,0 2 3 15,-4 2 0-15,2 0 4 0,-3 3-1 16,-1 1 0-16,-2 5 1 0,-1 2 3 15,0 2-3-15,-1 3-4 0,0 0-14 16,0 1-11-16,-2 8 5 0,-3 3 24 16,0 5 3-16,-4 5-3 0,1 3 1 15,0 9 2-15,-3 10-1 0,2 9 4 16,2 3-1-16,3-1-1 0,3-6 6 16,0-6-3-16,-1-2-3 0,2-4-2 15,0 0 2-15,0-4-2 0,0-4-4 16,0-5-15-16,2-6-36 0,-1-3-45 15,1 9-50-15,1-4-68 0</inkml:trace>
  <inkml:trace contextRef="#ctx0" brushRef="#br0" timeOffset="95674.01">14835 7038 112 0,'0'-6'98'0,"0"-2"-21"0,0-1 12 0,0 0-44 15,2-1-12-15,1-2-5 16,-1-2 11-16,1 0-2 0,1 1 6 0,1-1 0 16,0 0 0-16,1 1-14 0,0-1 2 15,-1 1-7-15,3 1-3 0,0-1-10 16,0 1-9-16,0 2-1 0,2-1-1 16,-3 3-1-16,3 0 0 0,2 1-1 15,-2 1-5 1,3 2 0-16,-1 2-2 0,-1 2-3 0,3 0 1 0,-3 5 0 15,1 4-9 1,2 4-9-16,-2 3 3 0,1 5 8 0,-4 4 7 0,1 4 6 16,-3 9 3-16,-3 8-1 0,-5 5 0 15,-8 3-4-15,-6-9 2 16,-3-10 0-16,5-11 2 16,-1-7 2-16,0 1 0 0,-2 2-9 0,-3 3 0 15,-3 1-3-15,3-2 12 0,-1-3 1 16,4-2 3-16,3-3 15 0,4-4 6 15,1-3 7-15,5-3-5 0,1-2-4 16,2-2 15-16,0 0 8 0,7-4-11 16,2 0-6-16,4-2 6 0,4 0 3 15,2-1 5-15,8 1 8 0,0-1-3 16,8 2-2-16,9-1-7 0,3 2-3 16,4 0-8-16,-7 1-16 0,-5 2-11 15,-12 0-3-15,-3 0-20 16,-7 1-29-16,-2 0-35 0,3 0-19 15,0 0-21-15,11-1-37 0,-7 0-51 16,-5 0-83-16</inkml:trace>
  <inkml:trace contextRef="#ctx0" brushRef="#br0" timeOffset="96359.76">15614 6913 191 0,'0'0'83'0,"0"0"-11"0,0-13 27 16,1 6-44-16,-1 0-29 0,3-1-10 15,0 0 9-15,-2-1-10 0,2 0 10 16,0 0 5-16,-1-3 0 0,3 3-2 16,-1-2 2-16,1 2 7 0,4-4-12 15,1 3-6-15,0-1-14 0,2 1 1 16,-2 1-1-16,-1 2 6 0,2-1-6 15,-2 2-3-15,-1 1-2 16,0 0 2-16,0 2-4 0,-1 2 4 16,0 0-2-16,-1 1 0 15,2 0-2-15,0 1 0 0,0 3 1 0,0 3-3 16,2 1-2-16,0 5 3 0,-2 2 0 16,2 2 1-16,-2 4 0 15,-1 2-3-15,-2 4 2 16,-3 2 2-16,-2 1 1 0,-1 6 0 0,-8 5 4 0,-2-6-4 15,-1-3 0-15,0-7 2 0,-3-7 0 16,1 2 2-16,-4 2 4 0,1-2 9 16,0-3-5-1,1-3 0-15,0 0-3 0,2-3 2 0,2-2 6 0,2 0 7 32,3-4-2-32,1-2 0 0,5 0-5 0,1-2-1 0,1-1 17 0,7 0 5 31,3-1-10-31,4-3 0 0,7 0 2 15,1 1 2-15,3 1 1 0,1 0-5 16,2 0-5-16,-2 1-10 0,-1-1-8 0,-1 0-5 16,0-1-1-16,0 0-14 0,-1 0-30 15,0 0-24-15,-3-1-26 0,1 1-30 16,-1-2-23-16,6-2-32 0,-5 1-109 16</inkml:trace>
  <inkml:trace contextRef="#ctx0" brushRef="#br0" timeOffset="97199.38">16376 6716 23 0,'0'0'20'0,"-5"1"0"0,2-1 24 16,0 0 41-16,0 0-29 0,1 0-15 15,0 0 2-15,1 0 14 0,1 0 9 16,0 0-3-16,0 0-6 0,0 0 0 15,0 0-1-15,5 0-5 0,-1-2-11 16,5 0-10-16,3 0-6 0,4 1-9 16,0-2-2-16,4 1-2 0,2 1-2 15,1 1-2-15,-2 0-1 0,0 3-1 16,-2 1-4-16,0 3-1 0,-2 3-2 16,-3 1 0-16,-1 3-6 0,-5 0-2 15,-3 1-5-15,-5 4 0 0,-2-1 3 16,-7 3-11-16,-6 0-1 0,-2 2 8 15,-2-2 11-15,1-2 2 0,1-1 3 16,1-1 2-16,2-4 3 0,1 0 12 16,2-2-1-16,2-4-4 0,3-3-7 15,1 0 0-15,3-2-3 0,2-1 2 16,0-1 5-16,2 0-4 0,4 0 18 16,4 0 4-16,3-1-12 0,4-1-8 15,3 2-2-15,0 0-3 0,3 0-1 16,3 0 0-16,0 0 1 0,3 3 5 15,-1 3-1-15,0 5 4 0,1 0 3 16,-6 3 6-16,-2 1 1 0,-6 2-4 16,-3-2-2-16,-8 2 6 0,-4 0 4 15,-4-1 2-15,-9 1-1 0,-2-2-5 16,-7-1-4-16,-3-2-2 16,-7 2-7-16,-8-1 1 0,-7-1-4 15,1 1-1-15,1-1-1 0,5-2 0 16,6-3-2-16,6-1 0 0,6-2 0 15,4 0-14-15,0 1-23 0,-1 1-25 16,-4-1-37-16,-10 1-53 0,7-1-89 16,3-4-198-16</inkml:trace>
  <inkml:trace contextRef="#ctx0" brushRef="#br0" timeOffset="104807.33">2497 10794 180 0,'1'-2'18'0,"0"-3"89"16,1 3-29-16,-1-3 0 0,0 3-10 15,0 0-25-15,-1 1-8 0,0 0 4 16,0 1-10-16,0 0-7 0,0 0-8 0,0 1-9 16,0 4 0-16,0 5 14 15,1 3 17-15,1 6-14 0,-1 3 0 16,0 12-3-16,-1 9 3 0,1 8-2 16,-1 5-7-16,0-4-2 0,-1-6-5 15,-2-5-1-15,1 0 3 0,-1-5-3 16,-1-4-4-16,4-10-1 0,-2-7-29 15,2-2-22-15,0 2-16 0,0 1-12 16,0 1-33-16,0-4-51 0,0-3-25 16,0-5-52-16</inkml:trace>
  <inkml:trace contextRef="#ctx0" brushRef="#br0" timeOffset="105387.71">2506 10861 129 0,'0'0'18'0,"0"0"41"0,0 0 28 16,0 0-22-16,-5-37-7 0,3 30-14 16,1 1 11-16,1 0 2 0,0 0-27 15,0-1-5-15,0 0-6 0,4 0 5 16,-1 0-1-16,1 0 0 0,1 0 6 15,1 0 4-15,0 0-7 0,2-1-11 16,1-1-4-16,1 2-6 0,4-1-3 16,2 1 0-16,3 0 1 15,1-1-1-15,3 2-1 0,2 0 1 16,0 2 1-16,1 0 0 0,-2 3 0 16,1 1 0-16,-2 0-3 0,-1 4 0 15,-4 1-3-15,-1 2 2 0,-6 2-2 16,-1 2-5-16,-4 0-14 0,-6 2 0 15,-1 4-5-15,-10 0-6 0,-2 3-5 16,-9 2-13-16,-2 0-8 0,-2 2-1 16,-2-2 9-16,-1-1 10 0,1-1 10 15,-1-2 7-15,1 0 5 0,0-3 19 16,3-1 0-16,-1 0 3 0,4-1 2 16,1 0 8-16,2-2 11 0,5-1 4 15,3-2 0-15,2-1-3 0,5 0-3 16,3 0-4-16,1 0 24 0,3 1 18 15,4 1-1-15,5 1 3 16,2-1 2-16,4 3-2 0,2 0-17 16,0-2 0-16,1 2-9 0,1-2-3 0,-2 2-18 15,1-2-8-15,0 1-2 0,-2-3-2 16,2 2-3-16,0-1 0 0,-1-1-13 16,2-2-29-16,0-1-27 0,1-1-32 15,9-1-48-15,-5-2-72 0,-1-1-67 16</inkml:trace>
  <inkml:trace contextRef="#ctx0" brushRef="#br0" timeOffset="105906.42">3136 11148 313 0,'0'0'84'0,"0"0"-8"0,0 0 19 16,0 0-55-16,5 0-3 0,0 0 19 16,5 0 23-16,1 0-12 0,4-2-33 15,-1 0 9 1,2 0-9-16,1-2-10 0,2 0-1 0,2-1 3 0,1-2-2 16,1-1-3-16,0-1-6 0,-2 0-6 15,2 1 0-15,-4-2-7 0,-1-1 2 16,-1-2-4-16,-3-1 0 0,-2 1-2 15,-5-2-5-15,-3 2 3 0,-4-1-12 16,-1 0-15-16,-7 2-5 16,-5 1-2-16,-1 1-1 0,-6 1 3 0,-1 6-9 15,-4 1-7-15,-2 2 20 16,-1 7 11-16,0 4-2 0,-1 0 15 16,4 3 1-16,2 2 5 0,1-1-3 15,4 2 3-15,5 1 2 0,2-1 0 16,6 1 13-16,2 0 19 0,3-1 8 15,2 2 11-15,4-2 6 0,3-1 3 16,2 1 5-16,5-2-17 0,0-1 6 16,5 0-23-16,2 0-9 0,2-2-1 15,1-2-9-15,1-1-5 0,2-1-1 16,0-4-4-16,-1 0-2 0,-1-4-5 16,0 0-30-16,-3-4-20 0,1-4-16 15,0 0-24-15,0-5-30 0,9-8-49 16,-6 1-111-16,-5 1-99 0</inkml:trace>
  <inkml:trace contextRef="#ctx0" brushRef="#br0" timeOffset="106398.17">3787 11029 210 0,'0'0'134'0,"0"0"-18"16,0 0-16-16,0 0-33 0,5-3-12 16,-1 3-25-16,-1 0-6 0,2 5-4 15,-1 2 0-15,1 2 1 0,1 5 6 16,1 6-1-16,-1 2 6 0,1 4-7 16,3 7-5-16,5 11-2 0,1 7-9 15,3 3-2 1,-3-3-4-16,-4-3-3 0,-5-7-1 0,-2 1-6 0,-2-3-10 15,-2-2 3-15,-1-2-8 0,0-7 6 16,0-6-12-16,-1-6-13 0,-1-1-4 16,-2 0-9-16,-1 0-2 0,-2-2-1 15,-2-4 3-15,-1-7-6 16,-2-2 15-16,-4-9 2 0,0-6 3 0,-2-4 40 16,1-6 6-16,1-3 51 0,2 1 27 15,2 0 12-15,5 1-10 0,3 0-65 16,3 3 63-16,1-1-1 0,5 1-24 15,3 2-4-15,3 0 0 0,2 1-1 16,1 4-1 0,3 1 2-16,1 1-13 0,-1 1-18 0,0 1-16 15,-2 2-8-15,1-1 0 16,-2 2-8-16,0 1-31 0,-2 0-22 16,-2-1-23-16,1 1-26 0,-3 0-54 0,-1-8-61 15,-3 3-109-15</inkml:trace>
  <inkml:trace contextRef="#ctx0" brushRef="#br0" timeOffset="106551.96">3800 10922 678 0,'0'0'10'0,"0"0"26"0,0 0-7 0,0 0-29 16,0 0-83-16,11-17-82 0,6 6-13 15,-2 3-45-15</inkml:trace>
  <inkml:trace contextRef="#ctx0" brushRef="#br0" timeOffset="106979.85">4119 11078 347 0,'0'0'60'0,"0"0"46"16,0 0-33-16,0 0-24 0,0 0-19 15,0 0 0-15,39 19 29 0,-25-19-4 16,0-2 0-16,4-3 1 0,0 0-6 16,1-4-2-16,1 1-4 0,-1-1-17 15,1-2-9-15,-1 1-7 0,-1-2-4 16,-1 0-3-16,-3 2-4 0,-1-2-1 15,-3 2-15-15,-3-2-17 0,-2 3-3 16,-4 0-18-16,-1 1-3 0,-6 2 3 16,-3 1-13-16,-6 1-10 0,-2 4-5 15,-5 1 22-15,-1 5 10 16,0 4 6-16,-2 1 9 0,1 4 17 16,2 3 7-16,3 2 4 0,0 2 4 15,6 0 3-15,1 2 15 0,6-1 35 16,3-1 28-16,2-2-2 0,2-3-1 15,5-1-8-15,2 0-18 0,2-4-11 16,1-1-11-16,3-3-5 0,0-1-11 16,0-3-11-16,2-3 0 0,1-1-21 15,-1-5-35-15,4 0-30 0,-2-5-41 16,12-7-65-16,-5 2-69 0</inkml:trace>
  <inkml:trace contextRef="#ctx0" brushRef="#br0" timeOffset="107358.37">4794 10957 429 0,'0'0'79'15,"0"0"12"-15,0 0-13 0,0 0-70 16,1-33-8-16,-6 26-20 0,-2 0 4 15,-3 3-2-15,-2 2-11 0,-3 2 19 16,-3 3 1-16,-3 4 1 0,-4 6 7 16,3 2 0-16,-1 1 0 0,-1 2-5 15,2 2 0-15,5-1 2 0,1 0 4 16,4 0 6-16,3-1 26 0,2 0 29 16,3-3-17-16,4-1 3 0,0 1 17 15,5-2-2-15,3-1-3 0,1-3-4 16,2 2 10-16,5-3-10 0,0-1-3 15,3-2-4-15,3-2-16 0,-1-2-12 16,2-1-14-16,2-1-6 0,0-3-13 16,0-1-29-16,0-1-32 0,0 0-16 15,0-1-22-15,1 1-25 0,6-3-44 16,-6 2-75-16,-5-1-91 0</inkml:trace>
  <inkml:trace contextRef="#ctx0" brushRef="#br0" timeOffset="107774.2">5159 10529 455 0,'0'0'19'0,"0"0"83"15,0 0-20-15,0 0-59 16,0 0-22-16,16-11-1 0,-16 19-7 16,2 6 7-16,-2 6 3 0,-2 5 3 15,-2 9 6-15,-3 9 6 0,-2 9 4 16,-2 2 4-16,2 0-9 0,0-5-2 16,2-6-4-16,1-3-6 0,2-2 5 15,1-2 14 1,0-3 7-16,2-5 2 0,1-7-2 15,0-4 11-15,1-4 1 0,2 2-7 16,1 2-1-16,2-2-3 0,3-2 2 16,0-5-7-16,1-1-6 0,2-4-5 15,1-2-2-15,1-1-6 0,0-1-2 16,2-3-6-16,0-1-5 0,1 1-7 16,-1-1-9-16,2-1-9 0,-1-1-18 15,1 2-13-15,-2-1-14 0,-1-1-27 16,0 0-33-16,-2-4-55 0,-2 0-120 15</inkml:trace>
  <inkml:trace contextRef="#ctx0" brushRef="#br0" timeOffset="108008.71">5060 10947 631 0,'0'0'116'0,"0"0"57"16,0 0-77-16,41-6-11 16,-20 1-13-16,3-1-16 0,3 2 2 15,1-2-26-15,1 0-20 0,0-1-3 16,0 1-9-16,1 2-3 0,-1-1-18 16,7-1-29-16,5 2-28 0,11 1-28 15,1 1-45-15,3 0-54 0,-17 2-95 16,-7-1-97-16</inkml:trace>
  <inkml:trace contextRef="#ctx0" brushRef="#br0" timeOffset="108495.16">7007 10628 382 0,'0'0'98'15,"0"0"30"-15,0 0-20 0,19-36-35 16,-12 23-17-16,0 3-23 0,-2-1-5 16,0 0 4-16,0 1-19 0,-4 3 0 15,0 2 4-15,2 2 4 0,-3 0 1 16,0 3-13-16,0 2-9 0,-3 5-9 15,1 5 7-15,-5 6 2 0,0 8 2 16,-2 11 0-16,-4 11-1 0,2 15-1 16,2 4-1-16,2-3-16 0,4-3-10 15,1-5-2-15,-1 0-4 0,0-2-59 16,3-1 19-16,0-4-45 0,4-2-36 16,2-13-33-16,0-8-60 0</inkml:trace>
  <inkml:trace contextRef="#ctx0" brushRef="#br0" timeOffset="108850.98">7438 10661 590 0,'0'0'51'0,"0"0"78"0,10-33-16 16,-5 20-57-16,-1 3-36 0,1 1-15 15,-2 5-1-15,-2-1 3 0,0 4-7 16,-1 1-9-16,1 2-10 0,-1 6 9 16,0 5 10-16,0 5 2 15,0 7 10-15,-2 9-4 16,-1 10 1-16,-3 11-7 0,1 4 1 0,0-2-1 15,3-3 2-15,1-9-4 16,1 0 1-16,0-3-1 0,0-3-6 16,2-1-10-16,1-5-18 0,1-5-37 15,-1-5-30-15,2 1-48 0,-3-6-73 16,1-3-74-16</inkml:trace>
  <inkml:trace contextRef="#ctx0" brushRef="#br0" timeOffset="109180.19">7051 10960 406 0,'0'0'89'0,"0"0"32"0,0 0 34 16,0 0-51-16,0 0-17 0,40 7-15 16,-26-7-3-16,3-2-6 0,0-1-31 15,5-1-3-15,2 0-19 0,-2-1-10 16,2 0 0-16,1 1-16 0,0 0-18 15,2 1-27-15,2-1-36 0,-1 3-50 16,14 1-60-16,-8 0-123 0</inkml:trace>
  <inkml:trace contextRef="#ctx0" brushRef="#br0" timeOffset="109697.98">7852 11117 433 0,'0'0'66'15,"0"0"-66"-15,0 0 96 0,0 0-25 16,0 0-36-16,0 0-10 0,27-35-19 15,-27 29 6-15,0 1-10 0,0 2 7 16,-3 0-6-16,-1 0-3 0,-1 3-4 16,-4 0-1-16,1 0 2 0,-2 6-4 15,-1 2 4-15,-3 3-1 0,1 0 3 16,0 4 0-16,2 2 1 0,2 1 0 16,3 0 0-16,0 2 0 0,4-2 2 15,2 1 13-15,1 0 15 0,4-3 5 16,3 0 6-16,1-2 9 0,2-3-1 15,2 0 0-15,1-3 1 16,1-4 3-16,1-1-3 0,1-3 7 16,-1-2-4-16,2-5-12 0,-2-4-8 15,-1-3 0-15,-1-6-7 0,-2-3-4 16,-1-10-8-16,-3 5-7 0,-3 1-7 16,-1 3-5-16,-4 6-6 0,0 3-6 15,-4 1-6-15,-4 4-9 0,-1 0-3 16,-3 5-15-16,0 2-17 0,-2 3-11 15,-4 4-15-15,1 5-8 0,1 4-5 16,-3 10-37-16,7-3-104 16,3-4-107-16</inkml:trace>
  <inkml:trace contextRef="#ctx0" brushRef="#br0" timeOffset="110500.67">8372 11355 1004 0,'1'0'28'16,"3"0"2"-16,0 0-30 0,5-2-14 0,2-9-150 15,-1 2-109-15,-1-3-281 0</inkml:trace>
  <inkml:trace contextRef="#ctx0" brushRef="#br0" timeOffset="124676.25">2903 8418 88 0,'0'0'31'0,"1"-5"38"16,0 2 24-16,1-1 7 0,-1 2-6 16,0-1-34-16,0 1 2 0,1 0 5 15,-1-2-6-15,-1 3-5 0,1-1-9 16,0 0-5-16,-1 1-7 0,0 0-4 15,0 1-8-15,0 0-9 0,0 0-7 16,0 2-7-16,0 4 0 0,0 5 2 16,0 5 9-16,0 12-6 0,-2 14 1 15,-2 16-3-15,0 10 3 0,0 0 0 16,1-2 1-16,1-5-2 16,2-5 3-16,-2-2-4 0,1-5-2 0,-1-5 0 0,1-3-2 15,-1-4 0-15,0-5-10 0,1-8-32 16,-1-8-31-16,2-5-35 0,-1-4-19 15,1-1-27-15,0-6-96 0,0-1-15 16</inkml:trace>
  <inkml:trace contextRef="#ctx0" brushRef="#br0" timeOffset="125067.72">2878 8544 364 0,'0'0'51'0,"0"0"87"16,0 0-11-16,-5-42-18 0,5 30-21 16,0 0-33-16,0 2 6 0,0-1-4 15,2 1-18-15,0-1-2 0,1 2-10 16,1 0-4-16,0-1-8 0,2 2-7 16,3 0-2-16,0 0-3 0,3 1 0 15,2 1-2-15,1 0 1 0,4 4 0 16,0 1 1-16,4 1 0 0,0 3 3 15,1 5-2-15,-1 3-1 0,1 2 1 16,-1 1-1-16,-3 3-2 0,-4 0 3 16,-2 1-3-16,-6 1 5 0,-4-3-2 15,-3 2 3-15,-2-2-1 0,-7-1 4 16,-5 1 0-16,-3-3-3 0,-3 1-4 16,-4-2-3-16,1-3-11 15,-3-2-16-15,0-1-21 0,-1-2-15 0,1-3-20 16,1-1-13-16,2 0-22 0,3-1-13 15,3-3-23 1,7-1-90-16,4 1-19 0</inkml:trace>
  <inkml:trace contextRef="#ctx0" brushRef="#br0" timeOffset="125431.68">3601 8643 104 0,'0'0'93'0,"0"0"3"16,0 0 28-16,0 0-61 0,-10 0 43 15,9 0-46-15,1 0 5 0,0 0-4 16,0 0-12-16,2 0-2 0,3 0 1 16,2 0 22-16,8 0 18 0,0-1-15 15,5-2-32-15,2 1-23 0,1-3-15 16,3 1-3-16,1-1-32 0,2-1-25 15,0 2-42-15,2-1-38 0,12-1-53 16,-6 0-81-16,-4 0-59 0</inkml:trace>
  <inkml:trace contextRef="#ctx0" brushRef="#br0" timeOffset="125870.84">4220 8575 387 0,'0'0'46'0,"0"0"-46"0,0 0 98 15,0 0-50-15,0 0 4 0,27-37-26 16,-24 32-4-16,0 2 9 0,0 1-26 15,0 2-5-15,0 1-11 0,2 5 1 16,2 4 10-16,0 3 0 0,1 3 8 16,-1 3-3-16,1 3-1 15,0 1 1-15,2 0-3 0,1 1 5 16,1-1 4-16,3-1 11 0,1-1 20 16,1-1 10-16,1-2 6 0,0-2-2 15,2-3 3-15,-4-3-4 0,2 0 4 16,-4-7-9-16,3-2-2 0,-3-1 0 15,2-4 2-15,-2-8 1 0,2-3-5 16,-1-7-27-16,3-16-15 0,2-12-4 16,-1-8-24-16,-3 5 1 0,-6 16-8 15,-4 15-3-15,-2 9-23 0,4 0-26 16,-1-2-45-16,2 2-23 0,0 4-41 16,7 3-39-16,-2 2-92 0</inkml:trace>
  <inkml:trace contextRef="#ctx0" brushRef="#br0" timeOffset="126566.83">5005 8651 193 0,'0'0'90'0,"0"0"40"0,0 0-40 16,0 0-19-16,36-29-20 0,-29 22-5 15,-2 1 9-15,1 0-6 0,-2-1-10 16,0 0 9-16,-1 1-9 16,0 2-8-16,-1 0 0 0,-1-2-3 15,-1 2-5-15,1-1-5 16,-1-1-4-16,0-1-2 0,0 1 0 0,0 2-4 16,0-2-4-16,-2 0 3 0,0 0 4 15,-1 1-4-15,-1 1-3 16,-1-1-4-16,-2 2-5 0,0 0-4 0,-4 1-13 15,-2 2 1-15,-4 4 1 0,-2 5-7 16,-2 2-7-16,-2 5 1 0,2 2 0 16,2 2-9-1,1 1-2-15,0 2 2 0,7 0 9 0,2 0 6 0,0-2 20 16,4 1 6-16,3-1 1 0,1-1 0 16,1-4 4-16,3 1 13 0,2-3 5 15,2-5 7-15,1-1 16 0,0-4 4 16,1-4 11-16,1 0 13 15,1-7-12-15,2-4-23 0,-1-3-11 16,0 0-12-16,1-2-9 0,0-2-3 16,0 1-1-16,0-2-1 0,-3 3-1 15,3-2-1-15,-3 2-1 0,0 3-1 16,-1 0 0-16,-1 4-4 0,-2 1-8 16,-2 2 6-16,-1 0 1 0,-1 5 2 15,-2-1-6-15,0 2-9 16,0 0-3-16,0 0-4 0,0 3-7 0,-2 2 21 15,0 3 12-15,0 1 1 0,0 4 1 16,1 1 2-16,1-1 1 16,0 2-1-16,0 0 1 0,0 2 6 15,0-2 17-15,0-1 4 0,2 1 7 16,1-3-6-16,1-1-3 0,3 0 1 16,-1-2-13-16,1-3-7 0,2-1 2 15,0-4-3-15,3-1-8 0,0-1-5 16,4-6-37-16,-2-2-31 0,3 0-2 15,-1 1-15-15,4-5-25 0,-2 1-78 16,-4 0-174-16</inkml:trace>
  <inkml:trace contextRef="#ctx0" brushRef="#br0" timeOffset="126870.09">5367 8165 558 0,'0'0'44'0,"0"0"73"0,11-18-68 16,-8 13-11-16,-1 3-23 0,-1 1-9 15,0 1 10-15,-1 0-16 0,0 3-6 16,0 4 6-16,0 5 40 0,0 5 2 15,-1 3-13-15,0 7-13 0,-1 6-7 16,0 9-4-16,-1 8-3 0,2 4 1 16,-1-2-1-16,0-5 2 0,1-4-4 15,1-3 2-15,-1-1-2 0,0 1-4 16,1 0-38-16,0-3-44 0,0-7-52 16,2 2-39-16,1-11-71 0,0-5 9 15</inkml:trace>
  <inkml:trace contextRef="#ctx0" brushRef="#br0" timeOffset="127360.44">5653 8656 321 0,'0'0'66'16,"0"0"106"-16,0 0-102 0,32-45-5 15,-25 34-11-15,-2-1-14 0,-1 0 15 16,0 3-6-16,-2-1-12 0,0 0-4 16,-1 2-9-16,0 0-1 0,1-1-7 15,-2 2-7-15,1 2-1 0,0-1 1 16,-1 1 0-16,1 3-4 0,-1 2-4 16,0 0-1-16,0 0-8 15,0 5 4-15,-1 2 2 0,-1 2 0 16,-2 5 0-16,0 1 2 0,-1 6-2 15,0 1 1-15,1 6 1 0,-1 1 0 16,2 2-1-16,1 0 1 0,0 2 2 16,2-4 2-16,2 1 7 0,4-4 0 15,1 0 10-15,3-5-12 0,0-5-5 16,1-1 19-16,0-3 12 0,-1-5 6 16,0-3 10-16,1-4 10 0,-1-3-3 15,2-5-21-15,0-7-15 0,-1-5-7 16,0-10-3-16,2-11-7 0,0-6-3 15,-1 4-1-15,-2 10-1 0,-4 12-4 16,-1 6-11-16,0 0-10 0,1-1-15 16,0 2-15-16,-3 1-30 0,1 2-21 15,-1 4-9-15,-2 2-16 0,1 1-39 16,0 2-37-16,4 0-95 0</inkml:trace>
  <inkml:trace contextRef="#ctx0" brushRef="#br0" timeOffset="127897.74">6036 8700 242 0,'0'0'111'0,"0"0"55"15,0 0-115-15,0 0 10 0,0 0-18 16,17-8-14-16,-13 6 9 0,-1 0-7 16,1 2 1-16,0-1 11 0,4 1-6 15,0-1 4-15,0 1 2 0,4-3-1 16,0-1-6-16,4-1-17 0,2-1-17 16,1 1 3-16,-1-2-4 0,2 0 0 15,2-3-1-15,-1 2 1 0,1-2-1 16,2-2 0-16,-3-1 4 0,-2 0-4 15,-4 3 9-15,-4-1 12 0,-5 3-3 16,-1 0-7-16,-5 0-11 0,0 2-4 16,-5 1-9-16,-6 3 1 0,-4 1-8 15,-3 1 2-15,-3 2 5 0,-2 5 0 16,-1 3 1-16,1 2-1 0,-1 5 9 16,0 0 4-16,1 4 0 0,5 2 1 15,1 2 6-15,6 0 7 0,4 0 6 16,3 1 10-16,4-3 0 0,2-1 1 15,4-1 4-15,3-2-1 0,1-3 4 16,5 1 5-16,0-3 0 0,4-3 1 16,2-1-5-16,2-4-16 0,0-3-12 15,1-3-4-15,1 0-5 0,0-2-2 16,0-2-11-16,1 2-29 0,0-3-18 16,0 2-29-16,-2-1-46 0,-3 1-33 15,4-1-59-15,-6 3-123 16</inkml:trace>
  <inkml:trace contextRef="#ctx0" brushRef="#br0" timeOffset="129407.55">8190 8357 5 0,'0'0'56'16,"0"0"7"-16,0 0-9 0,14-8-9 15,-10 5-2-15,0 1 8 0,-1 1-4 16,0 0-4-16,1-1 6 0,0 0 19 15,-1 1-18-15,-1 0-3 0,1 0 2 16,-1-1-1-16,-1 1-2 0,2 0-10 16,-3 0-2-16,2 0-5 0,0 1-2 15,-1-1-7-15,2 1-5 0,-1-2-1 16,0 0 0-16,2 1-5 0,-2 0 2 16,2 0 1-16,0-2-2 0,0 1-2 15,-2 1 1-15,1-1-3 0,0-1 0 16,-1 1 3-16,0 2 2 15,-1-1 2-15,0 1-3 16,2-1-2-16,-3 0-1 0,0 0 0 0,0 1-2 16,1-1 0-16,-1 1-2 0,0 0 0 15,0 0 2-15,1 0-2 0,-1 0 0 16,0 0-3-16,0 0 0 0,0 0-1 16,0 0-2-16,0 0-4 0,0 0 7 15,-1 3 1-15,0 0 2 0,-3 3 0 16,-1 1 1-16,0 1-1 0,-1 0 1 15,-3 2 2-15,0-1 0 0,0 2 3 16,-4-1-1-16,0 0 4 0,0 1-4 16,0 0 5-16,-3 0-5 0,-1-1 2 15,2 1-1-15,-2 0-4 0,1-1 0 16,-1 2 1-16,-1-3-2 16,2 1 0-16,-2 0 0 0,5-3 6 15,-4 2-2-15,4-3 0 0,1 0 0 16,1 0 2-16,2-2-1 0,3 1 0 15,-3-1 2-15,5-1-2 0,-1 1-2 16,2-2-1-16,2-1-2 0,-2-1 3 16,2 1-4-16,0 0-1 0,0 0 1 15,1-1-3-15,0 0 0 0,0 0 0 16,1 0-2-16,1 1-4 0,4 2 6 16,2 0 1-16,5 1 4 0,3 3-2 15,4 0 0-15,2 4-1 0,-1-1 2 16,3-1-3-16,2 3 3 0,0-1 0 15,0 0 5-15,-2 1 2 0,1-1 0 16,-3-1 1-16,-2 0-5 0,-3 0 2 16,-3-3-2-16,-3-1-5 0,-3-3-2 15,-2 1 0-15,-1-2 0 0,-3-1-2 16,0-1 0-16,-2 1-4 0,1-1-21 16,-1 0-13-16,0 0-17 0,0 0-20 15,1 0-28 1,1 0-26-16,6-1-52 0,0 0-56 0,1-4-158 0</inkml:trace>
  <inkml:trace contextRef="#ctx0" brushRef="#br0" timeOffset="130361.59">9719 8520 437 0,'3'-5'25'0,"-1"0"-21"0,2-4 36 0,3 0-5 16,-1 1-29-16,0 0-5 0,0 1 5 15,1-1 21-15,2-3-13 0,-4 3 12 16,0-1 17-16,0-2 4 15,-2 3 0-15,0-2-12 0,-3 0-1 16,0 2-17-16,0 0-17 0,-5-1 24 16,-3 1-3-16,0-1-16 0,-4 3 1 15,-1 2-5-15,-4 1-1 0,-1 2 0 16,-2 1-3-16,-2 4-1 0,-2 4 2 16,0 5-2-16,-1 3 0 0,3 4 4 15,0 3-1-15,1 4-4 0,4 7 1 16,2 5 4-16,6-2 0 0,3-6 4 15,6 3-1-15,1-11-3 0,6 3 1 16,2 2 5-16,4-6-1 0,4 4 15 16,1-5 14-16,4-2-4 0,0-3 3 15,6-4 4-15,-1-5 0 0,8-6-5 16,6-6-3-16,6-9-11 0,-4-6-6 16,-13-1-1-16,-3-8 0 0,-4-10 5 15,0-7 3-15,-3-6-7 0,-5 2-10 16,-9 11 3-16,-3 5 1 15,-3 11-3-15,0 6-2 0,-5 5 0 16,-7-2-2-16,-1-2-8 0,-6 1-10 16,-3 3-5-16,-2 2-13 0,-5 4-8 15,3 3-18-15,-1 0-21 0,2 3-30 16,7 1-31-16,-5 6-34 0,7 1-99 16</inkml:trace>
  <inkml:trace contextRef="#ctx0" brushRef="#br0" timeOffset="130533.9">10128 8742 824 0,'0'0'129'0,"0"0"-39"0,0 0-31 0,0 0-34 15,0 1-23-15,0-4-2 0,0-3-82 16,-1-2-49-16,1-8-113 15,1 4-86-15,4-1-11 0</inkml:trace>
  <inkml:trace contextRef="#ctx0" brushRef="#br0" timeOffset="131070.93">10749 8432 173 0,'0'0'95'0,"0"0"-23"0,0 0 29 15,0 0-23-15,0 0-29 16,0-35-14-16,0 30 22 0,0-1 9 15,-1 3-4-15,-1-1 3 0,0 1-28 16,-1-1-16-16,-2 3-15 0,0 1-6 16,-1 0-1-16,-6 1-6 0,-1 6 1 31,-1 3 0-31,-2 2 6 0,-1 4-3 16,1 2-3-16,0 3-17 0,5 3 4 15,0 2 3-15,1 0 10 0,4 2 6 16,3-2 0-16,3-2 2 0,0 2 5 15,8-2 15-15,3-2 1 0,3 0-1 16,2-4 4-16,0-3 4 0,4-2 11 16,-2-5 14-16,2-3 12 0,2-4-5 15,1-3-13-15,0-9-10 0,1-1-8 16,-2-6-1-16,-3-5-2 0,0-12-7 16,0-12-14-16,-2-2-3 0,-7 6-3 15,-8 13-1-15,-2 15-6 0,0 6-7 16,-5 0 0-16,-5-3-30 0,-7 4-14 15,-3 2-13-15,-3 2-10 0,-1 4-10 16,0 0-12-16,7 4-26 0,0 3-20 16,-1 9-54-16,3-2 15 0,5-1-23 0</inkml:trace>
  <inkml:trace contextRef="#ctx0" brushRef="#br0" timeOffset="131854.82">11206 8440 14 0,'0'0'89'0,"0"0"-31"0,0 0 4 15,3-9-11-15,-3 5-18 0,2-1 0 16,-2 3-3-16,3-4 4 0,-3 3 2 16,4 0 7-16,-4 1 34 0,0 0-15 15,2-1-2-15,-1 2-1 16,-1-2-11-16,2 1 7 0,-1 0 0 16,1-1-6-16,0 0-12 0,-2 1-10 15,1 0-10-15,1-1 0 0,-2 2-2 16,0 1-4-16,0 0-11 0,0 0-2 15,0 0-17-15,-3 3-6 0,1 2 25 16,-3 4 2-16,2 2 1 0,-4 3-1 16,5 1 0-16,-3 3-2 15,2-1 0-15,0 2 2 0,1-2 0 16,0 0 0-16,2-1 1 0,0 0 5 16,2-3 0-16,0-1 1 0,1-3 2 0,2-2 4 15,0-1 1-15,5-2 9 0,-2-3 9 16,2-1 12-16,2 0-1 0,-2 0-8 15,3-2-9-15,2-1-4 16,1 1-1-16,0-3-6 0,0 4-8 16,1-2-2-16,0 1-4 0,1 1-3 15,1 1-1-15,-3 1-2 0,4 8-3 16,-1 1 3-16,0 4 1 0,0 2 2 16,-1 5 3-16,-1 2-2 0,-3 1 4 15,0-2 1-15,-4 3-1 0,-2-3 1 16,-2-1 0-16,-3-1-3 0,-3-4 4 15,-3 0-1-15,-6-2 0 0,-1-2-1 16,-3-3-5-16,-4-1-2 0,-5-3-13 16,1-3-11-16,-4-1-16 0,1-1-13 15,1-1-12-15,5-2-12 0,-2-3-23 16,7 1-27-16,2-4-47 0,3-4-44 16,5 3-79-16</inkml:trace>
  <inkml:trace contextRef="#ctx0" brushRef="#br0" timeOffset="132308.38">11326 8370 281 0,'0'0'207'15,"3"0"-95"-15,2 0-4 0,9 0-16 16,2-2-9-16,7-1-21 16,4 1 0-16,8-3-9 0,4 3-19 15,10-4-11-15,0 3-14 0,-4 0-7 16,-6 2-2-16,-2 0-5 0,2 1-15 15,-8 0-32-15,-4-1-40 16,6-1-50-16,-7 0-53 0,-2 0-144 0</inkml:trace>
  <inkml:trace contextRef="#ctx0" brushRef="#br0" timeOffset="146056.2">1891 12911 42 0,'0'0'67'0,"0"0"8"0,0 0 15 0,0 0 1 16,3-6 9-16,-3 5-25 0,0 1-4 16,0-1-2-16,1 0-16 15,-1 1-3-15,1-1-7 0,-1 1-6 16,1-1-4-16,0 0-3 0,-1 0-2 15,0 0-4-15,0 1-8 0,0 0 5 16,0 0-1-16,0 0 1 0,0 0-16 16,-1 2-5-16,-1 1-8 0,-2 6 7 15,-4 4 1-15,0 8 2 0,-2 5-2 16,-5 9 3-16,0 9-3 0,-4 4 1 16,2 3 2-16,0-3-2 0,1-3 1 15,1-5-1-15,-1-1-1 0,3-7-13 16,3-7-34-16,2-9-5 0,0 1-17 15,1 0-21-15,0 2-29 0,1-1-44 16,1-5-44-16,1-4 11 0</inkml:trace>
  <inkml:trace contextRef="#ctx0" brushRef="#br0" timeOffset="146416.39">1810 12939 315 0,'0'0'93'0,"0"0"-93"0,15-49 106 16,-9 28 1-16,1 0-25 0,0 2-10 16,0 1-14-16,0 3 1 0,-2 0-13 15,0 3-5-15,-1 2-8 0,0 4-13 16,0 1-8-16,-4 2 0 0,1 1-6 16,0 2-4-16,1 0-2 0,1 0-9 15,1 5 4-15,1 1 1 0,2 4 3 16,2 4 1-16,0 4 1 15,0 2 0-15,-1 4 3 0,2 3-2 16,-1 10 2-16,0 7-1 0,2 7-1 16,0 1 2-16,-3-2 0 0,0-4-3 15,-2-6 0-15,-2 2-2 0,-1-1 0 16,-2-2-9-16,0 0-11 0,-1-3 4 16,0-6-11-16,0-10-35 0,0-4-11 15,0-2-20-15,0 2-5 0,-1-1-29 16,0 2-37-16,0-4-32 0,0-8 24 0</inkml:trace>
  <inkml:trace contextRef="#ctx0" brushRef="#br0" timeOffset="146628.97">1840 13200 381 0,'0'0'148'0,"0"0"-13"0,0 0-4 16,0 0-35-16,0 0-17 0,0 0-8 15,0-5 5-15,5 4-8 0,4 0 1 16,1-1-5-16,3 1-17 0,1-2-20 16,2 0-19-16,1 2-8 15,0-2-21-15,3-1-31 0,1 0-24 16,1 0-45-16,-1 0-45 0,10-1-33 16,-5 2-77-16,-3 0-121 0</inkml:trace>
  <inkml:trace contextRef="#ctx0" brushRef="#br0" timeOffset="147009.54">2354 12768 505 0,'0'0'55'0,"0"0"-55"0,0 0 69 15,0 0 2-15,0 0-42 0,0 0-29 16,0 0-17-16,0 0 17 0,-7 45 14 16,0-10-3-16,-1 12-4 0,-3 13-3 15,-1 1 3-15,3 1 2 0,1-7 4 16,-1-5 4-16,2-1 7 0,-1-1 4 16,2-6-21-16,1-5 12 0,3-4-2 15,0-11-3-15,2-4 5 0,0-4 6 16,2 2-5-16,2 0-6 0,2 0-5 15,1-1-1-15,3-5-2 0,0-3 3 16,1-1 5-16,3-5 3 16,-1 0-3-16,2-1-3 0,1 0-5 15,1-2-6-15,-1-3 0 0,1 0-5 16,0-1-17-16,0-1-13 0,0-1-18 16,0-1-24-16,-1 0-37 0,2-8-65 15,-5 1-144-15</inkml:trace>
  <inkml:trace contextRef="#ctx0" brushRef="#br0" timeOffset="147212.74">2226 13293 587 0,'0'0'151'0,"0"0"-37"16,0 0 42-16,49-10-50 0,-24 4-13 15,2-2-33-15,3-1-25 0,0 1-35 16,0-2-4-16,5-1-42 0,8-2-26 16,11 0-42-16,3 2-59 0,-14 3-85 15,-9 3-193-15</inkml:trace>
  <inkml:trace contextRef="#ctx0" brushRef="#br0" timeOffset="147558.85">3642 12796 410 0,'0'0'96'0,"0"0"-96"0,0 0 119 15,6-34-29-15,-5 27-26 0,-1 0-19 16,0 3-12-16,1 0 6 0,-1 3-14 16,0 1-6-16,0 0-16 15,0 1-3-15,0 7-11 0,-2 5 11 0,-2 5 21 16,-2 7 19-16,-1 11-5 0,-3 7-21 16,-4 15-2-16,-1 1-5 15,0-2-3-15,2-5-2 0,3-6 0 0,1-3-2 16,3 0-8-16,0-3-18 0,1 0-13 15,2-3-25-15,1-8-28 0,2-4-47 16,3-1-26-16,2-7-98 16</inkml:trace>
  <inkml:trace contextRef="#ctx0" brushRef="#br0" timeOffset="148059.1">3785 13212 208 0,'0'0'67'0,"0"0"-6"16,0 0 51-16,0 0-77 0,0 0-15 15,0 0 33-15,26 0-26 0,-11 0 19 16,2 0 5-16,4 0 1 0,3 0-3 15,-1 0-2-15,4 2 2 0,1-1-9 16,0 1 1-16,2-1-3 0,-2 0 5 16,1 1-13-16,0-2-2 0,-2 0 4 15,-2 0-6-15,0 0 0 0,0-2-10 16,-3-1-1-16,-3-1-11 0,-1 1 2 16,-4-2 1-16,-3-1-2 0,-2 1 3 15,-4-4-8-15,0 1-15 0,-5-2-25 16,-1-1 13-16,-8 2-7 0,-4-1-31 15,-7 3 12-15,-4 2 7 0,-2 3 4 16,-3 3 9-16,-7 8 20 16,-4 5 7-16,3 2-6 0,5 0 3 0,6 1 1 15,6 0 5-15,-1 4 3 0,-1 3 2 16,3 1 21-16,5-2 26 0,2 2 4 16,6-4-6-16,3 1-14 15,3-2-1-15,5-2-7 0,4-2-2 16,3-2-2-16,5-1-12 0,2-3-9 15,3-3-23-15,3-5-32 0,8-2-39 16,7-4-42-16,10-5-51 0,-10 0-115 16,-5 1-32-16</inkml:trace>
  <inkml:trace contextRef="#ctx0" brushRef="#br0" timeOffset="148655.28">4754 13329 237 0,'0'0'69'0,"0"0"-29"0,0 0 20 0,0 0-32 15,0 0 3-15,-3-37-4 0,3 30 16 16,1 0 4-16,0 0 9 0,0 0-4 16,0 0 2-1,0-1-4-15,0 0-8 0,-1 0-12 0,0 0-9 0,0 0 4 16,0-1 0-16,0 1-9 0,0-1-2 15,-2 1-14-15,0 1-26 0,-1 0 10 16,-1 0 10-16,-1 1 6 16,0 1-3-16,-3 1-10 0,0 1-2 15,-5 1-7-15,-2 2-23 0,-2 1-1 16,-3 4-8-16,0 5-8 0,-3 4-20 16,0 2-20-16,1 4 31 0,-1 4 30 15,2 1-4-15,4 2 8 0,3 2 32 16,3 0 5-16,4 0 9 0,3-2 12 15,4-1 3-15,2-2 2 0,5-2-5 16,2-3 6-16,3-3 14 16,2-3-3-16,0-5 10 0,3-4 15 15,-1-2-1-15,4-2 30 0,1-6-42 16,0-5-24-16,2-3-24 0,1-3-2 0,0-1-15 16,0-5 15-16,-2 1 2 15,-1-2 3-15,-1 4-3 0,-2 2-2 16,-2 5-4-16,-3 3 2 0,-5 3 2 15,1 2-2-15,-6 3 1 0,-2 2-6 16,-1 0-3-16,0 5 9 0,-2 4 1 16,-2 3 28-16,-1 5-1 0,1 1-9 15,1 1 6-15,0 3 6 0,3-1 14 16,0 0 16-16,0-1-17 0,2-1-7 16,2-4-16-16,2-1-14 0,2-1-4 15,1-2-2-15,1-3-28 0,5-3-22 16,-1-3-25-16,3-2-41 0,11-8-64 15,-4-2-138-15</inkml:trace>
  <inkml:trace contextRef="#ctx0" brushRef="#br0" timeOffset="149111.79">5348 13222 441 0,'0'0'94'0,"0"0"-7"16,0 0 15-16,1-24-102 0,-1 17-1 15,-3 0-19-15,-3 3-19 16,-4 0 38-16,-1 3-20 0,-3 1 20 16,-2 1 2-16,0 3-4 0,0 2-2 0,-1 2 3 15,2 1 4-15,-2 0-4 0,2 1 2 16,2 0-4-16,1-2-2 0,3 2-1 15,2-1 1-15,2 2-3 0,2-1 6 16,3-2 3-16,0 2 0 0,8-1 13 16,0 0 20-1,4 0 16-15,4-1 0 16,1 0-2-16,4 0-11 0,1 1-7 0,0 1-2 0,2 0-6 16,0 1-3-16,-2 1-6 0,-1 2 11 15,-3 2 1-15,-1 0 5 0,-4 1-2 16,-2 2 1-16,-2-3 1 0,-4 3-9 15,-4-3-14-15,-1 3 0 0,-7-4 0 16,-4-1-1-16,-2 0-1 0,-4-4-4 16,-2-1 0-16,-3-3-34 0,0-2-31 15,-2-4-47-15,-1-1-45 0,-8-14-68 16,6 2-102-16</inkml:trace>
  <inkml:trace contextRef="#ctx0" brushRef="#br0" timeOffset="149550.66">5712 12743 524 0,'0'0'93'0,"0"0"26"0,0 0-15 16,24-37-70-16,-18 30-12 0,-2 2-8 16,1 3-2-16,-2 2-12 0,0 5 0 15,0 5-7-15,1 5 7 0,-1 8 0 16,-3 10 4-16,-1 13 4 0,-6 12 1 16,-2 8-3-16,-2-2 0 0,-1-5 2 15,0-4 2-15,1-5 18 0,1-1 21 16,0-3-18-1,1-1 2-15,0-4 5 0,2-8-3 0,4-6-6 0,1-9-6 16,2-1-10-16,0 1 0 0,0-1-5 16,2 0 3-16,1-6 4 0,2-4 4 15,1-3 8-15,4-1 4 0,1-3-9 16,3 0-7-16,2-3-9 0,3-4-6 16,1 0-17-16,5-5-14 0,2-1-21 15,1-2-24-15,1-3-29 0,1-2-28 16,5-14-53-16,-7 5-81 0,-5 2-130 15</inkml:trace>
  <inkml:trace contextRef="#ctx0" brushRef="#br0" timeOffset="149724.18">5655 13073 776 0,'0'0'148'0,"0"0"32"0,54-1-27 15,-9-3-62 1,13-4-20-16,3-2-30 0,0-3-27 0,-5-1-10 0,-5 2-4 0,5 0-43 16,2 0-25-16,1 1-44 0,2 0-46 15,-15 3-105-15,-9 0-211 0</inkml:trace>
  <inkml:trace contextRef="#ctx0" brushRef="#br0" timeOffset="152704.65">7885 13174 206 0,'0'0'48'16,"0"0"45"-16,0 0 0 0,0 0 22 15,0 0-45-15,0 0-28 0,0 0-5 16,0-19 11-16,0 17-7 0,0 0-1 15,0-1 1-15,0 3 1 0,0-2-10 16,0 1-8-16,0 0-5 16,0-1-7-16,0 1-2 0,0 0-1 15,-1 0-4-15,-1 0-5 0,-1 0 0 16,-1 0-7-16,-4 1-1 0,-3 0 4 16,0 4-14-16,-8 5 6 0,0 4-10 15,-3 6-1-15,0 1 6 0,0 4 4 16,2 1 2-16,3 0 1 0,4 1 2 15,3-1-3-15,2 0 5 0,6-1 6 16,2-2 2-16,1-1 16 0,7-2 23 16,3-1 0-16,5-3 25 0,3-3-8 15,4-5 14-15,2-4-6 0,3-3-7 16,-1-1-9-16,0-6-4 16,-1-3 0-16,-2-3-13 0,-3-5-25 15,-3-2 21-15,-3-4-12 0,-6-7-8 16,-4 0-9-16,-5 1-50 0,-2 3 35 15,-8 5-11-15,-4 0-33 0,-5 5-6 16,-5 3-26-16,-9 6 1 0,3 2-36 16,-2 5-25-16,-6 1-44 0,10 1-153 15</inkml:trace>
  <inkml:trace contextRef="#ctx0" brushRef="#br0" timeOffset="153346.03">7976 13243 597 0,'0'0'112'16,"0"0"-112"-16,0 0 146 0,0 0-50 15,-5-32-33-15,5 19-36 0,0 1-17 16,1-1-1-16,3 1 1 0,1 1-6 15,1 1 4-15,0 1-4 0,0 1-4 16,3 2 3-16,-3 2-3 0,0 2-3 16,1 1-2-16,0 1-3 0,1 1 0 15,2 6-9-15,0 3-6 0,0 5 4 16,2 4-1-16,-2 3 4 0,-1 5 3 16,2 1 5-16,-3 1 2 0,-1 0-4 15,2 1-4-15,-2-3 6 0,0 1-3 16,-1-4 4-16,0-3 2 0,0-2-5 15,-1-3 4-15,-2-5 3 0,-1-4-3 16,-1-3-6-16,0-2 1 0,0-2 11 16,0-4 25-16,0-6-1 0,2-4-20 15,-1-3 2-15,1-4 3 0,4-2 7 16,0-2-3-16,1-1 1 0,3 0-3 16,0 0 5-16,2 1-4 15,2 2-12-15,-1 3 0 0,1 2-4 16,-1 4 4-16,2 2-1 0,-2 2 1 15,2 3 0-15,-2 1 0 0,-3 2-2 16,0 3-7-16,-5 1-2 0,0 1-3 16,-1 4 6-16,-1 3 4 0,-1 1 4 15,-1 2 1-15,-2 1 1 16,0 0 1-16,0 4-3 0,-5-3-1 0,2 0-1 16,1 2-3-16,-3-1-13 0,2 0-13 15,0-1-13-15,1 0-6 0,0 1 7 16,1-3-2-16,1 2 0 0,-2-1 2 15,1 0 3-15,1-3-14 0,0 1-41 16,0 0 20-16,3-3 4 16,-1 0 7-16,0-1 7 0,3 0 2 15,-1-3-15-15</inkml:trace>
  <inkml:trace contextRef="#ctx0" brushRef="#br0" timeOffset="153879.18">8676 13291 176 0,'0'0'183'0,"5"-4"-36"0,-1 3-19 16,0-1-52-16,1 0-16 0,-1 0-12 15,-1 0-13-15,2-1-2 0,0 1-4 16,0 0-2-16,4-1 0 0,-1 0 2 16,1 0 8-16,4 0 0 0,0-1-3 15,4-1-3-15,-1-1-3 0,1 0-5 16,-3-1-6-16,2 0-5 0,-3 0-2 15,0 0-2-15,-1-2 7 0,-2-1-7 16,-2 0-2-16,1-3-3 0,-4 0-3 16,-2-1-2-16,-1 1-11 0,-2 1-11 15,-1 1-18-15,-6 3 3 0,-3 2 20 32,-3 5-15-32,-1 1 4 0,-6 2 16 0,1 5 7 0,-2 4 5 0,1 3 1 15,0 1 0-15,3 4-3 0,0 2 3 16,2 0 1-16,2 1 7 0,4-1 9 15,2-2 10-15,5-1 10 0,-1 0 10 16,3-3-4-16,3 0-6 0,2-3 7 16,3-1-7-16,6-4-8 0,-1 0-7 15,5-4-6-15,2-3-15 0,5 0-17 16,5-7-51-16,8-3-51 0,9-1-59 16,14-3-68-16,-11 3-123 0</inkml:trace>
  <inkml:trace contextRef="#ctx0" brushRef="#br0" timeOffset="154332.84">9679 13219 410 0,'0'0'76'0,"0"0"-31"0,0 0 70 0,0 0-28 15,0 0-28-15,10-38 4 16,-7 26-13-16,-1 1-7 0,1-1-7 16,0 0 6-16,-3-1-4 0,0 1-12 15,0 1-5-15,0 0-7 0,-3 2-2 16,-2-2-4-16,-1 3-5 0,-1 2-3 16,-1 0-2-16,-1 2-4 0,-2 4-3 15,0 0-13-15,-3 5-12 0,0 5-6 16,1 4 11-16,0 6 1 0,4 2-2 15,1 3 7-15,1 1 18 0,4 2 5 16,3-2 1-16,0-2 3 0,5-1 16 16,3-2 9-16,6-3 6 15,-1-2 1-15,5-4-10 0,2-4 3 16,-1-3 2-16,2-4 7 0,0-1-1 16,0-7-1-16,1-3-5 0,-5-5-3 15,1-4-12-15,-4-4-7 0,0-10-9 16,-6-7-14-16,-3 2-27 0,-5 8-5 15,0 7-7-15,-5 10-5 0,-3-1-30 32,0 0-30-32,-6 3-22 0,1 4-51 0,-4 3-46 0,0 2 8 15</inkml:trace>
  <inkml:trace contextRef="#ctx0" brushRef="#br0" timeOffset="154755.67">10387 12832 155 0,'0'0'96'0,"6"-33"4"16,-2 12-12-16,-1-3-71 0,0-1 30 16,-3 3 12-16,0 1 10 0,-3 4-16 15,-2 1-20-15,0 3 5 0,2 3 10 16,-1 3 10-16,2 3-21 0,0 0 10 16,1 4-19-16,-4 0-15 15,2 7-13-15,-4 2 3 0,1 4 1 16,-5 5 9-16,2 4-6 0,-1 10-2 15,-4 11 3-15,1 14 6 0,-4 6 1 16,4-1 0-16,1-2-1 0,1-7-8 16,4 2-5-16,-1 5 1 0,1 0-2 15,2 2 0-15,0-2-36 0,0-1 32 16,0-3-30-16,4-3-19 0,1-3 16 16,3-5-17-16,2-7-26 0,-1-7-41 15,3-5-92-15,-2-8-76 0</inkml:trace>
  <inkml:trace contextRef="#ctx0" brushRef="#br0" timeOffset="154974.37">10087 13316 688 0,'0'0'191'15,"0"0"-67"-15,44-14 7 0,-15 8-48 16,7-1-31-16,8-1 4 0,7 0-17 16,3 0-17-16,-4 2-22 15,-4 1-10-15,0 1-40 0,0 0-45 16,1 1-71-16,5-2-37 0,-14 0-104 16,-5 3-173-16</inkml:trace>
  <inkml:trace contextRef="#ctx0" brushRef="#br0" timeOffset="155479.63">11566 12678 879 0,'0'0'56'0,"0"0"-48"16,0 0 111-16,0 0-38 0,0 0-69 16,11-34-11-16,-11 34-1 0,0 0-6 15,2 9-25-15,-2 4 13 0,1 6 16 16,-1 7 2-16,0 11-2 0,-3 10 2 15,-3 11 2-15,-1 4-1 0,-1-5 0 16,-1-6 1-16,1-8-1 0,0-3 1 16,-1-4-2-16,1-5 1 0,3-7 3 15,0-6-1-15,0 0-1 0,2 1-2 16,-3 2 1-16,3-2 4 0,1-2 12 16,1-4 7-16,1-4 3 0,0-2 1 15,3-1 2-15,6-3 13 0,-1-2 0 16,5 1-3-16,4-2-8 0,1 0-15 15,5-2-10-15,1-2-3 0,3-1-4 16,1 0-6-16,2 1-14 0,-1-1-6 16,-1 1-13-16,-2-1-16 0,-1 1-26 15,-3-1-28-15,-3-1-33 0,-3-4-70 16,-5 0-109-16,-4 2-72 0</inkml:trace>
  <inkml:trace contextRef="#ctx0" brushRef="#br0" timeOffset="155714">11496 13097 597 0,'0'0'165'16,"0"0"-46"-16,0 0 7 0,0 0-24 16,0 0-58-16,0 0-7 0,40-13-6 15,-24 9-9-15,4 0-8 0,-1-1-3 16,-1 1 2-16,2 1-11 0,0 0-2 15,0 0-9-15,2 2-26 16,-2-2-22-16,5 2-25 0,-4-1-38 16,1 1-1-16,2-1-37 0,7 0-75 15,-5 0-57-15</inkml:trace>
  <inkml:trace contextRef="#ctx0" brushRef="#br0" timeOffset="156198.96">12000 12817 593 0,'0'0'170'0,"0"0"-76"0,0 0 42 16,0 0-82-16,4-35-49 0,-3 29 2 16,-1 2 3-16,2 1 0 0,-2 2-9 15,0 1-1-15,0 0-9 0,0 3-9 16,1 4-9-16,1 6 4 0,0 6 23 15,-2 11 0-15,0 11 1 0,0 14 1 16,0 3 0-16,0-1-2 0,0-2-5 16,0-6-13-16,0-2-7 0,0-2-93 15,0-3 118-15,0-3 1 0,0-5 1 16,0-7-1-16,3-8 1 0,1-6 0 16,-1-3-2-16,-1-2 0 0,1-1 1 15,2-3 0-15,0-4 4 0,0 0 27 16,2-7 9-16,0-4-4 0,2-6 5 15,1-2-5-15,2-2-17 0,1-3-7 16,3 2-2-16,-2-2 3 0,3 2-4 16,-1 0-6-16,0 1-4 0,0 2 0 15,1 1-1-15,-4 2 1 16,4 4-3-16,-6 2 0 0,2 3-4 0,-4 3 0 16,-1 4-3-16,-2 3-4 0,4 6-2 15,-5 4 13 1,-2 3 3-16,-2 3 6 0,-1 0 1 0,0 2-4 0,0 0-1 15,-1-2-2-15,-1-1-4 0,2 0-16 16,-1-4-23-16,-1-1-11 16,2-4-19-16,0 0-44 0,3-8-64 15,-1-1-125-15</inkml:trace>
  <inkml:trace contextRef="#ctx0" brushRef="#br0" timeOffset="156633.6">12631 13244 400 0,'0'0'224'0,"0"0"-102"0,0 0-17 0,0 0-44 16,0 0-22-16,4 1 0 0,-2-2-2 16,1-2-5-16,2 0 10 15,6-2-14-15,3 0 1 0,2 0 9 16,1 0-10-16,0-1-12 15,3 1 5-15,-1-2 3 0,-2 0-12 0,2-2-4 16,0 1-8-16,-1-3-3 0,-4 1-4 16,0 1-11-16,-6 1-7 15,-2 2-1-15,-2 0-10 0,-4 2-14 0,-2 1-18 0,-6 2 30 0,-3 1-3 32,-8 1-1-32,-3 8 20 0,-1 2 20 0,-2 1 2 0,-2 3 2 0,2 2 0 15,4-2 30-15,1 1 18 16,1-1 4-16,8-2 0 0,1-2-2 15,4-1-13 1,3-1-9-16,3-1 2 0,0-3 9 16,5 1 1-16,6-2 8 0,0 0-1 15,9-2-9-15,2-2-21 0,3 0-19 16,6-2-7-16,8-3-44 0,6 0-41 16,12 0-57-16,4-1-77 0,-13 1-86 15,-9 1-181-15</inkml:trace>
  <inkml:trace contextRef="#ctx0" brushRef="#br0" timeOffset="157012.44">13830 13046 675 0,'0'0'77'0,"0"0"-11"16,0 0 43-16,0 0-31 0,18-13-42 16,-14 10-13-16,-1 0 8 15,-2 2-5-15,0 0-1 0,-1 1-5 16,0 0-2-16,0 4-17 0,0 3 5 15,0 4 7-15,0 4 7 0,-2 5-1 16,-1 2-1-16,0 2-6 0,-2 3-2 16,2 1-8-16,1 1-1 0,-1 0-1 15,2-2-7-15,1-1-20 0,0-1-18 16,1-2-17-16,1-2-22 0,-1-2-19 16,1-4-44-16,4 1-88 0,-1-7-56 15</inkml:trace>
  <inkml:trace contextRef="#ctx0" brushRef="#br0" timeOffset="157185.15">13843 12900 1087 0,'0'0'81'0,"0"0"-81"15,0 0 90-15,-2-35-87 0,5 23-3 16,2 0-44-16,2 1-19 0,2 0-43 15,0 3-50-15,2 2-2 0,8 2-29 16,-3 2-121-16,2 2 78 0</inkml:trace>
  <inkml:trace contextRef="#ctx0" brushRef="#br0" timeOffset="157726.6">14187 13264 385 0,'0'0'103'0,"0"0"-35"0,0 0 19 15,0 0-26-15,0 0-33 0,0 0-10 16,-14-38-13-16,14 23 18 0,1-2-6 16,4 2 14-16,2-2-18 15,-1 2 17-15,2 0-12 0,3 0-4 16,-1 1-10-16,1 2-4 0,1 1 0 15,-1 2-5-15,2 0-1 0,-4 2-2 16,2 3 6-16,-1 1-4 0,-2 3-2 16,1 0-6-16,-1 7-6 0,0 2 6 15,-2 5-4-15,-1 2 10 0,0 3 6 16,-2 4 1-16,3 1-3 0,-3 2 4 16,0-1 0-16,1 2-2 0,-3-4 2 15,2 0-6-15,-2-3-21 0,-1-3 12 16,0-5 5-16,0-3 7 0,1-4 3 15,-1-4 7-15,0-1 31 0,0-5 57 16,2-5-49-16,-1-4-9 0,2-5 1 16,2-3-13-16,1-3-9 0,2 0-6 15,3-2-2-15,0 2 3 0,4 2 7 16,3 2 5-16,0 1-7 0,3 4-5 16,0 3 0-16,-1 1 3 0,-2 5-6 31,-2 4 4-31,0 2-6 0,-2 2-1 0,0 5-4 15,-4 5-1-15,1 2-4 0,-5 5 3 16,1 3-2-16,-1 1-3 0,-2 2-16 16,0-2-22-16,1 3-33 15,2-2-27-15,1 8-56 0,-2-7-68 16,0-2-150-16</inkml:trace>
  <inkml:trace contextRef="#ctx0" brushRef="#br0" timeOffset="158210.82">15030 13186 257 0,'0'0'166'15,"0"0"-21"-15,0 0-24 0,3-41-47 16,-3 28-19-16,0 0 10 0,0 1-13 15,0 1-21-15,-3-1-14 0,3 0 9 16,-2 1-2-16,-1 0-9 0,-1 0-15 16,-2 1-8-16,1 1 0 0,-4 2 6 15,0 2-10-15,-4 5-8 0,-3 0-12 16,1 7-17-16,-5 7 10 0,1 3 6 16,0 5-2-16,0 3-5 0,0 3 7 15,2 2 25-15,6 0 8 0,0 0 3 16,6-1 20-16,4-1 5 0,1-3 1 15,4-1-14-15,1-4-8 0,6-3 7 16,-1-5 17-16,2-3 19 16,2-5 10-16,-2-4 7 0,2-3-5 15,-1-5 1-15,2-6-7 0,-1-7-20 16,4-11-15-16,-1-15-3 0,5-17-7 16,-1-8-1-16,-5 1-2 0,-1 8-2 15,-4 13-3-15,-3 5-6 0,1 9 2 16,-5 6 1-16,-2 9-9 0,-1 5-6 15,-1 1-5-15,2-2-11 0,-1-3-14 16,3 0-14-16,-1 2-35 0,1 0-44 16,6-1-44-16,-2 4-96 0,2 4-123 15</inkml:trace>
  <inkml:trace contextRef="#ctx0" brushRef="#br0" timeOffset="158617.41">15269 13076 551 0,'0'0'124'0,"0"0"19"0,0 0-75 16,0 0-33-16,0 0-11 0,16 22 18 16,-8-23 15-16,3-4-17 0,2-2-15 15,0 0 13-15,2-5-12 16,-1 0 1-16,2-2-12 0,-1-3-10 15,0-2-4-15,-1-1-2 0,-3-1-7 16,1 1-6-16,-4 0 1 0,-2 4-2 16,-3 1-5-16,-3 1-24 0,-1 3-5 15,-7 3 5-15,-1 4 20 0,-4 2 8 16,-3 2 7-16,-2 6 3 0,-4 6 6 16,-1 3 1-16,-1 3 1 0,0 5 3 15,-1 3-5-15,4 1 0 0,2 1 0 16,3 0 4-16,4-3 15 0,5-1 1 15,1-2 17-15,4 0 4 0,2-2-19 16,0-1 1-16,5-3-11 0,5-3 6 16,2-3-3-16,5-5-15 0,3-1-1 15,2-4-52-15,6-1-41 0,15-10-51 16,-6 1-98-16,-3-1-176 0</inkml:trace>
  <inkml:trace contextRef="#ctx0" brushRef="#br0" timeOffset="158837.85">15786 12890 716 0,'0'0'11'0,"0"0"128"0,0 0-10 16,0 0-77-16,0 0-21 0,0 0-11 16,-15-23-20-16,13 30-8 15,-1 7 8-15,-1 6 7 0,-2 6 9 16,0 11 3-16,-4 8 9 0,0 10-13 0,-1-1-1 15,1-3 2-15,1-6-6 16,3-7-8-16,0 1-2 0,1-3-15 16,1-2-49-16,3-6-40 0,1-3-4 15,0-7-45-15,1 9-51 0,2-6-117 16</inkml:trace>
  <inkml:trace contextRef="#ctx0" brushRef="#br0" timeOffset="159231.24">15751 13012 338 0,'0'0'169'0,"0"0"-34"0,0 0-17 16,7-42-49-16,-2 30-29 15,0 1-15-15,2 0 1 0,0 0-8 16,1 0 5-16,1 1 17 0,2 0-19 16,0 0 9-16,0 2-9 0,3 3-10 15,-1 1-4-15,2 2 0 0,-1 2-4 16,3 0-3-16,0 1 0 0,2 4-1 16,2 2 0-16,-1 2 0 15,1 3 0-15,1 2 0 0,-3 3 1 0,-1 3 5 16,-5 0 9-16,-2 1 2 0,-5 1 1 15,-5-2-1-15,-2 0-5 16,-6-4 1-16,-4-2-3 0,-3-1-2 0,-5-3-2 16,-1-2 1-16,-5-2-6 0,-1-1-20 15,-4-3-51-15,0-1-46 0,-13-3-42 16,8-3-61-16,3 0-179 0</inkml:trace>
  <inkml:trace contextRef="#ctx0" brushRef="#br0" timeOffset="159390.23">16086 13111 763 0,'0'0'179'0,"0"0"-18"0,0 0-37 16,0 0-91-16,0 0-21 0,0 0-12 16,17 10-33-16,-17-12-39 0,1 0-61 15,1-1-32-15,7-2-68 0,0 1-140 16</inkml:trace>
  <inkml:trace contextRef="#ctx0" brushRef="#br0" timeOffset="160046.79">17093 12930 104 0,'0'0'158'0,"0"0"-41"0,0 0 10 15,0 0-44-15,0 0-28 0,0 0-21 16,4-5-13-16,-2 5-3 0,0 0-8 16,0 4-3-16,1 3-2 0,0 1 2 15,0 5-3-15,1 4 2 0,0 4-1 16,0 4-1-16,2 2 3 16,1 2-1-16,0 0 3 0,2 0 2 15,2-1-5-15,-1-2 2 0,0-2-1 16,2 1 10-16,-2-5 2 0,0-2 6 15,0-4 6-15,-1-2 9 0,-1-4 10 16,-1-4 17-16,0-1 8 0,0-3 7 16,1 0-8-16,0-7-7 0,3-3-12 15,-1-5-9-15,3-5-35 0,3-12 9 16,5-11 2-16,0-8-22 0,-1 4-7 16,-3 13-15-16,-7 13-9 0,-4 6-20 15,1 0-30-15,3-1-52 0,0-1-49 16,1 1-30-16,2 3-81 15,-5 3-141-15</inkml:trace>
  <inkml:trace contextRef="#ctx0" brushRef="#br0" timeOffset="160609.04">17780 13057 483 0,'0'0'117'16,"0"0"-24"-16,0 0-1 0,0 0-27 16,16-34-34-16,-11 24-6 0,-1-1 17 15,2 0-3-15,-2-1 4 0,0 0-3 16,-1 1-10-16,0-1-5 0,-2 1-11 16,-1 0-14-16,-1 0-4 0,-4 0-3 15,-2 1-10-15,-3 2-16 0,-2 2-25 16,-3 4 34-16,-5 3-18 0,-3 7-9 15,-2 5-12-15,-2 4 18 0,0 3 21 16,1 3 11-16,2 2 0 0,3 2-17 16,4 1 19-16,3-2 7 0,4 1 4 15,5-2 22-15,4 1 23 0,1-2 14 16,6-1 1-16,3-2-9 0,3-1 3 16,2-6-6-16,-1-3 8 15,1-5 0-15,-1-4 14 0,3-2-9 16,0-2-12-16,-1-4-11 0,1-4-20 15,2-5-13-15,0-6-5 0,1-3-16 16,1-3-9-16,-2 1-3 0,1 1 5 16,-4 5 13-16,-3 4-5 0,-3 5 9 15,-2 6 2-15,-3 0-3 0,-3 4-3 16,-1 1-8-16,-1 3-9 0,-3 4 10 16,-1 3 17-1,-2 5 3-15,1 2 6 0,-1 3 8 0,1 1-2 16,1 0 5-16,2-2 2 0,2 1 8 15,1-3 4-15,1 0 3 0,4-1-7 16,5-2-6-16,1-2-9 0,5-2-6 16,1-3-9-16,5-4-10 0,3-1-34 15,1-2-36-15,3 0-33 0,-1-5-36 16,11-8-78-16,-8 1-156 0</inkml:trace>
  <inkml:trace contextRef="#ctx0" brushRef="#br0" timeOffset="161019.45">18101 12901 678 0,'0'0'62'0,"0"0"-62"16,0 0 132-16,14-27-112 0,-7 20-3 15,1 2-16-15,-1 1 0 0,0 3 0 16,2-1 0-16,-1 2 7 0,0 3 1 15,1 4 2-15,-1 3 0 0,-1 7 0 16,1 3-3-16,-1 5-1 0,0 2-1 16,-1 3 1-16,1-1-1 0,1 2 0 15,0 0-4-15,0-2 0 0,-1 0 1 16,-1-3-3-16,-1-5-8 0,-2-2-7 16,-3-4-8-16,0-6-5 0,-2-2 9 15,-4-4 5-15,-2-3 14 0,-1-4 7 16,-3-3 9-16,2-6 33 0,-1-2 3 15,-2-3-4-15,4-3 11 0,1-3-3 16,1 0-2-16,4 0-9 0,3 2-9 16,4 1-1-16,4 0-9 0,4 3-12 15,4 0-7-15,1 1-6 0,5 1-1 16,1 2-8-16,2 2-36 0,-2 1-23 16,5 3-20-16,-2 1-3 0,1 3-31 15,2 0-36-15,10-1-73 0,-6 2-122 16</inkml:trace>
  <inkml:trace contextRef="#ctx0" brushRef="#br0" timeOffset="161472.91">18816 12829 505 0,'0'0'131'0,"0"0"-4"0,0 0-56 16,0 0-34-16,0 0-20 0,31-20-13 15,-28 16 0-15,-3 2-3 0,0 0 7 16,0 0-8-16,-6 2 0 0,-3 0 0 16,-3 2 0-16,-3 1 1 0,-3 2-1 15,-1 0 0-15,-2 0-5 0,2 2-21 16,0 0-3-16,3 1 18 16,2 1 7-16,4-1 2 0,2 1 1 15,5 2 1-15,3-1 8 0,1 0 22 16,7 1 6-16,0 1 7 0,3-1 7 15,2 1 10-15,2-1-13 0,3 0-7 16,3 1-16-16,2 0-7 0,1 1-10 16,2 0-5-16,3 1-1 0,-1 3 0 15,0 0-1-15,-1-1 1 0,0 1-1 16,-4 0 3-16,-5 0 6 0,-3 0-2 16,-4-2 4-16,-5 2 5 15,-3-2 4-15,-3 0-3 0,-1-2-8 16,-7-1-2-16,-3-1-2 0,-4-1 0 15,-3-1-2-15,-5-1 3 0,-2-3-5 16,-4-3-1-16,-3-2-8 0,-6 0-19 16,-8-4-21-16,-6-4-36 0,0-2-50 15,7-2-52-15,15 2-119 0,11 2-160 16</inkml:trace>
  <inkml:trace contextRef="#ctx0" brushRef="#br0" timeOffset="161650.24">19382 13271 1088 0,'0'0'146'0,"0"0"10"0,0 0-85 0,0 0-37 15,0 0-34-15,-23-20-89 0,11 11-38 16,-1-1-56-16,1 2-21 0,2-5-7 15,2 4-110-15,4 1-38 0</inkml:trace>
  <inkml:trace contextRef="#ctx0" brushRef="#br0" timeOffset="162071.99">20348 12784 650 0,'0'0'103'0,"0"0"-22"15,0 0-22-15,0 0-50 0,0 0-9 16,0 0-4-16,0 0 4 0,24 36 3 16,-24-20 8-16,0 5 29 0,-1 3-3 15,-2 12 0-15,-4 9-4 0,2 6-10 16,0 0-14-16,2-5-5 0,1-8-3 15,1-9-1-15,0-5-16 0,0-6-26 16,1-1-29-16,0 1-33 0,0 3-51 16,7 2-97-16,0-7-19 0</inkml:trace>
  <inkml:trace contextRef="#ctx0" brushRef="#br0" timeOffset="162283.32">20601 12718 960 0,'0'0'129'0,"0"0"3"0,0 0-73 16,0 0-49-16,0 0-10 0,0 0-52 15,0 0-11-15,0-22-68 0,2 18-29 16,2 3-10-16,2 0-141 0,0 1-62 15</inkml:trace>
  <inkml:trace contextRef="#ctx0" brushRef="#br0" timeOffset="162715.73">21095 12929 721 0,'0'0'132'0,"0"0"-13"16,0 0-79-16,0 0-40 0,0 0-2 16,0 0-44-16,0 0-3 0,0 0-19 15,-21-3 32-15,3 3 36 0,-4 0 6 16,-1 2-6-16,-2 2 0 0,-2 2-4 16,-1 0-17-16,0 2-59 0,1-1-43 15,3 0-40-15,3 0 51 16,4 0 22-16,6 0 39 0,3 0 44 0,5 0 7 15,6 1 15-15,5 2 21 16,6 0 8-16,5 1 7 0,5 2 27 16,5-1 38-16,6 6 22 0,9 3-44 15,6 5-30-15,-2 2-18 0,-7-2-15 16,-12-5-12-16,-12-4 4 0,-2 0 3 16,-2 1 7-16,-1 5 20 0,-1 1 3 15,-8 0 2-15,-3-2-1 0,-3-1-2 16,-8-3-9-16,-3-1-1 0,-4-2-13 15,-2-2-6-15,-3-3-13 0,0 0-8 16,-2-2-5-16,0 0-19 0,-2-3-40 16,-2-1-29-16,1 0-32 0,-14-3-51 15,8-1-87-15,3 0-168 0</inkml:trace>
  <inkml:trace contextRef="#ctx0" brushRef="#br0" timeOffset="163888.32">2816 14415 178 0,'0'0'42'16,"0"0"-42"-16,0 0 49 0,0 0 1 16,0 0-19-16,0 0-5 0,0 0 5 15,-1-4 12-15,1 4 22 0,0 0-26 16,-1 0-4-16,0 0-2 0,1 0 8 16,0 0 4-16,0 0-4 0,0 0-6 15,0 0-1-15,-1 1-5 0,1 1-5 16,-2-1-12-16,1 0-12 0,-3 3 0 15,0 2-1-15,0 4-6 0,-3 4 4 16,0 7-9-16,-2 10-11 0,0 9-6 16,4 12-3-16,3 1-12 0,4-1 2 15,8-7 14-15,3-6 2 0,5-4 19 16,1-6 7-16,-5-8 5 0,4-5 19 16,-2-2 21-16,4 0 8 0,4 0 13 15,4 1 10-15,-3-5 7 0,-2-6-5 16,-1-4-3-16,-1 0-1 0,-3-8-11 15,1-2-8-15,-4-8-5 0,-2 0-7 16,-4-6-1-16,-3-4-4 0,-4-10-7 16,-2-11-15-16,-8-12-11 15,0 0-5-15,-1 10-17 0,-1 9-3 16,5 14 1-16,0 7-3 0,2 7-13 16,0 2-7-16,1 1-12 0,1-1-33 15,1-1-38-15,1 3-51 0,13-2-72 0,2 0-102 16,2 3-5-16</inkml:trace>
  <inkml:trace contextRef="#ctx0" brushRef="#br0" timeOffset="164357.48">3756 14442 547 0,'0'0'134'0,"0"0"-75"16,0 0 14-16,-2-33-53 0,-2 22-20 16,-2-1-21-16,-1 0-4 0,-3 4-10 15,-2 1-1-15,-3 6 8 0,-3 1-11 16,-3 8-36-16,-3 6 14 0,0 3 36 16,-3 5-53-16,2 1 1 15,3 3 20-15,3-2 31 0,3 1 13 0,6-2 6 16,5-1 7-16,4-2 6 15,1-4 32-15,3 1 41 0,5-3 5 16,1-3 20-16,4 0-27 0,0-4-15 16,3 0-12-16,0-3-18 0,1 1-7 15,1 0-6-15,0 0 2 0,0 0 3 16,-1 1 8-16,1 0 12 0,-2 1 0 16,0 0 14-16,-1 1-9 0,-1 1-17 15,-3 0-11-15,0 0-8 0,-4-1-5 16,0 0-3-16,-3 0 3 15,-4 1 5-15,0-2 4 0,-7 1 3 16,-4 1-3-16,-3-1-5 0,-6 0-11 16,-3 1-1-16,-4-5-37 0,-1 2-40 15,-2-1-40-15,-6-2-27 0,-7 2-55 16,7-3-89-16,6-1-47 0</inkml:trace>
  <inkml:trace contextRef="#ctx0" brushRef="#br0" timeOffset="164845.2">4050 14794 334 0,'0'0'139'0,"0"0"-20"16,0 0 13-16,0 0-58 0,0 0 15 15,26-11-29-15,-17 5-18 0,2-2-7 16,2 1-17-16,2-3 10 0,1 1 7 16,1-1 2-16,3 0-9 0,2 1-2 15,-1-3-6-15,1 1-5 0,1 0-5 16,-1-2 5-16,-3 1 3 0,-1 0 1 16,-4-1-7-16,-1 0 2 15,-4 0-4-15,-4 1-9 0,-2 3-1 16,-3-1-23-16,-3 0-22 0,-7 2-29 15,-3 1-14-15,-4 5 4 0,-2 2 37 0,-2 1 20 16,-2 6 18-16,1 1 4 16,-1 0 4-16,2 3-6 0,0-1-10 0,1 3-4 15,1-1-7-15,1 1-2 0,0 1 10 16,3 1 16-16,3 0 4 0,-1 3 4 16,3 0 14-16,2 1 17 15,1-1 1-15,2 1-4 0,4 0-8 0,1-2-3 16,1 0 1-16,4-2 4 15,4 0 7-15,1-2 0 0,2-2-12 0,6-1-4 16,1-1-7-16,2-4-5 0,4-3-5 16,3-2-39-16,9 0-53 0,15-7-55 15,-8-1-74-15,-2 0-168 0</inkml:trace>
  <inkml:trace contextRef="#ctx0" brushRef="#br0" timeOffset="165221.73">4838 14175 666 0,'0'0'73'0,"0"0"47"16,12-42 11-16,-9 23-70 0,-1 5-27 15,-1-1-3-15,-1 2 4 0,0 2-12 16,0 1-10-16,-2 5 27 0,0 2-14 16,-2 2-24-16,0 1-2 0,-2 2-7 15,-2 6 0-15,-3 6 1 0,-3 6 5 16,3 6-2-16,-3 8 3 0,-2 11 0 16,1 11 0-16,-2 7 0 0,1 1-1 15,2-1 0-15,1-1-3 0,-3 3-2 16,2 1 1-16,1-1-3 0,0 0-3 15,0-4 0-15,3-5-19 16,0-1-22-16,1-5-13 0,4-5-51 16,1-2-17-16,2-5-12 0,2-5-51 15,0-5 1-15,1-8 5 0</inkml:trace>
  <inkml:trace contextRef="#ctx0" brushRef="#br0" timeOffset="165473.35">4495 14744 522 0,'0'0'168'16,"0"0"36"-16,0 0-82 0,0 0-51 15,0 0-12-15,0 0-14 0,0 0-6 16,47-37-5-16,-30 31-10 0,6-1-11 15,2 1-10-15,2 0-3 0,8 1-14 16,9 0-37-16,12 0-24 0,5 2-39 16,0-1-36-16,-3 2-26 0,-4-1-15 15,-14 2-78-15,-8 0 17 0</inkml:trace>
  <inkml:trace contextRef="#ctx0" brushRef="#br0" timeOffset="166170.54">5384 14525 264 0,'0'0'268'0,"0"0"-143"16,0 0-15-16,0 0-55 0,0 0-24 16,0 0-14-16,1-7 9 0,0 2 15 15,-1 3-12-15,0-2-6 0,0 3-5 16,0 1-8-16,0 0-10 0,0 0-2 15,-1 0-6-15,-2 4-1 16,-1 3 1-16,-3 3 5 0,-3 6 3 16,2 5-3-16,-2 4-6 0,-1 8-15 15,4 6 5-15,3 8 5 0,3-3 6 16,2-8 7-16,4-9 1 0,1-10 2 16,3-2 13-16,1 1 9 0,1 0 6 15,5 2 4-15,-1-4 6 0,2-5 9 16,1 0-6-16,-1-6 0 0,3-2 0 15,-1-2-5-15,-1-6-13 0,0-2-3 16,-1-3 0-16,2-3 1 0,-2-7-6 16,1-9-9-16,0-11-4 0,1-11 0 15,-1 0 1-15,-7 11 1 0,-3 14-5 16,-4 13 0-16,0 3 1 0,-1 3-2 16,-1 1 0-16,0 0-1 0,-1 4 0 15,-1 3 0-15,0 1-4 0,0 0-11 16,0 1-6-16,0 6 1 0,-2 6 16 15,0 2 5-15,0 4-1 0,2 1 2 16,-1-1 1-16,1 0-2 0,0-1 6 16,1-2 11-16,3-1 5 0,1-2 1 15,2-1-1-15,2-2-1 0,1-2-5 16,2-1-2-16,2-1-7 0,1-4-6 16,3 0-1-16,-2-2-30 0,3-3-13 15,0-1-10-15,-1-3-8 0,2-2-33 16,-2 0-44-16,9-13-36 0,-6 2-95 15,-2-1-207-15</inkml:trace>
  <inkml:trace contextRef="#ctx0" brushRef="#br0" timeOffset="166406.43">6112 14116 777 0,'0'0'122'0,"0"0"-42"0,0 0-15 16,4 10-57-16,-1 0-8 16,1 9-1-16,0 12 1 0,-2 16 2 15,1 15 2-15,-2 7 0 0,2 0 11 16,0-3 10-16,2-5 3 0,1-3-12 16,2-1-9-16,2-1 1 0,-1-4-8 15,1-5-7-15,3-2-60 0,-1-4-50 16,3-3-107-16,-5-10-145 0</inkml:trace>
  <inkml:trace contextRef="#ctx0" brushRef="#br0" timeOffset="169757.96">7815 14539 145 0,'0'0'71'0,"0"0"-14"0,0 0 40 15,0 0 14-15,0 0-59 0,10-12-13 16,-10 12 9-16,4 0-1 0,-3 4-4 15,0 4 8-15,1 3 0 0,-1 7-4 16,-1 4 1-16,0 4-9 0,-1 2-10 16,-3 8-8-16,0 7-8 0,1 4-9 15,2-4-2-15,1-10-2 0,0-11-1 16,1-6 1-16,2 4-17 0,1 0-20 16,-2 2-26-16,4-3-29 0,-3-4-26 15,4-2-20-15,-2-6-137 0</inkml:trace>
  <inkml:trace contextRef="#ctx0" brushRef="#br0" timeOffset="169945.65">7846 14328 742 0,'0'0'80'0,"0"0"-41"0,0 0 64 15,-24-35-62-15,22 24-41 0,0 2-2 16,2-3-10-16,0 4-43 0,4 0-59 16,4 3-11-16,7-1-64 0,-2 4-113 15</inkml:trace>
  <inkml:trace contextRef="#ctx0" brushRef="#br0" timeOffset="170575.64">8052 14741 519 0,'0'0'85'0,"0"0"-8"0,0 0 71 15,0 0-58-15,0 0-41 0,0 0-9 16,19-47-8-16,-6 27 3 0,1 0-5 15,2-2-4-15,1-1-3 0,2 1-6 16,-3 0-3-16,2 1-2 0,-1 4 6 16,-3 2 4-16,2 1 3 0,-1 2-13 15,1 3-12-15,-2 2 0 0,-3 1 0 16,-2 4-2-16,-3 1 0 0,0 1-8 16,-3 3 1-16,2 3 3 0,3 6 0 15,-2 1-8-15,2 5-3 0,-3 3 7 16,-1 5-3-16,1 1 2 0,-2 1-2 15,-1 0 2-15,1 1-4 0,-3-1-4 16,0-1-4-16,0-3-20 16,0-1 21-16,0-3 2 0,-3-2 8 0,2-5 10 15,-1-4 0-15,2-2 1 0,0-4-1 16,0-1-1-16,1-2 3 0,4-3 18 16,-1-4 11-16,3-2-9 15,3-3-7-15,0-3 8 0,1-5 6 16,4-2-6-16,0-4-3 0,6-7-3 15,-4 1 3-15,5 1-11 0,0 3-4 16,-3 5-1-16,1 4 2 16,-1 1-2-16,0 6-2 0,-2 5-6 0,-2 5 4 15,0 2-3-15,-2 4 5 0,0 5 0 16,-1 5 4-16,-3 2-2 0,0 4 4 16,-3 2-2-16,0 3-4 0,-4 2 0 15,1-2-3-15,-1 0 3 0,-1-2-1 16,-1-1 0-16,0-2-4 0,0 0-4 15,0-5-10-15,0-1-20 0,0-1-19 16,-1-3-20-16,1-2-24 0,0-2-44 16,0-1-51-16,0-1-98 0</inkml:trace>
  <inkml:trace contextRef="#ctx0" brushRef="#br0" timeOffset="171530.5">9832 14611 217 0,'0'0'47'15,"2"2"-37"-15,-1 1 65 0,3-1 17 16,0 3-25-16,3-2-5 0,3 2 17 16,3 0-5-16,2-2 3 0,0-2 5 15,2-1-11-15,3 0 1 0,2-3-9 16,1-2-9-16,0-2-11 0,-1-2-8 16,2-2-9-16,-4 0-9 0,1 0-12 15,-2-2 7-15,0 3-6 0,-5-2-2 16,0-1 3-16,-1 3-5 0,-5-2 0 15,0 3 0-15,-4 0-2 0,0 1 0 16,-4 1-17-16,-2 2-7 0,-3-2 10 16,-3 2-9-16,-3 1-13 0,-6 3-13 15,-5 1 7-15,-2 6 13 0,-5 5 5 16,1 5 5-16,-2 4 6 0,0 1 2 16,2 2 5-16,1 2 2 0,5-1 4 15,3 1-1-15,3-3 1 0,5-3 1 16,0-1 4-16,8-1 6 0,3-2 10 15,0 0 9-15,5 0 9 0,5-1 7 16,3-2-1-16,3-1-2 0,4 2 4 16,1-5 3-16,4-1-3 0,2-2-11 15,0-4-18-15,0-1-8 0,2 0-10 16,1-6-1-16,4-1-31 0,-4-2-36 16,-1-4-32-16,1 1-40 15,0-2-39-15,9-9-64 0,-9 3-130 16</inkml:trace>
  <inkml:trace contextRef="#ctx0" brushRef="#br0" timeOffset="171775.59">10373 14506 658 0,'0'0'119'0,"0"0"-39"15,0 0-74-15,0 0 8 0,14 7 24 16,-3 0-10-16,4 1 1 0,3 4 4 16,3 2-18-16,1 1 4 0,2 3 1 15,1 0 14-15,3 2 5 0,1 1-14 16,-1 1-13-16,1-1-9 0,1 1 0 16,0-2-3-16,1 0-36 0,-2-1-38 15,-1-3-42-15,-4-2-28 0,6 0-60 16,-6-5-111-16</inkml:trace>
  <inkml:trace contextRef="#ctx0" brushRef="#br0" timeOffset="172011.63">10733 14441 635 0,'0'0'145'15,"0"0"-86"-15,0 0 12 0,0 0-51 16,0 0-20-16,0 0 0 0,-47 31 3 16,28-12 5-16,-3 4 1 0,-2 4 2 15,-4 8-2-15,-7 6-7 0,-3 7-2 16,1 1-1-16,4-5-6 0,8-9-29 16,8-12-42-16,-4 6-62 0,4-9-67 15,1-1-140-15</inkml:trace>
  <inkml:trace contextRef="#ctx0" brushRef="#br0" timeOffset="172657.36">11054 14630 707 0,'0'0'47'16,"0"0"29"-16,0 0 1 16,0-33-64-16,0 27-2 0,0 5 9 15,0-1-5-15,0 2 0 0,0 0-15 16,0 6-7-16,-3 8-6 0,-2 10 13 16,0 14 2-16,-3 14 2 0,-1 4-3 15,3-1 2-15,4 1-1 0,-1-5 4 16,1 2-1-16,2-1-4 15,-3-3 0-15,3-6-1 0,0-3-9 16,0-5-21-16,0-6-10 0,0-5-1 16,0-7 1-16,0-4 5 0,0 0-6 15,0-2 1-15,0 0-7 0,0-7-6 16,0-1-10-16,0-2 37 0,0-1 26 16,0-2 38-16,-2-5-5 0,1-4 3 15,1-5-1-15,-2-3 1 0,-2-4-3 16,-1-10 12-16,2-9 2 15,-2-14-12-15,2-5-13 0,1 2 3 0,2 4-2 16,0 9-1-16,0 5-1 0,2 8 0 16,1 10 10-16,-1 5-1 15,-1 2 9-15,4-3-7 0,-2-1 4 16,3-2-12-16,-1 1 6 0,3 1-8 0,2 2 2 16,2 0-2-16,-2 3-5 15,5 1-3-15,-5 2-6 0,3 4-5 16,-1 1 5-16,1 5-8 0,-2 1-1 15,3 1 1-15,-1 3 0 0,1 4 3 16,-1 5 5-16,2 4-1 0,-2 5-2 16,1 1-2-16,-1 4 1 0,-5-3 1 15,1 0-4-15,-4-4-2 0,-2-1-12 16,-3-3 0-16,0-2-10 0,-5-3-5 16,-2-3-1-16,-3-1 3 0,-1-4-11 15,-5-2-21-15,0 0-9 0,-1-4-71 16,-2-3-11-16,-8-8-61 0,5 1-115 15</inkml:trace>
  <inkml:trace contextRef="#ctx0" brushRef="#br0" timeOffset="173928.73">11422 14034 208 0,'0'0'42'0,"0"0"-42"0,0 0 83 0,0 0 6 16,0 0-10-16,11-12-33 15,-8 11 2-15,2-1 6 0,-2 2-8 16,2 0-3-16,-2 3-2 0,2 4 13 16,-3 3-14-16,2 7-21 0,-1 11 5 15,-3 10 6-15,0 15-14 0,-3 4-11 16,-3 0-4-16,0-1-1 0,-1 0 1 16,-3-2-2-16,0-1-1 0,0-4-12 15,2-3-1-15,-2-4-21 0,6-3-30 16,-2-7-28-16,2 0-45 0,3-10-99 15,-2-6-51-15</inkml:trace>
  <inkml:trace contextRef="#ctx0" brushRef="#br0" timeOffset="174818.37">11885 14580 437 0,'0'0'104'16,"0"0"-104"-16,0 0 40 0,0 0 3 15,0 0-23-15,30-36-4 0,-22 26 8 16,0 2 1-16,-2-2 10 16,1 0-7-16,-1-1 17 0,0 1-8 0,-1-2-5 15,-2 1-10-15,0-1 0 16,0 0-22-16,-1 1 5 0,0 0-5 15,-2 1 27-15,0-1-27 0,-4 3-2 0,-2-1-6 16,-2 1-18-16,-4 3-13 0,-6 0 6 16,-2 5-4-16,-7 7 7 0,-2 6 6 15,-1 2-13-15,-1 7 19 0,1 2 4 16,3 1 2-16,2 2 0 16,4 1-1-16,4-1-6 0,4 1 2 15,5-1 5-15,0-4 9 0,7 1 3 16,1-4 1-16,3-1 2 0,8-1 7 15,-2-4 9-15,2-4 6 0,2-3 3 16,1-2 7-16,2-5 0 0,0 0 0 16,1-7 3-16,-1-1-12 0,0-4-1 15,-2-2 0-15,0-1-4 0,-1-4-3 32,1-3-2-32,-3-2-2 0,-1-1-14 15,2 1-40-15,-4 0 40 0,0 4 22 16,-1 3-17-16,-3 1-3 0,1 4 8 15,-4 4-2-15,1 2-2 0,-2 2-1 16,0 2 5-16,0 2-2 0,0 0-8 16,0 1-4-16,0 6-21 0,2 5 24 15,-2 3-3-15,0 4 2 0,1 0-10 16,-1 2 11-16,2-2 1 0,-1 1 0 16,3 0 0-16,-1-3 2 0,3 1 2 15,0-3 6-15,-1-2 1 0,1-2 7 16,1-2 5-16,2-2 10 0,-3-5 8 15,1 2 2-15,1-3-4 0,2-1 4 16,0-2 0-16,1-3-6 0,3-4-18 16,-1-2-12-16,3-3 0 0,0-2-5 15,1-4 1-15,-1 1-3 0,1-2 0 16,-1 4 0-16,0 0 1 0,-2 1-1 16,0 2 0-16,-1 0 0 0,-3 2-2 15,2 2 2-15,-4 0 0 16,-1 3 0-16,-3 3 0 0,1-1 0 15,-4 4 0-15,-1 1-2 0,0 0-6 16,0 2-12-16,0 8-18 0,-1 3 28 16,-5 6 9-16,1 3-1 0,0 2 2 15,2-1-1-15,0-1-1 0,1-1 0 16,2-1 2-16,0 0-1 0,0-1 1 16,3-2 2-16,2-1 4 0,4 0 6 15,-2-4 1-15,2 0-4 0,-1-3 8 16,5-2-8-16,1-2-1 0,2-5-8 15,1-1-12-15,2-6-17 0,-1-5-30 16,2-3-45-16,-3-6-50 16,4-17-79-16,-7 3-161 0</inkml:trace>
  <inkml:trace contextRef="#ctx0" brushRef="#br0" timeOffset="174959.37">12277 14196 887 0,'0'0'106'0,"0"-2"-80"0,0-1 25 16,0-4-51-16,3 1-69 0,5-1-12 15,4-1-81-15,1 1-68 0,0 3-174 16</inkml:trace>
  <inkml:trace contextRef="#ctx0" brushRef="#br0" timeOffset="176118.89">12473 14489 586 0,'0'0'130'0,"0"0"-84"16,0 0 27-16,0 0-31 0,0 0-42 15,24-42-6-15,-13 25-5 0,4 2-4 16,0 0-5-16,2 1 8 0,0 1 0 15,-1 5 11-15,1 1 1 0,-2 1 6 16,0 5 0-16,-2 0-4 0,0 1-2 16,-1 3-8-16,-2 8-6 0,0 1-62 15,0 5-33-15,-5 2 109 0,-2 3 9 16,-1 2-9-16,-2 2 2 0,-2 1 0 16,-1 0-2-16,-2-2-6 0,-1 1 5 15,0-4 1-15,1-2 0 0,0-4 0 16,4-3-2-16,-1-6 2 0,2-2 7 15,0-5-3-15,2 0 29 0,4-6 31 16,1-3-23-16,3-4-21 0,0-2-3 16,4-3-3-16,-1-1-1 0,1 1-9 15,2-2-2-15,1 0 1 16,-3 0-1-16,5 1-2 0,-3 2 0 16,-2 2 0-16,2 1 1 0,-6 3 3 15,2 3 6-15,-4 4 0 0,0 0 2 16,-2 4-1-16,-1 0-7 0,-2 2-4 15,1 4-6-15,-1 5 4 0,-2 4-8 16,1 4 4-16,1 3 6 0,-3 1 1 16,2 2 1-16,-1-2 0 0,2-1 1 15,-2-2 0-15,3-3 1 0,-3-1 2 16,4-5 6-16,-1-4-1 16,0-1 8-16,1-3 12 0,2-3 15 15,0 0 18-15,3-3 4 0,-1-3-20 16,7-2-20-16,-2-2-6 0,2-1-8 15,0-2-4-15,1 2-1 0,1-2-4 16,-1 0-1-16,3 0-2 0,-4 0-1 16,0 0-1-16,0 2 0 0,0-1-1 15,-2 3-2-15,0-2-1 0,-1 4-1 16,-3 1 2-16,0 2-2 0,-5 0 1 16,-2 2-2-16,0 1 3 0,-3 1-5 15,2 1-7-15,-2 5-2 0,2 2 7 16,-1 5 6-16,1 2 0 0,0 2 4 15,-1 3 0-15,1 0 2 16,-1 2 0-16,4 0-1 0,-1-2 0 16,1 1 2-16,2-3 5 0,2-4 2 15,2 0 4-15,0-5-4 0,3-2 4 16,-3-3 2-16,2-3 4 0,1-1-2 16,-1-6-5-16,1-2-9 0,1-4-4 15,0-2 0-15,1-4-2 0,1-2-6 16,-1-5-2-16,3 2 1 0,-4 1 1 15,2 3 2-15,-2 2-5 0,-3 5 3 16,-1 1 0-16,-1 4 0 0,0 2 4 16,-2 1-2-16,0 3 5 0,1 1-4 15,-4 2-3-15,0 6 2 0,3 5 4 16,-1 5 2-16,0 5 2 0,-1 3-1 16,1 3 1-16,-1 0 0 0,2-1 0 15,-2-2-1-15,-1-3 2 0,1-2-3 16,1-4 0-16,0-3-1 0,-3-3 1 15,0-4 0-15,0-5 4 0,0-2 10 16,1 0 11-16,1-6 3 0,2-3-7 16,0-1-10-16,3-6-7 0,0-2-2 15,1-4-2-15,0-5-1 0,4-2 0 16,-2-2-1-16,4 3-4 0,-1 5-4 16,-1 2 3-16,2 3 2 0,-1 5-1 15,1 2 3-15,-2 4-3 0,1 2 1 16,-4 4 1-16,-2 1 1 0,0 1 2 15,-1 4 0-15,2 3 1 0,-2 3-3 16,0 3 3-16,0 2-11 0,0 0-6 16,-4 4-10-16,2-1-17 0,-2-2-12 15,1 3-1-15,-2-5-14 0,-1 1-13 16,0-4-30-16,-3 0-47 0,2-5-101 16,-3-5-69-16</inkml:trace>
  <inkml:trace contextRef="#ctx0" brushRef="#br0" timeOffset="176290.72">13579 14250 993 0,'0'1'101'0,"0"-1"-76"15,0 0 26-15,3 0-51 0,-1 0-61 16,2-2-19-16,3 0-37 15,10 2-88-15,0 0-132 0,0 0 37 16</inkml:trace>
  <inkml:trace contextRef="#ctx0" brushRef="#br0" timeOffset="177104.02">14391 14658 222 0,'0'0'160'16,"0"0"-41"-16,0 0-18 0,0 0-39 15,0 0-3-15,36-21-10 0,-31 14-25 16,1 0-2-16,-1 0-4 0,-2 1 8 15,-1 0 0-15,3-2 18 0,-4 2-2 16,2-1 4-16,0 1-7 0,-2-1-4 16,0-1-8-16,1 1 2 0,-1-2-6 15,-1 0-6-15,0-1-4 0,0 2-6 16,0 0-7-16,0 0-1 0,0 2-5 16,-1 0-69-16,-2 0 69 0,-2 3 6 15,-3-1-9-15,-1 3-1 0,-4 1-14 16,-4 5-17-16,0 4 0 0,-4 2-16 15,0 5 20-15,2 0 3 0,0 4 17 16,5 0-4-16,1 1 7 0,5 3-1 16,3 0 9-16,4 0 6 0,1-2 2 15,5 0 10-15,4-3 7 0,4 0-2 16,1-4-2-16,6-3-4 0,2-5 1 16,1-3-4-16,2-1-6 0,0-3 5 15,0-3 4-15,0-3 7 0,-3 1 5 16,0-4-6-16,0 0-7 0,-5 2-5 15,0 0 3-15,-4-1 2 0,-2 1 1 16,0 1-1-16,-4 0-1 16,-1 3-2-16,-3 1-4 0,1 0-3 15,-3 1-2-15,-1 1 1 0,3 3-6 16,-2 5-14-16,3 3 17 0,-1 9 4 16,2 3 2-16,0 7 2 0,-1 7-4 15,1 7 0-15,-1 7-1 0,-1-1-39 16,-3-5-1-16,0-7-28 0,-4-10-10 15,0-6-10-15,-1-5-26 0,-2-3-25 16,-1 0 15-16,-1-1 13 0,-1-3 33 16,-2-6 16-16,-2-4 33 0,1-6 0 15,-1-3 30-15,-1-6 53 16,3-3 13-16,-2-3 0 0,1-3 9 16,-3-11 1-16,3-9 3 0,-1-6-3 15,6 0 26-15,4 8 12 0,4 13-4 16,0 9 1-16,4 3-15 0,3-7-10 15,4 1-5-15,3-5-8 0,6 1-7 16,7 0-10-16,11 2-17 0,13 0-14 16,9 1-14-16,2 3-11 0,-6 4-36 15,-9 5-58-15,-4 0-61 0,0 1-55 16,4 1-36-16,-12 3-147 0</inkml:trace>
  <inkml:trace contextRef="#ctx0" brushRef="#br0" timeOffset="177663.84">15846 14317 629 0,'2'0'94'16,"0"0"-94"-16,2-2 120 0,2-3-48 15,1 3-25-15,-1-2-23 0,1 1-4 16,-3 1-8-16,1 0-6 0,-2 2-6 16,1 0-6-16,1 3-2 0,0 5 7 15,2 5 1-15,1 5 0 0,1 12 0 16,1 10-1-16,1 12-10 0,1 0-12 16,-2-3-4-16,-1-5 0 0,2-7 8 15,-2-3 11-15,-1-7 5 0,0-7 2 16,-1-5 1-16,-1-3 0 0,1 2 11 15,1-3 10-15,4-1 3 16,-2-2 6-16,1-5 13 0,1-3-2 16,-1-4 4-16,2-3-1 0,-1-6-1 15,1-3-6-15,1-6-4 0,1-11-11 16,4-8-10-16,2-8-12 0,0-1-12 16,-2 6-28-16,-6 10-13 0,-2 13-16 15,-3 3-10 1,-2 6-80-16,5-1-30 0,6-5-7 0,0 5-70 15</inkml:trace>
  <inkml:trace contextRef="#ctx0" brushRef="#br0" timeOffset="178561.06">16717 14507 410 0,'0'0'88'0,"0"0"-70"16,0 0 59-16,4-37-12 0,0 22-30 15,-2-2-19-15,0 1 21 0,0-4-6 16,0 4-17-16,-2-3-2 0,0 3-7 16,-4 1 0-16,0 2 2 0,-6 0-1 15,-1 4-5-15,-3 2-1 0,-1 2 1 16,-4 1-1-16,-2 3-8 0,0 1-6 15,-4 6-20-15,0 5 15 0,-1 5-2 16,2 5 6-16,-4 9-10 0,1 9-25 16,2 8-16-16,4 3 24 0,11-5 28 15,6-5 1-15,4-11 5 0,1-7 8 16,2-5 76-16,1-2-24 0,3-1 10 16,2 1-10-16,2-2-9 0,0-4-3 15,5-4 13-15,-1-4-5 0,1-1-6 16,-2-5-12-16,1-3 11 0,-2-1-7 15,2-3-10-15,0-3-13 0,1 0-2 16,-2-4-3-16,1 2 2 0,-2-1-2 16,-1 3-4-16,-1 2-1 0,-3 4 3 15,-3 3 0-15,-2 1-2 0,-2 4-1 16,1 0-1-16,-2 1 0 0,0 0-13 16,0 0-10-16,-2 4-6 0,-1 4 8 15,-2 2 13-15,2 5 5 0,-1 5 3 16,4-1 3-16,0 1 3 0,0-3-1 15,6-2 3-15,0 0 4 0,0-3 4 16,3-3 8-16,0-2 7 0,1-2 4 16,3-3 9-16,-1-2-1 0,3-2-7 15,0-5-1-15,2-2-12 0,0-4-10 16,1-2-9-16,2-3-1 0,1 0-3 16,1-6 1-1,1 0-2-15,1-3 2 0,1-1-2 16,-1-1 0-16,1 1-1 0,-5 4-3 0,0 5 1 15,-4 2-2-15,-2 7-1 0,-3 3-1 16,-2 2 2-16,-2 4-3 0,-3 1-2 16,1 3-2-16,0 8-8 0,-1 5-3 15,0 8 11-15,-1 7 8 0,0 10 2 16,0 6 2-16,0-1-1 0,1-8-3 16,-2-10-4-16,0-11-17 0,1-3-19 15,2 4-11-15,-2-1-5 0,2-2 0 16,-3-3 3-16,0-5 10 0,-2-5 15 15,0-2 33-15,-1-2 29 0,-1-6-11 16,-1-3 5 0,0-3 34-16,0-1 30 0,-1-5-9 0,1-2-3 15,2 0-1-15,0-1-28 0,1-4-23 16,5 2-6-16,3 2 0 0,3 0-12 16,5 2-2-16,1 2-3 0,5 1-5 15,3 2-2-15,2 3-19 0,1 3-33 16,2 2-32-16,2 1-33 0,4 1-17 15,-3 1-29-15,12 4-37 16,-7 0-60-16,-9 1-1 0</inkml:trace>
  <inkml:trace contextRef="#ctx0" brushRef="#br0" timeOffset="178797.23">17711 14454 508 0,'0'0'163'0,"0"-2"-67"16,1-1 48-16,2-3-84 15,-1 1-37-15,1 1-19 0,-1-1 1 16,-1 3-2-16,0 1-2 0,-1 1-2 16,0 0 0-16,0 0-1 0,0 4-8 15,0 6 10-15,-1 1 25 0,-1 8-8 16,0 3-7-16,-2 5 3 0,-2 8-2 16,2 5-8-16,-1 5-1 0,2-2-2 15,1-10 0-15,2-12-57 0,0-6 30 16,0 1-64-16,2 1-44 0,6 4-28 15,-1-8-87-15,2-5-76 0</inkml:trace>
  <inkml:trace contextRef="#ctx0" brushRef="#br0" timeOffset="178949.86">17765 14297 840 0,'0'0'48'16,"0"0"33"-16,0 0 9 0,1-42-90 15,3 34-3-15,2 0-58 0,1 2-3 16,2 4-50-16,3 2-80 0,10 8-23 16,-2 1 6-16</inkml:trace>
  <inkml:trace contextRef="#ctx0" brushRef="#br0" timeOffset="179473.02">18160 14597 417 0,'0'0'134'0,"0"0"0"15,0 0-27-15,0 0-33 0,0 0-25 16,0 0-10-16,35-40 1 0,-29 30-2 16,1 1-1-16,-2-2-3 0,-1 3-16 15,-1 0-13-15,-1-1-5 0,-2 0-8 16,-1 2-23-16,-5 1-28 0,-7 2-20 15,-3 1-10-15,-7 3 37 0,-10 9-15 16,-7 7-17-16,-7 9 19 0,6 0 24 16,7-3-18-16,12-3-37 15,7-4 11-15,-1 4 3 0,1 1 52 16,1 3 23-16,7-3 7 0,5-2 21 16,2-3 85-16,5-4 12 0,5-5-21 15,4-5-36-15,2-1-4 0,3-4-31 16,2-6-17-16,0 0-9 0,3-3 0 15,0-4-15-15,0 1-11 0,-2 0 4 16,-1-2-2-16,-3 3 6 0,-4 3 12 16,-4 3 6-16,-3 3 7 0,-3 4 17 15,-3 0 24-15,-1 2 0 0,0 0-27 16,-2 0-20-16,-2 3 20 16,-3 2 30-16,1 1-1 0,1 1-13 15,0-3 0-15,2 2 11 16,1 1 0-16,2-2-3 0,0 2-2 15,4 0 3-15,3 1 7 0,4 0 6 0,5-1-9 16,5 0-27-16,1-1-23 0,4-3-37 16,3-2-62-16,5-1-64 0,14-7-73 15,-9 1-78-15,-5-3-172 0</inkml:trace>
  <inkml:trace contextRef="#ctx0" brushRef="#br0" timeOffset="179883.72">18715 14012 175 0,'0'0'286'15,"0"0"-241"-15,0 0 71 0,0 0-48 16,10-25-26-16,-8 25-26 0,-2 0-15 16,0 0-2-16,0 7 5 0,0 4 9 15,-3 6 18-15,-1 5-23 0,-2 11-3 16,-1 10 4-16,-4 10 0 0,2 1-8 16,1-2 9-16,2-6 2 0,0-7 9 15,3-2 9-15,1-2 0 0,2-6 2 16,0-7 2-16,2-4-1 0,1-3-10 15,3 1 4-15,-1 3-23 0,1 0 17 16,2-3-3-16,3-3 13 0,1-4-1 16,2-3-10-16,3-1-11 0,2-3-9 15,0-1-5-15,1-1-25 0,2 0-15 16,-1-1-21-16,1-4-23 0,-1 0-43 16,-2-2-27-16,3-9-59 0,-6 5-48 15</inkml:trace>
  <inkml:trace contextRef="#ctx0" brushRef="#br0" timeOffset="180197.28">18760 14462 396 0,'0'0'208'0,"0"0"-90"0,0 0 32 16,0 0-63-16,0 0-18 0,0 0-17 16,16 0-2-16,-6-1-3 0,3-1-16 15,4 0-9-15,1-1-7 0,4-1-6 16,1-1-8-16,3 2-1 0,3-2 0 15,-1 2-3-15,2 0 2 0,0 1-3 16,-1 0 3-16,-1 1-2 0,-1 1 2 16,-4 0-2-16,-2 0 1 0,-3 0 0 15,-3 2-2-15,-4 1 1 0,-3 3 2 16,-1 4 1-16,-2 2 4 0,-2 5-1 16,0 1 1-16,-2 5 1 0,0 0-4 15,1 1 2-15,0 1 1 16,1-3-4-16,1 0-10 0,0 0-18 15,2-3-34-15,0-2-29 0,3-3-38 16,3-8-52-16,-2-3-83 0,-1-3-104 16</inkml:trace>
  <inkml:trace contextRef="#ctx0" brushRef="#br0" timeOffset="180338.27">19227 14336 810 0,'0'0'21'0,"-15"-58"94"16,11 42 71-16,1 6-116 0,0-2-28 15,0-1-32-15,1 1-10 16,1 2 0-16,1 4-37 0,0 3-16 16,0 1-27-16,4 2-34 0,2 0-46 15,3 4-20-15,8 9-43 0,-2-2 9 16</inkml:trace>
  <inkml:trace contextRef="#ctx0" brushRef="#br0" timeOffset="181058.81">19665 14459 151 0,'0'0'215'0,"0"0"-136"0,0 0 24 16,0 0-61-16,0 0-9 0,37-9 1 15,-31 6 4-15,1-3 3 0,0 1-5 16,-2-1 10-16,0 2-1 0,-2-2 2 15,0 1-10-15,-1-2-12 0,-1 1-18 16,0 1-7-16,-1-1-7 0,0 0-3 16,-3 0-7-16,-3 0-6 0,-3 5 6 15,-5 1 1-15,-2 5 6 0,-4 4 10 16,-1 4 0-16,0 3 5 0,-1 2 2 16,2 0 0-16,3 4-5 0,1 0-1 15,4 1-1-15,3-1 0 0,-1 0 0 16,5 0-3-16,2-2 2 0,0-1-8 15,3-5 8-15,3-1 1 0,1-5 0 16,3-4 3-16,2-1 1 0,0-3 5 16,1-1-2-16,3-5-4 0,-1-1 1 15,2-4 0-15,-2-2 4 0,2-1 2 16,1-3-4-16,0-3-5 0,1-1 2 16,2-3 2-16,-2 0 2 0,1 2 4 15,-2 5-3-15,0-1-7 0,-2 5-1 16,0 4-2-16,-1 1 1 0,-1 3 0 15,-2 2-1-15,1 3-3 0,-2 0 2 16,-2 7-2-16,0 3 5 0,0 3 1 16,-2 4-1-16,-3 2 1 0,1 2 3 15,-2 0 0-15,0 0-1 0,0 1 4 16,-2-1-2-16,2-1-1 0,-1-2 0 16,1-4 4-16,0-4-1 15,0-3 5-15,0-3 8 0,0-3 12 16,0-1 23-16,1-1 2 0,2-5-5 15,4-5-26-15,0 1-19 0,6-5-7 16,2-3 0-16,4-3 0 0,1-1 0 16,3-5 0-16,2 2 0 0,1 1-2 15,0 4-2-15,0 5 0 0,-1 5 1 16,-1 3-1-16,-1 3-3 0,-2 4 7 16,-4 0-5-16,-2 5 1 0,-2 4 0 15,0 5 3-15,-2 5 1 0,-2 4 0 16,-1 4-3-16,0 0-5 0,-2 2-11 15,-2 0-27-15,1 0-39 0,-1-1-33 16,3 6-34-16,-3-8-65 16,-1-6-149-16</inkml:trace>
  <inkml:trace contextRef="#ctx0" brushRef="#br0" timeOffset="181837.29">7224 15964 47 0,'0'0'84'0,"0"0"9"16,0 0-5-16,28-34 27 0,-24 29-14 15,0 0-11-15,-1 0-14 0,0-1-20 16,0 0-29-16,-1-2-9 0,2 0-5 16,-1 0-9-16,0-1 1 0,0 1 0 15,-2-2 15-15,-1 3 2 0,0 2 0 16,0-1 1-16,0 3-10 0,-1 3-2 16,-2 0-6-16,0 4-5 0,-3 5 3 15,1 5 5-15,-2 5 4 16,1 6-5-16,-3 11-3 0,0 10-1 15,2 4-3-15,2 2 0 0,2-7 0 16,3-13-6-16,0-8-15 0,1-9-27 16,2-1-18-16,1 0-29 0,5 3-51 15,1-3-71-15,-1-5-46 0</inkml:trace>
  <inkml:trace contextRef="#ctx0" brushRef="#br0" timeOffset="181996.37">7330 15596 734 0,'0'0'0'0,"0"0"0"0,0 0-24 16,0 0 24-16,-8-47-188 15,12 35 8-15,0 2-113 0</inkml:trace>
  <inkml:trace contextRef="#ctx0" brushRef="#br0" timeOffset="182591.28">7493 15993 472 0,'0'0'128'16,"0"0"-27"-16,0 0 10 0,6-44-87 15,4 22-4-15,5-1-4 0,2-2-10 16,3-2 0-16,2 4 6 0,-2 0-3 16,0 5 5-16,-2 2-2 15,-2 4-3-15,-1 3-1 0,-3 2 0 16,-1 2-2-16,-3 3 3 0,0 2-2 15,-1 3-7-15,0 7-5 0,-1 5 3 16,3 4-1-16,0 12-3 0,1 9 3 16,1 9 2-16,-2-4-3 0,-2-10-66 15,-3-13 70-15,-2-5 5 0,0 1-5 16,0 2 4-16,0 0-4 0,-1-3-1 16,0-5-1-16,0-4 1 0,-1-4 1 15,1-3 2-15,0-1 10 0,-1 0 23 16,1-3 0-16,2-3-7 15,-1-4-22-15,1-2-1 0,1-5 3 16,2 0 3-16,1-3 3 0,1 0 9 16,1 0-3-16,3 0-3 0,2 2 8 15,2 2-5-15,3 1-2 0,3 3-5 16,-3 2-5-16,3 3-1 0,-1 4-1 16,-1 1 1-16,-1 2 34 0,-2 5-25 15,-2 1-12-15,0 6 6 0,-2 1 1 16,-1 5-6-16,-2 1-3 0,-1 2 1 15,-2 1-3-15,-1 0-3 0,1-3-17 16,-2 1-22-16,-1-2-20 16,2 0-31-16,0-1-45 0,12-1-52 15,-7-3-127-15,4-5-118 0</inkml:trace>
  <inkml:trace contextRef="#ctx0" brushRef="#br0" timeOffset="183211.35">9675 15605 665 0,'0'0'68'15,"0"0"64"-15,22-28 43 0,-10 17-101 16,-2 0-30-16,2-2-10 0,1 4-13 16,0-1-19-16,-5 5-2 0,1 1 0 15,-4 4 1-15,-2 2 4 0,2 7-5 16,-2 4 6-16,0 9 8 0,0 11-4 15,-3 15-2-15,-3 17-7 0,1 5 2 16,1 1-2-16,1-7-1 0,0-8-3 16,0-3-4-16,0-1-14 15,-3-4 1-15,0-2-31 0,1-4 24 16,-1-6 1-16,-2-6-8 0,0-10 20 16,1-8 4-16,1-2 9 0,1-3 1 15,-1-1 2-15,0-2 6 0,1-4 7 16,2-6 3-16,2-5-7 0,4-7 4 15,3-7-12-15,4-10-2 0,6-13 3 16,5-15 3-16,3-5-1 0,3 7 8 16,-2 10 4-16,-6 19 3 0,-4 10 14 15,-3 8 1-15,-1 3-6 0,4 1-8 16,1 0-12-16,0 3 0 16,-5 6 2-16,-1 2-5 0,-2 8-6 15,0 6 4-15,-2 7 0 0,-2 3-4 16,2 9-1-16,-6-3-1 0,0 1-21 15,-1-1-25-15,1-5-13 0,2 3-6 16,-3-1-24-16,1-2-24 0,0-2-35 16,8-3-40-16,-5-6-87 0,2-4-57 15</inkml:trace>
  <inkml:trace contextRef="#ctx0" brushRef="#br0" timeOffset="183593.99">10490 16153 166 0,'0'0'355'16,"0"0"-203"-16,0 0-14 0,0 0-49 15,0 0-47-15,14-34-16 0,-12 23-5 16,0-2 4-16,0 1-4 0,-2 0-1 16,0 0 0-16,0 3-5 0,0 0 0 15,0 2-9-15,-4-1-6 0,2 1 0 16,-4 3-2-16,-2 1-5 0,-2 3-2 15,-5 3-9-15,-2 5-11 0,-3 7 8 16,0 2-7-16,0 7 3 0,2 1-15 16,5 4-5-16,1 1 9 0,7 1 14 15,2 1 22-15,3-2 0 0,8-2 28 16,4-3 23-16,4-4 1 0,6-7-16 16,0-4 6-16,2-8 3 0,3-2-6 15,-2 0 7-15,-1-6 4 0,-4-3-15 16,-1-3-17-16,-5-5-7 0,-4-7-11 15,-7-8-11-15,-3-10-20 0,-6-4-11 16,-5 5-39 0,1 11-15-16,1 12-13 0,-10-2-56 0,6 4-107 0,-4-1-78 15</inkml:trace>
  <inkml:trace contextRef="#ctx0" brushRef="#br0" timeOffset="184346.46">10735 16048 441 0,'0'0'91'0,"0"0"-51"15,0 0 61-15,34-37-92 0,-18 24-7 0,0-1-1 0,1 0-2 16,1 1 3-1,-1 2 0-15,-1 1 7 0,3 1 0 0,-6 4-8 0,1 1-1 16,-3 4-1-16,-6 0-8 0,0 4 5 16,-1 5 1-16,-4 4 2 0,0 3 0 15,-6 3-7-15,3 4 0 0,0 1-2 16,-2 2 3-16,0 8-5 0,2-5 6 16,-2 1 5-16,2 0-1 0,2-7 2 15,-2 4 2-15,3-5-1 0,-1-4 3 16,1-2 6-16,0-7 1 15,0-5 7-15,1-3 8 0,2-2 52 0,1-5 1 16,1-4-14-16,1-5-14 16,1-1-16-16,5-4 3 0,-4-3-4 15,3-3-2-15,6-7-7 0,1-5 3 16,1 4-13-16,-3 5 5 0,-2 7-6 16,-1 8 0-16,4-3 4 0,-2 0-4 15,3 3-10-15,-2 3-4 0,0 2 1 16,-2 5-1-16,0 4 3 0,-4 3 5 15,2 7-8-15,-4 4 1 0,2 5-1 16,-2 3 0-16,1 3 0 0,-3 1-5 16,-1 2-3-16,0 0-2 15,0-1 0-15,2-1-3 0,-4-3 3 16,1-2 2-16,-1-6 3 0,0-2 1 16,-1-5 4-16,-1-2 0 0,1-5 1 15,0-1 5-15,1-1 5 0,3-6-3 16,0-1-3-16,4-5-5 0,1-2 1 15,3-4-1-15,2-3 2 0,1-2-2 16,0-4-3-16,4 0 3 0,1 1-3 16,2 2 0-16,-3 4 1 0,2 3-4 15,-4 5-1-15,-3 2 3 0,-2 5 4 16,-3 2 0-16,-3 2 3 0,0 2 5 16,-2 1-8-16,-4 4 4 0,1 4-1 15,0 4-2-15,-1 2-1 0,-2 5 0 16,1 2-3-16,1 2-1 0,-2 0-8 15,0 1-10-15,0 1-12 0,0-1-16 16,3-1-20-16,0-1-19 16,3-3-44-1,7 0-27-15,-2-4-56 0,0-6-75 0</inkml:trace>
  <inkml:trace contextRef="#ctx0" brushRef="#br0" timeOffset="184721.82">11950 16162 356 0,'0'0'116'0,"0"0"-28"0,25-14 3 16,-9 7-60-16,0-1 4 0,4-1 12 16,2 0-25-16,2 1-5 0,3 0 1 15,-2-1-2-15,2 1-9 0,-2-1 1 16,-4 1-6-16,1-1-2 0,-5 1 2 15,-4 0 1-15,-5 1-3 0,0-1-3 16,-7 2-16 0,-1-1-18-16,-9 1-27 0,-2 2-28 0,-9 2 7 0,-9 2 11 15,-1 2 0-15,-3 7 33 0,-4 6 17 16,-2 7 24-16,2 1 37 0,4 0 30 16,8 0 53-16,8-4 2 0,2 4-19 15,0 1-5-15,7-2-11 16,6-1 1-16,2-3-19 0,5 0-13 15,5-2-18-15,5-2-9 0,4-1-14 16,5-3-5-16,11-2-7 0,9-4-3 16,9-1-21-16,3-3-35 0,-1 0-34 15,-6-2-16-15,-6 0-30 0,-1-4-49 16,-9 1-101-16</inkml:trace>
  <inkml:trace contextRef="#ctx0" brushRef="#br0" timeOffset="185129.62">13453 15791 739 0,'0'0'127'16,"0"0"-127"-16,0 0 102 0,0 0-17 16,23-30-58-16,-20 27-19 15,-1 2-2-15,1 1-1 0,0 2-5 0,-1 7 3 16,5 5 18-16,-3 13 2 0,-1 15 0 15,-1 11 4-15,-2 5 8 16,0 0-13-16,-2 0-4 0,0-9-2 0,2 1-12 16,0-4-1-16,0 0-3 0,2-3-20 15,0-3-25-15,-1-2-37 0,2-7-39 16,-3-7-22-16,0-6-44 0,0 6-11 16,0-3-56-16</inkml:trace>
  <inkml:trace contextRef="#ctx0" brushRef="#br0" timeOffset="185523.47">13323 15783 613 0,'0'0'94'16,"0"0"-25"-16,0 0 37 0,50-45-47 16,-26 31-13-16,2 2 10 0,2 2-11 15,2 1-18-15,2 0-16 0,-2 5-7 16,0-1-1-16,0 4 1 0,-2 1-1 15,0 0 5-15,-1 2-6 0,-4 3 0 16,-3 3-1-16,-3 1 6 0,-2 3-5 16,-6 1 3-16,0 1 1 0,-4 3-1 15,-5 2-1-15,0 1-4 0,-6-1 3 16,-6 0-2-16,-3 1-1 0,-4-5 0 16,-2 0-16-16,-4-2-14 0,-2-3-15 15,-1-3-25-15,-2-2-26 16,-2-2-50-16,-9-3-36 0,9 0-37 15,2-1-51-15</inkml:trace>
  <inkml:trace contextRef="#ctx0" brushRef="#br0" timeOffset="186025.02">13740 15821 702 0,'0'0'22'16,"0"0"55"-16,0 0 74 0,41-29-73 16,-22 18-32-16,6 0-20 0,1 0-7 15,2 2-15-15,1 2-4 0,1 1-2 16,0 2 1-16,0 3-2 0,-1 1-1 15,-3 3-1-15,-1 3 0 0,-1 4 3 16,-2 2-5-16,-2 2 1 0,-2 6-5 16,-2 2-4-16,-2 3-17 0,-2 3-14 15,-4 0-4-15,-3-1-9 0,-2 0-17 16,-3-4 8-16,-6 1 15 0,-4-6 3 16,-3-1 10-16,-4-5 10 0,-3-1 12 15,-4-4-8-15,0-3-42 0,-1-3 8 16,-2-1 24-16,2-3 36 0,1-3 46 15,1 0 70-15,7 0 12 0,0-3 5 16,7 1 0-16,2-3-28 0,4 0-15 16,3-2-9-16,5-1-7 0,4-3-10 15,6 2-13-15,5-1-8 0,4 2-7 16,9 0-11-16,9 3-13 0,9 1-12 16,0 2-4-16,-4 4-43 0,-3 1-39 15,-6 3-21-15,-3-2-20 0,-5 1-50 16,4-2-60-16,-11 2-64 0,-1-1-65 15</inkml:trace>
  <inkml:trace contextRef="#ctx0" brushRef="#br0" timeOffset="186292.44">14593 15777 659 0,'0'0'55'0,"0"0"-55"15,0 0 78-15,0 0-9 0,0 0-40 16,19-24-12-16,-17 22 15 0,-1 1-7 16,-1 0 12-16,0 1-14 0,2 0 0 15,-2 3-16-15,0 4-2 0,0 4 12 16,0 5 2-16,-2 5-11 0,-2 2-2 16,-3 3 0-16,1 1-4 0,1 1 1 15,-1-1-3-15,1-2-20 0,4 0-34 16,0-5-19-16,1-2-57 0,9 0-62 15,-1-7-46-15,4-3-38 0</inkml:trace>
  <inkml:trace contextRef="#ctx0" brushRef="#br0" timeOffset="186448.91">14791 15726 1003 0,'0'0'82'0,"0"0"-82"0,-6-35 106 15,4 21-76-15,1 0-30 0,1 2-25 16,0-1-15-16,0 4-31 0,0 2-17 16,3 1-32-16,4 2-23 0,8 4-99 15,-1 0-68-15</inkml:trace>
  <inkml:trace contextRef="#ctx0" brushRef="#br0" timeOffset="186806.41">15081 15741 670 0,'0'0'190'0,"0"0"-141"0,0 0 58 0,0 0-94 16,0 0-10-16,0 0-3 0,0 0 2 15,0 0 4-15,5-33-4 0,-5 30 3 16,0 3-5-16,-1 0-12 0,-4 1 9 15,-5 3-9-15,-1 3 0 0,-4 2 0 16,-3 3-3-16,1 1-15 0,-2 2 11 16,0 1 9-16,2 3 9 0,-1 0 1 15,5 1 3-15,2 1 14 0,1-1 10 16,5 2 3-16,3-2-4 0,2 0 0 16,3-2-9-16,7-2-8 0,2-1 2 15,7-3-5-15,2-4-2 16,4-1-4-16,10-3-9 0,8-1-37 15,7-3-32-15,4 0-43 0,-3-2-44 16,-14-2-80-16,-13 0-90 0</inkml:trace>
  <inkml:trace contextRef="#ctx0" brushRef="#br0" timeOffset="187231.58">15343 15844 629 0,'0'0'204'0,"0"0"-112"15,0 0 3-15,0 0-35 0,0 0-26 16,0 0-34-16,0-2-15 0,6 1 15 16,5 1 5-16,4 0-5 0,1 0 1 15,4 0 3-15,1 0 5 0,2 0 7 16,2 0-2-16,2 0-1 0,1 0-4 16,0 0-8-16,0-1 5 15,-5-3-6-15,2-1 0 0,-5 0-3 16,-6-1-2-16,-4-1 1 0,-3 1-1 15,-3 0-9-15,-4-1-7 0,-1-1-9 16,-5 2 3-16,-5-1 10 0,-4 2-8 16,-3 2 0-16,-4 2 13 0,-2 1 1 15,-2 4-3-15,0 2-10 0,-1 1 2 16,3 2-3-16,2 2 7 0,4 0 18 16,4 2 18-16,3 2 39 0,6 0 18 15,2 3-4-15,3 0-9 0,5 2 0 16,3-2-7-16,7 2-5 15,3-2-16-15,1-1-10 0,6-2-11 16,1-2-8-16,3-2-5 0,0-1-11 16,1-3-10-16,-2 0-19 0,2-4-23 15,-3-2-25-15,-3-1-19 0,0 0-21 16,2-10-45-16,-5 2-83 0,-4-2-110 0</inkml:trace>
  <inkml:trace contextRef="#ctx0" brushRef="#br0" timeOffset="187725.72">15988 15584 434 0,'0'0'100'0,"0"0"-100"0,35-15 129 15,-21 9-68-15,1 3-43 0,-5-1 0 16,-2 1 2-16,-3 0-15 0,-3 2 2 15,-2 1-7-15,0 0-1 0,-7 2-2 16,-3 2-5-16,-5-1-2 0,0 1 7 16,-3-1 1-16,0 2 2 0,-2 1 0 15,0 2-1-15,4 1-7 0,-2 1-22 16,2-1-27-16,2 3-8 0,2-1-4 16,2 1 7-16,3 0 47 0,4-1 15 15,3 1 5 1,5 0 26-16,3-1 23 0,3 0 11 0,2 0 14 0,4-1 7 15,3 1-27-15,0 0-14 0,4-1-21 16,2 2-14-16,0 0-2 0,1 0 1 16,-1 2 6-16,0 0 3 0,1 2 0 15,-4 0-5-15,-2-1-1 0,-4 1 16 16,-4-1-1-16,-4-2 3 0,-5 1 7 16,-4-2 3-16,-2 1-5 0,-8-3-6 31,-4 0 7-31,-3-3 3 0,-5-2-10 15,-1-1-14-15,-3-1-7 0,0-2-2 16,1-1-6-16,0 0-8 0,0 0-27 16,3-2-23-16,4-1-9 0,1-1-20 15,4-2-30-15,4-4-41 0,4 2-86 16,3-1-156-16</inkml:trace>
  <inkml:trace contextRef="#ctx0" brushRef="#br0" timeOffset="187866.31">16435 16005 1044 0,'0'0'96'15,"0"0"-96"-15,0 0 107 0,0 0-88 16,0 0-19-16,20 15-51 0,-20-15-52 16,0-1-72-16,-2-3-63 0,-2 0-162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16:33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 4274 64 0,'0'0'37'0,"0"0"-19"0,1-8 30 15,-1 2 3-15,1 2-17 0,1-1 0 16,-1 0 17-16,1 1 18 0,0 0-12 16,-1 0 2-16,1 1 1 0,0 0 4 15,-2 0-10-15,1 2-2 0,-1 0-4 16,0-1-11-16,0 2-9 0,0 0-7 16,0 0-8-16,0 0-12 0,0 3-1 15,0 4 0-15,2 4 1 0,-2 6 7 16,1 6 3-16,0 11 0 0,-1 10 1 15,0 12 1-15,0 3-5 0,-2-2-1 16,-1-6-5-16,-1-9-1 0,2 0 0 16,-1-6-1-16,2-5-4 0,0-7-13 15,0-5-20-15,0-1-26 0,0 1-42 16,0 1-33-16,0 6-71 0,1-8-17 16</inkml:trace>
  <inkml:trace contextRef="#ctx0" brushRef="#br0" timeOffset="592.47">2016 4409 114 0,'0'0'112'0,"0"0"-43"0,0 0 38 15,0-36-13-15,0 26-32 0,0-2-16 16,0 1 16-16,0 1-22 0,-2 0-2 16,0-1-4-16,-1 2 9 0,-1 2-10 15,0 0-4 1,0 1-3-16,1 1-10 0,-2 1-14 0,0 1-2 0,0 2-6 15,-3 1-4-15,1 0-7 0,-3 7-5 16,-3 3 1-16,2 4 1 0,-2 5 6 16,-1 4 0-16,2 4 2 0,-2 6-1 15,3-2 7-15,1 2 2 0,1 6-1 16,3 0 0-16,0 1 5 16,2-6-1-16,3-4 0 0,1-9 1 15,1 5 0-15,3 1-2 0,2-3-3 16,3-2 2-16,2-5 2 0,2-1 1 15,2-5 17-15,0-3 14 0,2-4 11 16,-1-3 6-16,2-2 1 0,-1-6 10 16,4-4-8-16,-1-5-14 15,-3-5-9-15,-1-4-1 0,-2-12-10 16,-1-14-8-16,-3-12-6 0,-3-1-3 16,-4 8 0-16,-1 16-3 0,-2 18-3 15,0 6 0-15,-2 3-7 0,-1-1-9 16,-2 0-13-16,-2 0-11 0,-1 3-25 15,-2 3-26-15,1 3-31 0,1 5-56 16,-4 2-69-16,4 4 7 0</inkml:trace>
  <inkml:trace contextRef="#ctx0" brushRef="#br0" timeOffset="1111.17">2395 4534 181 0,'0'0'119'0,"0"0"-31"16,0 0 40-16,0 0-50 16,18-40-17-16,-16 30-23 0,-1-3-5 15,-1 2-3-15,0-2-1 0,-1 1-3 16,-2-1-7-16,1 0-6 0,-2 0-2 0,0 1-1 15,0 0-2-15,-1 1-6 16,2 2-2-16,-2 0 0 0,2 2-1 16,-1 2-2-16,0 0-1 0,0 3-16 15,0 1-9-15,-2 1 4 0,0 0-2 16,-1 5 3-16,-2 3 13 0,2 2 0 16,-1 3-4-16,-1 2-1 15,2 0-2-15,0 4-9 0,1 1-13 0,2 1 10 16,0 0 4-1,1 1 18-15,2-1 8 0,1 0 0 0,0 1 3 0,0-2-1 16,5-1 1-16,0-1 6 0,2-1 3 16,2-1 10-16,3-3 12 0,1-3 0 15,2 0 9-15,0-3 18 0,3-2-7 16,-1-3 1-16,2-2 3 16,-2-2 4-16,0-4-21 0,-2-4-2 15,1-4 1-15,-4-4 1 16,0-6-15-16,-3-11-20 0,-4-13-6 0,-1-6-23 15,-3 7-18-15,-1 12 7 0,0 16-7 16,-1 9 4-16,-3 0 2 0,-2 1-21 16,-3 0-52-16,-3 4-21 0,-1 3-30 15,-8 2-47-15,5 6-37 0</inkml:trace>
  <inkml:trace contextRef="#ctx0" brushRef="#br0" timeOffset="1720.68">3230 4001 103 0,'0'0'113'0,"0"0"-61"15,4-10 52-15,-2 6-23 0,2-1-32 16,-2-1-36-16,1 1-6 0,-2 0 10 15,2-1 10-15,-1 1 8 0,-1 0 15 16,0 1-4-16,0 2 3 0,0 0 0 16,0 1 2-16,-1-1-5 0,1 1-2 15,0 1-12-15,-1 0-8 0,1 0-2 16,-1 0-4-16,0 0-6 16,0 0-3-16,0 0 0 0,0 0-3 15,0 0-6-15,-3 0-1 0,-2 0-13 16,-3 5-6-16,-5 4-7 0,-2 5 15 15,-4 6 7-15,-7 9-3 0,-3 12-13 16,-6 12 0-16,0 7 4 0,4-1 10 16,5-2 1-16,7-4 6 0,4-2 0 15,2 3 0-15,3-1 3 0,4-2-2 16,3-1 1-16,3-6 1 0,2 0 7 16,2-4 10-1,3 0 5-15,4-5 8 0,-2-7-2 0,0-5-2 0,1-6-1 16,0-1-6-16,3 2-11 0,2 1-3 15,3 1-8-15,-1-2-9 16,2-5-22-16,-2-2-20 0,0-3-24 16,7-1-44-16,-6-2-79 0,-1-4-172 15</inkml:trace>
  <inkml:trace contextRef="#ctx0" brushRef="#br0" timeOffset="2206.04">3589 4257 520 0,'0'0'49'0,"0"0"-3"0,0-18 28 16,0 11-34-16,0 0-24 0,0 2-5 15,0 2 16-15,0 0 3 0,-1 2-7 16,1 1-9-16,0 0-14 0,0 5-8 16,-1 5 8-16,0 3 6 0,-1 5 34 15,-1 6-12-15,-1 10-3 16,-1 12-4-16,2 10 2 0,-1 3-3 0,2-3-9 16,0-6-3-16,2-8-7 0,0-4-1 15,0-2-1-15,0-6-16 0,0-7-22 16,0-3-30-16,1-2-30 0,4 6-58 15,0-2-92-15,0-3-63 0</inkml:trace>
  <inkml:trace contextRef="#ctx0" brushRef="#br0" timeOffset="2488.01">3761 4634 526 0,'0'0'104'0,"0"0"-3"0,0 0 36 0,0 0-72 16,0 0 7-16,0 0-33 0,0 0 3 15,40-9 11-15,-20 6 3 0,3-1-4 16,2-1-3-16,1 1-20 15,1-2-15-15,6-2-11 0,6 1-3 16,9-3-17-16,0 1-48 0,1-3-38 16,-6 0-34-16,-2 1-74 0,-11 2-123 15,-3 1-124-15</inkml:trace>
  <inkml:trace contextRef="#ctx0" brushRef="#br0" timeOffset="3187.54">5029 4299 311 0,'0'0'121'0,"0"0"-25"16,0 0 5-16,0 0-53 0,0 0-15 16,0 0-13-16,13-25 5 0,-11 19 0 15,0 2 3-15,-1 0 15 16,1 0 9-16,-2 1-9 0,1 2-18 15,-1-1 18-15,0 1 7 0,0 1-26 16,0 0-11 0,0 0-13-16,0 0-3 0,-2 0-6 0,-1 4-12 0,-4 2 5 15,-2 4 16-15,-4 3 0 0,0 4 0 16,-4 5 0-16,-1 2 0 0,-2 3 1 16,-4 7 0-16,-3 5 1 0,3-2-2 15,1-5 2-15,3-4-2 0,4-6 0 31,-3 4-8-31,-2 0-1 0,3-3 6 16,0-3 2-16,4-5-1 0,0-4 4 0,2-3-2 16,4-5 2-16,-1-3 7 0,1-1-2 15,0-10-7-15,-2-4 0 0,2-3-9 16,1-5 5-16,1 0 4 0,1-4 0 16,3 4 16-16,2-1-2 0,0 4 0 15,1 1-2-15,3 3 2 0,0 2 0 16,2 2-10-16,0 2-1 0,0 3-3 15,2 2-1-15,-2 2 1 0,1 2 0 16,0 1 2-16,5 3-1 0,0 4 1 16,3 4 3-16,0 3-3 15,1 3 2-15,-1 2 0 0,0 2-2 16,-1-1 1-16,1 4 0 0,-1-2-2 16,-1 1 1-16,2-3-2 0,-2 1-1 15,1-2-3-15,-3-2-14 0,2 1-19 16,-2-2-22-16,0-4-33 0,0-3-49 15,3-2-57-15,-2-3-100 0</inkml:trace>
  <inkml:trace contextRef="#ctx0" brushRef="#br0" timeOffset="3610.62">5106 3997 636 0,'0'0'125'0,"0"0"-70"16,16-4-18-16,-7 4-35 0,2 0-2 15,3 3-3-15,1 7 1 0,2 2 2 16,0 7 4-16,4 2 6 0,3 12 4 16,5 9 5-16,2 10-1 0,0 2-4 15,-4 0-7-15,-5-2-3 0,-6-5 4 16,-5 3 3-16,-3-1-6 16,-2 0 0-16,-4 0 0 0,-2-4-2 15,-5 0-1-15,-6-4 4 0,-1-2 7 16,-5-5 3-16,0-6-1 0,2-6-2 15,0-6-8-15,-2-3-2 0,-2 3-3 16,-7 1-35-16,-3-2-39 0,0-1-23 16,2-1-10-16,2-4-41 0,-1 0-33 15,7-4-29-15</inkml:trace>
  <inkml:trace contextRef="#ctx0" brushRef="#br0" timeOffset="4302.45">6395 4081 182 0,'0'0'127'0,"0"0"-53"16,10-14-10-16,-5 7-31 16,0 0-2-16,0 2-2 0,-1-1 10 0,-1 2 12 15,0 1 4-15,0 0-2 0,-1 1 10 16,-1 0 8-16,0 1-7 0,-1 1-16 16,0 0-16-16,0 0-18 0,0 0-14 15,-1 3-11-15,-4 4-5 16,-2 6 16-16,-5 4 4 0,-2 7 2 0,-5 1-1 15,-3 10-1-15,-4 6 3 16,-5 8-1-16,1 0-1 0,2-2-2 0,2-4 1 16,5-6-3-16,2 2 2 0,-1-2-2 15,3 0-1-15,-1-1-4 0,4-3-9 16,1-7-8-16,5-5-18 0,2-6-6 16,1-1-8-16,0 1-14 0,0 2-18 15,2-1-39 1,3-2-48-16,0-3-38 0</inkml:trace>
  <inkml:trace contextRef="#ctx0" brushRef="#br0" timeOffset="4600.58">5896 4270 780 0,'0'0'156'0,"0"0"-91"0,0 0-16 16,0 0-37-1,0 0-12-15,2 1-5 0,-2-1-14 0,0 0-5 16,0 0-27-16,0 0-7 0,0 0-14 16,0 0-50-16,1 0-86 0,2-1-109 15</inkml:trace>
  <inkml:trace contextRef="#ctx0" brushRef="#br0" timeOffset="4756.93">6569 4627 995 0,'0'0'85'0,"0"0"-85"16,0 0 136-16,40 44-130 15,-32-33-6-15,-4-2-97 0,-1-2-99 16,-3-3-52-16,0-1-107 0</inkml:trace>
  <inkml:trace contextRef="#ctx0" brushRef="#br0" timeOffset="8489.54">8453 3995 137 0,'0'0'104'0,"0"0"-64"15,0 0-6-15,0 0 4 0,6-12-10 16,-4 9-15-16,0-1-1 0,1 1 23 16,0-1 11-16,0 1 2 0,1-1 5 15,-2 1 0-15,0-1 0 0,-1 1-10 16,0 1-5-16,1 0-10 0,-1 0-6 15,2 1-11-15,-3-1-4 0,0 2-5 16,0-1 4-16,0 1-1 0,0-1 7 16,0 1 8-16,0 0-10 0,0 0-5 15,0 0-5-15,-4 0-5 16,0 0-2-16,-3 0-7 0,0 5-13 0,-5 2-3 16,-3 2 8-16,-2 4 2 0,-2 1-2 15,0 4 7-15,-3 3 6 0,-2 0 8 16,-2 3 1-16,1 2-1 0,-1-1-2 15,0 1-1-15,1 0 0 0,-2-2 3 16,2 1 0-16,4-1 2 0,-1 0 0 16,3-2 3-16,2 0-2 0,3-2 3 15,3 0 4-15,4 0 5 0,-1-2 5 16,8 0 5-16,0-2 4 0,3-2 2 16,6 1-2-16,3-2 10 0,5-2 9 15,5-1 8-15,9-1-4 0,12-2-7 16,7-3-9-16,4-3-4 0,-4-1-21 15,-1-6-8-15,-5 2-2 0,1-1-14 16,2-2-34-16,-1 0-26 0,-2-2-22 16,-3-1-42-16,-4 0-62 0,-9 0-119 15</inkml:trace>
  <inkml:trace contextRef="#ctx0" brushRef="#br0" timeOffset="8802.37">8899 4126 413 0,'0'0'92'0,"0"0"-56"15,0 0 37-15,0 0-2 0,42-29-38 16,-24 20 11-16,1 2-2 0,6-2 10 16,0 0-2-16,10-1-6 0,3 0-3 15,10-3-8-15,2 0-13 0,-6 4-14 16,-1 1-6-16,-8 2-2 0,-1 1-17 16,-5 2-28-16,-7 0-34 0,-6 2-44 15,9 0-44-15,-5 1-78 0,-3 0-63 16</inkml:trace>
  <inkml:trace contextRef="#ctx0" brushRef="#br0" timeOffset="9146.53">9322 4102 321 0,'0'0'75'16,"0"0"-35"-16,0 0 71 0,0 0-17 16,0 0-55-16,0 0-9 0,0 0-2 15,2-23 20-15,-2 23-31 0,0 0-10 16,0 5-7-16,0 2 0 0,0 4 23 15,0 3 22-15,-3 5-10 0,1 1-9 16,-1 3-7-16,-2 2-9 0,2 3-6 16,-2-1-1-16,1 1-3 0,2 0-2 15,-1-2-15-15,1 2-22 0,0-2-17 16,1 0-21-16,-2-2-26 0,-1 7-38 16,3-8-55-16,-2-4-89 0</inkml:trace>
  <inkml:trace contextRef="#ctx0" brushRef="#br0" timeOffset="9412.19">9109 4567 505 0,'0'0'140'16,"0"0"-37"-16,0 0 13 0,0 0-27 15,32-5-3-15,-12 0-19 0,4 2-10 16,0-2-4-16,2 1-25 0,-2 0-16 16,3 1-5-16,-4 0 0 0,2 0 1 15,0 1-7-15,0 0-1 16,0 0-20-16,-1 0-42 0,0-1-36 16,1 2-45-16,10-2-56 0,-5-1-84 15,-5 1-131-15</inkml:trace>
  <inkml:trace contextRef="#ctx0" brushRef="#br0" timeOffset="10150.32">11362 4060 111 0,'0'0'77'15,"0"0"-49"-15,0 0 33 0,0 0 6 16,11-25-32-16,-8 19 15 0,-3 0 2 31,2-1 3-31,-2 0-8 0,0 2 0 16,1 0 2-16,-1 0 1 0,0-1-6 16,0 0 1-16,0-3-18 0,0 1-6 0,0-2 2 0,-1 0-9 0,1-1-4 15,-2 0 5-15,-1-2-2 0,-3 2-6 16,3 0-3-16,-2-2 3 0,0 5-3 15,0-2 5-15,0 3-3 0,1 2-5 16,-2 0-1-16,1 2 1 0,0 0-1 16,-1 3-6-16,-1 0 0 0,-5 3-6 15,1 5 5-15,-3 2 3 0,-2 6 2 16,0 4 2-16,0 5 0 0,-4 9 3 16,-2 11 1-16,-1 11 6 15,0 6 5-15,2-1 0 0,7-3 2 16,4-3-3-16,1 1-3 0,1 2-4 15,2-3-5-15,-1-1 4 0,0-1-1 16,2-3-5-16,0-2 0 0,5-5-1 16,-3-6 0-16,3-8-9 0,0-6-15 15,3-7-24-15,-1-2-20 0,1-1-15 16,0 0-15-16,2-2-43 0,4-8-66 16,-4-3-15-16</inkml:trace>
  <inkml:trace contextRef="#ctx0" brushRef="#br0" timeOffset="10718.57">10945 4528 746 0,'0'0'114'0,"0"0"-114"0,0 0 132 15,0 0-41-15,0 0-52 0,13-14-6 16,-1 8-25-16,4 0 1 0,6-1 3 15,-1 1-4-15,4 1-5 0,0-2 1 16,2 1-1-16,1 1-3 0,1 0 1 16,1 0 1-16,-3-1-2 15,-2 1 1-15,-1 1-1 0,1-1 1 16,-1 1-1-16,-5 1 0 0,0-1 1 16,-2 1 0-16,-4 0 1 0,-3 0 3 15,2 0-2-15,-6-1 4 0,-1 2 3 16,-3 0 6-16,-1-1 5 0,1 2-2 15,-2-1-6-15,0 1-5 0,0-1 1 16,0 1 0-16,0 1-3 0,0-1 1 31,0 1-4-31,0 0-3 0,0 0-1 16,-2-1-4-16,-1 0-4 0,-4 1-5 16,-2 0-5-16,-2 2-1 0,-3 5 0 0,-2 1 2 15,2 3-3-15,-2 1 5 0,3 1 2 16,1 2 7-16,-1 0 1 0,5 0 3 15,0 1-2-15,4-2 2 0,2 1 2 16,2-1 1-16,3 0 3 0,5-3 6 16,3-2 3-16,2-2 10 15,4-2 2-15,2-4 2 0,0-1 5 16,1-5-10-16,1-2-5 0,-5-2 16 16,3-4 1-16,-5-3-17 0,2-1-14 15,-5 1 1-15,-2 1-3 0,-3 3-9 16,-4 3-21-16,-2 2-20 0,0 0-18 15,-9 1-30-15,-1 1-37 0,-4 2 8 16,-2 2-49-16,-9 2-21 0,6 2-40 16,0 2-26-16</inkml:trace>
  <inkml:trace contextRef="#ctx0" brushRef="#br0" timeOffset="11191.87">11572 4528 237 0,'0'0'173'0,"0"0"-87"0,0 0 13 15,7-37-12-15,-3 23-35 0,1 1-15 16,0-1-2-16,-1 2 9 0,3 0-14 16,-2 1-8-16,4-1 4 0,-1 4-9 15,0 0-1-15,0 1-4 0,4 1-2 16,-4 0-4-16,2 3-2 15,2 1 0-15,-4 0-4 0,2 2 0 16,2 2-5-16,-1 5 0 0,1 4 2 16,3 4 2-16,-3 5 1 0,0 2 0 15,-1 3 3-15,-2 1-2 0,1-1 1 16,-2 0 0-16,0-1-2 0,-3-1-11 16,2 0-28-16,-5-4-14 0,1-1-10 15,-3-5 17-15,0-5 22 0,0-1 8 16,0-5-6-16,0-2 22 0,0-1 44 15,0-4 33-15,0-5-42 0,-2-3-17 16,2-2-3-16,0-2 12 0,2 0 3 16,3 0 4-16,1 0 9 15,4 0 3-15,2 1-7 0,3 2 1 16,7-1 6-16,1 2-1 0,4 1-12 16,-1 1-18-16,1 2-15 0,1 0-1 15,-1 1-17-15,-2-1-23 0,-1 2-17 16,-2-1-33-16,3 1-26 0,-3-1-36 15,11-1-54-15,-4 1-94 0</inkml:trace>
  <inkml:trace contextRef="#ctx0" brushRef="#br0" timeOffset="12036.44">13988 4392 379 0,'0'0'77'0,"0"0"-77"0,0 0 33 0,0 2 30 0,2-1-11 16,1 3 11-16,3 0 14 0,1 1 7 15,6 0-6-15,-1-2-16 16,3 0-4-16,3-2-9 0,2 0 3 15,1-1-7-15,1 0-5 0,2-1 2 16,-2-1-7-16,-1 0-25 16,1-1 14-16,-1-1 10 0,-3 0-17 0,3 0-6 15,-4-1 3-15,0 1-4 0,-4-1-4 16,1-1-1-16,-4 0 0 0,-2 1 0 16,-1-2 0-16,-5 0-5 0,0 1-5 15,-2-1-7-15,-2-1-13 0,-3 1-15 16,-5-1-13-16,-3 1-11 0,-5 1 10 15,-3 1-15-15,-4 3 39 0,-3 2 11 16,0 0 2 0,-2 2 9-16,-2 2 7 0,-1 3-3 0,1 1 2 0,1 1 1 15,0 1 0 1,3 2 0-16,0 2-1 0,-1 2 1 0,4 1 0 0,4 2 1 16,3 1 0-16,2 1 3 15,6 1 4-15,2 0 2 0,5 1 5 16,1 0 8-16,2-1-1 0,7-1 5 0,2 3 3 15,4-4 7-15,1 2 1 16,7-2 1-16,0-2-6 0,4-3 0 16,1-1-6-16,-2-2-7 0,4-4-3 15,-2-2-5-15,-1-4-5 0,2-2-6 16,2 0-13-16,-1-4-21 0,2-3-33 16,-1-4-38-16,0 0-37 0,-2-5-24 15,11-9-68-15,-8 3-139 0</inkml:trace>
  <inkml:trace contextRef="#ctx0" brushRef="#br0" timeOffset="12741.79">14795 4435 22 0,'0'0'127'0,"0"0"-56"0,0 0 32 16,5-6-2-16,-2 4-27 0,-2 1-26 15,-1-1-19-15,1 2 4 0,-1-1-4 16,0 1-1-16,2 0-4 0,-2 0 5 16,0 0 0-16,0-1 2 0,0 1-3 15,1 0 9-15,-1 0 2 0,0-1-1 16,3 0 8-16,-3 0 5 0,1 0-9 15,0-1-4-15,-1 1-1 0,3-1 3 16,-3 0-5-16,0 0-35 0,4 0-3 16,-4-2 3-16,0 0 14 0,0 0-14 15,0 0-27-15,-4 0-91 0,-1-2 114 16,-3 2 3-16,-4 0-73 0,-4 2 24 16,-3 2-3-16,-3 4-3 0,-3 5 35 15,-2 5-2-15,0 3 9 0,3 3 14 16,0 3-6-16,6 3-11 0,3 0-8 15,4 0 13-15,6 2 12 0,2-2 4 16,3 0 18-16,3-3 24 0,4-1-3 16,2-2 7-16,5-3-10 0,0-5-6 15,3-4-1-15,1-3-4 0,2-4-5 16,2-2-8-16,1-6-6 0,-3-3-4 16,5-5-2-16,-2-2-3 0,1-2 1 15,-2-2-2-15,-3 2-2 16,1 2 2-16,-2 2-5 0,-2 2-1 0,-3 4-7 15,-3 1-6-15,-3 2-2 16,-3 2 2-16,-2 3 11 0,-2 1 0 16,0 1-10-16,0 5-4 0,0 1 22 15,-1 3 8-15,0 1 9 0,-2 2 1 16,1 2 7-16,0-1 3 0,2 0 2 16,0 1 0-16,0-2 0 0,1 0-2 15,2-2-4-15,2-3-1 0,2-1-6 16,0-3 3-16,2-1-1 0,0-3-6 15,0 0 0-15,5-4-13 0,2-3-22 16,2-1-34-16,1-4-40 16,1 1-45-16,12-7-56 0,-4 2-107 15,-3 1-159-15</inkml:trace>
  <inkml:trace contextRef="#ctx0" brushRef="#br0" timeOffset="13086.39">15398 4475 242 0,'0'0'39'0,"0"0"-39"0,-15-12-11 16,4 8-27-16,-1 2-44 0,-3 1 35 0,-2 1 31 16,-2 0 16-16,2 2 8 0,-1 2 33 15,2 2 22-15,-1 0-33 0,4 2-11 16,1 1-11-16,1-1-3 0,1 3 7 15,4 0 10-15,0 2 0 0,2 0 4 16,0 2 0-16,2-1 6 16,1 0-7-16,1 0 9 0,0-2 17 15,0-1 8-15,3 0 10 0,2-1 8 16,4-2 5-16,3-3 2 0,3 1 0 16,6-5-20-16,3 1-20 0,3-2-21 15,2 0-13-15,2-1-10 0,4-1-3 16,6-4-22-16,-4 0-28 0,-6-1-31 15,-5-2-29-15,1-5-32 0,-4 0-80 16,-3-1-135-16</inkml:trace>
  <inkml:trace contextRef="#ctx0" brushRef="#br0" timeOffset="13620.37">15583 4181 618 0,'0'0'49'0,"0"0"-49"16,0 0 74-16,0 0-22 0,27-34-42 15,-22 28-3-15,3 0 0 0,-3 3 4 16,-2-1 9-16,0 3 3 0,-1 0 2 16,-2 0-4-16,0 1-5 0,2 0-3 15,-1 2-11 1,2 2-2-16,1 2 0 15,2 2 0-15,-1 2-2 0,-1 1-1 0,1 4 2 0,0 1-2 0,-2 4 1 16,1 2 1-16,-2 4 1 0,0 5 2 16,1 9 1-16,0 8-3 0,-1 2 5 15,1-2 6-15,-1-5-6 16,-1-5 2-16,-1-3-4 0,0-8-1 16,0-3 4-16,0-8-2 0,0-3 1 15,0 0-1-15,0-1 1 0,0 1 2 16,0-6 4-16,2-5 2 0,0-2 28 15,1-1 28-15,4-7-13 0,3-6-34 16,2-7-22-16,6-7-8 0,-2-2-4 16,2-1 4-16,0 2 7 0,0 7 1 15,-1 2 15-15,0 4 0 16,-2 3-4-16,-1 5-7 0,-5 2 3 16,1 3 1-16,-4 3-5 15,-1 1-3-15,1 5-3 0,-2 3-1 16,5 3 2-16,-5 2 2 0,2 2 0 15,-2 1 0 1,0 2 2-16,0-3-2 0,1 1-9 16,0-1-31-16,-1-2-28 0,0 0-33 15,0-3-44-15,2 0-42 0,0-2-92 16,-1-5-120-16</inkml:trace>
  <inkml:trace contextRef="#ctx0" brushRef="#br0" timeOffset="14800.18">17418 4077 174 0,'0'0'17'16,"0"0"41"-16,0 0 1 0,0 0 12 0,14-34-18 16,-10 28-17-16,1-1-1 0,-2-2 2 15,1 2-8-15,0-2-3 0,0 0-4 16,0 1 6-16,-1 0 9 0,3 0 13 15,-3-1-5-15,1 1-11 0,-1 1 14 16,-1 0-19-16,1 3-5 0,0 0-4 16,-2 2-4-16,0 1-6 0,-1 0-10 15,1 1-4-15,-1 2-4 0,2 7-5 16,1 6 9-16,2 9 4 16,-1 14 1-16,-2 18 1 0,-2 16 1 15,0 6 0-15,-4 2-1 0,1-2 1 16,-1-3 3-16,-4 1 5 0,0 1-8 15,-2-4 5-15,-1 0 14 0,0-5-7 16,0 0 1-16,1-4-3 0,1-3-7 16,1-2-1-16,0-2 4 0,1-5-6 15,0-7 4-15,3-3-4 0,0-9-3 16,2-5 0-16,2-10-6 0,-1-7-18 16,1-1-27-16,0-2-10 0,0 0-30 15,0-3-36-15,0-7-38 0,1-3-34 16,1-6-49-16</inkml:trace>
  <inkml:trace contextRef="#ctx0" brushRef="#br0" timeOffset="15671.41">17452 4034 19 0,'0'0'91'0,"0"0"-42"16,0-2 20-16,0 1-14 0,1 0-18 15,-1-1-14-15,1-1 4 0,0-1 18 16,1-1 0-16,-1-1-7 16,3 2-2-16,0-1-28 0,2 1 20 15,0 0 32-15,0-1-9 0,1 2-9 16,2-1-3-16,1 1-28 0,3-2-6 16,3 0 20-16,0 0 16 0,7 0-7 15,1 0-3-15,3 1-8 0,1 1-8 16,-1 2 28-16,-5-1-8 0,-1 2-8 15,-1 0-17-15,-4 2-8 0,-1 2-2 16,-3 1-3-16,-2 2-5 0,-3 0-17 16,-4 3-17-16,-3 0 4 0,-3 4 14 15,-9 1 9-15,-4 3 4 0,-5 0-6 16,-4 0-7-16,1-1 5 0,1-1-3 16,1-3-5-16,1 0 5 0,5-2 19 15,2-3 2-15,3-1 1 0,3-2 0 16,2-2 2-16,4-1 2 0,1-1 7 15,1 0 6-15,1 1 3 0,3 0 7 16,4 1 15-16,2-1-3 0,4-1-15 31,2-1-7-31,3 0-11 0,0 0-5 16,2 0-1-16,1 2-1 0,-1 0-1 16,4 2-2-16,-2 1 4 0,1 2 1 0,0 1 2 15,-2 3-1-15,-2-1 4 0,-5 1-6 16,-4 1-3-16,-5-2 3 0,-5 4 0 15,-4-1 9-15,-7 0 5 0,-5 2 5 16,-5-1-3-16,-5-1 2 0,-4 1-8 16,-9 0-2-16,-4-2-3 15,-3 1-4-15,-2 1-1 0,11-6 0 16,9-2-13-16,8-4-14 0,5 0-13 16,-3-1-15-16,0 0-12 0,0-1 4 15,4 0-13-15,4 0-17 0,7 0-41 16,2 0-47-16,3 0-76 0</inkml:trace>
  <inkml:trace contextRef="#ctx0" brushRef="#br0" timeOffset="16271.75">18100 4662 337 0,'0'0'25'16,"0"0"66"-16,3-3-11 0,-3 0-17 15,1 1-21-15,0 1-18 0,-1 0-13 16,1 1 3-16,1 0-14 0,1 0-3 16,-1 2-7-16,3 5 5 0,-1 3 5 15,1 5 6-15,1 8 11 0,-1 2-2 16,0 12 4-16,-1 9-12 0,-3 8-4 16,-1 3-2-1,0-3 1-15,-4-7-2 0,2-8-5 16,-4 1 5-16,0-3 3 0,1-5-2 0,0-10-1 0,1-4 2 15,-1-2-2-15,0 0 2 0,-1 1 1 16,1-1-3-16,-2-7 0 0,1-2-16 16,-1-3 12-16,0-4 4 0,-1 0 15 15,-1-6-5-15,-1-5 0 0,2-4-3 16,-1-6 4-16,0-2 3 0,3-4-5 16,2 1 1-16,4 1 15 0,0 1 1 15,4 2 6-15,3 4-14 0,4 0-3 16,1 4-1-16,3 1 7 0,1 2 3 15,4 1 6-15,1 2 6 0,0 0-7 16,1 1-15-16,-1 1-10 0,-1 1-4 16,0 3 0-16,-4-1-1 0,0-1-19 15,-3 3-33-15,-2-2-13 0,-3 0-13 16,-2 0-28-16,-2-6-37 0,0 2-100 16,-3-1-140-16</inkml:trace>
  <inkml:trace contextRef="#ctx0" brushRef="#br0" timeOffset="16412.66">18190 4660 809 0,'0'0'41'0,"0"0"-41"15,0 0-11-15,0 0-124 0,14-19-177 16</inkml:trace>
  <inkml:trace contextRef="#ctx0" brushRef="#br0" timeOffset="19996.2">20023 3700 78 0,'0'0'63'0,"0"0"-22"16,0 0 8-16,0 0 20 0,0 0-16 16,20-15 8-16,-18 14 7 0,-1 1-3 15,-1-2-4-15,0 2 3 0,0-1-5 16,1 1-13-16,-1-1-3 16,0 1-6-16,1 0-4 0,-1 0-5 15,0 0-8-15,0 0-4 0,0 0-8 16,0 0-6-16,0 0-2 0,-3 0-2 15,-2 2-3-15,-3 3 2 0,-7 1 3 16,-3 6-1-16,-6 3-1 0,-9 10-1 16,-10 10 3-16,-8 17 0 0,-2 8 0 15,0 6 0-15,8 1 0 0,1-1 2 16,5 2-2-16,5 0 2 0,7 0 0 16,9-3 4-16,7-4 5 0,7 0 8 15,4-4-2-15,8-3 3 0,5-1 1 16,3-6 11-16,5-3 1 15,4-3 6-15,1-5 0 0,-4-9-12 16,-3-7-10-16,-1-6-8 0,-4-3-8 16,4 1-1-16,0-1-15 0,3-1-39 15,-1-2-29-15,-2-3-25 0,6-6-38 16,-4-4-66-16,-3-2-127 0</inkml:trace>
  <inkml:trace contextRef="#ctx0" brushRef="#br0" timeOffset="20592.22">20521 4423 401 0,'0'0'71'0,"0"0"-71"0,0 0 95 16,0 0-5-16,0-15-31 0,0 13-23 16,0 1-7-16,0 1 19 0,0 0-17 15,0 0-28-15,0 0-3 0,1 3 0 16,2 3 1-16,1 3 15 0,1 6 2 15,-1 5 1-15,-1 5 12 0,0 12-1 16,-1 12 4-16,3 14-8 0,2 1-8 16,0-1 0-16,0-7-3 0,1-8-6 15,-3-1-5-15,-2-4 0 0,-1-3 2 16,-2-2 1-16,0-3-6 0,0-6 5 16,0-8-4-16,-1-5-1 0,0-5-1 15,-1 0-2-15,1-2-8 0,-1-2-7 16,0-4 1-16,-2-3 16 0,-1-1 14 15,0-7 2-15,-2-3-16 0,0-6 0 16,-2-5-4-16,1-5 1 0,1-1 3 16,1 0 10-16,3 0 4 15,3 0-1-15,0 2-2 0,3 1-3 16,4 3-5-16,2-1 0 0,3 5-3 16,1 0 3-16,2 3 1 0,1 2 0 0,2 2-1 15,0 1 0-15,2 1-3 0,-2 1-2 16,2 1-8-16,-2-1-19 0,-3 1-25 15,0 0-20-15,-4 0-26 16,-2-9-28-16,-1 2-61 0,-5 0-195 16</inkml:trace>
  <inkml:trace contextRef="#ctx0" brushRef="#br0" timeOffset="20749.25">20608 4281 1037 0,'0'0'116'0,"0"0"-59"16,0 0-38-16,0 0-19 15,0 0-66-15,7-12-76 0,-4 6-7 16,2-4-31-16,-1 1-163 0</inkml:trace>
  <inkml:trace contextRef="#ctx0" brushRef="#br0" timeOffset="20938.61">20910 4294 772 0,'0'0'115'15,"0"0"-84"-15,0 0-16 0,0 0-15 0,0 0-31 16,0 0-53-16,32-7-13 0,-19 6 0 15,-1 0-57-15,1 1 8 0,4 0-29 16,-1 1 33-16</inkml:trace>
  <inkml:trace contextRef="#ctx0" brushRef="#br0" timeOffset="21158.92">20869 4458 796 0,'0'0'5'0,"0"0"71"16,0 0 0-16,0 0-69 0,0 0-7 15,46-23-3-15,-21 18-6 0,3-1 2 16,1 2-18-16,1-1-44 0,5 1-5 16,6 1-33-16,6 0-47 0,-9 1-47 15,-8 1-60-15</inkml:trace>
  <inkml:trace contextRef="#ctx0" brushRef="#br0" timeOffset="21568.45">21710 4106 535 0,'0'0'79'0,"0"0"0"0,0 0-34 16,0 0-27-16,0 0-18 0,0 0-9 15,6 1 0-15,-4 8 9 0,-1 3 12 16,-1 5 13-16,0 4 8 0,-4 5 11 16,0 3 6-16,-1 7-6 0,-1 7-8 15,1 6-5-15,0 0-5 16,0-5-6-16,2-6-11 0,2-9-5 0,0-6-2 16,1-5-2-16,0-1-5 15,-1 1-33-15,1 3-24 0,0-1-34 16,1-3-39-16,7-3-43 0,-1-4-78 15,0-7-47-15</inkml:trace>
  <inkml:trace contextRef="#ctx0" brushRef="#br0" timeOffset="23104.08">22038 4679 456 0,'0'0'104'0,"0"2"-16"0,1-2-39 16,0 1-31-16,1 1-2 0,-1-1-14 15,-1-1 2-15,0 0 4 0,0 0 2 16,0 0 6-16,0 0 7 0,0 0 4 16,0 0 3-16,0 0-10 0,0 0-12 15,0 0-5-15,0 1-2 0,0-1-1 16,0 0-1-16,0 0-2 0,0 0-4 16,0 0 4-16,0 0-2 0,0 0 5 15,0 0 0-15,0 0 1 0,0 0 2 16,0 0-1-16,0 0-2 0,0 0 1 15,0 0 0-15,0 0-1 16,0 0-2 0,0 0-5-16,0 0-10 0,0 0-8 0,0 0 0 0,0 0 8 0,0 0 9 15,0 0 5-15,0 0 2 0,0 0-1 16,0 0 1-16,0 0 0 0,0 0-5 16,0 0 4-16,0 0 2 0,0 0 1 15,0 0 3-15,0 0-2 0,0 0-2 16,0 0-1-16,2-1 1 0,1 0 0 15,0-1 0-15,-1 1 0 0,4 1 0 16,-3 0 0-16,2 0 0 0,-1 0-5 16,1 3 1-16,1 1 1 0,1 0 2 15,0 1 1-15,-1 1-2 0,0 2-4 16,-2 2 6 0,0 0 2-16,-1 4 9 0,-3-1 7 0,0 2 12 15,-3 2-12-15,-2-1 6 16,-1-1 1-16,1 0-18 0,-2-1-1 15,-2-1 0 1,2 1-5-16,-2-2-1 0,1-1-4 16,-4 1-21-16,2-3-25 0,-1 1-25 15,-3-2-44-15,-6-2-56 0,4-2-47 0</inkml:trace>
  <inkml:trace contextRef="#ctx0" brushRef="#br0" timeOffset="23793.06">22429 4650 445 0,'0'0'171'15,"1"0"-60"-15,-1 0-4 0,1 0-64 16,0 0-15-16,0 0-20 0,0 0-8 16,0 0 0-16,-1 0-16 0,1 0-33 15,-1-1-13-15,0-2-13 0,2-4-48 16,1 2-105-16,-1-2-76 15</inkml:trace>
  <inkml:trace contextRef="#ctx0" brushRef="#br0" timeOffset="23934.91">22705 4665 554 0,'0'0'89'0,"0"0"39"0,0 0-70 16,0 0-58-16,0 0-10 0,0 0-91 15,0 0-49-15,0 0-53 0,19-3-115 16</inkml:trace>
  <inkml:trace contextRef="#ctx0" brushRef="#br0" timeOffset="24059.99">22931 4665 622 0,'0'0'118'0,"0"0"-34"0,0 0-35 15,0 0-49-15,0 0-71 0,0 0-99 16,0 0-180-16</inkml:trace>
  <inkml:trace contextRef="#ctx0" brushRef="#br0" timeOffset="24325.19">23190 4661 648 0,'0'0'62'16,"0"0"9"-16,0 0-13 0,42 21-58 15,-26-8-1-15,-1-1-21 0,-3 2-8 16,-2 2 20-16,-1 2-1 0,-4 0 6 16,-2 2-6-16,-3 1-2 0,-5 0 13 15,-3 0 1-15,-4-2 10 0,-3 1-3 16,-3-2-8-16,-4 1-14 0,1-3-56 15,-11 2-78-15,5-2-72 0,5-6-83 0</inkml:trace>
  <inkml:trace contextRef="#ctx0" brushRef="#br0" timeOffset="24716.93">23748 4202 485 0,'0'0'70'16,"0"0"18"-16,0 0-10 0,0 0-34 16,0 0 1-16,39-27 0 0,-36 24-9 15,-1 1-8-15,-1 2-9 0,1 0 3 16,-1 1 5-16,0 5-9 0,1 2-7 16,0 4 5-16,0 4-2 0,-2 6 6 15,0 3 0-15,-2 10-1 0,-2 8-9 16,-1 6-5-16,-1 1-3 0,-1-5-2 15,2-6-10-15,1-7-29 16,0-7-22-16,0-4-40 0,2-6-40 16,-3 3-40-16,-2-2-113 0</inkml:trace>
  <inkml:trace contextRef="#ctx0" brushRef="#br0" timeOffset="25204.29">24024 4366 280 0,'0'0'78'0,"0"0"-7"0,0 0-2 16,38-5-54-16,-24 4-9 0,-2 1 6 16,1 0 1-16,-4 0 9 0,-4 0-5 15,-1 0-10-15,-2 4-7 16,-4 0 4-16,-3 5-3 0,-5 1 17 16,-3 1 6-16,-5 3-8 0,-2 0-3 15,0 1-10-15,-1 0-1 0,1-1-2 16,3 0 1-16,2-2 0 0,2-1-1 15,3-1 5-15,1-2-1 0,4-1 1 16,-1 0 0-16,4-3 3 0,-2 1 3 16,3-3 8-16,0 0 9 0,1-1-11 15,0 0-7-15,1 0 2 0,2 1 25 16,5 1 6-16,1 0-13 0,6 0-16 16,0 1-8-16,5-1-6 0,2 0 0 15,0 1 0-15,3-1-3 0,0 2-8 16,1 0-23-16,-1 1-33 0,-1 0-29 15,0 0-31-15,7-3-42 0,-7 1-33 16</inkml:trace>
  <inkml:trace contextRef="#ctx0" brushRef="#br0" timeOffset="25654.9">24234 3638 445 0,'0'0'35'0,"41"15"-35"0,-9 2 75 16,1 0-34-1,2 8-22-15,3 6 7 0,-1 10 12 16,9 17-1-16,-3 9 7 0,-6 3-10 16,-5 1-18-16,-6-1 0 0,-4 2 5 0,-6 3-5 15,-2 3 10-15,-9-1 7 0,-4 0 9 16,-2 0 13-16,-10-3-6 0,-3-3-3 15,-1-5-11-15,-4-5-4 16,1-6 1-16,-3-5-1 0,0-5 7 16,-2-5 13-16,0-4 4 0,1-8-6 15,4-7-15-15,6-8-19 0,0-1-8 16,-1-3-7-16,0 2-4 0,-3-1-36 16,4-3-35-16,-1-1-46 0,-4-6-62 15,3-5-84-15,1-2-166 0</inkml:trace>
  <inkml:trace contextRef="#ctx0" brushRef="#br0" timeOffset="44586.08">1548 7733 23 0,'0'-4'27'0,"1"2"-1"0,0-3 59 0,0 3-26 16,-1-3-8-16,1 3 1 15,0-1 9-15,-1-1 2 0,0 1-18 16,0 0 2-16,0 0-7 0,1 1-5 16,-1 0 6-16,1 1-8 0,-1-1-3 15,0 1 1-15,1 1-1 0,-1-1-3 16,0 0 7-16,0 0-6 0,0 1-5 15,0 0-3-15,0 0-6 0,0 0-7 16,0 0-2-16,0 0-5 0,0 0-2 16,0 4-4-16,1 2 6 0,0 2 8 15,0 3 6-15,1 5 3 16,-1 2 1-16,1 3 2 0,0 2 2 16,0 3 4-16,-1 8 0 0,-1 6 1 15,-1 7 5-15,-3 1-1 0,-1 0 3 16,1-5-6-16,0-3-3 0,-3 1-3 15,1-4-5-15,-1 1-8 0,2-6-1 16,0-7 0-16,1 4-5 0,-1 3 1 16,2 0-2-16,0-2 1 0,2-7-3 15,1-5 4-15,0 2 1 0,0 2 2 16,2 5 1-16,1-4 1 0,3 1 1 16,1-3 3-16,-1 0 0 0,2-3-3 15,1 1 0-15,1-3 4 0,0 0 1 16,3-2-2-16,-1-3 1 15,1-1-8-15,2-3 12 16,-1-3 0-16,5 0-1 0,-1-2-1 0,-1-1 0 16,2-1-5-16,-1 0-8 0,1-3 7 0,1-2-1 15,-1-1-1-15,2-2 1 0,0-1-3 16,-2-3-2-16,0 1 0 0,0-1-1 16,-3-1-2-16,0 0 2 0,0 0-1 15,-4-1-1-15,3 0 2 0,-3-1-2 16,0-1-1-16,0-2-1 0,-2 2 1 15,0-2-3-15,-3 2-2 0,-2-1-24 16,-1 1 14-16,-2 1 14 0,0-5 0 16,-2 4-7-16,-2-4-5 0,-4 3-4 15,-3 0 6 1,-4 1-2-16,-2 1-5 16,-3 1 2-16,-3 1-1 0,-4 4-2 0,-2 1 1 0,-2 3 1 0,-2 2 1 15,-6 2-4-15,-4 1-14 0,-6 6-10 16,-2 1-19-16,6 1-29 0,4 2-17 15,1-1-16-15,5 3-35 0,3-3 0 16,1 4-114-16,9-4 8 16</inkml:trace>
  <inkml:trace contextRef="#ctx0" brushRef="#br0" timeOffset="45434.93">2294 8825 97 0,'0'-1'96'15,"0"-2"-19"-15,0 1-5 0,0 0-7 16,0-1-3-16,0 2 8 0,0-1-5 16,0 1 4-16,0 1-15 0,0-2 0 15,0 1-9-15,0 1-12 0,0 0-11 16,0 0-12-16,0 0-9 0,0 0-1 31,0 1-3-31,0 2-2 0,0 3 5 16,0 2 5-16,0 5 3 0,0 2-3 15,2 2-4-15,1 6 4 0,0 2-4 16,0 3 0-16,4 8 1 0,-1 11-2 16,1 7 3-16,1 5 1 0,-2-4 2 15,-2-4-2-15,-2-6 8 0,0-2-3 16,-2-3-5-16,0-2 3 0,-3-9-6 15,2-6 0-15,-1-6 0 0,0-2 1 16,0 1-1-16,-2-1-2 0,1-1 1 16,-2-3-4-16,1-5 0 0,-3-4 3 15,-1-2 1-15,-3-3 2 0,-1-7 0 16,-2-3-2-16,-2-5 0 0,1-6-2 16,-1-1 2-16,3-4 5 0,1-3 6 15,2 2 1-15,3-3-5 0,4 4 1 16,2 0 2-16,1 2 0 0,3 2 0 15,3 2 2-15,3 3 6 0,1 2 1 16,1 0-2-16,3 3-4 0,2 0 3 16,2 2 0-16,1 0-1 0,3 2 0 15,1 1-1-15,1 2-8 0,-3 1-5 16,-1 1 0-16,-1 1 0 0,-3 2-1 16,-2 0 0-16,-3 0-4 15,-2 2-5-15,-2 0-20 0,0-1-18 0,-3 1-17 16,-1 0-16-16,-2 0-27 0,1 0-23 15,-2-5-38-15,0 0-97 0</inkml:trace>
  <inkml:trace contextRef="#ctx0" brushRef="#br0" timeOffset="45593.55">2355 8643 913 0,'0'0'69'0,"0"0"45"0,0 0-21 16,5-5-50-16,-3-1-43 0,1-2-7 16,1-3-55-16,1-1-51 0,6-10-145 15,-3 4-89-15</inkml:trace>
  <inkml:trace contextRef="#ctx0" brushRef="#br0" timeOffset="51802.21">4223 7571 50 0,'0'0'57'0,"4"-8"12"0,-2 4 45 16,0-1-27-16,0 0-12 0,0 0-22 15,-1 0 7-15,0 1-2 0,-1 1-10 16,0 0-7-16,1 3-3 0,-1-1-2 16,0 1-4-16,1 0-6 0,-1 0-19 15,0 1-7-15,1 5-12 0,1 3 6 16,1 7 6-16,0 5 13 0,0 8 3 15,-1 11-1-15,1 7-3 0,-2-1-2 16,0-4 3-16,0-9 8 16,-1-9-3-16,1-5 1 0,1 1-2 15,-1 2-11-15,0 2-3 0,0 3 4 0,1-2-7 0,-2-2 0 16,2-3-2-16,-2 0-10 0,0-4-19 16,1 2-3-16,-1-4-9 0,1-3-34 15,0 0-21-15,0-3-20 0,0 1-57 16,0-3-30-16</inkml:trace>
  <inkml:trace contextRef="#ctx0" brushRef="#br0" timeOffset="52225.08">4002 7839 148 0,'0'0'88'0,"0"0"-7"0,0 0 21 15,0 0-26-15,0 0-18 0,-6 4-26 16,7-3 10-16,4 1 15 0,5-2 1 16,5 1 14-16,6-1 0 0,5 0-27 15,9-1-10-15,6-2-10 0,8-1-2 16,1 1-4-16,-2-1-8 0,-4 1 1 16,-3 0-4-16,0 1-3 0,-1 0-4 15,-2 1 0-15,0 0-1 0,-10 1-2 16,-4-1-10-16,-8 1-15 15,-1 0-19-15,2 0-25 0,1 0-44 16,0 1-30-16,-1 5-68 0,-4 0-52 16</inkml:trace>
  <inkml:trace contextRef="#ctx0" brushRef="#br0" timeOffset="52787.57">3849 8502 207 0,'0'0'87'16,"0"0"-23"-16,0 0 8 0,0 0-19 16,7 1-16-16,1-1 17 0,3 0 49 15,8-3-4-15,5 0-16 0,10-1-1 16,9-1-4-16,11-1-17 0,3 0-1 15,-3 1-9-15,-4 3-9 0,-4-1-17 16,-2 0-11-16,2 2-3 0,0 0-5 16,-3 0-2-16,1 0-3 0,-5 0-1 15,-4 0 0-15,-7 0-15 0,-7 1-24 16,-5 0-13-16,-2-2-18 0,0 2-32 16,3-1-34-16,4 1-52 0,-3-1-101 15,-7 0-76-15</inkml:trace>
  <inkml:trace contextRef="#ctx0" brushRef="#br0" timeOffset="54402.55">6355 7488 9 0,'0'0'23'0,"1"-13"20"0,0 4-1 16,1-1-10-16,1 1-17 0,0-2-3 15,0 2 11-15,1 0 4 16,-1 1 4-16,1 1 12 0,-1 1 1 15,0 0-6-15,-1 1 14 0,-1 0-3 16,0 1-7-16,0 1-5 0,-1 0-7 16,0 0-9-16,0 2-4 0,0-2-2 15,0 2 0-15,0-1 0 0,0-1 5 16,0 2 1-16,0 0-5 0,0 1-2 16,-1 0-10-16,1 1-1 0,0 4-1 15,-1 3 7-15,1 1 5 0,-1 7 4 16,1 2 4-16,-1 4 5 0,-1 5 5 15,-1 2-4-15,0 9-4 0,-1 8-1 16,0 8 7-16,-1 3-2 0,0-1-4 16,-1-7 0-16,0-3 0 15,0-2-5-15,-1 0-3 0,1 2 0 16,1-2-6-16,2 3 2 0,-2-2-1 16,2 1 3-16,-1-3-6 0,0 0 2 15,1-3 4-15,0-4 1 0,1-5-6 16,1-6 1-16,-1-6-1 0,1-1-1 15,0 3-2-15,-1 2 0 0,-1 2-1 16,1-1-4-16,0-2 4 0,-1-4-2 16,0 1-1-16,0-4 0 0,-1-2 1 15,1 0 2-15,0-4-2 0,0 0 4 16,1-3-6-16,2 0 0 16,0-2 2-16,2-3-1 0,3-1 5 15,4 0 6-15,5-3 2 0,3-1-4 16,4-1 0-16,4-2 3 0,8 0-5 15,9-2 5-15,8 1 4 0,2 0-3 16,-3 4-10-16,-7-1-4 0,-3 3-1 16,-2-1 0-16,-3-1 0 0,-4 0-4 15,-7 2-9-15,-6-1-8 0,-2 0-16 16,0 1-20-16,2-2-29 0,-3 1-31 16,-4 1-30-16,-2-3-52 0,-5 0-57 15,-3 2-124-15</inkml:trace>
  <inkml:trace contextRef="#ctx0" brushRef="#br0" timeOffset="54794.85">6222 8123 509 0,'0'0'122'0,"7"-2"-122"0,1 0 117 15,5-3-30-15,7 0-16 0,10-2-2 16,15-3 2-16,13-3 6 0,5-2-17 16,1 2-16-16,-1 1-4 0,-7 2-6 15,0 1-16-15,1 1-9 0,-1 1-2 16,-4 1-4-16,-3 0-1 0,-5 2-2 16,-4 1-15-16,-5 2-30 0,-7-1-28 15,-7 1-33-15,-5 0-28 0,4 1-40 16,-4 0-60-16,1 0-94 0</inkml:trace>
  <inkml:trace contextRef="#ctx0" brushRef="#br0" timeOffset="56218.86">7654 9006 29 0,'3'0'41'0,"-1"-2"0"0,1 1 2 16,1 0 0-16,-2 0 3 0,1 1 11 16,-1-1 9-16,0 1-13 0,0 0-6 15,-1-1-8-15,0 1-6 0,0 0-1 16,0 0 1-16,-1-2-4 0,0 2 1 16,1-1-5-16,0 1 2 0,0 0 0 15,-1 0-3-15,3-1 0 0,-3 1-8 16,0-1-1-16,0 1 3 0,0 0-1 15,0 0 1-15,0 0-2 16,0 0 0-16,0 0-3 0,0 0 1 16,0 0 1-16,0 0 4 0,0 0-4 15,0 0-7-15,0 0-5 0,0 0-1 16,0 0-1-16,0 0 2 0,0 2 1 16,0 1 1-16,-4-1 3 0,1 3-1 15,-1-3 0-15,0 3-2 0,0-1 2 16,-2 1-3-16,1 2 1 0,1 1 1 15,-3-1 2-15,1 2-3 0,-1 1 0 16,1-1 2-16,-2 4-2 0,2-1 2 16,-2 2 0-16,-2 1 3 0,1 0-4 15,-2 0-1-15,0 1 1 0,0 0-2 16,-1-1 1-16,0 1-2 0,0-1 1 16,-1 2 0-16,0-1-1 0,1-2-3 15,0 0 1-15,-1-2 1 0,3-1-1 16,1 1-1-16,0-4 1 0,0-1 1 15,2-1-1-15,0-3 3 0,0 0 1 16,2-3 2-16,0 0 11 0,1-5 5 16,0-1-7-16,0-3-5 0,0-4-1 15,1-1-2-15,1 0-1 0,0-1 0 16,2 0 1-16,0 0 1 0,0 3 0 16,0 0 0-16,0 3 0 15,2-2 1-15,1 3 1 0,0 1 2 16,0 0 0-16,-1 3-3 0,0-1-2 15,1 0-2-15,0 2-3 0,1 2-1 16,0-1-2-16,4 2 0 0,-2 0 0 16,2 3 0-16,0 3-1 0,2-2 0 15,1 3 0-15,-1 0 1 0,2 2-1 16,-1 1 1-16,0 2 0 0,1-1 0 16,0 2 1-16,0 1-1 0,-1 0 1 15,0-1-1-15,0 0 0 0,-1 0-2 16,-1-2-2-16,1 2-10 15,-2-1-10-15,-1 1-10 0,0-3-22 16,0-1-30-16,-2 1-29 0,0-3-37 16,0 0-45-16,1-5-66 0,-1 0-37 15</inkml:trace>
  <inkml:trace contextRef="#ctx0" brushRef="#br0" timeOffset="56575.74">7850 9022 279 0,'1'-5'87'0,"0"1"-45"0,1-2 79 16,-2 0-20-16,4 4-24 0,-4-2-8 15,0 3-10-15,0 0 7 0,0 1-27 16,0 0-23-16,0 0-16 0,0 4-10 16,-2 5 10-16,-1 2 8 0,-2 7 20 15,-1 0-12-15,-1 6-6 0,-3 6 2 16,0-1 1-16,-1 4-1 0,-2 7 2 16,1 3-1-16,-4 9 0 0,0 2-5 15,0-4-5-15,4-9-3 0,3-12-2 16,1-3-25-16,3-8-15 0,-1 0-35 15,-1 3-12-15,1 1-16 0,-1 2-15 16,2 0-66-16,4-6-75 0</inkml:trace>
  <inkml:trace contextRef="#ctx0" brushRef="#br0" timeOffset="57205.05">7905 9335 132 0,'0'0'103'0,"0"0"46"15,0 0-37-15,0 0-26 0,0 0-12 16,0 0-9-16,4-21 1 16,-3 15 1-16,0 1-22 0,0 0-6 0,1 0 1 15,-1 0-8-15,2-1-5 0,1 3-11 16,-1-2-7-16,0-1-3 0,1 0-3 16,0 2-3-16,0 0 1 0,1 0-1 15,3 1-2-15,-2 1-1 0,1 1-4 16,-1 1 4-1,1 0 0-15,1 3-4 0,-2 3 0 0,1 2 0 0,1 4 1 16,-4 1 6 0,1 4 1-16,-1 2 2 0,-2 2 3 15,0 1-4-15,-2 0 0 0,0 1 1 0,-3 0-2 16,-1-2 2-16,-2-2 0 0,0 0-1 16,-1-3 0-16,0-3 0 0,2-1 2 15,-2-2 1-15,2-1 1 0,2-4 8 16,0-1 2-16,2-3-1 0,0 1 7 15,1-2 6-15,0 0 10 0,0 0 2 16,0 0-2-16,0 0-5 0,0 0-2 16,0 0 0-16,2 0-2 0,-1-2-4 15,3 2-8-15,2-2-8 0,2 0-5 16,0 1-1-16,2-1-2 0,1 1-1 16,-2 0 0-16,3-1-2 15,-2 1-1-15,2-1-1 0,-1 2-17 16,0-1-10-16,-1 1-11 0,1 0-22 15,1 0-25-15,1-1-19 0,-1 1-28 16,6-3-61-16,0 0-79 0,-4-1-103 0</inkml:trace>
  <inkml:trace contextRef="#ctx0" brushRef="#br0" timeOffset="58728.33">8578 9415 60 0,'0'0'140'0,"1"0"18"0,0 0-29 0,2 0-34 16,0-1-46-16,-1 0-14 0,1-1-15 15,1 0-2-15,-2 1 1 0,1 1-1 16,-2-1 2-16,0 1-3 0,-1 0-7 16,0 0-6-16,0 0-4 15,0 0-4-15,0 1 4 0,0 2 4 16,-1 0-2-16,0-1-2 0,-2 1 0 16,1 0-1-16,0 0-4 0,0 0 3 15,2-2-3-15,-3 2 4 0,2-2 1 16,0-1 6-16,-2 0 3 0,3 0 15 15,-5-4 11-15,2 1 3 0,0-2-2 16,1-1-11-16,-3 1-1 0,4-1-6 16,1 1-18-16,0-1-2 0,0-1 1 15,2 0 1-15,3 1-5 0,2 0-55 16,1 3 58-16,-1-3 2 0,4 5 0 16,-5-3 0-16,0 2 3 0,-1 0-3 15,-3-1 0-15,-1 2 0 0,5 1-1 16,-6 0-1-16,2 1-1 0,-1 2 0 15,0-1 2-15,-1 0-1 16,0 2 2-16,-2-1 0 0,0 2 3 16,-5 1-1-16,2-1 3 0,0 0-3 15,0 1-2-15,-2-1 0 0,1-1 4 16,0 0-4-16,1-1 3 0,0 0-1 16,1-1-1-16,1-1 2 0,1 0 2 15,-2-1-1-15,3 0 2 0,0 0-1 16,-1-2 4-16,1 0 0 0,1-3-3 15,-3 0 1-15,3 1-5 0,0-2 5 16,0 1-5-16,0 1-1 0,0 0 1 16,1 2 0-16,1-2 0 0,-2 3 2 15,3 1 1-15,-3-1-2 0,0 1-1 16,0 0-2-16,1 0-3 0,-1 0 1 16,1 0 0-16,1 0-1 0,0 0-3 15,0 2 1-15,0 2-7 0,0-1 7 16,0 2 2-16,-1 1-1 0,0-1 3 15,-1-1-4-15,0 1-2 0,0-2 0 16,0 1 4-16,-2-1-2 0,0 0 5 16,-1-2 1-16,0 0-1 0,-1-1 0 15,2 0-1-15,-1 0 1 0,-1-3 0 16,3-1-1-16,-2-2 0 0,-1 1-1 16,3 0 1-16,-2-1 1 0,3 0 1 15,-1 2 3-15,1 1 2 0,0 1-2 16,0 0 1-16,0 1 0 0,0 1-5 15,0 0-3-15,0 0 2 0,0 0-6 16,0 0-4-16,0 0-2 0,0 3-4 16,1 0 3-16,0 1 3 0,-1 0 6 15,0 1 4-15,0-2 1 0,0 1-4 16,0-3-1-16,-1 1-2 16,1-1 0-16,-1 0 7 0,0-1 1 15,0 0 5-15,-1 0 2 0,0 0 8 16,-1-2 10-16,1 0 2 0,0-1 2 15,2-2 2-15,-3-1-15 0,2 0-7 16,0-1 1-16,1 3 1 0,0-3-1 16,0 2 5-16,0 1-2 0,0 1-2 15,2-2-2-15,3 3-4 0,-1 0-2 16,2-1 1-16,0 2-2 0,1 1-1 16,1 0 1-16,0 1 3 0,3 4-4 15,-3 0-1-15,3 2 0 0,0 1 2 31,-2 1-1-31,2 4-1 0,-1 0 3 0,2 3-1 16,1-1-2-16,-3 2 0 0,1 0 3 0,-2 2-4 16,-1-2 3-16,-3 2 3 0,-3-2 11 15,-1 0 5-15,-1 1 0 0,-3-2-5 16,-2 0-6-16,-3-1-2 0,-3 1-2 16,-2-3-1-16,0 0 0 15,-2 0 3-15,1-3 5 0,-2 0-6 0,1-1-1 16,0-1-5-16,1-1-2 15,0-1 1-15,4 0-1 0,2 0-11 0,1-2-11 16,2-1-19-16,3-1-20 0,-1-1-30 16,3 3-31-16,0 0-60 0,3 0-59 15,-1-1-112-15</inkml:trace>
  <inkml:trace contextRef="#ctx0" brushRef="#br0" timeOffset="68064.95">8956 9158 35 0,'0'2'39'0,"0"-2"3"15,0 0-2-15,0 1 3 0,0-1-4 16,0 0-1-16,0 0 1 0,0 0-1 16,0 0 1-16,0 1 2 0,0-1-5 15,0 0 11-15,0 0-1 16,0 0-5-16,0 0 2 0,0 0 0 16,0 0-2-16,0-1-6 0,3-3-4 15,-2 2 0-15,1-2-2 0,-1 2 1 16,4-3-3-16,-2 2-3 0,0-2-1 15,1 3-4-15,-1 0-2 0,2-2-1 16,-2 3 4-16,0-1-2 0,0 1-4 16,1-1-3-16,0 1-4 0,-2 1-5 15,1 0-1-15,1 0-1 0,1 3 0 16,2 1-2-16,-1 2-1 0,1 2 2 16,0 3-7-16,-1 0 8 0,1 3 1 15,-1 1 0-15,-4 2-1 16,0-1 2-16,0 2-1 0,0-2 1 0,-2 1 0 15,0-1 0-15,0-2-2 16,0 0 2-16,0-4 0 0,0-1-2 16,0 0 0-16,0-4 1 0,-2-1-1 15,1 1 2-15,1-4-2 0,-1-1 5 16,1 0 6-16,-2 0 10 0,1-4 10 16,0-4-1-16,1-1-9 0,-2-3-5 15,2-1-3-15,0-2-6 0,2 1 0 16,2 0-1-16,1-1 2 0,0 2-2 15,2-1 2-15,-2 3-1 0,3 0 1 16,-1 1-1-16,0 0-2 0,1 2-4 16,1 0 3-16,-1 0 0 0,0-1-3 15,1 2 1-15,-1 2 2 0,-3-1 0 16,1 2-1-16,-1 2 0 0,0 1-2 16,-2 0-1-16,3 1 0 0,-5 0-3 15,3 1 1-15,-1 2-1 0,2 3 1 16,-2 0-1-16,-1 2 1 0,4-1 1 15,-3 5 0-15,0-2 1 0,0 4 0 16,-1 0 1-16,1 4 0 0,-1-2 1 16,1 1 0-16,-3 0-1 0,0-2 0 15,1 0 0-15,1 0 1 0,-2-1-1 16,0-1 0-16,0-1 0 16,0-2 1-16,-2 0-1 0,1-3 0 0,1-1 0 15,-2-2-1-15,1 0-2 16,0-2-19-16,0 0-16 0,1-2-26 0,0 0-28 15,0 0-29-15,0-3-55 16,2-2-110-16,1 1-171 0</inkml:trace>
  <inkml:trace contextRef="#ctx0" brushRef="#br0" timeOffset="68723.3">9463 9255 62 0,'-2'0'63'0,"2"0"7"0,0 0 6 16,0 0 0-16,0 0-7 0,0 0 13 16,0 0-24-16,0 0-5 0,0 0-7 15,0 0-2-15,0 0 4 0,0 0-2 16,0 0 3-16,0 0-7 0,0 0-6 15,1 0-4-15,3 0 2 0,1 0 7 16,3 0-3-16,1 0-5 0,2-1 0 16,0 1 3-16,3 0-7 15,1-1-3-15,0-1-6 0,0-1-2 16,-2 2-3-16,1-2-2 0,-3 0-5 16,1 1-3-16,-2-1-1 0,-2 0-2 15,-2 2-2-15,0 0-4 0,-1 1-9 16,-2-1-8-16,-1 1-7 0,1-1-11 15,-1 1-13-15,-1-1-18 0,1 1-14 16,-2 0-11-16,3-1-20 0,-3 1-15 16,5 0-59-16,-1 0-48 0,-2-1 8 0</inkml:trace>
  <inkml:trace contextRef="#ctx0" brushRef="#br0" timeOffset="69662.77">10035 8923 45 0,'0'0'66'0,"3"-6"9"15,-1 1-3-15,1 3-17 0,0-1-2 16,0 0-11-16,0 0 19 0,-2 0-15 15,3 1-5-15,-4 0-2 16,3 0-6-16,-1 0-8 0,1 2-4 16,-3-1-2-16,1 0-3 0,0 0 5 15,-1-1 2-15,1 0 3 0,1 1 3 16,-2 0-1-16,0 0 2 0,0 0-2 16,0 1-4-16,0 0-13 0,0-1 3 15,0 1 12-15,0 0-3 0,0-1-6 16,0 1-5-16,0 0-7 0,-2 0-5 15,0 0 0-15,-1 0-2 0,-2 4 2 16,-1 0-3-16,-3 2 3 0,-2 4-2 16,-2 1 1-16,0 3-1 0,-1 4 1 15,0 0-1-15,0 5-2 0,0 0 1 16,1 3 1-16,1 2-5 0,-1 7 5 16,0 6-1-16,2 7 3 0,3 1 0 15,2-9 1-15,4-9 1 0,2-12 6 16,0 0-2-16,0 3-1 0,5 3 0 15,1 1 5-15,3-1 2 0,1-3 5 16,1-3 8-16,2-2 8 0,1-2-1 16,0-2 4-16,-1-3-14 0,-2-3-1 15,3-2-8-15,-1-1-5 0,-1-3-3 16,1 1-5-16,-3-2-9 0,2 0-33 16,-1 0-31-16,-1-1-43 0,7-2-50 15,-7-1-82-15,2 1-151 0</inkml:trace>
  <inkml:trace contextRef="#ctx0" brushRef="#br0" timeOffset="70214.88">10228 9128 125 0,'0'0'86'16,"4"-7"9"-16,-2 1-11 0,-1 2 14 15,1-1-51-15,1-1 5 0,-1-1 5 16,-2 4 14-16,3-2-14 0,-3-1-5 15,0 3-3-15,0-1-7 16,0 1-3-16,1-1 3 0,-1 3 0 16,1 1-13-16,-1 0-6 0,0 0-7 15,0 0-7-15,0 0-9 0,0 1-8 16,0 5-5-16,0 3 13 0,0 4 4 16,0 1 3-16,0 5 2 0,0 1-2 15,-1 1 1-15,0 2-3 0,-1 2-1 16,1 0-2-16,-1-1 0 15,0-1 0-15,1-2-2 0,-2-1-2 16,3-4-18-16,-2-2-41 0,2 1-28 16,0-4-29-16,0-3-40 0,2-6-66 15,1 0-88-15</inkml:trace>
  <inkml:trace contextRef="#ctx0" brushRef="#br0" timeOffset="70748.66">10422 9132 138 0,'0'0'13'0,"0"0"64"0,0 0 1 15,0 0 7-15,0 0-23 0,9-18 26 16,-7 17-30-16,-2-1 9 0,0 1-7 16,2 1-9-16,-2 0-9 0,0 0-10 15,0 0-9-15,0 0-13 0,0 0-10 16,0 0-3-16,-2 0-9 0,-1 1 8 16,-2 2 2-16,0 2 0 0,-3 1 1 15,-4 1 1-15,-1 1 0 0,-4 1 0 16,1 0-1-16,-2 1 1 0,0 1-5 15,2 0 5-15,0-2-1 0,2 3 1 16,4-3 1-16,-2 0 4 0,5 0 10 16,2-3-2-16,2 1-7 0,2-2 4 15,1 0 4-15,1 1 8 0,4-1 11 16,0-1 19-16,3 2-6 0,3-1-1 16,2 1-4-16,1 0-10 0,2-1 0 15,1 1-4-15,-1 1-4 0,-1-2-6 16,0-1-5-16,2 1-7 0,-4 2-2 15,-1-2-3-15,1 1 0 16,0-2 0-16,-1 1-5 0,-1 1-9 16,0-2-25-16,2 1-26 0,-3-1-16 15,1 0-26-15,0 0-35 0,3-3-45 16,0-1-81-16,-6 0-61 0</inkml:trace>
  <inkml:trace contextRef="#ctx0" brushRef="#br0" timeOffset="71139.73">10689 9195 148 0,'0'0'104'0,"0"0"22"16,0 0 3-16,0 0-30 0,0 0-40 15,2-18-1-15,-2 17 6 0,0 0 5 16,0 1-20-16,0-1-16 0,0 1-9 16,0 0-11-16,0 0-13 0,0 0-5 15,0 2-9-15,0 1 7 16,2 2 7-16,0 2 1 0,0 1-1 0,-2 3 0 15,3-1 1-15,-3 3-1 16,1 1 0-16,1 0 1 0,-2 2 0 16,2 0-1-16,-1-1-10 0,1 0-18 15,1-1-12-15,-1-1-16 0,1 0-19 16,-1-2-26-16,1 0-26 0,3-1-56 16,-3 0-1-16</inkml:trace>
  <inkml:trace contextRef="#ctx0" brushRef="#br0" timeOffset="71546.14">10629 9291 70 0,'0'0'90'0,"0"0"0"0,0 0-19 16,0 0-3-16,0 0-20 0,-3-1 10 15,6 0-9-15,0 1-1 0,0 0-1 16,2 0 13-16,0 0 8 0,3 0 0 16,1-1-13-16,0 1-10 0,1-2-9 15,4 0-5-15,-1 0-14 0,0 0-11 16,1 0-6-16,-1-1-1 0,2 2-21 16,1-1-28-16,0-1-6 0,3 1-39 15,-2-2-28-15,5 1-28 0,-6-1-70 16,1 1-35-16</inkml:trace>
  <inkml:trace contextRef="#ctx0" brushRef="#br0" timeOffset="71861.66">10997 9121 377 0,'0'0'171'0,"0"0"-112"0,0 0 8 15,0 0-24-15,0 0-15 0,0 0-13 16,6-7-6-16,-6 7-9 0,0 0-12 16,0 4 8-16,0 3 4 15,0 3 20-15,0 2 1 0,0 3-4 16,0 1 0-16,0 2-7 0,0-1 3 15,-2 2-5-15,0-1-8 0,2 0 0 16,-2 0-9-16,2-2-40 16,0-1-5-16,2 0-12 0,2-1-29 0,1-2-36 15,3-2-36-15,0-2-18 0</inkml:trace>
  <inkml:trace contextRef="#ctx0" brushRef="#br0" timeOffset="72321.2">11138 8695 596 0,'0'0'168'15,"0"0"-97"-15,0 0-6 0,0 0-41 16,0 0-20 0,36 11-4-16,-22-1-2 0,-4 6-6 0,2 6-10 0,4 9 6 15,-3 12 12-15,4 11 3 0,-1 2-1 16,-2-4 11-16,-4-4 12 0,-4-3-7 15,-6-2-3-15,0 2 6 0,-5-2-5 16,-4-1-8-16,-1-2 7 0,-4-4 1 16,6-5-4-16,0-8-8 0,2-5 0 15,1-1-3-15,-1-1 8 0,-1 3-3 16,-2 0 0-16,3-5-1 0,1-4-3 16,-1-2 2-16,1-2-4 0,0-2-10 15,-1-3-13-15,3 0-12 0,0-1-27 16,1 0-42-16,2-8-49 0,0 1-140 15</inkml:trace>
  <inkml:trace contextRef="#ctx0" brushRef="#br0" timeOffset="76331.82">12225 7728 44 0,'0'0'106'0,"0"0"-19"16,4 0 8-16,-4 0-42 0,0-1-18 15,1-1 5-15,-1 1-17 0,1-1 8 16,-1 1-1-16,3 1 3 0,-3-1 6 16,2-1 7-16,-1 2-2 0,-1-1 6 15,0 1-1-15,0 0-7 0,0 0 0 16,0 0-5-16,0 0-4 0,0 0-5 15,0 0-1-15,0 0-4 16,0 0-5-16,0 0-4 0,0 0-3 16,0 0-2-16,0 0-1 0,0 0 5 0,0 0-1 15,0 0 3-15,0 0-2 0,0 0-3 16,0 0 0-16,-3 0 13 0,-1 0-9 16,1-2-10-1,-1 1-1-15,-4 0-2 0,0-1 0 0,-4 2 1 0,-3 0-2 16,-2 0 0-1,-2 2 1-15,0 0-1 0,-6 4-1 0,-2 2 1 0,-1 2 2 16,-2 4-2-16,0 0 1 16,2 1 0-16,3 1-1 15,0 0 0-15,2 0 0 0,3 1-1 0,3 0 1 16,0 0-1-16,6-2-3 0,4-1 0 16,2 0-1-16,5 0 5 0,4 0 6 15,4-2 1 1,3-2 8-16,6 0 6 0,2-2-5 0,0 0 0 0,5-3-7 15,-1 0-4-15,-2-1-2 0,1-1-1 16,2 0 1-16,-1-1-1 0,-1 1 0 16,-4 0 1-16,4 1 1 0,-3-1 5 15,0 0 2-15,0 1 1 0,0-1-6 16,-2 2-3-16,-1 1-1 0,0 0-2 16,-2 2-1-16,0 0 0 0,-4 2-1 15,-2 0 1-15,-3-1-4 16,-1 2 2-16,-1-1 1 0,-3 2 2 15,-3-2 4-15,-3 1 4 0,-2 2 7 16,-3-3 4-16,-3 1 3 0,-1-2-3 16,-3 1-1-16,-2-2 4 0,-2-1-5 15,0-3-1-15,0 1 0 0,2-3-9 16,-4 3-3-16,2-4-4 0,1 0 3 16,-1 1-3-16,-3-2-9 0,3 0-10 15,3 0-9-15,-2 0-16 0,1 2-17 16,2-2-17-16,1 1-22 0,3 0-31 15,0-1-31-15,-1 3-50 0,6-1-96 16,1-2-36-16</inkml:trace>
  <inkml:trace contextRef="#ctx0" brushRef="#br0" timeOffset="77788.73">12542 8313 44 0,'0'-4'45'16,"2"2"-6"-16,-1-3-14 0,-1 3-9 15,2-3 6-15,-2 0 12 0,2 1 7 16,-1-1-1-16,-1 3-4 0,0-2 6 16,0 2 15-16,0 0 15 0,0-1-20 15,0 2-7-15,0 0-5 16,0 0-2-16,0-1-7 0,0 0-3 15,0 1-5-15,0-1 1 0,0-2 2 16,0 2-6-16,0-1-3 0,2 0 1 16,-2 1 6-16,1 0 1 0,-1-1 2 15,0 2 4-15,0-1-1 0,0-1-1 16,0 2-1-16,2 1-3 0,-2-1-3 16,0 0-1-16,0 0 2 0,0 0-7 15,0 1 3-15,2 0-1 0,-2 0 2 16,0 0-2-16,1 0-4 0,-1 0-5 15,0 0-4-15,0 0-5 0,0 2-5 16,2 1 3-16,1 6 2 0,-1 2 3 16,-1 3 4-16,-1 1-2 0,0 4-1 15,0 1 1-15,0 1 3 0,-3 1 2 16,0 0 4-16,0 0 0 16,-1 1 2-16,-2-2-2 0,1 2-2 15,0-3-4-15,-1 0-4 0,3-3-1 16,-2-1-1-16,2 1-1 0,2-4 2 15,-3-2 0-15,4 2 3 0,-3-4 3 16,3 1-2-16,0-3 1 0,0-3 1 16,3 1 7-16,2-3 5 0,0 1 7 15,1-2 2-15,5 0-6 0,-3-1-4 16,2 0-3-16,4 0-5 0,-3 0-1 16,1-2 1-16,3-1-1 0,-4 1 0 15,3-2 0-15,-3 1-4 0,2-2 1 16,-1 2-3-16,0-2 0 0,-2-1 0 15,2 2-2-15,-3-2 0 0,2 0-2 16,-1 0 1-16,-1-1 0 0,-1 0 0 16,0 1-1-16,0-2 1 0,-2 1-1 15,-1-1 0-15,-2 0 1 16,3-1-1-16,-4 0-1 0,-1 0-1 16,-1 2-3-16,0-3-1 0,-1 1-2 15,-4 2 0-15,-2-1 1 0,-3 1-4 16,0 0-2-16,-4 0-3 0,-2 1 1 15,-4 3 1-15,-2-1 3 0,-1 3 4 0,0 1 3 16,-1 0-1-16,-1 0 0 0,0 0-3 16,2 1-10-16,3 3-10 0,1 1-12 15,0-1-12-15,2 1-10 0,4 1-15 16,2-2-18-16,3 3-22 0,3 0-15 16,4 0-24-16,2 5-45 0,6-2-93 15,2-2-6-15</inkml:trace>
  <inkml:trace contextRef="#ctx0" brushRef="#br0" timeOffset="78617.82">13061 8667 131 0,'0'-1'138'0,"0"0"-37"0,0 0 11 0,0-3-46 16,0 2-4-16,3 0-3 0,-2-2 2 16,-1 2-5-16,3-1-9 0,-3 1-11 15,2 2-4-15,-2-1-3 16,0 1-10-16,0-1-9 0,2 1-8 16,-2 0-2-16,1 0-4 0,1 3 3 15,-1 3 1-15,1 2 2 0,1 4 3 16,0 2-1-16,-3 5 1 0,4 2-2 15,-3 3 4-15,3 8 3 0,1-1 4 16,-3 3 2-16,4 6 10 0,-4-10-12 16,1 6-9-16,0-2 0 0,-1-3-4 15,0 2 1-15,-2 0 5 0,0-3 4 16,-4-4 0-16,1 2-3 0,-2-4-4 16,-3-3 0-16,1-3-2 15,0-4-2-15,-1-5 4 0,0-4-4 16,-1-4 1-16,1-1 0 0,-3-6 5 15,-1-4-1-15,5-5 0 0,-1-3-5 16,0-2 0-16,2-1 0 0,1 1 1 16,5 1 6-16,0 1 18 0,0-1-3 15,5 4-10-15,4 0 1 0,-1 2 1 16,4 0 2-16,3 3 0 0,1-2 7 16,5 4 5-16,1 0 9 0,0 2-2 15,0 0-5-15,3 3-13 0,-4-1-12 16,-4 1-5-16,0-1-4 15,-4 3-21-15,-2-1-12 0,0-1-12 16,-3 2-6-16,-3-1-8 0,1-1-28 16,-3 1-33-16,-3-5-31 0,0 1-119 15,0-2-237-15</inkml:trace>
  <inkml:trace contextRef="#ctx0" brushRef="#br0" timeOffset="78820.99">13171 8464 752 0,'0'0'68'0,"0"0"127"15,0 0-128-15,0-5-28 0,0 0-39 16,3-2-53-16,-1 1-49 0,1-6-16 15,0 3-142-15,3-1-222 0</inkml:trace>
  <inkml:trace contextRef="#ctx0" brushRef="#br0" timeOffset="90010.81">16459 8207 25 0,'0'0'67'0,"0"0"-9"0,0 0 2 0,1 0-3 31,-1 0-11-31,0 0 3 0,0 0 12 16,0 0 18-16,0 0-26 0,0 0 1 16,0 0-7-16,0 0-10 0,0 0-4 15,0 0-5-15,0 0-12 0,0 0-8 16,0 1-8-16,0 2 2 0,1 3-1 15,3 1 3-15,-2 2-2 0,3 4-1 16,-1 1 0-16,1 6 3 0,1 1-1 0,0 4 4 0,-2 2 2 0,3 5 8 16,-3 8-6-16,3 7 32 0,-3 7-23 15,-1 2-18-15,-2-6 0 0,0-5 0 16,-1-8 2-16,-1-1-1 0,-2-2-2 31,-2-5 10-31,-2-7-8 0,3-5 5 16,-1-2-5-16,0 0 2 0,-1 0-4 15,-2 0-1-15,2-3 1 0,-1-6 0 16,1-3 0-16,0-3 1 0,-1 0 3 16,0-7-1-16,-1-1 0 15,1-6-3-15,-3 0 1 0,5-4 1 16,-1 0 5-16,1-3-1 0,1 2 4 16,1 1 3-16,3-1-7 0,0 2 1 15,0 0-2-15,5 3-2 0,1 1-1 16,1 3-1-16,3-1 0 0,0 2-1 15,1 2 4-15,3 0-4 0,1 0 1 16,2 0 0-16,-1 1-1 0,4 1-1 16,1 1 0-16,0-1-1 0,0 2-8 15,0-1-22-15,-1 1-21 0,-1-1-14 16,-2 1-19-16,-4-1-18 0,0 0-25 16,-2-2-40-16,-4-1-83 15</inkml:trace>
  <inkml:trace contextRef="#ctx0" brushRef="#br0" timeOffset="90215.3">16611 8079 664 0,'0'0'2'0,"0"0"78"0,0 0-7 0,-7-14-26 15,7 11-47-15,0-2-35 0,0 2-28 16,0-1-42-16,4-4-130 16,2 0-61-16</inkml:trace>
  <inkml:trace contextRef="#ctx0" brushRef="#br0" timeOffset="90437.38">17104 8161 309 0,'0'0'111'0,"0"0"11"16,0 0-21-16,0 0-47 0,0 0-41 15,0 0-12-15,0 0-1 0,0 0-4 16,5-18-31-16,-1 15-17 0,2 2-34 15,2-2-58-15,7 0 8 0,-2 0-29 16</inkml:trace>
  <inkml:trace contextRef="#ctx0" brushRef="#br0" timeOffset="90639.81">17043 8356 351 0,'0'0'127'16,"0"0"-22"-16,0 0-32 0,0 0-15 16,0 0-15-16,0 0-14 0,0 0 14 15,37-10-17-15,-22 6-26 0,3-2-18 16,1-1-67-16,1 2-52 16,13-2-56-16,-4 0-91 0</inkml:trace>
  <inkml:trace contextRef="#ctx0" brushRef="#br0" timeOffset="91989.54">17079 8140 4 0,'0'0'20'0,"0"0"-20"0,0 0 0 15,0 0-1-15,0 0-2 0,0 0-6 16,1 0 8-16,0 0 1 16,-1 0 2-16,0 0 0 0,0 0-2 0,0 0 0 15,0 0 5-15,0 0 13 0,0 0 14 16,0 0 4-16,0 1-9 0,0-1-10 15,0 0-9-15,0 0-1 0,0 0 3 16,1 0 2-16,-1 0-1 0,0 0-3 16,0 0 3-16,0 0 3 0,0 0 4 15,0 0-4-15,0 0-5 0,0 0-1 16,0 0-4-16,0 0 0 16,0 0 2-16,0 0-4 0,0 0 1 15,0 0-2-15,0 0 1 0,0 0 10 16,0 0 5-16,0 1 4 0,0 2 6 15,0-2 4-15,0 0 6 0,0-1 15 16,1 0-29-16,1 1-2 0,0 0 4 16,1 0 5-16,2 0 11 0,3 1 5 15,1-2-6-15,3 1 0 0,1-1-1 16,1 0-6-16,2 0 2 0,1 0 3 16,0 0 4-16,0 0-7 0,2 0-5 15,-1 0-8-15,-1 1-4 0,-1-1-2 16,0 1-8-16,-1-1-7 0,-2 0-1 15,0 0-7-15,-3 0-28 16,-1 1-19-16,-1 0-15 0,-1-1-19 16,-2 2-28-16,-2-1-31 0,-1 0-81 15,-2 1-18-15</inkml:trace>
  <inkml:trace contextRef="#ctx0" brushRef="#br0" timeOffset="92397.15">17052 8399 107 0,'0'0'80'16,"0"0"38"-16,-1 0 7 0,1 0-1 16,0 0-37-16,0 0-22 0,2 0-1 15,2 0 18 1,3-1-4-16,3 0-16 15,0-1-11-15,2 0-12 0,2 1-4 0,0 0 1 0,1 0-1 16,0-1-10-16,0 1-11 0,-1 0-8 16,1 0-3-16,-1 1-1 0,0-2-1 15,1 2-1-15,0-2-10 0,-2 0-26 16,2 2-28-16,-2-1-40 0,2 0-43 16,5 0-54-16,-2 1-116 0,-4-1-42 15</inkml:trace>
  <inkml:trace contextRef="#ctx0" brushRef="#br0" timeOffset="92932.11">17796 7929 304 0,'0'0'92'0,"0"0"17"15,0 0-13-15,0 0-23 0,3-18-39 16,-2 16-9-16,-1 1 20 0,0 0 2 15,0 1-24-15,0 0-11 16,0 2-12-16,-2 4-6 0,0 4 6 16,0 6 20-16,-2 5 6 0,1 6 0 15,0 9 2-15,-1 9 11 0,1-4 5 16,2-5-5-16,1-1-19 0,0-10 2 16,0 3 0-16,0 2-10 0,0-7-7 15,0-1-1-15,0-1-4 0,1-3 0 16,-1-3-12-16,0-4-51 0,2-3-41 15,-1-1-50-15,3-5-77 0,-1-1-148 16</inkml:trace>
  <inkml:trace contextRef="#ctx0" brushRef="#br0" timeOffset="93206.77">17986 8393 421 0,'0'0'145'0,"0"0"-4"15,0 0-21-15,38 7-64 0,-26-3-28 16,0 2-27-16,-2-1-1 0,-1 6 3 16,-3 1-2-16,-1 3 3 0,-3 3 7 15,-2 3 4-15,0 4 0 0,-9-2 2 16,0 2-13-16,-3-2-1 15,-1-1-3-15,0-1-23 0,-1-1-33 16,1-1-59-16,-6 0-63 0,5-2-126 16</inkml:trace>
  <inkml:trace contextRef="#ctx0" brushRef="#br0" timeOffset="93605.51">18479 8442 426 0,'0'0'163'0,"0"0"-6"0,0 0-35 16,0 0-48-16,0 0-34 0,0 0-30 16,0 0 0-16,0 0-10 0,0 0-7 15,0-1-36-15,2-4-46 0,5-3-103 16,0 0-161-16</inkml:trace>
  <inkml:trace contextRef="#ctx0" brushRef="#br0" timeOffset="93752.88">18896 8456 454 0,'0'0'65'0,"0"0"85"15,0 0-35-15,0 0-81 0,0 0-34 0,0 0-31 16,0 0-98-16,0 0-96 0</inkml:trace>
  <inkml:trace contextRef="#ctx0" brushRef="#br0" timeOffset="93890.36">19061 8482 429 0,'0'0'74'0,"0"0"80"15,0 0-75-15,0 0-59 0,0 0-19 16,0 0-1-16,0 0-41 0,34 13-75 16,-26-16-140-16,0 0-68 15</inkml:trace>
  <inkml:trace contextRef="#ctx0" brushRef="#br0" timeOffset="95043.66">19489 8474 199 0,'0'1'2'16,"0"-1"70"-16,0 0 44 0,2 1-12 15,0-1-18-15,2 1-26 0,0 0-3 16,-1 3 8-16,2-3-14 0,-1 2-10 16,1 1-7-16,0 0-18 0,0 2-7 15,1 3-6-15,-3 1 1 0,0 3 4 16,-1 4 0-16,-2 3 2 0,0 3-4 16,-1 1 1-16,-3 2 1 0,-4 0-8 15,-1 1 0-15,-3 0-31 0,-2-2-22 16,-1-1-65-16,-10 5-57 0,2-4-124 15</inkml:trace>
  <inkml:trace contextRef="#ctx0" brushRef="#br0" timeOffset="95472.88">19886 7827 347 0,'0'0'22'0,"0"0"48"16,0 0 15-16,0 0-58 0,0 0-20 16,25-28-7-16,-22 27 9 0,0 1 1 15,0 3-6-15,-1 4 12 0,1 5 14 16,0 7 1-16,-3 3 48 0,0 13-23 16,-2 10-7-16,-4 13-28 0,-1 3-10 15,0-1-8-15,0-3-3 0,1-8 0 16,-1-1 1-16,0-4-1 15,1-5 0-15,0-3 0 0,3-5-17 16,0-8-39-16,3-4-2 0,-1-3-38 16,1 5-52-16,1-4-126 15</inkml:trace>
  <inkml:trace contextRef="#ctx0" brushRef="#br0" timeOffset="96016.38">20172 8076 153 0,'0'0'64'0,"0"0"64"0,0 0-67 15,0 0-19-15,0 0 1 16,0 0-31-16,39-6 6 0,-30 6-1 0,-1 0 5 16,1 0 8-16,1 1-3 15,-3 3 6-15,-1 0 1 0,-2 2-8 16,-1 1-3-16,-3 0 0 0,0 1-3 0,-5 3-10 15,-3 2-3-15,-4 1-4 0,-4 1-3 16,-4 1-4-16,0 0 0 0,-1 2 0 16,-2-2-1-16,4 0-7 0,-3 0 6 15,3-1 3-15,2-2 3 16,0-3 0-16,5 0 4 0,1-2 2 0,4-1 3 16,2-1 3-16,3-2 7 15,2 1 9-15,1 0 8 0,4-1 7 0,3 1 4 16,2 2 4-16,2 0-4 0,3-1-6 15,0 1-10-15,3-1-1 0,2 1-10 16,1 0-5 0,1 0-2-16,0 2-3 0,-1-1-2 0,1 2-6 0,-1 0-1 15,-1-1-1-15,1 3 0 16,0-3-22 0,-2 2-55-16,2-2-39 0,6 4-73 15,-5-2-135-15</inkml:trace>
  <inkml:trace contextRef="#ctx0" brushRef="#br0" timeOffset="100345.81">13574 11382 36 0,'0'0'68'0,"0"0"13"0,0 0-43 0,5-6 10 16,-2 4-6-16,1-2-5 0,0 2-2 15,-1-2 12-15,0 0 16 0,0 0-18 16,1 2 4-16,0-1 8 15,-4 0-3-15,2 2 0 0,1 0 3 16,-3 0-5-16,3-1-16 0,-2 1-10 16,0-1-11-16,2 1-5 0,-2 0-1 15,-1-1-1-15,0 1 3 0,0 1 7 16,0-1 6-16,0 0-6 0,0 1-6 16,-1 0-9-16,-7-1-3 0,0 1-5 15,-5 1-1-15,-5 3-5 0,-6 3-4 16,-1 3 0-16,-10 4-2 0,-5 2-3 15,4 1-1-15,4-1 8 0,7-2 3 16,5-1 0-16,0 2 0 0,-1 1 0 16,3 1 7-16,5-2 0 0,4-3 3 15,4-1 0-15,5 1 5 0,2-3 5 16,7 2 4-16,1-2 0 16,7-1 0-16,2-1 2 0,2 1 0 15,2 0-3-15,-1-1-1 0,-2 2-1 16,2-2-3-16,-2 0 3 0,-2 1 0 15,0 0-4-15,-3-1 4 0,0 1 1 16,-2 0-2-16,0-1-1 0,-4-1 5 16,-2 0-1-16,-3-1 3 0,0-2-1 15,-2-1-3-15,-2 2 3 0,0-2 8 16,0 3 11-16,-6 1 5 0,-2-2 6 16,-4 1-5-16,-6 1-9 0,-4-1-6 15,1-2-14-15,-4 2-7 16,-3-3-4-16,0 2-8 0,-1-2-19 15,-1-1-12-15,3-1-10 0,-3 1-12 16,4 1-4-16,3-2-25 0,1 0-14 16,3 0-28-16,-2-5-44 0,7-1-62 15,3-1-79-15</inkml:trace>
  <inkml:trace contextRef="#ctx0" brushRef="#br0" timeOffset="100732.93">13806 11487 283 0,'0'0'205'0,"0"0"-123"0,5-1 1 15,-5 0-33-15,3-1-16 0,-3 1-4 16,0 1 7-16,0 0-11 16,0 0-9-16,0 0-9 0,0 1-8 0,-1 3-8 15,-1 3 5-15,0 6 3 16,-2 2 9-16,-1 3 0 0,-1 4-5 15,0 1 0-15,1 1-1 0,1 2-3 16,1-1 0-16,0-1-4 0,3 2-30 16,0-4-29-16,0 0-21 0,0-3-24 15,2-1-44-15,4 0 18 0,0-6-50 16</inkml:trace>
  <inkml:trace contextRef="#ctx0" brushRef="#br0" timeOffset="100920.29">13866 11319 784 0,'0'0'94'16,"0"0"-57"-16,0 0-27 0,0 0-10 15,0 0-68-15,0 0-29 0,-14-34-39 16,16 25-97-16,1 4-52 0</inkml:trace>
  <inkml:trace contextRef="#ctx0" brushRef="#br0" timeOffset="101751.6">13985 11571 186 0,'0'0'112'0,"0"0"-83"16,5-34 7-16,-1 20-5 15,3 0-17-15,-1 0 14 0,2 4 23 16,1-2 15-16,-1 4-39 0,2 1-5 15,-1 0-3-15,1 2 8 16,-1-1-12-16,2 5-7 0,-1-1 5 0,-1 2-3 16,1 0 2-16,2 2 4 0,-4 3 1 15,2 4-14-15,1 4 9 0,-2 3 6 16,0 6-12-16,0 4 0 0,0 6-1 16,-1-1-5-16,-1-1-3 0,-1 2 3 15,-2-8 0-15,0 5 3 0,-3-4 0 16,2 0 0-16,-2-4-2 0,0-4-1 15,-1-4 0-15,0-4 0 0,2-4-4 16,-2-4-5-16,0-1 9 0,0-7 3 16,-2-3-1-16,1-7 3 15,1 0 3-15,-1-3 1 0,1-2 5 16,1 0 7-16,3-2 0 0,3 3-6 16,3-1 0-16,0 1-10 0,1 0 2 15,7 1-7-15,-1 2-6 0,0 0 5 16,0 4 1-16,1 3 0 0,-2 1-1 15,-3 2 1-15,-1 2-2 0,-3 4 1 16,0 1 2-16,-1 1-2 0,1 2 1 16,-1 4 0-16,1 4 2 0,-1 2 1 15,0 3-2-15,-2 3 3 16,2-1-3-16,0 3 1 0,-3 0 0 16,1-2-1-16,0 0 2 0,-2-2 1 15,0-2-2-15,-2-2 3 0,3-3 7 16,-4-3-3-16,1-1-1 0,-2-4 3 15,1-1 16-15,-1-4 33 0,0-4-15 16,2-2-23-16,0-4-1 0,1-4-3 16,1 1-3-16,1-1-4 0,-1 0-4 15,6-1-2-15,-2 0 1 0,3 3-5 16,0 1-1-16,0 2 0 0,1 0-1 16,0 4-3-16,-1 1 2 0,-1 2-1 15,1 0 1-15,-2 5-2 0,0 1 0 16,-1 1-1-16,0 5 1 0,-1 4 1 15,1 7 3-15,0 0 0 0,-1 7 1 16,-1 0-1-16,-2 2 0 0,0-1 0 16,5 1-2-16,-5-1-15 0,1-1-19 15,2-2-21-15,-2 0-35 0,2 2-50 16,-2-6-58-16,-4-4-165 0</inkml:trace>
  <inkml:trace contextRef="#ctx0" brushRef="#br0" timeOffset="102055.6">14949 11508 628 0,'0'0'35'16,"5"-5"13"-16,-2 3-1 15,1 1-26-15,-2 1-19 0,1 0 2 0,1 8-2 16,-3 2 16 0,-1 6 11-16,3 4 6 0,-3 4-8 15,0 3-7-15,0 1 4 0,-3 3-8 0,2 7-1 0,-3 3-2 16,3-4-3-16,-1-6-6 0,1-3-4 16,0-8-8-16,-2 4-49 0,2 1-65 15,-2-3-24-15,-3 2-89 0,-1-7-50 16</inkml:trace>
  <inkml:trace contextRef="#ctx0" brushRef="#br0" timeOffset="102803.61">14970 11545 23 0,'0'0'53'0,"0"0"8"16,0 0-14-16,0 0-6 15,0 0 5-15,0 0-11 0,0-15-22 16,0 15-8-16,0 0-3 0,0 0 3 15,0 0-2-15,0 0 1 0,1 0-3 16,-1 1-1-16,0 1-5 0,0-1 1 16,0 0 2-16,0 0 1 0,-1 0 0 15,1-1-4-15,-4 0-2 0,4 1 7 16,-1 0 0-16,1 0 4 0,0 0 2 16,0-1-4-16,0 0-2 0,0 1 2 15,0-1 3-15,0 0 1 0,0 0 4 16,0 0 7-16,0 0 0 0,0-1-4 15,-2-1-6-15,2 1-2 0,0 0 2 16,-1 1-1-16,1-1 1 16,0 1 6-16,0-1 7 0,0 1-6 15,0 0-7-15,0-1-1 0,0 0-2 16,0 0-3-16,0 0-1 0,0 0 0 16,0 1-2-16,0 0-2 0,0-1 2 15,0 1-4-15,0-1-1 0,0 1 2 16,0-1 4-16,0-1 1 0,1 1 2 15,-1 1-1-15,0-1 3 0,0 1-1 16,2 0 6-16,-2-1-3 0,1 1-2 16,-1 0-1-16,0-1-1 0,0 1-2 15,0 0-1-15,0-1-6 0,2 0-2 16,-2-1 5-16,2 2-6 0,-2-1-1 16,0 1 5-16,0 0 4 0,0 0 2 15,0 0 2-15,1-1 0 0,-1 1 2 16,0 0-2-16,0 0-1 0,0 0 0 15,0 0 3-15,0 0-4 0,0 0 0 16,0-1-1-16,0 1 1 0,0 0-2 16,0 0 2-16,0 0 0 0,0 0-2 15,0 0-9-15,0 0-18 0,0 0-18 16,0 0-13-16,0 0-5 0,0 0 10 16,0 0 20-16,0 0 14 0,0 0 9 15,0 0 11-15,0 0 1 0,0 0-22 16,0 0-43-16</inkml:trace>
  <inkml:trace contextRef="#ctx0" brushRef="#br0" timeOffset="103635.28">14968 11266 889 0,'0'0'211'0,"0"0"-114"0,0 0-37 15,2-2-33-15,-1 0-27 0,5-3-18 16,-3-1-36-16,0 1-27 0,-1-1-78 16,-2-5-24-16,2 4-193 0</inkml:trace>
  <inkml:trace contextRef="#ctx0" brushRef="#br0" timeOffset="104137.73">15353 11144 538 0,'0'0'146'0,"0"0"-76"16,0 0 36-16,0 0-18 0,0 0-41 15,0 0-9-15,4-15 0 0,-3 15-9 16,0 0-29-16,1 6-1 0,1 4 1 15,3 7 7-15,-1 13 0 0,-1 14 1 16,-2 12 1-16,-2 9-1 0,0 0-2 16,-2-6-5-16,0-4 3 15,0-1-3-15,1-4 3 0,-2-2-4 16,0-5-8-16,0-2-47 0,1-3-45 16,-1-4-75-16,2-10-79 0,0-5-141 0</inkml:trace>
  <inkml:trace contextRef="#ctx0" brushRef="#br0" timeOffset="104781.19">15818 11605 332 0,'0'0'118'0,"0"0"-63"0,0 0 0 15,12-38-11-15,-10 28-26 0,3 0 4 16,-4 1 14-16,0 1 5 0,0 2-6 16,-1 1 13-16,0 0-10 0,0-1 4 15,0 1 2-15,0 0-5 0,0 0-9 16,-1-1-6-16,-1-1-11 0,-3 0-13 16,1 0-2-16,-2-1-15 0,-3-2-7 15,-4 2-6-15,1 1-7 0,-5 3 0 16,1 0-11-16,-3 3 11 0,0 1 14 15,-2 2 1-15,-1 5 3 0,5 6 7 16,-4 2-4-16,3 4-2 0,4 3-1 16,1 4 2-16,2 1-2 0,2 2 9 15,6 0 4-15,1 0 6 0,2 1 2 16,2 0 3-16,4-4-2 16,1 0 7-16,3-5 8 0,0 0 8 15,1-5 5-15,3-2-6 0,-2-4 5 16,2-3 4-16,-1-6 8 0,0-1 16 15,0-7-4-15,-1-2-8 0,2-5-6 16,-2-3-9-16,-1-3-6 0,0-2-6 16,1-4-6-16,0-1-4 0,-1-2-6 15,0 2-3-15,0 2 0 0,-3 4-6 16,-1 5-107-16,-2 4 113 0,-1 5 13 16,-2 1-12-16,0 4 5 0,-2 2 13 15,0 0-19-15,0 2-7 16,-4 7 4-16,2 2 3 0,-4 6 4 0,4 2-1 15,-2 2-1-15,1 4 9 16,0-2 5-16,1-1-3 0,1-1 4 16,1-1-8-16,0-4-2 0,1-3-1 15,1-1-5-15,2-4-1 0,0-2-8 16,3-4-5-16,2-1-16 0,1-1-22 16,4-4-47-16,6-11-82 0,-5 2-99 15,0 0-150-15</inkml:trace>
  <inkml:trace contextRef="#ctx0" brushRef="#br0" timeOffset="105189.82">15998 11518 437 0,'0'0'96'0,"0"0"-11"0,0 0-21 16,25-19-28-16,-15 14-36 0,1 3-2 15,1-1-4-15,0 3-3 0,-1 0-5 16,2 4 8-16,-3 4 6 0,2 6 0 16,-2 3 20-16,1 6-14 0,0 1 2 15,-3 4-4-15,2 0 0 0,1 1-3 16,-2 0-1-16,1-1-7 0,-1-2-13 16,-1-1-7-16,-1-3-14 0,-4-5-7 15,-1-2-21-15,-2-3-20 16,0-4 9-16,-4-4 36 0,-2-3 19 0,-1-2 25 15,-2-5 44-15,3-3 39 0,-1-4 28 16,1-5-8-16,0-3-43 0,3-1-19 16,1-1 1-16,2 0-6 0,4 0 17 15,3 4 8-15,5 1-3 16,4 2-3-16,5 2-5 0,9-3-1 16,8 2-11-16,10 1-7 0,0 1-8 0,-10 5-17 15,-11 2-6-15,-9 2-25 0,0 0-48 16,1 1-34-16,12-3-52 0,-2 0-86 15,-4 1-138-15</inkml:trace>
  <inkml:trace contextRef="#ctx0" brushRef="#br0" timeOffset="105733.1">17681 11103 666 0,'0'0'81'16,"0"0"27"-16,0 0-50 0,0 0-12 16,26-36-30-16,-20 31-6 0,-1 4 6 15,-2 1-14-15,-1 1-1 0,0 6-1 16,-2 7 3-16,0 7 10 0,-3 12-1 15,-3 11 2-15,-5 11 0 0,1 0 9 16,2-5 8-16,1-6-7 0,4-6-5 16,0-3 13-16,1-1 1 0,0-7-4 15,2-4 2-15,-1-7-6 0,1 1-12 16,0 1-5-16,0 2 0 0,0 0-7 16,3-3 3-16,0-4 4 0,2-1 5 15,2-3 8-15,3-1 3 0,1-2 1 16,5-1 1-16,2-2-7 0,4 0-9 15,2-2-10-15,2-1-2 0,2 0-2 16,0-1-24-16,-1-3-24 0,1-1-28 16,-2 0-34-16,-2-4-22 0,-3 1-33 15,-5-7-66-15,-4 1-131 0</inkml:trace>
  <inkml:trace contextRef="#ctx0" brushRef="#br0" timeOffset="106141.6">17801 11521 639 0,'0'0'140'0,"0"0"-140"0,0 0 111 0,35-11-53 16,-14 8 16-16,4-3-37 15,1 2-18-15,3 0 3 0,-2 0-7 16,-1 2-11-16,1 0-3 0,-1-1 1 16,-3 1-1-16,0 2 1 0,-4 0-2 15,-2 0-2-15,-4 0-1 0,-2 2-4 16,-5 3-7-16,-2 1 4 0,-3 2 5 15,-1 4 5-15,-2 2 1 16,-4 3 0-16,-2 3 2 0,-1 2 1 0,0 0 0 16,1 0 2-16,1 1 7 0,2-3 6 15,1-2 4-15,3 0 5 0,1-4 1 16,0-4 6-16,4 1 1 0,2-5 6 16,3-2 1-16,1-4-1 0,2 0 3 15,4-6-8 1,0-3-18-16,1-4-7 0,0-4-4 0,-2-4-2 0,-2-3-6 15,-2 0-3-15,-1 2-1 0,-4 2 2 16,-3 5 0-16,-2 4-7 16,-1 3-15-16,-4 1-16 0,-4 1-20 15,-2 3-15-15,-1 2-18 0,-5 1 0 16,0 0-14-16,1 2-34 0,-1 0-22 16,-2 3-49-16,3-3-68 15</inkml:trace>
  <inkml:trace contextRef="#ctx0" brushRef="#br0" timeOffset="106825">19823 11483 553 0,'0'0'78'0,"0"0"-78"16,41-8 110-16,-22 4-45 0,-3-1 9 15,-2 0-32 1,-5 2-5-16,-3-1 12 0,-4 3-10 0,-2 1-12 15,-1 0-20-15,-5 0-7 16,-7 0-9-16,-7 5-3 0,-12 4 0 16,-11 6 9-16,-8 6 1 0,0 3-1 15,10-6-2-15,11-1 0 0,13-8 1 16,0-1 2-16,2 0-5 0,0 2-6 16,2 0 4-16,4-3 5 0,5 0-1 15,4-2 3-15,3 2 2 0,7-1 12 16,5 1 11-16,5 0 11 0,11 0 4 15,8 0-3-15,10-1 0 0,1 2-3 16,-1 0-7-16,-6 0-2 0,-6 1 1 16,-1 2-8-16,-9-2-4 0,-4 2-2 15,-7-2 4-15,-3-1 0 16,1 3 3-16,-3 1-4 0,-3 4-2 16,-5-2 12-16,-3 0 8 0,-8 1 3 15,-8 0-4-15,-6-1-10 0,-10-1-6 16,-13-1-6-16,-7-3-8 0,-5-3-19 15,3-3-31-15,8-3-34 0,4 0-25 16,4-3-38-16,4-2-50 0,3-2-66 16,9 0-104-16</inkml:trace>
  <inkml:trace contextRef="#ctx0" brushRef="#br0" timeOffset="107153.8">20264 11607 741 0,'0'0'93'16,"0"0"-11"-16,0-34-29 0,-1 19-12 16,-1 1-30-16,2 0-11 0,-1 5 0 15,0 0-79-15,0 4 79 0,-1 1 26 16,1 2-7-16,0 2-5 0,0 0-14 15,-1 4-5-15,-1 5-6 0,-3 4 11 16,-5 4 1-16,0 6 0 0,-3 3 2 16,-2 9-2-16,-3 6-1 15,0 8-1-15,0 1 0 0,7-2-6 16,1-7-14-16,4-11-11 0,2-6-24 16,2-7 18-16,3-2-71 0,3 5-47 15,2-4-74-15,3-2-43 0</inkml:trace>
  <inkml:trace contextRef="#ctx0" brushRef="#br0" timeOffset="107326.26">20308 11362 953 0,'0'0'45'0,"0"0"35"16,0 0-43-16,0 0-37 0,-39-17-3 15,37 13-90-15,0 3 15 0,2-1-58 16,8 2-162-16,0 0-1 0</inkml:trace>
  <inkml:trace contextRef="#ctx0" brushRef="#br0" timeOffset="108052">20544 11710 651 0,'0'0'5'0,"0"0"84"16,0 0 31-16,0 0-97 0,0 0-23 16,5-34-17-16,4 22-10 0,1 1 8 15,3-1-15-15,-1 3 13 0,-1-1 15 16,2 3 2-16,-2 1 2 0,-2 2 1 15,0 0 1-15,-2 3 1 0,-2-2 2 16,-1 3 0-16,0 0-2 0,1 3 5 16,-3 4-2-16,1 6 4 0,-1 2 0 15,1 6-4-15,-1 4 2 0,1 1-4 16,-1 3 3-16,1 1 0 0,-1 0-5 16,-1-2-53-16,0-1 53 0,-1-5 28 15,0-3-11-15,0-5 20 0,0-5-31 16,0-2-3-16,0-6-1 0,0-1 11 15,1-3 32-15,1-6-16 0,0-3-24 0,4-5-3 16,-1-1 8-16,2-4 1 0,2-2-11 16,2 2-2-16,0 0 2 15,-2 3 0-15,4 3 0 0,-2 2 0 16,1 1-2-16,-2 4 0 0,-1-2-2 16,0 5-4-16,0 2-1 0,-2-1 1 15,0 4-4-15,0 1 4 0,-1 0 2 16,-1 6-4-16,0 3 6 0,0 5 1 15,-1 4 2-15,0 4 1 0,0 1 4 16,1 0 2-16,-1 1 7 0,1-1 16 16,-1-3-20-16,0-4 0 0,0-2-4 15,-1-3 0-15,1-5 0 0,-1-3 0 16,-1-3 5-16,0-1 14 0,1-6 11 16,0-2-4-16,2-4 6 0,1-4-2 15,3-1-9-15,1-4-11 0,2-3-5 16,3 2-4-16,-1 1-2 0,3 1-1 15,1 2-1-15,-1 5-2 0,-1 0-2 16,0 5 0-16,-2 2 1 0,0 2-2 16,-4 3-1-16,2 2-1 0,-4 0 0 15,-1 7 2-15,-1 2 0 0,2 5 0 16,-2 5 1-16,-1 1-9 0,0 4-18 16,0 2-26-16,0 0-30 0,0 2-9 15,0-1-22-15,4 7-60 0,-1-7-96 16,1-5-73-16</inkml:trace>
  <inkml:trace contextRef="#ctx0" brushRef="#br0" timeOffset="108333.85">21528 11625 666 0,'0'0'15'16,"0"0"80"0,3-6-8-16,-2 5-81 0,1 1-6 15,0 1-8-15,-1 6-7 0,0 3 8 0,-1 8 7 0,0 4 5 16,-2 7 19-16,-4 12-6 0,-1 10-7 16,-1 10-7-16,0 2 0 15,0-6-1-15,1-5-3 0,2-7 0 16,0-2-3-16,0-2-10 0,0-2-8 15,1-4-67-15,-1-8 27 0,1 0-127 16,2-9-19-16,0-5-51 0</inkml:trace>
  <inkml:trace contextRef="#ctx0" brushRef="#br0" timeOffset="108661.9">21602 11752 413 0,'0'0'148'0,"0"0"18"0,17-34-71 15,-7 20-27-15,2 0-16 0,0 2-24 16,2 3-4-16,-1 1-8 0,0 2-7 16,-1 4 0-16,1-1 2 0,0 3 1 15,1 3 6-15,2 1-4 0,0 6 1 16,1 0 2-16,2 5-3 0,-2 4 2 15,0 1-4-15,-1 3-6 0,0-1-2 16,-2 5-2-16,-3-2-2 0,-3-1 2 16,-4-1 1-16,-3-1-3 0,-1-4 0 15,-8 0-1-15,-5-4 1 0,-3-4-4 16,-5-3-9-16,-3-2-29 0,-2-5-26 16,-1-1-29-16,-1-6-34 0,-1-3-27 15,-7-6-50-15,6-1 7 0,6 1-39 16</inkml:trace>
  <inkml:trace contextRef="#ctx0" brushRef="#br0" timeOffset="109006.96">22071 11319 541 0,'0'0'66'16,"0"0"-10"-16,0 0 67 0,35-40-50 16,-25 32-26-16,2-1-31 0,-2 3 5 15,0 0-3-15,0 3-8 0,-2 0 8 16,-2 3-10-16,-1 0 5 0,0 6 2 16,-2 4 5-1,-1 5 10-15,-1 4 12 0,-1 6-31 0,-2 3 39 0,-4 8-17 16,-5 10-23-16,0 8 13 15,-1 1 2-15,1-2-17 16,3-5-4-16,3-9-3 0,0 1-1 16,1 0-12-16,3-5-18 0,0-6-21 0,1-5-11 0,0-6-19 15,0-3-22-15,1 0-45 16,7 0-66-16,-1-2-110 0</inkml:trace>
  <inkml:trace contextRef="#ctx0" brushRef="#br0" timeOffset="109433.61">22397 11699 536 0,'0'0'120'16,"0"0"36"-16,0 0-100 0,0 0-31 0,0 0-19 15,0 0-6-15,0 0 0 16,27-7 0-16,-16 7 0 0,0-1 2 0,2 1-1 15,-1 0 6-15,3 0 3 16,2 0 7-16,0-1 1 16,2 0 9-16,1-2-2 0,0 0-7 0,0-3 0 0,0 0-5 31,-3 0 2-31,1-1-5 0,-5 2-1 0,-2-1 5 0,-5 1-6 0,-4 2-6 16,-2 0-2-16,-6 1-13 0,-8 1-11 15,-4 1 9-15,-6 4 13 16,-2 6 2-16,-9 6 2 15,-3 6 1 1,4 0 2-16,4-1 11 0,8-2 10 16,8-5 3-16,2 1 5 0,-1 5 11 15,5-5-17-15,5 2-2 0,3-3 13 16,3-2-8-16,6-1-8 0,3-3-5 16,3-1-8-16,5-1-9 0,3-2-1 15,4-1-37-15,1-1-19 0,2 2-30 16,1-2-27-16,1 2-45 0,12-1-63 15,-7-3-141-15</inkml:trace>
  <inkml:trace contextRef="#ctx0" brushRef="#br0" timeOffset="110202.7">19833 12728 11 0,'0'0'90'0,"-6"-5"9"16,2 2 9-16,3 1 11 0,-1-1-6 15,2-1-18-15,0-1-9 0,3 0-26 16,3-2-7-16,5-1-5 0,1 0 0 15,4 1-9-15,1 0-2 16,0 0-4-16,-1 2 2 0,2 0-13 0,-1 1-17 16,0 3-4-16,0 1-1 15,2 6 1-15,2 5 2 0,-2 6 2 16,2 6-2-16,-4 4 4 0,0 3-1 16,-4 1-5-16,-1 1-1 0,-6-1-5 15,-3-2-6-15,-3-2-17 0,-4-3-6 16,-5-3-8-16,-6-3 0 0,0-3-7 15,-4-5 2-15,-1-4 5 0,0-5 6 16,-2-1 8-16,2-7 18 0,2-3 10 16,4-5 30-16,3-2 15 0,5-2 4 15,4-3-5-15,2-2-3 0,9-2-8 16,6 1 10-16,2 0 0 0,8 0-6 16,8-1 2-16,10-2 2 0,11 0-12 15,4 0-21-15,-1 6-8 0,-3 4-14 16,-10 4-41-16,1 3-17 0,-4 1-32 15,0 5-41-15,-11 2-106 16,-6 1-121-16</inkml:trace>
  <inkml:trace contextRef="#ctx0" brushRef="#br0" timeOffset="110575.83">20665 12780 541 0,'0'0'80'0,"0"0"-80"0,45 18 133 15,-21-12-84-15,0-1-6 0,6-2-7 16,-2-1-20-16,0-1 5 0,-1-1-3 16,0 0 9-16,-4-2 10 15,-2 0-3-15,-2-1 5 0,-4 0-7 16,-2-1-9-16,-4 0-13 0,-3-2-2 15,-3-1-8-15,-3-2-18 0,-3-1-32 16,-7-1-43-16,-5 2-23 0,-8 1-39 16,-7 4-33-16,-9 4 23 0,-7 6 54 15,0 8 53-15,3 4 21 16,13 1 34-16,8-1 3 0,8-3 54 16,4 2 19-16,-2 2 35 0,3 5 16 0,3 2-1 15,5 0 9-15,2-3-34 0,9-1 4 16,6-1-31-16,3-6-29 0,6-1-20 15,4-3-22-15,7-5-4 0,9-5-51 16,9-2-57-16,1-6-64 0,-12 0-133 16,-10 0-113-16</inkml:trace>
  <inkml:trace contextRef="#ctx0" brushRef="#br0" timeOffset="111221.57">21442 12846 150 0,'0'0'123'0,"0"0"1"0,0 0 11 16,0 0-68-16,34-12 5 0,-28 10 33 15,-1-2-9-15,-1-1 3 0,-1 1-15 16,-1-4-18-16,-1 0-20 0,-1-4-27 15,-1-1-11-15,-3 0-7 0,-3 0-1 16,-2-1-6-16,-4 2-6 0,-1 0-13 16,-3 2-13-16,-2 3 2 0,-2 1 10 15,-3 5-12-15,1 2-14 16,-1 7-19-16,-1 4-29 0,1 4-9 16,2 3 27-16,3 0 20 0,3 3 10 0,3 2 0 15,4-1 6-15,4 1 39 16,5-2 7-16,1-1 27 0,8-4 58 15,1-1 15-15,4-4-14 0,4-3-12 16,4-4-9-16,3-3-19 0,2-2-11 16,1-3 9-16,0-2-4 0,0 1-3 15,0 1-19-15,-2 2-10 0,0 1-8 16,-3 0-2-16,-1 4 1 0,-1 2-1 16,-4 3-4-16,-1 4-15 0,-2 3 5 15,-4 5 2-15,-3 3 5 0,-4 2-8 16,-3 4-23-16,-2 0 28 0,-6 0 0 15,-2 1 4-15,-2-3-1 0,0 0 9 16,-1-3 0-16,-1-3 0 0,0-4 0 16,0-4 1-16,-1-5 7 0,0-4-2 15,-1-3-1-15,0-2 14 0,3-4 25 16,1-3 15-16,3-4-11 16,1-4 3-16,3-4-5 0,2-3-15 0,3-4-2 15,1 0 0-15,8-2 3 0,3 2-4 16,7 1-2-16,2 0-4 0,4 2-9 15,2 0-13-15,1 0-15 0,2 1-24 16,1 3-43-16,1 0-60 0,11-4-68 16,-8 6-86-16,-3 0-144 0</inkml:trace>
  <inkml:trace contextRef="#ctx0" brushRef="#br0" timeOffset="111615.21">21827 12866 596 0,'0'0'111'0,"0"0"-111"15,0 0 95-15,21-15-59 0,-11 8-4 16,1-1-15-16,1 1-17 0,0 0 7 16,0 1 8-16,-1 2 0 15,-1 1 0-15,1 3-2 0,-1 0-1 16,-1 1-3-16,1 6-7 0,-1 2-2 15,-1 5-1-15,-1 3-5 0,0 1-6 16,-2 3-5-16,-2-1-4 0,-2 0-3 16,-1-2-1-16,0-2 3 0,-4-2 10 15,-2-3 5-15,-2-3 1 0,0-3-3 16,-2-4-8-16,-1-1-4 0,2-2 21 16,1-4 29-16,0-1 66 0,2-2 18 15,3-2-10-15,3-1-19 0,0-3-25 16,1-2-17-16,4 0-11 0,4-1-10 15,2 2-10-15,5 1-9 0,1 1-2 16,3 0-4-16,2 1-25 0,0 2-36 16,3 2-33-16,0 0-41 0,2 1-46 15,11 0-33-15,-6 3-67 0,-4 0-45 16</inkml:trace>
  <inkml:trace contextRef="#ctx0" brushRef="#br0" timeOffset="112036.99">22323 12841 429 0,'0'0'106'0,"0"0"-10"16,0 0 33-16,0 0-88 0,0 0-3 16,0 0 0-16,35 23-4 0,-23-21 11 15,0 0-7-15,2 1 14 0,1-2-16 16,2 0-12-16,-1-1 2 15,2 0-1-15,-2 0-5 0,1 0 0 16,-1-2 0-16,-1-2-2 0,0-1 0 16,-1-3-9-16,-1-1-9 0,-3-3-4 15,-1 1-17-15,-4-2-18 0,-3 0-23 16,-2 0 9-16,-5 3-16 0,-7 0 18 16,-3 2-59-16,-5 3 85 0,-3 3 23 15,-3 2 2-15,-1 6 3 0,0 4 6 16,2 2 6-16,1 4 2 0,4 1 11 15,2 3 21-15,4 1 7 0,4 1 9 16,3 2-2-16,5-1-8 0,2 0-8 16,4-3-9-16,5-2-7 0,4-3-5 15,1-2-8-15,6-6-11 0,2 0-7 16,4-6-37-16,2 1-52 0,3-2-55 16,5-2-48-16,10-3-48 0,-10-2-135 15</inkml:trace>
  <inkml:trace contextRef="#ctx0" brushRef="#br0" timeOffset="112460.29">22891 12761 486 0,'0'0'178'0,"0"0"-63"16,0 0-43-16,0 0-63 0,0 0-9 15,16-4-13-15,-16 2-15 0,-1 0-23 16,-5 1-2-16,-1 1 17 0,-5 0 26 16,0 1 10-16,-2 3 12 0,0 0-7 15,0-1-4-15,-3 1 1 0,3 0-2 16,-1 0-3-16,2 0-4 0,1 0-2 16,4 1 4-16,1 0 0 0,3-1 5 15,3 2 17-15,1 2 10 0,1 2-15 16,4 0 2-16,2 1 5 0,2 0 20 15,3 1 21-15,2 0 3 0,2-1 4 16,1 1-24-16,3-1-20 0,-2 1-11 16,3 1-8-16,-2 0-2 15,-1 1 0-15,0-1 0 0,-3 0 8 16,-1-1 9-16,-3 0-1 0,-3-3-6 16,-4 2-1-16,-4-1 2 0,-4 0 7 15,-6-2-7-15,-4 1-4 0,-6-4-1 16,-3-1-8-16,-4-2-13 0,0-2-34 15,-1 0-32-15,-2-6-35 0,-10-6-60 16,9-1-91-16,7 1-141 0</inkml:trace>
  <inkml:trace contextRef="#ctx0" brushRef="#br0" timeOffset="112914.19">23244 12797 763 0,'0'0'117'0,"0"0"-117"16,0 0 104-16,0 0-70 0,0 0-12 16,14-9-22-16,-14 5-8 0,-4 0-9 15,-2 0-17-15,-4 0 0 0,-1 1 13 16,-4 2 15-16,1-1 5 0,-4 2-8 15,1 0-21-15,0 0 9 0,0 2-9 16,2 1 9-16,1 0 17 0,3 1 3 16,2 1 1-16,2 1 1 0,1 1 6 15,4 2 6-15,2 1 1 0,5 2 8 16,7 1 7-16,0 1 11 0,5 0 8 16,1 1 5-16,3 1-17 0,2-1-22 15,-1 0-1-15,2 0-4 0,1 0 1 16,-1 2 6-16,1-1-9 0,-1 0-3 15,-1 2 1-15,-2-1-2 0,-6-2 1 16,-1 1 1-16,-6-1 4 0,-5-3 1 16,-3 0 6-16,-4 1-1 0,-6-1-7 15,-6-1-4-15,-3-1-2 0,-4-1-2 16,-4-2-3-16,-2-3-9 16,0-1-19-16,-2-2-29 0,2-1-45 15,0 0-40-15,-7-6-77 0,7 1-64 16,6-1-60-16</inkml:trace>
  <inkml:trace contextRef="#ctx0" brushRef="#br0" timeOffset="113213.97">23612 12953 495 0,'0'0'122'0,"0"0"-40"0,0 0-31 0,0 0-41 16,0 0-10-16,16-32 27 0,-15 27-11 31,0 4 29-31,-1 1 5 0,0 0-6 0,-1 4-27 0,-2 3-8 0,1 4 40 32,-5 2-5-32,0 2-27 0,0 3-7 15,-1 1-1-15,1 0-7 0,-1 0 1 16,2-1-3-16,0 0 1 15,1-1-1-15,2-2-3 0,1-1-26 16,2-2-34-16,0-2-43 0,5-5-36 16,8-5-64-16,-1-1-111 0</inkml:trace>
  <inkml:trace contextRef="#ctx0" brushRef="#br0" timeOffset="113370.6">23736 12732 1122 0,'0'0'103'16,"0"0"-103"-16,0 0 84 0,0 0-84 16,0 0-6-16,0 0-44 0,0 0-90 15,-33-11 19-15,30 15-59 0,0 1 38 16,0 7-15-16,0-1-142 16</inkml:trace>
  <inkml:trace contextRef="#ctx0" brushRef="#br0" timeOffset="114139.83">23930 12939 704 0,'0'0'12'16,"0"0"141"-16,0 0-95 0,0 0-50 15,37-8-5-15,-31 6 4 0,1 1-2 16,-3 0 31-16,-1-1 22 0,-1 0-2 15,-1 0-9-15,0-2-16 0,0 1-22 16,-1-2-9-16,0 1-21 0,0 0-16 16,0 0-16-16,-3 0-10 0,-3 1-3 15,-5 1 20-15,-1 2 17 0,-3 3 13 16,-2 4 5-16,0 3 8 0,-1 2-2 16,3 2-2-16,0 2 5 0,4 1 2 15,2 3 3-15,3-2 23 0,4 2 20 16,2 1 2-16,6-2 5 0,3 1 7 15,2-2-12-15,4-3-13 16,0-3-4-16,3-3-4 0,1-2-10 16,0-4 0-16,1-1-10 0,-4-2-2 15,0-3 0-15,-3-4-5 0,-1-2-8 16,-1-5-9-16,-3-4-6 0,0-3 19 16,0-3 4-16,-2 1 6 0,0-1 9 15,-1 3 4-15,0 3-4 0,0 0-5 16,1 3-1-16,-1 1-3 0,-1 1-2 15,0 4-1-15,0 2-2 0,0 1 0 16,-2 3 3-16,4 2-4 16,-1 1-15-16,0 0-8 0,0 6 18 15,0 3-2-15,0 3 5 0,0 4-1 16,-1 2-6-16,0 3 3 0,-2 1-5 16,1-1 6-16,-1 0-1 0,0-3 5 15,0-1 1-15,-1-2 0 0,1-3 2 16,-2-4-2-16,1-2 3 0,1-4 1 15,-2-1 8-15,0-1 4 0,2 0 10 16,-2-3 8-16,4-4-12 0,1-1-16 16,0-3-4-16,3-4-1 0,1-1 1 15,5-5-2-15,1-2 0 0,2-1 0 16,0 1 0-16,1 2-3 0,-1 2 1 16,-1 6 1-16,1 2 0 15,-1 2-3-15,-3 4 1 0,-1 0 1 16,-1 4-2-16,-1 1 2 0,-2 3 0 15,0 4 2-15,-3 5 2 0,3 4 0 16,-3 2 2-16,-3 3 0 0,1 0-2 16,-2 2 0-16,0-1-1 0,0 2-1 15,1-2-9-15,1 0-20 0,-1-1-22 16,1-1-19-16,3-2-34 0,-1-2-48 16,6 1-54-16,-3-6-140 0</inkml:trace>
  <inkml:trace contextRef="#ctx0" brushRef="#br0" timeOffset="114496.24">24738 12658 587 0,'3'-1'78'0,"3"1"-39"16,2 2 40-16,2 3-54 0,4 3-3 16,1 5 5-16,-1 5-13 0,1 4 1 15,3 11-10-15,1 12 12 16,3 13 6-16,1 7 7 0,-2 0 5 16,-5-3-13-16,-2-11-10 0,-6 0-7 15,-2-4-1-15,-3 0 4 0,-3-3 11 16,-1-2-6-16,-6-4-3 0,-4-3-3 15,0-7-7-15,0-6 0 0,2-6-8 16,-3-2 2-16,-1 0-3 0,-4 2-3 16,-3-1-5-16,-2-1-9 0,-1-3-8 15,1-1-24-15,1-2-34 0,-6 1-55 16,4-3-85-16,4-1-89 0</inkml:trace>
  <inkml:trace contextRef="#ctx0" brushRef="#br0" timeOffset="115545.29">13114 10698 293 0,'0'0'31'16,"0"0"75"-16,0 0-20 0,0 0 27 15,8-40-63-15,-7 32-8 0,-1 0 17 16,1 1-1-16,-1 0-25 0,3 2-2 15,-2 1 13-15,-1-1-7 0,0 3 4 16,0 2-5-16,0-2-3 0,-4 2-14 16,2 0-19-16,-4 4 0 0,-4 6-8 15,-5 4 3-15,-6 9 4 16,-6 13-2-16,-8 16-13 0,-9 21-13 16,0 12-5-16,-2 6 8 0,5 0-5 15,6-4-3-15,5-3 24 0,2-3 10 16,6-3 4-16,7-4 17 0,3-3 16 15,7-5-8-15,4-4-5 0,2-3-9 16,6-7 4-16,3-3 13 0,7-5 9 16,4-4 7-16,3-3 3 15,0-5-2-15,-7-9-3 0,-1-5 3 16,-2-3-3-16,2 0 0 0,2 3-5 16,0-1-10-16,-2-3-13 0,-2 0-10 15,-2-5-3-15,-3 1-5 0,-3-4-9 16,-3-2-60-16,-3 1-78 0,0-4-94 15,-5-1-84-15,-1 0-243 0</inkml:trace>
  <inkml:trace contextRef="#ctx0" brushRef="#br0" timeOffset="158049.04">2085 14774 13 0,'0'0'74'0,"0"-2"-29"0,-1 0-8 15,0 1 35-15,0-2-31 0,0 2-15 16,1 0-1-16,-1-1 7 0,1-1-6 16,0 2 0-16,0 1 9 0,-1 0 2 15,1 0 2-15,0 0 0 0,0 0-4 16,0 0-6-16,0 0-3 0,0 0-3 15,0 0-4-15,0-1-4 0,0 1-6 16,0 0-6-16,0 0 0 0,0 0-3 16,0 0-3-16,0 0 1 0,2 0 2 15,1 0 7-15,2 0 2 16,1 1-1-16,3 0-3 0,1 0-1 16,0 1 0-16,3 0 0 0,2-1 2 15,2 0-1-15,1 2 2 0,4-2 3 16,3-1 0-16,3 2 0 0,7-2-1 15,6 0 0-15,8 0 0 0,3 0-4 16,-3 0 2-16,0-2 1 0,-3 2 2 16,5-1-1-16,2 1-4 0,1 0-1 15,3 0 0-15,2 0 0 0,0 0 0 16,1 0 1-16,1 2-3 0,2-1 3 16,0 3 5-16,5-1 7 0,1-1 6 15,3 2-6-15,-1-2-5 0,1 3-5 16,-1 0 4-16,2-1-5 0,2 2-3 15,2-1-1-15,3-2 2 0,1 2-3 16,2 0 1-16,-2-2 1 0,2 2-2 16,2-2 3-16,3 3 4 15,4 0 0-15,1-1 1 0,0 1 2 16,2-1 1-16,0 1-1 0,3 0 1 16,5 0-2-16,-1 1 0 0,2 0-3 15,0-1 2-15,2-1-1 0,4 0 3 16,3-1 0-16,4 2 11 0,-1-1 1 15,-1 1 3-15,-1 0-10 0,1-1-1 16,0-2-3-16,1 1-3 0,-2-1-2 16,4 2 1-16,-4-1-5 0,0 1 1 15,-6-1-4-15,-4-1 0 0,-2 1-3 16,-5-1-12-16,-2-2-16 16,-5 2-10-16,-6-3-19 0,-6 0-21 15,-6 0-19-15,-6 0-16 0,-7 0-31 16,-8-3-32-16,-15 2-48 0,-11-2-56 0</inkml:trace>
  <inkml:trace contextRef="#ctx0" brushRef="#br0" timeOffset="160132.1">2252 14340 72 0,'0'0'53'15,"0"0"-3"-15,0 0 25 0,0 0-29 16,0 0-16-16,0 0-6 0,0 0 2 16,0 0 14-16,0 0-8 0,0 0 0 15,0 0 2-15,0 0-4 0,0 0-2 16,0 0 1-16,3 1-7 0,-1 0-7 15,2 0-3-15,0 0-2 0,1-1-4 16,2 0 2-16,-1 0 0 16,3 0 3-16,1 0 4 0,1 0 6 15,2-1 3-15,1-1 0 0,1-1 3 16,-1 1-1-16,2-3 0 0,-1 0 1 16,2 0-4-16,-1-1-2 0,1-1-9 15,1-1-3-15,2-1-3 0,2 0 3 16,-2 0-2-16,2-2-4 0,1 1-1 15,1-2 2-15,-2 1-3 16,3-2-1-16,1 1 3 0,0-1 0 0,-1-1 3 16,2 1-2-16,-1-1 4 0,-1 2-4 15,1-2 2-15,0 0-1 16,0 1 0-16,0-1-1 0,-1-1 1 16,1 1 1-16,-1-3-2 0,2 2-1 15,0-4-2-15,0 2 2 0,-1-3-2 16,3 0 0-16,-1-1 1 0,0 0 1 15,3-1 1-15,-2-1 0 0,2-1 0 16,-1 2 1-16,0-2 2 0,0 1-2 16,0 1-1-16,-2 0-1 0,0 0 2 15,0-2-3-15,-2 0-1 0,0 2 1 16,-2-2-1-16,0 0 0 0,1-1-1 16,-2 0 1-16,0 0-1 0,0 0 0 15,2-2 1-15,0 1-1 0,0 0 2 16,-1 0-1-16,1-1 1 0,-1 0 0 15,0 1 0-15,-1 0 0 0,-2 0-2 16,2 0 1-16,-2 0-1 0,0 0 1 16,0 0-1-16,0 1 0 0,0 0 0 15,-1-1 0-15,0 1 0 0,-2 0 0 16,0 1 0-16,-1-1 1 0,1 2-1 16,-1-1 0-16,-2 1 1 0,2 0 2 15,-3 2 1-15,2-1 0 0,-2 0 0 16,2 0-2-16,-2 0-1 0,0 0-1 15,1 0 2-15,-1 0-2 0,1 0 0 16,-1 1-2-16,1-1 2 0,-1 1 0 16,0-1 0-16,1 1 2 15,-1 0-2-15,-1 1 0 0,1 0 0 16,-1-1 0-16,1 2-2 0,1-2 2 16,0 1 0-16,-1 0 2 0,0 1-1 15,2-1 2-15,-1-1-1 0,2 2 1 16,-2-2-2-16,4 0 0 0,-1 1-1 15,0 0 0-15,2 1 0 0,-1-1-1 16,1 0 1-16,1 0-1 0,-2 0 0 16,3 3 0-16,-1-1 0 0,-1 2 1 15,2 0 0-15,-1 1-2 0,2 1 1 16,-1 2 1-16,3-1-1 16,-1 1 0-16,0 3 0 0,-2 1-2 15,3 1 2-15,-1 0 1 0,1 2 4 16,-1 0-4-16,-1 3 0 0,0 1 1 15,0 0-1-15,-1 1 2 0,0 0-2 16,1 2 0-16,0-1 0 0,-1 5 0 16,0-1 1-16,1 1-1 0,0 1 0 15,-1 0-1-15,1 1 0 0,0 1 1 16,0 2 0-16,-1-1-1 0,0 2 0 16,0 0-2-16,-1 1 3 0,1 0-1 15,0 3 1-15,1-1-1 0,-2 1 1 16,1-1-1-16,0 1 0 0,0 2 1 15,-1-2-1-15,-1 3 1 16,-1 0 0-16,1-2-1 0,-1 4 1 16,-2-2 0-16,2 2 1 0,-3 1 2 15,3 0-1-15,-2 1 3 0,0 2-1 16,0-1-1-16,-1 1 2 0,2 0 0 16,-2 0 0-16,1 1 0 0,-1 1-1 15,-1-1-2-15,2 3 3 0,-1-1-2 16,2 2-1-16,-1-1 2 0,2 1 1 15,0 1 1-15,1 0-1 0,-1 0 1 16,2 0 1-16,0 1 0 0,1-1 0 16,-2 1-1-16,2 0-1 0,1-2 3 15,-2 1-6-15,2 0 2 0,-1-3 1 16,2 2 2-16,-1 0 6 0,1 1-3 16,0 0 2-16,2 0 2 0,0 0-6 15,0 0-5-15,0-1-1 0,0 1 0 16,0 0-2-16,1-3 1 0,0 2 0 15,0-3 2-15,0 2-2 0,0-1 1 16,0 0-1-16,1-1 1 0,-1 0-2 16,0-2 1-16,2 0-1 0,0-1 0 15,-1 0 2-15,2 0-2 0,-2 0 1 16,-1 0 1-16,2 0 0 0,-2 0 0 16,1-2-1-16,-1 3 1 0,-1-2-1 15,1-1 0-15,-2 2 1 0,-1-1-2 16,1-2 1-16,1 1-1 0,1-1 0 15,-1 1 1-15,2-1 1 0,1 0 0 16,-1 0 0-16,2-1 0 0,1 1-1 16,3-1 1-16,3 2 2 15,5-1 2-15,8 4 1 0,1-2-1 16,-6-3-2-16,-4-4 0 0,-4-2 0 16,1 1-3-16,0 0 1 0,0-2-1 15,-1 0 0-15,2 1 2 0,-3-3-2 16,0 0-1-16,-7-1 0 0,-5-3 0 15,-4 0 0-15,0-3-1 0,2 2 0 16,0 0-4-16,5 1-9 0,-4-1-16 16,-1-1-21-16,-4-1-32 0,0-1-34 15,-5 1-35-15,-1 0-57 0,-5-1-50 16,-1-2-119-16</inkml:trace>
  <inkml:trace contextRef="#ctx0" brushRef="#br0" timeOffset="161045.51">3815 13487 66 0,'0'-4'52'0,"0"-1"63"0,0 0-30 16,0 0 5-16,0-1-9 0,0 1-19 15,0 2-13-15,0-1-8 0,0 2-10 16,0 0-1-16,0-1 7 0,0 2-1 16,0 0-6-16,0 1-5 0,0 0-11 15,-1 0-14-15,1 1-2 0,0 5-6 16,0 3 8-16,0 5 9 0,0 6-4 15,0 4-2-15,0 9-2 0,0 12 0 16,0 10 0-16,0 5 1 0,0 2 1 16,0-4 1-16,0 2 4 0,2-1 1 15,0 4 2-15,1 3 0 0,-2-3-4 16,0-1 3-16,2-2 0 0,-1-4-1 16,0 0 4-16,-1-2 9 0,1-2 10 15,0 1 0-15,0-5 2 0,1 1-1 16,-1-5-5-16,2-1-3 0,-1-4 0 15,-2-3-7-15,2-8 1 0,0-6-5 16,-1-5-2-16,0 0 0 16,-1-1 2-16,0 4 2 0,0 1 1 15,-1-3 1-15,0-3-5 0,0-4-1 16,-2 1-5-16,0-4-3 0,1-2-4 16,-1-1-7-16,-2-3-18 0,4-1-18 15,-3-1-23-15,2 0-39 0,1-7-68 16,-1-1-117-16,1-3-134 0</inkml:trace>
  <inkml:trace contextRef="#ctx0" brushRef="#br0" timeOffset="161703.4">6741 13715 112 0,'0'0'58'0,"-1"-7"53"16,0 5-11-16,0-3-16 0,1 3-14 15,-1 0 3-15,0-1 9 0,1 2-16 16,0-1-11-16,0 1-11 0,0 0-16 16,0 0-4-16,0 1-1 0,0 0-18 15,0 2-5-15,0 3-20 0,2 5 17 16,1 6 3-16,3 11 7 0,-1 13-1 15,1 16-4-15,1 7 1 0,-3 4-2 16,0 0 3-16,-1-3-2 0,-1 0 0 16,0-1 15-16,1-4 2 0,-1-1 9 15,-1-6-1-15,0 1 4 0,0-7 2 16,1 0-8-16,-2-4-1 0,1-5-6 16,0-8-1-16,-1-4-2 0,1-9-5 15,-1 0-9-15,1 2-1 0,0-2-16 16,-1 1-27-16,0-5-40 0,0-2-19 15,0-4-29-15,-3-3-11 16,-7-4-32-16,1-4-82 16</inkml:trace>
  <inkml:trace contextRef="#ctx0" brushRef="#br0" timeOffset="162271.47">4415 13616 201 0,'0'0'88'0,"0"0"-25"0,0 0 15 0,0-23 1 16,0 16-12-16,0 0-7 0,2 2-3 15,-1-1 2-15,0 3-11 0,-1 2 2 16,0-1-11-16,0 1-10 16,0 1-15-16,0 0-14 15,0 3-11-15,0 4 10 0,0 4 1 0,0 4 11 0,0 6-3 16,0 6-2-16,0 10-3 0,-4 10 2 15,1 10 1-15,-4 5 4 0,3-5 3 16,0-3-2-16,1-9 3 0,-1-2-5 16,1-3-1-16,0-1-6 0,0-5-2 15,0-5-19-15,1-7-38 16,2-6-37-16,-2 1-51 0,2 7-58 16,0-3-54-16</inkml:trace>
  <inkml:trace contextRef="#ctx0" brushRef="#br0" timeOffset="162585.06">4565 14052 283 0,'0'0'118'0,"0"0"-39"16,0 0 3-16,0 0-7 0,0 0-28 15,0 0-14-15,11-8 22 0,-3 7 8 16,4 0-10-16,0 0-6 0,4 0 7 16,1 0-16-16,2 0-11 0,1 0-13 15,2 0-11-15,1-2-3 0,1 1-14 16,-2 0-31-16,3-1-45 0,2-1-39 15,13-2-44-15,-4 0-79 0,-4 1-84 16</inkml:trace>
  <inkml:trace contextRef="#ctx0" brushRef="#br0" timeOffset="163289.37">5621 13618 123 0,'0'0'132'0,"0"0"-47"0,0 0 24 15,0 0-18-15,0 0-15 16,0 0-18-16,0 0-17 0,1-4-11 16,-1 4-14-1,0 0-10-15,0 0-4 0,0 0-1 0,-1 0-1 0,1 0-2 16,-1 1 1-16,-1 2 2 0,-1 2 2 16,-2 1-1-16,-1 1 12 0,-1 1-4 15,-1 2-4-15,-2 2-3 0,-2 1-1 16,-2 3 0-16,-2 3-2 0,-1 1 1 15,-2 3 0-15,0 4-1 0,-2 6-1 16,-4 8-1-16,2-3-3 0,3-7-6 16,3-2 1-16,2-6-16 0,0 0 13 15,-1 4 11-15,0-5 1 0,0-3 0 16,5-3 1-16,0-4-1 16,2-3-1-16,3-4-8 0,1-3-5 15,0-2 9-15,2-7-7 0,0-6-21 16,1-3 14-16,1-5 20 0,1-6 4 15,-2-3 1-15,1-12 9 0,1-9 11 16,3-3 20-16,2 7-4 0,1 14 3 16,-1 16 10-16,-2 8-6 0,2-1-15 15,0 3-6-15,1 0 6 0,0 4-7 16,-1 1-6-16,1 2-4 0,-2 0-5 16,5 3-2-16,-1 3-3 0,1 2-3 15,2 4 0-15,-1 2 1 0,1 2-2 16,2 5 1-16,1 1 1 0,-1 2 0 15,2 1-2-15,1 0 1 0,0-1-2 16,1 3 1-16,0-3 0 0,1 1-2 16,-1-2 1-16,1 1-1 0,2-1-3 15,-3-2-8-15,2-1-7 0,0-1-14 16,0-1-19-16,0-1 2 0,-2 0-9 16,1-3-27-16,-2 0-40 0,7-1-59 15,-4-4-111-15</inkml:trace>
  <inkml:trace contextRef="#ctx0" brushRef="#br0" timeOffset="164642.87">7256 14426 184 0,'0'0'98'0,"0"0"-23"0,-1 0 29 15,1 0-23-15,-1 0-20 0,1 0 0 16,-3 0 5-16,2-3-5 0,-1 1-17 15,1-3 4-15,-1 0-4 0,2-5-15 16,0 0 13-16,2-5-13 0,2-4-11 16,4-6-9-16,5-9-4 0,6-10 2 15,9-9 11-15,6-4 14 0,5 4-3 16,6 6-1-16,4 7-5 0,8 3 7 16,7 4-3-16,4 3-5 0,-1 2-1 15,2 5 5-15,-3 2-8 0,0 3 0 16,-4 4-10-16,-3 1-5 0,-3 3 1 15,-7 1-2-15,-4 2 1 0,-7 0 0 16,-7 1-2-16,-8 2 1 0,-5 2-1 16,-4 0 0-16,1 1 0 0,0-2 1 15,-2 2 1-15,-4-1-1 0,-1 1 1 16,-6 1 0-16,0-2 0 0,-1 2 2 16,-1-1-2-16,0 1 0 0,0 0-3 15,0 0-1-15,-1-2-2 0,0 0-3 16,0-1-3-16,-1 1 1 0,-1-3 1 15,1-1-1-15,-1 1 2 0,-3-1-5 16,1-2 2 0,-3 0-3-16,1-1-2 0,-2 1 4 0,0-2-3 0,-3 1-3 15,2 0 4-15,-2 1 3 0,2 0 1 16,0 1 3-16,-1 2 3 16,2-1 2-16,1 3 0 0,1-1 2 15,2 2-2-15,2 1 1 0,2 0 1 16,1 1 2-16,0-1-4 0,0 1-1 15,0-1-4-15,0 1-5 0,0 0-1 16,4 0 5-16,1 2 6 0,2 2 4 16,0-2-1-16,2 2 2 0,3-1 0 15,-2 0-1 1,2 0-1-16,1 0 3 0,-1-1-3 0,3 1-1 16,-1 1 2-16,-1 0-2 0,1-1 0 0,1 2 0 15,-3-1-2-15,2 1 0 0,-4-1 0 16,-1 1-2-16,0 1 0 0,-3 3 2 15,1 0 2-15,-3 2 0 0,-3 2 3 16,-1 0-1-16,-2 2 1 0,-8 0-3 16,0 1-2-16,-3 0-12 0,-2 0-16 15,-3 0-14-15,2-1-21 16,-3 2-21-16,1-2-19 0,1 0-19 16,3 1-17-16,0 2-59 0,3-4-64 15</inkml:trace>
  <inkml:trace contextRef="#ctx0" brushRef="#br0" timeOffset="165319.09">9253 13384 318 0,'3'-5'114'0,"2"-2"-30"15,-1 0 29-15,2-3-38 0,1 2-43 16,-3 0-30-16,0 1 8 0,-1 0 28 15,-2 1 10-15,0 2-14 0,-1 0-12 16,-1 2-5-16,-2 1-2 0,-1 1-1 16,-1 1-3-16,-2 6-4 0,0-1-1 15,0 2 2-15,-2 3-2 0,-1 3-5 16,-2 3 1-16,-2 2-2 0,1 4 1 16,-6 2 5-16,2 2-6 0,-6 8 0 15,2-3 0-15,0 1 5 16,-1-2 4-16,0-5-2 0,-1 4-2 0,-1-3-5 15,0 0 0-15,1-5-12 0,3-1 12 16,-1-6-3-16,3-1-1 0,5-2 2 16,3-5-8-16,1-4-1 0,1-3 4 15,2-1 7-15,1-8 0 16,0-4 1-16,-3-4 1 0,4-4 5 0,0-1 4 16,1-2 2-16,2 3 12 0,1 3 2 15,0 1-6-15,3 2-11 0,1 2-2 16,1 3-6-16,3 0 1 0,-4 3 6 15,2 2 2-15,0 2-3 0,0 1-4 16,3 1 4-16,1 1-3 0,3 3-5 16,1 3 0-16,2 3 0 0,0 5 0 15,0 1 0 1,1 3 3-16,0 2 0 0,-1-1 0 16,0 0-2-16,0 1 0 0,-2-3-1 0,1 1-14 15,-2-1-15-15,0 0-29 16,-1-2-38-16,1 0-42 0,1-2-63 0,-1-5-139 15</inkml:trace>
  <inkml:trace contextRef="#ctx0" brushRef="#br0" timeOffset="165639.07">9796 13258 539 0,'0'0'76'0,"0"0"-76"0,0 0 121 16,0 0-36-16,18-33-59 0,-15 27-1 16,0 2-10-16,-3 1-2 0,1 2-4 0,0 1-6 15,-1 0-2-15,0 6-1 0,0 3 17 16,-2 5-1-16,-5 5 34 0,-2 8 2 15,-5 8-15-15,-5 12-13 0,-2 8-15 16,1 6-2-16,1-5-6 0,0-6-1 16,6-6-13-16,-1-2-10 15,3-2-21-15,-3 1-24 0,3-2-33 16,1-1-24-16,-2-3-35 0,4-8-69 16,3-7-30-16</inkml:trace>
  <inkml:trace contextRef="#ctx0" brushRef="#br0" timeOffset="166126.22">9812 13693 178 0,'0'0'91'16,"0"0"15"-16,0 0 46 0,6-34-56 0,-3 23-44 16,1 1 22-16,3 1-11 0,0 0-20 15,4 0-16-15,-1 1-7 0,3 1-2 16,2 0-1-16,0 1 10 0,2 2-1 16,0 1-7-16,2 3 0 0,-2 0 4 15,2 3-3-15,-3 3-9 0,0 3-3 16,2 4-4-16,-3 1-3 0,-1 5 0 15,-1 3-1-15,-2 3 1 0,-6 3 2 16,-1 7 4-16,-4 4 5 0,-9 6-6 16,-4-3-4-16,-4-11 0 0,5-8-2 15,1-7-8-15,-4 3-1 0,1-1 7 16,-2 1 2-16,0-2 0 0,5-2 2 16,0-5 1-16,0 0-1 0,3-5 0 15,3-1 1-15,3-3 1 16,2-1 6-16,1-1 10 0,5-4 5 15,8 1 3-15,0 0 2 0,7 1 0 16,3 0-1-16,3 2-5 0,12 1-20 16,5-1-4-16,10 0-22 0,1 1-26 15,-7 0-30-15,-1 0-25 0,-11 3-37 16,1 2-25-16,-7 0-46 0,-5-1-101 16</inkml:trace>
  <inkml:trace contextRef="#ctx0" brushRef="#br0" timeOffset="166856.54">3046 13162 345 0,'0'-7'43'0,"1"-1"42"0,0 0 22 15,0 0-16-15,0 0-29 0,-1 2-8 16,0 1 13-16,2 2-20 0,-2 1-17 15,0 1-9-15,0 1-6 0,0 0-15 16,1 4-18-16,1 5 7 0,1 6 11 16,2 11 5-16,3 16 0 0,3 15 3 15,3 10-5-15,-1 1 0 0,1 3 7 16,-1-4-1-16,3 1-4 0,-2 1-4 16,1-2 4-16,-3 2 5 0,-2 0 2 15,-2-2 7-15,-2-1 2 0,-2-5 1 16,0-3-2-16,1-6-10 0,1-4-6 15,0-5-4-15,-1-10 0 0,-1-7-14 16,-2-9-18-16,-1-3-26 0,1 4-23 16,0-4-28-16,2 0-32 0,-2-5-78 15,1-6-92-15</inkml:trace>
  <inkml:trace contextRef="#ctx0" brushRef="#br0" timeOffset="167594.92">3142 13133 157 0,'0'0'29'0,"0"0"14"0,0 0 61 15,0 0-56-15,-4-1 16 0,2 1 0 16,0-2 2-16,0 0 1 0,0 1-17 16,0-1 6-16,0 0-2 0,0-1-5 15,0 1 1-15,0 0-3 0,0 1-5 16,-1 0-8-16,1 0-4 0,-2 0-13 16,-1 1-6-16,0 0-6 0,-2 4-5 15,-2 4-2-15,-1 1-1 0,-1 5 2 16,-3 1 1-16,1 5 1 15,-3 1-1-15,0 1 0 0,0 0 1 16,1 1-1-16,0-2 1 0,2-3-1 16,2-1 0-16,1-3 0 0,2-4 0 15,3-2 0-15,0-4 0 0,3-1 3 16,1-3 1-16,1-3 16 0,1-4 0 16,3-4-1-16,2-3 2 0,3-5 0 15,1-3-1-15,1-2-4 0,0-2 1 16,1-2 2-16,-1 0-2 0,-1 1 2 15,0 3 10-15,-2 2-1 0,0 3-8 16,-2 6 5-16,2-1 1 0,-4 4-5 16,0 2-9-16,-1 2-2 0,-1 2-3 15,-1 0-2-15,1 2-5 0,-1 1-4 16,3 1-6-16,0 1 1 0,3 3 3 16,1 2 3-16,2 2 1 0,1 2 1 15,2 3 0-15,1-1 0 16,1 3 1-16,1 0-1 0,1 1-14 0,0 0-8 15,-1 0-6-15,1-1-3 16,-1 0-9-16,1-1-13 0,-1 2-28 0,1-4-43 16,-2 1-35-16,4-1-69 0,-6-2-107 15</inkml:trace>
  <inkml:trace contextRef="#ctx0" brushRef="#br0" timeOffset="168288.98">2220 12328 483 0,'0'0'49'0,"0"0"55"0,-4-6-45 0,1 5-31 15,1-1 1-15,-1-1-16 0,0 1 16 16,0 2-14-16,0 0-11 0,-1 0 2 15,-1 0-6-15,1 7 1 16,-2 1-1-16,0 5 8 0,-2 5-6 16,-4 4-2-16,1 2 1 0,-4 11-1 15,2 11 0-15,1 14 0 0,-3 1-71 16,1-3-69-16,-1-6 140 0,0-9 3 16,0 0 4-16,-1-4-7 0,0-8-36 15,2-6 36-15,2-9 7 0,3-2-4 16,-3 2-3-16,-2-1-3 0,0-1-16 15,-1-4-45-15,0-5 5 0,0-5 15 16,2-4 31-16,-1-8 13 0,1-3 8 16,0-6-4-16,-2-4 9 0,0-7 21 15,1 2 8-15,2-1 30 16,2 2-1-16,3 5 2 0,3 1-30 16,2 2 4-16,1 6 3 0,1 4-11 15,0 1-11-15,0 4-2 0,2 4-5 16,1 0 0-16,2 2-19 0,3 2-2 15,3 4 5-15,3 4 2 0,2 4 1 16,2 3 4-16,2 3-1 16,0 1 2-16,1 1-4 15,1 1-3-15,1-1-5 0,1 0 0 0,-3-2-1 0,3 0-4 16,-1-2-26-16,-2-1-23 0,-1-1-22 16,1-1-52-16,2 0-40 15,-5-3-103-15</inkml:trace>
  <inkml:trace contextRef="#ctx0" brushRef="#br0" timeOffset="168649.02">2514 12114 594 0,'0'0'24'16,"0"0"64"-16,0 0 50 0,-4-16-85 16,3 14-17-16,0-1-17 0,0 1-1 15,0 2-4-15,0 0-14 0,1 0-15 16,-1 6-9-16,1 4 24 0,-2 5 1 15,-1 7 17-15,-1 8-4 0,0 12-11 16,-2 13 0-16,0 4-2 0,-1 1 1 16,-2-3-2-16,2-4 0 0,-1-1-19 15,1 1-12-15,-1-1-22 0,2 2-6 16,0-2-24-16,1-1-25 0,0-3-56 16,3-12-69-16</inkml:trace>
  <inkml:trace contextRef="#ctx0" brushRef="#br0" timeOffset="169183.97">2565 12621 359 0,'0'0'89'0,"0"0"7"16,0 0-19-16,8-38-16 0,-4 28-6 15,-1 1-21-15,0 1 6 0,0-1-1 16,-1 3-1-16,0 1 4 0,2-1-16 31,-2 2-3-31,1 1-5 0,0 1-12 16,2-2-6-16,0 3-5 0,1 1 1 15,2 0-1-15,0 0-2 0,0 6 0 16,1 2 2-16,1 3 5 0,0 5 0 16,-1 0 0-16,0 5 3 0,-5 3 2 15,0 1-1-15,-4 3 0 0,-1 0-3 16,-5 0-1-16,-4 0-9 15,2-2-1-15,-2-3 10 0,0-3 0 0,2-3 3 16,2-3-1-16,0-3 7 16,3-3 6-16,1-2 0 0,1-3-2 15,1-2 1-15,0-1 8 0,1 0 11 16,3 0 13-16,2-3 14 0,2 1-13 16,4-4-19-16,3 1-18 0,0-1-9 15,2 1-1-15,2-1-15 0,2 1-25 16,3-1-33-16,2 0-34 0,13 2-39 15,-7 0-67-15,-1 1-166 0</inkml:trace>
  <inkml:trace contextRef="#ctx0" brushRef="#br0" timeOffset="172681.61">6718 15199 61 0,'0'0'56'0,"0"-1"7"16,0 0 5-16,0 1-11 0,0-2-15 15,0 1-2-15,0 0-3 0,0 1-1 16,0-1 19-16,0 0-15 0,0 0 1 15,0-1-2-15,0 0-2 0,0 1-1 16,2 0 0-16,-2 1-2 0,2-1 4 16,-2 1-1-16,2-1-8 0,-2-1-2 15,1 1-6-15,0 0-3 0,0 1-3 16,0 0-7-16,0 0-4 16,0 0-4-16,0 5-2 0,1 2 2 15,0 5 0-15,-1 5 2 0,1 5 6 16,-1 3 0-16,0 9-4 0,-1 7 3 15,0 8 0-15,0 0 2 0,-3-4 2 16,0-6 3-16,-1-3 3 0,-1-2 3 16,0-4-4-16,-1-6 4 0,2-4 2 31,-2-3-4-31,-1 4 2 0,-1 0-4 0,-2 2-6 0,1-6-2 0,2-2-3 16,0-3-2-16,2-3-2 0,2-2 0 15,1-3-1-15,2-1 1 0,0-3-1 16,2 0 7-16,1 0 11 0,5-3-1 15,0-1-1-15,3 0-3 0,2-1 1 16,1 0 0-16,2-2-1 0,1 0-3 16,2 0 1-16,0 0-3 0,1 1-5 15,-1 1-1-15,0 0-1 0,-1 1-1 16,-3-1 0-16,0 1 0 0,-1 0-3 16,-2 0-18-16,-1 0-21 0,-3 0-26 15,-1 0-35-15,-1 1-39 0,-2-2-39 31,-2 1-61-31,-2 0-148 0</inkml:trace>
  <inkml:trace contextRef="#ctx0" brushRef="#br0" timeOffset="173154.37">6663 15397 138 0,'0'0'104'0,"0"0"5"0,0 0 22 16,0 0-5-16,2 0-34 0,3 0 1 15,0 0 3-15,3 0-16 0,4 0-5 16,1-2-5-16,3 0-17 0,1-3-15 15,2 3-11-15,3-3-4 0,0 3-1 16,2-2-5-16,0 2-2 0,1 0-4 16,-1 0-6-16,0 0-2 0,-3 1-3 15,1 0-1-15,-3 1 0 0,-1 0-16 16,-1 0-37-16,-1 0-37 0,1 1-54 16,4-1-43-16,-4 0-105 0,-2 0-206 15</inkml:trace>
  <inkml:trace contextRef="#ctx0" brushRef="#br0" timeOffset="177000.39">7271 15939 49 0,'0'0'44'16,"0"0"22"-16,0 0 7 0,6-8-6 15,-5 7-8-15,1 0-4 0,0-1-6 16,1 1 15-16,-1 0-21 0,0-1-3 16,0 1-10-16,0 0 3 0,-1 0 2 15,1 1-3 1,-1-1-2-16,1 0-4 0,-1-1-7 15,-1 1-2-15,2 0-1 0,-2 0-2 16,0 0 3-16,0 1 3 0,0-1 1 16,0 1-2-16,0 0 5 0,0 0-5 15,0 0-4-15,0 0-2 0,0 0 3 16,0 0-9-16,0 0-2 0,-2 1-5 16,-1 2-2-16,0 1 2 0,-3 3 0 15,-2 2 2-15,-3 3 0 0,0 2 1 16,-2 2 0-16,-4 1-1 15,2 1-2-15,-1 0 0 0,1-1 0 16,-2-1-1-16,-2 1-1 0,7-1-1 16,-4-1 1-16,4-1 2 0,1-1-2 15,0-3-3-15,2-1 1 0,0-2 1 16,0-2 0-16,5-1 3 0,0-4 2 16,1 0 2-16,2-3-3 0,1-5 1 15,0-2 5-15,0-1 10 0,1-3 3 16,2 0 1-16,3-1 0 0,-1 0-4 15,1 0 4-15,1 1-1 0,-1 0-7 16,1 0-8-16,2 1-2 0,-2 5 0 16,0 0 2-16,-1 2-1 0,2 2 0 15,-1 1 1-15,-1 1 3 0,1 0 0 16,2 2 3-16,-1 0 2 0,-1 4-6 16,0 0-2-16,2 3-2 0,0 3-1 15,0 1 2-15,1 3 0 0,3 1-1 16,-4 1 0-16,4 2-2 0,-3-2-1 15,0 2 1-15,1-1-1 0,-3-2 0 16,0 0 0-16,-2 0 0 0,0-3-5 16,-1 0-21-16,-1-2-29 15,-1-1-21-15,-1-1-13 0,0-2-21 0,-1-2-42 16,0-1-30-16,-1-2-95 0,0-1-9 16</inkml:trace>
  <inkml:trace contextRef="#ctx0" brushRef="#br0" timeOffset="177330.89">7528 15910 243 0,'0'0'154'0,"3"-5"-30"15,-1 3 32-15,0-1-52 0,-1 1-25 16,0 1-9-16,-1-1-9 0,0 2-11 16,0 0-19-16,0 1-13 0,-1 4-12 15,-3 4-3-15,-1 3 8 0,-1 6 0 16,-3 5 1-16,0 2 2 16,-1 3-1-16,-1 3-4 0,0 1-4 15,1-2-3-15,-1-1-1 0,2 0-1 16,0-1-9-16,2-1-32 0,-2-5-29 15,2 2-25 1,1-5-33-16,1 0-24 0,2-2-58 0,0-4-61 0</inkml:trace>
  <inkml:trace contextRef="#ctx0" brushRef="#br0" timeOffset="177929.01">7580 16223 160 0,'0'0'100'0,"0"0"14"16,0 0 12-16,0 0-56 0,9-37-12 15,-7 28-6-15,0 1 2 0,0 1 0 16,0 1-16-16,0 0-4 16,0 1-1-16,2 1 0 0,-3 0-3 15,1 0-5-15,4 0-4 0,-2 1-5 16,0 0-2-16,1 1-1 0,0 0-1 16,0 1-4-16,0 0-5 0,1 0 1 15,-1 0-3-15,1 1 4 0,1 0-1 16,-2 0 1-16,0 2-3 0,0 0-2 15,-2 2 4-15,0 2-2 0,-1 0 0 16,1 2 4-16,-2 1 1 0,1 0-4 16,-2 1-1-16,0 2 0 0,0 0-1 15,-2 1-1-15,0 0 0 0,-2-1-3 16,-1 0 2-16,0-1-2 0,-1 2 1 16,0-2-2-16,-2-1 4 0,2-1 1 15,1-2-1-15,-1 0 4 0,2-1-1 16,3-4 2-16,-2 0 5 0,3-1 2 15,0 0 3-15,0-1 6 0,0 1 1 16,0-1 5-16,0 0 9 0,3 0-2 16,0 0 3-16,4 1 11 0,0-1-7 15,1 2-11-15,3 0-15 0,-1 0-9 16,0-1-4-16,1 2-2 0,1-2 0 16,0 2-4-16,2-1-15 0,1 0-25 15,-1 1-23-15,2 0-20 0,-2 1-59 16,6 0-46-16,-2 0-72 0,-5-1-176 0</inkml:trace>
  <inkml:trace contextRef="#ctx0" brushRef="#br0" timeOffset="179845.99">8199 16220 5 0,'0'0'77'0,"0"0"-4"16,0 0 4-16,0 0-11 0,0 0 0 15,0-1 9-15,0 0 25 0,0 1-28 16,0-2-10-16,0 1-4 0,0 1 4 15,1 0-8-15,1-1-13 0,-1-1-7 16,1 2 3-16,-1-1-9 16,1-1-3-16,0 2-10 0,-2 0-9 0,1 0 1 15,0 0-7-15,-1 0-5 16,1 0 1-16,0 3 3 0,0 0-1 16,0 0-5-16,1 1 3 0,-2 0 1 15,0-1 2-15,0 1-3 0,0-1 1 16,-2-1 0-16,1 0 1 0,1 0-2 15,-1-1 1-15,0-1 3 0,0 0 2 16,-1 0 7-16,-1-3 0 0,0-1-1 16,0 1 0-16,0-1 3 0,-2 0 1 15,4 0 1-15,-1-1 4 0,2 4 0 16,-1-2-3-16,1 0-6 0,0 1-1 16,0 0-7-16,0-1-3 0,1 2 2 15,1 0-6-15,2-1 3 16,-2 1 1-16,1 1-4 0,0-2-4 15,0 2-7-15,0 0 13 16,-3 2-19-16,1 2 8 0,0 2 6 16,-1 2 4-16,0 0 2 0,0 0 3 0,0 1 1 15,0-1 3-15,-2-1-3 0,0-1-2 16,0 1 0-16,0-3-1 0,0 1 0 16,1-3 2-16,-1 0-2 0,1-1 3 15,-1-1 0-15,-1 0 4 0,1 0 0 16,-1-1-1-16,1-2 1 0,0-2-4 15,-1 1 1-15,2-1 5 0,1 1 2 16,0 0-4-16,0-1-4 0,0 2-3 16,0-1 1-16,0 1-3 0,2 0 2 15,1 1-1-15,0 1 1 16,-3 0-3-16,3 1 2 0,-1 0-3 16,1 0 2-16,-1 2-1 0,0 0-4 15,-1 3 9-15,0-3-5 0,0 2-1 16,-1-2 0-16,0 0 0 0,0 0-7 15,-1-1 3-15,-1 0 2 0,0 0 4 16,-3-1 5-16,3 0 2 0,-1 0-1 16,0 0 2-16,0-1 5 0,1-1 16 15,-1-2 4-15,1 1 0 0,1-2-2 16,0 0 0-16,0 1-1 0,1 0-5 16,0 2-4-16,0-1-5 0,0 1-4 15,0 1-3-15,1-2-3 0,0 2-1 16,2-1 0-16,0 1-3 0,2 1 1 15,1 0 1-15,2 0 1 0,0 3-1 16,3 2 0-16,0 2-3 0,0 3 4 16,1 1 0-16,2 2 1 0,-4 2 1 15,1-1-1-15,-2 0 0 0,-2 1 3 16,-2-2 7-16,-2 1 4 0,-2 0-4 16,-1 2 0-16,0-2 4 15,-4 0-3-15,-4 1-4 0,0-3 6 0,-4 0-6 16,2 0 3-16,-6-2-6 15,2-1-5-15,0 1-1 0,-1-3-26 0,2 0-32 16,-1 0-13-16,4-2-35 0,-2-2-63 16,4 1-111-16,2-4-207 0</inkml:trace>
  <inkml:trace contextRef="#ctx0" brushRef="#br0" timeOffset="184947.58">8575 15965 42 0,'0'0'75'0,"0"-2"7"0,-1 2-5 16,1-1-1-16,0 0-9 0,0-1-10 16,1 1-1-16,0-1-15 0,1 1 7 15,0-1-10-15,1-1-2 0,0 0 5 16,-1 0 7-16,1 0-4 16,-1-2-10-16,2 0-3 0,1 0-4 15,1 0-6-15,-1-1-8 16,3 0 0-16,2-1-7 0,0 1-2 0,0 0-1 15,2 2-2-15,-2 0 0 0,2 2 0 16,-2 2 0-16,-2 0 1 0,0 1-1 16,0 4 3-16,-2 2-1 0,0 1 6 15,-1 4 1-15,0 1-2 0,-2 3-1 16,2-1-4-16,-4 2-1 0,2 0 0 16,-1 0 0-16,-2 0-1 0,0-1 0 15,0-1 0-15,0 0-1 0,0-1 2 16,0-3-1-1,-5-1-1-15,4-3 1 16,-3-2 0-16,1-1 2 0,2-1 1 16,-1-3 0-16,1 0 5 0,0-1 8 15,1-5 4-15,0-2-6 16,0-5 4-16,0-1-4 0,4-3-3 16,1-1 0-16,4 1 1 0,-3-2-2 15,4 3 0-15,-3 0 2 0,3 0-2 16,0 3-3-16,-1 0-6 0,2 1 1 15,-1 1-3-15,1 1 0 0,-1 2 0 16,-1 2 0-16,-1 1 0 0,0 2-2 16,1 3 2-16,-3 0 0 0,0 4 0 15,0 3 8-15,1 3-4 0,0 2 0 16,-1 3 3-16,-1 2-1 16,-1 1 0-16,4 1-4 0,-6 1 0 0,2-2-2 0,-1 0 0 0,1 0 0 31,-1-2-1-31,0-1-13 0,0-2-13 15,0-1-19-15,-3-2-26 0,5-1-26 16,-5-2-40-16,5-3-56 0,-5 1-81 16,4-5-48-16</inkml:trace>
  <inkml:trace contextRef="#ctx0" brushRef="#br0" timeOffset="185340.86">9149 15963 156 0,'0'0'88'0,"0"0"12"15,0 0 17-15,0 0-34 0,0 0 25 16,0 0-39-16,0 0-4 0,4 0-9 16,1-1-6-16,0 0-3 0,3 0-3 15,1 1 1-15,-1 0-12 0,0 0-18 16,0 0-10-16,0-1-5 0,3 1-1 15,0 0-14-15,3 0-31 0,-1 0-42 16,4 0-19-16,-1 0-29 16,10 0-72-16,-3 0-69 0</inkml:trace>
  <inkml:trace contextRef="#ctx0" brushRef="#br0" timeOffset="186158.65">9812 15736 145 0,'0'0'86'0,"0"0"26"0,0 0 27 0,16-17-47 15,-10 12 1-15,-1 0-33 0,-2 1-4 16,2 2-8-16,-2 0-15 0,-1 1 8 15,1-2-6-15,-3 2 3 0,1 0-11 16,1 1-6-16,-2 0-5 0,0-1-4 16,0 1-6-16,-3 0-6 0,0 0-4 15,-2 0-8-15,-3 2 0 0,-3 2-2 16,-3 1 2-16,1 5-3 0,-4 1-2 16,2 3 0-16,-2 4-4 0,-1 3 2 15,0 3 2-15,2 3 11 16,0 5 3-16,-1 6 3 0,1 8 1 0,5 4-1 15,1 1 8-15,6-8 10 0,4-5 1 16,0-11-4-16,3-5 2 0,0-5-2 16,5 0 5-16,1 1 2 0,2 3-5 15,4 0-12-15,2-2-1 0,2-4-1 16,0-4-3-16,0-2-22 16,1-6-34-16,-2-1-46 0,1-2-50 0,3-6-68 15,-3-2-58-15</inkml:trace>
  <inkml:trace contextRef="#ctx0" brushRef="#br0" timeOffset="186442.15">9976 15925 356 0,'0'0'60'0,"0"0"-60"0,0 0 128 0,0 0 7 16,0 0-62 0,5-16-15-16,-5 15-2 0,0 1-13 0,0 0-16 0,0 5-11 15,-3 2 13-15,3 4 3 0,-3 2-1 16,1 2-8-16,1 1-11 0,-1 2-6 16,2 1-3-16,0 0-2 0,-2 2-1 15,1-1 0-15,1 1-2 0,0-1-24 16,0-2-33-16,0 0-35 0,0-1-45 15,0 1-43-15,0-4-96 0,0-4-26 16</inkml:trace>
  <inkml:trace contextRef="#ctx0" brushRef="#br0" timeOffset="186917.52">10120 15963 89 0,'0'0'53'15,"0"0"33"-15,0 0-13 0,0 0-15 16,0 0 6-16,0 0 5 0,24-23 25 15,-21 20-20-15,-3 0-18 0,3 0-1 16,-3 2-4-16,0 0-13 0,0 1-23 16,-3 0-4-16,-2 0-11 0,-4 2-5 15,1 3-2-15,-5 0-5 0,-2 1-16 16,1 1-13-16,-1-1-14 0,1 1 3 16,0 1 5-16,1-1 21 15,3 0 16-15,1-1 7 0,1 0-1 0,5-1 4 16,0 2 4-16,2-1 6 15,1 1 10-15,1 0 6 0,2 0-2 16,2 0 5-16,-2-2-1 0,2 1-2 16,4-1-1-16,-4 1-8 0,3 0-8 15,0 0-1-15,2 1-4 0,0-1 1 16,0 1-5-16,3 0 0 0,0 0 0 16,3-1-10-16,-3 0-28 0,4 0-26 15,-3-1-25-15,10 0-46 0,-8-2-62 16,3-1-8-16</inkml:trace>
  <inkml:trace contextRef="#ctx0" brushRef="#br0" timeOffset="187214.56">10433 15928 416 0,'0'0'117'0,"0"0"-49"0,0 0 27 16,0 0-35-16,0 0-25 0,5-13-13 15,-5 13 10-15,0 0-3 0,0 0-22 16,0 0-7-16,0 6 0 0,0 2 13 16,0 6 13-16,0 1 0 0,0 4-9 15,-2 2 2-15,1 0-9 0,1 3-8 16,0-3-2-16,0 1 0 0,3-2-1 15,0 1-15-15,-1-3-20 0,3 1-22 16,-1-2-22-16,2-1-36 0,1 1-51 16,-1-4-60-16,0-4-41 0</inkml:trace>
  <inkml:trace contextRef="#ctx0" brushRef="#br0" timeOffset="187637.47">10373 16051 53 0,'0'0'151'16,"0"0"-61"-16,0 0 29 0,0 0-30 16,0 0 10-16,0 0-26 0,0-1-11 15,0 1-6-15,2-2-6 0,1 2-1 16,2-1 7-16,4-1-9 0,-1 1 0 15,4-2 0-15,-2 2-13 0,1-1-25 16,3 1-8-16,-1 0-1 0,-1-1-2 16,4 2-7-16,0 0-21 0,0 0-17 15,1 3-15-15,2 0-20 0,0-2-34 16,0 2-34-16,8-2-67 0,-5 1-6 16</inkml:trace>
  <inkml:trace contextRef="#ctx0" brushRef="#br0" timeOffset="187890.48">10758 15997 332 0,'0'0'65'16,"0"0"33"-16,0 0 9 0,0 0-65 15,0 0-2-15,0 0-5 0,0 0-4 16,0 0-6-16,15-8-16 0,-15 12 5 15,-2 1 4-15,-1 2 1 0,0 1-6 16,1 2-5-16,-1 3-4 0,1-1-3 16,1 1 0-16,-1 2-1 0,2 0-1 15,-3 0 0-15,3 1-25 0,0 0-35 16,5-2-13-16,-2 0-9 0,2 1-22 16,1-2-25-16,2 2-6 0,3-3-2 15</inkml:trace>
  <inkml:trace contextRef="#ctx0" brushRef="#br0" timeOffset="188520.39">10841 15659 416 0,'0'0'133'15,"0"0"-133"-15,0 0 123 0,0 0-35 16,18-19-44-16,-11 16-1 0,3 2-3 15,2 1-14-15,1 0 3 0,2 4-13 16,0 4-4-16,2 5-3 16,1 5 2-16,-1 4 3 0,-1 3-2 15,3 10-6-15,4 10 4 0,-1 8-7 16,-1 3 1-16,-4-3-4 0,-4-8 0 16,-5-6 2-16,-4-2-2 0,-2-2 0 15,-2-6-1-15,-6-5 1 0,4-6 1 16,-4-1 0-16,-2 2 1 0,0 3-1 15,-4 2 1-15,2-2-2 0,-1-2 1 16,-3-3-2-16,3-2 1 0,-3-1 0 16,6-2-3-16,0-2-2 0,1 0-15 15,-2 0-17-15,4-2-29 16,2-1-36-16,3 1-46 0,0-2-102 16,2-3-104-16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23:4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9801 11759 7 0,'0'0'65'15,"0"0"-13"-15,11-8-13 0,-8 5-8 0,2 2 4 0,-2-2-13 16,2-1-4-16,1 1 0 0,-1 0 3 16,-1 1 4-16,3-1 4 0,-2 0-2 15,0 0 18-15,1-1-13 0,-2 2-3 16,0-2 0-16,-1 2 1 0,0 0-5 16,-1-2-5-16,-2 3 1 0,0-2-3 15,0 0 3-15,-2 1-7 0,-1-1-2 16,-5 2-7-16,-1 1 1 0,-1 0-1 15,-5 1-3-15,0 4 1 0,-3 1-2 16,-2 1-1-16,-2 1 0 0,-3 2 0 16,1 1 0-16,-3 3-7 0,2-1 3 15,1 0-15-15,1 3 1 0,1-2 8 16,4-2-1-16,2-1 1 0,2 1 6 31,4-2 1-31,4-1-1 0,1 0 1 0,5-2-2 0,0 2 5 16,6-2 4-16,1 0 14 0,4 0 4 0,3-1 3 15,1 0-6-15,5 0 1 16,-2-1-6-16,3-1-3 0,1 1 0 0,0 0-3 16,1-1 2-16,-1 2 5 0,0 1 2 15,3-1 0-15,-3 0 1 0,2 3-2 16,0-3 1-16,1 2 6 0,-4 0-1 16,1-1-3-16,-4 0-3 15,-3 0 0-15,-5-1-3 0,-3 0-6 16,-2 0-1-16,-5 2 27 0,0 0-3 15,-3 1-12-15,-5 2-1 0,-1-3 3 16,-4 0-3-16,-4-1-8 0,-1 0-2 16,-4-1-4-16,-6 0-3 0,-6-2-12 15,-7-2-18-15,-9 0-20 0,1-2-18 16,5 0 9-16,12 0-18 0,8 0-18 16,6 1-13-16,-5 2-40 0,3-2-57 15,1-1-35-15</inkml:trace>
  <inkml:trace contextRef="#ctx0" brushRef="#br0" timeOffset="471.24">10202 11777 167 0,'0'0'62'15,"0"0"7"-15,11-17 48 0,-6 9-44 16,0 1-23-16,-1 0-8 0,1 1-1 16,-3 1-10-16,1 2-14 0,0 1 9 15,-3 0 4-15,0 2-8 0,0 2-11 16,0 3 18-16,0 4 10 0,0 2-19 16,-3 4 2-16,0 3 2 0,-2 5 14 15,1 2-16-15,2 1 7 0,-1 1-18 16,3 2-6-16,0 0 1 0,0-3-4 15,3 1-1-15,2 0 5 0,-1-2-6 16,1-1-2-16,0-3 0 0,-2-2-9 16,0-1-23-16,-1-4-9 0,1-1-26 15,0-2-30-15,3-7-42 16,-1-4-61-16,3-3-38 16</inkml:trace>
  <inkml:trace contextRef="#ctx0" brushRef="#br0" timeOffset="643.08">10313 11557 569 0,'0'0'34'0,"0"0"8"0,0 0 68 16,0 0-68-16,0 0-33 0,-33-36-9 15,28 29-15-15,0 1-32 0,2 0-41 16,3 1-8-16,0 1-69 0,5-1-10 15,1 3-22-15</inkml:trace>
  <inkml:trace contextRef="#ctx0" brushRef="#br0" timeOffset="1522.47">10485 11908 7 0,'0'0'118'0,"0"0"23"0,0 0-57 16,0 0-21-16,19-42-41 0,-8 32 1 15,-1-1-6-15,1-1-6 0,3 3-6 16,-1 2 5-16,1 0 8 0,-2 0 4 16,1 4-9-16,0-1-13 0,-2 3 5 15,0 1 4-15,-3 0-5 0,0 2-4 16,-2 4-3-16,2 1 3 0,-5 2-2 16,2 3 2-16,-2 1 0 0,0 2 0 15,-1 4 0-15,1 0 1 0,-2 0 5 16,1 5-1-16,-2-2 1 0,0 1 2 15,0-1-5-15,0 0 9 0,0-3-6 16,-3 0-2-16,3-3 1 0,-2-3 4 16,1-4 1-16,1 0 0 15,-2-5 0-15,2 0-7 0,0-4 4 0,0-3 13 16,0-5-15-16,0-3-5 16,2-6-7-16,1-2 2 0,4-1 2 15,0-2 3-15,1 3 0 0,1-1 0 16,2 2 0-16,-1 3 2 0,1 1-2 15,3 0-3-15,-4 4-62 0,4 0 65 16,-3 2 4-16,0 3 1 0,3 1 5 16,-3 0-7-16,2 3 5 0,-2 1 2 15,-1 1-6-15,0 5-1 0,0 1-3 16,0 2-1-16,-2 3 1 0,-1 3 0 16,1 5 1-16,-5 1-1 0,1 2 0 15,-1 2-1-15,0 0 2 0,-1 0-1 16,2-1 0-16,-4-2 0 0,3-1 0 15,0-4 1-15,2 1 1 0,-3-4 5 16,1-4-3-16,-1-3-3 0,1-2 5 16,-2-4 9-16,3-1 26 0,0-5 28 15,1-2-26-15,1-3-21 0,-1-3 1 16,0-2-3-16,3 0-20 16,3-3 0-16,0 0-2 0,1 0-2 0,1-1-7 15,0 3-73-15,2 1 84 16,-1 0 10-16,1 3-7 0,-2 0 7 15,2 3-10-15,0 2-14 0,-3-1 14 16,-2 3 0-16,-2 2 3 0,0 0 0 16,-1 3 10-16,-5 3-4 0,1 4 9 15,-1 3 1-15,-2 2-4 0,0 1-4 16,0 2 2-16,0 0-3 16,0 0-8-16,0 1-2 0,0 1 0 0,0-1-15 15,0-1-8-15,0 3-14 0,0-2-23 16,0-2-15-16,0 1-27 0,0 4-58 15,1-4-52-15,1-3-7 0</inkml:trace>
  <inkml:trace contextRef="#ctx0" brushRef="#br0" timeOffset="1790.12">11439 11928 49 0,'2'-1'55'0,"1"0"25"16,0 1 50-16,1 2-59 0,-3 3-10 16,1 3 2-16,-2 1-14 0,1 3-18 15,1 2 4-15,-2 2-8 0,0 2-1 16,0 0-9-16,2 1 0 15,-2-1-7-15,1 1-9 0,2 0-2 16,0-3 1-16,-1 3-25 0,-2-4-61 0,3 5-44 16,0-6-80-16,0-5-55 0</inkml:trace>
  <inkml:trace contextRef="#ctx0" brushRef="#br0" timeOffset="1948.79">11474 11683 670 0,'0'0'3'0,"0"0"21"15,0 0 20-15,0 0-44 0,0 0-47 0,0 0-86 16,8-40-122-16</inkml:trace>
  <inkml:trace contextRef="#ctx0" brushRef="#br0" timeOffset="2309.64">11852 11492 487 0,'0'0'112'0,"0"0"-55"0,0 0 42 15,0 0-37-15,0 0-32 0,0 0 15 16,0 0-32-16,27-25-13 0,-26 34-7 16,3 8 7-16,-1 5 12 0,0 12 7 15,1 11 5-15,-4 12 21 0,0 1-17 16,0-6-16-16,0-4-7 0,0-9-4 15,0-1-2-15,-2-2-1 0,0-1-36 16,-1-2-64-16,-2-3-46 0,2-8-66 16,1-5-134-16</inkml:trace>
  <inkml:trace contextRef="#ctx0" brushRef="#br0" timeOffset="3334.55">12247 11860 319 0,'0'0'142'16,"0"0"-67"-16,0 0 24 0,0 0-38 16,36-37-21-16,-31 30 21 0,-2 0 3 15,3 1-3 1,-3-1-15-16,1 1 1 0,-3 2-15 15,2-1-4-15,-1 0-2 0,1 3 1 16,-3-2 0-16,2 2 1 0,-2-1-4 16,3 0-5-16,-3 1-8 0,0-3 0 15,0 2-2-15,3-2 3 0,-3 1-3 16,0-2-5-16,0 2-1 0,0 1 3 16,0-1-2-16,0 2-1 0,-3-1-3 15,3 1-21-15,-5 0 8 0,2-1 7 16,-3 1 3-16,-2 2-7 0,-3 0 6 15,-2 1-2-15,-1 5-1 0,1 3-4 16,-3 3-7-16,-1 3 3 0,0 4-1 16,2 1 8-16,3 3 1 0,1 1 7 15,1 0-1-15,1 0 1 0,6-1 0 16,-2-1 2-16,5-3 0 0,0-1-1 16,0-3 5-16,0-2-1 0,0-4 0 15,3-3 4-15,-3-2-1 16,4-3 9-16,0-1 23 0,2-5 11 15,2-3-15-15,0-4-11 0,3-2-12 16,-1-2-6-16,-1-1-5 0,2-1-1 16,-3 2-1-16,3-2 0 0,-4 2 0 15,3 1-3-15,-3 2 3 0,-2 4 1 16,-2 0-1-16,0 5-2 0,-3 0 1 16,2 3 1-16,-2 1-5 0,0 0-6 15,0 1-10-15,0 4-4 0,-2 3 5 16,2 4 20-16,-3 1 0 0,3 2-1 15,-2 0 1-15,2-2 0 0,0 0 0 16,0-2 0-16,2 0 0 16,1-2 0-16,-1-1 2 0,2-1 2 15,-1-2 2-15,-1-3 7 0,1-2 4 16,0 0 19-16,2-4 15 0,3-4-10 16,3-4-23-16,0-6-11 0,0-1-4 15,2-5-3-15,-2-2-1 0,1 0 0 16,-2 2-3-16,0 2 1 0,0 2 0 15,-3 5 1-15,-1 1 0 0,2 6 1 16,-5 0-3-16,2 2 3 0,-5 1-1 16,3 3 2-16,0 1-6 0,0 1-3 15,2 1-10-15,3 5 7 0,3 2 5 16,0 4 3-16,2 5 4 0,1-1 0 16,-3 4 0-16,3 1 1 0,-3 1-1 15,-1 2 2-15,2-2-2 0,0 0 0 16,-3-2-1-16,0-1-7 15,-4-2-12-15,-2-1-21 0,-1 0 2 16,-2-4-5-16,-2-2-3 0,-1-6 10 16,0-1 21-16,-2-3 16 0,-1-5 0 15,-2-4 0-15,0-6-16 0,-3-3-13 16,3-3 2-16,4 1 21 0,0 3 6 16,3 1 10-16,1 0 0 0,3 3-1 15,3 0-3-15,8 1 3 0,1-1 10 16,5 2 6-16,5 2 13 0,1 0 5 15,3 1-5-15,-3-2-17 0,-1 3-15 16,-3 1-6-16,-1 1-3 0,-2 0-31 16,-2-1-17-16,-1 0-20 0,-2 4-23 15,-1-2-41-15,0 2-32 0,1 2-29 16,-1 2-55-16,-3 0-34 0</inkml:trace>
  <inkml:trace contextRef="#ctx0" brushRef="#br0" timeOffset="4010.86">13736 11351 197 0,'0'2'21'0,"2"0"-1"0,0 5 42 16,3 0 28-16,-1 3-40 0,1 3-35 15,3 4-3-15,-4 3 20 0,0 2-6 16,-1 5 10-16,-1 2 10 0,-2 6-7 16,0 6 4-16,-5 4-5 15,0 0 10-15,-1-7-11 0,1-11-3 16,4-8 3-16,-3-1-7 0,1 3-6 16,-3 1-3-16,2 3-5 0,0-3 2 15,0-1-3-15,0-5 4 0,1-2-2 16,1-1 0-16,2-1 3 0,0-3-5 15,0-2 1-15,0 0-2 0,4-2 13 16,2 1 14-16,3-2 0 0,2 1-5 16,5-3-13-16,2 2-7 0,1-3-10 15,5 0-5-15,1-1-1 0,1 0-6 16,0 0-16-16,2 0-15 0,0-1-17 16,-2 1-12-16,1 0-20 0,-2 0-29 15,-3 0-23-15,-3 0-15 16,0-2-50-16,-6-2-59 0</inkml:trace>
  <inkml:trace contextRef="#ctx0" brushRef="#br0" timeOffset="4498.59">13792 11863 396 0,'0'0'136'0,"0"0"-48"16,0 0 25-16,0 0-16 0,0 0-80 15,0 0-4-15,30-18 5 0,-13 11-4 16,5 0-14-16,-1 1 11 16,1 0 2-16,3 2-3 0,1-1 0 0,1 3-10 15,1 1-20-15,-2-2 20 16,-4 3 42-16,-5 0-20 0,0-1 10 0,0 1-9 16,-4 0-13-16,-3 0-10 0,-3 0-4 15,-2 2 1-15,-1 3-2 0,-1-1 1 16,-2 3-6-16,-1 2 5 0,0 4 5 15,-3 1 8-15,-2 1-3 0,-1 1 5 16,-2 1 0-16,0 0 3 16,3 1 3-16,-2-1 4 0,2 1 3 0,2-2-2 15,1-1 3-15,2-1-10 0,0-1 4 16,2-2-3-16,4-1 7 0,0-3 1 16,4-3 7-16,1-2 5 0,3-2-3 15,-1-4-9-15,4-3-12 0,2-3-4 16,-3-3-4-16,-1-7 0 0,2-2-2 15,-3-8-1-15,-2 2-10 0,-7 0-9 16,-2 3-1-16,-4 8 10 0,-6 0-3 16,-5 2-10-16,-1 3-2 0,-5 3 6 15,1 2 0-15,-3 0-15 0,1 2-8 16,0 2-4-16,0 1-15 0,3-1-12 16,2 3 3-16,1 0-25 15,4 3-39-15,0 4-45 0,4-3-66 16</inkml:trace>
  <inkml:trace contextRef="#ctx0" brushRef="#br0" timeOffset="5284.31">15951 11607 384 0,'0'0'149'15,"0"0"-46"-15,13-9 3 0,-8 5-5 16,-1 2-32-16,-3-1-29 0,2 0 2 15,-2 3-22-15,-1-1-6 0,0 1-1 16,0 0 14-16,0 0-27 0,-2 0-1 16,-2 0-1-16,-3 0-10 0,-4 2-20 15,0 4 7-15,-3 1 6 0,-4 0-5 16,-1 1 6-16,-2 4 1 0,0-2-1 16,-1 2 8-16,4 0 3 0,1-2 7 15,4 1-4-15,2-3 0 0,5 0 2 16,3 0-2-16,1 1 4 15,2-1 3-15,5 0 14 16,1 0 7-16,7 0 8 0,3-1 2 0,2 0-12 0,3-1-4 16,2-1 2-16,1-1 0 0,4 3 0 15,-2 0 0-15,2 0 0 0,2 3 3 16,-1-3 6-16,1 1-2 0,-1 0-5 31,-2 1-3-31,2 0-4 0,-5 0-3 0,0-1-4 0,-4 0-1 0,-3-1-4 16,-3 1-3-16,-6-2-2 0,-3 1 2 15,-4 0 0-15,-1 1 3 0,-4 2 5 32,-6 0 2-32,-4 1 4 0,-3-1-1 15,-3-1-6-15,-2 1-2 0,1-1-3 16,-3 0 1-16,-1 0-3 0,0-2 0 16,-1-1-11-16,0 0-7 0,1 0-8 15,-1 0-9-15,0-2-6 0,1-2-3 16,2 0-11-16,2 1-6 0,1-2-15 15,4 0-16-15,1 0-15 0,4-1-15 16,2 0-13-16,5-1-53 0,2-1-91 16</inkml:trace>
  <inkml:trace contextRef="#ctx0" brushRef="#br0" timeOffset="5676.47">16488 11768 414 0,'0'0'74'0,"0"0"26"0,18-22-37 0,-8 13-37 16,-1-1-18-16,0 2-8 16,-1 1 0-16,0 2 15 0,-2 2 19 15,-3 2-1-15,0 1-5 0,-1 1 7 16,1 3 4-16,-2 4-7 0,0 2 6 16,-1 3-5-16,0 3-12 0,0 4-4 15,-1 1-3-15,0 2-8 0,0 2-3 16,-1-1-1-16,2 1-2 0,0-2 0 15,0 0-6-15,0-2-29 0,2-2-22 16,0 0-25-16,1-4-27 0,3-1-35 16,-1-4-64-16,-1-6-80 0</inkml:trace>
  <inkml:trace contextRef="#ctx0" brushRef="#br0" timeOffset="5817.34">16511 11611 634 0,'0'0'0'0,"0"0"0"15,0 0-16-15,0 0-19 0,-10-40-161 16,13 31-112-16</inkml:trace>
  <inkml:trace contextRef="#ctx0" brushRef="#br0" timeOffset="6600.63">16756 11872 263 0,'0'0'42'0,"0"0"-7"0,0 0 14 16,39-42-36-16,-24 29-8 0,0 1-2 15,-1 3 15-15,1-1 10 0,-2 3-1 16,0 1 16-16,0 1-7 0,-2 2 6 16,1-1-25-16,-4 4-8 0,0 0-5 15,1 0-3-15,-2 1-1 0,-1 6 3 16,0 3 0-16,-1 4 4 0,0 0 1 15,1 2 0-15,-3 1-5 0,1 2 4 16,-2 1 16-16,0 0-2 0,0-3-8 16,0 3-3-16,0-5-7 0,0 0-1 15,-1-1-1-15,0-3 1 0,-1-3-1 16,0-3 2-16,0-3 0 0,0-2 11 16,1-1 44-16,-1-6 7 15,1-1-47-15,0-4 4 0,0-2-4 16,5 0-12-16,-1 0-5 0,0-1-1 15,2 1 1-15,-1 1-1 0,3 0 0 16,0 4-2-16,2 0-121 0,3 1 123 16,-1 2 0-16,0 0-14 0,-1 1 8 15,-3 3 5-15,-1 1-7 0,2 1-4 16,-2 3 0-16,1 3-8 0,-1 2-7 16,-2 4 17-16,-1 1 9 0,-2 1 1 15,-1 0 0-15,0 0 1 0,-1 0 1 16,-1-3-1-16,1 0 4 0,0-2 7 15,0-2 2-15,1-2-4 0,-2-3-2 16,1-2 11-16,2 0 23 0,-2-2 26 16,1-5-41-1,1-1-3-15,2-3 13 0,0-3-5 16,0-1-28-16,1-3-4 0,3 1 0 16,-1-2 3-16,1 3 0 0,1 0 8 15,0-1 0-15,0 3-7 0,-2 3-3 16,1 0 1-16,-3 4-2 0,-1 1-3 15,-2 5 1-15,1 0 1 0,1 1 1 16,0 1-7-16,1 6 0 0,0 4 7 16,1 3 0-16,0 3 2 0,-1 1-2 15,-2 4 1-15,0-1 0 0,-1 1-1 16,1 0-1-16,0 2-17 0,-1-2-32 16,2 1-13-16,-1-2-67 0,1 5-93 15,-1-8-76-15</inkml:trace>
  <inkml:trace contextRef="#ctx0" brushRef="#br0" timeOffset="6899.59">17624 11767 567 0,'0'0'75'0,"0"0"31"15,4-7-40-15,-3 5-44 0,0 2-22 16,-1 0-20-16,0 7-26 0,1 3 38 16,-1 5 8-16,0 6 8 0,0 5 0 15,-1 3 33-15,-2 8-21 0,-2 8 5 16,0 10-12 0,0 2 13-16,1-5-21 0,0-3 0 0,1-7 0 0,0-2-10 15,1-2-1-15,-2-4-26 16,1-6-31-16,0-6-22 0,1-8-22 0,-2 0-19 15,0-3-51-15,0-3-62 0</inkml:trace>
  <inkml:trace contextRef="#ctx0" brushRef="#br0" timeOffset="7255.66">17565 11864 374 0,'0'0'79'0,"0"0"67"15,0 0-58-15,15-46-17 0,-9 35-43 16,2 0-11 0,-1-2-9-16,0 5 3 0,1 1-9 0,0 0 7 0,0 4 1 15,-1 0 8-15,1 2-9 0,2 1 2 16,-1 0-6-16,1 3 6 0,1 1 2 15,0 3-1-15,2 4 1 0,1 0-5 16,-1 4 6-16,2 3-4 0,-2 2 5 16,-1-2-1-16,-3 1 9 0,-3-1-8 15,-2-1 1-15,-3-3-13 0,-2-1 5 16,-6-1-3-16,-4-4 4 16,-5-1-9-16,-4-5-9 0,-2-2-59 15,-4-3-58-15,-13-14-86 0,3 2-96 16,5 0-43-16</inkml:trace>
  <inkml:trace contextRef="#ctx0" brushRef="#br0" timeOffset="7576.48">17839 11438 487 0,'0'0'53'0,"0"0"42"0,0 0-58 0,26-36 31 16,-18 28-55-16,-2 1-10 15,-1 1-3-15,0 2 1 0,-1 3 4 16,-3 1 0-16,3 4 0 0,0 2 21 16,-2 4 5-16,0 4 0 0,-1 2-19 15,0 5 5-15,-1 5-10 0,0 9 6 16,-4 6-7-16,-2 7 0 0,-2 2-6 15,1-5 4-15,0-5-4 0,1-11 0 16,2-4-15-16,1-7-31 0,1 1-25 16,1 2-21-16,0 1-27 0,1 7-61 15,3-8-35-15</inkml:trace>
  <inkml:trace contextRef="#ctx0" brushRef="#br0" timeOffset="8013.88">18085 11814 400 0,'0'0'61'0,"0"0"48"16,0 0-63-16,0 0-23 0,41-19-19 15,-25 14-2-15,-1 1 6 0,1 0-5 16,1 1-3-16,-2-1 6 0,1-1 13 15,-1 2 8-15,0-2 9 0,0 1-3 16,-1-1 12-16,-1-1-8 0,0-2-5 16,-2 2-11-16,-3-1 4 15,3 0-11-15,-5 1-7 0,-2-1-7 16,-2 1-5-16,-2 1-23 0,-1-1-28 16,-6 2 14-16,-6 4 4 0,-1 0 22 15,-3 6 16-15,-4 6 4 0,-1 1 22 16,-3 3 0-16,-1 3 7 0,4-1-7 15,0 1-4-15,3 0 1 0,5-3 6 16,2-1 6-16,4-2 2 0,4-1-6 16,3-2 2-16,1-3 0 0,2 0 2 15,4-2 3-15,3-3 14 0,1 2-3 16,5-2-12-16,-1-2-14 0,4 0-17 16,1 0-6-16,1-2-8 15,1-2-37-15,1 1-34 0,3-1-42 16,2-1-51-16,13-1-68 0,-7 1-151 15</inkml:trace>
  <inkml:trace contextRef="#ctx0" brushRef="#br0" timeOffset="8889.54">19571 11678 251 0,'0'0'125'16,"0"0"-23"-16,0 0-19 0,0 0-10 15,2 0-33-15,2-1-11 0,1-2 30 16,3-1-2-16,2-1-21 0,2 1 0 16,2-2-7-16,-1 4-4 0,1-2-6 15,2 3 1-15,-2-1-8 0,1 2-4 16,-2 0-8-16,2 4 4 0,-1 1-3 15,0 5 3-15,0 3-4 16,0 5 0-16,-1 3 1 0,-2 2-2 16,-1 4 1-16,-3 0-6 0,-2 1-3 15,-4-1 0-15,-1-2-3 0,-2 1-1 16,-5-5 2-16,-2-2 4 0,-3-4 2 16,-1-4-3-16,-2-1-7 0,1-6-22 15,-2-2-1-15,1-5 19 0,-1-4 19 16,2-3 0-16,0-4 18 0,4-4 11 15,2 0 0-15,3-1 10 0,3-1 12 16,2 0 4-16,7 2-4 16,3 0-8-16,7 1 3 0,3-1-2 0,4 2-9 15,3 1-12-15,2 0-15 16,0 2-7-16,0 2-1 0,1 0-9 16,0 1-26-16,0 2-33 0,1 1-32 15,-1 0-38-15,0 1-47 0,8 1-65 16,-8 2-68-16</inkml:trace>
  <inkml:trace contextRef="#ctx0" brushRef="#br0" timeOffset="9285.37">20215 11733 381 0,'0'0'54'0,"0"0"78"16,0 0-27-16,33 0-36 0,-18 0-22 15,0 0-34-15,1 0 4 0,1-1-5 16,-1-1-6-16,1 0 6 0,0 0 14 16,0 0 8-16,-1-2-2 0,-1 2-1 15,-3-3-10-15,1 1 9 0,-3-2-5 32,-2-4-5-32,0 2-17 0,-5-1 2 15,-2 0-5-15,-2-2 0 0,-5 3-24 16,-4-1-18-16,-2 2-10 0,-5 1-9 15,-2 1-8-15,-5 3-22 0,-3 2 35 16,-2 0 27-16,-1 6 9 0,0 4 16 16,2 1 4-16,1 4 1 0,2 1 9 15,4 3 8-15,2 0 5 0,7-1 14 16,3 3 16-16,4-1 29 0,5-1-8 16,1-2 2-16,8-2-17 0,3-1-8 15,5-3-13-15,2-4-17 0,5-4-9 16,2-3-12-16,2 0-40 0,2-4-22 15,2-2-25-15,5-1-41 0,13-4-45 16,-10 2-78-16,-2 1-115 0</inkml:trace>
  <inkml:trace contextRef="#ctx0" brushRef="#br0" timeOffset="9550.84">20902 11698 144 0,'0'0'88'0,"0"0"-2"15,0 0 24-15,0 0-44 0,0 0 9 16,16-30-13-16,-16 23 7 0,0 0-2 16,0-1-30-16,0 1-10 0,0-2-2 15,-3 1-6-15,-1 0-6 0,-1 1-11 16,-2-2-2-16,-3 1-7 0,-3 1 2 15,-4 2-25-15,-3-1-13 0,-3 3-17 16,-2 1-7-16,-2 2-8 16,-1 0-32-16,0 5-27 0,-9 8-15 15,8-1-15-15</inkml:trace>
  <inkml:trace contextRef="#ctx0" brushRef="#br0" timeOffset="9973.69">20586 11768 123 0,'0'0'181'16,"0"0"27"-16,43 25-110 0,-25-21-16 15,1-1-41-15,1-3-22 0,2-2-13 16,-1-2-2-16,0-4-4 0,0 1-7 16,-3 0-9-16,-1 2 6 0,-4 0 10 15,-2 2 0-15,-3-1 1 0,-2 3-1 16,-2 1 0-16,0 0-3 16,-2 0-5-16,2 0-2 0,-3 7 7 15,2 1 1-15,-1 5 4 0,0 6-2 16,0 3 15-16,1 11-4 0,0 8 3 15,0 10-4-15,0 5 1 0,-2-4-6 16,1-3 0-16,-2-3-5 0,0-4 2 16,0-4-1-16,-4 0-1 0,1-6-1 15,-1-5-8-15,1-9-12 0,-1-8-7 16,0-2-9-16,-3-1-10 0,0-2 17 16,-2-3 30-16,0-2 43 0,-1-8 28 15,2-7-8-15,0-5-23 0,1-10-25 16,2-9-4-16,5-6 8 0,7-2 13 15,3 10 13-15,1 10 10 0,0 11 11 16,1 2-13-16,3-4-16 0,2 2-21 16,4-4-16-16,0 5-1 0,0 1-18 15,3 2-29-15,-2-1-16 0,-1 4-37 16,0 1-27-16,6-3-41 0,-5 3-92 16,-5 0-120-16</inkml:trace>
  <inkml:trace contextRef="#ctx0" brushRef="#br0" timeOffset="10426.73">21201 11810 298 0,'0'0'74'0,"0"0"32"0,0 0-82 16,35-28 7-16,-25 21-5 0,2 0-18 16,-1 1 0-16,-1 4-1 0,2 0 5 15,-3 1 12-15,1 1 3 0,-1 4-14 16,-2 3-4-16,1 6-5 0,-1 3 5 16,1 4-2-16,-2 2-1 0,-1 2-4 15,-1-1 6-15,-1-1-4 16,-2-1-3-16,-1 0 0 0,-1-2-2 0,-3-3 0 15,-3-2-6-15,-3-5-9 16,-1-3-9-16,-2-3 5 0,-1-3-2 16,1-4 22-16,1-4 7 0,0-3 39 15,3-3 8-15,3-2 2 0,1-1 3 16,5-3-7-16,0 1 7 0,8 3 10 16,1-2 0-16,6 2-21 0,2 0-11 15,5-2-14-15,2 3-7 0,3-1-12 16,1-1-4-16,0 3-14 0,1 2-33 15,1-1-20-15,-2 2-26 16,0 1-18-16,0-1-42 0,5-1-12 16,-6 2-97-16,-6 2-33 0</inkml:trace>
  <inkml:trace contextRef="#ctx0" brushRef="#br0" timeOffset="10852">21707 11686 387 0,'0'0'74'0,"0"0"50"16,0 0 23-16,0 0-79 0,0 0-17 16,0 0-36-16,-2 38 10 0,2-31 3 15,1-1-7-15,2 3 8 0,1-2 3 16,2 1 4-16,0-1 0 0,2 0-2 16,2 1-5-16,2 0 0 0,1-2-9 15,2 0 2-15,0-2-11 0,2-3 6 16,0 1-4-16,2-2-5 0,-1 0-4 15,1-3-3-15,0-2 1 0,-3-1 0 16,1-3 0-16,-2-2-2 0,-1 2-19 16,-2-3-9-16,-4 2 6 0,-3 0-2 15,-5 1-7-15,-2 2-13 0,-7 2 0 16,-5 3 2-16,-5 1 9 0,-4 1 26 16,-1 6-7-16,-4 2-2 0,0 2 5 15,-2 5 9-15,1 1 1 0,2 1 1 16,2 4 16-16,2 0 28 0,7 2 18 15,4 0 8-15,4-1 3 0,5 0-33 16,3-1-3-16,2-3 24 0,3-3-34 16,4-1 12-16,2-3-12 0,3-1-4 15,5-2-7-15,2-2-14 0,1-4-2 16,3 1-60-16,2-1-40 0,1-2-58 16,14-2-58-16,-6-2-92 0,-4-2-187 15</inkml:trace>
  <inkml:trace contextRef="#ctx0" brushRef="#br0" timeOffset="11476">22409 11569 370 0,'0'0'104'0,"0"0"18"15,0 0-32-15,0 0-37 0,15-4-4 16,-12 4-20-16,-3 0-16 15,0 0-13-15,0 0 0 0,-2 4 0 0,-2-1 0 16,-3 2 5-16,-2 1-1 0,-4 0 0 16,-4-1-4-16,-1 2-5 0,0-1 2 15,-1 1 2-15,0 0 2 0,4-1 0 16,3 0-1-16,1-2-1 0,4 1-7 16,1 1-8-16,2-1-11 0,2-1 6 15,2 1 8-15,0 1 7 0,5-3 3 16,2 3 3-16,2-1 7 15,4 0 6-15,0 0-3 0,3 1-3 16,1 1 10-16,3-1 2 0,1 1 7 16,-1 0-14-16,1 1 0 0,0-1-6 15,-2 4 10-15,1-2 4 0,-1 1-1 16,0 2 12-16,-2 2-7 0,-2-1 1 16,-1 1-9-16,-4 1 0 0,-3 0 1 15,-4 1 10-15,-3 0-2 0,-4-1 8 16,-6-1 6-16,-4-1-7 0,-4-1-9 15,-6-2-10-15,-7-1-2 0,-7-2-8 16,1-2-3-16,4-3-25 0,2-2-16 16,-3-1-26-16,2-5-39 15,2 3-12-15,9-2-4 0,6-1 1 16,2-1-31-16,3-4-47 0,5-1-24 16</inkml:trace>
  <inkml:trace contextRef="#ctx0" brushRef="#br0" timeOffset="12037.88">22928 11648 588 0,'0'0'37'0,"0"0"37"0,0 0-24 16,23-27-47-16,-20 18-3 0,-3 2-4 15,-2 0-2-15,-4 2-4 0,-4 1-16 16,-2 1 20-16,-2 2-7 0,0 1 4 16,-1 0 6-16,0 1-14 0,-1 0 11 15,0 4 6-15,-1-1 0 0,3 0 0 16,1 1 0-16,2-2-4 0,2 3 4 15,-1-1 2-15,6 1-1 0,-1 1-2 16,4 0 3-16,1 0-1 16,2 1 2-16,5 1 8 0,2-1 4 15,2 3 10-15,2-2 4 0,3 3 15 16,1-2 2-16,1 1-4 0,1-1-10 16,-1 2-11-16,1-3-2 0,-1 3-9 15,1-2 7-15,-2 2 0 0,-1 1 2 16,0 0 7-16,0 0-1 0,-1 1 6 15,-1 0-7-15,0 0 9 0,-3 0-11 16,-2 0-16-16,-2-2 4 0,-2 0 2 16,-5 2 0-16,0-2 4 0,-8-2 1 15,-1 2 9-15,-3-2-1 0,-4-1-1 16,-1-2-7-16,-4-2 0 0,-2-1-14 16,-1-2 1-16,-3 1-4 0,-2-3-12 15,0 0-26-15,1-3-21 0,1 1-16 16,2 0-9-16,4-3-6 0,4 1-18 15,2 0-19-15,7-6-20 0,4 1-60 16,4 1-86-16</inkml:trace>
  <inkml:trace contextRef="#ctx0" brushRef="#br0" timeOffset="12338.44">23305 11693 403 0,'0'0'99'0,"0"0"-31"16,0 0 34-16,0 0-41 0,9-6-21 16,-9 6-30-16,0 4-5 0,-1 3 17 15,-1 5 15-15,-1 1 8 0,-2 4-15 16,0 4 1-16,-1 4 1 0,0 1 3 15,2 3 4-15,1-1 3 0,0-1-25 16,1-1-9-16,0-1-8 0,2-2 0 16,0-2 0-16,0-2-10 0,0-4-20 15,3-2-23-15,1-5-40 16,0-4-35-16,7-5-34 0,-3-2-123 16</inkml:trace>
  <inkml:trace contextRef="#ctx0" brushRef="#br0" timeOffset="12504.25">23444 11505 956 0,'0'0'58'0,"0"0"22"0,0 0-22 16,0 0-58-16,0 0-45 15,0 0-69-15,0 0-36 16,0 0-36-16,-24-32-195 0</inkml:trace>
  <inkml:trace contextRef="#ctx0" brushRef="#br0" timeOffset="13339.03">23740 11689 360 0,'0'0'147'0,"0"0"-22"0,0 0-35 15,0 0-49-15,0 0 9 0,0 0-21 16,0 0-15-16,23-10 1 0,-21 8-12 16,-1 1 10-16,0-1 18 0,-1 0 4 15,0 1-5-15,0 0-19 0,-2 0-11 16,-3 0-3-16,-1 1-5 0,-3 0 5 15,-1 1-4-15,-2 5 5 0,-1 1 0 16,0 2-1-16,-1 3-3 0,3 2-2 16,0 0 1-16,1 2 0 0,4 3-3 15,1-1 9-15,3 3 1 0,2 2 8 16,0-2 41-16,4-1 9 0,2-2-3 16,1-1-25-16,5-3-18 0,-1-3 10 15,3-3-12-15,1-2-4 0,0-5 2 16,-2 1-6-1,0-2 4-15,-2-2 10 0,-2-1 10 0,-1-3 2 0,1-3-12 16,-3-3-9 0,0-1-6-16,0-1-1 0,-2-2-2 15,0-1 2-15,2 2 1 0,-1-1 0 0,-1 2 0 16,0 1 1-16,0-1-2 0,0 5 1 16,-1 1-1-16,1 2 3 0,-2 1 0 15,0 2 2-15,-1 2-2 0,1-1-3 16,1 2-7-16,-1 0-48 15,1 0 51-15,1 3 4 0,2 1-1 16,-1 4-1-16,1 3 2 0,0 1-1 0,0 3 1 16,-2 1 0-16,0 2 1 0,2 0 0 15,-3 1 0-15,2-1 0 0,-2-1 2 16,2-2-1-16,-3-1 2 0,1-3-1 16,-1-3 0-1,0-2 1-15,-1-3 3 0,0-3 6 0,1 0 19 0,-1 0 16 16,1-7 5-16,1 0-35 0,3-6-16 15,1-2-2-15,2-6-3 0,5-8-1 16,-2 2-9-16,3-2 5 0,0 0 5 16,0 8 0-16,-1-2 3 15,2 5-2-15,-3 3-1 0,2 3 0 16,-3 3 0-16,-3 3 1 0,2 2 2 16,-5 3 2-16,-1 1 4 0,0 1-1 15,0 5-5-15,2 5 0 0,-2 2 0 16,0 3 1-16,-1 2 0 0,-1 1 0 15,1 1 2-15,0 2-3 0,1 0-7 16,1 1-9-16,1-1-10 16,1-1-13-16,3-1-20 0,-2-3-23 0,1 0-26 15,2-5-36-15,2-1-49 16,-3-4-73-16,-1-5-102 0</inkml:trace>
  <inkml:trace contextRef="#ctx0" brushRef="#br0" timeOffset="13684.1">24452 11261 733 0,'0'0'62'0,"0"2"46"16,2 2-28-16,1 4-67 0,5 4 35 15,3 6 20-15,3 8-36 0,3 9-11 16,4 10-17-16,-3 16-4 0,0 4-29 16,-6 3-5-16,-3-2 4 0,-4-6 27 15,-4 2 3-15,-1-4 6 0,-5-1 14 16,-7-2 25-16,-1-2-6 0,-4 0-5 16,-3-3-12-16,-3-1-11 0,-2-2-10 15,-3-4 1-15,-1-5-4 0,4-8-1 16,2-7 0-16,3-7-6 0,-1-1 0 15,-3 1-6-15,-11 3-9 0,0-2-10 16,0-3-16-16,-5-1-20 0,-2-6-32 16,-12-1-69-16,6-3-50 0,9-3-176 15</inkml:trace>
  <inkml:trace contextRef="#ctx0" brushRef="#br0" timeOffset="14676.26">8986 11334 397 0,'0'0'85'0,"0"0"-85"0,0 0 112 16,0 0-18-16,0 0-38 0,4-15-5 16,-4 10 2-16,-1 2 6 0,-2 1-36 31,-4 2-15-31,-1 0-3 0,-4 7-3 15,-2 5-1-15,-6 8 2 0,-6 14-3 16,-8 16 0-16,-4 18-7 0,-1 12-17 16,6 8-8-16,4-1-4 0,6-4 7 15,4-3 16-15,6-5 13 0,10-8 28 16,3-9 10-16,5-2 20 0,9-7-20 16,0-1 20-16,4-9 2 0,0-7-29 15,-2-8-10-15,-2-7-8 0,-3-2-9 16,4 3 0-16,-1-2-2 0,4-1-2 15,-1-1 0-15,2-3-21 0,-2-2-33 16,0-2-52-16,9-1-56 0,-6-2-71 16,-4-1-188-16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4:24:10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 5445 34 0,'0'0'25'0,"0"0"-15"16,0 0 14-16,3-14 7 16,-2 8-10-16,0 4-2 0,-1-3 12 15,2 3 13-15,-1-1-1 0,-1 1-1 16,0 0 6-16,0-3 8 0,1 3-4 0,-1-2 2 16,2 0-13-16,-2-2 18 15,2 1-23-15,-1 0-6 0,-1 1-8 16,2 0-10-16,-2 1 1 0,2 2-7 0,-2-1-6 15,0 1 18-15,0 1-12 0,1 1-6 16,1 3-14-16,1 6 14 0,1 7 6 16,0 4-4-16,0 6 4 15,0 10 1-15,-1 11 0 0,-2 8-1 0,0 1-2 16,-1-3-3-16,0-10 0 16,0-3 0-16,0-5 0 0,-1-5-1 0,0-7-1 15,1-8-7 1,-1 0-12-16,0 1-19 0,0 2-25 15,0-2-17-15,0-2-35 0,-2-2 2 16,3-6-34-16,0-5-21 0</inkml:trace>
  <inkml:trace contextRef="#ctx0" brushRef="#br0" timeOffset="374.68">1254 5381 241 0,'0'0'44'0,"0"0"18"15,0 0 51-15,13-35-18 0,-8 27-47 16,-3 2-7-16,-1 1 3 0,0 3-9 15,-1-1-14-15,0 2 2 0,0 1-3 16,1 0-20-16,-1 4-3 0,1 3 3 16,1 7 12-16,1 4 9 0,-1 5-5 15,1 6-3-15,-1 8-2 16,1 12 10-16,0 11-7 0,1 1 7 16,0-4-5-16,0-6-8 0,0-9-2 15,1 0-2-15,-1-3-3 0,0-2 0 16,3-8-1-16,-3-7-2 0,0-5-14 15,-1-2-22-15,1 2-19 0,0-2-9 16,1 1-17-16,2-4-25 0,0-5-75 16,-1-2-18-16</inkml:trace>
  <inkml:trace contextRef="#ctx0" brushRef="#br0" timeOffset="674.94">1090 5765 356 0,'0'0'112'15,"0"0"-20"-15,0 0 14 0,0 0-30 16,0 0-34-16,0 0-7 0,-2 0 3 15,4 0 1-15,1 0-10 0,2 1 4 16,3-1 41-16,4 1-17 0,3 0-11 16,2 2-26-1,1-3-13-15,2 0-7 0,0 0-25 0,1 0-36 0,2 0-29 16,0-3-50-16,13 2-43 0,-4-1-95 16,-4-2-62-16</inkml:trace>
  <inkml:trace contextRef="#ctx0" brushRef="#br0" timeOffset="1247.27">1741 5881 124 0,'0'0'68'0,"0"0"-24"0,0 0 58 15,0 0-23-15,0 0-23 0,0 0 3 32,-2-24-15-32,1 21 1 0,-1-1-4 15,1 1 8-15,0-1-3 0,-1 3-14 16,-1-3-9-16,-1 2-7 0,1-2-4 15,-2 1-4-15,0 1-4 0,0-1-4 16,-1 1 0-16,-3 2-2 0,0 0-3 16,-2 5-1-16,-2 2 1 0,0 3 2 15,-1 3 1-15,3 2 0 0,1 4-3 16,0 0 2-16,3 2 2 0,2 0 0 16,4-2 1-16,1 1 2 0,0-1 7 15,4-2-2-15,4 0 6 0,2-3 8 16,2-3 0-16,1 1 5 0,2-6 21 15,2-2 19-15,0-3 0 0,3-1-7 16,0-5-13-16,0-3-18 0,0-4 0 16,-3-1-1-16,-2-2-5 0,-1-6 2 15,-1-2-12-15,-4-5-12 0,-2 1 0 16,-2 1-7-16,-3 3-5 16,-2 3 0-16,-1 5-3 0,-5 3-8 15,-3 4 4-15,-3 3-19 0,-2 3-9 16,-3 2-25-16,2 0 2 0,-2 1-4 15,3 4 1-15,0-1-28 0,3 2-17 16,4 2-37-16,1 2-44 0,3-2-7 16</inkml:trace>
  <inkml:trace contextRef="#ctx0" brushRef="#br0" timeOffset="1483.91">2197 5723 763 0,'0'0'94'0,"0"0"7"0,0 0-14 16,0 0-71-16,0-6-16 0,2 0-93 15,0-2-63-15,3-2-32 0,-1 0-150 16</inkml:trace>
  <inkml:trace contextRef="#ctx0" brushRef="#br0" timeOffset="1625.15">2236 5887 572 0,'0'0'107'0,"0"0"-14"0,0 0-72 15,0 0-21-15,0 0-43 0,0 0-98 16,0 0-48-16,0 0-76 0</inkml:trace>
  <inkml:trace contextRef="#ctx0" brushRef="#br0" timeOffset="2204.69">3131 5396 302 0,'0'0'106'0,"0"0"4"0,0 0-17 16,0 0-35-16,0 0-23 0,13-22-22 15,-13 22 14-15,0 0-9 16,0 1-18-16,2 5 0 0,1 5 9 16,0 3 6-16,-1 5 3 0,0 8 13 15,0 13-2-15,0 17 1 0,2 19-7 16,0 10-7-16,1 5-3 0,3-7-1 15,-4-7-9-15,-3-4 3 0,-1-2 4 16,-1-1 5-16,-2-4 18 0,-3-3-8 16,-1-5-15-16,0-4 0 0,0-2 0 15,-2-7-10-15,2-8-1 0,1-10-23 16,1-7-14-16,2-7-18 16,0-5-19-16,0-1-56 0,-2-1-73 15,2-3-115-15</inkml:trace>
  <inkml:trace contextRef="#ctx0" brushRef="#br0" timeOffset="3096.63">3181 5446 103 0,'0'0'45'0,"0"0"68"0,0 0-28 15,0-5-33-15,1 3-2 0,-1 1-4 16,0-2 5-16,0 0-3 0,0 1-14 16,1-1 9-16,-1 0 8 0,0 0-3 15,0 0 2-15,0 1-3 0,0-3-11 16,1 3-17-16,0-3 0 0,2 0-3 16,0 0-5-16,3-2-7 0,3 0-4 15,3 0 0-15,3-2 0 16,1 1 1-16,2 1 6 0,-1 1 15 15,1 2-9-15,-3 0-9 0,1 2-2 16,-2 1 0-16,-1 1-2 0,0 0-2 16,-3 0-1-16,1 3-4 0,-4 3-7 15,-1 1-15-15,-4 2 3 0,-2 3 11 16,-1 1-1-16,-6 0 2 0,-3 1 14 16,-2 0 0-16,-2-1 0 0,0-3 1 15,-1 3-1-15,2-5-3 0,1 2 2 16,0-3-1-16,2-1-11 0,1-1-11 15,2-1 9-15,1-3 10 0,2 2 5 16,0-1 2-16,4-1 4 0,0-1 12 16,0 0 5-16,3 0 0 15,2 0-10-15,4-1 0 0,3-2 7 16,2 0-2-16,1 0-9 0,3 0-3 0,0 2-6 16,0-2 0-16,1 3 2 15,-1 0 4-15,1 2 8 0,0 2-3 16,-1 3 8-16,-1 1-1 0,-2 2-2 15,-2-1-3-15,-2 3-4 0,-4 1-1 16,-4-3 5-16,-3 3 5 0,-2-1 8 16,-7 2 2-16,-6-1 3 0,-5-1-7 15,-2 1-9-15,-4-2-8 0,-4-2-6 16,0 0-1-16,-2-1-25 0,-2 1-24 16,3-3-21-16,1-3-10 15,3 1-6-15,7-3-21 0,1 0-26 16,2-1-50-16,7 0-53 0,5 0-34 0</inkml:trace>
  <inkml:trace contextRef="#ctx0" brushRef="#br0" timeOffset="3789.04">3648 5832 23 0,'0'0'62'16,"0"0"-16"-16,-6 0 20 0,2 0-2 15,1 0 1-15,0-1-3 0,0-1 17 16,0 1-7-16,0-3-8 0,1 1 3 15,0-3-3-15,2 0-5 0,0 0-31 16,0 2-15-16,5-3-11 0,1 0-2 16,3-1-2-16,3 2-2 0,1-1 2 15,1 3 2-15,-1 1 1 0,0 0 3 16,-1 2 3-16,-1 1-3 0,1 0-1 16,0 0-2-16,-1 3-1 0,1 2 0 15,-2 2 0-15,-2 3-10 0,-1 0-10 16,-4 2 6-16,-3 2 14 0,-3 1 4 15,-7 1-3-15,0 2-1 0,-2-3-11 16,-2-1 4-16,1-2-8 0,0-2-7 16,2-3-3-16,1-1 13 0,0-2 9 15,3-1 3-15,1-2 2 0,2-1 4 16,3 0 17-16,0 0 13 0,1 0 5 16,1 0 2-16,2 0-14 0,2-3-20 15,1-2-9-15,2 2-4 0,3 0 2 16,0 0 2-16,1 1 1 0,1 1 0 15,0 1 9-15,3 0 9 0,-3 0-1 16,2 3-3-16,-3 0 1 16,0 3-3-1,-3 2 3-15,-1 0 6 0,-1 2-4 0,-2-1-5 0,-3 0-8 16,-2 3 5-16,0-3 4 0,-7 2-2 16,-1-1 3-16,-2 0 1 0,-3-1-4 15,-4-1-5-15,-2-1-5 0,-5 0 0 16,-1-1-2-16,-3 0-29 0,-7-1-25 15,3 0-4-15,-1 0-2 0,2-2 1 16,8 0-5-16,0-1-8 0,3 1-30 16,7-2-51-16,6-1-80 15</inkml:trace>
  <inkml:trace contextRef="#ctx0" brushRef="#br0" timeOffset="4249.83">4564 5577 36 0,'0'0'124'16,"1"0"-40"-16,2 0 32 0,2 0-36 16,2 0 12-16,4 0-15 0,2-2 4 15,2 2 12-15,1-2-6 0,0 0-10 16,4 1-17-16,-2 1-17 0,1-1-29 16,-2 0-12-16,0-1-1 0,-1 0-1 15,-1 1-6-15,1 1-27 0,-2 0-23 16,-1-1-26-16,-1 0-8 0,0 1-20 15,0 0-10-15,2 2-37 0,-2-1-49 16,-4 3 0-16</inkml:trace>
  <inkml:trace contextRef="#ctx0" brushRef="#br0" timeOffset="4469.09">4519 5747 395 0,'0'0'118'0,"0"0"-16"16,0 0 7-16,0 0-22 0,0 0 18 15,40-2-19-15,-14 1-12 0,7-4-11 16,-1 2-24-16,-1-2-12 0,1-1-12 16,-6 2-14-16,4-1-1 0,0-1-46 15,1 0-33-15,0 2-65 0,15-5-59 16,-8 1-105-16,-2 0-114 0</inkml:trace>
  <inkml:trace contextRef="#ctx0" brushRef="#br0" timeOffset="5080.04">5773 5418 305 0,'0'0'95'0,"0"0"29"0,0 0-65 15,0 0-15-15,0 0-27 0,-3-37-11 16,-1 30 1-16,-2 0 0 0,2 0-7 16,-1 1-2-16,-2 2 0 0,-2 0-2 15,-2 4-2-15,-4 0 4 0,-1 6-2 16,-1 2 3-16,-2 3-1 0,1 2 0 16,2 5-1-16,-1 1 1 15,4 3-1-15,3 2-1 0,1 3-1 0,3 2 5 16,3 0 1-16,2 1 20 15,1-2 13-15,3 0 0 0,4 0 6 16,3-3-5-16,2-1-5 0,1-5-7 16,4-1 2-16,2-4 2 0,0-5 1 15,3 0 5-15,1-5 3 0,1-3 3 16,0-1 4-16,2-3-4 0,0-2-5 16,-1-3 0-16,-1-4-4 0,-2-2 1 15,1-5-3-15,-2-6-8 0,-1-10-9 16,-2-6-6-16,-5 5-4 0,-3 6-1 15,-8 6-1-15,-2 8 0 0,-4-1-4 16,-5-3-3-16,-3 2 3 0,-3 1-19 16,-2 4 1-16,-4 1-10 0,-2 5 10 15,-1 3 0-15,-1 2-9 0,2 2-10 16,-1 2-18-16,2 3-14 0,1 2-40 16,1 3-44-16,-5 5-59 0,7-1-55 15</inkml:trace>
  <inkml:trace contextRef="#ctx0" brushRef="#br0" timeOffset="5945.47">1064 7065 411 0,'0'0'77'0,"0"0"-51"16,0 0 20-16,0 0-10 0,13-11-16 15,-12 11-14-15,1 0-4 0,-1 0-2 16,0 6 0-16,4 2 1 0,-2 6 23 15,0 6 7-15,-1 7 11 0,-2 12 6 16,0 15-10-16,0 16-8 0,-3 3-4 16,2 1-12-16,0-7-13 0,-1-10 1 15,2-3-2-15,0-5-3 0,0-4-32 16,0-4-31-16,2-7-15 0,0-7-23 16,2-1-77-16,-1-9-2 0,-1-6-28 15</inkml:trace>
  <inkml:trace contextRef="#ctx0" brushRef="#br0" timeOffset="6279.62">1458 7061 549 0,'0'0'79'0,"0"0"1"16,0 0-17-16,0 0-31 0,0 0-22 15,0 0-10-15,16-19-19 16,-16 23-3-16,1 4 22 16,0 6 24-16,-1 4-12 0,0 6 16 0,0 10-5 0,0 11 9 15,-2 13-15-15,0 4-5 0,1 0-3 16,-1-3-6-16,1-10 1 0,-1 0-2 15,1-4-4-15,0-3 2 0,1-3-4 16,0-6-27-16,0-5-15 0,0-8-23 16,0-6-38-1,0 3-69-15,0-5-63 0,0 0-24 16</inkml:trace>
  <inkml:trace contextRef="#ctx0" brushRef="#br0" timeOffset="6557.19">1092 7517 430 0,'0'0'97'0,"0"0"0"15,0 0 34-15,37 0-42 0,-18 0-26 16,0 0-50-16,3 0-6 0,0-3-7 16,1 0-17-16,1 2-20 15,0-2-28-15,1 0-17 0,12 3-42 16,-6 0-71-16,-3 0-76 0</inkml:trace>
  <inkml:trace contextRef="#ctx0" brushRef="#br0" timeOffset="6901.36">1909 7745 164 0,'0'0'173'0,"0"0"-36"0,0 0-57 0,0 0-3 0,0 0-14 0,0 0-13 32,0 0 1-32,15-10-3 0,-15 9-9 15,1-1 1-15,0-1-2 0,-1 1 0 0,1-1-4 0,-1-1-5 0,2-1-2 16,-2 0-3-16,1-2-3 0,-1-1-3 16,0-1-7-16,0 1-5 0,-2 1-6 31,-2 1-8-31,-1-1-175 0,-4 3 170 0,-1 0 2 0,-2 0-32 0,-2 1 6 15,-1 3-28-15,-1 2 2 16,0 4-36-16,-3 1 2 0,1 4-23 16,-6 7-86-16,4-1 68 0</inkml:trace>
  <inkml:trace contextRef="#ctx0" brushRef="#br0" timeOffset="7237.8">1748 7924 72 0,'0'0'134'16,"0"0"-40"-16,36-4-11 0,-22-3-19 16,-1-4-6-16,0-1 16 0,-1-1 10 15,-1 0-15-15,1-1-9 0,-2 0-8 16,-2-2-19-16,1 2-20 0,-1 0-13 16,-2 0 0-16,1 3-1 0,-2 1-5 15,1 2-5-15,-3 1-11 0,0 0 6 16,-1 4-4-16,-1 2 1 0,-1-1 0 15,0 2-20-15,0 3-24 0,0 3 3 16,-2 5 57-16,0 1 3 0,1 2 3 16,1 1 6-16,0 0 10 0,0 0 6 15,4 2-6-15,1-1 3 16,1-2-4-16,0-1 0 0,4-1-4 16,-1-2 14-16,1-2 5 0,5-2 16 15,0-4-11-15,4-2-15 0,0 0-23 16,1-3-35-16,4-4-51 0,0-2-27 15,12-8-38-15,-6 3-94 0</inkml:trace>
  <inkml:trace contextRef="#ctx0" brushRef="#br0" timeOffset="8504.61">1796 7678 16 0,'3'-1'33'0,"0"-1"9"0,-1-1 11 15,-1 2 19-15,0 1 10 16,-1 0 29-16,0-1-20 0,0 1-19 16,1 0-24-16,-1 0-18 0,1-1-3 15,0 1 4-15,0-1-2 16,0 1-3-16,-1-1 2 0,1 0 3 0,-1 1-6 16,0 0 2-1,0 0 5-15,0 0 0 0,0 0 0 0,0 0-6 0,-1 0 2 16,1 0-4-16,-2 0-3 0,1 0-1 15,-1 0-9-15,0-1-9 0,-1 0-1 16,0 1 2-16,-1-1-3 0,0 1 0 16,-1 0-1-16,1 1 0 0,-3 0 0 15,0 2 0-15,-1 0 1 0,0 1 0 16,0-1 3-16,0 2 1 0,0 1-3 16,0 0 1-16,1-1-2 15,1 1 1-15,0-1-1 0,0 1 0 16,1-1 0-16,1 1 0 0,0 1 1 15,0 0 3-15,0 1 3 0,-2-1 0 16,3 1-1-16,-2 0 2 0,1 0 3 16,-1-1-3-16,1 0-1 0,1 0-1 15,0-3 0-15,0 1 0 0,2 1-2 16,0-1 2-16,-1 0 5 0,2 1 0 16,0 2 3-16,0-2 0 15,2 1-1-15,-2-1-5 0,2 0-1 0,0-1 1 16,-1-1-2-16,0 1-4 15,0-3 2-15,0 3 0 0,0-3-1 16,1 2 5-16,1-1-3 0,0 2 4 16,1-2 2-16,0 2 2 0,0-3 1 15,3 3-2-15,-2-1 0 0,1-1-1 16,0 1-1-16,0 0-2 0,1 0 0 16,-3-1 0-16,0 0-3 0,0 0 0 15,0-2-3-15,0 1 1 0,-1 0-2 16,1 0 0-16,1-1 1 0,-2 0 0 15,3 1 0-15,-1 0 1 0,0-2-1 16,2 1 2-16,0-1-3 0,-1 2 1 16,1-1 0-16,-2 1-2 0,0-1 2 15,-1 0-1-15,-1-1 0 0,-1 0 1 16,-1 0 0-16,-1 0-1 0,1 0 0 16,0 0-1-16,0-1-6 0,-1 0-6 15,2 0-13-15,0-1-12 16,1 0-20-16,0 1-30 0,3-2-36 0,5-5-50 15,-2 0-74-15,0-1-156 0</inkml:trace>
  <inkml:trace contextRef="#ctx0" brushRef="#br0" timeOffset="8788.44">2571 7413 765 0,'0'0'133'0,"0"0"-45"0,0 0-88 16,0 0-4-16,0 0-98 0,4-5-70 15,-1 2-20-15,1 0-173 16</inkml:trace>
  <inkml:trace contextRef="#ctx0" brushRef="#br0" timeOffset="8911.83">2597 7638 574 0,'0'0'65'16,"0"0"-65"-16,0 0 95 0,0 0-93 31,0 0-2-31,0 0-85 0,0 0-130 16,0 0-134-16</inkml:trace>
  <inkml:trace contextRef="#ctx0" brushRef="#br0" timeOffset="9490.19">3572 7161 440 0,'0'0'72'0,"0"0"65"15,0 0-65-15,32-37-2 0,-23 28-34 0,0 4 6 16,-1 3 8-16,0 2-3 15,0 5-1-15,-1 8 9 0,-1 5-8 0,-1 6 2 16,-2 12-4-16,1 16-5 0,-4 16-6 16,1 7-6-16,-1 5-17 0,0-6-4 15,0-3-5-15,0 2-2 0,-1-4 3 16,-1-3 6-16,0-4 0 0,-1-7-3 16,0-4-4-1,0-1 1-15,0-8-3 0,0-2-2 0,1-12-22 0,1-6-18 16,1-8-22-1,0-6-23-15,0 2-37 0,0 0-52 0,2-6-61 0,1-3-119 16</inkml:trace>
  <inkml:trace contextRef="#ctx0" brushRef="#br0" timeOffset="10169.52">3649 7232 111 0,'0'0'19'0,"0"0"75"0,0 0 32 16,0 0-63-16,0 0-1 0,5-19-18 16,-4 15 7-16,0-2-5 0,0 2 1 15,-1-1 9-15,2 0-2 0,1 0-8 16,2 0 1-16,1 0-12 0,2-1 0 16,2 2-7-16,1-1 9 0,2 0-5 15,3 1-4-15,3 0 1 0,3 1-6 16,0 0-1-16,1 3-2 0,1 0 2 15,-1 1-6-15,-3 4-3 0,-1 3-8 16,-3 4-3-16,-3 2-2 0,-4 1-1 16,-4 3-3-16,-3 1-2 0,-5 2-6 15,-4 0-8-15,-6 1-12 0,-3 0-21 16,-2-1-17-16,-2-2 21 0,-2 0 13 16,4-4 7-16,-1-1 9 0,3-1 9 31,0-4-2-31,4-2-4 0,1 0-12 15,3-2-4-15,4-3 23 0,3 0 10 16,1-2 3-16,3-1 2 0,4-2-5 16,6-2 7-16,3 1-1 0,4 1 0 15,2 1 8-15,2 1 2 0,2 0 7 16,0 1 10-16,-1 0 2 0,0 2-2 16,-4 4 2-16,1 2-4 0,-3 1-1 15,-4 3-4-15,-2 2-3 0,-6-1 5 16,-4 2 12-16,-3-1-5 0,-4 0-7 15,-6 1-10-15,-5 0-7 0,-5-2-4 16,-3 0-1-16,-3-2-5 0,-4-1-1 16,1-3-30-16,-2-1-31 0,1-2-33 15,1 0-32-15,0-3-40 0,-6-1-40 16,8 0-96-16</inkml:trace>
  <inkml:trace contextRef="#ctx0" brushRef="#br0" timeOffset="10780.6">4089 7640 105 0,'0'0'124'0,"0"0"6"15,0 0-47-15,2 0-3 0,1-1 1 16,0 0-24-16,4-1 15 0,0-2-4 16,1 1-9-16,0-3-9 0,4 1-1 15,-1 1-3-15,1 0-11 0,1 2-19 16,-1-1-11-16,2 1-5 0,-3 2 0 15,0 0-4-15,0 1 3 16,-3 3-6-16,-1 3 3 0,0 0-6 16,-4 2-7-16,-1 0-3 0,-2 2 8 15,-4 1 12-15,-3-1-1 0,-1 1-5 16,-2-1-20-16,0-1-16 0,0-2 2 16,2-1 5-16,0-1 12 0,-1-3 7 15,4 1 6-15,1-3 10 0,1 1 2 16,3-1 2-16,0-1 7 0,0 0 10 15,2 0 3-15,3 0-16 0,1-1 2 16,5-2 2-16,1 2-4 0,3-1-2 16,-1 1 1-16,3 1 0 0,-2 0 11 15,2 0 12-15,-3 4-2 0,-1 3-5 16,0 0-9-16,-2 1-2 0,-1 2-4 16,-3 0 8-16,-4 2 2 15,-1-1-7-15,-4 0-2 0,-6 2-3 16,-4-1 7-16,-3-1-6 0,-5 1 3 15,-2-4-7-15,-2 0-3 0,-2-1-4 16,-2 0-12-16,-3-1-20 0,-6-4-26 16,-8 0-36-16,-2-2-62 0,6-3-69 15,12-4-166-15</inkml:trace>
  <inkml:trace contextRef="#ctx0" brushRef="#br0" timeOffset="11168">4911 7260 289 0,'0'0'106'15,"0"0"-106"-15,0 0 163 0,7 0-77 16,-3 0-15-16,2 0-18 0,1 0-8 16,2-2 16-16,3 1-15 15,3 0 1-15,2-2 10 0,3 2-7 16,3-3 4-16,3 1-17 0,1 1-20 0,-1 0-13 15,3 0-4 1,1 1-2-16,1 1-19 0,0-2-25 16,-2 2-34-16,-1 0-33 0,-3 0-57 15,3 2-52-15,-8-1-55 0,-3 1 23 16</inkml:trace>
  <inkml:trace contextRef="#ctx0" brushRef="#br0" timeOffset="11449.5">4881 7400 521 0,'0'0'124'16,"0"0"32"-16,40 0-68 0,-15 0-5 15,11-1-9-15,9 1-30 0,6 0 3 16,3 0-14-16,-5 3-16 0,-5-1-7 16,-5 1-7-16,-1 2 0 0,0-2-3 15,-2 2-12-15,-1-4-29 0,-2 2-31 16,-5-3-27-16,-5 1-8 0,-7-1-11 16,-1 0-26-16,6-2-70 0,-2-1-38 15</inkml:trace>
  <inkml:trace contextRef="#ctx0" brushRef="#br0" timeOffset="11809.46">5380 6975 518 0,'0'0'83'0,"0"0"38"0,0 0-48 16,0 0-41-16,0 0-19 0,0 0-8 16,0 0 13-16,5 38 3 0,-16-11-13 15,-7 15 18-15,-6 11-4 0,-3 7 11 16,-2 1 2-16,1-3-5 0,2-4-23 15,0-2-1-15,-1-1-3 0,0-3-1 16,1-1-1-16,2-5-1 0,2-3-1 16,3-8-3-16,6-8-5 0,3-4-6 15,3-4-28-15,0-1-1 0,1 1-27 16,0-2-34-16,3-4-57 0,5-3-70 16,3-3 0-16</inkml:trace>
  <inkml:trace contextRef="#ctx0" brushRef="#br0" timeOffset="12640.86">6232 7129 481 0,'0'0'82'15,"0"0"-82"-15,0 0 166 0,37-38-123 16,-29 28-13-16,0-1-19 0,-2 2 0 15,-3 0 8-15,-2 0 0 0,-1 1 5 16,0 1-2-16,-3 0 2 0,-4 1-5 16,0 4-7-16,-2 1-9 0,-5 1-3 15,-2 2 0-15,-5 5-2 0,0 4 4 16,-5 4-2-16,-1 4 1 0,-2 4 0 16,-2 10 0-16,-1 7-1 0,4 9 0 15,4 3-2-15,9-2 1 0,7-7 1 16,8-3 1-16,4-3 4 0,6-6 13 15,0-6-4-15,3-6-2 0,0-1 3 16,7 1 9-16,11 4 4 0,10-2-1 16,11-2-8-16,2-8-6 0,-2-8-8 15,-4-3-3-15,-6-3 3 0,-1-4 8 16,-3-1 0-16,-1-3-4 0,-8-1 1 16,-4 2 2-16,-7-1 4 0,1-2-1 15,0 1 6-15,3-5 3 0,0-1 0 16,-3 0-2-16,-3-1-1 15,-4 0 4-15,-2 1 0 0,-5-1-7 16,-1 1-4-16,-3 0-9 0,-1-1-4 16,0 1-1-16,-4 0-1 0,-1 1-3 15,-3 1-1-15,0 0-1 0,0 1 0 16,-1 2 1-16,-2 1 2 0,0-1-1 16,0 2 2-16,-2 0-2 0,2 0 2 15,-3 1 2-15,1-1 0 0,1 1 0 16,-1 0 1-16,2 1-1 0,-1 1 0 15,2 0 0-15,0 1 1 16,-1 1-1-16,2 1 2 0,1 2-2 0,-3 0 0 16,3 2 0-16,-1 0-1 0,1 1 1 15,-3-1-1-15,1 1 1 0,1 0 0 16,-3 0 0-16,2 0-1 0,-2 0 1 16,2 0 0-16,0 0-1 15,0 1 0-15,0-1 0 0,1 1 1 16,0 0-3-16,-1 1-6 0,1 0-13 15,1 0-16-15,-2 1-4 0,2 1-8 16,0-1-17-16,0 1-13 0,0 0-2 16,0 0-20-16,0 1-38 0,0-2-76 15,-1 0-142-15</inkml:trace>
  <inkml:trace contextRef="#ctx0" brushRef="#br0" timeOffset="24154.69">10755 5871 206 0,'0'0'99'0,"0"0"-65"0,0 0 23 16,0 0 19-16,13-26-36 15,-10 23-3-15,-1-1 7 0,1 2 12 16,-3-2-8-16,2 2 3 0,-1 1 2 15,-1 0-2-15,0 1-6 0,0 0-5 16,0 0-7-16,0 0-11 0,0 0-5 16,-1 0-17-16,-1 0-1 0,-1 1-5 15,-4 6 5-15,-2 2 1 0,-5 4 0 16,-2 6 0-16,-3 3 3 0,-8 10-1 16,-3 7 0-16,-8 10-2 0,0 6 0 15,-1-5 2-15,7-4 1 0,5-5-1 16,0-1 0-16,-1 0 0 0,4-7 0 15,4-9 3-15,4-4-5 0,2-4 0 16,-1 2-12-16,-2 1-7 0,1-1 4 16,-1-4 2-16,6-3 0 0,1-5 8 15,-1-5 5-15,3-1 4 16,2-5 3-16,1-6-3 0,-2-5 1 16,5-2 4-16,-1-6 6 0,3-1-1 0,0-2 1 15,0-1 6-15,0 0-7 0,5 2 1 16,2 3-2-16,-2 3-3 0,0 0-3 15,-1 6 3-15,0 2 4 0,1 4 3 16,-1 2-2-16,2 4-5 0,1 0-2 16,1 2 3-16,6 0-3 0,2 5 0 15,4 6 2-15,1 3 2 16,3 6 5-16,1 4 9 0,2 3-5 16,1 4 1-16,7 6-4 0,3 4-6 15,-3-4-5-15,-7-4 1 0,-4-7-1 16,-7-5-6-16,2 3-1 0,5 1 0 15,-2-1-10-15,-3-4-47 0,3-3-16 16,-3-3-29-16,-2-3-39 0,13-5-54 16,-6-3-69-16,-2-3-64 0</inkml:trace>
  <inkml:trace contextRef="#ctx0" brushRef="#br0" timeOffset="24423.79">11299 6305 388 0,'0'0'170'15,"0"0"-46"-15,0-2 7 0,0-1-41 16,3 2-41-16,5-1-8 0,-2-2-14 15,4 3-1-15,1-2-3 0,3-1 1 16,-1 2-12-16,4-3-6 0,-2 3-4 16,3-3-2-16,1 3-6 0,0-2-32 15,3 2-24-15,0 0-36 0,1 1-40 16,5 1-46-16,-3 0-75 0,-3 0-15 16</inkml:trace>
  <inkml:trace contextRef="#ctx0" brushRef="#br0" timeOffset="24627.63">11359 6459 554 0,'0'0'161'0,"0"0"-108"0,0 0 35 16,0 0-14-16,0 0 3 0,0 0 15 15,45 16-15-15,-24-13-18 0,6-2-40 16,0-1-19-16,3-1-6 0,5-3-33 15,9-1-56-15,5 1-49 0,3-1-34 16,-4-1-67-16,-12 2-46 0</inkml:trace>
  <inkml:trace contextRef="#ctx0" brushRef="#br0" timeOffset="25158.9">12490 6277 258 0,'0'0'107'0,"0"0"-31"0,0 0 31 16,-8-45-48-16,5 31-22 0,0-2 8 15,-2 3-25-15,2 1 18 0,-2-1-7 16,2 2-13-16,-2 2 0 0,-1 0 10 15,0 2-14-15,1 1-1 16,0 1-7-16,1 2-3 0,-3 0-3 16,0 3-3-16,-3 0-2 0,0 3-2 15,-5 5-4-15,2 1 2 0,-2 6 3 16,0 4-3-16,1 2-2 0,1 3 4 16,2 3 3-16,0 2 3 0,3 1 1 15,3 1 0-15,2-1 1 0,3 1-1 16,0-2 5-16,6-2 2 0,4 0-1 15,4-4 0-15,1-2 10 0,3-1 3 16,4-4 6-16,-2-3 14 0,2-5 12 16,1-2 10-16,1-5-11 0,3-1-4 15,0-3-13-15,-2-5-15 16,2-4-3-16,-2-4 4 0,-2-4-4 16,0-11-6-16,1-12-4 0,-2-6-3 15,-6 5 0-15,-6 9-2 0,-5 10 1 16,-3 9-1-16,-2-3 0 0,0 2 0 15,-5-2-5-15,-4 4-15 0,-4 3-19 16,-1 5-3-16,-5 1-11 0,-2 3-18 16,2 3-23-16,0 0-22 0,1 0-35 15,-2 6-67-15,3 0-12 0</inkml:trace>
  <inkml:trace contextRef="#ctx0" brushRef="#br0" timeOffset="25330.73">12781 6518 975 0,'0'0'151'0,"0"0"-151"0,0 0 109 16,0 0-61-16,0 0-40 0,0 13-8 16,0-13-79-16,0-1-27 0,0-1-49 15,-5-6-79-15,2 2-157 0</inkml:trace>
  <inkml:trace contextRef="#ctx0" brushRef="#br0" timeOffset="25926.25">13283 6209 323 0,'0'0'35'0,"0"0"69"16,0 0 2-16,0 0-31 0,0 0-32 15,18-35-3-15,-15 28-10 0,-2-1-1 16,1 1-19-16,-2 0 5 0,0 1 2 16,-3 1 0-16,-2-1 0 0,1 2-9 15,-5 1-8-15,0 0-3 0,-2 2-4 16,-2 1-6-16,-1 5 2 0,-2 2-5 16,1 3-14-16,0 5 8 0,1 3 7 15,0 4-4-15,2 4 8 0,0 0 8 16,4 2 3-16,3 0-2 0,0 1 1 15,1 0 1-15,4-1 5 0,0 0-4 16,5-4 3-16,1 1 6 16,4-4 8-16,1-3 25 0,4-4 20 15,0-3 14-15,5-4 11 0,2-2-14 16,0-4-7-16,2-1-14 0,1-5-10 16,-1-3-5-16,0-4-5 0,-2-5 0 15,-1-4-14-15,0-12-7 0,0-4-7 16,-5 0-5-16,-5 6-5 0,-6 7-8 15,-5 6 1-15,0-2-3 0,0 0-11 16,-6 2-15-16,-4 2-10 0,-6 3 3 16,0 3-10-16,-4 4-24 0,-2 3 9 15,3 3 1-15,-2 0-8 0,5 6-7 16,1 1-7-16,5 2-25 0,4 7-25 16,1-4-70-16</inkml:trace>
  <inkml:trace contextRef="#ctx0" brushRef="#br0" timeOffset="26617.13">13621 6057 313 0,'0'0'170'0,"0"0"-52"15,0 0-15-15,8-19-14 0,-4 13-45 16,-1-1-1-16,-2 0-11 0,1 2 8 15,1 2-3-15,-3-1 5 0,2 2-11 16,-2 2-6-16,0-1-7 0,0 1-18 16,0 0-3-16,0 0-9 0,0 1 3 15,-2 2-21-15,-3 4 6 0,1 4 15 16,-3 3-8-16,1 1-13 0,-3 5 11 16,-1-1 13-16,2 1 6 0,-1 1-1 15,1-2 2-15,1 1 3 0,4-2 6 16,0-3 10-16,3-1-6 0,2-4 6 15,2 1 5-15,1-5 6 0,2-3 1 16,0 1 2-16,4-4-1 0,-3 0-4 16,2 0-1-16,2-2 0 0,-2-2 6 15,2-2-5-15,-2-1-7 0,1 1-6 16,0-1 0-16,0 2-9 16,2-1-7-16,-1 1-3 0,-2 0-5 15,1 4-2-15,3 1-3 0,-2 3 2 16,1 6 1-16,0 2 10 0,-3 3 0 15,2 4 0-15,-1 2 3 0,-4 1 2 16,0 1 0-16,-2-1 7 0,-1 0-4 16,-4-1-5-16,0-2 2 0,-5 1-1 15,-3-4 2-15,-3-1-2 0,-4-2-3 16,0-3-1-16,-4 0-9 0,-3-1-3 16,-2-2-14-16,2-1-19 0,-2 0-13 15,0-3-18-15,4-1-21 16,2-1-29-16,0 0-39 0,1-8-13 15,5 1-89-15,4-1-27 0</inkml:trace>
  <inkml:trace contextRef="#ctx0" brushRef="#br0" timeOffset="26931.4">13644 5970 620 0,'0'0'243'0,"0"0"-125"0,53-9-25 15,-18 1-46-15,6-2-24 0,5 1-13 16,4-3-6-16,-3 3-4 0,-4 0 0 16,-5 1-2-16,-1 0-5 0,-1 4-7 15,-2-2-8-15,-6 3-31 0,-6 0-46 16,6 2-67-16,-10 1-76 0,2-1-122 0</inkml:trace>
  <inkml:trace contextRef="#ctx0" brushRef="#br0" timeOffset="39695.47">1038 9514 6 0,'0'0'42'0,"0"0"-1"0,0 0 2 16,1 0-1-16,-1 0-2 0,0 0 7 16,0 0 3-16,0 0-10 0,0 0 12 15,0 0-20-15,0 0 0 0,0 0-3 16,0 0 2-16,0 0-6 16,0 0-2-16,0 0-9 0,2 0-2 15,1 0-2-15,4 0 18 0,5-1 10 16,0-2-4-16,5-1 7 0,0-3-2 15,6-2 1-15,3 0-3 0,2-3-13 16,3 0-6-16,7-3-1 0,8-4-2 16,7 0-5-16,3 0-5 0,-5 4-5 15,-6 2 0-15,-9 2-4 0,-5 4-12 16,-8 0-21-16,-5 4-32 0,-3 2-36 16,7-3-46-16,-3 4-82 0,-3-2-17 15</inkml:trace>
  <inkml:trace contextRef="#ctx0" brushRef="#br0" timeOffset="40045.23">1415 9463 199 0,'0'0'51'0,"0"0"1"16,0 0 63-16,0 0 4 0,0 0-54 16,0 0-28-16,0-10-11 15,-1 13-19 1,-1 4-3-16,-1 1 16 0,0 6 23 0,-1 5-13 15,-2 2-6-15,-2 5 2 0,-3 6-4 16,-4 9-5-16,-3 7-10 16,-1-1-2-16,1-4-2 0,5-8-3 15,3-11-3-15,3-5-24 0,1 1-48 16,-2 1-20-16,1 2-43 0,1 10-79 16,1-8-38-16</inkml:trace>
  <inkml:trace contextRef="#ctx0" brushRef="#br0" timeOffset="40607.58">1542 9686 350 0,'0'0'77'16,"0"0"15"-16,0 0-2 0,0 0-43 16,0 0-15-16,0 0-32 0,0 0 0 15,2-3 0-15,2 5 6 0,2 0 23 16,1 3 21-16,3-1-3 0,1 1-2 16,1 0 3-16,3-1 3 0,0 0-10 15,2-2-4-15,2-1 0 0,0 0-9 16,0-1 0-16,0 0-10 0,0 0-5 15,-1-2-3-15,0 0-3 0,-1-1 1 16,-1-1 8-16,-1-1-4 0,0 0-9 16,0 0 2-16,-4-2-1 0,0-2-2 15,0 0-2-15,0-4-8 0,-3-1-28 16,-1 0-26-16,-4 0 39 0,-2 2 1 16,-1-1-10-16,-5 4-14 0,-5 0 5 15,-2 2 4-15,-5 5-8 0,-1 1 12 16,-1 1 18-16,-1 2 6 0,1 3 5 15,-1 2 0-15,1 1-3 0,1 3-2 16,0 1-6-16,3 2 2 16,1 1 11-16,2 3 2 0,-1-1 0 15,6 1 2-15,-1 2 4 0,3-3 5 16,3 2 9-16,1-3-4 0,1 2-6 16,3-2 0-16,2-1-1 0,2-1-2 15,1-1-3-15,2 0-4 0,0-3-22 16,3 0-16-16,2-3-5 0,0-2-20 15,2-2-50-15,10-3-71 0,-5-4-77 16</inkml:trace>
  <inkml:trace contextRef="#ctx0" brushRef="#br0" timeOffset="41097.65">2264 9646 351 0,'0'0'138'16,"0"0"-6"-16,0 0-23 0,19-19-44 16,-15 13-5-16,-2-2-36 0,-2 1-6 15,0-2-18-15,-3 2-13 0,-5 2-1 16,0 1-2-16,-3 2 0 0,-3 1-10 15,-2 1 6-15,-2 3-7 0,0 2-4 16,-3 2-7-16,0 1-16 16,3 1-1-16,-1 0 1 0,0 1-7 15,6 0 16-15,1 1 29 0,3-2 8 16,3-1-3-16,4 1-3 0,2 0 5 16,1-1 6-16,4 0 3 0,2 0 10 15,4 1-1-15,2 0-3 0,4-1 3 16,0 0 0-16,3 0 9 0,3-1 24 15,0 0 15-15,0 0 4 0,3 2-3 16,-1 1 3-16,0-1-19 0,-1 1-14 16,-1 1-3-16,-3 0-2 0,-4 0-9 15,-4 0 7-15,-3-1-8 0,-4 0-2 16,-4 0-2-16,-2 2 6 0,-8-3-1 16,-5 1 0-16,-5-1-3 0,-5-2-11 15,-3-2-8-15,-7-1-53 0,-7-1-47 16,-7-3-54-16,8 0-49 0,9 0-62 0</inkml:trace>
  <inkml:trace contextRef="#ctx0" brushRef="#br0" timeOffset="41581.33">2515 9310 521 0,'0'0'94'0,"0"0"-94"15,0 0 82-15,0 0-43 0,11-17-5 16,-11 16-31-16,2 1-3 0,0 2-13 15,1 5 5-15,0 3 8 0,0 4 6 16,0 5 0-16,-2 4 3 0,1 4-2 16,-2 8 1-16,0 5-7 15,-2 6 6-15,-1-4 1 0,0-9 8 16,-4 2 7-16,2-3 7 0,-2-2 2 16,2 2-8-16,1-11-2 0,1-4-10 15,1 2-1-15,-1 2-4 0,-1 0 2 16,2-4-5-16,2-1 6 0,0-5 0 15,0-2 3-15,0-3-3 0,2 1-1 16,2-3 3-16,0-1 5 0,3 1-2 16,0-3-5-16,2 0 0 0,2 0-10 15,2-1 0-15,1 0-9 0,2 0-2 16,1-2-12-16,1-1-16 0,1-1-23 16,1-1-26-16,0-1-21 15,7-2-33-15,-5 0-89 0,-5 2-111 16</inkml:trace>
  <inkml:trace contextRef="#ctx0" brushRef="#br0" timeOffset="41832.93">2504 9660 624 0,'0'0'121'0,"0"0"41"16,0 0-52-16,47 0-18 16,-25-2-21-16,1-1-36 0,-1 0-5 0,1 0-11 15,-1-2-19-15,1 2 0 0,-2-1-7 16,2 0-24-16,2 2-32 16,0 0-42-16,1-1-51 0,16 2-50 15,-7 1-94-15,-3-1-90 0</inkml:trace>
  <inkml:trace contextRef="#ctx0" brushRef="#br0" timeOffset="42538.23">4512 9524 149 0,'0'0'118'0,"0"0"43"0,0 0-42 16,0 0-32-16,0 0 4 0,24-16-23 15,-22 14-1-15,-1 2-5 0,-1-2-17 16,0 2-14-16,0-1-11 0,-2-1-20 15,-3 0-4-15,-2 2-12 0,-4 0-20 16,-6 0-16-16,0 0 10 0,-5 5 11 16,-3 1 3-16,0-2-9 0,0 2-5 15,-1 1 7-15,2 0 2 0,1 0 5 16,5-1 7-16,1 1 15 0,5-2 6 16,2 0-1-1,5-1 1-15,4 1 1 0,1 0 10 0,4 0 30 16,6 2 18-16,3 2 10 0,5-2-11 15,4 0-9-15,1 1-12 16,4-1-1-16,0 0-11 0,2 0 1 0,1 2 0 16,-1-1-4-16,1 1 0 0,-1 1 0 15,-2 1-6-15,-3 2-5 0,-1 0-4 16,-3 1 3-16,-5 1 3 0,-2-1 0 16,-5-1-5-16,-4-1-2 0,-3 1-3 15,-1-2 2-15,-6 2 0 0,-6-1 0 16,-3-1 2-16,-6 0-2 15,-3-4-5-15,-4 0-22 16,-8-3-9-16,-7-1-19 0,-4-2-6 0,3-1-16 0,11 0-3 16,10-1-39-16,7 0-34 0,-8-6-42 15,3 0-64-15</inkml:trace>
  <inkml:trace contextRef="#ctx0" brushRef="#br0" timeOffset="43028.41">4905 9254 500 0,'0'0'97'0,"0"0"30"32,0 0-51-32,21-35-21 0,-15 28-18 0,-1 0-24 0,-2 3 8 0,0 2-9 31,-1 2-10-31,0 0-2 0,1 7-7 16,1 3 7-16,0 5 10 0,-3 3-5 15,1 5-2-15,-2 3 3 0,-2 8-2 16,-3 8-3-16,-2 6 1 0,-1 3 2 15,-1-6-3-15,2-11 0 0,0-10 1 16,1 6 6-16,0-5 8 0,-1-2 8 16,1 4-6-16,1-6-10 0,-1 2-2 15,1 2-1-15,-1-1 5 0,2-2 3 16,2-4-3-16,0-2-1 0,2-3 3 16,0-2-1-16,3-3 3 0,2-1 2 15,3-1 1-15,0-3 4 0,1 1 2 16,4-2 0-16,-1-2-7 0,3 0-9 15,0 0-5-15,3 0-2 0,-1-3-3 16,4-3-22-16,-2 1-16 0,3-2-21 16,-2 0-6-16,0 0-23 0,-1-2-19 15,-2-1-30-15,2-5-41 0,-4 3-77 16</inkml:trace>
  <inkml:trace contextRef="#ctx0" brushRef="#br0" timeOffset="43262.68">4782 9589 669 0,'0'0'43'15,"0"0"108"-15,35 0-46 0,-13 0-28 16,13-2-15-16,6-2-46 0,9 1-6 15,1-2-10-15,-1 1-30 0,-5 1-6 16,-1 1-26-16,-1 0-38 0,2 2-33 16,-2 0-59-16,-10 0-130 0</inkml:trace>
  <inkml:trace contextRef="#ctx0" brushRef="#br0" timeOffset="43561.57">5652 9671 57 0,'0'0'78'0,"0"0"75"16,0 0-32-16,0 0-23 0,0 0-5 15,0 0-23-15,0 0-10 0,32-37 5 16,-29 28-7-16,-1 1-15 0,0-2-24 15,-2-1-14-15,0 0-5 0,-2 1-1 16,-3 0-5-16,-2 0-4 0,-3 1-19 16,-1-1-8-16,-3 3-8 0,-3 2-2 15,-2 0-5-15,-1 5-316 0,-3 0 345 16,-3 7 23-16,1 3-53 16,1 3 29-16,-12 13-113 0,8-2 74 15</inkml:trace>
  <inkml:trace contextRef="#ctx0" brushRef="#br0" timeOffset="43920.52">5363 9893 60 0,'0'0'81'0,"0"0"73"15,52 3-91-15,-28-7-15 0,1-4-17 16,-1-2-14-16,-3-3 12 0,0-4 2 16,0-2-27-16,-4-5-2 0,1-1-2 15,-3-1-6-15,-1 0 4 0,-3 5 1 16,-2 4-3-16,-2 3 4 0,-4 6-11 15,-1 1-5-15,-2 3-18 0,0 2-15 16,-1 2 18-16,-3 0 22 0,0 2 9 16,-2 5 6-16,0 4 26 0,-1-1 12 15,2 4 15-15,-3 0-6 0,5 0 24 16,-1 0-10-16,2-1-12 0,1-1 0 16,1 0-5-16,0-2-3 0,5 0 7 15,0-1-7-15,6-2-11 0,-1-3-3 16,2 0-6-16,3-3-12 0,0-1-8 15,2-1-2-15,1-3-5 0,0-1-20 16,1 0-18-16,0-1-12 0,2 0-25 16,1-2-15-1,-2 0-33-15,4-6-41 0,-4 2-93 16</inkml:trace>
  <inkml:trace contextRef="#ctx0" brushRef="#br0" timeOffset="44519.44">6081 9128 344 0,'0'0'90'15,"0"0"59"-15,0 0-62 0,14-7-25 16,-9 7-17-16,-1 0-28 0,-1 0 8 16,-1 1-9-16,0 5-9 0,-1 4 15 15,0 3-2-15,-1 5 6 0,-1 6-1 16,-4 8-2-16,-2 8-3 0,-4 9 5 16,-1 1-12-16,-1-4-3 0,0-5 3 15,2-9 6-15,3-7 16 0,1-7-9 16,2-1 4-16,-2 4-7 0,0 0-3 15,0 2-8-15,3-3-6 0,0-2 1 16,2-4 5-16,2-1-3 0,0-4 3 16,0-2-3-16,2 0 5 15,2-2 12-15,3 0 2 0,-1-1 2 0,3 0-3 16,1 0-1-16,0 0-8 16,4-1-4-16,2 0-2 0,1-1-7 15,0-1-5-15,3 0 0 0,1-1-8 16,0 0-14-16,1-2-11 0,1 0-10 15,0-2-17-15,-2 1-11 0,-2-1-14 16,-1 1-22-16,-5-2-33 0,1-2-41 16,-5 0-52-16,-4-1-126 0</inkml:trace>
  <inkml:trace contextRef="#ctx0" brushRef="#br0" timeOffset="44897.91">6116 9571 603 0,'0'0'61'0,"0"0"130"16,0 0-109-16,0 0-10 0,0 0-27 15,44-23-21-15,-29 17 18 0,1 0-17 16,2 1-2-16,1-1 4 0,0 1-2 16,1 2-11-16,0-1 2 0,2-1-11 15,-1 2-1-15,1-1-3 0,-2 2-1 16,0 1 0-16,1 0-1 0,-3 1 0 15,0 0-6-15,-2 0 0 0,-1 2-6 16,-2 0 8-16,-3 3-6 0,0 0 9 31,-3-1-3-31,-2 3 2 0,-2 3-2 0,-2-1 1 16,-1 4 3-16,-1 2 1 0,-2 1 3 0,-3 2 5 0,1 2 5 16,-2 0-4-1,-1 1 0-15,2-2-6 0,1 2 1 0,0-3-2 0,1-1 2 16,0 0-3-1,0-4 0-15,3-3-1 0,-2 0-7 0,2-4-17 0,1-2-27 16,0-4-57-16,2 0-38 0,6-13-43 16,-1-1-156-1</inkml:trace>
  <inkml:trace contextRef="#ctx0" brushRef="#br0" timeOffset="45039.31">6588 9424 827 0,'0'0'106'0,"0"0"-64"0,0 0 41 16,0 0-72-16,0 0-11 0,0 0-44 16,-2-15-40-16,2 12-26 0,1-2-97 15,5 1-13-15,1 1-10 0</inkml:trace>
  <inkml:trace contextRef="#ctx0" brushRef="#br0" timeOffset="45476.4">6980 9469 582 0,'0'0'19'16,"0"0"116"-16,0 0-14 0,0 0-89 16,0 0-15-16,0 0-17 0,0 0-24 15,0 0 3-15,0-29-29 0,-9 25 33 16,-3 1 10-16,0-1 3 0,-5 4-1 15,2 0 3-15,-5 0-17 0,0 1-29 16,0 4-29-16,0-1 7 16,3 1-25-16,0 2 22 0,4 2 23 15,1-1 26-15,4 0 24 0,2 1 4 16,4 0 23-16,2 3 9 0,2-3 7 16,4 2 16-16,2 1 13 0,3-3-19 15,2 2 4-15,4-1 2 0,1-2-1 16,2 2-27-16,3 0-8 0,0 0-6 15,1 0-1-15,-1 0-1 0,0 2 5 16,-2 1 5-16,-3 0-1 0,-3-1 3 16,-4 0 14-16,-4 2 0 0,-5-2-12 15,-2-3 1-15,-6 0-12 0,-5 1-5 16,-5-3-6-16,-4-1-3 0,-1-3-4 16,-4 1-12-16,0-2-29 0,-3-2-18 15,1 0-15-15,1 0-17 0,1-2-37 16,-6-9-42-16,6 4-90 0</inkml:trace>
  <inkml:trace contextRef="#ctx0" brushRef="#br0" timeOffset="45903.69">7346 9169 474 0,'0'0'61'0,"0"0"75"0,0 0-66 16,0 0-50-16,0 0-10 0,17-16-10 16,-15 17-1-16,2 5 1 0,-1 3 2 15,0 5 9-15,-2 3 0 0,0 4 15 16,-1 3-3-16,0 3 5 0,-2 1-19 15,-13 50 12-15,4-30-13 16,0-5-6-16,0-8 7 0,3-10 6 31,3-6 17-31,-3 4 11 0,-1 2 7 0,2 4-3 0,2-3-9 16,1-3-9-16,3 0-5 0,1-5 4 16,1-2-16-16,4-3 6 0,3-4-12 15,3-4 1-15,2 0-4 0,3-4 0 16,2-1-3-16,1 0-4 0,0-2-20 15,3-2-23-15,-1-3-30 0,0-2-33 16,4-10-47-16,-3 3-86 0,-6-1-142 16</inkml:trace>
  <inkml:trace contextRef="#ctx0" brushRef="#br0" timeOffset="46227.47">7256 9517 511 0,'0'0'61'16,"0"0"127"-16,0 0-123 0,37-7-12 15,-21 3-26-15,1-1-19 0,3 1-1 16,-1 0 5-16,1 1 2 0,0 0 9 16,0 1-1-16,-2 0 1 0,-1 1-10 15,-1 1-2-15,-1 0-7 0,-2 0-3 16,-2 0-2-16,-1 0 1 0,-2 0-2 15,-1 1-4-15,-1 1 1 0,-3 3-2 16,1 1 0-16,-3 2 7 0,-1 1 3 16,0 2 7-16,-4 3 0 0,0 1 0 15,-1 1 6-15,-1 2-4 0,0 1-2 16,0-1-6-16,0 1-1 0,2-1-1 16,0-1-2-16,2-1-2 0,1-2-21 15,1-1-39-15,0-3-37 0,5-4-52 16,1-1-76-16,-2-5-110 0</inkml:trace>
  <inkml:trace contextRef="#ctx0" brushRef="#br0" timeOffset="46353.13">7652 9406 645 0,'0'0'61'0,"0"0"86"15,0 0-109-15,0 0-38 0,0 0-56 16,9-35-52-16,-8 30-47 0,3 3 2 15,-1-2-113-15</inkml:trace>
  <inkml:trace contextRef="#ctx0" brushRef="#br0" timeOffset="46760.95">8044 9492 309 0,'0'0'60'15,"0"0"90"-15,0 0-80 0,0 0-46 16,0 0-12-16,20-39-6 0,-18 33 0 16,0 2-4-16,-2 1-2 0,-3 0-3 31,-2 2-3-31,-3 1 1 0,-5 2 5 0,0 3 3 0,-5 3-1 0,-1 4-1 15,-2 0 0-15,1 3 1 0,-1 1-1 16,0 0-1-16,3 1 3 0,2-1 25 16,2 0 24-16,5 0 23 0,2 1 19 31,4-2 20-31,3 0-45 0,2-1-24 0,4-2 2 0,5-3-7 0,2 0-6 31,4-4-12-31,3-1-6 0,4 1-9 0,3-3-4 0,1-2-3 16,2 0-3-16,2 0-17 0,-1 0-24 15,5-2-23-15,6-3-35 0,4-3-39 32,2-4-77-32,-11 3-129 0</inkml:trace>
  <inkml:trace contextRef="#ctx0" brushRef="#br0" timeOffset="46948.63">8793 9319 972 0,'0'0'48'0,"0"0"66"0,0 0-36 0,0 0-75 0,0 0-3 31,0 0-110-31,8-19-75 0,-8 11-6 16,0 1-205-16</inkml:trace>
  <inkml:trace contextRef="#ctx0" brushRef="#br0" timeOffset="47088.99">8767 9575 461 0,'0'0'8'0,"0"0"2"15,0 0-10-15,0 0-223 0</inkml:trace>
  <inkml:trace contextRef="#ctx0" brushRef="#br0" timeOffset="48437.31">5488 9609 64 0,'0'0'66'0,"0"0"42"0,0 0-45 0,16-5 52 15,-11 2-57-15,-1-1-3 0,0 1 6 16,0-1-9-16,-2 1-4 0,1 1 14 16,-1-1-4-16,0 2-15 15,1-1-9-15,-1-1-6 0,0 2-5 16,0 0-5-16,0 0-4 0,-1-1 17 15,0 2-4-15,0-2 2 0,-1 2-6 16,0 0-3-16,0 0-6 0,0 0-5 16,0 0-2-16,0 0-7 0,-2 0-3 15,-1 0-1-15,-2 3 4 0,-3 1 0 16,-2 1 0-16,-1 0 0 0,-1 2-1 16,0 2-1-16,-1 0 1 0,-1 2 0 15,2-1 1-15,0 2 0 0,-1 2 1 16,1-1 0-16,-1-1 2 0,1 2 0 15,0 0 5-15,0-1 3 0,2 0 2 16,2 0-2-16,1-1 0 0,2-2 0 16,1 2 12-16,2-2-9 0,1 1-7 15,0-2 8-15,0-1-4 0,1 0-3 16,-1-1 4-16,1 0 0 0,0-2 0 16,0 1 5-16,0-3 1 0,0 1-3 15,0 1-3-15,0-2-2 0,0 2-3 16,2-2 0-16,0 2-1 0,1-1-1 15,-2-1 0-15,2 1-1 0,1-1 3 16,0-2-2-16,-1 2 2 0,0-1 4 16,1 0-1-16,-1 0-1 0,0 1 1 15,0-2-4-15,0 0 1 0,1 1-3 16,1-1-1-16,0 1 0 0,2-1-2 16,-1 0 1-16,0 0-2 0,2 0 1 15,-1-1 0-15,-1 2-1 0,0-1 1 16,0-1-1-16,0 1 0 0,-1 0 0 15,-1 0 0-15,0 0 0 0,-1-1 0 16,0 0 1-16,0 1-1 0,-2-1-1 16,2 0-4-16,1 0-5 0,0-1-8 15,-1-1-11-15,0 0-16 16,1-2-26-16,-1 1-37 0,1-6-49 16,0 2-74-16,-2-1-154 0</inkml:trace>
  <inkml:trace contextRef="#ctx0" brushRef="#br0" timeOffset="52235.22">10101 8890 63 0,'0'0'47'0,"3"-9"21"0,-3 3 2 16,1 0-16-16,0 0 3 0,2 1-7 16,-3 0 0-16,3-1-9 0,-3 1 4 15,0-2 2-15,2 0 6 0,-1 3 3 16,1-3-11-16,-2 1 5 0,1 1-10 15,1-1-1-15,-2 2-5 0,2 0-4 16,-2 1-5-16,1 0 1 0,1 2-3 16,-2 0-5-16,0 1-6 0,0 0-3 15,1 0-9-15,1 3-11 0,3 7 11 16,-3 1 1-16,5 6 11 0,-2 4 1 16,-2 2 4-16,3 9-1 0,1 7 4 15,-1 9 5-15,2 1-2 0,-5 1-6 16,-1-3 1-16,-2-3-2 0,0 1-1 15,-2-1 5-15,-4-1 4 16,1-2-5-16,-1-1-2 0,0-3-2 0,1-3-8 16,0-6 0-16,2-5 1 0,-1-7 0 15,3-1-2-15,-5 2 1 0,3 0 0 16,-2 2 3-16,0-1-1 0,2-4 8 16,0-2 5-16,1-2-4 0,-1-4-5 15,3-3-6-15,0 1 0 0,0-3-2 16,3-1 4-16,2 1 2 15,3-1 7-15,6 0 1 0,-1-1 0 16,4-2-6-16,0 0-3 0,5-2-3 16,4 1-3-16,2-3-4 0,1 1 0 15,1 0 0-15,3-1-6 0,3 1-8 16,-4-1-14-16,-1 2-19 0,1-1-16 16,-9 0-11-16,2 0-19 15,0 0-10-15,-6-1-21 0,-3 0-32 0,1-4-51 16,-9 2-75-16,-3 0-50 0</inkml:trace>
  <inkml:trace contextRef="#ctx0" brushRef="#br0" timeOffset="52595.16">10190 9149 518 0,'0'0'126'0,"0"0"-126"0,6-1 120 16,3-1-2-16,2-1-41 15,5 0 1-15,2-1-10 0,2 0 3 16,4 0-26-16,0-2-12 0,1 1-9 16,-1 0-9-16,2 0 3 0,-1 1-5 15,-2 0-1-15,-1-1-8 0,-2 3-3 16,-2 0-1-16,-3-2-14 0,-2 2-23 16,0-2-20-16,0 2-19 0,-2-1-27 15,3-1-31-15,5-2-53 0,-3-1-64 16,1 2-55-16</inkml:trace>
  <inkml:trace contextRef="#ctx0" brushRef="#br0" timeOffset="53066.13">11586 9038 159 0,'0'0'109'0,"0"0"1"0,0 0-19 0,0 0 5 0,2 2-24 16,4-2-3-16,2 0 5 0,0 0-3 15,6 0-15-15,1 0-7 0,0 0-15 16,0 0-19-16,0-1-1 0,0 0-6 16,2 0-6-16,3 0-2 0,-4 0-2 15,-1-2-20-15,0 2-21 0,-2 0-14 16,1 0-23-16,-1 1-26 0,-1 0-21 16,-2 0-56-16,-4 0-13 0</inkml:trace>
  <inkml:trace contextRef="#ctx0" brushRef="#br0" timeOffset="53332.48">11586 9192 339 0,'0'0'45'0,"0"0"58"16,0 0-10-16,0 0 2 15,0 0-44-15,0 0 3 0,0 0 19 0,0 0 32 16,3 17 2-16,10-15-9 0,4-1-20 16,3-1-29-16,3 0-16 0,1 0-14 15,1 0-12-15,0 0-7 16,-1-1 0-16,0-1-12 0,1-1-27 16,0 2-37-16,1-1-45 0,10-2-60 15,-3 2-105-15,-6 0-159 0</inkml:trace>
  <inkml:trace contextRef="#ctx0" brushRef="#br0" timeOffset="57367.17">12530 8551 162 0,'0'0'48'0,"0"0"-13"16,5-13 48-16,-3 7-26 0,0 0-10 16,1 2 8-16,0-1 16 0,-1 0-26 15,-2 3-4-15,3 0 2 0,-3 0 3 16,0 2 4-16,0 0-6 0,0 0-8 15,0 0-8-15,0 0-10 16,0 0-10-16,0 2-5 0,0 2 5 16,0 3 3-16,-3 5-2 0,1 2 6 15,-1 3 2-15,-2 3-4 0,1 5 1 16,-1 0-1-16,0 6 1 0,-1 5 6 16,1-3 2-16,-1 2 2 0,-2 5-4 15,0 5-5-15,0 7-1 0,-3-1 0 16,5-5-5-16,4-12-3 0,-1-12 4 15,3-3-5-15,0-4 6 0,3 2-9 16,2 3 6-16,3 1 2 0,1-3 3 16,1-3 5-16,1-2-1 0,3-3 4 15,-1-3-3-15,1-1 1 0,-1-5 1 16,4-1 2-16,-4 0 0 0,2-3 1 16,0-3-2-16,0-3-2 0,-2 0 1 15,0-1-3-15,1-3-3 0,2 0-4 16,-4-1 0-16,0 0-4 0,-3-1-1 15,0-1 0-15,-2 0 0 0,-1 0 5 16,-6 2 2-16,0 1-6 0,-6 0-4 16,-2 2 0-16,-8-1-2 0,0 3-3 15,-6 1 0-15,-5 1 0 0,1 3-1 16,-3 1-2-16,1 1-4 0,2 2-6 16,-1 0-11-1,5 2-4-15,0 1-14 0,6 1-6 0,-1-1-10 0,4 2-22 16,4-1-24-16,1 0-17 0,5 2-40 15,5 1-51 1,2-1-80-16,4-3-37 0</inkml:trace>
  <inkml:trace contextRef="#ctx0" brushRef="#br0" timeOffset="58406.81">12890 9274 22 0,'0'0'52'0,"2"0"8"0,-1 0-22 16,-1 0 7-16,0-1 11 15,0 1 7-15,2 0-5 0,-2 0 2 16,0 0-3-16,0 0 2 0,-2 0-9 16,1 0-12-16,1-1-4 0,0-1 4 15,0 0 0-15,0-1-3 0,0-1 4 16,4 1-7-16,1-1 0 0,-1 0-6 15,4 1 8 1,2 0-3-16,0-1-2 0,2 2-3 16,1 0 1-16,2 1-4 0,-2 1 4 0,2 1-1 15,-3 3-5-15,-1 3-6 0,0 0-6 16,-3 3-4-16,0 1-4 16,-5 1-1-16,1 1 0 0,-4 1-2 15,-2 0-9-15,-3 1 0 0,-4 0-3 16,-5 0-3-16,2 0-3 0,-3-2-7 15,0 1-4-15,-2-3 6 0,1-2 5 16,2-1 8-16,1 0-2 0,4-2-3 16,0 0 6-16,4-2 4 0,3-3 1 15,2 0 6-15,0-1 0 0,0 0 18 16,4 0 1-16,3-1 13 0,3-1-3 16,-1 0-5-16,3 2-5 0,1-1-4 15,-1 0 1-15,0 1 0 0,2 0-3 16,0 1-2-16,-1 2-3 0,1 2 1 15,-3 1 0-15,2 2-3 16,1 1-1-16,-3 2 7 0,0 1 7 16,-3 0 3-16,-1 0 3 0,-3 2 7 15,-2-2-9-15,-2-1-4 0,0 0 2 16,-5 0 5-16,0-1-1 0,-6-1-1 16,-1 1-3-16,-3-3-5 0,0-1 2 15,-1-2-3-15,-1 1-3 0,0-2-6 16,0 0-6-16,3-1 4 0,-2-1-4 15,2 1-5-15,0-2-13 0,4 2-14 16,2-2-15-16,2 0-19 0,2 0-21 16,2 0-18-16,0 0-33 0,2-4-43 15,4 1-84-15,-1-1-100 0</inkml:trace>
  <inkml:trace contextRef="#ctx0" brushRef="#br0" timeOffset="59266.89">13607 8988 20 0,'0'0'35'16,"0"1"-9"-16,0-1 21 0,0 0-15 15,0 0-3-15,0 0 6 0,0 0 4 16,0 1 10-16,0 1 11 0,-3-2 4 15,3 0-1-15,0 0-1 0,0 0-8 16,0 0-12-16,0 0-6 0,0 0-2 16,0 0 2-16,3 0-6 0,5 1-6 15,2-1 34-15,4 1 14 16,6-1-2-16,4 1-1 0,8 0 1 0,10-1-10 16,12 0-7-16,1-2-4 0,-2 2-11 15,-8-1-16-15,-7 0-11 0,-1 1-1 16,-4-2-4-16,-1 1-1 0,-6 0-5 15,-5 1 0-15,-8-2-33 0,1 1-39 16,0 1-49-16,2 0-77 0,-3-2-76 16,-5 1-139-16</inkml:trace>
  <inkml:trace contextRef="#ctx0" brushRef="#br0" timeOffset="61576.69">14914 8653 34 0,'0'0'45'0,"0"0"26"31,0 0 2-31,0 0 6 0,0 0-17 0,36-18 1 0,-32 14 6 0,-1 2 5 15,0-2-20-15,-1 1-9 0,-1-1-11 16,1 1 7-16,-1-1-8 0,1 1 6 16,0-1-2-16,-2 1 4 0,0-1-8 31,1 0-10-31,-1 0 5 0,0 0-12 0,0 0 5 0,0-2-10 16,0 3-11-16,-1-2 1 0,-3-1 1 15,-1 1-2-15,-2 0-4 0,-1 1 3 16,-5 2-3-16,3 2-1 0,-5 0 3 15,0 2-2-15,-2 5 1 0,4 0 1 16,-5 2-1-16,1 2 3 0,0 1-3 16,-2 2 1-16,2 1-1 0,1 1-3 15,0 2 6-15,0-1 0 0,3 2 0 16,1 0 0-16,0 0 0 0,2 2 0 16,4 0 5-16,-1 3-3 0,3-1 2 15,3 0 1-15,1-1-5 0,0 2 1 16,0-4 0-16,1 1-1 0,5-2 0 15,-1 0 1-15,1-3-1 0,1 0-5 16,3-1 1-16,-2-1 3 16,2-3 1-16,2 0 1 0,-1-2 11 15,-1 0 4-15,3-2 1 0,-1-3 5 16,1 0 9-16,1-2 5 0,-1-2-1 16,4-1-8-16,-2-4-5 0,3-2-3 15,-3 0-2-15,1 0 4 0,-1-2 5 16,0 0 0-16,0-2-4 0,0 0-7 15,-3 0-7-15,1-2-4 0,-1 0-3 32,-2-1 1-32,-1-2-4 0,-1 1 2 0,0-2 0 0,1 2 2 0,-4 1 0 15,2 0 2-15,-3 1-4 0,0-1 0 16,-3 0 0-16,3 0-2 0,-2 1 2 16,0 1-2-16,0-2 0 0,-1 2-2 15,0 0 1-15,-1 2-3 16,0-2-3-16,0 4 5 0,-2-1-3 15,0 0 0-15,0 1 1 0,0 1 0 16,-2 0 2-16,1 0 1 0,1 0-2 16,-2 0 3-16,1 1-1 0,-2-1 2 15,2 2 1-15,-3-2 0 0,2 1 0 16,0 0 1-16,0 0 2 0,0-1-3 31,0 1 0-31,2 1 1 0,-3 0-1 16,1 0 1-16,0-1 0 0,-1 2 2 15,0 0-2-15,-1 1 1 0,1-1-2 16,-3 3-1-16,0-1-1 0,0 1 1 16,-2 0-3-16,1 0 2 0,1 1-2 15,-1 0 0-15,1 0-13 0,3 0-21 16,1 0-18-16,0 0-17 0,0 1-18 16,3 0-27-16,-1 2-44 0,2 1-29 15,0 0-41-15,1 0 1 0</inkml:trace>
  <inkml:trace contextRef="#ctx0" brushRef="#br0" timeOffset="62671.49">12218 9899 54 0,'2'0'68'16,"-2"0"-15"-16,3 0-3 0,-1 0-4 16,2 0 10-16,-3-1-37 0,3-1 24 15,1 0-17-15,0 1-2 0,-2-1-2 16,3 1 6-16,-1 0 5 0,1 0-6 16,2 0 1-16,-2 0-4 0,4-1-1 15,-1 1-1-15,1 0-5 0,4-2 4 16,0 2 1-16,3 0-2 0,1-1 3 15,4 1-2-15,-2-1-7 0,6 0-4 16,1 0-1-16,3 1 4 0,6-2-2 16,10 1-2-16,8 0-2 0,3-2-2 15,1 1 0-15,-6-1-1 0,-5 4 0 16,1-2 0-16,1 1-1 0,0-1 0 16,0 2 22-16,0-2-13 0,2 2-2 15,1-2 5-15,1 1 6 0,1-1 11 16,2 1-2-16,0 0-6 0,1 0-3 15,2 0-1-15,0 1-7 0,2-1-6 16,3 1 1-16,4 0-6 0,5 0 3 16,0 0 0-16,4 0 0 0,0 0-4 15,1 1 1-15,2 0 0 0,-2 2-2 16,4 0 1-16,-1-1 0 16,1 3 0-16,-1-2 1 0,-5 1-1 15,-3-2 0-15,-5 2 0 0,-2-2-1 16,-2 0 1-16,-1 1 2 0,-6-1-1 15,-2 0-2-15,-7-1 0 0,-4 2 0 16,-6-2-2-16,-8-1-13 0,-8 1-12 16,-6 0-15-16,-3 0-10 0,-2 1-24 15,0-1-29-15,0 2-25 0,-9 2-60 16,-2-1-83-16</inkml:trace>
  <inkml:trace contextRef="#ctx0" brushRef="#br0" timeOffset="63771.29">13188 10642 35 0,'2'-2'82'0,"1"0"-25"15,0-1 10-15,1 1 6 0,0-2-24 16,-2 1 1-16,1 0 7 0,-1-1-12 16,0 2-14-16,3-2-1 0,-3 2 5 15,0 0 7-15,-1 0 1 0,2 0 3 16,-3 0-4-16,2 0-4 0,-2 1-1 16,2 0 1-16,-1-2 0 0,-1 2 0 15,2 0 1-15,-1 0 0 0,-1 1-7 16,0-1-5-16,0 1-7 0,0-3-7 15,-1 1-8-15,-1 0-4 0,-3-2-1 16,-3 1-9-16,-2 1-9 0,-5 1-6 16,-2 1-4-16,-5 3-5 0,-2 4 2 15,-1 0 6-15,-4 3 8 0,1 0 5 16,1 3 6-16,2-1 1 0,2 1-1 16,3-2-2-16,1 0 2 0,7 0 2 15,0-2 0-15,3 0 3 0,3 1-2 16,1-3 0-16,5 1 3 15,0 1 1-15,3 1 10 0,4-2 4 16,3-1 4-16,2 1-1 0,3-1-2 16,0-1 2-16,-1 0-2 0,3 1-2 15,-1-2 4-15,-2 0-11 0,1 1 0 16,-1-1-2-16,0 2 0 0,0 0-5 16,0 1 3-16,2 0 1 0,-2 1 1 15,0 1 5-15,-1-1 1 0,0 2-7 16,1-1 6-16,-1 1 10 0,-2-1 1 15,-2 1 5-15,-1-2 2 0,-1 0-6 16,-3-1-1-16,-1 1 3 16,-3-2 6-16,-1 1 3 0,-5 1-3 15,-4 0-2-15,0 0-1 0,-7-2-3 16,0 0-7-16,-4 0-8 0,-1-2-3 16,1-1-4-16,-4-1-2 0,3 0-10 15,-3-2-18-15,0 1-12 0,2-1-6 16,0-1-7-16,-1 1-18 0,3 0-16 15,-1 0-26-15,0 0-19 0,-3 0-61 16,4 1-108-16,4-2-92 0</inkml:trace>
  <inkml:trace contextRef="#ctx0" brushRef="#br0" timeOffset="64796.37">13514 10955 135 0,'0'-1'109'0,"0"-2"-49"16,3 1 23-16,-3 0-20 0,0-1-8 16,2 1-6-16,-2 0-6 0,2 1-2 15,-2-2 1-15,0 2 3 0,0 1-2 16,0-1 0-16,0 0-1 0,0 1-5 16,3-2-5-16,-3 1 5 0,0 0-9 15,0 1 0-15,0 0-4 0,2 0-2 16,-2 0 0-16,0 0-2 0,0 0-1 15,0 0-5-15,0 0-2 0,0 0 1 16,0 0-5-16,0 0-4 0,0 0-4 16,0 0 0-16,0 0-2 0,0 4 0 15,0 1 2-15,0 2 6 0,0 2-4 16,0 2 2-16,0 2-4 0,0 3 1 16,-5 1 3-16,5 1-1 0,-4 0 7 15,1 2 0-15,-2-2-1 0,2 0 5 16,-2 2 0-16,4-3-5 0,-1 1-2 15,0-2 17-15,2 0 5 0,-4 0-24 16,4-1 2-16,0-1 4 0,0-1 4 16,2-1-1-16,0 0-6 0,0-1 3 15,1-2-5-15,-1-1 0 16,1-1 2-16,0 0 4 0,1-2 5 16,0-2 1-16,0 0-1 0,1-1 2 15,0 1-2-15,3-1 2 0,-1-1-4 16,2 0-5-16,1 0 1 0,2-1 1 15,-1 0-1-15,2-1 1 16,1-1-4-16,0-2-1 0,-2 1 1 0,0-1 4 16,-1-1 1-16,0-1 3 0,3-2-1 15,-4-1-3-15,-2 1-7 0,1 0-1 16,-4 1 3-16,-2 1 5 0,0-1 2 16,-3 1-7-16,0-1-7 15,-3-1-3-15,-3 1-7 0,-3 0-2 16,-3 1-9-16,1 2-7 0,-3 0-3 15,1 0 2-15,0 1 8 0,1 2-8 16,3-2-10-16,-4 0-1 0,4 3-5 16,-1-1-9-16,-1 0-8 0,2 1-16 15,1-2-18-15,1 2-23 0,2 0-16 16,-2 0-41-16,0 0-45 0,1 2-30 16</inkml:trace>
  <inkml:trace contextRef="#ctx0" brushRef="#br0" timeOffset="65944.39">13869 11341 37 0,'0'0'23'0,"0"-1"26"16,0 1-32-1,0-1 6-15,0 1 7 0,0 0 3 0,0 0 5 16,0 0 8-16,0 0 4 16,0 0 1-16,0 0-8 0,0 0-7 15,0 0 1-15,0 0 13 0,0 0 0 0,0-1-1 16,0-1-7-16,2 0-16 0,1 1-1 16,2-2 3-16,-2 0-1 0,2 1-1 15,2-1-2-15,0 1-1 0,1 1 5 16,0 0 3-16,0-1 5 15,1 1-11-15,-1 0-8 0,0 1 3 0,2 0-3 16,-2 0-6-16,0 2-9 16,-2 1-2-16,2 3 2 0,-2 0-1 0,-3 1 0 15,2 2 3-15,-4-1 2 0,-1 4 3 16,0-2-5 0,-3 2-1-16,-1-3 2 0,-3 4-1 0,0-3-3 0,-2-1-1 15,1 0 0-15,-1-1-6 0,0-2 1 16,1 1 1-16,1-1 4 0,1-3-4 15,-1 0-2-15,5-1 1 0,-1-1 5 16,2 2 0-16,1-3 1 0,0 0-1 16,0 0 0-16,1 0 2 0,2 0 0 15,-1-2 7-15,6 1-1 16,-3-1 2-16,3 1 0 0,0 0 2 16,1-1-3-16,-1 1-2 0,1 0 4 15,-1 1 1-15,1 0 0 0,0 0 1 16,-1 0 1-16,1 0-4 0,-1 1-3 15,-3 2-3-15,0-1-2 16,0 3 1-16,0-1 0 0,-1 1 7 0,-1 2 3 16,-1 2 3-16,-1 1 3 0,0-1-3 15,0 1-3-15,-1 1-3 0,0 1 2 16,-1-2-3-16,-3 1-2 0,1-1 1 16,-2 0 7-16,-2 1-2 15,0-2-3-15,-2 1 1 0,-2-1-3 16,1-2 0-16,-1 1 2 0,0-1 2 15,2-1-2-15,-1 0 0 0,-1-2-1 16,3 0-3-16,-1-1 0 0,0 0-1 16,1-1-3-16,1 0 0 0,2 0-2 15,0-1-1-15,-2-1-1 0,2 1-14 16,3-1-15-16,-1 1-19 0,2 0-19 16,-1-1-31-16,0 2-53 0,-2-2-58 15,0-3-114-15,1 0-227 0</inkml:trace>
  <inkml:trace contextRef="#ctx0" brushRef="#br0" timeOffset="92772.37">1061 13861 49 0,'0'0'39'0,"2"-6"-1"15,0 3 14-15,0-1 27 0,0 3-34 16,-1-2 5-16,0 0-5 0,1 2-8 16,-1-2-6-16,1 0-1 0,-1 2 1 15,0-2 5-15,1 0-6 0,-1 1-2 16,0 0-3-16,-1 0-5 0,3 0 2 15,-3 2-1-15,1-2 0 0,-1 1 5 16,1 1 0-16,-1 0 7 0,0 0-2 16,0-1-7-16,0 0-1 0,0 1 0 15,0-2-8-15,-1 0-7 0,-3-1-8 16,2 1 0-16,-4-2-1 0,-1 2 1 16,-2 0-10-16,-3 1-1 0,-1 1-7 15,-3 3-12-15,-1 3 0 0,-3 2 4 16,-1 3 5-16,0 4 5 0,-2 1 6 15,1 4 6-15,1 1-3 0,-1 1 0 16,3 0 4-16,3 2 3 0,0-2 0 16,5-1 2-16,3-4 7 0,2 2 5 15,6-4 5-15,0-1 4 0,5 0-5 16,3-2-1-16,2-2 7 0,5-1 3 16,1 0 5-16,2-3 0 15,1-2 0-15,2 0-5 0,1-2-6 16,0-1-11-16,-1-1-2 0,2 0-8 15,0-1 0-15,-1-1-8 0,0-3-33 16,0 1-24-16,-1 0-38 0,6-2-59 16,-6 1-82-16,-1 1-104 0</inkml:trace>
  <inkml:trace contextRef="#ctx0" brushRef="#br0" timeOffset="93339.86">1250 13895 270 0,'0'0'69'0,"0"0"-34"16,0 0 56-16,0 0-14 0,15-37-26 15,-8 27-2-15,1 2-2 0,1-2 0 16,2 2-18-16,1 1 9 0,1 1-8 16,2 3-9-16,-1-1-2 0,2 3-4 15,0 1-3-15,2 0-6 0,-1 1-2 16,0 4-2-16,1 2-1 0,-1 3-1 16,2 3 2-16,-2 2-2 0,2 2 1 15,0 3 1-15,-2 0-1 16,2 2 2-16,-3 0-3 0,0 0 0 15,-3-1 0-15,-1-1-2 0,-3 0-3 16,-2-4-4-16,-2-2-5 0,-2-1 1 16,-3-1 2-16,0-4-6 0,0-2-6 15,0-2-1-15,-2-2 16 0,-3-2 8 16,-3-2 17-16,-1-5-9 0,-3-2-2 31,1-4 1-31,-1-2-2 0,1 1 4 16,1-1 3-16,1 0 12 0,3 1-3 15,1 0 4-15,5 0 3 0,0 2-5 16,3-1 1-16,5 3-2 0,3-1 1 16,0 2 0-16,5 1 10 0,-1 1 6 15,3 0 3-15,0 1-7 0,2 0-9 16,1 0-8-16,-1 1-10 0,1 2-3 16,0-1-5-16,-3 0-9 0,1 0-23 15,-2 1-8-15,-1 0-25 0,-2 1-44 16,-1 1-21-16,-2 1-38 0,2 3-65 15,-5 1-60-15</inkml:trace>
  <inkml:trace contextRef="#ctx0" brushRef="#br0" timeOffset="93621.44">2037 13867 126 0,'0'0'151'0,"0"0"-81"16,0 0 18-16,0 0-10 0,11-19-26 15,-10 18-8-15,-1 1-18 0,0-1 5 16,0 1-20-16,0 0-11 0,0 2-12 16,-2 4 12-16,-1 1 4 0,0 4 9 15,-1 3 1-15,0 0-6 16,0 2-1-16,1 1-4 0,1 2-3 15,0 0-4-15,1-1-2 0,1 1-23 16,0-2-30-16,1 1-22 0,4 2-62 16,0-4-50-16</inkml:trace>
  <inkml:trace contextRef="#ctx0" brushRef="#br0" timeOffset="93809.18">2171 13686 588 0,'0'0'67'0,"0"0"28"0,0 0 56 15,0 0-84-15,0 0-50 0,0 0-17 16,-27-33-17-16,23 30-21 0,1-1-54 16,0 2-27-16,0 2-47 0,0 1-107 15</inkml:trace>
  <inkml:trace contextRef="#ctx0" brushRef="#br0" timeOffset="94311.2">2436 13464 411 0,'0'0'31'16,"0"0"14"-16,0 0 57 0,0 0-45 15,0 0-18-15,0 0-29 0,0 0-10 16,17-4 0-16,-15 16 1 0,0 5 7 15,-1 3-1-15,-1 5-6 0,0 9 3 16,0 7-2-16,0 9-1 0,0 2-1 16,0-3 0-16,0-3 3 0,0-4-3 15,-1-1 5-15,0-4 2 0,0 1 9 16,0-5 5-16,0-6 6 0,1-5 18 16,0-6 1-16,0 0-2 0,0-1-8 15,0 1-11-15,2 1-2 0,0-3-5 16,-1-5-6-16,1-3-3 0,0-2 0 15,-1-2-2-15,2-1 4 0,-2-1 6 16,3 0 2-16,1 0 1 0,1 0-4 16,2-2-8-16,3-2-8 0,-1-2 0 15,2 0-25-15,1-1-17 0,1-1-24 16,0 0-26-16,-1 1-37 0,4-5-35 16,-4 3-93-16,-4-1-77 0</inkml:trace>
  <inkml:trace contextRef="#ctx0" brushRef="#br0" timeOffset="94562.24">2423 13902 565 0,'0'0'142'16,"0"0"-15"-16,0 0-8 0,0 0-27 15,0 0-30-15,32-19-25 0,-23 15 5 16,1 0-9-16,1-2-18 0,1 2-13 16,1 0-2-16,1-2-3 0,2 1-13 15,1 2-41-15,3-2-42 0,2 3-42 16,11-1-67-16,-4 1-77 16,-2 1-12-16</inkml:trace>
  <inkml:trace contextRef="#ctx0" brushRef="#br0" timeOffset="94844.06">2875 13897 392 0,'0'0'81'15,"0"0"-28"-15,0 0 48 0,0 0-55 16,0 0-23-16,0 0-17 15,4-36-6-15,-3 31 0 0,-1 3 0 16,0 2 0-16,0 0-1 0,0 0-8 16,0 1 2-16,-1 6 7 0,0 2 15 15,-1 3 0-15,-1 2-12 0,-1 3-3 16,0 2 0-16,1 2-2 0,0 0-13 16,0 2-7-16,1 0-20 0,0 0-20 15,2-2-30-15,0 5-35 0,0-5-55 16,2-4 9-16</inkml:trace>
  <inkml:trace contextRef="#ctx0" brushRef="#br0" timeOffset="95000.71">3008 13729 758 0,'0'0'50'0,"0"0"-24"0,0 0 19 15,0 0-45-15,0 0-50 0,0 0-70 16,0 0-45-16,-11-22-55 0</inkml:trace>
  <inkml:trace contextRef="#ctx0" brushRef="#br0" timeOffset="95426.01">3396 13907 251 0,'0'0'113'0,"0"0"-19"15,0 0-12-15,0 0-26 0,0 0-16 16,0-40-32 0,-5 31 3-16,0 2-7 0,-2 0-4 0,-2 0-6 0,-3 3 1 15,2 2-2-15,-4 2-6 0,-2 2-6 16,0 6 6-16,-2 1 2 0,1 3-12 16,-3 2 0-16,2 4-3 0,4-1 15 15,0 4 11-15,3-1 3 16,1 1 1-16,1 0 45 15,4-1 17-15,1-2-15 0,2 0-24 0,2-3-5 0,0-1-2 16,1-2 0 0,4-3 14-16,1-1-8 0,5-2-4 15,0-2-5-15,2-3-7 0,5-1-10 0,2-1-53 16,3-5-34-16,2-1-39 0,17-6-60 16,-8 1-41-16</inkml:trace>
  <inkml:trace contextRef="#ctx0" brushRef="#br0" timeOffset="96069.43">3711 14019 135 0,'0'0'123'16,"0"0"-19"-16,0 0 3 0,0 0-61 0,0 0-1 15,0 0 9-15,0 0-8 0,-3-21 10 16,1 17-16-16,1-1-1 0,0 2 9 15,0-3 1-15,-2-1-4 0,2 1-13 16,0-2-10-16,-2 1-6 0,1-1-7 16,0-1-4-16,-2 0-5 0,0 1 0 15,0 1-1-15,0 0-7 16,0 1-6-16,-2 2-3 0,1 0-150 16,-2 3 167-16,-3 1 0 0,-1 0-3 15,-2 7-3-15,-2 1-2 0,1 4 7 16,-1 1-1-16,1 2-3 0,1 0-22 15,1 3-48-15,3 0 20 0,2 2 25 16,0 1 23-16,1-1 7 0,3 1 6 16,2 0 37-16,0-1 17 0,1-2-7 15,0 0-6-15,2-3-9 0,2-2-6 16,1-4 4-16,2-2-6 0,-3-3-1 16,3-3 7-16,-1-1 9 0,1-4 2 15,2-3-12-15,-1-1-10 0,1-4 5 16,1-3-8-16,-1-2-16 0,0-4-6 15,1-1-3-15,0 1-5 0,-2 3-3 16,-1 4-2-16,-2 6 0 0,0 2-6 16,-2 2-4-16,-2 2-3 0,0 2-1 15,-1 0-5-15,0 6 13 0,0 1 19 16,0 2 8-16,0 3-4 0,0 1 0 16,0 2 0-16,0 0-2 0,0 0 3 15,0 2 13-15,1-1 11 0,1-1-2 16,0 0-3-16,1-1-2 0,0-1-1 15,2-1 1-15,0-1 0 0,2-3-5 16,0-2-4-16,2-2-5 0,3-2-1 16,0-2-7-16,1-1-5 0,2-4-26 15,-1-4-17-15,5 0-10 16,-2-4-20-16,0-2-37 0,5-14-47 16,-5 3-56-16,-1-2-160 0</inkml:trace>
  <inkml:trace contextRef="#ctx0" brushRef="#br0" timeOffset="96352.54">3969 13608 682 0,'0'0'111'0,"0"0"-2"0,6-6-10 0,-4 4-49 15,0-1-12-15,-2 3-24 16,0 0-14-16,0 0-2 0,0 7-10 15,0 4 12-15,0 4 12 0,1 7-1 16,-1 4 4-16,0 7-4 0,-1 10 4 16,-3 6 0-16,2 3-1 15,1-4-2-15,-1-6-6 0,2-7-2 16,0-6-3-16,0-5-1 0,0-6 0 0,0 1-12 16,2 1-16-16,-1 2-22 0,1 1-15 15,2-2-21-15,-1-3-28 0,4-2-47 16,-2-4-89-16,1-3-67 0</inkml:trace>
  <inkml:trace contextRef="#ctx0" brushRef="#br0" timeOffset="97089.23">4745 13993 13 0,'0'0'163'0,"0"0"-58"16,0 0 9-16,1-7-39 15,0 2-14-15,1 0-13 0,0 1 3 16,-1-1 11-16,1 0-9 0,-1 2-15 15,1-2 6-15,-1 3 1 0,-1 1-10 16,1 1-9-16,0 0-16 0,-1 0-10 16,3 5-10-16,0 5 6 0,1 5 4 15,2 4 0-15,2 3 1 0,0 1-1 16,0 3 0 0,0-1 1-16,2 0-1 0,0-2 1 15,0-1 3-15,1-1-1 0,0-3 9 16,-1 0 7-16,1-5 8 15,-2-2 19-15,0-4-10 0,-3-1 3 16,0-4 9-16,-1-1 5 0,1-1 5 0,0-2 1 0,1-7-6 16,0-4-14-16,0-6-16 0,1-4-13 15,1-5-10-15,-1 0 0 0,-1 0-5 16,1 1-4-16,0 5-11 0,-2 1-17 16,0 3-26-16,0 4-23 0,-1 3-40 15,2 2-21-15,5 0-51 0,-2 2-65 31,3 3-81-31</inkml:trace>
  <inkml:trace contextRef="#ctx0" brushRef="#br0" timeOffset="97746.88">5361 14004 51 0,'0'0'106'0,"0"0"27"16,0 0 9-16,0 0-40 0,0 0-21 15,10-23-22-15,-8 16-1 0,0 0 5 16,1 0-5-16,-2 0-4 0,1 0-18 16,-2 0 0-16,0-2 1 0,0 2-11 15,0-1-8-15,0 0-8 0,-3 1-5 16,-2-2-5-16,-2 4-3 0,0-2-1 15,-2 4-7-15,-1 0-4 0,-3 2-5 16,1 1 0-16,-5 1-9 0,3 3-7 16,-3 7-27-16,3 1-16 0,-1 4-5 15,2 1-3-15,1 4 3 0,0 1-3 16,3 3 34-16,2 0 37 0,3 3 16 16,0-2 3-16,4 1-2 0,0-1 8 15,3-3 29-15,2-1 2 0,2-2 5 16,0-1 4-16,3-3 12 0,1-4 2 15,0-3-6-15,0-3 6 0,-1-4 4 16,0-2 13-16,2 0 0 0,0-3-27 16,0-4-20-16,3-4-11 0,-1 0-10 15,2-5-5-15,-2 0-4 0,2-2 0 16,-2-1-1-16,1 1 3 0,-3 2-4 16,-1 1-1-16,0 3-1 0,-3 1-3 15,-1 4-3-15,-3 1-10 0,0 2-5 16,-3 3 1-16,-1 1-9 15,0 0-9-15,-2 2 14 0,-2 5 17 16,1 3 5-16,-1 2 1 0,0 4 2 16,0 1-8-16,0 2 4 0,0-3-2 15,1 3 6-15,0-4 1 0,3 0 5 16,0-1 7-16,2-2 8 0,2-3-1 16,2-1-8-16,3-1-1 0,1-1 4 15,5-5-8-15,0-1-7 0,3-2-12 16,0-4-32-16,0-3-23 0,1-3-21 15,0-1-29-15,7-11-49 0,-6 1-107 16</inkml:trace>
  <inkml:trace contextRef="#ctx0" brushRef="#br0" timeOffset="98044.84">5757 13534 588 0,'0'0'32'15,"0"0"-32"-15,14-9 128 0,-9 5-67 16,-2 2-15-16,-1-1-17 0,-1 3-21 16,0 0-7-16,0 4 3 0,1 5 8 15,-1 2 9-15,1 7-1 16,-2 4 8-16,0 5-5 0,0 7-14 15,0 11-4-15,-2 9-3 0,1 4-1 16,0-4-1-16,-1-3 1 0,2-7-1 16,0 2-3-16,0-3-21 0,4-2-32 15,1-4-46-15,2-2-59 0,-1-9-88 16,-1-8-43-16</inkml:trace>
  <inkml:trace contextRef="#ctx0" brushRef="#br0" timeOffset="98515.55">6067 13931 126 0,'0'0'218'0,"0"0"-87"16,0 0-13-16,0 0-49 0,13-35-10 15,-11 29-13-15,-1-1 0 0,0 1-6 16,0 4-11-16,0-1-2 0,-1 3-3 16,0-1-7-16,0 0-11 0,0 1-6 15,0 0-10-15,0 2-10 0,-1 2 15 16,-1 3 5-16,0 3 1 0,-2 4 1 16,1 2-2-16,-3 5-2 15,4 2 2-15,-2 4-1 0,2 1 1 16,-1 1 0-16,3 0 1 0,0 1 1 15,1 0-1-15,3-4 0 0,2-1 1 16,3-1 1-16,0-3 6 0,0-3 14 16,2-4 6-16,-1-3 21 0,-1-4 10 15,2-4 9-15,0-3 15 0,-1 0-3 16,0-4-17-16,1-5-12 0,-1-6-10 16,2-3-13-16,0-13-11 0,1-10-11 15,2-6-7-15,-1 2-2 0,-4 10-13 16,-4 13-4-16,-3 12-9 0,-1 0-14 15,1 1-22-15,-1-2-26 0,1 0-29 16,-1 1-29-16,2 1-20 0,-1 3-48 16,1 0-95-16,-1 3 7 0</inkml:trace>
  <inkml:trace contextRef="#ctx0" brushRef="#br0" timeOffset="98983.75">6384 14029 300 0,'0'0'65'16,"0"0"3"-16,0 0 126 0,0 0-137 16,0 0-5-16,10 14 1 0,-7-13-22 15,-1-1 18-15,2 1 7 0,1-1 11 16,3 0-2-16,-1 0 0 0,3-1-10 16,1-2-16-16,1-1-16 15,0 0-6-15,1 0 9 0,-1-4-7 16,1-1 3-16,-1 0-8 0,-1 0-1 0,1-2-7 15,-1 1-4-15,-1-2 3 0,0 3-4 16,-4 2 2-16,-1 1-2 0,-2 0-1 16,-1 3-2-16,-2 0-3 0,0 2-1 15,-2 0-13-15,-2 1-18 16,-3 0 1-16,-4 5-11 0,-1 3-9 0,-2 1 10 16,-1 4 13-16,-1 2-2 15,-1 3 15-15,1-2 16 0,-1 4 4 0,1-2 2 16,4 0 2-16,2 1 14 0,3-3 7 15,0 1 2-15,4-1 3 16,1-3-3-16,2-2 2 0,0 1 2 16,3-1 1-16,2-1 7 15,1-1 1-15,2 0 0 0,1-2-4 16,1 0-8-16,3-3-9 0,-1-1-10 16,3 0-1-16,-1-2-8 0,3 0-3 0,0-1-21 15,2 2-17-15,2-2-20 0,0 1-15 16,1-1-30-16,1 0-20 0,-1 0-34 15,5-1-52-15,-3-2-121 0</inkml:trace>
  <inkml:trace contextRef="#ctx0" brushRef="#br0" timeOffset="99612.37">7699 13722 771 0,'4'0'185'16,"2"0"-23"-16,0-2-38 0,1-2-70 16,0 2-28-16,-1-1-13 0,0 0-12 15,0-1-1-15,-1 1-41 0,-1 1-11 16,-1 0-43-16,1 2-39 0,-3 0-60 15,2 8-61-15,-1 1-79 0</inkml:trace>
  <inkml:trace contextRef="#ctx0" brushRef="#br0" timeOffset="99738.76">7728 14118 827 0,'0'0'67'0,"0"0"11"16,0 0 11-16,-1 38-89 0,1-31-41 15,4-5-97-15,-1-1-121 0,1-1-204 0</inkml:trace>
  <inkml:trace contextRef="#ctx0" brushRef="#br0" timeOffset="106691.55">8856 13301 22 0,'0'0'15'0,"0"0"32"0,3-12 26 15,-1 8 3-15,-1-1-13 0,0 0-25 16,1 1 4-16,-2-1 1 0,1 0-9 15,-1 2 1-15,0-1 1 16,0 3-2-16,1-1-3 0,-1 0-3 16,2 0 0-16,-2 1-3 0,0-3-3 15,0 1-2-15,0 2-2 0,1-2 1 16,-1 1 3-16,2 1 2 0,-2 0 2 16,0 0 1-16,2 0 0 0,-2 0 3 15,0 1-4-15,0 0-4 0,0 0-7 16,0 0-10-16,0 0-5 0,4 2-6 15,-4 3 2-15,2 3 4 0,1 4 0 16,-1 4 1-16,0 3 3 0,-1 4-2 16,0 4 0-16,-1 8 0 0,0 7 2 15,-2 6-2-15,-1 2 1 0,-1-4 4 16,2-7-1-16,-2-5 1 0,-1-2 0 16,1-4 3-16,0-7-1 0,1-4 1 15,0 0-2-15,1 1 1 0,-3 1-5 16,-1 4-2-16,3-4 0 0,-2 0 0 15,2-4-2-15,-1 0 1 0,0-2 2 16,1-3-1-16,1-1-2 0,-1-2 6 16,0-1-2-16,2-2 1 0,-1 1 3 15,2-2 0-15,0-1-1 0,0-1-5 16,-2 0-1-16,2-1 5 0,0 0-2 16,0 0 0-16,0 0 2 0,0 0 3 15,0 0 1 1,2 0 7-16,-2 0-15 0,2 0 13 0,3-2-5 0,2-1 0 15,1 0 4-15,2-2-1 0,3 3-7 16,2-3-3-16,-1 2-1 0,0-1-1 16,2 2-1-16,0-2-1 0,2 1-7 15,-2-2-18 1,2 1-19-16,-2-1-31 0,-2 0-23 16,-1 1-36-16,4-3-41 0,-6 3-73 0,0-2-90 0</inkml:trace>
  <inkml:trace contextRef="#ctx0" brushRef="#br0" timeOffset="107098.56">8853 13573 212 0,'0'0'145'0,"0"0"-44"15,0 0 27-15,0 0-30 0,0 0-40 16,0 0-5-16,3 0 5 0,2 0 2 15,3-1 4-15,3-2 9 0,3 0-10 16,5-1-24-16,-2-1-11 16,6 0-9-16,0 0-2 0,1-1-6 0,0 1-4 15,-2 1-6-15,1-2 1 16,-2 3-2-16,0-1-2 0,-1 1-15 16,-2 2-16-16,-1-2-21 0,-3 3-26 15,2-1-25-15,-5-1-48 0,3 2-41 16,-6 0-84-16,-2 0-42 0</inkml:trace>
  <inkml:trace contextRef="#ctx0" brushRef="#br0" timeOffset="108279.18">9587 13986 76 0,'0'0'66'16,"0"0"12"-16,2-2-6 0,-2 0-18 16,0 1-8-16,0-1-16 0,2 0-9 15,-1 0-1-15,1 1 9 0,-2-1 3 16,0 2 2-16,0-2 5 0,1 0-4 15,0 1-4-15,0-1-2 0,1-1-4 16,-2 0 0-16,1 2 2 16,1-1-3-16,-2 0-3 0,0 0 2 15,0 2-7-15,1-1 0 0,-1 0-5 16,1-1-7-16,-1 1 3 0,0 1 0 16,0-1-2-16,0 1 3 0,0 0 1 15,0 0 2-15,0 0-1 0,0 0-4 16,0 0-2-16,0 0-1 0,0 0 0 15,0 0-3-15,-1 0-1 0,0 0-1 16,1 0-1-16,-3 2 0 0,0 2-2 16,1 0 4-16,-3 2 1 0,-4 2-3 15,1 1 3-15,0 2 0 16,0 1 0-16,-5 5 3 16,1 1 1-16,-2 0 0 0,3 0-2 0,-1 2-2 0,0 0 1 15,-1 0 0-15,1-3 1 0,-1 2-1 16,0-2 0-16,1 0 0 0,2-2 1 15,-2-1 1-15,1-3 1 0,4-2-1 16,-1-1-2-16,0-3 0 0,4-1 1 16,2-2 2-16,-1-2 6 0,-1 0 4 15,3-3-1-15,-2-4 3 0,-2-1 4 16,2-5 3-16,-1-1-8 0,2-4 0 16,-1 0-1-16,2-2 3 0,1 4 2 15,0-1 3-15,0 2-5 0,4 4-4 16,-4 0-6-16,3 4 3 0,0 0 1 15,0 3-1-15,-3 1-2 0,3 1-6 16,-1-2-2 0,1 3 0-16,2 1-1 0,-1 0-3 0,1 0-2 0,3 4 2 15,1 2-1 1,1 2 4-16,2 3 1 0,0 2 3 0,1 2-2 0,-1 3 1 16,1-1 0-1,1 2 0-15,-1-1-1 0,1 1 1 0,-2 0-1 0,0-4-1 16,-3-1 0-16,-1 0-6 0,-2-4-10 15,-1 0-21-15,0-2-22 0,-3 0-19 16,2-2-27-16,-3-2-39 16,1-4-52-16,-2 0-80 15,1-3-27-15</inkml:trace>
  <inkml:trace contextRef="#ctx0" brushRef="#br0" timeOffset="108604.99">9817 14005 283 0,'0'0'82'16,"3"-5"33"-16,0 0 16 0,2-1-25 15,-2 0-44-15,2 2-12 0,1-1-9 16,-3 1-4-16,2 1-15 0,-3 1-22 16,-1 1 22-16,-1 1 9 15,0 4-17-15,-3 7 2 0,-5 3 10 16,1 3-8-16,-3 6-1 0,-1 2-5 16,1 8-10-16,-4 5-1 0,-4 9-1 15,3-3-1-15,0-3-4 0,3-8-17 16,4-11-16-16,2-4-37 0,1-1-28 15,-4 3-39-15,-1 10-32 0,-1-2-47 16,1-7-75-16</inkml:trace>
  <inkml:trace contextRef="#ctx0" brushRef="#br0" timeOffset="109281.2">9899 14245 160 0,'0'0'120'16,"0"0"-31"-16,0 0 25 0,0 0-50 15,0 0-26-15,0 0-5 0,3-28 13 16,-3 22 11-16,2 1 3 0,-2 1-3 16,3 0-8-16,-3 0-11 0,0 0-6 15,3-2-8-15,-3 2-9 0,3 0-2 16,3-2-5-16,-4 2-4 0,6 1 0 15,-3 0-4-15,1 0-1 0,2 2 1 16,1 1-3-16,-2-1 1 0,-1 1 1 16,2 0 1-16,-3 2 1 15,1 3 0-15,2 0-1 0,-3 3 2 0,1 0 1 16,-4 2 0-16,4 2-3 0,-3 1 2 16,0 2 1-16,-1-1-2 0,-2 2 0 15,0 1 2-15,-2-1 1 0,-4 0-4 16,-2 1 0-16,0-2-2 0,0 0 2 15,-1-2 1-15,-2-1 0 0,3-2 0 16,-1-2 3-16,2 2 0 0,-1-6-3 16,5 2 4-16,-2-5 7 0,5 2 5 15,0-3 4-15,0 0 6 0,0 0 9 16,0 0-2-16,1 0-10 0,3 0 3 16,1-2 0-16,4 1 0 15,2 0-9-15,-1-1-11 0,1-1-2 16,3 2 0-16,-1 1-1 0,4 0 2 15,-1 0-5-15,3 1-1 0,-2 2 0 16,1-1-6-16,2-1-18 0,-2 2-13 16,2 0-29-16,0 1-47 0,7 0-50 15,-8 2-97-15,-2-2-232 0</inkml:trace>
  <inkml:trace contextRef="#ctx0" brushRef="#br0" timeOffset="111684.36">10564 14330 20 0,'0'0'41'15,"0"0"-16"-15,0 0-10 0,-3-5 13 16,3 5 2-16,0-1-4 0,0 1 1 16,0 0 2-16,0 0-4 0,0 0-2 15,0 0 0-15,0 0-5 0,0 0-6 16,0 0-5-16,0 0-1 0,0 0 4 15,0 0 9-15,0 0 4 0,0 0 9 16,0 0 8-16,0 0 2 16,0 0 13-16,0 0-10 0,2 0 5 15,1 0-3-15,3 1-5 0,2 2-9 16,-3-1-14-16,3 1-5 0,1 2-7 16,-1 2-2-16,0 0 3 0,3 6 3 15,-3 1 4-15,0 2-5 0,-2 4 5 16,-1-1-2-16,1 2-1 0,-3-1-3 15,-3-3-3-15,0 2-1 0,0-3 2 16,-3 0-4-16,-5 0 2 0,2-2-2 16,-4-2-3-16,-2 0-9 0,1 0-18 15,-2-4-19-15,0-1-24 0,1-2-37 16,-7-5-61-16,4 0-65 0,1 0-66 0</inkml:trace>
  <inkml:trace contextRef="#ctx0" brushRef="#br0" timeOffset="112579.71">10748 14165 56 0,'0'0'180'0,"0"0"-56"0,7-6-11 16,-5 2-12-16,1-1-25 0,0 1-12 15,2-2-3-15,-2 0 1 0,4 1-8 16,0 0-6-16,-1 0-8 0,1 0-6 16,-1 2-12-1,2 0-6-15,-3 2-8 0,1 0-3 0,-1 1-3 0,0 0-2 16,0 1 0-16,1 0-1 0,0 4-3 15,-1 1 4-15,-1 2 5 0,0 3-2 16,1 1-1-16,-4 2 0 16,1 2 1-16,1 0-1 0,-3-1-2 15,0-1 0-15,0-1-4 0,0-3 0 16,0 1 2-16,0-2-5 0,0-2 0 16,0-3 5-16,0-1-7 0,0-2 9 15,0-1 1-15,0 0 6 0,0 0 8 16,0-1 12-16,0-5-5 0,0-1-17 15,0-1 3-15,0-3 3 0,2 1 5 16,2-3-7-16,1 1-7 0,-1-1-2 16,3 1-1-16,-1 1 0 0,2 1 1 15,-3 2 1-15,1 1 2 0,-1 0 2 16,0 2 2-16,0-1-3 16,2 2-4-16,-2-1 0 0,3 2-1 15,-3 0-2-15,0 2-2 0,2 1 0 16,-2 0 0-16,3 0 2 0,-2 1-1 15,1 5-2-15,2 1 1 0,-4 2 4 16,3 3 1-16,-3 2 2 0,2 1 0 16,-4 2 0-16,1-1-2 0,-1 0 0 15,-2-1-4-15,1-1-6 0,0-1-6 16,-1-1-10-16,1-2-25 0,-1 0-24 16,1-1-16-16,-2-3-43 0,2-2-43 15,-1-1-73-15,1-2-63 0</inkml:trace>
  <inkml:trace contextRef="#ctx0" brushRef="#br0" timeOffset="112878.36">11188 14184 313 0,'0'0'238'0,"0"0"-127"16,3 0 3-16,2 0-25 0,0 0-18 16,1-1-21-16,5-2 1 0,0 0-2 15,2 1-19-15,1-3-21 16,2 3-4-16,0-2-5 0,1 3-14 15,2 0-14-15,-2 0-27 0,3 1-33 16,0 0-32-16,8 0-38 0,-4 0-88 16,-5 0-78-16</inkml:trace>
  <inkml:trace contextRef="#ctx0" brushRef="#br0" timeOffset="113218.39">11631 13834 375 0,'0'0'83'0,"0"0"-83"0,0 0 93 16,0 0 2-16,0 0-47 0,0 0-21 15,0 0 0-15,14-27-5 0,-11 29 4 16,-3 4 13-16,0 4 12 0,0 5-15 16,-3 2 10-16,0 6-13 0,0 8-9 15,1-1-9-15,-1 3-10 0,1 7-4 16,-1 3-1-16,0 7-5 16,1 1-27-16,-1-6-7 0,1-14-16 15,1-7-23-15,-2-6-32 0,1 7-48 0,-1-4-54 16,2-1-121-16</inkml:trace>
  <inkml:trace contextRef="#ctx0" brushRef="#br0" timeOffset="113726.74">11827 14057 54 0,'0'0'84'0,"0"0"-11"15,0 0 61-15,0 0-36 16,0 0-22-16,0 0 0 0,30-28 1 0,-24 24-11 15,-3 1-10-15,0 2 1 0,2-1-16 16,-2 1-8-16,-3 1-12 0,2 0-6 16,-2 3-7-16,0 0-6 0,-2 3 1 15,-3 1 0-15,-3 0-1 16,-1 3-2-16,-4 1-9 0,1 1-5 0,-4-1-6 16,-3 2 4-16,3 1 1 0,-3 1-10 15,3-2 2-15,1 0 12 0,2 0 9 16,1-2 2-16,5 0 1 0,4-1 4 15,1 0 8-15,2-2 2 0,0-1-2 16,2 1-3-16,4-1 2 0,3 0 12 16,1 0-2-16,1-1-1 15,3 1 6-15,-1-1 1 16,4-1-6-16,-2-1-10 0,0 1-8 16,1-3-4-16,0 3-1 0,0-3-26 0,1 2-21 15,-2-2-25-15,0 0-49 16,7 1-30-16,-6-2-87 15,-1-1-84-15</inkml:trace>
  <inkml:trace contextRef="#ctx0" brushRef="#br0" timeOffset="114283.13">12044 14189 4 0,'0'0'131'0,"0"0"-38"0,0 0 7 0,0 0 14 16,0 0-40-16,1 0 2 0,3 0 7 16,-1 0-11-1,2 1-2-15,0-1-10 0,3 0-1 0,1 0-9 0,1 0-1 16,-2 0-23-1,3 0-13-15,0 0-7 0,0 0-6 16,-3-1-4-16,4 1-17 0,-2-2-18 0,2 1-14 16,-2 0-27-16,1 1-30 0,0 0-17 15,2-1-58-15,-1 1-65 0</inkml:trace>
  <inkml:trace contextRef="#ctx0" brushRef="#br0" timeOffset="114690.86">12380 13962 555 0,'0'0'200'16,"0"0"-147"-16,0 0 13 0,0 0-22 16,0 0-21-16,0 0-13 0,12-15-10 15,-12 15 0-15,0 5-19 0,3 4-1 16,-1 7 20-16,1 5 0 0,0 4 19 15,1 7-4-15,-1 6 1 0,-1 5 5 16,2-3 3-16,-1-5-5 0,0-8-13 16,0-7-1-16,2 4-5 0,-2 0 0 15,2 1-4-15,0-3-10 0,2 1-18 16,-2-4-5-16,2 1-31 0,-1-5-19 16,-1-2 0-16,6-1-68 0,-3-4-128 15</inkml:trace>
  <inkml:trace contextRef="#ctx0" brushRef="#br0" timeOffset="119930.77">17334 6156 117 0,'0'0'69'0,"0"0"9"15,-1-2 18-15,0 1-26 16,1 0-21-16,0 0-15 0,0 0 4 0,0 0-9 16,0-2-8-16,0 3-1 15,0-1-5-15,0 1 12 0,0 0-1 16,0 0 16-16,0 0-12 0,0 0-3 15,0-1-3-15,0 0-3 0,1 1-6 16,0-1-2-16,2-2-5 0,1 2-3 16,-2-1 0-16,4 1-3 0,-1 1-2 15,1-1 0-15,1-1 0 0,2 2 0 16,1 0 0-16,2 0 1 0,4 0 1 16,0 0 4-16,3 3 3 0,3 0 3 15,2 0 8-15,3 0 9 0,6 0-9 16,10 1 2-16,4-2 1 0,5 3-8 15,-2-3-5-15,-2 3-4 0,-1-2 0 16,4 1 1-16,2 1-4 0,3-3 0 16,0-1 0-16,1 3-1 15,-1-2-2-15,1-1-1 0,1 3 1 16,0-2 1-16,-1 1-1 0,2 2 0 16,2 1 1-16,1-1 0 0,1 0 0 15,3-2 0-15,1-1 2 0,0 1-2 16,1-1 6-16,2 0-2 0,2 3 2 15,0-3-4-15,4 2 2 0,-2-1-1 16,0-2-4-16,-3 2 0 0,-1-1 0 16,2-1 2-16,-2 0 0 0,3 1 3 15,2-1 5-15,-1-1-3 0,-2 1 0 16,2 0 1-16,-3-1-4 0,0 0-1 16,2 0-1-16,-2 0 0 0,3 0-2 15,-4 1 0-15,0-1 0 0,-3 1 0 16,-2 0 1-16,2 0-1 0,-2 0 0 15,1 1 0-15,-1-1 1 0,0 1-1 16,-2 0 0-16,-2 0 2 0,1-1 1 16,-2 3-1-16,-2-4-1 0,2 2 0 15,1-2-1-15,0 1 0 0,4-1 0 16,-3 0 1-16,1 0-1 16,-2 0 1-16,-2 0-1 0,0 0 0 15,-2-1 0-15,-2-1-1 0,-1-1 1 16,-1 2 0-16,-2 0-1 0,-3 0-5 15,0 0-5-15,-4 0-1 0,-5-1-2 16,0 0 3-16,-4 1-10 0,-6-1-7 16,-7 0-8-16,-5 1-18 0,-2-1-26 15,3-1-13-15,0 0-34 0,-1-3-31 16,-1-1-50-16,-7 1-9 0</inkml:trace>
  <inkml:trace contextRef="#ctx0" brushRef="#br0" timeOffset="122215.81">17405 5825 63 0,'2'0'48'0,"-2"0"-8"0,0 0 3 15,1 0-5-15,0 0-15 0,-1 0-5 16,0 0 8-16,0 0-5 0,0 0 3 15,0 0 6-15,0 2 5 0,1-1-3 16,0-1 9-16,0 1 3 0,2-1-4 16,0 0-4-16,1 0 0 0,1 0 4 15,0 0 1-15,5-4 1 0,0 1-10 16,0-2-9-16,4 1-4 0,0 0-2 16,2-2-5-16,0 0-1 0,2 1 0 15,0-5 2-15,4 2-6 0,0 0-4 16,0 0-1-16,0-3 2 15,3 1-3-15,-1-2 0 0,1 1-1 16,2-1 1-16,-3-1 0 0,5-1-1 16,-1 0-1-16,-1 1 1 0,1-3 0 15,0 1 0-15,-1-2-1 0,0 1-4 16,-3 0 5-16,2 0 0 0,-3 0 3 16,-1 1 2-16,-2 0 4 0,0-1-2 15,-2 1 10-15,0 1 1 0,-2-1-5 0,0 0 0 16,0 1-1-16,-2-1 0 0,0-1-2 15,0 0-2-15,0-1-2 0,-1 2 2 16,-1-2 0-16,1 0-1 0,-2 0-3 16,1 0-2-16,-1-1 0 0,0 0 1 15,2 0 0-15,-1 0 1 16,2-1 4-16,-3 1-1 0,2 0 2 0,0 1-1 16,-1 0 2-16,2-1-2 0,-2 1 0 15,1 0-4-15,-1-1 0 0,0 2-3 16,1-2 0-16,-1 2 0 0,2-3-1 15,0 3 0-15,-1-2 0 0,2 1 0 16,-2 0 0-16,2 0 1 0,0 0-1 16,0-1 1-16,-1 1-1 0,2 0 3 15,-3 0-3-15,2-1 1 0,-2 1 1 16,-1 1-1 0,0-2 0-16,0 2 2 0,-1 1-3 0,1-3 1 0,-2 3 0 15,2-1 0-15,-1-2-1 0,0 2 0 16,1-1 0-16,0-1 0 0,1 1 0 15,-1-1 1-15,2 0 0 0,-2 1 2 16,0-2-2-16,0 2 0 0,1 0 2 16,0-1-2-16,1 1-1 0,-2 0 1 15,1 0-1-15,-1 1 0 0,0 0 1 16,0-1-1-16,1 2 1 16,0-1-1-16,0 1 0 0,0 1 0 15,-1-1 0-15,0-1-1 0,1 2-1 16,-2-1 1-16,3 0 0 0,-1 1 1 15,-1 0 0-15,2 0 1 0,-1 0-1 16,1 0 0-16,-1 0 2 0,1 0-1 16,-1 0 0-16,0 0 0 0,2 0-1 15,-2 1 0-15,2 0 0 0,-1-1 0 16,1 2 0-16,-2-1 0 0,1 0-1 16,1 0 0-16,-1 1 0 0,1 0 0 15,1 0-3-15,-1 1 3 0,0 1 0 16,0 1-1-16,2-1 2 0,-3 1-1 15,2 1-1-15,-2 1-1 0,3 0 3 16,-1 2-1-16,0-2 0 0,0 2 0 16,2 1 0-16,-1 0 0 0,2 2-1 15,-1 0 1-15,0 0-2 0,1 0 2 16,-3 1 0-16,3 1-1 0,-2 0 1 16,2 0 0-16,-1 1 0 0,0 1-1 15,2 1 1-15,-1 1-1 0,0 1 0 31,1 1 2-31,-1 0-3 0,0 1 3 0,1 1 0 0,-1 2 0 0,2 0-1 16,-4-2 0-16,3 3 1 0,-1 0 0 31,0 2 0-31,2 0 1 0,-2 1-2 0,0 1 2 0,1-1-2 0,1 1 1 32,-2 3 0-32,3-2 0 0,0 1 0 15,-1 3 1-15,0-1 2 0,0 3-2 16,0-1-1-16,1 1 3 0,0 1-2 15,-1-1 1-15,1 1 0 0,1 0-2 16,-1 1 2-16,-1-1 0 0,1 1 1 16,2 1 3-16,-2 1 3 0,1 0 2 15,-1 2-4-15,1 2 4 0,-1-2-3 16,-1 1 2-16,2-1 2 0,-2 0-4 16,0 0-1-16,1 0 3 0,0 0-6 15,-1 0 0-15,1 0 2 16,0 0-2-16,2-1-2 0,-2 0 1 15,1 0-1-15,1-1 1 0,0 0 1 16,-1 1 2-16,0-1 0 0,2 1-1 16,-2 0 4-16,0 0-2 0,1-1 2 15,0 0-1-15,-1 1 1 0,-1-1-3 16,1 1 2-16,1-2-2 0,0 2 0 16,-1-2 0-16,1-1 0 0,0 2-2 15,-1-2 1-15,-1 1 0 0,2-3-1 16,-2 2-2-16,1-2 2 0,-2-1 0 15,3 0-1-15,-2-3 1 0,0 3-3 16,-1-3 3-16,1 0-1 16,-1 1-2-16,-2-1 0 0,0 0 1 15,-1-1-1-15,0 0 0 0,-1-2 0 16,-1 0-1-16,-1 0 1 0,0 1 0 16,0-2-1-16,-2-3 1 0,1 2-1 15,0 0 1-15,-2 0 0 0,2-2 2 16,-2 0 0-16,0 0-2 0,-1-2 2 15,-1 0-1-15,0-2 0 0,-1 1-1 16,0 1 1-16,-2-4-2 0,2 1 0 16,-3 1 2-16,1 0-2 0,-2-1 2 15,1-1-1-15,1-1 0 16,0 1 0-16,-1-2 0 0,0 1 0 16,-1-1 0-16,3 1 3 0,-2 2-2 15,1-2 1-15,-1 0 2 0,2 1 1 16,-1-2-1-16,0 0 1 0,1 0-2 15,0-2 0-15,-1 4 1 0,0-4-3 16,-1 0-1-16,-1 2 2 0,3-1-3 16,-3-1 1-16,1 0 0 0,-3 0-1 15,1 1-1-15,-2-2-8 0,0 0-12 16,-1 0-11-16,-1 0-10 0,0 0-6 16,0 0-8-16,0 0-18 0,0 0-19 15,0-1-31-15,-6-2-53 0,0 2-76 16,-3-4-131-16</inkml:trace>
  <inkml:trace contextRef="#ctx0" brushRef="#br0" timeOffset="123217.2">18291 5332 176 0,'2'-3'28'0,"1"1"0"16,2-1 54-16,-1-2-18 0,-1 2 5 15,0-1-15-15,-1 2-8 0,-1 0 0 16,0 1-8-16,-1 1-7 0,0 0-6 16,0 0-13-16,0 0-12 0,0 3-9 15,1 2 9-15,0 1 11 0,1 4 12 16,0 4-5-16,1 2-2 0,0 7-4 16,2 9-5-16,-2 10-1 0,0 9 5 15,0 4 4-15,1 1 5 16,-1-5 5-16,0-4 7 0,0 1 0 15,-1-5-11-15,4-2 3 0,-4-4-3 16,0-3-9-16,0-6 7 0,-1-7-3 16,0-6-5-16,-1 0 1 0,1 2-1 15,-1 0 0-15,0 1-3 0,0-4-4 16,0-2-3-16,0-4 0 0,0-1 0 16,0-4-1-16,0 0-13 0,0-2-12 15,0-1-7-15,0 0-12 0,0 0-16 16,1 0-43-16,2-4-63 0,0-1-149 15</inkml:trace>
  <inkml:trace contextRef="#ctx0" brushRef="#br0" timeOffset="124264.73">21199 5407 17 0,'0'-4'44'16,"0"3"26"-16,0-2-25 0,0 0 2 15,0 1-4-15,0-1 4 0,0 1-4 16,0 1-8-16,0-2-5 15,0 2 19-15,1-1-21 0,0 1-2 16,-1 0-4-16,1-1 5 0,1 0 6 16,-1 1 11-16,0 0-1 15,0 1-7-15,-1 0-7 0,0 0-2 16,0 0-6-16,0 0 0 0,0 0-2 16,0-1-1-16,0 1 0 0,1-2 6 0,-1 2-1 15,1 0-3-15,-1-1-1 0,1 1-5 16,-1-1-6-16,0 1 4 0,0 0-5 15,0 0-1-15,0 0-1 0,0-1 2 16,0 1 0-16,0 0-7 16,0 0 0-16,0 1-6 0,2 4-3 15,0 1 4-15,0 3 5 0,1 5 3 16,0 6 0-16,1 0 2 0,-1 4-1 16,-1 3-1-16,-1 7 3 15,-1 8-2-15,0 7 6 0,0 2 0 0,-1-2-3 16,-1-4-1-16,0-5-1 0,-1-2-4 15,2-9 1-15,0-3-1 0,-1 2-1 16,2 4 1-16,0 1 0 0,0-4 0 16,-1-7 0-16,1-8 5 0,0 5 1 15,0 0 8-15,0 3 7 16,0-3 2-16,0-3-5 0,0-2-2 16,0-4-4-16,0-3-7 0,0-2-1 15,0 0-2-15,0-3 0 0,0-2 0 16,0 0 1-16,0 0-2 0,0 0 2 15,0 0-4-15,0 0-5 0,1 0-13 16,-1 0-13-16,0 0-28 0,2-4-47 16,2-4-54-16,1 1-81 0,-1-1-182 0</inkml:trace>
  <inkml:trace contextRef="#ctx0" brushRef="#br0" timeOffset="124734.47">21370 5866 542 0,'0'0'39'0,"0"0"-39"0,0 0 18 15,0 0-18-15,0-2-54 16,0-5-125-16,0 0-46 0</inkml:trace>
  <inkml:trace contextRef="#ctx0" brushRef="#br0" timeOffset="124859.44">21641 5904 554 0,'0'0'75'0,"0"0"-75"15,0 0 44-15,0 0-44 16,0 0-78-16,0 0-172 0</inkml:trace>
  <inkml:trace contextRef="#ctx0" brushRef="#br0" timeOffset="125055.69">21905 6086 565 0,'0'0'106'0,"0"0"-106"16,0 0 149-16,0 0-88 0,0 0-45 15,3 32-16-15,-3-28-15 0,0-2-37 16,0-2-56-16,0 1-63 0,0-1-21 0,0 0-64 16</inkml:trace>
  <inkml:trace contextRef="#ctx0" brushRef="#br0" timeOffset="125212.29">21951 6204 482 0,'0'0'70'0,"0"0"84"16,0 0-56-16,0 0-42 0,0 0-37 16,0 0-19-16,0 0-37 0,0 0-83 15,0 0-99-15,-32 17-52 0</inkml:trace>
  <inkml:trace contextRef="#ctx0" brushRef="#br0" timeOffset="125370.75">21584 6153 659 0,'0'0'33'0,"0"0"-33"16,0 0-44-16,0 0-128 0,0 0-191 0</inkml:trace>
  <inkml:trace contextRef="#ctx0" brushRef="#br0" timeOffset="125512.69">21591 6102 445 0,'0'0'33'16,"0"0"9"-16,0 0 12 0,0 0-54 16,0 0-94-16,-35 0-167 0</inkml:trace>
  <inkml:trace contextRef="#ctx0" brushRef="#br0" timeOffset="125670.75">21574 6131 475 0,'0'0'70'0,"0"0"-13"0,0 0-13 15,0 0-44-15,0 0-11 0,0 0-133 16,0 0-62-16,0 0-32 0</inkml:trace>
  <inkml:trace contextRef="#ctx0" brushRef="#br0" timeOffset="125842.98">22109 6217 651 0,'0'0'78'0,"0"0"72"16,0 0-71-16,0 0-32 0,0 0-26 16,0 0-14-16,0 0-7 0,0 0-43 15,0 0-84-15,-5 4-6 16,-3-13-88-16,1-1-80 0</inkml:trace>
  <inkml:trace contextRef="#ctx0" brushRef="#br0" timeOffset="125999.2">21997 6143 544 0,'0'0'135'0,"0"0"-80"16,0 0 21-16,0 0-73 0,0 0-3 15,0 0-79-15,0 0-66 16,-39 9-119-16</inkml:trace>
  <inkml:trace contextRef="#ctx0" brushRef="#br0" timeOffset="126155.69">21630 6078 674 0,'0'0'0'0,"0"0"-45"0,0 0 45 15,0 0-95-15,0 0-112 16,0 0-119-16</inkml:trace>
  <inkml:trace contextRef="#ctx0" brushRef="#br0" timeOffset="126360.28">21552 5870 529 0,'0'0'0'0,"0"0"-3"15,0 0-95-15,0 0-160 0</inkml:trace>
  <inkml:trace contextRef="#ctx0" brushRef="#br0" timeOffset="127613.42">21572 5890 163 0,'0'0'69'15,"0"0"16"-15,0 0-10 0,0 0-19 16,0 0-16-16,-21-1 13 0,19-2 6 16,-1 2-4-16,1-3-23 0,1 0 7 15,0-3 11-15,1-3 0 0,0 0-5 16,1-4-10-16,3 0-1 0,2-4-8 15,2 0-11-15,3-4-9 0,2-2 0 16,4-1-3-16,1-2 2 16,4-2-3-16,6-6 4 0,9-7 0 0,10-5 4 15,4 0 3-15,4 5 3 16,1 6-4-16,-2 5-2 0,3 1 3 16,1 5 1-16,0-1 5 0,-1 6 6 15,-1-1-1-15,-5 3-7 0,-2 3-8 16,-2-2 3-16,-5 3-3 0,-3 3 4 15,-2 0-2-15,-3 3-5 0,-5-1 0 16,-9 3-2-16,-3 1-1 16,-4-1 2-16,3 0 2 0,-1 0 1 0,1-1-4 15,-4 3-1-15,-1 0 3 0,-4 1 2 16,0-2 1-16,-3 2-1 0,-1-1-2 16,-1 2 1-16,0 1 0 0,-2 0-2 15,0 1-1-15,0-2-4 0,0 2-1 16,0 0-5-16,0 0 1 0,0 0-7 15,0 0 1-15,-1 0-4 0,-1-1 5 16,-2 0 5-16,-3 0-3 0,-2-1 3 16,-3 0 4-16,-2 0 0 0,-3 0-1 15,-1-1 1-15,-3 1 0 0,-1-3-1 16,-1 3 0-16,1-1-1 0,-1-1-2 16,2 2 4-1,2-1 1-15,0 1 0 0,5 2 1 0,1-2 0 0,3 2 0 16,3 0 2-16,3 0 2 0,-2 0 2 15,6 0-2-15,0 0 3 0,0 0-6 16,0 0 0-16,0 0-2 0,0 0-1 16,0 0-2-16,3 0-1 0,3 0 3 15,0-1 1-15,2 1 3 0,3 0-1 16,2 0 2-16,3 0-2 0,-1 0 1 16,1 2-1-16,2-1-1 0,3 0 1 15,0 0 0-15,3 2-1 0,1 0 1 16,1 1-2-16,0-1 0 15,-2 1 0-15,-1-1 0 0,0 0 0 16,-3-1 1-16,-4 0-1 0,-2-1 1 16,-3 2 1-16,-4-2-1 0,-3 0 3 15,-1 0 0-15,-1-1 3 0,-2 0 2 16,0 1 3-16,0-1 3 0,0 0-2 16,0 0-3-16,0 0-4 0,0 0-6 15,0 0-3-15,0 2-3 0,0 1-7 16,-3 2 10-16,0 3 3 0,0 2-2 15,-2 3 2-15,-1 2 0 0,-1 3 1 16,-3 0 0-16,1 1 0 16,0 1-1-16,-2 1 1 0,2-3 0 15,-1 1-1-15,0-1 0 0,2-1 1 16,1-2-1-16,0 0 0 0,1-2 0 16,-1-1-3-16,3 0-18 0,-1-3-9 15,2-2-10-15,2 0-16 0,0-1-19 16,1-1-17-16,0-1-26 0,1 1-8 15,3-3-32-15,8 1-62 0,0-3-45 16</inkml:trace>
  <inkml:trace contextRef="#ctx0" brushRef="#br0" timeOffset="128430.63">23090 4739 150 0,'0'-2'58'16,"0"0"19"-16,0 1 12 0,0-2-8 16,0 2-64-16,0-2 16 15,-1-1-32-15,-1 2 13 0,1-1-3 0,-3 2-16 16,0 1 8-16,-4 0-3 0,1 4 2 15,-1 2 5-15,0-1-4 0,-2 4 2 16,2-1-3-16,0 2-2 0,0 2 1 16,0 1 2-16,2 2 3 0,1 0 5 15,2 0 3-15,-1 1 5 0,3 0 3 16,1 0 7-16,0-1 3 16,5 0-1-16,-1-1-6 15,1 0-2-15,1-1 1 0,1-2 5 0,1-2 6 16,0-1 4-16,2-2 6 15,0-2 3-15,1-1 8 0,2-3-7 0,1 0-4 16,1-3-11-16,0-1-8 0,1-3-2 16,0-2 3-16,-1-2 0 0,0-1-7 15,-3-3-9-15,2-2-1 0,-4-1-4 16,-3-1-4-16,0 1 1 0,-4-1-3 16,-3 2-1-16,0 2-2 0,-3 1-4 15,-4 3-4-15,-2 1-3 0,-2 3 1 16,-2 2-1-16,-3 3-1 0,-2 2 1 15,1 0-9-15,-2 4-8 0,2 2-5 16,2 1-10-16,1-2-17 16,1 1-13-16,2-1-16 0,1 1-20 15,3-1-9-15,1 4-31 0,2-3-58 16,2 0-6-16</inkml:trace>
  <inkml:trace contextRef="#ctx0" brushRef="#br0" timeOffset="128587.91">23447 4999 700 0,'0'0'57'0,"0"0"6"0,0 0-47 16,0 0-16-16,0 13-100 0,0-12-77 15,-6-1-17-15,2 0-17 0</inkml:trace>
  <inkml:trace contextRef="#ctx0" brushRef="#br0" timeOffset="129235.3">23686 4748 229 0,'0'0'108'0,"0"0"-66"15,0 0 27-15,0 0-2 0,0 0-31 16,0 0-5-16,13-32 3 0,-11 27 10 16,-1 1-7-16,0-1-8 0,0 1-3 15,-1-1-3-15,0 0-4 0,0-2-9 16,-1 3-6-16,-1 0-4 0,-1 0 0 15,-1 2-4-15,-1 2-2 0,-1 0-5 16,-2 0-6-16,-2 0-6 0,-2 4 3 16,2 4 7-16,-2 2 1 0,-1 4 9 15,1 1-1-15,0 4-1 0,2 3 5 16,1 0 3-16,2 2-2 0,2-1 6 16,2-2 11-16,3 0 2 0,0 0 3 15,4-5-4-15,4 2 0 0,0-2 0 16,2-2 12-16,1-5 17 0,1-1 7 15,1-4 2-15,2-2-5 0,0-2-8 16,2-3-8-16,0-4-7 0,-2-3-8 16,1-3-2-16,-2-5-12 0,-2-2-7 15,0-1-11-15,-4 0-5 0,-2 4 8 16,-4 1 6-16,-2 5-3 0,0 1-5 16,-4 1-13-1,-2 2-22-15,-4 0-9 0,-2 3-13 0,-1 0-22 16,0 3-24-16,1 0-13 15,-1 1-69-15,2 1-43 0,3 0 23 16</inkml:trace>
  <inkml:trace contextRef="#ctx0" brushRef="#br0" timeOffset="129926.74">23916 4710 131 0,'0'0'118'0,"0"0"-40"0,0 0 18 15,2-3-63-15,-2 2-11 0,0 1 0 16,0-1 7-16,0-1 14 0,0 1 8 16,0-1-4-16,0 0-7 0,0-1-4 15,1-2-7-15,1 1-6 0,2-1-4 16,0-2 1-16,1 0-3 0,3 1-15 15,-1 0-1-15,1 1 5 0,2-2 2 16,-2 0-1-16,0 3-2 0,0 0 2 16,0 1-3-16,0 3-2 0,-3 0 0 15,-1 0 3-15,1 0-5 0,-2 4 0 16,2 2-1-16,-2 5 1 0,0 3 0 16,-1 3 3-16,-1 3-1 0,0 1 0 15,-1 2 4-15,-1-1-1 0,-2-1 3 16,-3 0 1-16,1-3 0 0,-3 1-3 15,2-3 2-15,-2 0-2 16,-2-2-3-16,3-3 2 0,0 0 4 16,1-2 0-16,1-2 7 0,-1 0-9 15,2-4 0-15,2 0 1 0,0-1 6 16,2-2 12-16,0 0 6 0,0 0 10 16,0 0 7-16,1 0-8 0,1 0-8 15,3 0-6-15,3 0-3 0,1 0-10 16,3 0-8-16,3 0-1 0,0 0-1 15,1 0-1-15,0 0-3 0,2 0 0 16,-2 0-13-16,1 0-19 0,-1 0-16 16,0 0-9-16,-2 0-20 0,0 0-17 15,-1 0-24-15,2-2-28 0,-5-2-60 16,-2 0-122-16</inkml:trace>
  <inkml:trace contextRef="#ctx0" brushRef="#br0" timeOffset="130513.47">24308 4625 268 0,'0'0'116'0,"0"0"-8"15,0 0 4-15,14-8-46 0,-10 6-7 16,-3 0-7-16,0 2-23 0,-1-1-11 16,0 1-3-16,0 0-15 0,0 0 0 15,-2 0-15-15,-3 1-1 0,-1 4 16 16,-2 2 2-16,-3 1-2 0,1 2-4 15,-1 1-9-15,0-1 5 0,0 0 6 16,3 0 0-16,-1 1-2 0,2-3-1 16,2 0-2-16,2 1-1 0,1-1 3 15,2-1 5-15,0 2 0 0,4-3 6 16,2 0 8-16,2 1 12 0,3-2 1 16,1 0-5-16,3-1-4 0,-1-1-4 15,2-2-8-15,-2 1-5 0,1 0 1 16,3 1 0-16,-2 1-2 0,0 0-1 15,1 2 1-15,-2 0 4 0,-1 0 0 16,-4 1 2-16,-2-2 4 0,0 1 3 16,-2 1-1-16,-2 0-1 0,-2 0 2 15,-2 2-9-15,0-1 1 16,-4 1 2-16,-4 0 1 0,-1 1 0 16,-2-3 0-16,-4 1 3 0,2-1-8 15,-4 0 1-15,1 0-2 0,-1 0-2 16,0-3-16-16,2-1-19 0,-1 0 2 15,2-2-20-15,1-1-26 0,1 0-30 16,-1-7-57-16,3-1-62 0,3-2-62 16</inkml:trace>
  <inkml:trace contextRef="#ctx0" brushRef="#br0" timeOffset="130701.66">24381 4653 663 0,'0'0'55'0,"0"0"12"15,0 0-31-15,44-22-30 0,-26 14-5 16,-1 1-1-16,1-1-11 0,0-1-8 16,3 0-2-16,-2 0-14 0,3 2-8 15,1-1-20-15,14-3-41 0,-6-1-65 16,-2 4-116-16</inkml:trace>
  <inkml:trace contextRef="#ctx0" brushRef="#br0" timeOffset="131491.24">17744 6055 649 0,'0'0'149'0,"0"0"-113"0,0 0 26 0,0 0-2 16,0 0-60-16,0 0-35 15,0 0-36-15,-4-2-17 0,7-5-94 0,4 1-169 16</inkml:trace>
  <inkml:trace contextRef="#ctx0" brushRef="#br0" timeOffset="131648.87">18115 6024 583 0,'0'0'79'0,"0"0"-79"0,0 0 150 16,0 0-85 0,0 0-50-16,0 0-15 0,0 0-68 15,0 0-31-15,0 0-166 0</inkml:trace>
  <inkml:trace contextRef="#ctx0" brushRef="#br0" timeOffset="131805.53">18235 5863 582 0,'0'0'115'0,"0"0"-8"0,0 0-11 0,0 0-58 15,0 0-38-15,0 0-23 0,0 0-72 16,-30-36-77-16,22 24-200 0</inkml:trace>
  <inkml:trace contextRef="#ctx0" brushRef="#br0" timeOffset="131947.03">17995 5795 681 0,'0'0'79'0,"0"0"-79"0,0 0 90 16,0 0-90-16,0 0-37 0,-38-10-101 15,27 0-214-15</inkml:trace>
  <inkml:trace contextRef="#ctx0" brushRef="#br0" timeOffset="132087.28">17839 5914 507 0,'0'0'22'0,"0"0"-22"0,0 0 32 15,0 0-32-15,0 0-140 0,0 0-180 16</inkml:trace>
  <inkml:trace contextRef="#ctx0" brushRef="#br0" timeOffset="132243.49">17995 5979 449 0,'0'0'64'0,"0"0"-64"0,0 0 184 15,0 0-104-15,0 0-51 0,0 0-29 16,0 0-51-16,0 0-46 0,0 0-112 15,-6 23-99-15</inkml:trace>
  <inkml:trace contextRef="#ctx0" brushRef="#br0" timeOffset="132698.9">17771 5021 524 0,'0'0'58'0,"0"0"-58"16,-6-46 130-16,4 28-30 16,1 2-56-16,0 2-7 0,0 3-10 15,-1 1 7-15,2 3-11 0,-1 3-16 16,0 1 2-16,1 2-8 0,0 1-1 16,0 2-21-16,0 4-3 0,0 6 12 15,2 5 12-15,2 7 4 0,0 5-2 16,3 8 2-16,2 15-2 0,1 13 2 15,3 3-3-15,-1 2 1 0,0-7-1 16,-1-6 0-16,-1-4 2 0,0-3-2 16,0-4 0-16,-2-3-1 0,0-3-2 15,-2-5-17-15,-2-6-8 16,2-4-6-16,-4-7-24 0,0 0-21 16,2-1-28-16,-2 4-82 0,0-3-77 15</inkml:trace>
  <inkml:trace contextRef="#ctx0" brushRef="#br0" timeOffset="133377.25">17750 4907 106 0,'0'0'123'0,"0"0"-53"0,0 0 8 16,0 0-1-16,3 0-16 0,-3 0-2 16,0 0 6-16,0 0-1 0,0 0-23 15,-1 0-14-15,0 2-3 0,-1-1-14 16,-1 1-4-16,-3 2-3 0,-1 0 0 16,-1 4-2-16,-4 2 0 15,1 1 0-15,-2 3 0 0,-1 1-1 0,1 0 1 16,-3 2 1-16,4-3-1 15,0 1-1-15,1-2 0 0,3-2-1 0,1-2 1 16,3-2 1-16,-2-2 0 0,5-2 0 16,0-2 1-16,1-1 4 0,0 0 18 15,0 0 38-15,2-6 25 0,1-2-40 16,2-6-32-16,1-2-2 0,0-7-5 16,1-2-3-16,4-11-3 0,1-6 0 15,-1 5 3-15,1 6-4 0,-5 9 7 16,-1 8 31-16,-1-1-15 0,2 0-6 15,-1 3 1-15,-2 3 1 0,-1 2 0 16,-1 3-6-16,-1 1-5 16,1 3-4-16,-2 0-5 0,1 0-7 0,2 2-1 15,2 4 0-15,4 3 6 16,0 2 1-16,2 2 1 0,1 2 2 16,1 0 0-16,0 0 0 0,-1 0-1 15,2 1 0-15,0-1-1 0,-1 0-5 16,0-2-11-16,-2-1-8 0,-1 1-12 15,0-2-15-15,-1-1-35 0,-2-2-36 16,3 0-61-16,-3-3-89 0,-2-2-136 16</inkml:trace>
  <inkml:trace contextRef="#ctx0" brushRef="#br0" timeOffset="134030.19">16933 3931 470 0,'0'0'61'15,"0"0"-61"-15,-13-20 92 0,5 11-42 16,0-1-33-16,0 1-6 0,-1 1-2 15,1 0 11-15,0 1-18 0,0 2 7 16,1 0-9-16,-2 2 0 0,2 2 0 16,-2 1 0-16,0 2-4 0,-2 5-1 15,-1 1 4-15,0 3-3 0,-1 4 4 16,2 0-1-16,-3 4 0 0,3 2-2 16,0 2-4-16,2 2-8 0,3-1 1 15,2 3 7-15,1-1 5 0,3 0 2 16,0-3 2-16,2 0 6 0,3-2 12 15,1-3 10-15,3-2 2 0,1-3 1 16,0-2 7-16,1-3-8 0,2-2 7 16,0-4 26-1,1-2-6-15,2-2-1 0,1-7-8 16,-1-2-24-16,0-3-6 0,-2-2 7 16,0-6 0-16,-4-3-5 0,-1-11-5 0,-7-9-3 15,-2-8-2-15,-2 7-5 16,-3 12-4-16,0 13-3 0,-1 8-1 15,-2 2-6-15,-2-1-10 0,-2 1-35 16,-5 4 0-16,3 4-36 0,-5 1-45 16,1 2-42-16,-4 11-57 0,5-3-98 15</inkml:trace>
  <inkml:trace contextRef="#ctx0" brushRef="#br0" timeOffset="134172.21">17053 4130 717 0,'0'0'152'0,"0"0"9"0,0 0-44 0,0 0-98 15,0 0-19-15,2 4-27 0,-2-4-86 16,-1-2-3-16,-5-4-88 0,1 1-165 16</inkml:trace>
  <inkml:trace contextRef="#ctx0" brushRef="#br0" timeOffset="134643.43">17349 3857 212 0,'0'0'77'0,"0"0"56"0,0 0-67 15,-8-37-53-15,4 27-13 0,0-1-21 16,0 4 7-16,0-1 2 0,0 4 3 16,-2 1-2-16,-1 3 10 0,0 0-4 15,-1 5 5-15,-1 4 2 0,-2 2 5 16,1 3 17-16,0 2-23 0,0 4 13 15,2-1-10-15,1 4 3 0,3 0-1 16,2 0 12-16,2 0 12 0,0-1 18 16,4-2 7-16,2-2-4 0,2 0 0 15,2-4 0-15,2-2 2 0,-1-3-2 16,2-4 8-16,-2-2 14 0,1-3-2 16,3 0-6-16,-2-6-12 0,1-2-25 15,-1-5-1-15,-1-2-5 0,-2-6-4 16,-2-5-17-16,-1-6-1 0,-3 0-34 15,0 0-25-15,-4 2-4 0,0 10-2 16,-2-1-5-16,-4 6-50 0,-2 5-45 16,-8 5-61-16,1 3-47 0</inkml:trace>
  <inkml:trace contextRef="#ctx0" brushRef="#br0" timeOffset="135211.44">17508 3817 410 0,'0'0'123'0,"0"0"-31"0,0 0-7 16,7-34-57-16,-4 22-19 0,2 2-7 16,-1-2 2-16,2 1 4 15,-1 1 7-15,0 1 13 0,0 0 2 0,0 0 0 16,1 1-3-16,1 2-9 16,1-1-2-16,-2 4-9 0,0-1-3 0,3 2-2 15,-2 2-2-15,0 0 0 0,1 2-3 16,2 5-2-16,0 1 1 0,-1 4-4 15,2 2 1-15,-1 3 6 0,-3 1-1 16,0 1 1-16,-2 2 0 0,-2-3-2 16,-2 2-2-16,-1-1-7 0,0-2 0 15,-4 0 1-15,-2-1 5 0,-2-3 2 16,1 0 4-16,0-1 2 16,-2-3 0-16,2 0 2 0,0-1 0 15,2-3 6-15,1-2 5 0,2 0 5 16,0-1 8-16,2-2 6 0,0 0 14 15,2 0-10-15,4 0-3 0,2 0 36 16,4 0-13-16,4 0-21 0,2 0-15 16,1-1-10-16,2-1-8 0,1-1-4 15,-3 1-3-15,1-2-29 0,-1 0-22 16,-1 0-17-16,1-1-16 0,-2 0-33 16,5-7-30-16,-5 3-56 0,-1-2-124 15</inkml:trace>
  <inkml:trace contextRef="#ctx0" brushRef="#br0" timeOffset="135696.29">18071 3570 466 0,'0'0'86'0,"0"0"15"15,0 0 26-15,0 0-70 0,15-35-26 16,-15 26-31-16,0 1 0 0,-1 1-25 16,-4 0-8-16,-1 1-20 0,-1 3 40 15,0 1-41-15,-2 2 36 0,-1 3 16 16,-1 4-32-16,-2 2 32 0,2 0-3 16,1 2 1-16,-1 2-3 0,2 0 3 15,1-2 6-15,-1 2-2 0,4 0 0 16,1-1 0-16,0-2 0 0,4 1 5 15,0-2 5-15,0-1 1 0,5 1 2 16,2-2 2-16,2 0-3 0,2-1-1 16,0 0-5-16,3-1 1 0,0-1 2 15,3 0 1-15,-1 1-3 0,1-3 0 16,1 3 6-16,-3-3 6 16,0 3 6-16,-2-1-3 0,1 1-6 15,-4 1-6-15,-1-1-2 0,0 3 3 16,-2-2 0-16,-2 2 1 0,-2 0-1 15,-2 0-5-15,-1-1 0 16,-3 4 5-16,-6-1-1 0,0-2-2 0,-4 1 0 16,-3 0-1-16,0-2-3 0,-1 0-4 15,2-3-12-15,-3 1-36 0,3-2-36 16,-1 0-47-16,-4-3-70 0,4-4-18 16,2 0-40-16</inkml:trace>
  <inkml:trace contextRef="#ctx0" brushRef="#br0" timeOffset="135931">18104 3512 686 0,'0'0'112'0,"0"0"-38"0,0 0-7 0,47-28-50 16,-27 18-13-16,2-1-4 0,1-1-11 16,1 2-10-16,1-1-19 0,0 1-12 15,4 2-12-15,17-5-30 16,-8 3-71 0,-3-1-130-16</inkml:trace>
  <inkml:trace contextRef="#ctx0" brushRef="#br0" timeOffset="154985.96">2384 15852 57 0,'0'0'44'0,"0"0"6"16,0 0 17-16,0 0 8 0,0 0 2 16,-8-4 14-16,8 4-13 0,-1-1-20 15,1 1-3-15,0-2-8 0,-1 1-4 16,1 1-2-16,0 0-4 0,0-3-9 16,0 0-11-16,0-2 2 0,2-1-9 15,3-3-10-15,1-1 0 0,2 0 3 16,2-2-3-16,3 1 0 0,0 2 0 15,1 2 0 1,-2 1 2-16,-1 2 0 0,1 0 0 0,-3 4 2 0,1 0-4 16,1 1 0-16,-1 5 0 0,2 3 1 15,-1 3 1-15,0 3-1 0,0 5 0 16,-1 2 3-16,-2 3-3 0,-1 3 2 16,-2 0 2-16,-3 2-3 0,0-1 1 15,-2-1 0-15,0-3 0 16,-3-1-2-16,0-2 0 0,-2-4-1 15,2-2 3-15,-1-4-2 0,1-5-1 16,1-1-2-16,1-4 2 0,1-2 0 16,0-2 1-16,0-7-1 0,0-3-3 15,0-5-2-15,4-4 2 0,2-3 3 16,2-2 2-16,2-8 7 0,2-4 6 16,1 3 0-16,-2 6 6 0,-2 5-3 15,1 9 12-15,-1-4 1 0,3 0-6 16,0 4-8-16,-1 2-2 0,-2 3-3 15,0 4-3-15,-2 2 2 16,0 2-4-16,0 2-7 0,2 0 0 16,1 4 0-16,-1 3 2 0,1 4-1 15,-2 3 3-15,0 3 4 0,-2 3-2 16,-1 2 1-16,-1 0 3 0,-1 3-6 16,-1-2 1-16,0 1-5 0,-1-1 0 15,1-1 0-15,-1-1-25 0,1-2-30 16,0-2-37-16,0 1-28 0,1-2-32 15,1 3-57-15,3-4-103 0</inkml:trace>
  <inkml:trace contextRef="#ctx0" brushRef="#br0" timeOffset="155249.07">2979 15970 485 0,'0'0'132'16,"0"0"-55"-16,0 0 54 0,0-2-49 16,0 1-25-16,0 0-3 0,2-2-16 15,1 1-14-15,1 0-4 0,3-1 2 16,0 0-12-16,1 0-7 0,1 1 0 16,2 1-3-16,2-1 0 0,1 1-2 15,2 1-4-15,3-1-15 0,2 0-37 16,2 0-18-16,2-1-29 0,2-1-27 15,14-2-30-15,-6 1-74 0,-3-1-29 16</inkml:trace>
  <inkml:trace contextRef="#ctx0" brushRef="#br0" timeOffset="155549.79">3554 15589 549 0,'0'0'38'0,"0"0"20"16,-5-33 93-1,1 18-76-15,3 2-29 0,1 3-6 0,-2-1-19 0,2 4-17 16,-1 2 48-16,1 3-30 0,-1 2-11 16,0 0-10-16,1 7 0 0,-2 4-1 15,0 5 7-15,-1 5 6 16,-1 12-5-16,0 11-3 15,-1 10-4-15,-1 4-1 16,2-2 0-16,1-6-6 0,1-9-16 16,1 0-10-16,1-3-29 0,0-3-16 0,0-6-28 0,0 3-32 15,0-10-117-15,0-3-146 0</inkml:trace>
  <inkml:trace contextRef="#ctx0" brushRef="#br0" timeOffset="155993.82">3698 15754 545 0,'0'0'56'0,"0"0"-56"15,0 0 130-15,33-41-47 16,-21 28-37-16,-3 0-3 0,0 1-14 0,0 3-10 16,-3 1-2-16,-1 2-12 0,-2 1 3 15,0 3-4-15,-3 2-4 0,0 0-3 16,-1 2-23-16,-4 5-2 0,-3 2 0 16,-7 5 3-16,0 4-12 0,-5 3-4 15,-3 1 12-15,1 3 10 0,-1 1-4 16,1 1-7-16,2-2 0 0,0-1 0 15,3-1 15-15,4-1 15 0,1-3 0 16,3 0 11-16,3-4 19 16,3-1 7-16,2 0 1 0,1-1-4 15,4-2-4-15,4-1 8 0,2-1 6 16,2 1 1-16,5-2 8 0,1 1-4 16,2-1-9-16,1 0-13 0,1 0-19 15,1 0-6-15,1-1-2 0,0 0-11 16,-1-1-37-16,2 0-33 0,0-1-52 15,8-1-49-15,-5-1-119 0</inkml:trace>
  <inkml:trace contextRef="#ctx0" brushRef="#br0" timeOffset="156307.64">3984 15941 639 0,'0'0'71'0,"0"0"-71"0,0 0 110 0,0 0-28 31,0 0-23-31,0-1 2 0,1 0-28 0,1-1-5 0,2 0-14 0,2-1-1 31,1 1-1-31,3 1-5 0,1 0-6 0,2 0-1 0,3 1-2 0,0 0-20 16,3 0-19-1,1 0-35 1,1 0-50-16,1 0-37 0,10 4-32 16,-4 0-73-16</inkml:trace>
  <inkml:trace contextRef="#ctx0" brushRef="#br0" timeOffset="156682.6">4457 15843 231 0,'0'0'131'0,"0"0"-41"16,0 0 47-16,0 0-32 0,0 0-8 16,0 0-27-16,28-35-29 0,-26 31-10 15,-1 2-2-15,-1 0 15 0,1 2 1 16,-1 0-9-16,0 0-12 0,1 2-15 16,-1 2-4-16,2 4 10 0,-1 1 7 15,1 3-10-15,-1 1-5 0,0 1-4 16,-1 0-2-16,0 3 3 0,0 1-4 15,0 0-9-15,0 1-8 0,0-1 3 16,0 2-5-16,0-2-8 16,0 0-9-16,0-2-13 0,2 0-19 15,0-1-5-15,1 1-31 0,0-3-19 16,0 0-47-16,3 0-39 0,-1-4 12 16</inkml:trace>
  <inkml:trace contextRef="#ctx0" brushRef="#br0" timeOffset="157311.6">5174 15781 369 0,'0'0'94'0,"6"1"20"0,-2-1 17 0,2 1-67 16,0-1-19-16,2 0 1 0,3 0-17 15,-1 0-13-15,1-2-6 0,2 2 5 16,1 0 0-16,1-1-9 0,1 1-6 16,1 0 0-16,0 0 0 15,1 0-5-15,1 0-25 0,-1 0-35 16,1 1-47-16,3-1-42 0,-2 1-117 16,-4 0-45-16</inkml:trace>
  <inkml:trace contextRef="#ctx0" brushRef="#br0" timeOffset="157498.73">5215 15939 714 0,'0'0'23'0,"0"0"0"0,0 0 135 16,0 0-78-16,0 0-27 15,0 0 1-15,44-3-22 0,-25-2-26 16,1 0-6-16,3-1-21 0,0 2-17 15,2 0-20-15,3 0-19 0,7 0-20 16,14-2-66-16,-6 2-126 0,-4 0-77 0</inkml:trace>
  <inkml:trace contextRef="#ctx0" brushRef="#br0" timeOffset="160701.54">6269 15689 42 0,'0'0'28'0,"0"0"-1"0,0 0 36 16,-3-2-6-16,3 1-19 0,0 1-1 16,0-2-1-16,0 1-4 0,0 0 6 15,0 1 11-15,0 0 18 16,0 0-15-16,0 0-9 0,0 0-8 15,0 0-6-15,0 0-3 0,0 0-4 16,0 0-7-16,0-1 2 0,0 0 2 16,2-3-8-16,2 1-3 0,2-2 1 15,2-2 0-15,5 0 3 0,4 1 5 16,-1 0 10-16,4 2 6 0,1 1 1 16,3 1 5-16,0 2 3 0,1 0-8 15,-1 0-9-15,2 5-7 0,-2 2-2 16,0 2-2-16,-2 4-5 0,-3 1-4 15,-3 3-2-15,-4 1-2 0,-6 1 1 16,-5 2 1-16,-3-1-3 16,-9 2-8-16,-7-1-16 0,-3 1-9 15,-4-2-4-15,-1-2-1 0,1 0 10 16,1-4 19-16,4-3 4 0,3-2 2 16,5-2 3-16,5-3 1 0,1-2 4 15,5-1 21-15,1-1 13 0,1 0-4 16,3-3-4-16,2-1-7 0,2-2-7 15,1 1-7-15,4 1-3 0,-1 0 1 16,2 3-4-16,3-2-2 0,1 3 1 16,-1 0-2-16,3 2 1 0,0 1 0 15,1 3 6-15,1 3-3 0,0 0-2 16,0 2 1-16,-1 1-1 0,-3 1 3 16,-1 0-1-16,-2-1 2 0,-4 2 4 15,-3-2 3-15,-4 1 11 0,-4 0 14 16,-2 0-6-16,-6 0-4 0,-5 0-5 15,-6-1-8-15,-4 0-4 0,-9-1-5 16,2-2-2-16,-1-1-1 0,0-4-3 16,5 0-1-16,-3-1-13 0,0-1-18 15,3-1-7-15,-1-1-9 0,3 0-5 16,3 0-13-16,6 0-14 0,3-2-15 16,6 1-16-16,3-3-34 0,9-6-53 15,4 1-136-15</inkml:trace>
  <inkml:trace contextRef="#ctx0" brushRef="#br0" timeOffset="161375.87">7153 15756 260 0,'0'0'61'0,"3"-18"16"16,-2 9 67-16,-1-4-55 0,0 0-25 16,-3 0-9-16,-2 0-4 0,-1 3-2 15,-1-1-8-15,-1 2-4 16,-2 2-15-16,1 0-12 0,-2 4 0 16,-1 1 1-16,-1 2-9 0,-1 0-2 0,-1 4-2 15,-1 3 1-15,-2 4-2 0,-1 2 0 16,-1 4 3-16,-1 4 0 15,1 1-1-15,4 2 1 0,0 1-3 16,6 3-8-16,2-1 4 0,5 4 7 16,2-2 1-16,2-1 15 0,6 0 12 15,3-1-5-15,4-3 9 0,1-2-10 16,2-1-7-16,1-3 6 0,3-1 3 16,2-1 4-16,-1-3 4 15,-1-3-9-15,2-2-1 0,-1-2 13 0,-1-4 4 16,2-2-2-16,-3 0-7 0,0-6-8 15,1-2-11-15,-1-1 0 0,-1-2-2 16,1-2-3-16,-5-1 3 0,2 0-3 16,-3-1-2-16,1 0 1 0,-3-2-1 15,0 1-2-15,-2-1 2 0,-2 0-1 16,0 0-2-16,-2-1 0 16,-2 2 1-16,-1-1-1 0,-2 0-1 0,-1 1 0 15,0-1 0-15,0 3-3 16,-3-2 2-16,-2 2 0 0,-1-1 0 15,-1 2 1-15,0 0-1 0,1 0-1 16,-2 1 0-16,-2 0-1 0,1 0-3 16,-1 2-1-16,-1-1 0 0,0 2 2 15,1 1 4-15,-2-1 1 0,2 2 0 16,-3 1-1-16,0 1 1 0,1 2 0 16,-1 1-2-16,1 1 1 0,0 1 0 15,2 0-1-15,-1 0-1 0,-1 1-8 16,4 1-17-16,0 2-20 0,1 1-22 15,1 2-28-15,3 1-32 0,3 1-36 16,0 0-62-16,1-4-142 0</inkml:trace>
  <inkml:trace contextRef="#ctx0" brushRef="#br0" timeOffset="190984.5">21120 6696 1 0,'0'0'48'0,"0"0"-4"15,0 0-1-15,0 0 14 0,0 0 0 16,0 0-12-16,0 0-4 0,0 0-2 15,0 0 5-15,0 0 3 0,0 0-4 16,0 0 1-16,0 0-5 0,0 0-1 16,0 0-5-16,0-1-12 15,0-4-8-15,0 3-2 0,2-2-1 16,0 1 3-16,3-1-4 0,-1-2 3 16,-1 0-3-16,2 1 1 0,0-1 7 15,1 1 0-15,-1-1 2 0,2 2-3 16,-1 0 1-16,0 1-2 0,0-1-1 15,0 1-2-15,2-1-1 0,-3 1-2 16,1 1-5-16,1 0-1 0,-1 0-2 16,2 0 0-16,-3 1 0 0,1 1 0 15,-1 0-1-15,-1 0 0 0,1 0 0 16,1 1-2-16,0 2 1 0,-2-1-1 16,1 3 2-16,-1 0 0 0,1-1-2 15,0 2 2-15,-2 0 2 0,1 1-1 16,0 1 1-16,-1-1-1 0,-1 2 1 15,0 1 0-15,-1 1-1 16,-1 0 2-16,0 1 1 0,0 0-2 16,-2 0 3-16,-1 2 2 0,-2 0 2 15,0 0 3-15,0 0-2 0,-1 0-3 16,0-1-2-16,1 0 0 0,-1-2-2 16,1 1 0-16,-3 0-1 0,2-3 3 15,-2 3-2-15,0-3-2 0,-1 0 5 16,-1-1-3-16,0 1 1 0,-1-1 1 15,1-1 0-15,0 1 0 0,1-2 0 16,-1 0-2-16,2-2-1 0,0 1 0 16,1-1-2-16,0 0 0 0,1 1 1 15,1-2-1-15,1 1 0 0,-1 0 0 16,1-1 0-16,1-1-1 0,0 1 1 16,1-2-2-16,1 0 0 0,0 0 1 15,1-1-2-15,0 0-1 0,0 0 3 16,0 1-1-16,0-1 2 0,0 0 0 15,2 1 3-15,2-1 2 0,1 0 4 16,2 0 3-16,1 1 3 0,2 0 2 16,3 0 3-16,-1 0 1 0,3 0 0 15,1 0 0-15,2-1-3 0,0 0-8 16,0 0-7-16,-3 1-3 0,1-1 0 16,-3 0-3-16,-1 0-17 0,-1 0-27 15,-2 0-23-15,2-1-37 0,-4 0-43 16,2-1-69-16,-2 0-118 15</inkml:trace>
  <inkml:trace contextRef="#ctx0" brushRef="#br0" timeOffset="191471.7">21549 6947 144 0,'1'0'87'0,"2"1"-61"0,1 1 104 16,3-1-24-16,-3 2-26 0,0-1-28 16,-1-1-18-16,-1 1-6 0,-2-2-11 15,1 1-10-15,-1-1 5 0,0 0-2 16,0 0 4-16,-2 0 7 0,-1 0-1 15,0 0-3-15,-1-1 3 0,-1-2 10 16,2-2 11-16,0 1-11 0,2-1-10 16,0 1 4-16,0 1-7 0,1-1-7 15,0 2 1-15,0 1-6 0,0 0-2 16,0 1-3-16,0 0-2 16,0 0-6-16,0 1-8 0,0 3 0 15,0 2-5-15,0 0-22 0,1 2-42 16,2-2-28-16,0 1-27 0,3-2-79 15,-2-3-86-15</inkml:trace>
  <inkml:trace contextRef="#ctx0" brushRef="#br0" timeOffset="192082.5">21894 6779 176 0,'0'0'71'0,"0"0"28"16,0 0-3-16,0 0-36 0,0 0-28 15,0-33-4-15,-1 26 11 0,-1 0-6 16,1 0-10-16,0 0 1 0,-2 3-5 15,1-1-3-15,0 0-2 0,-1 1 3 16,1 0 4 0,-1-2-4-16,-1 4-7 0,0-1-8 0,0 2-2 0,-2 0-5 15,0 1-1-15,-2 0-10 0,-1 3-16 16,1 4-4-16,-1 0 0 16,-2 2 12-16,3 0 7 0,0 4 0 15,1 1 2-15,-1 0 8 0,2 2 6 16,1 2-1-16,3-1 2 0,0 3 0 15,2-1 2-15,1 0 8 0,3-1 5 16,2-1 0-16,2-2 3 0,2-1 1 16,1-1 0-16,3-2 14 0,0-3-5 15,1 0 3-15,0-1 13 0,2-4 5 16,-1-1-4-16,1-2-3 0,-1 0-2 16,-1-6-2-16,-2-2-8 15,1-2-5-15,-2-4 0 0,-2-4-6 16,0-3-11-16,-3-4-6 0,-2-3-2 15,-1-1-4-15,-3 2-9 0,-1 1 3 16,-1 5 1-16,-4 2-9 0,-1 4 3 16,-4 2 1-16,-1 4-2 0,-2 2-3 15,-2 2 0-15,1 3-7 0,0 0-20 16,1 2-6-16,0 0-6 0,4 5-10 16,1 0-21-16,1 3-24 0,1 5-40 15,3-1-14-15,2-1-41 0</inkml:trace>
  <inkml:trace contextRef="#ctx0" brushRef="#br0" timeOffset="193338.49">22254 6702 72 0,'0'0'54'15,"0"0"-2"-15,0 0 46 16,3-9-46-16,-2 6-5 0,-1 1-11 0,1 0 18 16,-1 0 3-16,0 0-11 0,0 1 2 15,0-1 3-15,0 1 1 0,0 0-3 16,0 0-17-16,1-1-7 0,-1 0-7 16,1 0 0-16,-1-1-1 0,1 1-1 15,-1 0 9-15,0 1 2 0,0-1-2 16,0 1-3-16,0-2-5 15,0 2-1 1,0-1-2-16,0 0-2 0,0 0-3 0,1 1 6 0,-1 0-3 0,1 0-3 16,-1-2-1-16,0 2-2 0,1 0-2 15,-1 0 0-15,1 0-2 0,-1-1 3 16,0 0-1-16,0 2 2 0,0-1 2 16,0-1 0-16,1 1 1 0,-1 0-4 15,0 1 0 1,0-1-1-16,0 1 2 0,2 0 1 0,-2-1-3 15,0 1-1-15,0 0 0 16,0 0 2-16,0 0-5 16,0 0 1-16,0 0-1 0,0 0-1 0,0 0-2 0,0 0-1 15,0 0-2-15,0 1-3 0,0 2 3 16,0 0 5-16,1 2 0 0,-1 1-2 16,0 0 3-16,0 1-1 0,-1-1 1 15,-1 1 2-15,0 2-2 16,-1-2 1-16,0 2-1 15,-1-1 1-15,-1 1-1 0,0 0 2 0,0 0-1 16,-1-1 1-16,1 1 0 0,-1-1-2 0,1 0 2 16,0-1 1-16,-1 0-2 0,0 0 0 15,1 1 0-15,0-2-1 0,2-1 0 16,0-1-1 0,0-1 1-16,1 0 0 0,-3 0 1 0,4 1-1 0,-1-1 1 15,1 1-1-15,-1-2 0 16,0 3 1-16,0-3-2 0,1 0 1 15,-1 0 0-15,1 0 1 0,0-1-1 16,-1 1-1-16,2 0 0 0,-1 1 0 16,0-1-2-16,0 2-3 0,1-2 3 15,0 1 0-15,0-1 0 0,0 1 2 16,0-1-1-16,1 0 2 0,0 0 0 16,0-1 0-16,1 1 0 0,1 0 1 15,0 0 1-15,0 2 1 16,2-1 3-16,3 1 1 0,-2-3 2 0,2 2-1 15,0-1-1-15,1 0-4 0,1-1 0 16,0 0 0-16,1 0-2 0,-1 0 4 16,0 1-4-16,2-1 2 0,-2-1 0 15,0 1 0-15,1-1-1 0,-1 0-2 16,-2 1 2-16,1 0-2 0,-2-1 1 16,0 0 0-16,-1 0 0 15,-1 0 1-15,2 0 0 0,-3 0 3 16,1 0-3-16,-2-1-1 0,0 1 1 15,-1-1-1-15,1 1 1 0,0-1-1 16,0 1 0-16,-1-1-1 0,3 0 0 31,-3 0-1-31,1 0-1 0,-1 1 1 0,0-1-2 0,-1 1 1 0,0 0-1 16,0 0-2-16,-1 0 1 0,0 0-2 31,0 0-2-31,0 1-2 0,0 3 5 16,1 1 2-16,0 0 3 0,-1 3 1 0,1 1 1 0,1 0-1 0,-1 2 5 31,1 0 6-31,0 1-1 0,1 1-6 16,0 0 1-16,0-2-3 0,-2 3-1 15,1-3-1-15,0 0-1 0,-1-1 0 16,0 0 0-16,0-2-5 0,0-2-15 16,1-1-16-16,-1-2-16 0,0 0-26 15,2-1-28-15,-1-1-23 0,6-1-15 16,-1 0-76-16,1-1-134 0</inkml:trace>
  <inkml:trace contextRef="#ctx0" brushRef="#br0" timeOffset="194108.08">22651 6791 200 0,'0'-3'80'0,"0"-1"23"0,0-1-4 15,0-2-55-15,0 0-18 0,2-2-9 16,-1 0 16-16,1 0 14 0,1-1-19 16,-1 2-2-16,1-1 19 0,-1 2-6 15,1 0-7-15,-1 0 2 0,2 2-4 16,-1 1-4-16,0 0-6 0,0-1-6 16,2 2-4-16,0-1-10 15,2 0 0-15,1 1-1 0,0 1-1 16,1-1 0-16,1 2 0 0,0 1 1 15,-1 0-3-15,1 0 2 0,-2 0 0 16,-1 3-3-16,0 1 2 0,-1 1-1 16,0 2-1-16,-2 1 0 0,-1 3 5 15,-1 2 1-15,-1 2 2 0,-1 1 0 16,0 3 1-16,0 0-1 0,0 0-1 16,-2 0 2-16,-1 2 0 0,-1-2 6 15,-2 1 3-15,-1-2 0 0,-1 0 5 16,-1-2 1-16,-2-1-3 15,1 0 1-15,1-3 5 0,-4 1-6 16,4-1 2-16,-2-2 2 0,1-1-3 16,1 0-7-16,1-4-3 0,2 2 1 15,1-2-4-15,0-1-1 0,2-2 0 16,2 0 1-16,0-1 1 0,1-1-1 16,0 0 3-16,0 0 8 0,0 0-3 15,3 0 2-15,1 0-6 0,4 0 0 16,2-3-5-16,2 2 0 0,2-2-1 15,2 1 1-15,4 1-2 0,2 0 3 16,0 1 2-16,3 0-3 0,0 2 3 16,-1-1-1-16,-1 2 0 0,1-2-2 15,-2 0-1-15,-1 1-2 0,-1-1 1 16,0 1-1-16,-1-1 0 0,-3 0 0 16,0 1-1-16,-2-1-1 0,-2 1-17 15,1-1-16-15,-3-1-34 0,0 1-31 16,-1-1-30-16,0 2-31 0,5-2-45 15,-3 0-73-15</inkml:trace>
  <inkml:trace contextRef="#ctx0" brushRef="#br0" timeOffset="195213.1">17309 6738 45 0,'0'0'54'0,"0"0"-8"0,0 0-16 16,-5 1 27-16,3-1-15 0,0 0-9 16,1 1-6-16,-2-1-4 0,1 2-6 15,0-2 3-15,1 0 5 0,-1 0 3 16,1 1 3-16,0 0-7 0,0-1 0 16,0 1-2-16,0-1 0 0,-1 0 0 15,2 0-10-15,-2 0-8 0,2 0-2 16,0 0 2-16,0 0-1 15,0 0 5-15,0 0 5 0,2 0 6 16,3 0 18-16,2 1 8 0,1-1 0 16,-1 1-2-16,6-1 0 0,-1 2-3 15,1-1-10-15,0 0-13 0,1 0-8 16,2 0-7-16,1 0-1 0,-1-1-1 16,0 2-10-16,0-1-36 0,0 1-32 15,5-2-54-15,-3 0-80 0,-2 0-124 0</inkml:trace>
  <inkml:trace contextRef="#ctx0" brushRef="#br0" timeOffset="195885.28">17673 6651 34 0,'0'0'98'0,"0"0"6"16,0 0 13-16,0 0-12 0,4-23-37 15,-1 16-28-15,1 1-16 0,-1 1 10 16,2-1-12-16,0 1-5 0,1-2 0 16,2 1 4-16,2 2 4 0,1-1 1 15,0 0-3-15,0 0-9 0,-1 2 0 16,-1 0 2-16,2 1-9 0,-2 1-3 16,1 1-4-16,-1 0 1 0,0 0-2 15,0 4 1-15,0-1-5 16,-3 4-2-16,1 3 1 0,-3 0 6 15,0 4 1-15,-3 0 3 16,-1 2-1-16,0 3 3 0,-2 0 3 0,-4 0-7 31,-1 2-1-31,-3 0 1 0,0-2-2 0,-1 2-2 0,-1-1-3 0,-1-3 5 16,1 0 1-16,-1-3 1 0,2 0 1 16,0-3 2-16,1 0 1 0,1-2 0 31,2-1-3-31,1-2-1 0,2-1-1 15,2-2 1-15,0-1 0 0,1-1 7 16,1-1 6-16,0 0 6 0,0 0-2 0,1 0 2 0,2-2-4 16,0 0-3-16,5 1-5 0,0 0 4 15,0 0-7-15,3-1 2 0,0 1 0 32,0 1-1-32,1-1-2 0,-1 1-3 15,1-1-1-15,0 1-1 0,0 0 0 0,-1 0-1 0,1 0-1 0,-2 0-5 16,2 0-11-16,-2 0-16 0,0 0-14 15,0 1-15-15,0 0-16 0,0-1-35 16,5 0-65-16,-4 0-78 0</inkml:trace>
  <inkml:trace contextRef="#ctx0" brushRef="#br0" timeOffset="196120.11">18162 6875 651 0,'0'0'197'0,"0"0"-107"16,0 0-49-16,-1 0-41 0,0 0 0 15,0-1-64-15,0-1-8 0,1-2-32 16,0-3-91-16,0 2-82 16</inkml:trace>
  <inkml:trace contextRef="#ctx0" brushRef="#br0" timeOffset="196655">18457 6672 264 0,'0'0'93'0,"0"0"28"0,0 0-45 16,0 0-26-16,0 0-29 15,-6-35-4-15,5 30 5 0,-3 0-8 16,2-1-4-16,-1 3 3 0,1-1-3 16,-1 1 1-16,0 1-1 0,0 2-8 15,-2 0-2-15,-3 0-4 0,0 1-3 16,0 3 0-16,-1 3-2 0,-2 3-2 16,1 1 7-16,1 1-1 0,0 3-9 15,1 0-4-15,3 4 9 0,1-2 8 16,1 2 1-16,3-1 6 0,0 0 20 15,5 0-3-15,0-2-8 0,3-1-9 16,0-1-5-16,3 0 7 0,1-3 6 16,1-2 18-16,1-1 4 0,1-1 22 15,-1-2 0-15,-1-4-4 16,1-1 1-16,-2-4-9 0,1-4-2 16,-4-2-10-16,1-4-13 0,-2-5-12 15,-2-6-9-15,-2-9-3 0,-2-7-27 16,0 5-8-16,-2 5 7 0,0 12 8 15,-2 7 8-15,-1 3-1 0,-3 0-18 16,-5 5-17-16,0 3-17 0,-5 1-17 16,1 4 18-16,-1 3-31 0,1 5-54 15,-1 7-28-15,5-3-39 0</inkml:trace>
  <inkml:trace contextRef="#ctx0" brushRef="#br0" timeOffset="197655.28">18781 6700 63 0,'0'0'46'0,"0"0"30"16,0 0 21-16,2-16-27 0,-1 11-26 16,-1 1-4-16,1 1 9 15,-1-1-10-15,1 1-7 0,-1 0 5 16,0 0-5-16,0 0 0 0,0 0 0 15,1 1-2-15,-1 0 3 0,0 0 8 16,0 1-6-16,0-1-6 0,0 0-7 16,2 2-3-16,-2-1-7 0,0 0-4 15,0 0 0-15,0-1-3 0,0 0 1 16,0 2 0-16,0-1 3 0,0 0 2 16,0 0 1-16,0 0 2 0,0 0 2 15,0-1-3-15,0 2-1 0,1 0 8 16,-1-1-2-16,0 1-2 15,0-1-2-15,0 0 1 0,0 1-3 16,0-1-3-16,0-1-1 0,1 1-1 16,-1 1-2-16,0 0-2 0,0 0-2 15,2-1 1-15,-2 1 0 0,0 0 0 16,0 0-1-16,0 0 1 0,0 0-2 16,0 0-4-16,0 0-1 0,0 0-2 15,0 1 0-15,0 3 5 0,0-1 2 16,-3 3 0-16,2 0 0 0,-1 3 1 15,-1-2-1-15,-2 4 0 0,0-1 0 16,-1 2 1-16,-3 1 1 16,1-1-1-16,-1 1 0 0,0 0 2 15,-1 0-3-15,1-1 1 0,1 0 0 16,-1-2 0-16,3-1 0 0,-1 0-1 16,2-2 0-16,1-1 0 0,1-1 0 15,1-1 0-15,1-1 0 0,-1-2 0 16,2 1 2-16,0-2 2 0,0 0-1 15,3 0 0-15,0 0 5 0,2 0-1 16,1 0-1-16,2-2-6 0,3 1 0 16,-1-1-3-16,1 0 0 0,2 0-3 15,-1-1 3-15,1 1 0 0,-1 0-3 16,-1 0 2-16,0 2 2 0,-1-1 2 16,-2 1 2-16,2-1 0 0,-2-1 0 15,1 1 0-15,-2 0 1 0,1-2-2 16,0 0 0-16,-1 1-1 0,0-3 1 15,0 3-1-15,-1-2 1 0,-1 1 0 16,-2 1-1-16,1-1 1 0,-1 3-1 16,0-1 0-16,-2 0 0 0,1 0-1 15,0 1-1-15,-2 0-1 0,2 0-1 16,-2 0-1-16,0 0-4 0,0 1 1 16,0 3 1-16,0 1 3 0,0 2 4 15,0 4 0-15,-2-1 1 0,0 3 2 16,-1 2-1-16,0-1 0 0,-1 1 1 15,0 0-3-15,0 0 0 0,0-2-14 16,0 1-31-16,0-2-18 16,3 0-23-16,-1-2-31 0,1-1-31 15,1-1-67-15,3-5-35 0</inkml:trace>
  <inkml:trace contextRef="#ctx0" brushRef="#br0" timeOffset="198252.24">19049 6682 248 0,'1'-3'44'0,"0"1"70"0,0-3 26 15,1 1-79-15,-1-2-22 0,1 0-21 16,0-1 2-16,1 0 3 0,1 0-9 16,-2 0-3-16,4 0 10 0,-1-1-7 15,2 1-5-15,-1 0 15 16,1 0-19-16,0 1 7 0,-1 1-3 16,1 2 0-16,-1-1-2 0,1 0-2 15,-1 1 2-15,0 1-1 0,-1 1-1 16,0 1-5-16,-1 0-1 0,2 0 0 15,-3 3 0-15,2 2-2 0,-1 1 0 16,2 2 2-16,-2 1 1 0,0 3 4 16,1 1-2-16,-3 2 1 0,0 1-1 15,-2 1 4-15,0 3 1 0,-3-1-2 16,-4 2 2-16,-2 0-1 0,-2 0 3 16,-2-2-2-16,-1 1 1 0,0-2 0 15,0-2-2-15,1 0 5 0,0-3 10 16,2-1-3-16,1-3-1 0,3-2-6 15,2-1 4-15,1-2-5 0,2-1-3 16,0-2 1-16,2 0 5 0,0-1 4 16,0 0 6-16,0 0 5 0,0 0-1 15,1 0-4-15,0 0-10 0,1 0-6 16,1-1-3-16,2 0 0 0,2 0-2 16,1 0-2-16,3 0 2 0,1 1-1 15,2 0 1-15,1 0-2 0,1 0-1 16,0-1 0-16,2 1-10 0,1 0-19 15,-2 0-16-15,1 0-26 0,-1 0-34 16,7 3-44-16,-4-1-73 0,-5 1-127 16</inkml:trace>
  <inkml:trace contextRef="#ctx0" brushRef="#br0" timeOffset="199343.37">16270 9386 41 0,'0'0'52'0,"0"0"16"0,-5 2 35 15,5-1-2-15,-1 1-19 0,1-1-15 16,0-1 4-16,1 1 3 0,4-1-17 15,0 0-12-15,2 0 2 0,1 0-9 16,3 0 2-16,-1-1-7 0,0-2-3 16,1 2-5-16,-1 0-3 15,1 0-3-15,2 0-10 0,0 0-6 16,4-1 1-16,-2 1-4 0,0 0-3 16,0 0-12-16,-1 0-25 0,-2 1-25 15,0-1-31-15,-1 1-38 0,-2 0-37 16,-3 2-38-16,-3 0-50 0</inkml:trace>
  <inkml:trace contextRef="#ctx0" brushRef="#br0" timeOffset="199736.42">16269 9637 81 0,'0'0'81'15,"0"0"42"1,0 0 9-16,0 0-16 0,0 0-38 0,0 0 13 0,14 5 33 16,-3-5-21-16,3 0-16 0,3 0-7 15,2 0-13-15,2-2-17 0,1 1-19 16,1-2-13-16,0 1-6 0,-1 0-3 16,-1-1-1-16,-1 0-6 0,-1 1-2 15,-3 0-2-15,0-2-29 16,0 3-32-16,0-2-30 0,0 0-42 15,10-2-65-15,-3 0-109 0</inkml:trace>
  <inkml:trace contextRef="#ctx0" brushRef="#br0" timeOffset="-214527.02">17588 9191 138 0,'0'0'70'0,"0"-6"26"0,0 3-17 16,0-1 4-16,0 0-24 0,0-1-25 16,0 1 9-16,0 2 0 0,0 0-13 15,0-2 2-15,-2 3 1 0,1-1 7 16,-1-1-4-16,-1 2-2 0,-2 0-6 16,1 0-1-16,-1 0-4 0,-2 0-5 15,1 1 0-15,0 0-5 0,-1 0-8 16,-1 0-3-16,-1 2-2 0,-1 3-1 15,-1 2-1-15,-2 2 0 16,-1 5 2-16,-1 1-1 0,0 5 0 0,0 1-2 16,1 1 3-16,1 1-3 0,2 1 0 15,3-1-2-15,1 2 4 16,2-2 1-16,2-1-2 0,2 0 1 16,1-2-1-16,0 0 1 0,5-5-1 15,1 1 2-15,1-2 3 0,0-3-2 16,3-1 2-16,1-1 3 0,-1-4-1 15,2-1 4-15,2-1 0 0,-1-2 6 16,2-1 0-16,0-4 9 0,1-2-7 16,-1-2 0-16,1-1-2 0,-1-2 1 15,2-3 1-15,-4 1 2 0,0 0-1 16,-2-1 0-16,0-2-2 0,-1 2-4 16,-2-2-5-16,0-3-6 0,0 3 0 15,-3-4-1-15,-1 1-3 0,-2 1-2 16,-1-1 2-16,-1 0-1 0,0 1-2 15,-4 0 4-15,-1 2 0 0,-3-2 1 16,1 4 0-16,-2 0 0 0,-2 3-2 16,-1-2-1-16,-2 3 1 0,-1 1-1 15,0 2 0-15,-1 0-6 0,2 1 3 16,0 3-10-16,2-1-15 0,1 4-10 16,0 0-16-16,3 0-12 0,2 3-22 15,1 1-38-15,2 8-40 0,2-3-72 16,1 1-18-16</inkml:trace>
  <inkml:trace contextRef="#ctx0" brushRef="#br0" timeOffset="-214344.17">17834 9485 570 0,'0'0'94'15,"0"0"-94"-15,0 0 83 0,1 5-25 16,-1-4-37-16,1-1-21 0,2 0-14 16,-1-1-21-16,1-1-62 0,6-2-63 15,-1 0-41-15,1 0-49 0</inkml:trace>
  <inkml:trace contextRef="#ctx0" brushRef="#br0" timeOffset="-213917.12">18185 9191 326 0,'0'0'58'15,"0"0"41"-15,0 0-2 0,0 0-27 16,0 0-39-16,8-34-15 0,-7 31 10 16,0-1-7-16,-1 3-4 0,1-1 12 15,-1 2 0-15,0 0-10 0,0 0-9 16,1 2-6-16,0 4 11 0,0 2 9 15,-1 4-3-15,0 3 4 16,0 3-13-16,0 3-2 0,0 2 0 0,-2 3-1 16,1 0-3-16,0 2-3 0,1 1 6 15,0 0-7-15,3-1 1 0,1-3-1 16,2 1-26-16,-1-4-41 0,0-2-16 16,1-2-29-16,2 1-48 15,0-5-67-15,-2-3-58 0</inkml:trace>
  <inkml:trace contextRef="#ctx0" brushRef="#br0" timeOffset="-213401.21">18336 9214 350 0,'0'0'73'0,"0"0"51"0,0 0-21 0,0 0-34 15,0 0-21-15,0 0-26 0,2-24 8 16,3 22-3-16,1-3-4 0,1 1-8 16,4 1 1-16,-2-1 3 0,3 1 4 15,1 1-3-15,0 0 2 0,2 1-1 16,-1 1-2-16,2 0-2 0,0 0-5 15,2 0-3-15,-1 0-3 16,1 0-3-16,0 0-1 0,-1 0-2 16,1 0-8-16,-2 0 3 0,-1 0 4 15,-4 0 2-15,-2 0 1 0,-1 0-2 16,-3 0 4-16,-2 0-4 0,0 0-4 16,-3 0 1-16,1 0-1 0,0 1-4 15,-1 4 8-15,0 1 1 0,0 3 5 16,0 2 1-16,-3-1 0 0,0 4-2 15,1 0-2-15,-2 3 2 0,0 1-3 16,0 1 5-16,2 1 9 0,-1 0 4 16,0-1 0-16,0 2-5 0,0-1-1 15,0 0-3-15,0-2-6 16,1-1-1-16,-1 0-3 0,1-2-1 16,0-1-10-16,2-3-23 0,0 2-26 15,0-5-25-15,0 0-37 0,4-3-56 16,4-1-59-16,-1-3-71 0</inkml:trace>
  <inkml:trace contextRef="#ctx0" brushRef="#br0" timeOffset="-212741.64">18968 9181 200 0,'0'0'143'15,"0"0"-143"-15,0 0 177 0,13-18-76 16,-10 12-10-16,-1 4-33 0,1 0-10 16,-2-2-9-16,0 3-14 0,-1 0-5 15,0 1 2-15,0 0-6 0,0 0-16 16,0 0 0-16,-4 3-9 0,-2 4 9 16,-3 3 0-16,2 1 1 0,-2 2 4 15,0 1-1-15,-1 0 5 0,3 0-2 16,0 0 0-16,1-1-1 0,1-1-1 15,2-1 1-15,1 0-2 16,1-2 6-16,1 1 9 0,2-2 12 16,2-1 3-16,2 0 7 0,2-2-4 15,-1 0 4-15,1 0-1 0,5-4-8 16,-2 1-6-16,2-2-7 0,0 0-9 16,0 0-5-16,2 0 0 0,-2 0-4 15,2 3-1-15,-1-2-2 0,0 0-2 16,-2 4-2-16,2-2 1 0,-2 2 0 15,-1 2 1-15,1 1 1 0,-2 0 3 16,-2 2-1-16,-2 1 0 16,0 0 1-16,-3-1 0 0,-3 3 2 15,0-1 4-15,-3 0-3 0,-5-1 4 16,1-1 0-16,-3 2-5 0,-2-3 7 16,-1 0-7-16,-2-2-2 0,-2-2-14 15,0 0-15-15,1-2-19 16,-2-1-20-16,2-2-17 0,-1 0-6 0,3 0-14 15,0-4-13-15,4 0-22 0,0-8-36 16,2 3-27-16,3-2-45 0</inkml:trace>
  <inkml:trace contextRef="#ctx0" brushRef="#br0" timeOffset="-212488.67">19050 9160 525 0,'0'0'16'0,"0"0"149"0,0 0-54 16,12-11-10-16,-1 5-24 0,0-1-40 16,3 0 1-16,2 2-11 0,2-2-13 15,0 1-12-15,3 1-1 0,2-1-1 16,1 2 1-16,2 1-1 0,3 0-1 15,0 0-2 1,1 2-21-16,3 1-32 0,-1 0-35 0,14-1-69 0,-9 1-121 16</inkml:trace>
  <inkml:trace contextRef="#ctx0" brushRef="#br0" timeOffset="-208921.37">19988 6184 12 0,'2'-2'64'0,"0"1"-20"16,1-1 6-16,-1 1-13 0,1 0 7 15,-1-2-14-15,0 1 4 0,0 0 10 16,-1 0 3-16,0 0 7 0,1 2 8 15,-2-2-2-15,1 2-4 0,-1-1-9 16,0-2-16-16,1 2-8 0,-1 1-5 16,0-2 1-16,0 1-3 0,0 1-5 15,0-2-1-15,-1 2-10 0,1 0-4 16,-1 3-5-16,-1 0 9 16,-1 7 5-16,0-1 3 0,0 3-3 15,-1 1 1-15,1 2-1 0,-1 0 1 16,4 0-6-16,-1 1 3 0,1 1 3 15,0-2 5-15,0 1 0 0,1-4 2 16,1 1-2-16,2-4 0 0,-3 0-2 16,2-1-1-16,-2-2-6 0,0-2 3 15,-1-3 0-15,0-1 3 0,0 0 10 16,0-3 19-16,0-2-6 0,0-5-17 16,0 0-7-16,0-3 1 15,0-2-1-15,0-2-3 0,0-1-1 16,0 2 10-16,0-2 2 0,1 4 3 15,0 1 0-15,-1 2-4 0,0 1-5 16,1 2 3-16,-1 2 0 0,0 2-1 16,0 0 4-16,0 2 0 0,0 1 3 15,0-2-2-15,0 2-6 0,0 1-5 16,0 0-5-16,0 1-5 0,0 3 0 16,0 3 2-16,0 1 3 0,0 3 2 15,0 5 0-15,0-1 0 0,0 5 2 16,0 2-1-16,0-1 1 0,0 1 3 15,2 0-3-15,-2 0 0 0,2-2 0 16,-1-1 1-16,1 0-2 0,-1-3 2 16,0-1-3-16,0-2-1 0,-1-1 1 15,1-3-2-15,0-2 0 0,-1-2 0 16,0-3-3-16,1-1-12 0,-1-1-13 16,0 0-13-16,0 0-15 0,0 0-30 15,1 0-42-15,-1 0-60 0,0 0-116 16,-1 0-153-16</inkml:trace>
  <inkml:trace contextRef="#ctx0" brushRef="#br0" timeOffset="-208166.49">19909 6732 60 0,'0'0'85'0,"0"-1"31"0,0-1-43 15,0 0 21-15,-1 0-26 0,0 0-6 16,0-1-11-16,-1 1-18 0,1 1-11 16,-1-1 2-16,-1 1-6 0,0-1-3 15,0 2-4-15,-1 0-6 0,-1 0-5 16,-1 2-4-16,-2 3 2 0,0 2 1 15,-3 2 0-15,1 2 1 0,-2 1 0 16,2 2 0-16,1 3 1 0,-1 2-1 16,3 0-1-16,2 0 1 0,3 1 1 15,1 0-1-15,1 0 3 0,3-2 5 16,2 0 1-16,2 0 5 0,1-3-1 16,2 0-3-16,0-2 5 15,1-3 3-15,1-1-1 0,1 0 33 0,1-5-5 16,0-1 13-16,3-3-13 0,-2 0-8 15,2-6-3-15,0-2-5 0,-1-1 5 16,-1 0-5-16,0-1-3 0,-3-2-3 16,1-2 0-16,-4 0-5 0,0-1-4 15,-2-2-5-15,0 0-6 16,-1-2 1-16,-2-1-3 0,-1 2-1 16,-1-1-2-16,-1 1 1 0,-1 1 0 15,0 3-1-15,-3 0-2 0,0 3-4 16,-3 1 2-16,0 1-3 0,-3 0 1 15,1 3-1-15,-2 1-1 0,-3 1 1 16,2 3-1-16,-1 1 2 0,-2 0-3 16,2 4-3-16,-1 0-9 0,0 2-7 15,0-1-4-15,3 1-3 0,0 1-12 16,1-3-11-16,1 1-12 0,1 2-14 16,1-1-15-16,1-2-29 0,2 0-38 15,-1-2-29-15</inkml:trace>
  <inkml:trace contextRef="#ctx0" brushRef="#br0" timeOffset="-206659.24">20430 6167 3 0,'1'-1'94'0,"0"-1"-22"0,0-1 25 0,1 1-38 0,-1-3-1 16,1 2-8-16,-2-2 5 15,1 2-10-15,-1-2-13 16,0 2 2-16,0 0-2 16,0 2-4-16,0-1-9 0,0 2-7 0,0-1 0 0,0 1 0 15,0 0 0-15,0 0-2 0,0 0-7 16,0 0-3-16,0 0 0 0,0 0-3 16,0 1-6-16,0 4 3 0,-1 0 6 15,0 5 2-15,-1-1-1 0,0 3-1 16,-1 0 0-16,1 3-1 15,1 1 1-15,-1 0-1 16,2 2 1-16,0-1 0 0,0 0 0 0,1-2 0 0,1-1 2 16,-1-3-1-16,0-1 0 0,0-3 2 15,0-3-3-15,-1-1 2 0,1-2 0 16,-1 0 4-16,0-1 10 0,1-2 33 16,0-2 18-16,0-4-55 0,0-3-5 15,1-2 0 1,0-4-3-16,1 0-4 0,-1-2 4 0,0 1-4 0,0 2 4 15,0 1 14 1,0 4 6-16,0 1-8 0,-1 2-4 16,0 1-4-16,-1 1 9 0,1 1-6 0,-1 4 1 15,0 0 0-15,0 1-3 0,0 0-6 16,0 0-3-16,0 0-9 0,0 3 5 16,0 4 4-16,0 2 0 0,0 1 1 15,0 2 1-15,0 1 0 16,0 1 1-16,-1 0 5 15,1-1 2-15,0 1 0 0,-1 0-1 0,1-2-2 16,0 1-1-16,0 1-1 0,0-1-3 0,0-1 1 16,0-1-3-16,0 1-1 0,-1-3 1 15,1 0-1-15,0-1-9 0,0-2-20 16,0 1-10-16,0-3-20 16,0 1-18-16,0-3-16 0,0 1-12 0,0 0-13 15,0-1-32-15,1 3-27 0,0-1-12 16</inkml:trace>
  <inkml:trace contextRef="#ctx0" brushRef="#br0" timeOffset="-205183.61">20439 6652 30 0,'0'0'61'0,"0"0"-1"0,0-1 2 16,0 0 7-16,0 0-32 0,0 1-1 16,0 0 4-16,0 0-2 0,0 0-1 15,0 0 4-15,0 0-5 0,1 0-4 16,-1 0-2-16,0 0-9 0,0 0-10 15,0 0 0-15,0 0-4 0,0 0 1 16,0 1 4-16,0 2 2 0,0 0-3 16,0 1-1-16,1-1-1 0,-1 2 4 15,0-1 0-15,1 3 2 0,0 2 1 16,0 0 0-16,1 4-1 0,0 0 2 16,0 2-8-16,0 1-1 0,0 3-2 15,2 1-1-15,-1 1 4 0,1 1 8 16,-1 1-2-16,2 3 4 0,0-1 2 15,-2 3-5-15,4-1 0 16,-1 3 0-16,1-1 1 0,0 1 0 16,2 1 1-16,-1 0-4 0,2-1-4 15,0 1 1-15,1-2-3 0,-1 0 1 16,0-1 0-16,1 1 0 0,-1 0-2 16,-1 0 5-16,1-1-4 0,-1 1 0 15,0-2-1-15,0 1-3 0,1-1-3 16,-1-1 6-16,2-1-3 0,0 1-2 15,1-3 2-15,1 1 0 0,0-3 1 16,1 1-1-16,-1-2 2 16,2 0 4-16,-1-2-1 0,0 0 0 15,1 0-1-15,-1-3-4 0,-1 0 2 16,0-2-6-16,0-1 3 0,-1 0-3 16,0-2 3-16,1 1-2 0,-1-2 3 15,1-1-4-15,-1 0 3 0,0-1-2 16,1-2 0-16,-3 1 0 0,0 0 0 15,-1-3 0-15,-1 2-1 0,0-3 1 16,-1 3 2-16,0-4-3 0,-2 0 2 16,-1-1-1-16,-1 2 0 0,0-2 1 15,-1 0 1-15,0-3 0 16,-2-3 3-16,1 1-3 0,-1-2 1 16,0-3-1-16,-1 1 1 0,-1-4 0 0,-1-1-2 15,0-1 2-15,0-1 0 0,-1 0-3 16,0 1 2-16,1 1 1 0,1 0-1 15,0 3 1-15,1 1 5 0,-1 3-1 16,1 1 1-16,1 2 1 0,-1 0-2 16,1 3-1-16,0-2 2 0,0 1 0 15,0 1-2-15,0 1-2 0,0 0-3 16,0 0-2-16,0 0-1 0,0 0-4 16,0 0-3-16,0 0-1 0,0 2-2 15,0 2 3-15,0 1 8 16,2 4 0-16,2 0 0 0,0 4 1 15,0-1 0-15,0 2-1 0,1 1 1 16,1 1-1-16,2 2 1 0,-1 1-1 16,1-1 2-16,0 3-1 0,2 0 1 15,-1 0 2-15,-1 0-3 0,-1-2 1 16,1-1-1-16,-3 0 2 0,-1-2-2 16,1 0 0-16,-2 0-1 0,-1-3 1 15,0-2 1-15,-2 2-2 0,0-5 3 16,-5 1-1-16,0-4-1 0,-3 1 4 15,-4-3-2-15,0 0 1 0,-2-2-2 16,-3 0 1-16,-2-1-1 16,3 0-2-16,-3 0-2 0,1 0-11 15,0 0-23-15,0 0-19 0,1 0-11 16,1 0-34-16,3 0-23 0,4 1-24 16,1-1-40-16,6 0-71 0,2 0-61 0</inkml:trace>
  <inkml:trace contextRef="#ctx0" brushRef="#br0" timeOffset="-204615.15">21465 7950 270 0,'-2'-5'60'0,"1"1"-27"0,0-1 91 15,0-1-49-15,0 0-35 0,0 0-18 16,0 2 3-16,1-2 11 0,-2 1-12 16,2 1 1-16,-1 0-11 0,0 1-1 15,0 0 20-15,-1 3 8 0,0-1-21 16,-1 1-12-16,-1 0-8 0,-3 1-3 15,0 4-1-15,0 0 1 0,0 4 0 16,-1 0-1-16,1 3 2 0,2 4-2 16,1 0 3-16,0 4 1 0,2 0 5 15,1 1 5-15,1 3 15 0,0-3 6 16,3 2 1-16,1-4 0 0,1 0-1 16,2-2-5-16,2-2-4 0,0-3-1 15,1-2-9-15,0-3 12 0,1 0 10 16,1-5 0-1,2 0 1-15,-1-2-1 0,1-1-4 0,0-3-8 0,0-3 4 16,0-2-3-16,-1-3 3 0,-1-4-5 16,-3-3-12-16,-1-5-4 0,-2 1 0 15,-2 2-3-15,-2 1 0 0,-2 4-2 16,0 2-2-16,-6 2-6 16,0 2-8-16,-3 0 1 0,-1 2-1 15,-2 1-3-15,0 1-6 0,2 3-12 16,0 0-15-16,2 1-16 0,2 2-14 15,1 0-24-15,1 0-12 0,3 3-58 16,1 5-88-16,3 0 1 0</inkml:trace>
  <inkml:trace contextRef="#ctx0" brushRef="#br0" timeOffset="-204459.86">21831 8226 631 0,'0'0'124'0,"0"0"5"0,0 0-91 0,0 0-38 16,0 0-31-16,-3 0-110 15,-2-2-22-15,1-1-67 0,0 0-126 16</inkml:trace>
  <inkml:trace contextRef="#ctx0" brushRef="#br0" timeOffset="-204084.62">21965 7930 352 0,'0'0'106'0,"0"0"9"16,0 0 7-16,0 0-59 0,0 0-12 16,0 0-40-16,0 0 9 0,0 0 10 15,-12-27-9-15,12 27 0 0,-1 0-18 16,0 1-3-16,0 5 0 0,-1 4 4 16,-1 5 16-16,0 2-6 0,1 2-6 15,-1 3-2-15,2 3-4 0,0 0-1 16,1 0 3-16,0 0-4 0,0-2-1 15,0 0-13-15,1-4-14 0,2-1-32 16,0-2-25-16,3-2-13 0,0-2-14 16,9-4-30-16,-3-2-34 0,0-3-48 15</inkml:trace>
  <inkml:trace contextRef="#ctx0" brushRef="#br0" timeOffset="-203647.2">22030 7931 242 0,'0'0'103'16,"0"0"15"-16,0 0-15 0,0 0-68 15,0 0-6-15,0 0-10 0,0 0-9 16,33-10 23-16,-21 9 1 0,2-1 11 15,2 1 9 1,1-1-11-16,1 1-5 0,2-2-15 0,0 2 1 0,-2 1-11 16,0-1-7-16,0 0-4 0,-1 0-1 15,-1 0 1-15,-1 1-1 16,-1-2-1-16,0 2-1 0,-1 0 1 0,-1 0-2 16,-1 0 2-16,-1 2 0 15,-1 0-2-15,-3 0 0 0,0 1 0 16,-2 0 0-16,-2 1 2 0,-1 3 6 15,-1 2 4-15,0 0 5 0,0 4 7 16,-2 1 4-16,-1 2-1 0,-1 0-8 16,0 1-1-16,-1 0-9 0,0 1-2 15,1-2 0-15,0 4-3 0,0-5 1 16,0 1-1-16,0-1-2 0,1-3-2 16,0-1-12-16,-1 0-22 0,3-2-21 15,1-4-33-15,0-2-34 0,2-3-36 16,4-1-126-16,1-4-16 0</inkml:trace>
  <inkml:trace contextRef="#ctx0" brushRef="#br0" timeOffset="-203149.08">22581 7878 392 0,'0'0'101'0,"0"0"-7"0,0 0-8 16,0 0-55-16,29-22-14 0,-25 19-17 15,-3 3-2-15,0-1-2 0,-1 1-16 16,-3 1-10-16,-2 4 28 0,-1 2 2 15,0 2 0-15,0 0-1 0,0 3-2 16,0-1 3-16,2 0 0 0,1-1 0 16,2 1 0-16,0-1 1 0,1 0 3 15,0-1 2-15,4 1 8 0,1-1 8 16,3-1 2-16,0 0 4 0,2-2 2 16,2 0-1-16,1-1-4 0,2-2-3 15,1 3-9-15,1-1-6 0,0 0 2 16,0 1 0-16,0 0 2 0,1 1-2 15,-4 1 0 1,2 1-1-16,-4 0-5 16,-1 0-2-16,-4-2 1 0,-2 1 1 0,-4 1 0 0,-1 1 0 0,-4-3 3 15,-5 2 3-15,-4-2 2 16,-2-2 2-16,-2 2-10 0,-1-4-3 16,-1 1-19-16,-1-2-26 0,3-2-23 15,-1 0-35-15,2-5-27 0,0-2-51 16,5 0-63-1</inkml:trace>
  <inkml:trace contextRef="#ctx0" brushRef="#br0" timeOffset="-202907.83">22705 7834 525 0,'0'0'140'0,"0"0"46"15,0 0-52-15,33 2-34 0,-16-2-45 16,3-2-32-16,2-1-15 0,-1-2-7 16,3 1-1-16,1 0-6 0,1 1-11 15,1 0 0-15,0 1-5 16,3-1-21-16,1 2-31 0,13-3-51 15,-7-1-105-15,-5 1-179 0</inkml:trace>
  <inkml:trace contextRef="#ctx0" brushRef="#br0" timeOffset="-176024.85">15656 12790 54 0,'0'-3'35'0,"0"1"15"15,0 0 0-15,1 0-15 0,-1 0 3 16,0 0 4-16,1 0-3 0,-1 1-4 16,1-1 19-16,-1 1-13 0,0-1 5 15,0 1-2-15,0 0-1 0,0 0-4 16,0-1-5-16,0 2-11 0,1-1 1 16,-1 0-1-16,0 1-3 0,0 0-5 15,0 0-4-15,0 0-4 0,0 0-7 16,0 0-2-16,0 5 2 0,1 4 8 15,-1 4 1-15,2 6 4 16,-1 3 8-16,-1 6-1 0,1 7-4 16,0 8-1-16,1 5 0 0,-1 4-7 15,0-6-5-15,-1-7-1 16,0-3 0-16,-2-3-2 0,0-8 0 16,2-2-2-16,-1-7-19 0,1 0-15 0,-1 1-16 15,1 2-23-15,0 0-5 0,0-3-18 16,0-3-28-16,2-4-27 0,2-3 2 15</inkml:trace>
  <inkml:trace contextRef="#ctx0" brushRef="#br0" timeOffset="-175613.38">15655 12917 130 0,'0'0'62'0,"0"0"3"16,0 0 35-16,-9-37-11 0,9 24-32 15,0 1 7-15,0 0-13 0,5-1-4 16,-3 1-13-16,4-1 5 0,-1 2-10 16,2-1-5-16,2 1-2 0,1 0 1 15,1 1-8-15,1 1 3 0,1 2-5 16,2 0-1-16,0 3-4 0,1 2-2 15,1 2-3-15,1 1-1 0,-2 5 3 16,2 3-4-16,-2 3 7 0,1 3-2 16,-2 1 0-16,-1 1 3 0,-3 2 2 15,-3-1 10-15,0 1-7 0,-4-1 4 16,-4-1-3-16,0-1-3 0,-3-2 0 16,-6 0-4-16,0-2 0 0,-2-1-1 15,-5-1-7-15,-1-2-10 0,-2-1-30 16,-3-3-35-16,1-1-20 0,-2-2-27 15,1 0-21-15,-6-1-44 0,9-2 1 16,2-1-6-16</inkml:trace>
  <inkml:trace contextRef="#ctx0" brushRef="#br0" timeOffset="-175309.99">16014 12948 232 0,'0'0'133'0,"0"0"-35"15,0 0 33-15,0 0-14 0,0 0-28 16,-6 0-19-16,7-1-7 0,3-1-10 15,1-1-2-15,5 0-7 0,0-1-12 16,4-1-3-16,1 2-10 0,2-1-10 16,-1-1-8-16,4 2-1 0,0-1 0 15,1 2-10-15,2 0-22 0,-1 0-29 16,3 1-28-16,-1-1-22 0,1 0-46 16,9 0-72-16,-7 0-85 0</inkml:trace>
  <inkml:trace contextRef="#ctx0" brushRef="#br0" timeOffset="-174870.13">16527 12825 123 0,'0'0'78'0,"0"0"-31"16,0 0 25-16,0 0-23 0,0 0-39 15,0 0-7-15,0 0-3 0,7-13-3 16,-6 16-13-16,0 2 16 16,0 4 2-16,1 2 7 0,0 2-2 0,1 3-3 15,0 3-2-15,1 0-2 0,2 1 2 16,0-1-1-16,2 1 0 15,3-1 10-15,-1-2 22 0,1 0 21 16,2-2 2-16,-2-2-2 0,2-2 3 16,-3-4-3-16,-1-1 15 0,-2-2 0 15,1-3 1-15,-2-1 17 0,0-1-7 16,1-6-17-16,1-3-23 0,0-5-11 16,0-6-14-16,1-4-15 0,1-9-4 15,0-8-19-15,1-3-14 0,-2 9-6 16,-2 8-9-16,-4 14-4 0,0 4-31 15,0-1-43-15,2 0-28 0,6-2-105 16,-4 4-16-16</inkml:trace>
  <inkml:trace contextRef="#ctx0" brushRef="#br0" timeOffset="-174225.34">16968 12904 154 0,'0'0'74'0,"0"0"42"16,0 0-23-16,0 0-34 0,0 0-10 15,0 0-6-15,26-9-4 0,-22 6 0 16,-1-2-4-16,0-1 10 0,0 1-6 16,-1 0 1-16,0-1-9 0,0 0-6 15,-1 0-13-15,-1-1-7 0,0-1-5 16,0-1-1-16,-3 1-8 0,0 0-9 15,-4 0-6-15,0 1 2 0,-1 1-2 16,-4 0-14-16,-1 2-8 0,-2 3 4 16,-4 1 19-16,0 3-21 0,-1 4 0 15,-1 4-1-15,1 2-12 0,2 2-16 16,1 5-2-16,4-1 12 0,2 5 20 16,4-2 12-16,2 0 25 0,2-1 6 15,3-1 21-15,0-2 23 0,3-2 9 16,3-2-13-16,0 0 13 0,3-4-2 15,0-3 20-15,1-2 13 0,2-3-2 16,-1-2-10-16,3-5-10 0,0-3-27 16,3-3-20-16,-1-3-9 0,0-1-4 15,-1-1-2-15,1-1 0 0,-2 0-9 16,1 0-5-16,-2 0 4 0,-1 1 3 16,0 2-1-16,-3 0-3 0,-2 3 0 15,-1 1-1-15,0 3-6 0,-3 2-1 16,-1 2 4-16,-2 1 5 0,0 1-10 15,0 1-6-15,0 3 8 0,-2 1 18 16,-1 3 10-16,-3 2-1 0,4 2-7 16,-4 1-1-16,3 2 1 0,0 0 2 15,0 0 5-15,1 1 9 0,0-1 7 16,1-1 4-16,1 1 2 16,0-1 2-16,0-1-3 0,3-2-2 15,2 1 1-15,0-2-1 0,2-2-5 16,-1-3-14-16,0-1-5 0,1-3-3 15,2 0-1-15,1-4-18 0,0-2-9 16,-1-1-12-16,2 0-30 0,-1-1-19 16,1-2-14-16,5-11-68 0,-2 4-85 15</inkml:trace>
  <inkml:trace contextRef="#ctx0" brushRef="#br0" timeOffset="-173944.18">17314 12490 290 0,'0'0'117'0,"0"0"-25"16,0-1 8-16,0 1-58 0,0 0-30 15,0 0-12-15,0 4 0 0,0 3 0 16,0 4 17-16,0 4 14 0,0 4 5 15,-2 6-10-15,-1 2 4 16,1 9 1-16,-3 7-8 0,0 6-6 0,-1 1-10 16,1-8-7-16,1-8 0 15,2-11-11-15,0-3-41 0,1 0-37 16,1 14-43-16,0-5-91 0,0-1-71 0</inkml:trace>
  <inkml:trace contextRef="#ctx0" brushRef="#br0" timeOffset="-173505.68">17526 12801 304 0,'0'0'86'0,"0"0"27"0,0 0-42 16,0 0-24-16,0 0-22 0,9-34 4 16,-8 31-8-16,-1 1-8 0,0 1-13 15,0 1-1-15,0 0-7 0,-1 5 2 16,-2 4 4-16,-1 3 2 0,2 5 1 16,-1 3 0-16,2 3 0 0,0-1 1 15,1 3 0-15,1-1 3 0,3 1 12 16,2-3 18-16,1 0-7 15,1-2 2-15,0-2 2 0,2-3-4 16,-1-2-13-16,0-4 15 0,0-2 4 16,-1-4 18-16,0-1 22 0,-1-2-11 15,2-5-15-15,-1-4-8 16,0-5-14-16,1-7-19 16,0-8-7-16,-2-1-10 0,-1 1-10 0,-1 1-4 0,-1 7 6 15,0 0 2-15,0 4-17 0,-2 0-27 16,2 5-28-16,-2 0-31 0,0 2-34 15,1 2-25-15,0-2-58 0,0 3 0 16</inkml:trace>
  <inkml:trace contextRef="#ctx0" brushRef="#br0" timeOffset="-173035.33">17789 12859 173 0,'0'0'107'0,"0"0"69"15,0 0-96-15,0 0-20 0,0 0-21 16,0 0-4-16,0 0-4 0,25 24 7 16,-21-24 2-16,0 0-2 0,0 0-1 15,1 0 2-15,0-1-2 0,2-2-10 16,0 0-5-16,-1-1-9 0,1-1-2 16,2-1 1-16,-1 0 0 15,0-2-2-15,0 1-1 0,1-3 2 16,-1 0-4-16,-1 1-3 0,0-1 2 15,0-1 2-15,-1-1 1 0,0 0 0 16,-1 0-8-16,-1 1 1 16,-1 1-1-16,-3 3 10 0,0-1-7 0,-5 2-4 15,-2 0-4-15,-1 3 2 0,-2 1-7 16,0 2 4-16,-3 3 1 0,-2 4-2 16,-1 3 1-16,-2 3 4 0,1 3 0 15,-2 1 0-15,2 1 1 0,2 1 1 16,4 1 4-16,0 0 9 0,4-2 4 15,2 0 6-15,3-1-3 0,1-2-1 16,1-1-4-16,2-1-1 0,2-1 2 16,2-1 1-16,0-3 2 0,2-2 3 15,0-1-7-15,1-2-9 0,2-1-4 16,2-1-3-16,3-1-35 16,3 0-24-16,2 0-32 0,1 0-31 0,4 0-26 15,14-2-44-15,-7 1-115 0,-4-1-36 16</inkml:trace>
  <inkml:trace contextRef="#ctx0" brushRef="#br0" timeOffset="-172409.37">18515 12770 389 0,'6'1'67'0,"4"0"-67"16,3 1 165-16,2-1-93 0,0 1-47 15,2-1-18-15,-2 1 0 0,2-1-6 16,-3 0 0-16,2 1-2 0,-2 0-15 16,2 1-6-16,-3-1-2 0,0 2-13 15,-1-1-44-15,1 3-40 0,-4-1-49 16,-1-1-41-16</inkml:trace>
  <inkml:trace contextRef="#ctx0" brushRef="#br0" timeOffset="-172205.94">18533 13011 594 0,'0'0'137'15,"0"0"-14"-15,0 0 10 0,0 0-50 16,40 12-28-16,-25-10-15 0,2-1-16 15,1-1-15-15,0 0-9 0,0 0-6 16,1 0-35-16,-1 0-19 0,2 0-23 16,1 0-26-16,8 3-71 0,-6-2-131 15,-1-1-83-15</inkml:trace>
  <inkml:trace contextRef="#ctx0" brushRef="#br0" timeOffset="-164365.64">19566 12669 45 0,'0'0'33'0,"0"0"11"16,0 0 15-16,0 0 42 0,0 0-44 16,0 0-11-16,8-14 9 0,-7 10 0 15,1 1-17-15,-1-2-1 0,1 3 1 16,-2-2-3-16,2 1 3 16,-2 0-3-16,0 0 4 0,0-2 2 15,0 2-8-15,0-2-1 0,0 3 0 16,0-2-3-16,-2 2-3 0,-1 0-2 15,0 1-7-15,-1 0-3 0,0 1-9 16,-3 0 0-16,0 0-4 0,-1 4-1 16,-2 3-1-16,-3 1 1 0,0 3 0 15,-1 4-1-15,0 1 1 0,0 4 0 16,-1 2-3-16,1 3 2 0,1 0-4 16,2 0-4-16,1 1 1 0,3-1 6 15,2 0 1-15,3-1 0 0,2 0-1 16,1-2 2-16,4-1 0 0,2-2 2 15,3-1 0-15,0-2 4 0,2-1 2 16,2-2 0-16,-1-2 5 0,3-3-1 16,0-1 9-16,3-3-1 0,1-2 1 15,0-2-3-15,1-3-4 0,0-4-4 16,-2-1-1-16,1-2-5 0,-2-2 1 16,-3-1 5-16,-2-1-3 0,1-1-1 15,-4-1 0-15,-2 0 1 0,1-2-3 16,-2 0 1-16,-2 0 2 0,-2-3-2 15,-1 1-1-15,-2-2-1 0,0 1-1 16,-2 0-1-16,-1 0-1 0,-3 1 2 16,-1-1 0-16,-2 3 0 0,0 1 0 15,-2 4 2-15,-2 1 0 16,1 3-1-16,-2 1 0 16,0 1-2-16,-1 1-1 0,1 4-3 0,1 0-5 15,0 1-7-15,1 1-10 0,2 0-12 16,2 2-14-16,1 1-13 0,1 2-28 15,3 2-22-15,0 1-21 0,3 5-43 16,0 0-64-16</inkml:trace>
  <inkml:trace contextRef="#ctx0" brushRef="#br0" timeOffset="-164209.14">19888 12977 685 0,'0'0'40'0,"0"0"113"16,0 0-45-16,11 1-42 0,-7-1-43 16,-1-2-23-16,-1-2-25 0,2-1-12 15,-1 1-87-15,5-2-53 0,-2 1-62 16,2 1-127-16</inkml:trace>
  <inkml:trace contextRef="#ctx0" brushRef="#br0" timeOffset="-163315.52">20615 12655 91 0,'0'0'79'0,"0"0"45"16,0 0-5-16,0 0-25 0,0 0-39 15,0 0-4-15,-11-36 5 0,9 31-9 16,0 0-14-16,0 2-1 0,0 0 6 16,-1 1-6-16,-1 1-15 0,-2-1-17 15,-1 2 0-15,-2 0-4 0,-2 3-8 16,-3 3-23-16,-1 2 1 0,-2 0-2 15,1 3 1-15,-2 2 3 0,2 1 4 16,-1 0 4-16,2 2 7 0,1 0 1 16,1 0-9-16,3 1 3 0,2-1 7 15,3 0 4-15,3-1 5 0,2 0 6 16,1-2 5-16,5 1 23 0,3 0 6 16,3-2-3-16,1 1-3 0,2 0-1 15,1 0 4-15,1 0 2 16,-1-2-2-16,4 1 7 0,-1 1-5 0,2-1 3 15,-1 0-6-15,2 2-1 16,-2 0 2-16,1 2-7 0,0-1-2 16,-2 2-5-16,0-2-10 0,-2 1 1 15,1 0-4-15,-2-2 1 0,-2 1 5 16,-4-1 7-16,0-1-4 0,-5-1-1 16,-2 1 1-16,-3-2 6 0,0-2-5 15,-4 2-3-15,-2-2 1 0,-4 1-3 16,-1-1 0-16,-3-1-1 0,0-2 0 15,-4-1-2-15,2-1-4 0,-2-3-2 16,1-1-7-16,-2-1-3 0,1-3 1 16,0-2-3-16,1-3 1 15,1 0 2-15,2-1 9 0,3 0 0 16,1 1 4-16,5-1 1 0,-1 0-1 16,4-2-3-16,2 1 0 0,0 0 6 15,3-1 3-15,3 0-3 0,2 1-3 16,2-2 0-16,3 1 0 0,0-2 2 15,2 0 1-15,0 0 3 0,2-3-1 16,0 2 1-16,0 1 1 0,-1-1 2 16,0 1-3-16,-2 0 0 0,-1 1-2 15,-3-1 3-15,-2 1 0 0,-2-2-2 32,-1-1-3-32,-3 0-6 0,-2-1-1 0,0-2 1 0,-3 0-4 0,-4 2 3 15,1 0-1-15,-2 1-1 0,-1 2-1 16,-3-1-3-16,2 3-3 0,-3 2-4 15,1 0-4-15,-1 3-5 0,-1 1-9 16,1 3-7-16,0-1-13 0,2 4-20 16,2 0-28-16,1 0-37 15,4 4-27-15,4 6-48 0,0 1-10 16,4-3 5-16</inkml:trace>
  <inkml:trace contextRef="#ctx0" brushRef="#br0" timeOffset="-162799.1">21149 12760 161 0,'0'0'145'0,"11"-9"-89"16,-2 4-34-16,-2-2 53 0,-1 0 35 15,-3 1-37-15,1 0-6 0,-1 0-8 16,1-1-18-16,0-1-8 0,0 0-16 15,1 0-11-15,1 1-6 0,-2-1 21 16,0 1-11-16,1 1-8 0,-4 0 7 16,1 0 8-16,-2 4 5 0,0-1-5 15,-2 1 5-15,0 2-17 0,-3 0-5 16,0 0-4-16,-3 2-7 0,-2 4 3 16,-4 5 1-16,-2 2-10 0,-1 2-14 15,-1 3 2-15,0 3 9 0,-1 3 11 16,4 2 9-16,-1 3 0 0,2 3 3 15,3 0 13-15,0-2 3 0,5-2 0 16,3-4-3-16,1 1-6 0,2 0 0 16,3-4-1-16,4-3 4 15,3-1 7-15,4-5 13 0,-1-2 5 32,5-3 6-32,0-3 0 0,0-3 3 15,1-1-8-15,-1-4-1 0,-1-3-4 0,-4-3-6 0,1-1-4 0,-3-3-1 16,-3-2-6-16,0 0-11 0,-4 1-6 15,-4-1-10-15,0 3-11 0,-8 3-6 32,-2 1-16-32,-6 3-16 0,-3 3-7 0,-3 2-13 15,-2 1 6-15,-3 3-12 0,1 1-14 0,0 1-35 16,-6 4-48-16,7-2-56 0,3-2-21 16</inkml:trace>
  <inkml:trace contextRef="#ctx0" brushRef="#br0" timeOffset="-161826.78">21515 12655 38 0,'0'0'53'15,"0"0"12"-15,1 0 1 0,0 0 1 16,-1-1-16-16,0 1-6 0,0-2 20 16,2 0-4-16,-1 1-6 0,1-2 3 15,0 0 3-15,2 0 3 0,2-2-24 16,0 0-3-16,1 1-23 0,0-1 8 15,0 0-4-15,0 1-12 0,-1 0 4 16,0 3 0-16,0-2 5 0,-1 2 2 16,1-1 1-16,-2 2-2 0,0 0-4 15,0 0-6-15,-1 0-3 0,1 0 0 16,-1 0 9-16,0 3-3 0,2 0 0 16,0 2-2-16,0-1-1 0,1 2-4 15,1 1 1-15,0 0 11 16,-1-1 0-16,0 1 2 0,-1 0-4 15,1-1-1-15,-2 1-6 0,1 0 1 16,-2 1 1-16,0-1-3 0,-2 1 2 16,0-1-2-16,-1 1 0 0,-2 0-1 15,-2-1 1-15,-5 1-4 0,0 1 4 16,-2-1-2-16,-4 0-2 0,0 1-2 16,0-2-2-16,0 0 1 0,0 1-4 15,2-2 1-15,-2 0 2 0,5 1 4 16,0-2 0-16,-1 0 0 0,4-2 0 15,0-1 0-15,3 1 0 0,1-1 0 16,1-1 0-16,2 0-1 0,0-1 0 16,0 0 1-16,1 0 7 15,3-1 2-15,1-1-5 0,2 1-1 16,-1 0-1-16,4-1-2 0,-1 1 0 16,2 0-2-16,0 0 1 0,-1 0-1 15,2 1 1-15,-2 0 1 0,1 0 0 16,0 0 0-16,2 0 1 0,-1 1 1 15,0 1-2-15,0 1-1 0,-3 1-2 16,2 2 2-16,-3-1-1 0,-1 2 2 16,-1-1-1-16,1 1 0 0,-3 1 0 15,-2 0 1-15,-1 2 4 0,-1-1 6 16,0 0 8-16,-3 1 11 0,-3-1 10 16,-3 0 9-16,0-1-4 0,-3 1-5 15,-3 0-3-15,0-2-8 16,-3 1-2-16,-3-1-2 0,1-1-2 0,-2 0 1 15,1-1-5-15,1 2-10 0,1-2-5 16,1 0-3-16,3-1-2 0,0-1-4 16,3 1-12-16,2-1-14 0,2-1-12 15,4 0-22-15,1-2-41 0,3 0-91 16,1 0-112-16,4-4-222 0</inkml:trace>
  <inkml:trace contextRef="#ctx0" brushRef="#br0" timeOffset="-153973.77">21150 9474 4 0,'0'0'43'0,"0"0"-11"16,0 0-13-16,0 0-17 0,0-36 4 15,3 27 2 1,-1 1-5-16,1 0 3 0,1-3 8 0,0 3-12 16,-1 0 12-16,-1 0 12 0,0 2 19 0,-1-1-6 15,1 0 3-15,-1 0 2 0,1 0 4 16,0 1-5-16,0-1-4 0,0 1-17 16,0-1 29-16,-1 3-29 0,2-3-1 15,-2 1-1-15,3 0-5 0,-1 1 4 16,-1 2-2-16,0-1-3 15,0 3 7-15,-1 0-5 0,0 1-1 16,0 0-5-16,0 3 1 0,2 4 1 0,-2 5 2 16,0 3 2-16,0 5-1 15,-1 6-3-15,0 2 3 0,0 9 0 0,-3 10-1 16,0 4-2-16,0 2 0 0,1-6-5 16,-1-5-4-16,1-7-2 0,-1-6-1 15,0-5 2-15,1-6-2 0,0 0 0 16,0 2 0-16,0 1-1 15,1 1-14 1,-1-6-16-16,0 0-13 0,1-6-11 0,1-3-22 16,0-2-26-16,0-5-50 0,1-8 31 0,1-4-67 0</inkml:trace>
  <inkml:trace contextRef="#ctx0" brushRef="#br0" timeOffset="-153690.98">21202 9358 224 0,'0'0'43'16,"0"0"58"-16,0 0-3 0,0 0 4 16,0 0-35-16,-3-20-17 0,7 17-1 15,1-1-4-15,3-1-19 0,3 1 5 16,0-1-5-16,2-1-8 0,2 1-4 15,2 0 0 1,-1 0-5-16,3-1-5 0,-1 3-3 0,2-2 1 0,0 3-4 16,3-1 0-16,0 1-20 15,0 2-25-15,0 0-40 0,-2 0-20 16,3 4-85-16,-6 1-29 0,-4 0-1 16</inkml:trace>
  <inkml:trace contextRef="#ctx0" brushRef="#br0" timeOffset="-153487.6">21242 9578 473 0,'0'0'55'0,"0"0"-55"16,0 0 86-16,0 0 17 0,0 0-9 15,41 23-43-15,-20-21-20 16,2-2-12-16,4 0-16 0,1 0-3 15,1-3-15-15,-2-1-45 0,4 2-41 16,-1 0-57-16,11 0-48 0,-6 1-62 16</inkml:trace>
  <inkml:trace contextRef="#ctx0" brushRef="#br0" timeOffset="-152610.64">21959 9622 129 0,'0'0'65'0,"0"0"-43"15,0 0 11-15,0 0 3 16,0 0-10 0,0 0 10-16,0 0 51 0,0 0 8 0,3-9-44 0,-3 7 12 0,-1 1-14 15,-1-2-10-15,1 0-10 0,0 0-10 16,-1-1 2-16,1 0 1 0,-1 0 10 15,0 0-3-15,0 0-5 0,-1-1-6 16,1 2-4-16,-1-1-3 0,-1-1 1 16,-2 2-2-1,1-2-5-15,-1 2-5 16,-1-2 0-16,-1 3-3 0,-3 0-15 16,0 1-5-16,-4 1 22 0,0 1-1 15,-4 3-2-15,1 3-1 0,-4 2 3 16,2 2 0-16,1 3 0 0,-1 1-2 15,2 3 3-15,4 2 0 0,2 0-1 16,3 1 2-16,4 0 0 16,2 0 2-16,3-1 2 0,0-1 1 15,5-4 1-15,3-1 3 0,2-1 5 16,1-5 0-16,4-1 4 0,-2-1 4 16,3-5 11-16,0-1 7 0,-1 0-11 15,0-7-7-15,2 0 0 0,-4-3-5 16,-1-1-5-16,1-3 5 0,-2-1 3 15,0-1-3-15,1-3-4 0,1 1-13 16,-2 1-45-16,-1 1 22 0,-2 2 23 16,-2 3 13-16,-3 2-1 0,0 4 0 15,-3-1-2-15,1 4-6 0,-1 0-4 16,0 2-4-16,0 0-3 16,0 2-6-16,-2 3-1 0,0 3 10 15,-1 4 4-15,0-1-2 0,2 3 1 16,1-1 1-16,0 1 1 0,1-1-1 15,2-1 1-15,1 1 3 0,0-2-1 16,-1-3 5-16,0 1-1 0,0-4-2 16,1 1 3-16,-1-4 4 0,0 1 3 15,3-3 10-15,0-1 14 0,2-4-10 16,1-1-15-16,4-3-8 0,-1-2-3 16,2 0-3-16,-1-3 0 0,-1 1 0 15,2 0-4-15,-2 1 3 16,0 2 0-16,-3 3-3 0,0 0 2 15,-2 2-3-15,-2 1 1 0,-2 2-4 16,-2 2 4-16,-1 0-3 0,0 0-10 16,0 0-12-16,0 6 9 0,0 2 13 15,0 1 7-15,-1 3 0 0,1 0-2 16,0 0 0-16,0 0 2 0,0 0 1 16,1-1 0-16,1-1-1 0,1-2 1 15,2 2 3-15,0-2 4 0,2-1 3 16,1 0 3-16,1-4 0 0,0 1 2 15,2-3-8-15,-1-1-3 0,2 0-5 16,1-3-16-16,0-1-25 0,2-2-25 16,-2-1-49-16,3-3-54 0,0-7-57 15,-3 2-126-15</inkml:trace>
  <inkml:trace contextRef="#ctx0" brushRef="#br0" timeOffset="-152451.77">22247 9527 684 0,'0'0'58'0,"0"0"-58"0,0-2 44 15,1-3-44-15,3 0-18 0,1-4-134 16,-1 1-98-16,-1 0-2 0</inkml:trace>
  <inkml:trace contextRef="#ctx0" brushRef="#br0" timeOffset="-152167.45">22444 9371 621 0,'0'0'125'0,"0"0"-47"0,0 0-54 16,0 0-24-16,0 0-13 0,0 0-2 15,0 0 14 1,3 50 1-16,-3-21 0 0,-2 11 3 0,-2 8 9 0,0 2 8 16,0-2-4-16,1-6 6 15,-2-6-5-15,1-7-1 0,4-8-16 16,-2-4-3-16,2-2-35 0,0 3-53 16,2 7-82-16,2-4-102 0,1-6-69 15</inkml:trace>
  <inkml:trace contextRef="#ctx0" brushRef="#br0" timeOffset="-151649.59">23188 9344 352 0,'0'0'87'0,"0"0"-87"15,0 0 100-15,0 0-17 0,24-36-35 16,-21 31-15-16,1 1-21 0,-3 1 6 15,0 3-13-15,0 0-5 0,-1 0-6 16,2 5 6-16,-1 4 4 0,1 3 10 16,-2 3 3-16,0 5-1 0,0 3 3 15,-5 3-3-15,3 1-1 0,-1 2 2 16,-1-1-2-16,0 1 4 16,2 0 6-16,-1-1 1 0,0-1 0 15,1-1-3-15,0-2 6 0,-1-1-18 16,2 0-3-16,-1-4 0 0,2 0 3 15,0-2 0-15,0-4 13 0,2-2 1 16,3-3-11-16,-1-1-6 0,2-3 3 16,1-1-1-16,0-2 2 0,5 0-5 15,-1-1-4-15,3 0 1 0,1-2-4 16,3 0-6-16,3-3-15 0,3-2-20 16,0 2-28-16,2-2-31 0,-1-2-43 15,6 0-46-15,-7 1-98 0,-5-2-9 0</inkml:trace>
  <inkml:trace contextRef="#ctx0" brushRef="#br0" timeOffset="-151179.81">23356 9621 429 0,'0'0'78'0,"0"0"-78"0,0 0 63 15,0 0-18-15,0 0-12 0,12-2-1 16,-5 1-25-16,2-2-1 0,-1 0 0 15,2 1-3-15,-2 0-1 0,4-2 2 16,-2 2 0-16,2-1-2 0,-2 0-1 16,1 0-1-16,0 0 0 0,-2 1 2 15,-1 0 2-15,0-1 5 0,-1 3-2 16,-2-1-3-16,-2 1 3 0,-1 0-2 16,-1 0-5-16,-1 0 0 0,0 3 0 15,-2 2 0-15,-1 4 10 0,-2 2 4 16,-1 0 10-16,1 1 3 15,0 3-7-15,1-1 2 0,1 0 7 16,0 0 3-16,1 0 3 0,1-2 1 16,0-1 0-16,1-2-1 0,0-1-9 15,0-1-2-15,3-2 7 0,2-3 6 16,2 0 5-16,5-2-6 0,-1-3 0 16,2-3-11-16,3-3-12 0,-2-4 2 15,2-2 1-15,-1-4 0 0,0-2-8 16,-3 0-2-16,-1 0-1 0,-5 5-2 15,-1 3-1-15,-3 3-1 0,-2 3 0 16,0 2-1-16,-2 0-15 0,-4 2-11 16,-4-1-12-16,-1 3-15 15,-1 1-14-15,-3 0-11 0,-2 5 6 16,-2 3-2-16,-1 1-6 0,2 4-36 16,-9 8-59-16,6-3-79 0,3-2-60 15</inkml:trace>
  <inkml:trace contextRef="#ctx0" brushRef="#br0" timeOffset="-150388.62">21349 10427 336 0,'2'0'94'0,"1"0"-4"0,0 0-8 31,3-2-13-31,0 1-30 0,1-1-26 16,1 1 6-16,0 0 2 0,-2 1-14 15,3 0 1-15,0 1 2 0,-1 2 6 16,1 1 0-16,2 1-1 0,-1 2-4 15,4 1 4-15,-3 2 1 0,2 3 3 16,1 2 1-16,-1 0-6 0,2 6-1 16,-2 0 5-16,-1 1-12 0,1 1-2 15,-5 0 2-15,-1-1-2 0,-3-1-2 16,-4-2-1-16,0-2-1 0,-5 0-4 16,-3-3-5-16,-3-2-2 0,-3-1 1 15,-1-4-7-15,-2-2 4 0,1-3 10 16,-1-2 3-16,1-1 3 0,1-3 7 15,1-3 10-15,1-3 11 0,4-1 5 16,2 1 0-16,1-1 5 0,3-2 7 16,3 2-2-16,5-1-13 0,3-1-9 15,3 1-6-15,4 0-6 0,2 0 2 16,4 3 0-16,0-2-2 0,2 1-10 16,2-1-1-16,0 2-1 0,2 0-7 15,0-1-24-15,3 0-24 0,4-1-28 16,7 1-24-16,4 0-35 0,-3 2-33 15,-2 2-68-15,-11 4-56 0</inkml:trace>
  <inkml:trace contextRef="#ctx0" brushRef="#br0" timeOffset="-149947.06">21985 10525 344 0,'0'0'37'0,"0"0"49"16,0 0 61-16,0 0-65 0,0 0-5 15,5 22-36-15,1-18-7 0,-1-1 0 16,1 0-15-16,0-2 1 16,1 1 2-16,3-2 1 0,-2 0 6 0,2 0-7 15,2 0-8-15,-1-2-3 16,2 1 8-16,0-2-4 0,0-1-1 16,2 0 8-16,-2 0 0 15,2-1 2-15,-3 0-5 0,0-1-5 0,-1-1-5 16,-1 0-4-16,-1 0-4 15,-4 0 2-15,-2 1 2 0,-3 0-5 0,0 0-10 16,-2 1-1-16,-4 1-12 0,-5-1 7 16,-2 4 4-16,-5 1 0 15,-1 0 2-15,0 6-1 0,-2 2 0 0,1 3-2 16,1 1 3-16,-2 5 3 0,5 0-4 16,0 1 8-16,4 0 2 0,0 1 2 15,7-1 6 1,1-1 15-16,3-3 1 0,1 1-3 0,1-2-4 0,6-4-3 15,2 0 3-15,1-3 1 0,3-1-1 16,4-4 2-16,0-1-6 0,6-1-8 16,1-4-4-16,2-1-12 0,2-1-36 15,1 0-23-15,1-3-44 0,1 1-39 16,10-8-61-16,-8 4-58 16,-4 0-67-16</inkml:trace>
  <inkml:trace contextRef="#ctx0" brushRef="#br0" timeOffset="-149483.7">22496 10522 406 0,'0'0'105'0,"0"0"-12"0,0 0-44 16,0 0-23-16,0 0 5 0,26-13-31 15,-24 12 1-15,-1 1-1 0,-1 0-19 16,0 0 7-16,-1 4 1 0,-2 2 9 15,-2 4 2-15,1 4 0 0,-2 1 0 16,1 6 0-16,-1 1 2 16,0 4-1-16,-1 1 0 0,2 0 0 15,0 1 0-15,0 0 0 0,0 0-1 16,-1-1-1-16,-1-1-14 0,1 0-9 16,-1-3 8-16,1 0 8 0,-3-2 4 15,2-3 2-15,0-4 2 0,0-2-1 16,0-5 0-16,2-5-1 0,0-2-2 15,1-2 4-15,-1-6 12 0,1-3 31 16,-1-3 21-16,1-4 6 0,0-3-11 16,2-3-9-16,1 0-4 0,1 0 3 15,2 1 2-15,3 1-3 0,2 3-2 16,3-1 1-16,1 4-18 0,5-1-4 16,-1 1-2-16,3 2-12 0,-1 2-7 15,2 1-4 1,1 1 0-16,-2 1-6 0,2 0-26 15,-1 1-33-15,1 0-41 0,-2-2-30 16,-2 2-34-16,3-9-40 0,-5 2-64 16</inkml:trace>
  <inkml:trace contextRef="#ctx0" brushRef="#br0" timeOffset="-149374.41">22606 10393 794 0,'0'0'92'0,"0"0"-49"0,0 0-33 0,0 0-10 16,0 0-39-16,18-11-120 0,-11 7-26 16,0-2-134-16</inkml:trace>
  <inkml:trace contextRef="#ctx0" brushRef="#br0" timeOffset="-148951.39">22810 10526 445 0,'0'0'47'15,"0"0"81"-15,0 0-42 0,0 0-12 16,39 2-36-16,-22-2-32 0,-1-2 15 16,2-1 11-16,-1 1-1 0,0-1 20 15,0 0-13-15,-2-1-1 0,-2 0-13 16,1-2-6-16,-3 2-7 0,-2-2-11 15,-2 1-11-15,-3-1-11 0,-2 3-24 16,-2 0-12-16,-2 1 14 0,-4-1-18 16,-4 2 21-16,-1 1 27 0,-2 1 4 15,-2 4 10-15,0 3 5 0,0 3 7 16,0 3 4-16,0 1 6 0,2 5 7 16,0-1-1-16,6 2-3 0,2 1 7 15,2-2-6-15,2 0 5 0,1-2 3 16,2-1 3-16,4-2 8 15,2-2-15-15,4-3-14 0,1-5-10 16,2-1-6-16,0-4-16 0,2 0-13 16,0-2-25-16,2-4-28 0,-1-4-18 15,3-1-54-15,8-10-93 16,-5 4-62-16</inkml:trace>
  <inkml:trace contextRef="#ctx0" brushRef="#br0" timeOffset="-148662.02">23289 10499 210 0,'0'0'191'0,"0"0"-71"0,0 0-35 16,0 0-22-16,0 0-26 0,0 0-18 15,29-20-5-15,-29 17-5 0,0 0-9 16,-5 2-9-16,0-1-16 0,-4 2-9 16,-1 0 29-16,-4 3 5 0,1 3 0 15,-4 1 9-15,-1 1-5 0,-1 3 8 16,-1 1 7-1,1 1-8-15,0 1 4 0,2 2 11 0,3-1 19 0,3-1 7 0,1 0-5 16,4-3-3-16,3 0-12 0,2-3-11 16,1 0-2-16,4-1 11 0,4-2 3 15,3-4 6-15,3 0 2 0,5-1-15 16,3-2-15-16,1-4-11 0,3-1-9 16,1 0-31-16,3 0-32 0,0-2-39 15,0-1-26-15,11-7-46 0,-6 2-140 16</inkml:trace>
  <inkml:trace contextRef="#ctx0" brushRef="#br0" timeOffset="-148273.43">23585 10144 446 0,'0'0'60'15,"0"0"-60"-15,0 0 73 0,0 0-52 16,0 0-21-16,0 0-4 0,14-19-6 16,-14 19-15-16,0 3 4 0,-2 3 21 15,-2 3 32-15,-1 5 2 0,1 4 3 32,-2 1 5-32,0 6-11 0,0 3 0 0,-2 1 32 0,1 7-31 15,-2 6-19 1,2-4 13-16,0-5-7 0,1-6-4 15,2-4 1-15,0 2 4 0,-1 3-5 0,2-3-3 16,0-3-3-16,1-2 0 0,2-3 5 16,0-3 15-16,2-4-9 0,3-1 0 15,2-3 2-15,1-2-2 0,5 0 2 16,-1-2-8-16,3-2-6 0,2 0-8 16,2 0-2-16,0 0-17 0,3-3-26 15,0-1-37-15,0 0-19 0,11-6-51 16,-7 0-84-16,-3 0-111 0</inkml:trace>
  <inkml:trace contextRef="#ctx0" brushRef="#br0" timeOffset="-148070.36">23550 10396 793 0,'0'0'124'0,"0"0"-34"15,0 0-10-15,0 0-51 0,47-14-12 16,-27 10-13-16,3 0-1 0,2-1-3 16,4 2-1-16,0 1-16 0,3-1-36 15,1 2-24-15,4 1-23 0,13 0-59 16,-10 1-116-16,-4-1-117 0</inkml:trace>
  <inkml:trace contextRef="#ctx0" brushRef="#br0" timeOffset="-147552.33">23816 11067 599 0,'0'0'112'15,"0"0"-112"-15,0 0 69 0,0 0-22 16,0 0-3-16,29-27-10 0,-27 27-17 16,-1-1 14-16,-1 1-16 0,0 1-15 15,0 6 2-15,0 6 5 0,-3 5 13 16,-1 6 8-16,-4 11-3 0,-3 8 4 15,-4 12-11-15,-1 0 4 0,0-3-10 16,2-7-10-16,2-6-2 16,2 0-2-16,2-4-30 0,1-5-24 15,1-4-2-15,4-7-7 0,-3-1-27 16,1 3-28-16,2 0-57 0,0 6-27 16,2-6-12-16</inkml:trace>
  <inkml:trace contextRef="#ctx0" brushRef="#br0" timeOffset="-147223.71">24157 11168 718 0,'0'0'84'0,"0"0"-84"0,0 0 101 16,5-35-44-16,-3 27-36 0,-2 2-6 15,1 2-3-15,-1 1 10 0,0 2-13 16,0 0-9-16,0 1-4 0,0 3-10 16,-2 5 11-16,-2 3 3 0,-2 5 17 15,-1 7-6-15,-1 0-1 0,-1 9 2 16,-1-2-1-16,1 1 4 0,0 1 0 16,1-3-11-16,-2 3 3 0,3-1-4 15,1 1 1-15,1-3-4 0,0-2-4 16,1-2-1-16,3-1-14 0,1-3-9 15,0-4-6-15,0-2-12 16,1-4-9-16,2-4-24 0,1-5-46 16,4-2-41-16,-2-6-88 0,-1 2-57 15</inkml:trace>
  <inkml:trace contextRef="#ctx0" brushRef="#br0" timeOffset="-146971.33">23787 11374 711 0,'0'0'89'16,"0"0"-7"-16,0 0-18 0,0 0 2 16,0 0 38-16,44 8-32 0,-20-7-10 15,0-1-18-15,2 0-26 0,3 0-6 16,0-2-12-1,2-1-3-15,1 0-32 0,-1 0-34 16,0 0-33-16,-1 1-50 0,-2 0-33 0,9 1-32 16,-9 0-21-16,-3 1-25 0</inkml:trace>
  <inkml:trace contextRef="#ctx0" brushRef="#br0" timeOffset="-146435.46">24414 11510 131 0,'0'0'120'0,"0"0"13"0,0 0-14 15,0 0-75-15,0 0-16 0,0 0 0 16,0 0 3-16,7-21 7 0,-7 19 1 15,0-2-6-15,-1 1-10 0,-1 2 3 16,0-3-1-16,-1 2-12 0,-1 1-1 16,0-3-8-16,0 3 0 0,-1 0 0 15,0 0-3-15,0 0 0 0,0 1-1 16,-1 0 0-16,-1 1-1 0,0 2 0 16,0 2 0-16,1 2 1 0,-2 0 0 15,2 3 1-15,1 2 1 0,0 0 3 16,2 3 4-16,2-1 6 0,1 1 1 15,0 0 8-15,3-2 6 0,2 1-5 16,3-2 0-16,-1-2-16 16,1 0 16-16,0-6-3 0,0 1 3 15,1-3-1-15,1-2 11 0,2 0 1 16,0 0-14-16,-1-4-8 0,2-2 8 16,-1-1-1-16,-1-5 0 0,2-1-9 15,-1-3-3-15,0-4 1 0,-2 3-5 16,0-2-4-16,-3 4-1 0,-3 2-3 15,-1 1-3-15,-3 4 1 0,0 0-5 16,-2 2-10-16,-2 0-9 0,-4 2 0 16,-2-1 0-16,-1 0-5 0,-1 4-18 15,0 1-11-15,-1 0-1 0,3 0-3 16,-1 4-12-16,-1 0-27 0,-1 7-32 16,3-3-101-16,0 1-43 0</inkml:trace>
  <inkml:trace contextRef="#ctx0" brushRef="#br0" timeOffset="-146278.83">24738 11706 865 0,'0'0'71'16,"0"0"-62"-16,0 0 78 0,0 0-87 15,0 0-47-15,5 13-82 0,-7-10-141 16,-4-1-10-16</inkml:trace>
  <inkml:trace contextRef="#ctx0" brushRef="#br0" timeOffset="-143020.27">20836 8932 57 0,'0'0'69'0,"3"-3"-7"0,0 0 6 0,0 1-5 15,1 0-11-15,-1-2-3 0,2 1 9 16,-1 0-2-16,-1 1-2 16,-1 0-1-16,1-2-9 0,-1 3 15 15,1-1-9-15,-1 1-9 0,0 0-7 16,0 0-9-16,-1 0-6 0,1 1-4 15,-2 0-6-15,1 1-7 0,0 4 2 16,2 1 3-16,-2 2 0 0,0 1-1 16,-1 5 1-16,0 1 0 0,0 3 1 15,0 2 5-15,-2 1-3 0,-1 1-5 16,2 2-2-16,0 2 2 0,-2 2-1 16,1 1-1-16,1 9 6 0,-1 4-4 15,1 6-1-15,0 2-2 0,1-4 1 16,0 0 0-16,0-5-3 0,0 1 1 15,1 0-1-15,-1 1 1 0,0 1-1 16,0 0 1-16,0 2-1 0,0 2 1 16,0 0 0-16,-2 3 1 0,1-1 3 15,0 0 0-15,1 3 5 0,0-3-4 16,0 0 2-16,0-1-2 0,0 1 2 16,0-2-4-16,0 3 4 0,0 1-1 15,0-3 4-15,0 1-10 0,0-3 9 16,-1 0 1-16,0-1-6 0,1-3 0 15,-2 0-3-15,0-1 2 0,-1-2 0 16,0 0 3-16,-1-1 0 0,0 2 10 16,0-4 1-16,-1 1-8 0,2-2-7 15,-1-6-1-15,1-6-1 0,1-5 1 16,0 1 1-16,0 2-3 0,-1 4 2 16,0 3 1-16,1-1 0 0,1-1-1 15,1-2 3-15,0 0-2 0,0-3 2 16,3-1-4-16,3-1-1 0,-2 0 2 15,3-3-2-15,0 1 0 16,2-3 1-16,1 0 0 0,0-1 1 16,2-1-1-16,1 1-1 0,0-1 0 15,3-1 0-15,0-2 1 0,4 2 0 16,1-3-1-16,2 3 3 0,1-3-3 16,3 1 1-16,3-1 1 0,8 1 1 15,9 3-2-15,9 1 0 0,4 0-1 16,-1-1 1-16,-1-1-1 0,-1-1 1 15,3 1-1-15,3-1 0 0,0 1 0 16,-1 1 0-16,1 1-2 0,-1 0 2 16,2 0-1-16,-2 0-1 0,4 0 2 15,0 0 0-15,2 0 1 0,-1 0-1 16,-1-1 0-16,1 3 0 0,-3 0 0 16,3-1 2-16,0 0-2 15,2 0-1-15,3 0 1 0,-1-1 0 16,2 3 0-16,-3-1 1 0,0 1-1 15,1 2 2-15,-3-1-2 0,0 1 0 16,0 0 0-16,-3 0 0 0,2-1 1 16,-1 2-1-16,-1 0 3 0,-2-1-2 15,-1-1-1-15,-2 2 0 0,0-1-1 16,-2-3-2-16,-2 2-2 0,-3-2 3 16,-1-1 0-16,-2 2 2 0,-6-3 1 15,-1 2 0-15,-3-3 0 0,-3-2 2 16,-1 1 0-16,-1 0 0 15,-7-4-2-15,-4-1 1 0,-5-2-1 16,-2-1 0-16,3 1-1 0,2-1 0 16,3 1 0-16,-2 2-1 0,-2-3 2 15,-4-1 0-15,0-1 1 0,-4 0 0 16,0-2 2-16,-5 1 4 0,0-1 7 16,-1 0 7-16,-1 0-4 0,-1-3 0 15,1 0-4-15,0-2-8 0,2-1-2 16,-1 2-1-16,1-3-1 0,-1 1-2 15,2-2 1-15,-1 0-1 0,0-3-1 16,1 1 1-16,0-3 0 0,0-1 2 16,0-1 5-16,2-2 0 0,-1 0 1 15,-1-2-1-15,3-1 0 0,0 0-3 16,-2-2 0-16,5-1 2 0,-2-2-5 16,1 1 0-16,-1-3-1 0,2-1 0 15,-2 0 0-15,0-1-2 0,1 0 2 16,-2-3-4-16,-1 2 4 0,0-8-1 15,1-5 1-15,2-4 0 0,-3-2 1 16,1 3-1-16,0 6 1 0,0 4-1 16,-2 0 0-16,-1-2 1 0,1 2 3 15,1-1-3-15,-2 1-1 0,-1 0 4 16,3 2-1-16,-3-2 1 0,0 1 1 16,-1-2-2-16,0-1 0 15,-1 1-3-15,1-2 0 0,-3 2 0 16,2-2-1-16,-2 1 1 0,1 2-3 15,0-3 0-15,-1 2 1 0,1-1 2 16,0 1 0-16,-2 0 1 0,3 2 1 16,-3-3-1-16,0 1 3 0,1-1-2 15,-1-2 1-15,-1 0 2 0,2 1-4 16,-2-2 0-16,0 1 0 0,2 0-1 16,-4 0 0-16,0-1 0 0,2 0 0 15,-2 1-1-15,0 2 1 0,2 0 0 16,-2 0 0-16,0 0 4 15,0-2-1-15,0 1 6 0,-2 1 0 0,2-1-1 16,0 2-4-16,0 6 1 16,0 4 4-16,-2-4-2 0,2-2-2 15,0-2-2-15,0 2-2 0,0 10 0 16,0 3 1-16,-3-2-3 0,2-4 2 16,-1-3 0-16,-1 1-1 0,1 2 0 15,-1 0-1-15,0-1 0 0,-1 1 0 16,0 2 0-16,-2-1-1 0,1 2 0 15,-2 1-2-15,1-1 3 0,-2 4-4 16,-1-1 3-16,1-1 0 0,-3 2-2 16,-2 0 2-16,0 1 0 0,-2 0-1 15,0 1 2-15,-2 0-1 0,-2 1-1 16,-3 1 1-16,0 0 1 16,-3 0 0-16,-1 0-1 0,-3-1 0 15,-5 1 2-15,-10-1-4 0,-4-3 4 16,-2 3-1-16,1 1 1 0,2 1 1 15,4 2-1-15,-4-1 0 0,-1 1 0 16,0 2 1-16,-2-2-1 0,1 1 0 16,-4-1 0-16,1 0 0 0,0 2 0 15,-1-2-1 1,0 1 2-16,-3 0-1 0,-2 1 1 0,1-1-1 0,-2 0 0 16,-1 1 0-16,1-2 2 0,-1 2 0 15,1-2 0-15,-2-1 3 0,0 4-3 16,1-3 6-16,-2 3-4 0,1-1-1 15,1 0-1-15,0 3-2 0,1-1 2 16,3 0-1-16,0 2-1 0,2-1 1 16,1 1 0-16,-2 2 0 0,-2 0 2 15,5-1 3-15,-3 3-1 0,2 1 3 16,1-2 1-16,3 3 2 0,2 0-3 16,0 0-1-16,-1 3-7 0,1-1 1 15,1 2-1-15,0 1 3 0,0-1-3 16,5 1 0-16,-2-1 0 0,1 0 0 15,3-1-1-15,0 2 0 0,1 1 1 16,-2 0-1-16,4-1 1 0,-1 0 0 16,1 1 1-16,-1-3-1 0,9 1 0 15,3-2 1-15,5 1-2 0,-1 0 1 16,-2 1-1-16,-4 0 1 16,-4 1-1-16,2 0 1 0,1-2-2 15,1 2 2-15,2-3 0 0,1 2 1 16,2-1-1-16,0 0 0 0,1-1-1 15,2 0 1 1,-1 3-1-16,2-3 1 0,1-1-1 0,1 3 1 16,2-2-1-16,-2 2 1 0,2-1 0 0,0-2 1 15,1 2-1-15,0 0 0 0,1-2-2 16,0 3 2-16,1-3 0 0,1 1 1 16,0 1 0-16,-1-1-1 0,2-2-1 15,-1 2 1-15,2-1 1 0,-2 2 0 16,1-3-1-16,1 1 0 0,-1-1 0 15,0 2-1-15,0 1 1 16,0-2 0-16,-1 0-4 0,-1 1-3 16,-1 0-4-16,1 0-2 0,-2-2 4 15,-1 1 4-15,3-1 0 0,-1 2-6 16,2-1-7-16,3 2-8 16,1-2-2-16,1 1-13 0,1 2-28 0,4-1-46 15,0 2-49-15,6 2-40 16,0-2-131-16,0-3-180 0</inkml:trace>
  <inkml:trace contextRef="#ctx0" brushRef="#br0" timeOffset="-138555.86">13886 14124 49 0,'0'-3'61'0,"-1"3"-9"0,-2 0-6 0,2-1-9 0,-2 0 1 15,1 1-4-15,-1 0 2 0,1 0-4 16,0 0 6-16,2 0 7 0,-3 0 16 16,3 0-15-16,0 0 3 0,0 0 1 15,0 0 2-15,0 0 3 0,0-1 3 16,2 0-3-16,3-2-12 0,4 0 32 15,8-4 11-15,4-3-32 16,4 0-17-16,2-2-10 0,3-1-8 0,0 4-9 16,-1-3-8-16,-1 3-2 15,0-2 0-15,-5 2-2 0,1 1-24 16,-2 1-41-16,-4 1-52 0,-2 1-62 16,-3-1-83-16,-2 3-129 0</inkml:trace>
  <inkml:trace contextRef="#ctx0" brushRef="#br0" timeOffset="-138256.58">13972 14051 371 0,'0'0'155'16,"0"0"-104"-16,0 0 64 0,0 0-10 15,0 0-48-15,0 0-11 0,0 0-9 16,-1 0-5-16,1 1-11 0,0-1-4 16,0 2-17-16,0 1 3 0,0 1-3 15,0 3 18-15,0 4-8 0,-2 3-5 16,0 6 0-16,-2 3 0 0,-4 10-5 16,2 8 0-16,-2 5 0 0,0 2-1 15,0-8 1-15,4-11-5 0,3-10-17 16,-2 0-19-16,1 1-16 0,-1 3-48 15,2 0-31-15,1-1-61 0,0-5-89 16</inkml:trace>
  <inkml:trace contextRef="#ctx0" brushRef="#br0" timeOffset="-137724.23">14165 14001 392 0,'0'0'139'16,"0"0"-76"-16,0 0 39 0,0 0-48 15,17-33-48-15,-13 28-4 0,-3 1 24 16,2 1 2-16,-2 3-12 0,-1 0 9 16,0 4-17-16,0 5-6 0,0 4 0 15,0 3 11-15,0 5-5 0,-1 4-6 16,-2 4-2-16,3 10 0 0,-1 4 2 15,-1 6-2-15,2-1 0 0,0-11-1 16,0-10 0-16,0-11-5 0,0 0-4 16,0 2 7-16,0 0 0 0,0 0 1 15,0-3 1-15,0-4 1 0,0-5 0 16,0-4 6-16,0-2 11 16,0-3 37-16,0-7-3 0,5-2-28 15,1-6-12-15,3-2-5 0,1-2 0 16,3-2 2-16,1 0 2 0,-1 2 0 15,2-2 10-15,0 3 2 0,0 1-1 16,0 2-6-16,0 2-2 0,1-1-13 16,1 5-10-16,-4 0 10 0,1 2 4 15,-2 1 0-15,-3 3 0 0,2 3-4 16,-5 2 0-16,1 1 0 0,-1 6 8 16,0 5-6-16,-1 7-2 15,-2 3 13-15,-1 5-3 16,-1 2-7-16,-1 0-3 0,0 1 1 15,0-3 1-15,0 0-4 0,0 0 1 0,-1-4-10 16,1-1-21-16,-2-1-39 0,2-4 0 16,0-4-40-16,2-5-64 0,-1-3-137 15,4-4-81-15</inkml:trace>
  <inkml:trace contextRef="#ctx0" brushRef="#br0" timeOffset="-137234.23">14687 14273 336 0,'0'0'200'0,"0"0"-95"0,0 0 19 15,0 0-25-15,-1-12-53 0,1 10-28 16,0 1 0-16,1-1 3 0,2 1-7 16,2 1-4-16,2 0 5 0,1 0 3 15,3 0 4 1,2 0 3-16,1 0-6 0,2-1 1 0,0-1 8 0,2-3-4 15,0-1-9-15,1-1-7 16,0-1-4-16,-2-6-1 0,0 0 0 0,-3-1-3 16,-2-4 0-16,-2 3-4 0,-3 2-7 15,-5 2-4-15,-2 4-23 0,0 4 2 16,-6 2 27-16,-5 2 1 0,-3 4 5 31,0 2 2-31,-3 4 1 0,-2 2 0 16,2 2 0-16,0 0 0 0,1 2-1 15,-1 1 1-15,2 0 1 0,1-1 1 16,3-2 7-16,1 1 1 0,2 0 0 16,3-2 3-16,1 0 6 0,1 1 2 15,3-2-11-15,0-2 6 0,6 1 10 16,0-3 2-16,1 2 4 0,2-2 6 16,0-1 5-16,1-2-13 0,2 0-10 15,-1 1-10-15,2-4-2 0,0 3-2 16,0-3-6-16,1 0-2 0,3-1-20 15,1-1-37-15,1-1-48 0,1-3-52 16,12-5-47-16,-6 1-91 0,0-1-183 0</inkml:trace>
  <inkml:trace contextRef="#ctx0" brushRef="#br0" timeOffset="-136623.18">15663 14082 283 0,'0'0'151'0,"0"0"-63"0,-2-11 48 16,2 5-50-16,3-1-43 0,-1 1-20 16,1 2-4-16,0 0 4 0,-2 3-2 15,0-1-8-15,1 2-11 0,1 0-2 16,1 3-1-16,3 5 1 0,1 5 1 16,3 4-1-16,-2 3 0 0,1 11 1 15,3 6 1-15,-1-2 1 0,-2-2-1 16,-1-6-1-16,0-5 1 0,0 2-1 15,1 3 2-15,3-1-1 0,-3-4-2 16,-1-3 8-16,1-3 15 0,-2-4 15 16,-1-4 28-16,0-5-7 0,2-3 14 15,0-1 6-15,-1-7-15 0,2-5-19 16,0-4-11-16,0-4-11 0,0-4 9 16,-1-3 2-16,2-7-4 0,1-6-19 15,0-2-11-15,0 6-3 0,-3 9-8 16,-2 10-15-16,-3 5-17 15,1 2-33-15,1-2-29 0,1 0-29 16,-2 5-35-16,0 2-24 0,7 5-110 16,-2 1-9-16</inkml:trace>
  <inkml:trace contextRef="#ctx0" brushRef="#br0" timeOffset="-135995.93">16247 14220 6 0,'0'0'131'0,"0"0"-43"16,0 0 14-16,0 0-10 0,0 0-18 15,0 0 18-15,17-24-28 0,-12 17-7 16,-1-2-7-16,0 1-8 0,-1-1 6 16,0 1 11-16,-1 0 10 0,0-2-17 15,0 0-27-15,0-1-15 0,-2 2-3 16,0-1-1-16,0 0-2 0,-1 2-2 15,-3 0-2-15,-1 1-1 0,-2 0 1 16,-5 2-1-16,1 3-3 0,-2 2 2 16,-2 0 0-16,-2 4-4 0,1 3-8 15,1 3-5-15,-2 4-5 0,1 1-10 16,0 5-2-16,4 2 0 0,-1 1-8 16,3 3 3-16,3 0 14 0,0 0 15 15,5 0 12-15,1 0 1 0,1-3 2 16,1 0 11-16,3-2 16 0,2-3-2 15,0-4 8-15,1-2 1 0,1-3 5 16,2-4 2-16,-2-4 11 0,4-1-4 16,0-4-17-16,0-4-9 15,1-1-2-15,0-4-10 0,1-1-5 16,4-2 1-16,-2-3-1 0,1 2-2 16,-3-1-4-16,2 3-2 0,-3 2-3 15,-2 1 3-15,-3 4-3 0,-4 3 1 16,1 2-1-16,-2 1 2 0,-3 1-3 15,0 1 0-15,0 0-8 0,0 1-3 16,0 3-7-16,-2 3 17 0,0 4 5 16,0 1 0-16,0 2-1 0,0 1 1 15,0 1 1-15,0-1 0 0,2 2 0 16,0-1 6-16,2-1 5 0,2-1 5 16,6 0 7-16,2-2 44 0,2-3-41 15,2-4-15 1,0-2-7-16,4-3-5 0,0-1 0 0,-1-5-22 15,2 2-23-15,-1-3-39 0,-2 1-21 16,0 0-28-16,-1-7-46 0,-3 3-91 16,-4-1-133-16</inkml:trace>
  <inkml:trace contextRef="#ctx0" brushRef="#br0" timeOffset="-135581.96">16529 14288 417 0,'0'0'129'0,"0"0"-6"0,0 0-13 0,24-15-29 16,-14 10-20-16,0-1-24 0,1 1-18 16,-1 0-12-16,0 0-7 15,0 3 2-15,0-2-2 0,0 3-2 16,1 1 2-16,-1 1 0 0,0 4 1 16,1 1 3-16,-1 3 0 0,0 5-4 15,0 0 0-15,0 4-2 0,-1 2-5 16,1 2-9-16,-3 1-17 0,-2-1-18 15,-2 3-12-15,-2-3 5 0,-1-1-2 16,-3-3-1-16,-3-1-2 0,-3-4-25 16,-2-4-5-16,0-3 37 0,-1-5 32 15,2-1 10-15,-2-6 14 16,5-2 15-16,-2-5 62 0,4-1 2 0,2-3 19 16,3-4-23-16,0-2 4 15,4 0-6-15,5 2 2 0,4 0 3 0,3 1-9 16,5 3-1-16,3-1-15 0,1 4-20 15,2 1-22-15,-1 4-10 0,1 0-1 16,-1 3-23-16,-1 0-36 0,-2 4-16 16,-3 0-23-1,0 0-30-15,-3 2-14 0,3 4-13 16,-5 0-61-16,-4 1-10 0</inkml:trace>
  <inkml:trace contextRef="#ctx0" brushRef="#br0" timeOffset="-135372.67">17078 14275 141 0,'0'0'193'0,"0"0"-114"16,0 0-20-16,0 0-9 15,0 0-12-15,0 0-10 0,6-6-9 16,-6 6-15-16,0 0-4 0,0 5-1 16,-3 1 1-16,0 3 14 0,-1 3 12 15,0 2-6-15,-2 2-8 0,1 3-5 16,0 0-3-16,2 1-4 0,-1 2 0 15,1-3-9-15,0 1-29 0,0-1-21 16,-1-4-14-16,1 1-59 0,1-3-76 16</inkml:trace>
  <inkml:trace contextRef="#ctx0" brushRef="#br0" timeOffset="-135214.28">17187 14128 891 0,'0'0'8'0,"0"0"71"0,0 0 0 0,0 0-79 16,0-37-4-16,0 31-55 0,0 1-13 15,0 2-71-15,0 3-53 0,0 0-75 16,1 2-40-16</inkml:trace>
  <inkml:trace contextRef="#ctx0" brushRef="#br0" timeOffset="-134586.47">17502 14271 307 0,'0'0'208'0,"0"0"-102"16,0 0 0-16,0 0-44 15,0 0-20-15,0 0-22 0,0 0-3 0,16-38-5 16,-14 30-3-16,-2-2 7 0,0 1 6 16,0 1-8-16,-3 1-9 0,-2 0-5 15,-1 0-8-15,-5 0-8 0,-1 3-8 16,-2 2-5-16,-1 2-4 0,-3 5-12 16,1 6-14-16,-1 2 4 0,0 5 9 15,0 3-2-15,2 0 11 0,2 2 18 16,2 2 14-16,1-2 5 0,4 0 2 15,3 0 7-15,2-2 12 0,2-3 14 16,0-1 6-16,3-5-1 0,2-2-1 16,3-4 1-16,1-5 21 0,2-1 7 15,1-5-13-15,1-2-18 0,1-3-3 16,2-2-13-16,1-2-2 0,0 0 1 16,0-1 6-16,-1 1-2 0,-1-1-4 15,0 2-3-15,-1 1-5 0,-3 3-5 16,-1-2-6-16,0 3-1 15,-3 2 0-15,-1 3-4 0,-3-1-2 16,-1 4-4-16,-2 0-3 0,0 0-2 16,0 6 11-16,-1 0 4 0,-1 4 8 15,1 3-6-15,0 0 2 0,0 1-2 16,1 0 3-16,0 2 0 0,0 0 2 16,1-2 5-16,2 1 2 0,-1-2 10 15,1-2 5-15,1 0 4 0,1-3 1 16,-1-2-9-16,2-3-7 0,1 0-1 15,2-2-4-15,3-1-13 0,2-4-2 16,2 1-38-16,0-3-36 0,4-2-25 16,0 0-29-16,-1-4-41 0,11-15-44 15,-3 2-94-15</inkml:trace>
  <inkml:trace contextRef="#ctx0" brushRef="#br0" timeOffset="-134179.71">17891 13995 415 0,'0'0'92'0,"0"0"38"16,0 0 19-16,0 0-91 0,7-16-21 15,-5 13-29-15,0 2-3 0,-2 0 6 16,0 1-8-16,0 0-3 16,0 3-1-16,0 2 1 0,0 4 8 0,0 2 2 15,-1 6-5-15,-3 4 1 0,-1 3 12 16,-1 9-16-16,-1 8 2 15,0 5 13-15,0 1-1 0,2-10 8 16,3-9 7-16,0-9 3 0,1-1-3 16,1 3-4-16,0 4-2 0,0-2-8 15,2 2 5-15,2-4 12 0,2-1-6 16,3-5 8-16,1-3-5 0,1-2-4 16,5-4 5-16,-1-3-6 0,2-3-10 15,1 0-3-15,-1-4-3 0,2-3-3 16,-1-4 4-16,1-2 1 0,0-3-5 15,-3-5-2-15,1-1-5 0,-4 1-10 16,-3 2-8-16,-5 5-8 0,-4 2-5 16,-1 3-5-16,-9 2-22 0,-5 2-21 15,-6 2 11-15,-3 3 13 0,-1 0 13 16,-1 6-2-16,-1 1-10 0,3 2-37 16,1 3-56-16,-7 2-81 0,7-3-85 15</inkml:trace>
  <inkml:trace contextRef="#ctx0" brushRef="#br0" timeOffset="-133803.46">18188 13897 641 0,'0'0'75'0,"0"0"-75"16,0 0 153-16,0 0-107 0,14-22-10 15,-11 19-21 1,0 2-11-16,-3 1-2 0,1 0-2 0,0 3-4 0,-1 5 4 16,0 4 9-16,0 5-2 0,0 7 3 15,0 8 4-15,-1 10-1 0,-2 10 4 16,1 3-5-16,0-2-1 0,0-9 1 15,0-6-6-15,2-3-6 0,0-2 0 16,0 0 1-16,0-5-1 0,0-3-8 16,1-7-9-16,-1 1-4 15,0 3-10-15,1 1-6 0,0 3-13 16,0-4-29-16,1-2-12 0,4-2-44 16,-1-4-79-16,0-5-66 0</inkml:trace>
  <inkml:trace contextRef="#ctx0" brushRef="#br0" timeOffset="-133348.16">18365 14424 434 0,'0'0'124'0,"0"0"-124"0,0 0 139 15,0 0-69-15,0 0-6 0,40-2-18 16,-31 0-10-16,2-2-7 0,0 2-7 16,0-3 7-16,2 2 9 0,1-1-4 15,2 1-11-15,0-2-6 0,3 0-3 16,-2-2-2-16,3-2-4 0,-1-1-5 16,1-3-2-16,-1-1-1 0,-2 0-3 15,-3 1 2-15,-3 2 0 0,-3 4 0 16,-4 3-3-16,-4-1-8 0,0 3-19 15,-8-1-18-15,-2 2 6 0,-5 1 28 16,-3 5 11-16,-3 3 3 0,-1 3 1 16,0 4 1-16,-1 1 14 0,3 4 15 15,0 0-1-15,4 1 2 0,3-1 0 32,3-2 6-32,2 1 13 0,4-3-4 0,3 1-4 0,1-5 3 0,3 1-13 15,5-2-8-15,1-3-3 0,3-1-2 31,3-3-10-31,1-2-9 0,2-1-2 0,0-1-31 0,4 0-34 16,1 0-37-16,1 0-35 0,13-2-56 0,-6-2-77 16,-2 3-181-16</inkml:trace>
  <inkml:trace contextRef="#ctx0" brushRef="#br0" timeOffset="-133144.83">18900 14580 556 0,'0'0'101'0,"0"0"43"0,0 0-97 15,0 0-42-15,0 0-5 0,0 0-1 16,14 30-7-16,-14-22 3 0,0 3 4 16,-2 0 1-16,-2 3 2 0,-1 0 0 15,-1 2-2-15,0 0-15 0,0-2-42 16,-2-1-34-16,-2 2-60 0,1-4-83 15,1 0-47-15</inkml:trace>
  <inkml:trace contextRef="#ctx0" brushRef="#br0" timeOffset="-132438.87">19564 14107 292 0,'0'0'93'0,"0"0"-17"0,0 0 51 0,21-44-66 0,-15 31-13 0,2 0-13 15,-2 1 6-15,0 2-23 0,-2 2-11 31,1-1 92-31,-1 4-55 0,-1 0 17 16,0 1-3-16,-1 1-11 0,0 1-19 16,-1 0-14-16,-1 1-8 0,1 1-6 15,0 0-3-15,0 4-5 0,0 3-2 16,0 4 8-16,-1 5 0 0,0 5-1 16,-2 3 2-16,-3 11 1 0,-2 11-1 15,-4 6 1-15,1 3 1 0,2-7 1 16,1-5 1-16,3-8 9 0,2-7 5 15,1-6 8-15,1-4 0 0,1-2-2 16,3 0-2-16,3 3-2 0,1 1 7 16,1-5 5-16,3-2 3 0,1-5 7 15,1-1-4-15,2-4 3 0,3-3-10 16,2 0-13-16,-1-7-4 0,3-4-4 16,-1-3-4-16,0-6-4 0,-1-2-1 15,-4-3-10-15,-2 2-10 0,-5 2 0 16,-6 1 2-16,-4 5-2 0,-6 2-7 15,-8 3-8-15,-12-2-4 0,-1 5 5 16,-3 1 18-16,0 3 5 0,6 0-13 16,-3 2-19-16,3 0-11 0,4 1-1 15,2 1-16-15,3 2-18 16,3 1-30-16,5 2-45 0,7 3-72 16,0 0-66-16</inkml:trace>
  <inkml:trace contextRef="#ctx0" brushRef="#br0" timeOffset="-131887.08">20090 14405 382 0,'0'0'185'0,"0"0"-73"16,0 0-10-16,3 1-31 0,4-1-21 15,0 0-19-15,4-1 3 0,-1 1 3 16,2-1-13-16,1-1 3 0,1 1 6 16,2 1-3-16,0-1-3 0,2-1-1 15,-1-2-7-15,0 3-2 0,-1-2-5 16,1-1 0-16,-5-2-1 16,3-1-5-16,-4 0-4 0,-2-2-2 15,-2 0-6-15,-5 0-12 0,-2 1-6 16,-3 0-11-16,-7 1-23 0,-4 0-13 15,-6 5 24-15,-5 2 37 0,0 1 9 16,-1 7 0-16,-2 3 1 0,3 5 4 16,0 0 3-16,5 7 0 0,1 0 2 15,6 1 11-15,1 1 5 0,6-2 10 16,3-1 6-16,3-1-1 0,1 0-10 16,5-3-7-16,4-2-10 0,3-6-6 15,2 0-7-15,4-3-28 0,3-5-41 16,1-2-42-16,17-3-52 0,-6-4-104 15,-2 1-143-15</inkml:trace>
  <inkml:trace contextRef="#ctx0" brushRef="#br0" timeOffset="-131495.22">20671 14471 536 0,'0'0'89'0,"0"0"-89"16,0 0 114-16,0 0-74 15,0 0-24-15,0 0 1 0,10-27 5 0,-10 20 9 16,1 0 1-16,0 1 13 16,-1-1-2-16,0-1-19 0,-4 0-8 0,0 1-13 15,-2 0-3-15,-2-1-11 0,-2 1-12 16,-1 1-12-16,-4 3 3 16,-2 0-6-16,0 3-6 0,-2 6-5 0,2 7-11 15,-2 2 11-15,2 5 3 0,2 1 1 16,3 2 25-16,4 1 20 0,5-1 1 15,3-1 18-15,2-2 19 0,7-3-1 16,1-2 7-16,3-4 4 0,4-4 8 16,2-2 5-16,-1-5-26 0,2-4-9 15,-2-4-10-15,1-1-3 0,-2-5 19 16,-3-5-3-16,0-4 0 0,-1-12-3 16,-1-12-13-16,0-9-13 15,-4-2 1-15,-3 5-2 0,-4 16-7 16,-1 10 7-16,0 9-11 15,0 1-19-15,0-3-24 0,-1 0-9 0,-1-2-36 16,0 5-34-16,0-2-55 0,0 5-109 16</inkml:trace>
  <inkml:trace contextRef="#ctx0" brushRef="#br0" timeOffset="-131056.67">20809 14471 556 0,'0'0'25'0,"0"0"36"16,0 0 65-16,35-21-70 0,-18 14-15 15,1 0-19-15,0 0-9 0,-1 1 2 16,0 3-11-16,0-1 1 0,-3 3-2 15,-1 1 1-15,0 5 3 0,-4 2-4 16,0 3-3-16,-2 7 0 0,-3 0 0 16,-2 3-1-16,0 2-1 0,-2-2 2 15,-3 0-8-15,-2-3-9 0,-5 0-16 16,-1-3 16-16,0-3-8 16,-3-4 15-16,2-1 0 0,-1-5 10 15,3-1 4-15,2-1 2 0,-1-5 34 16,4-2 43-16,3-1 27 0,1-4-14 15,1-1-27-15,5-3-34 0,4-2-25 16,1-1-9-16,4 0-1 0,5 3-1 16,1 1-5-16,2 2-25 0,4 3-41 15,2 0-25-15,2 3-12 16,7 2-23-16,4 5-27 0,3 1-78 0,-7 0 25 16,-8 1-3-16</inkml:trace>
  <inkml:trace contextRef="#ctx0" brushRef="#br0" timeOffset="-130727.46">21425 14437 306 0,'0'0'136'0,"0"0"-136"16,0 0 157-16,0 0-86 15,0 0-31-15,0 0-1 0,2-4-9 0,-2 2 13 16,1 0 14 0,0 0-14-16,-1 1-14 0,0-2-12 0,0 2-4 0,0 1-12 15,0-2-1-15,-4 2-1 0,-1 0-2 16,-3 0-7-16,-4 2 4 0,-1 4 5 15,-2 2 0-15,2 4 0 0,-1 3-1 16,3 0-5-16,2 3 5 0,0 0 2 16,3 1 3-16,4-3 13 0,2 2 26 15,1-3 6-15,5-3 2 0,5-1-7 16,1-4-5-16,4-1-7 0,1-5-9 16,2-1-5-16,-1-1-11 15,0-5-2-15,-2-2 2 0,-2-2 3 16,-2-3 0-16,-2-2-9 0,-3-3-3 15,-3 0-32-15,-2 1-17 0,-2 1-16 16,-3 3-34-16,-5 1-42 0,-3 4-51 16,-6-1-64-16,2 2-46 0</inkml:trace>
  <inkml:trace contextRef="#ctx0" brushRef="#br0" timeOffset="-130150.95">21732 14419 86 0,'0'0'112'16,"0"0"-5"-16,0 0-14 0,0 0-15 15,17-12 8-15,-14 10-38 0,0-1-1 16,0 2-1-16,-1 0 1 0,-1-1 6 15,0 1-11-15,-1-1-1 0,0 1-3 16,0 1-13-16,0-1-12 0,0 1-13 16,-3-1-4-16,-1 0-7 0,-1 1-8 15,-3 0-7-15,-1 0 10 0,-2 1 5 16,-4 2 1-16,0 4-11 0,-2 5 13 16,1 0 8-16,0 3 0 0,3 1 0 15,2 2 2-15,4 0 5 0,2 1 4 16,4-2 8-16,1-1 15 0,3 0 4 15,4-4 10-15,3-2 16 0,3 1-2 16,1-3-7-16,3-4-7 0,-1 0-6 16,3-4-2-16,1 0-13 15,-4-4-9-15,1-4-5 0,-4-1-4 16,1-5-9-16,-3-4-3 0,-2-4-29 16,0 0-24-16,-6-2-35 0,-3 1-33 15,-2 2-13-15,-8 4-30 0,-9-3-43 16,1 5-64-16,2 2-4 0</inkml:trace>
  <inkml:trace contextRef="#ctx0" brushRef="#br0" timeOffset="-129391.16">21858 14508 184 0,'0'0'139'16,"0"0"69"-16,0 0-24 0,0 0-96 15,0 0-45-15,14-21-12 0,-9 14-11 16,1-1 8-16,2 1-12 16,0 0-4-16,2 0-3 0,-1 0-1 15,1 3-4-15,1-2-1 0,0 2-3 16,-2 1 1-16,1 2-1 0,-2-1 0 16,-2 1-1-16,0 1-1 0,-2 0-5 15,1 0-2-15,-2 3-4 0,-1 1-4 16,1 3 0-16,-1 3 6 0,0 1 4 15,-1 3 5-15,-1 3 2 0,0 1 4 16,0 2 2-16,0 1 7 0,0 1 7 16,0 2-4-16,0-1 0 0,0-1-4 15,0-2-6-15,0-1-2 0,1-4-1 16,0-5-2-16,0-1 0 0,0-4 1 16,-1-2 0-16,0-2 12 0,1-1 4 15,0-4 38-15,2-2-24 0,1-3-29 16,4-5-3-16,0-2 0 15,3-4-5-15,2-2-4 0,-1 0-3 0,3-2 2 16,-1 3 8-16,0 3 0 16,-2 0 2-16,1 5 2 0,-1 3 1 15,-2-1-1-15,-1 4-2 0,-1 3 0 16,-1-1 0-16,-2 4 0 0,-1 1 1 16,0 0-1-16,0 6-3 0,0 3 2 15,-2 5 1-15,0 3 2 0,0 2 0 16,-1 1 2-16,1 1-2 0,-1-1-1 15,0-2 0-15,1 1 0 0,0-4-1 16,0-2 0-16,-1-4 1 0,-1-2-1 16,1-3 2-16,0-2 2 0,-1-2 11 15,2-1 17-15,1-3 18 0,0-3-33 16,4-2-11-16,0-1-4 0,2-5 0 16,2-2-2-16,0 1-1 0,2-3 1 15,1 3 0 1,0 0-3-16,1 0 3 0,-3 4 2 15,1 0-2-15,-1 2 0 0,-1 1 0 16,1 2-1-16,-4 3 1 0,-1 0 1 16,-2 3 0-16,-1 1-1 0,1 1-2 15,-3 6 1-15,0 4-3 16,0 4 2-16,-2 2 1 0,0 4-1 16,-2 2-3-16,-1 0 0 0,-2 0-8 15,1 0 0-15,0-1-17 0,0-2-21 16,1-1-14-16,0-4-23 0,1-2-49 15,0-6-52-15,2-5-108 0,0-2-25 0</inkml:trace>
  <inkml:trace contextRef="#ctx0" brushRef="#br0" timeOffset="-128954.03">22723 14401 541 0,'0'0'102'0,"13"-6"4"16,-6 4-57-16,-1 0-27 0,-1-1-14 15,-2 2-8-15,-3 0-1 0,0 0-5 16,0 1-18-16,-4 0 0 0,-3 2 16 16,-3 2 6-16,-3 0 0 0,0 2-6 15,-1 1 0-15,1 0-1 0,-1-2 9 16,1 1 0-16,1-3 1 0,0 2-1 15,4-1-1-15,1 1-1 0,3-1-1 16,0-1 3-16,4 1 0 0,0-1 6 16,6 2 11-16,2-2 17 15,2 3 5-15,5 0 2 0,3 1 8 16,2 0-15-16,3 2-12 0,0 2-12 16,3 0-7-16,-1 1-3 0,0 0 0 15,-2 1 0-15,-5-2 0 0,-2 3 6 16,-5-1 11-16,-4 1 3 0,-4-2-1 15,-3-1-6-15,-4 1-4 0,-6-1-4 16,-2-3-5-16,-4-1 0 0,0 0-18 16,-4-3-19-16,-1 0-29 0,2-2-43 15,-10 0-24-15,5-1-70 0,3-1-115 16</inkml:trace>
  <inkml:trace contextRef="#ctx0" brushRef="#br0" timeOffset="-128719.33">23019 14736 603 0,'0'0'50'16,"0"0"-50"-16,0 0 126 0,0 0-116 16,37 23-8-16,-35-15-2 0,-2 2-6 15,0 3 2-15,-3 1 0 16,-3 2-4-16,-3 0 0 0,-2 2-5 15,0-2 6-15,-4 3-3 0,0-3 6 16,-3-2-4-16,1 1-31 0,0-2-39 16,-2-1-44-16,-4 3-73 0,3-3-1 15</inkml:trace>
  <inkml:trace contextRef="#ctx0" brushRef="#br0" timeOffset="-123221.9">14271 15422 148 0,'0'0'148'0,"-2"0"-101"16,1 0 17-16,-4 0 4 0,4 0-19 16,-2 1-6-16,1-1 6 0,-1 2 2 15,1-2-8-15,1 0-6 0,1 1-4 16,0-1-5-16,0 1-11 0,1-1 4 16,5 1 11-16,3 0 12 0,4 0 2 15,6 1-11-15,5 0 7 16,11-2-4-16,11 0 1 0,15 0 4 0,6 0-6 15,-6 0-6 1,-1 0-4-16,-11 0 1 0,0 0-3 0,3 0-6 16,-1 0 11-16,0 1-5 0,2 0-5 15,-1-1-9-15,0 0-6 0,-4 0-5 16,-3 0 0-16,-5 0-4 0,-10 0-7 16,-7 0-1-16,-6 1 5 0,-6-1-1 15,5 3 2-15,-2 0 2 0,-1-1 3 16,-3 1 1-16,-5-1-1 0,-1-1-1 15,-4 1-1-15,0-2-2 0,0 0 2 16,0 0 1-16,0 0 0 0,-4-2-3 16,-2-2-3-16,-1 0 2 15,-1-2 2-15,-4-1 0 0,3 2 1 16,-4-2 3-16,1-2 0 0,0 0 0 16,-2-3-2-16,1 2 1 0,1-2 1 15,-1-1 2-15,0 0-2 0,0 0 0 16,0 1 0-16,0-1 1 0,0 1 4 15,3 0 6-15,-2 2 0 0,1-2-2 16,0 3 3-16,2 0 5 0,-1 1 1 16,3 0-4-16,-2 1 1 0,2 2 0 15,0 0-2-15,2 1-1 0,3 1-5 16,0 1 1-16,1-1 0 16,1 2-5-16,0 1-3 0,3 0 0 15,3 0-3-15,3 3 3 0,6 1-1 16,-1 3 2-16,4 0-1 0,2 5 1 15,2 0-1-15,0 1 1 0,-2 2-2 16,5 2 2-16,-3-1-1 0,1 3 0 16,-3 0 5-16,1 0-3 0,-3 0 2 15,-6 1-1-15,-3-1 0 0,-5-2 6 16,-4 1 1 0,-1-1-2-16,-7 0 1 0,-6-1-4 0,-4-1-5 0,-5 0-1 15,-3 1-16-15,-2-1-11 0,-2-1-6 16,-1-1-9-16,2-1-13 0,-1 2-20 15,4-3-29-15,3-1-27 0,1 0-6 16,7-1-43-16,9-3-41 0,4-3-88 16</inkml:trace>
  <inkml:trace contextRef="#ctx0" brushRef="#br0" timeOffset="-122658.66">15598 15411 429 0,'-1'-7'99'0,"1"-2"-57"0,0 0 69 16,3-3-34-16,3 0-11 0,6 1-20 15,3-1-8-15,1 3-13 0,3-1-5 16,0 1 0-16,-2 3-1 0,3 2 2 16,-4 1-4-16,0 2-3 0,-3 1-7 15,0 5-3-15,-2 4-2 0,-4 2-1 16,3 3 2-16,-4 3-2 0,-1 5 1 16,-2 3-2-16,0 1-3 0,-3-1-11 15,0 3-2-15,-3 0 4 0,-1-3 2 16,-2 0 6-16,-1-1 2 0,-2-3-8 15,1-2-13-15,0-3 16 16,2-2-4-16,1-5 10 0,1-3 1 16,1-4 0-16,3-1 6 0,0-1 17 15,0-2 37-15,3-6-28 0,2-4-19 16,3-3 2-16,2-5-3 0,2-4-6 16,4-2-1-16,0-2 2 0,4 1 5 15,1-1 7-15,3 4-5 16,-2 3-4-16,3 3-1 15,0 3 2-15,-1 2-8 0,-2 6-2 0,-1 3 3 0,-4 3 4 16,-4 1 9-16,-4 6-7 0,0 4 2 16,-2 2-9-16,-2 5 1 0,-3 3-1 15,-2 4-3-15,0 2-4 16,-6 2-5-16,2 1-2 0,-2 0 0 16,-1-1-10-16,4-2-19 0,0-3-30 31,1-1-36-31,2-2-55 0,3 1-65 15,2-6-83-15</inkml:trace>
  <inkml:trace contextRef="#ctx0" brushRef="#br0" timeOffset="-122233.8">16369 15593 143 0,'0'0'213'16,"0"0"-95"-16,0 0 19 0,24-34-67 15,-17 23-17-15,-2 1 0 0,0 0 2 16,0 1-9-16,-1-1 6 0,0 1 1 16,-2 0-11-16,1 0-3 0,-1 1-4 15,-1 1-10-15,1 2-4 0,-2-2-5 16,0 2 1-16,0 0-8 0,0 3-7 16,-1-2-2-16,-1 2-4 0,-2 2-3 15,-3 0-4-15,-1 3-2 0,-2 5-3 16,-1 4 2-16,-2 4 9 0,2 1-1 15,-1 5 0-15,5 2-4 0,0 0 3 16,2-1 7-16,3 1 0 0,2-4 4 16,0 0-1-16,5-4 8 0,2-2 5 15,2-3 6-15,3-2 10 0,2-6 4 16,3-2-5-16,-1-1 11 0,1-4-7 16,-2-3-12-16,2-4 1 0,-3-2-4 15,-2-3-7-15,-3-5-13 0,-1-4-23 16,-2 0-23-16,-2 1-6 0,-4 3-5 15,0 4 1-15,-4 4-18 0,-3 4-52 16,-2 3-60-16,-5 2-10 0,-5 2-34 16,2 2 5-16</inkml:trace>
  <inkml:trace contextRef="#ctx0" brushRef="#br0" timeOffset="-121764.08">16758 15129 494 0,'0'0'116'0,"0"0"-37"0,0 0 44 15,14-35-74-15,-10 28-24 0,-1 3-17 16,0 1-2-16,0 3-5 0,0 0-1 16,3 6-4-16,-1 3 4 0,1 7 2 15,1 5 5-15,-3 4-2 0,2 11 5 16,-2 11-2-16,-1 9 0 0,-1 2-6 16,-2-5 5-16,0-9 0 0,0-4 0 15,-1-4-7-15,-3-1 1 0,-2-1 6 16,1-5 9-16,1-7-6 0,-1-4 6 15,2-3 8-15,0 2-6 16,0 0-6-16,1 0-7 0,0-3 1 16,1-4 3-16,1-2 4 0,0-1 3 0,2-2 7 15,2 1 9-15,1 0 8 16,3 0-6-16,1-2-3 0,2 1-6 16,2-1-10-16,1 1-9 0,2-1-5 15,1 0-1-15,2-3-15 0,0 0-18 16,2-1-17-16,-1-2-22 0,3-3-31 15,0-2-33-15,-2-2-35 0,3-10-43 16,-3 2-81-16</inkml:trace>
  <inkml:trace contextRef="#ctx0" brushRef="#br0" timeOffset="-121560.28">16792 15565 847 0,'0'0'40'0,"0"0"-40"16,0 0 179-16,0 0-107 0,49 0-28 16,-19-3-5-16,1-1-17 0,2 0-22 15,6-2-7-15,5 2-30 16,12 1-28-16,3 3-49 0,-1 0-41 0,-6 0-35 16,-17 0-176-16</inkml:trace>
  <inkml:trace contextRef="#ctx0" brushRef="#br0" timeOffset="-120600.15">18347 15619 135 0,'0'0'113'0,"0"0"-40"0,0 0 59 16,0 0-49-16,7 8-6 0,-5-6 2 16,-2-1-3-16,2 0-13 15,-1 0-8-15,-1-1 0 0,0 0-2 16,0 0-1-16,0 0 1 0,0 0-7 16,0-1-6-16,0-3-3 0,0 0-6 15,0-1-9-15,0-1-3 0,0 1-2 16,0-2 3-16,0 0-1 0,-1 0-2 15,-1-2-5-15,1 2-1 0,0 0-2 16,-2-1-2-16,0 0-2 0,-1 1 5 16,-2 0-3-16,-3 0-4 0,0 1-3 15,-3 0-2-15,-3 3-7 0,-2 1-6 16,-3 2-4-16,-2 3-4 0,-1 5-15 16,-2 4-4-16,0 2-1 0,0 3-3 15,4 4-4-15,2 4 16 0,3-1 9 16,4 2 8-16,4-1 15 0,5 1 2 15,3-2 3-15,0-1 3 0,6-3 10 16,2-2 6-16,5-3 8 0,-1-2-4 16,1-6 4-16,3 0 5 0,-2-6-3 15,3-1 5-15,0-4 8 0,0-5-13 16,1-4-6-16,0-1-7 0,0-4-11 16,-1-3-3-16,0-2 6 0,-2-4-2 15,0-1-2-15,-2 1 4 0,-1 5-6 16,-3 2 3-16,-3 6 3 0,-1 4-7 15,-3 5-4-15,-1 1 0 0,-1 2 3 16,0 2-3-16,0 3-3 0,0 4-10 16,0 4 6-16,-2 5 7 0,2 3 7 15,1 4 11-15,4 1 2 0,2-2 0 16,1 0-18-16,0-3 67 0,2-3-31 16,0-2 9-16,2-4-17 0,3-1 1 15,2-5-7-15,2-1-11 0,2-2-6 16,1-1-7-16,2 0 0 0,2 0-19 15,3-2-19-15,0-1-21 0,0 1-37 16,1 0-54-16,8-6-67 0,-7 2-77 31,-5-2-226-31</inkml:trace>
  <inkml:trace contextRef="#ctx0" brushRef="#br0" timeOffset="-117282.72">19665 15509 159 0,'0'0'90'0,"0"0"-26"15,0 0 43-15,0 0 5 0,0 0-44 16,13-10-3-16,-11 9-4 0,-2 0 8 16,0-1-14-16,2 2-9 0,-2 0-6 15,0-1-7-15,0 1 0 0,-2-1-8 16,1 1-12-16,-3 0-7 0,-2-1-6 16,-2 0-4-16,-4 1-3 0,-2 0-13 15,-3 3-14-15,-2 3-2 0,-2 1 6 16,0 0 7-16,1 4-22 0,-1 0-10 15,3 1 21-15,5 1 24 0,3-2 2 16,2 1 1-16,4-1 5 16,4 1-2-16,0 0 3 0,4-1 1 15,4-1 10-15,2 2 6 0,4-3 5 16,2-2 4-16,3 0 3 0,-1 0-2 16,0 0 8-16,0 0 0 0,1 0-3 15,-1 1-1-15,-3 0 4 0,2-1-6 16,-4 1 2-16,0-1-2 0,-2 0 1 15,-3-1-10-15,-3-2-4 0,-2 1-6 16,-3 0 7-16,-2 1 8 0,-6 1 4 16,-4 0 1-16,-6 0 2 0,-4-2-9 15,-2 1-11-15,-12 0-6 0,-3 0-5 16,2-1-9-16,4-2-38 0,6-1-36 16,3 0-33-16,-1-2-22 0,1 3-30 15,-3-2-56-15,5 2-86 16</inkml:trace>
  <inkml:trace contextRef="#ctx0" brushRef="#br0" timeOffset="-116783.12">19986 15579 498 0,'0'0'67'16,"0"0"34"-16,0 0-13 0,0 0-26 15,13-14-23-15,-11 12-11 0,-1 2-4 16,-1 0-16-16,1 0-8 0,-1 0-6 15,0 6 6-15,0 1 9 0,0 3 11 16,-1 2-5-16,-2 3-2 0,-1 2-1 16,-3 0-1-16,2 1-3 0,0-2 1 15,0 1 2-15,0-1 2 0,2-2 7 16,-2-2 1-16,1 0-2 0,2-2 7 16,0-1-4-16,1-1 3 0,0-1 2 15,0-2 1-15,1-2-6 0,0-2 1 16,0 0 1-16,0 1-7 0,2-1 11 15,1 0 12-15,2 1-2 0,0-2 1 16,1 1-11-16,2-1-17 16,0 0-3-16,3 0 0 0,0-1-6 0,0 0-2 15,4-2-2-15,-3 0-18 0,2-4-20 16,-1 0-20-16,1-1-9 0,0-2-32 16,2-2-35-16,-3-4-54 0,3-12-43 15,-2 2-116-15</inkml:trace>
  <inkml:trace contextRef="#ctx0" brushRef="#br0" timeOffset="-116650.47">20070 15437 528 0,'0'0'167'0,"0"0"-6"0,0 0-11 0,0 0-71 16,-35-25-31 0,32 21-24-16,1 2-15 0,1-2-9 0,1 3-34 15,0-1-43-15,4 0-62 0,9 2-84 16,2 0-63-16,-1 1-33 0</inkml:trace>
  <inkml:trace contextRef="#ctx0" brushRef="#br0" timeOffset="-115665.04">20418 15661 257 0,'0'0'132'0,"0"0"7"0,0 0-12 16,0 0-30-16,0 0-4 0,0 0-25 15,0 0-17-15,0 0-14 0,3-35-11 16,-3 26-2-16,0-1-9 0,0 0-1 16,-2 0 1-16,0 0-7 0,-2-1-2 15,-1 0-6-15,-2 0-2 0,-2 0-4 16,-2 1-8-16,-2 2-15 15,-5 2-19-15,-2 3-15 0,0 1 3 0,-4 2-17 16,1 5-18-16,2 2 12 0,2 3 28 16,3 0 29-16,5 1 17 0,3 0 0 15,4 0-3-15,3-3 4 16,1 3 8-16,3-2 19 0,3-1 15 16,2 0 24-16,2-1 2 0,-1-1-13 15,1 0-11-15,2-3-2 0,0 1-11 16,0-1-9-16,3 1-1 0,0 1-12 15,1-1-1-15,0 2-5 0,0-1-3 16,-1 1-10-16,0 1-3 0,-3 2-7 16,-1 4-15-16,-3 1 8 0,-2 2 3 15,-3 5 2-15,-1 2 15 0,-2 9 1 16,0-2 6-16,-3 1 5 0,-3 1 3 16,0-7 15-16,-3 4-9 0,-1-2-4 15,0-2-2-15,-4-2-5 0,0-5-22 16,-2-2-21-16,1-4-26 0,-2-3 10 15,0-5 17-15,2-4-10 0,1 0 57 16,1-6 37-16,4-4 59 0,2-3-3 16,2-6-29-16,3-4-31 0,2-10-17 15,2-11 4-15,9-7-2 16,5-1 16-16,0 13 9 0,0 11 6 0,-2 12 27 16,-3 1-21-16,5-1-13 0,2-2-13 15,1-3-9 1,2 5-9-16,-3 0-1 0,0 2 6 0,-1 3 0 0,-2 3-4 15,0 2-5-15,-3 4-2 0,-1 2-5 16,0 1 0-16,-1 6-2 0,0 3 0 16,-1 3-1-1,-2 4 1-15,0 3 2 0,-1 1 0 0,-1 1 3 0,-1 0-3 16,0 0 1-16,-1-1 0 16,-1-1 2-16,-1-2-3 0,0-2 1 15,1-5-1-15,-2-2 0 0,1-4 1 16,-1-2 0-1,1-2 4-15,-1-1 6 0,0 0 8 0,1-5 25 0,0-4-3 16,0-2-23-16,0-4-6 0,1-2 2 16,2-1-3-16,2 2 2 0,0-2-3 15,2 3 2-15,1-1-3 0,4 1-6 16,-1 0-3-16,2-1 0 0,0 2-1 16,0 3 0-16,1-1 1 0,0 4-5 15,-2 2 5-15,-3 3 1 0,-2 2 0 16,0 1-1-16,-3 0 0 15,0 4-1-15,-2 3 1 0,2 5 2 16,-3 2 0-16,2 3 3 0,-1 2-2 16,-2 2 0-16,0 0-1 0,0 0-1 15,0 0-1-15,1-1-2 0,-2 0-5 16,2-2-12-16,-2-1-13 0,1-2-17 16,0-3-34-16,0-2-32 0,1-4-58 15,1-5-78-15,-2-1-119 0</inkml:trace>
  <inkml:trace contextRef="#ctx0" brushRef="#br0" timeOffset="-115419.84">20995 15663 137 0,'1'0'115'0,"-1"-1"1"16,0 1-4-16,0 0-50 0,0 0-14 15,0 0-29-15,0 5 3 0,0 1 21 16,0 3 0-16,-1 5-13 0,0 2-6 16,-1 1-6-16,0 2-5 15,0-1-4-15,1 2-4 0,0-2-5 16,-1 0 3-16,2-2-3 0,0 0 0 16,0-4-8-16,0-2-40 0,1-3-45 15,6-6-55-15,0-1-61 0,0-1-94 16</inkml:trace>
  <inkml:trace contextRef="#ctx0" brushRef="#br0" timeOffset="-115278.39">21106 15518 712 0,'0'0'56'16,"0"0"-56"-16,0 0 100 0,-11-34-100 0,8 26-17 15,0 1-36-15,0 1-43 16,-1 1-47-16,2-1-83 0,0 4-78 15</inkml:trace>
  <inkml:trace contextRef="#ctx0" brushRef="#br0" timeOffset="-114837.12">21488 15466 289 0,'0'0'71'16,"0"0"45"-16,0 0-54 0,0 0-60 15,11-41-1-15,-11 31 3 0,-2-1-2 16,-2 1 16-16,-1 2 7 0,0 0 34 15,1 2-24-15,-1 0 0 0,0 2-14 16,0 1-19-16,0 2 2 0,0 0-4 16,-2 1 0-16,-1 2 2 0,-1 5 5 15,-1 0 2-15,-2 4 2 0,0 2 0 16,0 5 1-16,-4 4-4 0,4 4 3 16,-5 8-6-16,0 9 6 0,-1 11 9 15,-1 3 6-15,3-6-8 0,4-4-12 16,2-8-4-16,2 0-2 0,0-1-3 15,1-1 2-15,2-3-12 0,3-7-11 16,1-3-28-16,1-8 0 0,0-2-13 16,2 2-23-16,2-2-36 0,5-3-40 15,-2-3-35-15</inkml:trace>
  <inkml:trace contextRef="#ctx0" brushRef="#br0" timeOffset="-114458.33">21130 15819 441 0,'0'0'147'16,"0"0"-61"-16,0 0 27 0,0 0-58 15,41-17-17-15,-27 12-13 0,3-1-14 16,1 0-5-16,2 0-3 0,2-1-3 15,-1 2 1-15,1 1 1 0,-1 0 2 16,-1 1-4-16,1 0 3 0,-2 0-2 16,-2-1 4-16,0 0 6 0,-3 1-1 15,-1 1-6-15,-3 0-4 0,-2 2 0 32,-1 0 0-32,-4 0 0 0,-2 3 7 0,-1 4 24 0,0 2-4 0,-3 4-10 15,-2 3-3-15,-1 3-1 0,-1 3-1 16,2 1-6-16,-1 0-4 0,-1 1 0 15,2-3-1-15,1 1 0 0,0-3-1 16,2-4-11-16,-1-2-36 16,3-3-47-16,0-5-42 0,0-5-64 0,1-1-140 15</inkml:trace>
  <inkml:trace contextRef="#ctx0" brushRef="#br0" timeOffset="-114333.33">21552 15665 880 0,'0'0'48'16,"0"0"-48"-16,0 0 123 0,0 0-99 16,0 0-24-16,0 0-47 0,1-32-70 15,-1 29-26-15,0 1-64 0,0 1-35 16,0 1-38-16</inkml:trace>
  <inkml:trace contextRef="#ctx0" brushRef="#br0" timeOffset="-113942.83">21856 15643 337 0,'0'0'61'0,"0"0"-29"0,0 0 97 15,0 0-86-15,0 0-30 16,0 0-6-16,0 0-7 0,0 0-1 16,-12-31 0-16,0 31 1 0,0 0-2 15,-3 4 2-15,0 3-3 0,-1 1-5 16,-1 1-11-16,-1 5-13 0,-1 0 17 16,-1 2 7-16,1 4 8 0,2 1 0 15,0 1 6-15,2-1 21 0,5-1 46 16,1 1 10-16,4-3-10 0,3-1 7 15,2-3-5-15,1-3-1 0,3-3-16 16,2-2-19-16,3-2-12 0,2-3-21 16,2-1-6-16,3-1-29 0,0-3-26 15,6 0-29-15,1-2-20 0,0 1-34 16,14-5-54-16,-5 3-108 0</inkml:trace>
  <inkml:trace contextRef="#ctx0" brushRef="#br0" timeOffset="-112971.04">22202 15724 80 0,'0'0'131'0,"0"0"1"0,0 0 0 16,0 0-30-16,0 0 2 0,0 0-37 15,16-21-23-15,-16 16-2 0,0-2-17 16,0 2-10-16,-2-2 0 0,-2 1-12 16,-4 1-3-16,1 0 0 0,-2 2-4 15,-1-1 3-15,-1 2-2 0,-1 2 2 16,-2 0-2-16,1 4 0 0,-2 3-8 16,0 3-5-16,-1 2-5 0,2 4 5 15,0 2 16-15,3 1 0 0,1 2 0 16,1 0 1-16,4 2 16 0,1-1 24 15,3 0 8-15,1-2 7 0,1-5 0 16,5-1-18-16,2-4-6 16,1-5-1-16,1-3-2 0,2-2-10 15,1-3-6-15,-1-4-6 16,2-1 0-16,-1-2 1 16,1-1-1-16,-2 0-6 0,1-3 0 0,-2-1-1 0,0-1 0 15,0-2 0-15,-1 0-1 0,0 0 0 16,0 1 1-16,-1 1-2 0,1 2 2 15,-3 4-14-15,1 1-47 0,-3 2 61 16,0 1 0-16,-2 1 0 0,0 3-13 16,-1 1 13-16,-2 1 0 0,0 2-6 15,0 5-2-15,-3 5 7 0,-1 0 1 16,0 5 0-16,0 1 0 16,1 1 3-16,2 1 4 0,-1 3-5 15,2-2 5-15,0 0 2 0,0 0 0 16,0-2 4-16,2-3-4 0,1-2-1 15,2-3 1-15,0-3 2 0,1-3-1 16,2-4-1-16,-1-1-3 0,2-3 0 16,-1-3 2-16,4-3 1 0,-1 0-6 15,0-3 1-15,2-2-3 0,-2 0 1 16,1-3-1-16,1 0-1 0,-2 2 0 16,3 0-2-16,-3 2 2 0,0 1-2 15,-2 3 1-15,-2 0 0 0,0 3-2 16,0 2 1-16,-4 2-2 0,1 1-3 15,-1 1 0-15,0 4-2 16,0 5-1 0,0 3 6-16,0 3 0 0,1 2-5 0,0 1-9 0,-2 2 6 0,1-1 6 15,-1 1-2-15,1-1 2 0,-1 0-4 16,1-2-84-16,-1-5 94 0,0-3 2 16,-1-4 1-16,-1-3 7 0,1-2 19 15,2-1 19-15,1-5-31 0,2-2-17 16,1-1 0-16,1-2 0 0,1-4-4 15,2 0-15-15,0-2-3 0,0-1 10 16,1 3 10-16,-1 1 2 0,0 1-1 16,-1 2 0-16,1 4 1 0,1 0 0 15,0 0 0-15,-3 5 0 16,2 1-3-16,-4 1 2 16,0 1 1-16,-2 4 0 0,0 2-1 0,0 4 0 15,-1 3-2-15,-2 3-7 16,-1-1 1-16,0 1 1 15,-1 1-4-15,0-3-16 0,0 2-24 16,0-3-25-16,0-2-24 16,0-1-29-16,0-3-67 0,0-3-52 15</inkml:trace>
  <inkml:trace contextRef="#ctx0" brushRef="#br0" timeOffset="-112578.41">22987 15390 403 0,'7'-2'63'0,"-2"2"77"16,-1 0-30-16,1 2-77 0,-3 3-12 15,1 2-12-15,-3 5-9 0,0 3 2 16,-4 4 0-16,-1 5 2 0,-3 10 4 16,-4 7 0-16,-1 9-1 15,0 3 3-15,1-7 7 0,2-4 3 16,2-6 11-16,0-5 0 0,1-5 3 16,2-5-3-16,1-7-6 0,1 0-6 15,1 2-5-15,-1-1-5 0,1-1-8 16,1-1 1-16,1-4-2 0,0-1 0 15,0-2 0-15,5-1 10 0,1 1-2 16,2-1 2-16,1 2-2 0,1-3-4 16,1 0-3-16,1-1-1 0,1-1-8 15,3-1-18-15,1-1-25 0,2 0-37 16,-1 0-49-16,9-8-44 16,-5 0-95-16</inkml:trace>
  <inkml:trace contextRef="#ctx0" brushRef="#br0" timeOffset="-112375.21">22912 15781 708 0,'0'0'11'0,"0"0"72"0,0 0 58 16,35-4-88-16,-17 0-10 0,3 0-12 15,3 1-17-15,3 1-2 0,1 0-2 16,2 1-7-16,0 1-3 0,0 0-13 15,0 1-51-15,1 2-18 0,1 0-51 16,12 1-59-16,-8 0-87 0,-4-1-66 16</inkml:trace>
  <inkml:trace contextRef="#ctx0" brushRef="#br0" timeOffset="-111183.7">15318 16278 235 0,'0'0'44'0,"0"0"3"16,0 0 82-16,0 0-37 0,0 0-7 15,0 0-10-15,13-21-7 0,-13 21-10 16,0 0-18-16,-1 0-11 0,0 3-10 15,-1 2 6-15,1 3 0 0,0 3-3 16,-1 3-7-16,1 3 1 0,0 4-3 16,-1 4-3-16,0 9-1 0,0 11-5 15,-4 10-3-15,0 4-1 0,-2-1 0 16,0-6 0-16,-4-5 0 0,0-3 3 16,2-2-2-16,-2-4 3 0,4 0-4 15,0-3 0-15,1-2 0 0,2-8 0 16,1-6-1-16,1-7 0 0,2-4-2 15,-1 0-3-15,1 0 0 16,0-1 5-16,0-2-2 0,-1-5 3 16,2-1 12-16,0-8-8 0,0-2-2 15,0-6-1-15,0-4-1 0,0-9-1 16,3-9 1-16,1-11-1 0,2-4 1 16,3-2 3-16,1 2 2 0,-1 6 3 15,0 2-5-15,1 3 13 0,2 2 4 16,0 4-10-16,-1 7-7 0,-3 5-1 15,0 6 25-15,4 1-12 0,0 0 0 16,4-3-2-16,1 2-2 0,2-1 4 16,-2 6 1-16,1 1-2 0,0 4 0 15,-1 2 4-15,-1 3-7 0,-2 2-2 16,1 2-8-16,-2 3-1 16,0 3-3-16,1 5 2 0,-4 1 1 15,1 1 0-15,-3 4 1 0,-3 0 2 16,-3 2 0-16,0 1 4 0,-2-1 0 15,-7-1 1-15,-1 1 1 0,-6-5-1 16,-2 0-6-16,-3-3-2 0,-3-1 0 16,0-2-18-16,-3-2-21 0,0-1-19 15,1-2-22-15,2-3-27 0,-1 0-33 16,3 0-38-16,2-8-60 0,3 0-50 16</inkml:trace>
  <inkml:trace contextRef="#ctx0" brushRef="#br0" timeOffset="-110730.2">15668 16362 383 0,'0'0'91'0,"0"0"34"15,5-13 2-15,0 8-55 0,0-2-10 16,3 1-9-16,1 0-8 0,0 0-1 16,0-1-18-16,-1 1-9 0,3 1-8 15,1 2-7-15,-1 2-1 0,0 1-2 16,1 0 2-16,-1 3 0 0,2 3 0 16,-2 7 1-16,3-1-1 0,0 5 1 15,0 4-1-15,-1 0 0 0,-2 3 0 16,-3-2 0-16,0 0-1 0,-3-3-3 15,-2-3-7-15,-3-3 3 0,0-2-1 16,-3-1 2-16,-3-4-4 0,-2-2-1 16,0-3 1-16,-2-1-4 0,0-4-4 15,-1-3 14-15,2-1 4 0,-2-3 1 16,3-2 8-16,4-1 6 0,0 0 9 16,4-3-1-16,0 0-9 0,6 2-3 15,4 0-1-15,1 0 3 0,2 2-4 16,4 0-7-16,1 2-2 0,3 1-4 15,1 0-5-15,1 2-24 0,2-2-17 16,4 3-20-16,-1 1-27 0,2 1-36 16,0 2-22-16,8 2-107 15,-4-1 77-15</inkml:trace>
  <inkml:trace contextRef="#ctx0" brushRef="#br0" timeOffset="-110325.81">16265 16355 136 0,'0'0'187'0,"0"0"-76"0,0 0 42 16,0 0-68-16,0 0-20 0,0 0-24 16,-12 21-11-1,12-20-1-15,3 1 3 0,0-1-2 16,2-1-3-16,2 2 0 0,0-1 6 16,0-1 6-16,2 0 1 0,3 0 5 0,-1 0-5 15,4-3-7-15,-3-1-6 0,-2 0-6 16,5 0-10-16,-5-3-2 0,2 1-3 15,-3-1-1-15,-3 0-2 0,1-1-1 16,-4-4-2-16,3 1-17 16,-6 0-12-16,0 1-4 0,-6 1-12 15,1 2-5-15,-5 4 8 0,-4 2-14 16,-3 1 21-16,-3 6 20 0,-1 4-6 16,-2 2-7-16,1 2 3 0,0 2 9 15,5 2 9-15,-1 2 6 0,4 1 2 16,1-2 1-16,6 2 17 0,2-2 18 15,3-1 3-15,2-1 5 0,1-3-8 16,4 0-17-16,2-4-8 0,4-2-12 16,2-1 0-16,3-3-22 0,1-1-49 15,4-2-28-15,3-1-32 0,14 0-57 16,-5 2-50-16,-1-2-47 0</inkml:trace>
  <inkml:trace contextRef="#ctx0" brushRef="#br0" timeOffset="-109452.66">16883 16533 416 0,'0'0'69'16,"0"0"-49"-16,0 0 97 0,0 0-29 16,0 0-48-16,10-21-13 0,-8 15 4 15,0 1-1-15,-1-1 11 0,0-1 8 16,0 0-9-16,-1 0-13 15,0 0-3-15,-2 0-5 0,-2-1-10 16,-2 1-9-16,-2 1-3 0,0 0-4 16,-3 2-8-16,-3 1-10 0,-1 3-13 15,-3 0-10-15,0 3 10 0,-1 3-8 16,-1 5-10-16,2 3 7 0,0 2 13 16,3 3 2-16,2 1-2 0,3-1-19 15,3-1 20-15,3 2 17 0,3-5 16 16,1 2 2-16,2-4 2 0,4-2 15 15,1-3 16-15,0-2 26 0,5-3 5 16,-1-3-1-16,2 0-6 0,0-4 3 16,1-3-5-16,1-5-13 15,-1-2-2-15,2-3-4 0,-1-3-13 16,0-4-8-16,-2-4-5 0,2-10-3 16,0-10-5-16,0-12-2 0,-2-4 0 15,-3 4 0-15,-2 5 0 0,-2 13 0 16,-2 8 13-16,0 10-10 0,-2 8 29 15,-1 3-14-15,-1 0 8 16,1 1-3-16,-1-2-1 0,0 7 2 0,0 1-8 16,0 5-2-16,0 0-9 0,0 1-5 15,0 1-13-15,-1 5-13 0,-1 3 18 16,0 8 7-16,-1 1 1 0,-1 7-5 16,0 6-5-16,-1 9 3 0,-2 6 4 15,1 1 1-15,1-5 0 0,0-8 0 16,2-7-1-16,2 2 2 0,0-3 0 15,1-1 0-15,0 2 1 16,2-7 2-16,2 2-1 0,0 2 8 16,2-6 6-16,3-1 4 0,0-7 5 15,-1-2-4-15,2-2-2 0,1-4 2 16,-1 0-2-16,1-2-6 0,2-1-5 16,-2-3-2-16,1-2-2 0,-1-4 0 15,-1-2 0-15,3-4-1 0,-3-1-1 16,1 1 2-16,1-3-3 0,-3 3 0 15,1 2 0-15,-2 1-1 0,-2 3 0 16,-1 3-1-16,-2 3-3 0,-1 1-7 16,-1 1 2-16,-1 1 0 0,0 1-9 15,0 0-15-15,0 1-5 0,-1 4 18 16,-1 1 15-16,-1 3 1 0,0 2 3 16,-1 1 2-16,1 2-1 0,0-1 2 15,1 1-1-15,-2 1 4 16,4 0 5-16,-3-1 12 0,3 0 6 15,0-1 2-15,1-2-4 0,3-3-2 16,2 0-7-16,1-3-5 0,1-1-5 16,2-2-6-16,4-2-26 0,1 0-30 15,2-5-47-15,1-2-73 0,5-8-70 16,-3 1-73-16,-4 0-124 0</inkml:trace>
  <inkml:trace contextRef="#ctx0" brushRef="#br0" timeOffset="-109342.81">17256 16330 608 0,'-2'-4'171'0,"1"-1"-48"0,-2 0-45 16,2-2-69-16,-1 0-9 0,1 3-25 15,1-1-39-15,0 2-36 0,3 1-49 16,1 2-83-16,0 0-130 0</inkml:trace>
  <inkml:trace contextRef="#ctx0" brushRef="#br0" timeOffset="-108980.62">17562 16344 294 0,'0'0'107'0,"0"0"-35"0,0 0 20 15,0 0-76-15,0 0-10 0,0 0-6 16,17-33-7-16,-21 28-13 0,-3 3 11 15,-2 2 9-15,-2 1 5 0,-1 3 11 16,-2 4 20-16,-1 0-23 0,0 1-5 16,0 0-8-16,0 2 0 0,2 0 0 15,0 1 0-15,4 1 2 0,1-2 19 16,2 0 34-16,3-1 9 0,2-1 3 16,1-1-9-16,1 0-11 0,4-1 4 15,2-1-5-15,1-2-8 0,4 0-10 16,0-1-11-16,0 0-6 0,4-1-8 15,1 0-3-15,1 0-7 0,3-2-27 16,-1 0-23-16,4 0-23 0,-1-1-42 16,1-2-38-16,9-3-56 0,-6 1-61 15</inkml:trace>
  <inkml:trace contextRef="#ctx0" brushRef="#br0" timeOffset="-108571.4">17988 15998 448 0,'0'0'50'0,"0"0"48"16,0 0 3-16,0 0-77 0,0 0 8 15,10-34-2-15,-10 32-3 0,0 2 6 16,0 0-5-16,-1 4-16 0,-3 3 8 15,0 6 4-15,-1 2-3 0,0 3-6 16,-1 4 3-16,0 2-3 16,-2 4-8-16,1 5-1 0,-2 7-3 0,0 9-2 15,-2 0 0-15,3-3 3 0,1-6-2 16,3-11-2-16,0-6 6 0,2-5 8 16,1 0 11-16,0 2 3 0,1 0 4 15,0 1-1-15,1-1 2 0,4-2 3 16,-1-4-15-16,2-2-8 0,1-3-7 15,1-2-4-15,2-3-2 16,0-1-5-16,2-3-9 0,2 0-21 16,2 0-20-16,1-4-19 0,1-1-9 15,-1-2-11-15,1-1-32 0,3-10-34 16,-5 4-77-16,-4-1-85 0</inkml:trace>
  <inkml:trace contextRef="#ctx0" brushRef="#br0" timeOffset="-108083.67">17886 16342 370 0,'0'0'105'0,"0"0"-7"16,0 0 18-16,0 0-52 16,0 0-14-16,35-8-25 0,-20 4-6 15,1 1-4-15,4 1-6 0,1 0 2 16,1-1 4-16,1 3 16 0,0 0 3 0,-2 0-7 15,-1 0-10-15,-2 0-1 16,-3 0 0-16,-2 0-8 0,-3 2-2 16,-3 0-2-16,-2 0-3 0,-2 0 1 15,-3 1 1-15,0 1 9 16,-3 2 2-16,-3 2-3 16,-3 2-8-16,-3 4-2 0,0 1 0 0,-1 2 0 0,0 3-1 15,1-2 0-15,0 2 0 0,1 0 0 16,3-1 4-16,1 2 2 0,0-4 9 15,5 1 6-15,1-4 8 0,1-1 1 16,1-4 3-16,4 1 2 0,4-4 1 16,0-1 7-16,3-2-4 15,3-3-11-15,2 0 2 16,2-1-7-16,1-3-6 0,-1-1-4 0,0-2 4 0,-3-1 3 16,1-2 1-16,-2-4-3 0,-1-4-8 15,-3 0-7-15,-1-3-3 0,-3 1-2 16,-4 2-13-16,-1 4-11 0,-2 1-16 15,-2 4-17-15,-3 0-10 16,-2 2-13-16,-3 1-27 0,0 1-24 16,-2-1-5-16,0 3-25 0,-2 1-43 15,1-1-88-15</inkml:trace>
  <inkml:trace contextRef="#ctx0" brushRef="#br0" timeOffset="-107551.2">18372 16404 423 0,'0'0'102'0,"0"0"12"15,0 0-16-15,0 0-63 0,13-35 10 16,-8 27-17-16,1-1-5 0,-1 2 6 15,0 2 1-15,1-1-3 0,-1 3-2 16,1-1-2-16,-1 3-16 0,-1-1-7 16,0 1 0-16,1 1-3 0,-1 0 3 15,1 0 0-15,0 3 0 0,0-2 0 16,1 5 0-16,-1-1 0 0,1 4 0 16,-1 2 1-16,2 3 1 15,-1 2 4-15,-2 1-2 16,2 4 3-16,-2-1 1 15,-1 1-2-15,0-1-2 0,-3-2-2 0,0 0-2 0,-3-4-3 16,-3 0 2-16,-3-3-7 0,-1-2-36 16,-2-3 27-16,2-4-36 0,0-1 35 15,1-1-19-15,2-4-8 0,0-1 45 16,2-2 5-16,1-2 35 0,1-1-3 16,3 1-6-16,1-4-5 0,3-1-3 15,2-1 3-15,1-2 1 0,2 0 0 16,2 2 8-16,1 1 6 0,1 1 5 15,3 2-8-15,1 1-6 0,0 2-7 16,0 0-12-16,-1 2-8 0,1 0-3 16,-1-1-2-16,1 1-5 0,-1 2-14 15,1 0-26-15,1 3-24 16,2-1-25-16,2 1-20 0,0 1-36 16,12 0-31-16,-6 0-99 0</inkml:trace>
  <inkml:trace contextRef="#ctx0" brushRef="#br0" timeOffset="-106905.45">19637 16428 378 0,'0'0'116'0,"0"0"-7"16,0 0 6-16,19-4-60 0,-15-1 31 16,1 0-16-16,-1-3-14 0,-1 0 0 15,0 1-19-15,-1 0-2 0,-2 0-6 16,0 0-5-16,0 0-7 0,0 0-5 16,-1 1-8-16,-2 0-4 0,1 3-2 15,-1-1-3-15,-1 1-6 0,0 2-36 16,-3 1 29-16,-1 0 15 0,-1 0-1 15,-2 3 0-15,-2 3 3 0,-2 3 1 16,0 3 0-16,0 2 1 0,-2 3 1 16,2 1 2-16,0 0-4 0,1-1-1 15,2 1 1-15,3-2 2 0,3-1-2 16,1 1 0-16,3-4 2 0,2 1 14 16,0-3 10-16,5 0 7 0,2-2 2 15,4-2 7-15,3-2-4 0,2-2 1 16,1-2-4-16,0 0-6 15,1-2-10-15,1-3-8 0,-3-1-1 16,-2-3 0-16,-3-2-5 0,-2-2 1 16,-4-1-4-16,0-2-2 0,-5-2-12 15,0 1-14-15,-5-1-2 0,-1 3-10 16,-2 3-16-16,-2 0-24 0,-2 3-14 16,1 0-8-16,-2 4-23 0,2 1-23 15,1 1-9-15,1 1-63 0,3 2-22 16</inkml:trace>
  <inkml:trace contextRef="#ctx0" brushRef="#br0" timeOffset="-106512.83">19937 16236 155 0,'0'0'84'0,"0"0"-66"16,2-32 58-16,-1 18-50 0,-1 0-4 16,2 0 24-16,-2 2 2 0,0 1 8 15,1 2-2-15,-1 1-4 0,0 1-11 16,0 2 3-16,0 1-8 0,0 1 3 15,-1 3-13-15,-1 0-11 0,0 0-9 16,-2 3-4-16,-2 2 2 16,-1 4 6-16,-2 4-3 0,-1 4-3 15,-2 4-1-15,-1 6 1 0,-4 10 0 16,-1 9-1-16,-2 10 0 0,0 5-1 16,5 0-1-16,3-4 1 0,2-8 0 15,0-1-1-15,-3-5-2 0,4-5-36 16,-1-1 26-16,2-3-65 0,3-6 34 15,2-6-32-15,1-8-55 0,2 2-39 16,0-5-52-16</inkml:trace>
  <inkml:trace contextRef="#ctx0" brushRef="#br0" timeOffset="-106277.24">19738 16491 525 0,'0'0'104'0,"0"0"34"15,43-11-35-15,-23 6-49 0,2 3 12 16,2-1-16-16,1 2-30 0,1 1-16 16,1 0-4-16,3 1-5 0,1 3-23 15,0 0-42-15,8 2-49 0,11 1-59 16,-8-1-78-16,-3-2-113 0</inkml:trace>
  <inkml:trace contextRef="#ctx0" brushRef="#br0" timeOffset="-105678.61">20716 16183 601 0,'0'0'73'15,"0"0"-3"-15,0 0 46 0,0 0-65 16,0 0-19-16,0 0-7 0,15-31-3 16,-13 30-22-16,-1 0-7 0,-1 1 7 15,0 0 9-15,0 1-9 0,0 4 0 16,-3 5 1-16,-1 5 3 0,-1 6 3 16,-1 10-7-16,-4 6 0 0,-1-2-6 15,2-3-2-15,-1 0-15 0,3-8-7 16,0 2 0-16,1 2 4 0,1-6-3 15,0 0 10-15,2-2-1 0,0-4 5 16,1-5 5-16,2-2 3 0,0-4-5 16,0-2-2-16,2-3 14 0,-1 0 29 15,4-4 3-15,1-2-8 0,3-2-4 16,2-5 0-16,2-2 6 0,2-2-2 16,4-3-5-16,1-3-7 0,1-1 0 15,3-1-6-15,0 1 6 0,-2 3 1 16,-2 3 9-16,-1 4-1 0,-3 3-4 15,-1 2-6-15,-5 4 1 0,-1 1-8 16,-3 4 0-16,-3 0 1 16,-1 6-5-16,-1 6 5 0,-1 3-1 15,0 6-1-15,-2 3-3 0,-3 1-2 16,0 3-6-16,0-2-19 0,1-1-20 16,1 0-32-16,2-3-41 0,1 5-32 15,0-5-93-15,3-8-56 0</inkml:trace>
  <inkml:trace contextRef="#ctx0" brushRef="#br0" timeOffset="-105245.16">21323 16463 423 0,'0'0'70'0,"0"0"0"16,0 0 39-16,0 0-77 0,15-38-7 15,-13 28 3-15,0-1-10 0,-1 1 7 16,-1 2-6-16,0-1 2 16,0 1-2-16,-1 2 0 0,-1 1 3 15,0 1-4-15,-1 1-17 16,-1 1 5-16,0 2 7 0,-2 0-13 0,-3 5-8 15,-1 2 4-15,-3 4 0 0,0 4 0 16,-1 2-16-16,0 4 1 0,3 0 13 16,0 2 5-16,1 0 1 0,3 0 0 15,3-2 9-15,2-2 17 0,2-2 5 16,1-3-5-16,4-3 15 0,4-1 5 16,2-2-6-16,2-3-9 15,3-2-6-15,-1-2-2 0,2-1-3 0,-1-2-6 16,1-4-12-16,-2-3-2 15,0-4-8-15,-2-2-34 0,-2-3-33 16,-1-2-43-16,-3-1-44 0,-5-6-9 0,-1 5-76 16,-1 3-43-16</inkml:trace>
  <inkml:trace contextRef="#ctx0" brushRef="#br0" timeOffset="-104476.87">21464 16383 210 0,'0'0'132'0,"0"0"-7"15,0 0-37-15,0 0-39 0,0 0 3 16,0 0 7-16,29-10-12 0,-23 6 1 16,1 1-4-16,-1 0-10 15,1 1-13-15,-1-1-8 0,0 3 0 0,2-2-10 16,-2 2-3-16,2 0 0 15,-2 0-1-15,1 2-1 0,-2 1 2 0,0 1-3 16,1 3 1-16,-2 1 0 0,1 2 0 16,-3 4 2-16,3 1 0 0,-1 4 0 15,-1-1 1-15,1 3 0 0,0-2 1 16,0 2 0-16,-1-1-1 0,0-2 1 16,2-1 0-16,-2-3-2 0,1-4 0 15,0 0 1-15,-1-3 2 0,0-3 3 16,-1-1 8-16,1-2 8 0,1 0 11 15,1-1-3-15,0-1-8 0,1-2-5 16,2-2-2-16,3-2-8 0,0-3-4 16,2 0-2-16,4-3-1 0,-1 1-2 15,1-2-1-15,0 1-2 0,-1 2 0 16,0 3 2-16,-1 1 1 0,0 1-1 16,0 3 1-16,-3 1 0 0,2 0 0 15,-2 2-7-15,-2 0-7 0,-3 0-1 16,-1 3-1-16,-1 1-2 0,-2 5-15 15,-1 2-7-15,-2 3 8 0,0 1 21 16,0 2 13-16,0 0 0 16,-2-1 2-16,1-1 2 0,-1-2-1 15,1-2-1-15,0-2 2 0,1-3 3 16,0-3 4-16,0-1 9 0,0-2 11 16,2 0 5-16,1-4-3 0,1-2-12 15,2-1-4-15,1-1 0 0,0 0-1 16,2-4-1-16,2 0-3 0,2-4-6 15,1 1-1-15,1-2-5 0,3-1 2 16,-1 0-2-16,3 2-2 0,-3 3 1 16,1 3-1-16,-1 1-1 15,-3 3 1-15,-1 1 2 0,-2 4-2 0,-2-2 0 16,-1 3 1-16,-1 0-4 16,-2 5 5-16,-1 2-4 0,1 2-1 15,-2 3 4-15,-1 3-5 0,0 1-6 16,0 0-6-16,1-1-6 0,-2 0-2 15,3-1-6-15,-1-1-5 0,2-1-10 16,0-2-24-16,3-2-37 0,6-3-43 16,-3-2-97-16,-2-3-59 0</inkml:trace>
  <inkml:trace contextRef="#ctx0" brushRef="#br0" timeOffset="-104054.64">22423 16523 223 0,'0'0'116'16,"0"0"-51"-16,8-8 24 0,-3 5-67 15,1 0 1-15,2 2 12 0,2-2-2 16,-1 0 6-16,1 2 1 0,2-1-1 16,-1-1-8-16,2 1-13 0,0-2-7 15,1 1-7-15,1-2 2 0,-1 1 4 16,1 0 5-16,-3-2-9 0,-1-1-6 15,0-1 3-15,-3 1-2 0,-4-1 3 16,-3 2-4-16,-1 0-4 0,-7 2-12 16,-3 1-4-16,-5 2 12 0,-3 0 7 15,-2 1-3-15,-3 5 3 0,0 4 1 16,0 3 2-16,-1 3 4 0,2 1 8 16,4 0 21-16,2 0 10 0,5-2 16 15,1 0 9-15,5-3-8 0,1 2-3 16,3-5-11-16,1 0-9 0,0-2-3 15,3 0-5-15,3-1-3 0,4-2-4 16,0 2-4-16,2-2-12 0,2 1-8 16,2-2-8-16,1 1-32 0,4-1-22 15,-1 0-37-15,2 1-26 0,0-2-30 16,11-1-57-16,-6 0-97 16,-4 0-47-16</inkml:trace>
  <inkml:trace contextRef="#ctx0" brushRef="#br0" timeOffset="-103646.61">23239 16375 592 0,'0'0'94'15,"0"0"14"-15,0 0-9 0,30-20-61 16,-24 17 4-16,-2 2-12 0,-1 0-12 16,0 1-7-16,-3 2-11 0,0 7 0 15,0 5 16-15,-2 5-2 0,-2 7 0 16,-3 5 3-16,-3 7-6 0,-1 9-3 16,0 3-5-16,3-1-3 0,4-5-3 15,1-6-19-15,2-9-27 16,1-7-38-16,0-3-28 0,1-3-28 15,2 8-45-15,0-2-107 0</inkml:trace>
  <inkml:trace contextRef="#ctx0" brushRef="#br0" timeOffset="-103251.75">23317 16412 456 0,'0'0'35'0,"0"0"53"0,0 0 22 15,11-43-53-15,-5 32-6 0,2 1 11 16,2 2-32-16,0 1 0 0,1 1-8 15,2 2 4-15,-2 1-2 0,1 1-9 16,2 2-1-16,-2 0-1 0,1 3 1 16,0 3 1-16,1 0 6 0,-2 2-4 15,2 2-6-15,-1 4-2 0,-2 1 1 16,1 2 3-16,-5 4-3 0,-1 1 3 16,-4 0 2-16,-2 0-6 0,0-2-6 15,-6-1-3-15,-3-4-4 0,-3-1-11 16,-1-2-22-16,-4-5-22 0,-1-3-42 15,-2-3-42-15,-8-5-22 0,3-5-43 16,5 0-97-16</inkml:trace>
  <inkml:trace contextRef="#ctx0" brushRef="#br0" timeOffset="-102829.2">23571 16318 432 0,'0'0'153'0,"0"0"-69"0,0 0 8 15,33-18-50-15,-22 14-15 0,-1 1 8 16,2 1-16-16,-3 2-5 0,0-1-4 16,1 1 1-16,0 1 3 0,-1 2 0 15,1 4-2-15,-2 4 2 0,0 3-1 16,-1 3-3-16,0 2-2 0,-2 2-6 15,-1 1-2-15,-2-1 0 0,0-1-1 16,-2-3 0-16,0-1-2 0,0-4-4 16,-2-2-5-16,-1-2-3 0,-2-4 2 15,-1-1 0-15,-2-3-8 16,1 0-3-16,0 0 2 0,-1-5 22 16,0-1 3-16,2-1 12 0,0-2 20 15,2 0 13-15,2-4 7 0,2 0-1 16,0-1-25-16,4 0-4 0,2 0 0 15,2 0 0-15,1 3-8 0,3 0-9 16,2 1-3-16,3 0-5 0,2 4-3 16,1 0-5-16,2 2-44 0,2 0-30 15,1 1-27-15,1 0-33 0,1 0-28 16,12 2-61-16,-7-1-33 0</inkml:trace>
  <inkml:trace contextRef="#ctx0" brushRef="#br0" timeOffset="-102610.1">24099 16316 290 0,'0'0'195'0,"0"0"-122"15,0 0-6-15,0 0-47 0,0 0-6 16,0 0 2-16,-1 2-13 0,0-2-3 16,1 1-1-16,-1 1 1 0,0 3 20 15,-3 3 9-15,-1 2-2 0,0 2 3 16,0 5-12-16,-1 0-13 0,-1 4-5 15,0-4-1-15,1 1-8 0,1-1-34 16,0-3-23-16,1 0-29 0,1 1-42 16,0-5-63-16</inkml:trace>
  <inkml:trace contextRef="#ctx0" brushRef="#br0" timeOffset="-102438.27">24178 16213 884 0,'0'0'31'0,"0"0"-31"16,0 0 66-16,-2-38-66 0,2 27-74 15,0 3 2-15,2 1-47 0,-1 2-5 16,3 0-106-16,-2 3-7 0</inkml:trace>
  <inkml:trace contextRef="#ctx0" brushRef="#br0" timeOffset="-102108.3">24372 16235 210 0,'0'0'192'0,"0"0"-119"15,0 0-4-15,0 0-65 0,0 0-1 16,0 0 5-16,0 0-1 0,0 0-4 15,4 1-3-15,-9 3 0 16,-3 1 6-16,-3 1 4 0,-2 3-7 16,-2 2-3-16,-1 2-1 0,-1 1 1 15,-2 1-1-15,1 3 0 0,0 2 2 16,0-1-1-16,3 1 1 0,2 1 12 16,1-3 31-16,4-1-1 0,2 0-1 15,3-3-15-15,2-1-7 0,1-2-4 16,3 0-6-16,4-1-7 0,5-3-3 15,1 0-14-15,3 0-17 0,3-3-15 16,2-1-38-16,4-1-15 0,9-2-50 16,-5 0-45-16</inkml:trace>
  <inkml:trace contextRef="#ctx0" brushRef="#br0" timeOffset="-101555.84">24451 16391 314 0,'0'0'9'0,"0"0"11"16,0 0-12-16,0 0-8 0,0 0-5 15,0 0 5-15,0 0 5 0,17 10 9 16,-12-7 9-16,1-1 12 0,1 0 0 16,-1 1-7-16,0-2 7 0,2 0-3 15,-3 0-17-15,3-1-9 0,-1 0 5 16,0 0 7-16,-2 0 8 0,1 0-3 15,2 0-6-15,-2 0-4 0,0 0 12 16,1 0-1-16,1 0-2 0,-1 0-6 16,0 0 0-16,1 0 1 0,-1 1 6 15,1-1-1-15,-1 0-3 0,-1 1-4 16,1-1-6-16,-1 1-5 0,0-1-1 16,-1 0 0-16,-2 0 0 0,0 0 2 15,0-2-2-15,-1 0-2 0,0 0-1 16,-1-3 3-16,-1 1-5 0,2-1 2 15,-2 1-7-15,0-1-3 0,-2 0-6 16,-1-1 2-16,0 1 10 0,-4-2 1 16,-1-2 1-16,-2 4 0 0,-2 1 1 15,-2 0-1-15,-3 2-4 0,-2 2-5 16,-2 0-2-16,-2 2 4 16,-3 3 0-16,2 2 1 0,0 4 6 0,4-1 2 15,1 1 7-15,5 0 13 0,2 3 13 16,5-1 10-16,3 1-4 0,2-1 11 15,2-1 4-15,0-2-5 0,4 0-8 16,3 0-10-16,2-3-8 0,1 0-10 16,3-2-13-16,2 0 0 0,3-1-26 15,0 0-30-15,3-1-26 0,0-2-20 16,2-1-31-16,9 0-38 0,-5-3-118 16</inkml:trace>
  <inkml:trace contextRef="#ctx0" brushRef="#br0" timeOffset="-101038.28">24969 16292 433 0,'0'0'89'0,"0"0"-38"16,11-8 51-16,-5 2-56 0,-4 1-4 15,-1 0-9-15,-1 1-26 0,0 1-5 16,0 0-2-16,0 2-2 0,-3 1-8 16,-4 0-4-16,1 0 3 0,-2 3 5 15,-1 1 4-15,1 2 2 0,-3 1 0 16,2-1 0-16,2 0 0 0,-2 0 0 15,3 1 0-15,1 1 0 0,0 1 0 16,2-2 0-16,-2 0 0 0,2 0 0 16,3 0 7-16,0 1 5 15,0 0 4-15,2 1 5 0,2 0 6 16,1 0 1-16,1-2-5 0,2 1 1 16,1 2-4-16,1 0-8 0,2 0-2 15,0 1-8-15,-1 1 0 0,0 0-2 16,2-1 4-16,-2 3-3 0,-3-1 0 15,-1-2-1-15,-2 0 2 0,-3-1 6 16,-2 1-3-16,-5-3 1 0,-4 1-2 16,-2-1 3-16,-2-2-3 15,-3-1-2-15,-1 0-2 0,-1-2-3 0,0 0-11 16,0 0-29-16,-1 0-24 16,3-2-19-16,-1 0-12 0,-2-1-52 15,5 0-93-15</inkml:trace>
  <inkml:trace contextRef="#ctx0" brushRef="#br0" timeOffset="-100817.7">25305 16626 953 0,'0'0'27'16,"0"0"-2"-16,0 0 26 0,0 0-45 0,0 1-2 0,0-1-4 15,0 0-18-15,0-2-10 0,3 1-38 16,1 0-15-16,2 0-47 0,7 1-65 16,-2 0-101-16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38:32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2289 5100 9 0,'0'0'35'16,"0"0"-3"-16,0-1-1 0,0 0 1 15,0 1-3-15,0 0 1 0,0-2 21 16,0 2-27-16,0-1-8 0,0-1-1 16,0 0 1-16,1 0 2 15,-1 0 3-15,0 1 3 0,1-1 1 0,-1 2 0 16,0-2 3-16,0 2-2 15,0 0-6-15,0 0 0 0,0 0-6 0,0 0-7 16,0 0-6-16,0 0-1 0,0 0-3 16,0 2-5-16,1 2 8 0,1 4 11 15,1 4 7-15,-1 3 7 0,1 3-3 16,0 2 2-16,0 4 2 0,-1 0-1 16,1 2-3-1,-2 2-4-15,1 0-7 0,-2-1-5 0,0 1-2 0,-2-3-4 16,1-1 0-16,0-3 0 0,-1-3-16 15,2-2-22 1,0-1-24-16,0-4-24 0,0-1-40 0,2-3-29 0,2-1-59 16</inkml:trace>
  <inkml:trace contextRef="#ctx0" brushRef="#br0" timeOffset="767.72">2396 4945 107 0,'0'0'7'0,"0"0"16"0,0 0 29 16,0 0-10-16,-6-33 0 0,3 24-20 15,0 2 17-15,-2 0-11 0,-2-1-16 16,3 4 12-16,-3-2 5 0,-1 5-2 16,-2-2-5-16,1 2 2 0,-3 1-4 15,0 0-6-15,-1 1-3 0,-1 3-2 16,-1 3 6-16,-2 3 4 0,0 1 4 15,-2 4 5-15,1 5 2 0,-2 1-3 16,-2 5-7-16,-2 7-5 0,-3 10-4 16,-5 9 2-16,3 3 0 0,4-2 2 15,6-7-1-15,6-5 0 0,4-3-7 16,2-2-7-16,4-5 0 0,2-9 0 16,1-3-2-16,2-3 0 0,2 4 2 15,7 3 3-15,1 2-2 0,3-3 2 16,2-1 1-16,2-5-1 0,3 1 4 15,3-4-2-15,2-3 2 0,3-2-1 16,2-2 0-16,6-3-1 0,8 0 4 16,4-3 6-16,-6-3 5 0,-9 0-1 15,0-3-5-15,-1-3-1 0,5-2 0 16,3 0-2-16,-5-4-3 0,-8 4-3 16,-6-1-2-16,-6 3-2 0,-2 0 0 15,2-3 1-15,2-3 1 16,1-3-3-16,-3-1-3 0,0-1-2 15,-3-4-4-15,-2 1-2 0,-2-5 1 16,-1-7-1-16,0-8 1 0,-4-4 1 16,-1 4-17-16,-3 8 9 0,-1 13 4 15,-2 2 6 1,-3-2-3-16,-2-3 0 0,-1-1 5 0,-3 2-2 0,-4 4-1 16,-1 3 0-16,-5 1 4 0,-3 3 3 15,1 1 1-15,-3 3 2 0,0 0 0 16,1 2-2-16,0 2-1 0,3-1 1 15,0 1-17-15,2 1-21 0,2 0-15 16,0 1-22-16,3 1-26 0,1 1-21 16,-1-2-28-16,3 0-59 15</inkml:trace>
  <inkml:trace contextRef="#ctx0" brushRef="#br0" timeOffset="1934.72">4993 4956 16 0,'1'0'35'0,"2"-1"11"0,-2 1-4 15,0-2 1-15,0 1 6 0,1-2-5 16,-2 2 9-16,1 0-15 0,-1-1 4 15,0-1-4-15,-1-1-17 16,-4 0-14-16,-2-2-7 0,0 2-7 16,-4 1-2-16,-5 2-13 0,-2 1-11 15,-5 4 13-15,-2 4-6 0,-4 2-14 16,-1 3-6-16,-1 0 30 16,-1 3 4-16,0 2 4 0,2 0 8 0,0 2 0 15,4 0 2-15,3 0 2 0,3-1 5 16,5-2 26-16,5 2-11 0,4-4 3 15,4-1 8-15,2 0 1 0,6-1-3 16,5-1 3-16,4-1-6 0,3 1-1 16,4-3-4-16,2 1-4 0,3-1-6 15,1 0-4-15,1-1-2 0,1 0-4 16,6 2-3-16,7 2-1 0,5 3-1 16,0 1 1-16,-10-2 1 0,-11-4-2 15,-9 0 1-15,-3-3-1 0,1 1 1 16,-1 1 1-16,0 3 5 0,-6 0 7 15,-4-1 1-15,-2 2 6 16,-6 1 8-16,-5 0 4 0,-8 1 2 16,-6 3-1-16,-10 3-9 0,-13 0-9 15,-11 1-12-15,-4-1-4 0,2-3-13 16,5-6-40-16,9-5-21 0,-1-1-27 16,5-5-42-16,9-1-69 0,7 0-53 15</inkml:trace>
  <inkml:trace contextRef="#ctx0" brushRef="#br0" timeOffset="2360.14">5356 5073 295 0,'0'0'69'0,"0"0"10"15,0 0 7-15,10-19-38 0,-8 17-45 16,0 0-3-16,-2 1 17 0,1 1 27 15,0 0-39-15,0 4-2 0,1 4 38 16,-1 5 0-16,1 5-7 0,-1 4 2 16,0 4 3-16,-1 8-5 0,0 9-2 15,0 9-3-15,0 1-4 0,2-4-10 16,0-6-5-16,0-8-5 0,0 0-5 16,0-2 0-16,0 0-7 0,0-6-26 15,-2-4-18-15,3-6-24 0,0-1-30 16,0 0-31-16,5 5-58 0,0-3-19 15</inkml:trace>
  <inkml:trace contextRef="#ctx0" brushRef="#br0" timeOffset="2938.44">5683 5335 44 0,'0'0'65'0,"0"0"-10"0,0 0 6 16,0 0-38-16,0 0-15 0,0 0 2 15,13-27 4-15,-9 23-12 0,-3 0-2 16,3 2 0-16,-1 0 12 0,1-2 15 15,1 3 1-15,-1-2-3 0,0 0-2 16,0 1-3-16,2 0-5 0,-2-1-2 16,0 2-2-16,-1-2 2 0,0 0 6 15,-1 2 6-15,-1 1-2 0,0-1-3 16,-1 0-2-16,0 1 14 0,0 0-13 16,0 0-2-16,0 0-9 0,0 0-3 15,-1 1-5-15,-2 1-3 16,-2 4 3-16,-4 0 11 0,-4 2 10 15,-4 0-10-15,-4 3-5 0,-2 1-1 16,-3 0-2-16,-1 2-2 0,1 1 1 16,0-1 4-16,-1 1 0 0,4-3 2 15,2 1 2-15,5-1-4 0,1-3-6 16,4-1-2-16,4-1-3 0,2 0-3 16,3 0 1-16,1 0 7 15,1 1 0-15,3 2 1 0,2 0 9 0,3 1 5 16,0-1 11-16,5 1 5 0,-1-2 3 15,3 4-4-15,0-3 2 16,1 1-1-16,0-3 7 0,1 3-10 16,-1-2-14-16,1-1-9 0,0-1-1 15,1 0-3-15,1-3-1 0,-2-2-22 16,1-1-19-16,-2 0-26 0,0-1-28 16,-1 0-46-16,7-1-72 0,-5-4-37 15</inkml:trace>
  <inkml:trace contextRef="#ctx0" brushRef="#br0" timeOffset="3391.69">5939 5586 374 0,'0'0'101'0,"0"0"-30"15,0 0 24-15,0 0-58 0,8 0 21 16,-1 0-5-16,2-1 11 0,3-2-5 15,3-2-15-15,-1 0 3 0,3-1-13 16,-1-1-11-16,3-1-10 0,0 0-1 16,0 0-3-16,0 1-4 0,-1-1-3 15,1-2 0-15,-2 2-1 0,-2-2 0 16,0 1 4-16,-4 0-1 0,-2 1-1 16,-4 1-3-16,1-3-10 0,-5 0-16 15,-1 2-26-15,-8-1-11 0,-3 1-17 16,-4 2-15-16,-4 1-9 15,-3 5 27 1,-4 0-2-16,0 6 15 0,0 1 5 0,-1 5 27 0,2 3 25 16,1 2 7-16,2 2 5 0,2 2 2 15,2 2 20-15,4 2 18 0,2-1 21 16,5 2 26-16,3-3-14 0,3 2 3 16,1-2-4-16,7-1-23 0,1-2-14 15,6 0-14-15,1-6 5 0,5-1-2 16,5-5-6-16,1-3-12 0,3-5-11 15,7-3-10-15,6-6-57 0,6-7-33 16,1-3-38-16,-2 0-53 0,-15 5-109 16</inkml:trace>
  <inkml:trace contextRef="#ctx0" brushRef="#br0" timeOffset="3975.21">6558 5541 128 0,'0'0'283'0,"0"0"-193"0,0 0 78 15,11-33-92-15,-8 22-32 0,1 0 2 16,-1 1-13-16,0 0 11 0,-1 2-8 16,0-1-3-16,-1 2-4 0,0 0-19 15,-1 2-10-15,0 0-13 16,0 3 10-16,0 0 3 0,0 2-18 15,0 0-11-15,-1 4-18 0,-1 5 28 16,0 2 18-16,-1 4 0 0,1 3 0 16,1 2 1-16,1 2 0 0,0-1 1 15,2 1 0-15,2-1 1 0,1 1 0 16,2-3 2-16,0-3-2 0,-1 0 4 16,2-3-3-16,-2-1 3 0,3-4-1 15,-2-2 3-15,0-4 4 0,1-2 9 16,3-2 13-16,-2-5-5 0,1-1-1 15,2-5-10-15,-2 1-5 0,1-2-2 16,-1 0-7-16,0 0-2 0,1-1-2 16,-2 0 0-16,0 1 1 0,-1 1-1 15,-1-1 0-15,1 5-2 0,-3-1-1 16,0 2-10 0,-2 4-9-16,-1 1-5 0,1 3-6 0,0 2-33 0,3 7 20 15,1 3 28-15,0 5 7 0,0 4 11 31,2 1 1-31,-1 3 3 0,2-1 3 0,1-1 2 0,0 0 0 16,2-2 2-16,3-4 5 0,-2 0 5 0,1-5 8 16,-2-2 0-16,0-6 6 0,-1-2 8 15,-1-4 11-15,2-6-5 0,0-5-18 16,0-5-11-16,-3-7-9 0,2-9-11 16,0-8-29-16,-2 4-31 0,-1 5-9 15,-1 6-9-15,-2 10-24 0,4-10-46 16,-1 4-59-16,1 3-140 0</inkml:trace>
  <inkml:trace contextRef="#ctx0" brushRef="#br0" timeOffset="4376.1">7342 5554 186 0,'0'0'131'0,"0"0"-15"0,0 0-38 16,37-13-61-16,-24 7 2 0,3-1-13 16,1 0-4-16,-1-1 11 0,0 0 1 15,1-1 19-15,-1 1 5 0,-1 1-5 16,-1 1 0-16,-2 0-10 0,-2 1-3 16,-5 0-5-16,1-1-3 0,-5 1-12 15,-1 0-20-15,-7-1-25 0,-3 0 0 16,-5 4-16-16,-3 1 25 0,-4 1 10 15,-2 6 19 1,1 3 4-16,-2 3 3 0,2 4 1 0,2 1 6 0,2 4 22 16,2 2 9-16,4 1 18 0,4-2 21 15,2 2 2-15,4-2 4 0,3-3-18 16,0 1-14-16,5-3-22 16,3-2-4-16,1-5-7 0,4-1-3 15,1-6-5-15,5-3-10 0,2-4-42 16,5-5-68-16,1-2-25 0,15-8-35 15,-6 4-42-15,-4-2-84 0</inkml:trace>
  <inkml:trace contextRef="#ctx0" brushRef="#br0" timeOffset="4866.8">7894 5514 154 0,'0'0'78'0,"0"0"14"0,0 0-6 16,0 0-40-16,7-41 4 0,-7 32-12 31,0-2 14-31,0 1-9 0,-4-1-18 16,1 3 0-16,-3-2-4 0,0 0-13 15,0 3-8-15,-2 1-1 0,-2 1-4 16,0 1 1-16,-1 4-2 0,-4 0-1 15,2 6-2-15,-2 2-3 0,1 5 11 16,-1 2 1-16,2 0 5 0,2 5 2 0,0-1 8 0,4 2 0 0,2 1-4 16,4-1 4-16,1 0 7 0,0 0 10 15,2 0 16-15,4-2-3 0,3-1-6 16,1 1-16-16,3-5-3 0,2 0-1 16,2-1 5-16,3-5 4 0,2-3-13 15,1-4 0-15,3-1 1 0,0-6 8 16,0-3 3-16,-1-7-1 0,-2-5-9 15,2-14-11-15,-1-16-6 0,-2-16-1 16,-2-6-4-16,-6 6 5 0,-4 13 1 16,-3 13 1-16,-2 10 10 0,-4 7 5 31,-1 6-9-31,0 2-1 0,0-3-2 0,0-2-3 0,0-2-1 0,-1 2-1 16,-3 4 0-16,3-1 0 0,-1 4-6 15,1 2-22-15,1 2-16 16,0 0-23-16,0 2-30 0,3-1-49 15,11 1-59-15,-2 2-133 0</inkml:trace>
  <inkml:trace contextRef="#ctx0" brushRef="#br0" timeOffset="5607.48">9427 4989 292 0,'0'0'77'0,"6"0"-17"0,-3 0-8 16,0 0-31-16,0 0 2 0,-1 4 4 15,3 1 8-15,-2 4 13 0,-1 2 4 16,2 4-2-16,0 4-2 0,0 3-4 16,-1 4-8-16,0 8-3 0,-1 7-6 15,-1 7 5-15,0 2 4 0,-1-5-3 16,0-3-6-16,0-6-8 0,-2-1-1 16,-1-7-4-16,-2-7-3 0,2-3-4 15,1-1 2-15,-4 3-3 0,3 1-1 16,-3 1 1-16,2 0 0 0,1-3 1 15,0-3-3-15,0-2 2 0,3-3-5 16,0-3 2-16,0 0-3 0,3 0 3 16,2-2 14-16,3 0 8 0,4 0 7 15,1-4-4-15,3 3-7 0,3-4-10 16,3-1-7-16,-1 0-3 16,4 0-1-16,0 0-21 0,2-2-12 0,0-2-15 15,1 3-17-15,-3 0-14 0,0-1-20 16,-4 0-33-16,-2 0-45 0,-1-5-36 15,-4 0-58-15</inkml:trace>
  <inkml:trace contextRef="#ctx0" brushRef="#br0" timeOffset="5827.12">9490 5499 682 0,'0'0'146'16,"0"0"-84"-16,0 0 44 0,0 0-30 16,44-6-28-16,-21 3-22 0,0-1-25 15,4-1-1-15,0 0-41 16,1 1-22-16,-1-1-43 0,9 2-47 16,10 0-37-16,-7 2-74 0,-4 0 0 15</inkml:trace>
  <inkml:trace contextRef="#ctx0" brushRef="#br0" timeOffset="6251.18">10067 5592 249 0,'0'0'133'0,"0"0"-9"15,0 0 6-15,0 0-104 0,0 0-10 16,0 0 10-16,0 0-11 0,-2-37-4 15,0 25 8-15,2 3 7 0,-1-2-6 16,1 2-6-16,-2 0-3 16,0 0-2-16,1 4 0 0,1 0-9 15,-3 2 0-15,1 1-3 0,-3 2-6 16,-2 0-20-16,-1 5-8 0,-2 3 19 16,-2 5 8-16,2 2 5 0,-1 4-1 15,5-1 6-15,1 1 1 0,2 2 4 16,3-2 24-16,0-2 4 0,4 1 9 15,6-3 2-15,1-1-1 0,2 0 0 16,1-6 9-16,2-2 2 0,1-3-2 16,-2-3-6-16,2-3-4 0,0-5-18 15,-1-5-12-15,-2-1 5 16,-3-5 5-16,-1-4-13 0,-6-1-9 16,2-1 0-16,-4 5-6 0,0 4-20 15,-2 3-5-15,-2 5-12 0,-1 1 6 16,-6 2-23-16,1 3-12 0,-4 2-8 15,-1 3-21-15,0 4 16 0,3 4 5 16,3 8-58-16,5-4-86 16,2 0-8-16</inkml:trace>
  <inkml:trace contextRef="#ctx0" brushRef="#br0" timeOffset="6919.14">11296 5446 225 0,'0'0'201'0,"0"0"-91"0,0 0-3 16,-5 0-27-16,5 0-20 0,0-1-5 16,0-1-22-16,5-3-8 15,1-2-14-15,5 0-3 0,0-1 9 16,6-1 5-16,1-1 2 0,1 2-12 15,2 0-8-15,-1 2-3 0,2 4-1 16,-3-2 1-16,3 3-1 0,0 1 0 16,0 0 0-1,-3 5-1-15,3 2 1 0,-1 2-2 16,0 5 2-16,-1 6 2 0,2 2 4 16,-1 10 1-16,1 9 5 0,0 5 0 15,-4-3-3-15,-8-9-7 0,-5-11-2 16,-3-5 2-16,-2 3-1 0,0 0-1 15,-2 2-1-15,-4-2-1 0,-1-4-6 16,-5-7 2-16,2-3-1 0,-4-3 4 16,0-4 1-16,0-4 2 0,-2-5 3 15,0-6 2-15,5-4-5 0,-5-9-6 16,5 0-7-16,3-2 2 0,3-1 11 16,4 9 0-16,1-5 23 0,8 4 1 15,5 1 4-15,4 2 0 0,8 0 9 16,7 1-1-16,9 2 2 0,11 1 1 15,2 2 4-15,1 4-3 0,-6 5-17 16,-8 2-23-16,-6 3-2 0,-8 0-18 16,-7 0-44-16,-2 3-30 0,4 1-35 15,5 1-37-15,1 2-38 0,10 5-44 16,-10-2-42-16</inkml:trace>
  <inkml:trace contextRef="#ctx0" brushRef="#br0" timeOffset="7216.77">12427 5589 262 0,'0'0'93'0,"0"0"-8"0,0 0 31 15,0 0-71-15,0 0-24 0,10-32 9 16,-9 27-2-16,-1 1 3 0,2 0-3 15,-2 3 8-15,0 0 0 0,0 1-3 16,0 0-14-16,0 1-19 0,1 5-7 16,1 1 7-16,1 4 16 0,3 1 9 15,-3 7-6-15,1-3-4 0,-1 4-1 16,0 2-5-16,0-1 0 0,-1 2 0 16,-1-2-3-16,4 0-5 0,-2-3-1 15,0-1-4-15,0-1-31 0,-1-3-23 16,3-2-47-16,1 0-30 0,-3-5-116 15,2-5-55-15</inkml:trace>
  <inkml:trace contextRef="#ctx0" brushRef="#br0" timeOffset="7358.68">12585 5373 710 0,'0'0'28'15,"0"0"-26"-15,0 0-4 0,0 0-99 16,0 0-90-16,0 0-125 0</inkml:trace>
  <inkml:trace contextRef="#ctx0" brushRef="#br0" timeOffset="8135.53">12975 5614 117 0,'0'0'87'0,"0"0"-14"0,0 0 12 16,0 0-32-16,0 0-5 16,0 0 49-16,0 0-36 0,0 0-10 0,0 0 3 15,16-9-1-15,-16 4-7 0,0-2-12 16,0 3 3-16,0-3-7 15,0 0-6-15,0 0-5 0,0 0-8 16,0-2-6-16,-3 0 0 0,1 0-5 16,-4-1-5-16,1 1 1 0,-2 1-2 15,-3 0-1-15,0 1-7 0,-7 3-15 16,1 2-15-16,-3 2-8 16,-3 7 3-16,1 2 3 0,1 5 2 0,-2 3 14 15,6 2 9 1,-1 3 9-16,6 0 3 0,-2 2-1 0,5-2 5 15,2 2 10-15,4-4-5 0,-1 0 1 16,3-2 1-16,3-1 16 0,5-4 13 16,5 0-3-16,1-6-2 0,3-2 4 15,4-5-11-15,1-5-6 0,3-5-5 16,-3-4-4-16,-1-4 1 0,1 0 2 16,-3-1-3-16,0-1 3 0,-2 2-7 15,-2 1 0-15,0 2 0 16,-5 2 2-16,0 1-2 0,0 3 3 15,-5 1 5-15,0 2 6 0,-3 4 4 16,-1 0 1-16,-1 2-19 0,0 4-1 16,3 5-7-16,-3 9 8 0,4 3 24 15,-3 7-6-15,4 8 1 0,-1 15 4 16,-2 10 2-16,1 2-8 0,0-1-11 16,-3-10-1-16,2-7-5 0,-2-4 2 15,0-2-2-15,0-4 0 0,-2-1-1 16,-2-7 1-16,0-5-1 0,0-8 1 15,-2-5-5-15,-1 1 1 16,-2-1-4-16,-5-2 1 0,2-6-1 16,-3-1-9-16,-3-10-1 0,1-8-24 15,1-3-36-15,-1-7-1 0,2-6 17 16,1-6 18-16,6 3 10 0,5 5 17 16,3-1 17-16,5 10 6 0,1-4 17 15,5 0 21-15,0 5 22 0,6-1 2 16,4 3-7-16,3 1-3 0,11-1-1 15,-4 5-13-15,1 2-25 0,1-1-19 16,-8 5-18-16,5-3-80 0,7-6-60 16,-7 0-82-16,-5 3-123 0</inkml:trace>
  <inkml:trace contextRef="#ctx0" brushRef="#br0" timeOffset="8667.79">13424 5104 522 0,'3'-3'88'0,"0"-2"-57"15,-1 4 30-15,2-1-53 0,1 2-8 16,0 2-14-16,2 7-66 0,-1 4 72 15,3 6-1-15,-1 11 9 0,0 12 43 16,-3 12-36-16,2 4 26 0,-3-2-3 16,-3-3 5-16,-1-8-1 0,0 3-24 15,-3 1-1-15,1 1-6 0,-4 0-2 16,3-3-1-16,0-1 1 0,0-8 3 16,1-11-1-16,2-6 5 0,0-7 8 15,0-6 5-15,0-1-4 0,0 0-10 16,0-1 0-16,0-6 7 0,4 0 22 15,2-5 22-15,3-6 4 16,4-6-46-16,2-5-16 0,-2-2 1 16,5-3-1-16,-2 1 0 0,2-1 1 15,0 3-1-15,2-3 4 0,1 5-3 16,-2-2-1-16,3 5 0 0,-4 2-1 16,-3 5-3-16,-1 3 3 0,-4 5 1 15,-4 1 3-15,2 3 4 0,0 2 3 16,0 5-6-16,-2 4 6 0,2 3-1 15,0 5 0-15,1 2 3 0,-1 2 0 16,-1 4-6-16,1-1-2 0,1-1-4 16,2 2 0-16,-1-1-39 15,5-3-32-15,-2 1-41 0,9 2-52 16,-5-5-55-16,-1-5-146 0</inkml:trace>
  <inkml:trace contextRef="#ctx0" brushRef="#br0" timeOffset="9265.5">14285 5098 275 0,'0'0'131'0,"0"0"-32"15,0 0 21-15,12-38-43 0,-10 30-61 16,1 3-2-16,-1 3 1 0,-2-1-2 15,0 3-6-15,0 0-2 0,0 0-5 16,0 1-1-16,2 4 1 16,-1 4 13-16,3 6 22 0,-1 5-12 0,0 6 3 15,-1 13 6-15,-2 14 0 0,1 15-1 16,-1 4-7-16,3-5-8 0,-3-6-6 16,4-10-5-16,-3-1 1 0,0 0 4 15,-1 0 15-15,0-4 0 0,0-4 3 16,0-2-6-16,0-11-3 0,0-8 6 15,0-6 0-15,2-2-8 16,-1 1-5-16,-1-2-6 0,2-2-2 16,0 0 0-16,-1-5 2 0,2 0 2 15,-1-3 6-15,4 2 25 0,4-3 12 16,1 0-4-16,3-1-11 16,4-2-15-16,3-3-12 0,0-2-7 0,5 0-2 15,-1 0 0-15,2 0-7 16,2 0-11-16,-2 0-10 0,0-1-9 0,1 2-4 15,-3-1-3 1,-3 3-7-16,0-1-9 0,-6-1-4 0,-1-1-25 0,-3 0-35 16,-4-7-47-1,-4 1-79-15,0 3-127 0</inkml:trace>
  <inkml:trace contextRef="#ctx0" brushRef="#br0" timeOffset="9548.52">14307 5541 539 0,'0'0'168'0,"0"0"-69"15,59-13 14-15,-18 6-59 0,9-3-24 16,1-1 9-16,-2 2-23 0,-8 0-13 16,-3 2-3-16,-2 2-15 0,0 1-44 15,-4 0-20-15,2 2-11 0,0 1-49 16,-2 1-49-16,-8 0-89 0</inkml:trace>
  <inkml:trace contextRef="#ctx0" brushRef="#br0" timeOffset="9767.33">15584 6004 984 0,'0'0'186'0,"0"0"-78"0,0 0-45 16,0 0-48-16,0 0-15 0,0 0-65 16,38-18-80-16,-20 2-55 0,-2 2-116 15,-4-1-157-15</inkml:trace>
  <inkml:trace contextRef="#ctx0" brushRef="#br0" timeOffset="13758.8">2191 7470 49 0,'0'0'79'0,"0"0"-6"16,0 0-5-16,0 0 1 0,0 0-10 15,0 0 3-15,0 0 4 0,0 0-10 16,0 0 13-16,0-1-11 0,0 0 1 16,0 1-9-16,0 0-5 0,2-2-8 15,-2 1-5-15,1-1-6 16,1 0-8-16,1-2-8 0,0-1-8 16,1-1-2-16,0 0-1 0,1-1-3 15,0 1 1-15,2 0 1 0,-1 0-3 16,0 1 2-16,0 1 1 0,0 1-3 15,0 2 2-15,1 1 0 0,-1 0-1 16,2 0 3-16,1 4-4 0,-1 3 2 16,2 3 3-16,-2 3 4 0,1 3 1 15,-3 2 0-15,-1 1 2 0,-2 2 1 16,-2 0 1-16,-1 0 3 0,-2-1 1 16,-3 0 1-16,-2 0 5 15,-3-1 0-15,-1-1-5 0,-1-2-1 16,-1-2 3-16,0 0-6 0,0-1-1 15,1-5 1-15,3-1-2 0,1-1 2 16,3-4 0-16,3 1 1 0,0-3 1 16,2 1-1-16,0-1 3 0,0 0-3 15,0 0 0-15,1 0 4 0,2-1 1 16,4-2-5-16,4-1 1 0,3 0 5 16,6-3 2-16,1 0-2 0,1 0-1 15,1 0-8-15,-1 0-4 16,0 1-2-16,-2 1-2 0,0-2-12 15,-3 1-19-15,1 0-24 0,-2 0-34 16,-2-1-46-16,5-5-70 0,-5 3-122 16,-5 0-158-16</inkml:trace>
  <inkml:trace contextRef="#ctx0" brushRef="#br0" timeOffset="14432.93">2381 7186 159 0,'0'0'22'15,"0"0"35"-15,0 0 32 0,-34-26-27 16,23 19-32-16,1 0 1 0,1 0 13 16,0 2 22-16,2 2-37 0,1 1 11 15,0 0-7-15,-3 1-7 0,2 1-10 16,-2 1-1-16,-3 3 7 0,-2 3 6 16,-2 2-5-16,-1 5-5 0,-2 3 3 15,0 2-2-15,-3 5-3 0,1 0 4 16,1 4-4-16,-5 6-3 0,0 8-4 15,-2 8-6-15,5 3 1 0,4-4 0 16,6-3-2-16,7-5-2 0,3-2 0 16,2-2 0-16,4-1 0 0,7-4-6 15,1-6 3-15,1-6 1 16,0-4-6-16,-1-3 3 0,6 2 5 16,5 2 0-16,4-1 4 0,1 0 0 15,9-2 4-15,6-3 1 0,9-4 4 16,-1-4 9-16,0-3 2 0,-7-3-1 15,-2-3 2-15,-1-2 0 0,3 0-5 16,-1-3 0-16,4 1 2 0,-4-3 3 16,0-1-1-16,-1 0-5 0,-3-1-4 15,-5-4-5-15,-6 2-1 0,-6 1-3 16,-7 0-1-16,-2 1-2 0,0-6 1 16,3-5-3-16,-2-10-1 15,-4-7-6-15,-5-7-8 0,-2-2-6 16,-6 3-5-16,-4 4 2 0,-4 9 1 15,0 4-12-15,-3 7 7 0,3 6-1 16,-2 2 4-16,-3-3 3 0,-6 1 7 16,-5-3 2-16,-1 5-1 0,-3 2-9 15,-1 3-6-15,-1 3-11 0,0 3-15 16,-5 2-43-16,5 3-26 0,-12 3-62 16,10 4-14-16,9 1-23 0</inkml:trace>
  <inkml:trace contextRef="#ctx0" brushRef="#br0" timeOffset="15235.55">4987 7461 223 0,'-1'-3'70'0,"1"-1"33"0,0-1-30 15,0 1-27-15,0-1-28 0,0-2 21 16,1 1 0-16,0-1 7 0,0 0 8 16,0 0-2-1,-1 1-3-15,2 1-4 0,-1 0-4 0,0-1-13 0,2 1-5 16,-3 1-10-16,1 1-5 0,0 1-6 15,0 1-2 1,-1 1-2-16,2 0-6 0,2 2-6 0,3 4-9 0,1 3 7 16,3 5 7-16,2 4 9 0,0 4 0 15,0 3 3-15,1 2 0 0,2 2 0 16,-1 0 0-16,2-1 0 0,0-1 4 16,-1-1 1-16,1-1 4 15,-1-3 8-15,1-1-1 0,-2-3 6 16,0-4 1-16,-1-2 9 0,1-5-3 15,-1-1 2-15,2-5 7 0,-1-2 1 16,2-6-2-16,-1-4-9 0,0-6-5 16,-1-4-5-16,0-5-5 0,-1-12-4 15,1-12-4-15,-2-12-4 0,-2-2-4 16,-2 4 0-16,-2 11-3 0,-4 17-4 16,-1 7-6-16,-1 9-2 0,0 2-8 15,0 0-13-15,-1 0-19 0,1 0-21 16,-1 5-31-16,0 0-34 0,1 7-60 15,0 0-81-15,2 2-89 16</inkml:trace>
  <inkml:trace contextRef="#ctx0" brushRef="#br0" timeOffset="16003.95">6012 7676 236 0,'0'0'84'0,"0"0"43"16,0 0-41-16,0 0-6 0,15-35-34 16,-13 27-23-16,1 0 20 15,-1 0 0-15,0 1-9 0,-1 0 7 16,-1 0-4-16,0 3-6 0,2-3 3 15,-2 0-5-15,1 0 0 0,-1 1-10 16,0-1-3-16,0 0-7 0,0-2 0 16,-3 0-1-16,1 0-1 0,-2-2-7 15,-1 1 2-15,0-2-3 0,-2 2 3 16,-2-1-4-16,1 2-2 0,-1 0 0 16,-2 2 0-16,-2 0-1 0,0 2-6 15,-3 2-13-15,0 1-14 0,-2 1 2 16,-2 1-4-16,1 0-12 0,-2 3 1 15,1 3 3-15,2 3 9 0,-1 4-179 16,2 1 218-16,1 1 2 0,1 1-1 16,1 0-1-16,2 2 4 0,2 2 42 15,0 1-25 1,4 3-14-16,1-1 15 0,2 2-7 0,2-2 1 0,1 1 9 16,2 0 8-16,2-3 2 0,2 0-3 15,2-3-12-15,2-2-9 0,-1-2-1 16,2-2 0-16,1-2 3 0,0-3 12 15,1-1 16-15,2-5 8 0,0-1-2 16,4-2 14-16,-2-4-18 0,1-4-7 16,0 0 4-16,-1-3 2 0,1-2-8 15,-1-4-16-15,1-1-12 0,-1-4-4 16,-1 2-2-16,1-2-2 0,-4 5-3 16,-2 2-1-16,-3 3-1 0,-2 4-2 15,-1 3-2-15,-2 1-4 0,-2 4 2 16,0 1 3-16,-1 1-7 15,0 0-10-15,-3 4-7 0,-1 5 21 16,0 2 10-16,-2 2 1 0,-1 4 2 16,3-1 2-16,0 1 0 0,1 1-2 15,1-2 1-15,1-1 16 0,1-1 9 16,1-1-2-16,3-1 1 0,2-1 2 16,3-1-3-16,2-2-12 0,1-3 2 15,5-2 1-15,2-3-1 0,-1-1-6 16,3-5-8-16,0-1-9 0,1-3-31 15,1-1-22-15,0-2-24 0,1 0-26 16,1 1-46-16,8-12-81 0,-5 4-114 16</inkml:trace>
  <inkml:trace contextRef="#ctx0" brushRef="#br0" timeOffset="16318.82">6538 7140 314 0,'0'0'201'0,"0"0"-119"0,1 0 8 0,-1 1-74 15,3 3-7-15,-1 3 19 16,2 2 1-16,0 4-4 0,-1 1-5 15,0 2 9-15,-1 5 5 0,0 2 4 16,-2 3 3-16,0 7-10 0,0 7-10 16,-4 6-5-16,1 2-9 0,-1-2-1 15,0-6-4-15,1-9 0 0,1-6-2 16,0-5 0-16,1-1-31 0,-1 6-32 16,2 1-42-16,0 4-49 0,4 0-68 15,3-6-41-15</inkml:trace>
  <inkml:trace contextRef="#ctx0" brushRef="#br0" timeOffset="16810.21">6884 7650 363 0,'0'0'86'0,"0"0"68"15,0 0-95-15,0 0-37 0,0 0-13 16,0 0-2-16,27-37 4 0,-26 31-1 16,0 1-5-16,-1 2 6 0,0 2 4 15,0 1-2-15,0 0-9 0,0 0-4 16,0 0-17-16,0 3-9 0,-4 4 24 15,-2 7 2-15,-1 2 0 0,1 6 1 16,1 1 0-16,-1 5 3 0,2 0 13 16,1 3 9-16,2-2 6 0,1 0 2 15,1-1-7-15,4-2 6 0,0 0-12 16,1-4 7-16,2-3 2 0,3-4 6 16,-2-5 3-16,3-4 10 0,2-3 3 15,1-3 13-15,3-5-14 0,-1-4-25 16,2-5-6-16,-1-4 3 0,-2-8-2 15,2-9-14-15,0-9-7 0,1-5-5 16,-5 5-6-16,-2 12-11 0,-6 11 2 16,-3 8-1-16,1-1-10 0,1-1-13 15,0 0-12-15,-1 1-25 0,-1 3-34 16,-1 2-40-16,1-4-69 0,1 5-121 16</inkml:trace>
  <inkml:trace contextRef="#ctx0" brushRef="#br0" timeOffset="17234.15">7310 7707 225 0,'0'0'127'0,"0"0"63"16,0 0-58-16,0 0-83 0,41 6-4 15,-29-6-28-15,0-2-8 0,-1-1 6 16,3-1-7-16,-1 0 10 0,1-1 8 15,1-1 4-15,-1 2-2 16,1-3-9-16,0 1-7 0,0 0-10 0,-4-1-1 16,1 2 2-16,-3-1-2 0,-2 0 6 15,-1 0-3-15,-2 1 1 0,-1-2-5 16,-2 0-7-16,-1 0-12 0,-1 0-4 16,-7 3 10-1,-1 0-6-15,-5 1 2 0,-3 3 12 0,-2 0 0 0,-2 6 0 16,-1 4 2-1,-1 2 2-15,-1 4 1 0,3 5 0 0,-1 0 4 0,3 3 10 16,3-1 19 0,4 1 3-16,2-3-2 0,4-1-7 0,3-2-5 0,3-1-2 15,0-1 4-15,4-3 4 16,3 0-8-16,2-2-1 0,0-1-4 0,3-3-5 16,4-3-3-16,-2-1-7 15,6-2-3-15,2-1-34 16,1-1-33-16,1-4-7 0,2 2-26 0,0-2-16 15,11-6-51-15,-8 0-46 0,-3 1-99 16</inkml:trace>
  <inkml:trace contextRef="#ctx0" brushRef="#br0" timeOffset="17759.54">7876 7564 155 0,'0'0'11'0,"0"0"37"0,0 0 26 16,0 0-45-16,34-38 6 0,-32 31-22 16,-1 1 5-16,-1 1-18 0,-3 1-6 15,-2 0-7-15,-3 3-28 0,-6 1-5 16,0 2 31-16,-3 5 14 0,2 2 1 15,-6 2 0-15,0 0 2 0,0 3 1 16,2 0-3-16,-1 0 0 0,4 0-5 16,3-2 2-16,2 0 1 0,4-1 2 15,3 0 2-15,3 0 7 0,1-2 9 16,4 1-1-16,4-3-1 0,3 2 5 16,2 0-1-16,3-1 4 0,5 1 17 15,2-2 11-15,1 1 20 0,2 2-40 16,-3 0-15-16,2 0-7 0,-1 2 5 15,-1-1 0-15,-3 0 3 0,-2-1 12 16,-4-1 8-16,-3 0 14 0,-3-1-3 16,-7 0 5-16,-1-1 15 0,-3 0-6 15,-5-2 13-15,-4 0-5 0,-2-1-14 16,-3-1-26-16,0-2-17 0,-3-1-9 16,-1 0-5-1,0 0-6-15,-1-1-18 16,-2-2-10-16,3 0-10 0,2 1-5 0,2 0-20 15,4-1-7-15,5 3-17 16,3-1-29-16,11-1-19 0,5-1-83 16,3 0-76-16</inkml:trace>
  <inkml:trace contextRef="#ctx0" brushRef="#br0" timeOffset="18596.91">9226 7397 85 0,'0'0'60'0,"0"0"15"0,3 0 13 16,-3 0-9-16,2-1-1 0,-1 1 2 15,1-1 17-15,-2 1-8 0,0-2-34 16,0 1 34-16,0 0-33 0,0 0-14 15,1 0-5-15,1 0-3 0,-2-1 3 16,0 1-7-16,0 1-9 0,0-1-6 16,0 0-2-16,0 0-5 0,0 1-4 15,1 0-2-15,-1 0-2 16,0 0-1-16,1 0-2 0,2 0-3 0,3 0-1 16,2 0 2-16,3 0 2 0,6 2 2 15,2 0 0-15,2 3 0 0,5 0 1 16,8 3 2-16,6 2 1 0,11 4-2 15,3-1 0-15,-3 2 3 16,-2-1 2-16,-7-1-2 0,3 0-1 16,-6 1-1-16,-2 0 1 0,-8-5-1 15,-6 0 3-15,-7-2-1 0,-1-3 0 16,0 2 0-16,-1-1 0 0,1 2 0 16,-5-1-2-16,-2-1-2 0,-3 1-2 15,-2-4 2-15,-3 1 1 0,0-1 6 16,0 2-5-16,-3 0 3 0,-6 2 9 15,-4 2 6-15,-5 1 6 16,-4 1-11-16,-11 4-3 0,-8 1-3 0,-10 6-2 0,-3 0 2 16,4 0-3-16,2-3-3 0,9-2-3 15,4-1 0-15,5-2 0 0,5-5 0 16,6 0-1-16,3-2-9 0,-3 1-16 16,0 1-13-16,0 1-14 0,4-3-12 15,5-1-24-15,2-1-17 0,6-1-63 16,2 0-51-16,16-3 29 0,0 1-15 15</inkml:trace>
  <inkml:trace contextRef="#ctx0" brushRef="#br0" timeOffset="18945.11">10067 7804 467 0,'0'0'130'16,"0"0"-49"0,0-2 13-16,0-1-41 0,-2 1-36 0,-3 0-17 0,-3 0-3 15,-8 1-2-15,-1 1 5 0,-5 5 3 16,-10 5 16-16,-8 5 7 0,-7 6 4 15,-3 2-10-15,4 0-1 0,5-2-3 32,5-2-6-32,6-3-3 0,6-2-4 0,6-2 0 0,2-2-3 0,-4 2-4 15,0 2-16-15,2 0-29 0,1 0-42 16,7-3-46-16,9 0-89 0,1-4-51 16</inkml:trace>
  <inkml:trace contextRef="#ctx0" brushRef="#br0" timeOffset="19727.77">11098 7435 273 0,'0'0'91'0,"0"0"-29"0,0 0-6 0,0 0-20 0,0 0-33 32,8-15 1-32,-8 12 19 0,0 2 8 15,-2-1-6-15,-1 1 0 0,-2 1-15 16,-3 0 1-16,-2 1 2 0,-2 3 1 16,-6 2-6-16,-1 3-3 0,-5 1 5 15,-3 5 4-15,-5 2 5 0,-1 7-7 16,0 1-10-16,3 1-1 0,0 3 1 15,5 2 0-15,-2 10 2 0,5-5 5 16,6-2 10-16,6-6 3 16,6-6-4-16,4 5 1 0,0 2-3 0,4-1 3 15,6-2-4-15,3 0-7 0,4-4 3 16,3-3 9-16,6-3 12 16,1-6 6-16,8-1-8 0,10-4 2 15,3-5-5-15,2 0-2 0,-2-2-7 16,-6-5 0-16,-7-1 0 0,-5-1-7 15,-3 0-4-15,-9 1 2 0,-3 1 4 16,-2-1-3-16,2-4 1 0,0-2-5 16,2-1 2-16,-1-4-1 15,-2 0-6-15,-3-2-1 0,-1-1-2 16,-1-3-2-16,-1 2-2 0,-5-2-1 16,1-2 2-16,-3 2 0 0,-1 1 1 15,-1 1 1-15,-4 0 3 0,0 2 0 16,-2 0 1-16,-3 2-1 0,2 0-2 15,-2 3 1-15,-1-1-2 0,-2 3 0 16,2 2 2-16,-3 1-2 0,3 2 1 16,-3 2 1-16,0 0 1 0,-3 4 6 15,2 1-2-15,-2 1 0 0,1 1-1 16,0 0-3-16,2 0 0 0,1 1-1 16,-1 3 0-16,1-1-8 0,1 2-36 15,2-1-35-15,2 0-14 0,-4 1-21 16,1 2-41-16,0-1-92 0,1-2-91 0</inkml:trace>
  <inkml:trace contextRef="#ctx0" brushRef="#br0" timeOffset="38645.4">2177 9596 13 0,'0'0'68'0,"0"-3"-25"15,0 0 9-15,0 2 2 0,0-1-10 16,0 0-11-16,-1 0 3 0,1 2-9 16,-1-1-13-16,1 1 2 0,0-1 4 15,-1 1 7-15,1 0 0 0,0 0 0 16,0-1-3-16,0 0-1 0,0 0-1 16,0 1 3-16,0-2-7 0,0 1-7 15,0 0-1-15,1-2-5 16,1-1 1-16,1-1-2 0,3 1-1 15,2-1 1-15,1-1 0 0,1 0 0 16,3 1-1-16,1 0 7 0,2 0-2 16,0 1 0-16,2 1 0 0,-1 2-5 15,2 1-1-15,0 0-2 0,-1 1 0 16,1 2 0-16,-3 4 0 0,-2 0-2 16,-1 3 0-16,-5-1 1 0,0 3 1 15,-6 0 1-15,-2 2 1 0,-4 3 0 16,-7 0-1-16,-5 1-1 0,-4 1-10 15,-2-2-13-15,-1 2 8 0,-2-4 1 16,3-1-7-16,2-1 14 0,2-4-1 16,3 2-14-16,2-4-12 15,5-2 10-15,2 0 10 0,1-3 12 16,5 0 2-16,0-2 5 0,0 0 19 16,2 0 9-16,3-4-18 0,4 2-2 15,1-1-2-15,2-1-4 0,3 1 1 16,0 1 1-16,2 1-1 0,1 1 1 15,1 0 1-15,0 0 2 0,1 4 0 16,0 2 2-16,1 1 5 0,-4 2 4 16,3 1 7-16,-3 2 5 0,-3 1-2 15,-2-1-6-15,-2 2 1 16,-5 0 2-16,-2 0 2 0,-3 1-6 16,-2-1-2-16,-6 1-8 0,-5 0-1 15,-2 0-4-15,-5 0-4 0,-3 0-1 16,0-1-3-16,-3-1-3 0,-2 0-2 15,0-1-3-15,-1-1-8 0,1-1-4 16,-1-3-13-16,3-2-32 0,3-2-20 16,0-3-17-16,1 0-17 0,-1-11-61 15,7 2-55-15</inkml:trace>
  <inkml:trace contextRef="#ctx0" brushRef="#br0" timeOffset="39418.99">2371 9409 116 0,'0'0'9'0,"-4"-15"33"0,1 6 51 16,1 0-33-16,-1 0-11 0,-1 2-4 16,1-1 9-16,0 1 2 0,-1 1-6 15,-1-1-17-15,1 3-1 0,-2-1-1 16,-2 0-17-16,-2 2-8 0,-1 2-1 16,-2 0-3-16,-3 1 1 0,0 1-2 15,-5 3 1-15,1 6 1 16,-2 0-1-16,-2 5-1 0,-3 5 0 15,-1 1 0-15,-1 6-1 0,-5 5 3 16,-3 8-2-16,-5 8 1 0,7 3 4 16,6-1 5-16,4-5-5 0,8-1-2 15,2-1-3-15,4-2-1 0,5 0 1 16,3-2-1-16,3-2 0 0,5-1 0 16,5 0-1-16,6-3 1 0,-1-5-4 15,2-6 1-15,-1-7 2 0,2-1 1 16,10 4 0-16,9 2 3 0,11 3-1 15,3-3 2-15,-3-6-1 0,-4-3 2 16,-4-5 3-16,-1-1 8 16,-2-2 7-16,2-3 4 0,-2 0 1 15,1-1-1-15,-2-3 1 0,-2-5-2 16,1-2-6-16,-3 0 1 0,-5-2-4 16,-4 4-5-16,-7-1-5 0,-1-1-6 15,1-3 2-15,2-3 0 0,2-6-2 16,-4-1-1-16,-1-4-3 0,-1-6-7 15,-1-8 5-15,1-7-1 0,-3-2 5 16,-2 0 1-16,-3 3 1 0,-2 2-1 16,-3 1-3-16,-1 0-3 15,-1 4-4-15,-5 2-3 0,-2 3-1 16,1 6 1-16,0 7 5 0,1 8-4 16,-4-2 2-16,0 0-3 0,-3-2-3 15,-4 1-2-15,0 3 2 0,-5 3 7 16,-1 4-2-16,-2 4 1 0,-2 3 6 15,-2 1 2-15,0 6 0 0,-1 1-2 16,-6 5-15-16,-6 3-25 0,-6 5-1 16,2 1-2-16,5-1-5 0,9-3 0 15,9-4-15-15,5-4-11 0,3 2-8 16,-7 6-29-16,1-1-45 0</inkml:trace>
  <inkml:trace contextRef="#ctx0" brushRef="#br0" timeOffset="40216.19">4432 9589 5 0,'1'1'42'0,"1"-1"36"0,1 0-14 16,3 0-5-16,-2 0 5 0,0-1-5 15,-1 0 17-15,0 0 2 0,1 0-9 16,-3 0-7-16,2-1-3 0,-1 2-2 16,-1 0-1-16,0 0-4 0,1 0-11 15,-2 0-9-15,0 0-12 0,0 0-7 16,0-1-2-16,0 1 5 15,-3-1-16-15,-1 0-7 0,-2-1-9 16,-3 0-18-16,-6 1-5 0,-3 1-8 16,-4 3 4-16,-5 2 17 0,-2 4 8 15,-6 5-2-15,-6 2-5 0,5 0-5 16,6-1-6-16,5-1-2 0,9-3 10 16,0 1 8-16,0 4 1 0,4-2 6 15,4 1-2-15,4-1 12 0,4-1 3 16,6-1 39-16,5-1 6 0,2 1 12 15,6-2-3-15,3-1-6 0,2 0-11 16,0-2-13-16,3 0-4 0,1-2 0 16,0 0-4-16,-1-1 3 0,-1-1 2 15,1 2 2-15,-4-3-2 16,0 3 3-16,0-2-1 0,-4 1-9 16,0-1-5-16,-2 1-5 0,-3 0-4 15,-3 0-1-15,-2 0-2 0,-4 0 0 16,-2 0-6-16,-1 1 4 0,0 2 5 15,-2 1 0-15,-1 3 1 0,-4 0 9 16,-2 3 1-16,-5 0 2 0,0 2 0 16,-3 0-6-16,-1-2 0 0,-3 1-4 15,1-1-1-15,-2-1-2 0,0-2-2 16,0 0-12-16,-2-2-11 0,-3-2-8 16,-1-2-21-16,-3-1-18 0,0-1-10 15,-1-1-15-15,1 0-29 0,-11-2-43 16,9-1-32-16</inkml:trace>
  <inkml:trace contextRef="#ctx0" brushRef="#br0" timeOffset="40843.12">4695 9556 264 0,'0'0'68'0,"10"-15"29"15,-5 7 9-15,1 0-53 0,0 0 0 16,-2 1-34-16,0 2-1 0,-1 0-2 16,-2 4-16-16,0 0-1 0,0 1 0 15,-1 2-7-15,1 5 8 0,0 4 2 16,-1 2 4-16,0 4-3 0,0 6 4 16,0 3-7-16,0 9 7 15,-2 8-5-15,2 9-1 0,0 0 8 16,0-3 1-16,0-6 7 0,0-6-1 15,0-3 6-15,2-6-8 0,-1-5-2 16,1-7 1-16,0-1 1 0,1 0-3 16,1-1-8-16,1 1 5 0,-2-5 1 15,1-3 7-15,0-5 8 0,1-2 8 16,2-5 15-16,5-5-26 0,-1-4-17 16,4-5-3-16,0-5-1 0,2-2-3 15,-1-3-2-15,3 1-1 0,-1 0-1 16,0 1-1-16,0 5 3 0,-1 2-1 15,-1 3 3-15,-3 3-2 0,0 3-2 16,-2 2-1-16,-2 3 2 0,-1 3-1 16,1 0 0-16,-2 3 2 15,-2 2-10-15,0 5-17 0,2 4 21 16,-2 4 8-16,0 3 1 0,-1 3 2 16,-2 0-8-16,0-1-23 0,-2 0-29 15,0-1-33-15,1 6-44 0,0-6-61 16,-1-2-67-16</inkml:trace>
  <inkml:trace contextRef="#ctx0" brushRef="#br0" timeOffset="41503.86">5531 9825 37 0,'0'0'42'16,"0"0"21"-16,0 0-11 0,0 0-21 16,3-26 0-16,-3 20 31 0,0 0 17 15,0 2 5-15,0-1-7 0,0-1-11 16,0 1-13-16,0-1-11 0,-1 0-9 15,-2 0-8-15,1-1-5 0,-1 1 2 16,1-1-7-16,-1 1-10 0,-2 0-5 16,2 0-25-16,-2 2-53 0,-2 0 78 15,-2 2-25-15,-2 2 4 0,-2 3-16 16,-3 5 9-16,0 4-3 0,-3 6-4 16,3 2 20-16,-1 4 0 0,2 3-26 15,0 1 0-15,4 0-4 0,1 1 21 16,2-2 24-16,3-1 3 0,3-2 17 15,1-2 18-15,1-2 4 0,0-4 9 16,3-2 0-16,0-3 7 0,1-4 2 16,1-4-3-16,2-3 19 0,1-1-4 15,3-5-32-15,2-4-29 0,1-4-6 16,2-1-5-16,-1-2-2 0,2-2 0 16,0 0-6-16,0-1 4 15,-2 1 0-15,-1 3 1 0,-3 2 2 16,-1 1-4-16,-1 3 0 0,-5 3-3 15,0 1-6-15,-2 5-9 0,-1 0 1 16,-1 1 3-16,0 0-5 0,-1 2-8 16,-1 5 15-16,-2 3 16 0,1 4 1 15,0 2 4-15,1 1 3 0,1 1 10 16,-2 0 11-16,3-1 9 0,0-1 3 16,0-1-2-16,4-2-8 0,1 0-1 15,0-3 2-15,3 0-7 0,1-4-17 16,2-1-3-16,2-4-4 15,3-1-29-15,0-1-42 0,2-5-42 16,8-4-48-16,-5 2-73 0,-3-2-116 16</inkml:trace>
  <inkml:trace contextRef="#ctx0" brushRef="#br0" timeOffset="41777.47">5858 9883 198 0,'0'0'59'0,"0"0"44"0,0 0 18 16,8 38-66-16,-7-18 4 16,-1 1-11-16,-1 5 6 0,-3 1 2 0,-2 2-16 15,0 2 5-15,-2 0-13 0,0 0-10 16,-1 0-8-16,1-2-13 0,1 2 2 15,0-2-3-15,0 1-5 0,1-1-31 16,1-2-28-16,2-2-18 0,0-3-39 16,1 0-51-16,1-7-79 0</inkml:trace>
  <inkml:trace contextRef="#ctx0" brushRef="#br0" timeOffset="42173.67">5910 9956 267 0,'0'0'135'0,"0"0"-67"0,11-41 29 16,-6 23-79-16,1 0 5 0,0 0-16 15,0 1-2-15,1 0 11 16,-1 1-10-16,1 2 21 0,1 1 5 16,-2 1-3-16,2 3 1 0,-1 2-4 15,0 1-7-15,1 1-18 0,1 2-1 16,-1 0 0-16,0 3 3 0,-1 0-3 16,0 3 2-16,1 2 4 0,-1 4-4 15,1 2 1-15,2 3 1 0,-3 4 1 16,0 2 8-16,-1 3 5 0,0 0-16 15,-5 1 9-15,-1-1 5 0,0 0 10 16,-7-1-10-16,-1-1-9 0,-2-2-2 16,-4-2-5-16,0-2 0 0,-3-4-30 15,1-2-31-15,-1-5-22 0,-5-4-37 16,2-4-66-16,5-3-125 0</inkml:trace>
  <inkml:trace contextRef="#ctx0" brushRef="#br0" timeOffset="42622.22">6240 9828 375 0,'0'0'234'0,"0"0"-78"0,0 0-18 16,0 0-63-16,0 0-1 0,0 0-44 15,11-9-12-15,-6 4 4 16,2 2-13-16,0-2-6 0,1-1 1 15,3-1-3-15,1 0 0 0,1 0-1 16,2-1 0-16,0-1-2 0,2 0 2 16,0 1-3-16,1-2 3 0,-1 1-1 15,-2-1-3-15,0 2 2 0,-3 0-3 16,-3 0 1-16,-3 2 0 0,0 1-6 16,-6-1-8-16,0 2-22 0,-8 0-34 15,-3 2-20-15,-5 2-13 0,-3 2 45 16,-4 6 34-16,-3 4 6 0,1 8 14 15,1 1 8-15,-1 4 0 0,3 1 4 16,4 0 2-16,3-1-4 0,7-1 29 16,3-3-1-16,5 0 24 0,1-3 14 15,4-1-10-15,4-2-1 16,3-3 1-16,2-2 1 0,3-4-1 16,2-1-4-16,3-4-14 0,4-1 17 15,-1-1-25-15,2-4-14 0,0 1-18 16,0-1-1-16,0 0-23 0,-1 0-38 15,0-1-31-15,1-1-43 0,-2 0-44 16,11-7-49-16,-6 3-102 0</inkml:trace>
  <inkml:trace contextRef="#ctx0" brushRef="#br0" timeOffset="43379.39">8130 9962 211 0,'0'0'45'0,"0"0"17"0,10-18 17 0,-6 9-30 15,2 1-9-15,-2 0 1 0,2 1 13 0,0 0 2 16,0 0-15-16,-2 1 10 0,0 0 9 16,0-2 4-16,0 2-15 0,-4-2-3 15,0 0-25-15,0-2-10 0,0-3-2 16,-4 0-9-16,-2 0 0 15,-3-1-5-15,-2 0-4 0,-3 2 1 16,-2 0-6-16,-2 0-1 0,-2 3-1 0,-4 3-9 16,-1 3-2-16,-2 3 3 15,0 4-5-15,-3 7-11 0,1 5-1 0,1 2 6 16,4 5-1-16,2 2-5 0,5 9-6 16,5-4 14-16,3 0 8 0,5 0 17 15,4-6 8-15,1 3 4 0,5-3 13 16,4 1 9-1,2-6 5-15,1 1 0 16,2-5 6-16,1-3 5 0,4-3 4 0,-1-4 5 16,1-4 6-16,1-3-1 0,1-7-4 0,-1-4-16 0,0-4-11 15,-1-5-4-15,-1-6-6 0,1-11-1 16,1-16-1 0,-2-23 2-16,3-8-8 15,-6 0-3-15,-2 9-4 0,-4 19-4 0,-4 9-1 0,0 10 2 16,-2 10 0-16,-2 7 0 0,0 5-24 15,-1 6-14-15,0-2-23 0,-1 1-10 16,1-1-41-16,0 5-50 16,0 4-72-16,0 3-73 0</inkml:trace>
  <inkml:trace contextRef="#ctx0" brushRef="#br0" timeOffset="43833.34">8304 9881 408 0,'0'0'57'0,"0"0"52"0,0 0 33 16,0 0-47-16,24 12 2 0,-9-12-24 16,4 0-2-16,3-3 0 0,1-3-25 15,4-2-8-15,1 1-14 0,0-1-4 16,0 0-6-16,0-3-7 0,0 1-2 15,-2 0-2-15,-3 1-3 0,-2 0 1 16,-3 1 1-16,-4 1 0 0,-3 0 0 16,-5 1-2-16,-1 0-3 0,-4-2-19 15,-1 1-5-15,-1-2-25 16,-6 0-20-16,-6 2-13 0,-3 2-14 16,-6 5-1-16,-9 5 19 0,-8 11 27 15,3 3 5-15,3 2 17 0,6 4 21 16,7-3 7-16,-6 12 3 0,4-1-4 15,2 0 5-15,4-2 34 0,8-5-1 16,2 2 14-16,2 0 1 0,4-3 28 16,5-2 7-16,4-3-5 0,6-3-3 15,4-2-10-15,6-4-9 0,4-4-11 16,5-4-20-16,9-4-24 0,4-8-1 16,-6-3-48-16,-9 0-31 0,2-5-33 15,0-3-54-15,2-7-76 0,-3 4-112 16</inkml:trace>
  <inkml:trace contextRef="#ctx0" brushRef="#br0" timeOffset="44256.91">9046 9454 549 0,'0'0'117'0,"0"0"-13"0,0 0 8 16,12-33-63-1,-7 27-40-15,-4 3-7 16,0 0 1-16,0 3-3 0,0 1-12 0,1 8 1 0,0 4 11 0,3 6 7 16,-2 8 2-16,-3 10 6 0,1 12 2 15,-1 12-6-15,-1 3 1 0,-5 0-3 16,2-9-2-16,0-7 2 0,2 0 2 15,-3-3-2-15,4-3-2 16,-2-2-5-16,3-4-1 0,0-9 2 16,0-7-1-16,0-5-1 0,0-3 4 15,0-1 3-15,1 1 0 0,2 0 3 16,2-4 3-16,0-2 7 0,1-2 13 16,2-1 0-16,3-3-8 0,2 0-10 15,4-3-10-15,-1-2-6 0,3-2-18 16,1-3-25-16,1-3-22 0,1 0-21 15,-5-2-27-15,2-2-42 0,2-11-56 16,-8 5-96-16</inkml:trace>
  <inkml:trace contextRef="#ctx0" brushRef="#br0" timeOffset="44460.01">9011 9870 675 0,'0'0'112'0,"0"0"-7"0,0 0 4 16,0 0-34-16,46-5 3 0,-19 0-32 15,3-1-15-15,0 0-10 0,1-1-21 16,6-2-8-16,7 0-34 16,8 0-31-16,-2 2-39 0,-2 0-40 15,-4 5-83-15,-14 0-97 0</inkml:trace>
  <inkml:trace contextRef="#ctx0" brushRef="#br0" timeOffset="45246.78">9646 9908 256 0,'0'0'52'0,"0"0"-42"16,0 0 24-16,0 0 24 0,0 0-46 15,0 0 26-15,0 0 24 0,0 0 22 16,31 11-37-16,-22-11-10 0,2 0 0 16,1-1-15-16,1-1-8 0,-1-1 1 15,0 1 0-15,-1-2-10 0,-3 2 7 16,2 0 6-16,-3-1-3 0,-2 0 10 16,-2-1 4-16,0 0-7 0,0-2-19 15,-3-1-3-15,0 1-9 0,0 0-12 16,0 0 3-16,-4-1 7 0,-1 0-7 15,0-1 4-15,-5 1-3 0,-2 3-17 16,-2 0-8-16,-2 2-23 0,-3 2 0 16,-3 0-8-16,0 2-4 0,2 4 25 15,-1 3-11-15,2 3 9 0,1 2 31 16,1 3 23-16,4 2-2 0,-1 2 4 16,6 2 11-16,3 0 15 0,3-1 17 15,2 1 18-15,2 0 10 0,5 0 8 16,1-3-16-16,4-1-14 0,1-2-6 15,4-1-14-15,-1-4-5 0,5-3-1 16,-1-3 2-16,1-4 12 0,-2-2 2 16,0-3 4-16,-1-4-4 0,0-2-4 15,-2-2-7-15,1-4-2 0,0-3-6 16,1-2-14-16,-2-4-6 0,1-1-2 16,-4-1 0-16,4 1 0 0,-6 3 0 15,1 2 0-15,0 1-1 0,-4 3 1 16,2 2 0-16,-2 1-1 0,-1 3 1 15,-1-1 0-15,-1 4-4 0,0 4-1 16,-2-2-1-16,0 4-3 16,-1 1 0-16,4 6-7 0,-1 4-4 15,3 6 14-15,1 5 3 0,1 4 2 16,-4 3 1-16,3 1 3 0,-2 1-3 16,-1-2 2-16,2-1-2 0,-3-2-1 15,-2-4-19-15,0-3-24 0,-3-1-14 16,0-5 8-16,-5-3 11 0,1-4 6 15,-1-4 18-15,0-1 15 0,-3-4 7 16,0-4 4-16,0-4 19 0,2-4-1 16,-2-3-8-16,2-4 2 0,3-3-5 15,-1-1 1-15,4 1 12 0,0 0 19 16,8 2 5-16,2 2-6 16,6 1-7-16,3 3-6 0,6-1-2 15,8 3-6-15,7 1 0 0,7 1-4 16,-1 2-15-16,-11 5-9 0,-6 1 0 15,2 3-24-15,5-1-38 0,5 1-46 16,5-1-58-16,-5 4-50 0,-13 0-61 16,-7 0-81-16</inkml:trace>
  <inkml:trace contextRef="#ctx0" brushRef="#br0" timeOffset="46077.74">10418 9938 468 0,'0'-2'107'0,"2"-6"-26"0,3 0 19 16,0-2-56-16,3-2-41 0,4 1-3 15,-2-1 2-15,2 0 5 0,1 3-2 16,0-2 2-16,-1 3 0 0,1 0 2 16,-3 2-5-16,4 3-1 0,-3-1-3 15,-2 2-1-15,2 2-5 0,-1 0 0 16,1 0-6-16,0 4-5 0,-3 4-4 16,3 3 7-16,0 5 6 0,-3 2 6 15,2 5-1-15,-3 2 1 0,1 2 2 16,-3 2 0-16,-2 1 1 0,-1 0-1 15,1-2-1-15,-3-2 1 0,0-4 5 16,0-3 3-16,0-5 10 0,-2-5-3 16,2-3-5-16,0-3 4 0,0-2 1 15,0-1 24 1,2-6 18-16,1-5-36 0,3-3-17 0,0-6 1 0,1-1-1 16,1-3-1-16,1-1 3 0,1 1 1 15,1 1-6-15,0-1-1 0,0 3-3 16,-1 1 0-16,5 3-7 0,-2 2-3 15,1 1 7-15,-3 4-3 0,2 1 1 16,-2 3 1-16,0 2-5 0,-3 0-1 16,3 4-7-16,-5 0 3 15,1 7 3-15,-2 2-1 0,3 7 9 16,-3 1 4-16,0 1 2 0,-2 1 0 16,1-1 0-16,-1-2 0 0,0 0 1 15,-3-4-1-15,2-1 1 0,2-4 1 16,-4-1-1-16,0-2 8 0,1-3 11 15,1-1 20-15,-2 0 25 0,0-4 5 16,2-3-32-16,2-3-29 0,0-2-6 16,2-3 3-16,5-1-4 0,-3 0-2 15,0 0 0-15,0 0 2 0,3 2-1 16,0 0-1-16,-1 2 0 16,0 1-1-16,0 1-1 0,0 1 1 15,-1 2 0-15,-1 1-2 0,0 1 1 16,-1 1-1-16,0 2-1 0,-1 1 2 15,-1 1-2-15,0 2 2 0,1 3-1 16,-1 4 0-16,1 3 1 0,2 3 1 16,-3 2 0-16,0 2 1 0,1 1-2 15,0 2-2-15,-1 0-4 0,0 1-3 16,1-1-3-16,-1 0-14 0,0 0-13 16,2-2-28-16,-2 1-35 0,3 0-50 15,-1-5-93-15,0-4-86 0</inkml:trace>
  <inkml:trace contextRef="#ctx0" brushRef="#br0" timeOffset="46346.07">11438 9825 414 0,'0'0'135'0,"8"-6"-57"0,-2 3-30 15,-1 1-20-15,-3 0 10 0,2 1-16 16,-4 1-20-16,0 0-2 0,0 3 0 16,0 4 0-16,0 4 14 0,3 3 11 15,-3 1-8-15,2 3 0 0,-2 3-3 16,3 0-6-16,-3 4-5 0,0-2-2 16,2 2 0-16,-1-1-1 0,1 0-20 15,1-2-16-15,0-2-16 0,0-3-40 16,4 0-52-16,2-4-64 0,-4-6-70 0</inkml:trace>
  <inkml:trace contextRef="#ctx0" brushRef="#br0" timeOffset="46505.37">11466 9629 627 0,'0'0'92'0,"0"0"-40"0,0 0-52 0,0 0-41 16,0 0-87-16,35-35-103 0,-19 30-21 16</inkml:trace>
  <inkml:trace contextRef="#ctx0" brushRef="#br0" timeOffset="47077.43">11765 9965 433 0,'0'0'130'0,"0"0"-30"16,0 0-3-16,0 0-97 0,0 0 0 16,11-39 1-16,-3 26 1 0,0 0 0 15,4 1 4-15,1-1 16 0,0-1-7 16,1 2-12-16,0 0-3 0,2 1-1 15,-3 3-1-15,2 2-1 0,-3 1-7 16,-3 3-7-16,0 1-8 0,-2 1 3 16,-1 3 1-16,1 4-4 0,-2 5-8 15,0 4 22-15,-3 6 11 0,1 5 0 16,-1 6 1-16,-2-2 10 0,0 1 6 16,-2-1 2-16,-3-5-12 0,0 2-3 15,-2-3-3-15,1-4 1 16,-1-3 1-16,4-7-3 0,0-3 2 0,1-5 16 15,2-2 14-15,0-1 36 0,0-5 21 16,3-6-87-16,2-3-1 0,0-7-2 16,3-2 0-16,6-9-2 0,2-9-14 15,4-4 2-15,-1 4 4 0,-3 10 9 16,-2 10 2-16,-4 7 0 0,4 0 1 16,0 0 1-16,1 1 1 15,0 4 3-15,-2 3 1 0,-2 2-1 0,2 3 1 16,-4 1 0-16,0 6 7 15,1 3 2-15,-2 5-1 16,2 5 1-16,-3 1-3 0,1 3-2 0,-3 1 4 0,-2 2-4 16,3-1-4-16,-5 1-3 0,3-2-2 15,-1 0 1-15,2-5-3 0,-2 0-8 16,2-3-33-16,0-4-24 0,0-3-30 16,7-6-35-1,-4-2-62-15,1-1-72 0</inkml:trace>
  <inkml:trace contextRef="#ctx0" brushRef="#br0" timeOffset="47455.52">12425 9923 333 0,'0'0'153'0,"0"0"-16"0,0 0-22 15,0 0-50-15,10-12-54 16,-2 8-4-16,3 0-6 0,0 0 7 0,3 1 2 15,2-2 11-15,1 2 0 0,-1-2 7 16,1 1 5-16,1 0-3 0,2-1 1 16,-1 3 0-16,-3-3-5 0,3 2-13 15,-5-1-8-15,2-1-5 0,-3 1-3 16,-2-1-11-16,-3 2-5 0,-4-2 1 16,-2 1-22-16,-2 0-21 0,-5-1 7 15,-9 5-8-15,-2 0 19 0,-9 5 27 16,-2 6 15-16,-3 3 1 0,0 4 0 15,2 2 5-15,1 1 28 16,4 1 18-16,3 0 3 0,3-1-4 16,6-1 4-16,4-1 5 0,2-2-12 15,5-2 1-15,2-1-2 0,3 0-10 16,8-3-5-16,4-3-7 0,5-3-24 16,5-3-4-16,9-2-76 0,7-3-62 15,9-5-55-15,-8 0-70 0,-7-2-155 16</inkml:trace>
  <inkml:trace contextRef="#ctx0" brushRef="#br0" timeOffset="47947.21">13130 9895 287 0,'0'0'111'0,"0"0"-28"16,0 0 8-16,0 0-55 0,0 0-13 15,19-33 9-15,-15 27 8 0,0-1-2 16,-3 0-12-16,1-2 5 0,-2 2 5 16,0-1-17-16,0 0-18 0,-6-1-1 15,-2 1-6-15,-2 0-3 0,-3 1-11 16,-4 1-15-16,0 3-7 0,-4 1 15 16,-1 2-6-16,-3 4-6 0,3 4 12 15,-2 5 11 1,1 3 9-16,-1 4 3 0,6 5 2 15,1 1 0-15,4 3 0 0,4 0 2 16,6 1 3-16,3-1 15 0,5 0 7 16,5-1 3-16,3-3 1 0,6-3-3 15,0-2 8-15,3-4-17 0,2-3 22 16,4-6-7-16,-1-4-3 0,-1-3-10 16,2-2-5-16,-1-6 1 0,-2-6 13 15,-3-7-3-15,-1-10-10 0,1-15-10 16,-2-14 1-16,-5-5 8 0,0 2-2 15,-7 5-11-15,-1 6 0 0,-1 3 1 16,-3 3-1-16,0 5 0 16,-3 2 3-16,0 3-2 0,-3 6 2 15,0 5-1-15,2 6-1 0,-4 0 0 16,3-3-2-16,-4-3-1 0,-1 0-4 16,1 0-15-16,1 3-27 0,-1 1-23 15,-2 2-29-15,3 3-35 0,-8-1-53 16,1 5-61-16</inkml:trace>
  <inkml:trace contextRef="#ctx0" brushRef="#br0" timeOffset="48684.82">14715 9397 337 0,'0'1'91'0,"0"-1"-41"0,0 1 24 15,0-1-22-15,2 1-15 0,-1 0-4 0,3 3 8 16,-1-1-15-16,-1 2-10 0,1 1 2 16,-2 1-7-16,0 3 8 0,-1 2 5 15,0 4-1-15,0 5-7 16,0 4-4-16,-1 1-8 0,-1 5 6 15,-5 5 5-15,5 7 4 0,-3 6 10 16,2-1 12-16,1-10-11 0,1-10-6 16,1-10 2-16,0-1-3 0,1 2-2 15,4 2 10-15,-2 2 6 0,1-4 1 16,5-2 1-16,-2-3 3 0,0-3 2 16,2-2 7-16,2-2 2 0,1-3 1 15,1-3-10-15,-1-1-8 0,-1-4-9 16,4-6-10-16,-3-3-6 0,0-3-9 15,-2-3-2-15,-4 0-10 16,-1 1-7-16,-2 0-7 0,-3 3-9 16,-3 0-16-16,-5 2-12 0,-6 2 0 15,-7 1-18-15,-2 5-2 0,-4 2 2 16,-1 2 12-16,-2 1-18 0,8 1-27 16,-3 1-24-16,0 3-36 0,7-1-66 15,6-1-33-15</inkml:trace>
  <inkml:trace contextRef="#ctx0" brushRef="#br0" timeOffset="49343.84">15105 9853 411 0,'0'0'147'15,"0"0"-40"-15,0 0-31 0,0 0-31 16,0 0-36-16,-1-28 5 0,0 24 13 16,-2 1 8-16,3 0-7 0,-1 2-9 15,0 1-13-15,1-1-6 0,-1 1-11 16,-2 1-15-16,0 6-36 0,-2 0 25 16,2 6 36-16,0 0-3 0,1 0 1 15,2 2 3-15,0 0 4 0,5 0-1 16,2 0 3-16,5 0 3 0,1-1 9 15,5-2 5-15,0-3 5 0,4 0 2 16,2-5-7-16,2-2-5 0,-2-2 9 16,-1-1 11-16,-1-4-4 0,-1-4-10 15,-4-1-14-15,0-2-6 0,-3-2-4 16,-1-3-3-16,-4-1-8 0,-1-1-1 16,-1 0 11-16,-2 1 1 0,-1 1-1 15,-2 3 1-15,-1 2 0 0,0 4 0 16,-1 1 1-16,1 2-1 0,0 3-1 15,-1 1-2-15,2 1-12 0,-2 0 8 16,0 1-11-16,0 4-7 0,1 4 19 16,0 3 6-16,-1 5 1 0,1 8 0 15,0 1 1-15,-1 9 4 16,1 10 5-16,0 6 6 0,3 3-11 16,0-4-1-16,1-3-1 0,2-5-2 15,-2 0-2-15,0 0-1 0,2-1 1 16,-2-1-1-16,0-5 1 0,-2-6 0 15,-2-6 2-15,-1-6 3 0,-1-2 8 16,-6 0 3-16,-1 0 11 0,-3-3-4 16,-6-5-5-16,-2-4 3 0,-7-3-2 15,-1-2-10-15,-2-3-9 0,-3-3-5 16,-5-4-11-16,-5-3-34 0,-6-3-16 16,0-1 3-16,6 0-30 0,9 4-33 15,9 3-18-15,-4-5-57 16,10 6-64-16</inkml:trace>
  <inkml:trace contextRef="#ctx0" brushRef="#br0" timeOffset="50333.22">17141 10050 1 0,'0'0'40'16,"0"0"-12"-16,0 0-2 0,0 0 22 15,0 0 21-15,5-34-27 0,-4 30-4 16,0 0-6-16,0 0-4 0,-1 1 15 16,0-2 8-16,1 2 9 0,-1-3 9 15,2 0 12-15,0-1-7 16,1 0-62-16,3-1 33 0,0-1 25 16,4-1-33-16,5-2-31 0,1 1-5 15,5-1 17-15,2 3-15 0,-2 0-3 16,0 1 0-16,-1 4-3 0,-3 3 2 15,-1 1 0-15,-1 2 0 0,-1 6 1 16,-1 4-5-16,0 5 1 0,-1 6-1 16,-2 8 5-16,-2 9 3 0,-1 6-2 15,-4-5 2-15,-1-8 3 0,-2-11-1 16,0-6-1-16,0 4 0 0,-3 0 1 16,-1 1-1-1,-1-2 1-15,0-4 1 0,1-2-1 0,-1-4 4 0,2-4 1 16,0-2 0-16,1-2-1 0,1-1 15 15,-1-6 17 1,0-4-12-16,-1-4-17 0,2-5-4 16,1-5 9-16,4-4-5 0,4-8-1 0,4-10-3 15,9-5-4-15,2 1-1 0,-1 9-3 16,-3 12 1-16,-5 11 2 0,1 1-2 16,3-1-1-16,3-2 0 0,1 2-2 15,-2 3-3-15,-4 5 1 0,0 3 0 16,-4 3 1-16,-2 3 1 15,1 3 1-15,0 6 0 16,-1 7 1-16,2 7 3 0,-1 5 3 0,1 9 6 0,-1 10 4 16,-3 6 0-16,-2-1-3 0,-3-6-8 15,0-12-2-15,0-11-2 0,-2-4-1 16,0-3-3-16,-1 3-14 0,0 2-32 16,0-2-35-16,-1-1-59 0,-6-6-71 15,4-5-135-15</inkml:trace>
  <inkml:trace contextRef="#ctx0" brushRef="#br0" timeOffset="50743.77">18169 10049 365 0,'0'0'91'0,"0"0"-14"0,8-19-16 32,-7 10 1-32,2 0-21 0,-1 2-7 15,-1 0 8-15,0 1-10 0,0 1-21 16,0-1 3-16,0 1-14 0,-1 1-16 16,0 0-4-16,0 3 1 0,0 1-4 15,0 1-43-15,-2 7-5 0,-2 8 14 16,-1 4 38-16,-1 7 19 0,3 1 0 15,2 8-3-15,5 6 3 0,10 5 8 16,0-4 13-16,3-9 10 0,-2-9 10 16,0-5 0-16,4 2 8 0,4 3-14 15,10 2 4-15,6-5 4 0,-2-5 1 16,-5-6-7-16,-6-6 2 0,-9-4 5 16,3-1-20-16,0-5-11 0,-2-6-6 15,-2-5-7-15,-4-7-9 0,-2-11-32 16,-1-6-37-16,-3-7-38 0,-1 4-27 15,-1 5-29-15,-2 14-45 0</inkml:trace>
  <inkml:trace contextRef="#ctx0" brushRef="#br0" timeOffset="51465.09">18710 10194 252 0,'0'0'224'0,"0"0"-137"16,0 0-26-16,0 0-41 0,17-40-2 15,-9 27-18-15,1 0-2 0,1 0 1 16,2 1-5-16,-1 1 3 0,-1 1 2 16,2 3 0-16,-3-1-2 15,1 3 1-15,0 1 0 0,-2 3-1 16,0 0-3-16,0 1 1 0,1 4-1 15,-1 4-2-15,0 5-1 0,1 2-6 16,-1 4 0-16,0 6 6 0,0-1 6 16,0 3 3-16,-2 1 0 0,2-1 4 15,-3 1 0-15,1-2 6 0,0-1-3 16,-2-3-2-16,0-1-2 0,-1-7 1 16,-1-3-2-16,0-4-2 0,0-4-6 15,0-3 6-15,2 0 25 16,3-6 4-16,0-2-3 0,1-6-2 15,2-3-7-15,2-2-1 0,-2-1 6 16,3 0-13-16,-1 1-5 0,1 0 9 16,0 3 7-16,0 2-12 0,1 0-7 15,-2 2 0-15,-2 3-1 0,3 0-1 16,-3 3 1-16,0 1-1 0,2 2-2 16,-1 2 1-16,0 1-3 0,0 4 2 15,-1 6 0-15,2 4-3 0,-2 4 5 16,-2 2 0-16,0 3 2 0,-3 1-1 15,0-1 2-15,-2 1 14 0,-1-2-15 16,-2-1 0-16,0-4 4 0,0-5 4 16,0 0-6-16,0-6 4 0,0-3 1 15,0-1 12-15,0-2 22 16,0 0 12-16,1-3 10 0,1-6-17 16,3-4-33-16,0-6-9 0,6-3-3 15,-2-5-1-15,4-2-1 0,1 0 1 16,2 0-1-16,0 4 4 0,1 3 0 15,1 3-4-15,-1 2-1 0,-1 5 0 16,1 3-2-16,-3 2-3 0,0 4 2 16,-3 1-2-16,-2 2 2 0,0 5 1 15,-2 5 2-15,0 4 1 0,-1 5 3 16,-1 3 1-16,-2 3 2 0,0 0-3 16,-2 2-1-16,0-1-2 0,-1 0-2 15,2-2-20-15,-1 0-19 0,2-5-14 16,1 1-49-16,0-7-37 0,5-5-44 15,3-3-108-15</inkml:trace>
  <inkml:trace contextRef="#ctx0" brushRef="#br0" timeOffset="52296.07">19742 10268 423 0,'0'0'129'15,"0"0"5"-15,6-12-14 0,-1 6-83 16,2 1-10-16,3-1-27 0,2-1 2 16,1 1-1-1,2 1 0-15,1-2 14 0,2 1 9 16,0 1 9-16,2-1-9 0,0 0-9 16,-1 1-6-16,2-2-1 0,-2 1-2 0,0 0 0 15,-1 0 1-15,-2 0 2 0,0 0-1 16,-4 0 0-16,-1 0 4 0,-1 2 3 15,-2 1 10-15,-2 0-6 0,-1 0 4 16,-3 0 5-16,1 0 1 0,-3 0-6 16,0 1-10-16,0-1-13 0,0 0-3 15,-5 2-6-15,-1-2-7 0,-3 3-7 16,-3 0 5-16,-3 5 5 0,-4 4 4 16,0 3 0-16,-3 1-2 0,1 2 5 15,0 3-3-15,1 0 6 16,3 0 1-16,1 2 2 0,3-1 0 15,4 0 1-15,3-2 7 0,2 0 1 16,4 0 2-16,1-1 3 0,5-3-2 16,3-1-2-16,3-1 3 0,2-4 1 15,2-1-4-15,1-2-6 16,2-4 2-16,-1 0-2 0,0-2 2 0,-1-3 16 16,-2-3 2-16,2-2-2 0,-3-3-11 15,1-1-5-15,-1-3-6 0,1-2 0 16,0-1-2-16,0-1-3 0,-1 1 3 15,0 1-2-15,-1 1 2 0,-1 2-1 16,2 4 2-16,-3-1 0 0,0 2 1 16,-3 3 0-16,-1 1 2 0,-1 2 2 15,-2 2 0-15,0 0-4 16,0 2-1-16,-1 1-1 0,1 0-6 16,0 5-9-16,1 4 5 0,1 4 0 15,-1 4 3-15,3 2-1 0,-3 2-6 16,-1 2 0-16,-1-2-2 0,0 1 5 15,-2-2 1-15,-1 0-5 0,0-3-8 16,-2-2-15-16,-2-2-7 0,-1-3-9 16,-2-1 6-16,-1-5 1 0,-1-1 4 15,-1-3 22-15,0-2 5 0,1-2 6 16,0-2 12-16,1-2 4 0,0-3 0 16,1-3 0-16,1-1 9 0,1-3 21 15,2 1 19-15,3 1 10 0,0 1 18 16,4 3 2-16,5 1-10 0,5 1-21 15,5-1-9-15,5 3-8 0,10-1-2 16,8 3-6-16,10 1 1 0,-1 4-8 16,-5 1-14-16,-4 0-6 0,-8 0-7 15,-5 0-46-15,-5 0-35 0,-4 0-43 16,-1 0-56-16,14 0-45 0,-4 0-84 16,-2 0-23-16</inkml:trace>
  <inkml:trace contextRef="#ctx0" brushRef="#br0" timeOffset="52939.38">20927 10221 132 0,'5'0'73'0,"2"0"56"0,0 0-44 16,1 0-32-16,0 0-6 0,-1 0-1 16,-1 0 13-16,0-3 13 0,-1 0 1 15,-1 0-2-15,0 1-13 0,-1-2-3 16,0-1 1-16,0 1-11 0,0 0-9 16,-2 0-4-16,0-2-11 0,-1 1-9 15,0-2-10-15,0 0-2 0,-1 1-8 16,-2-1-31-16,-4 0 13 0,-2 0 2 15,-6 2-15-15,-3 2-7 0,-3 2 13 16,-4 1 6-16,1 5-16 0,0 5 0 16,0 3 2-1,3 2 16-15,2 3 2 0,1 0-8 0,7 3-12 0,1-3 16 16,6 1 18 0,3-2 9-16,2-2 6 0,3-2 25 0,6-1 16 0,1-3 9 15,2-3-7-15,3-4-8 0,-1-1-10 16,2-1-4-16,1-4-18 0,0-2-7 15,0-3-1-15,-1-2-1 16,1-2-24-16,-1-1-21 0,-1 0 1 16,-3 2 2-16,-4 4 11 0,-3 2 8 15,-3 3 19-15,-2 2-2 0,-1 1-6 16,-1 0 9-16,-4 3 3 0,0 2 18 16,-3 2 15-16,0-1-12 0,2 2 2 15,0-1 5-15,2 0 16 0,2-1 3 16,1 1 3-16,1-1 12 0,2 1 2 15,3 0 1-15,2-1-2 0,3 0-2 16,4 0-1-16,3 1-9 16,4-1-12-16,5 1-20 0,1-2-19 15,2-1-2-15,2 1-34 0,0-3-44 16,0 0-48-16,2-2-53 0,9-3-49 16,-7-3-76-16,-5-2-143 0</inkml:trace>
  <inkml:trace contextRef="#ctx0" brushRef="#br0" timeOffset="53377.25">21547 9555 371 0,'0'0'69'16,"0"0"-11"-16,7 0-43 0,-3 5-15 15,-1 3-2-15,2 6 2 0,-3 6 15 16,-1 3 0-16,-1 13 4 0,-5 11 24 16,-2 13-2-16,-1 4 3 0,-1 1 8 15,0-4-7-15,2-8 0 0,-1 1 3 16,-1-4-6-16,-1-3 5 15,2-2-6-15,-1-5 6 0,3-2-8 16,0-4-2-16,1-6 6 0,4-6 2 16,1-6 1-16,0-4-8 0,0 2-3 15,1 0-7-15,4 0-9 0,3-4-1 16,0-1-3-16,3-2-1 0,2-2 0 16,2-2-7-16,4-2-7 0,1-1-17 15,3-2-17-15,1-4-22 0,0-2-20 16,2-3-26-16,-3-1-32 0,0-3-29 15,5-9-44 1,-8 3-72-16,-6 1-96 0</inkml:trace>
  <inkml:trace contextRef="#ctx0" brushRef="#br0" timeOffset="53847.1">21483 10162 392 0,'0'0'62'16,"0"0"22"-16,0 0 40 0,0 0-68 15,0 0-3-15,0 0-20 0,10-7-17 16,3 4 17-16,3 0-21 0,4 1 4 16,3-2 1-16,0 3-13 0,3-2 1 15,2 1 1-15,0 0-1 0,1-1-1 16,1 0 2-16,-2 0 2 0,-1-2-2 16,-3 0 5-16,-1 1 2 15,-2 0 1-15,-3 2 9 0,-1-1-1 16,-4 1-3-16,-3 2-7 0,-3-1-8 15,-4 1 3-15,-1 0-2 0,-2 0-1 16,0 0 2-16,-3 4-6 0,-3 4 6 16,-1 4 9-16,-4 2 0 0,-2 4-8 15,-2 2-2-15,1 1-2 0,-1 3 4 16,2-2 13-16,1 1 10 0,0-2 7 16,3-2 1-16,2 0-3 0,3-2-12 15,1-2-6-15,3-3-1 0,2-1 4 16,3-2 6-16,3-2-2 0,4-4 1 15,6-1-6-15,3-2-5 0,1-1-11 16,5-3-1-16,-1-3-1 0,2-3 0 16,-2-4-1-16,1-4-3 0,-3-4-2 15,-2-3-8-15,-3 0-7 0,-6 0-7 16,-6 4-10-16,-6 0-15 0,-3 3-14 16,-9 3-29-16,-7 1 28 0,-2 4-2 15,-5 3-4-15,0 2-4 0,-1 3-34 16,6 2-12-16,2 3-17 0,3 6-48 15,4-1-26-15</inkml:trace>
  <inkml:trace contextRef="#ctx0" brushRef="#br0" timeOffset="54396.91">22267 10189 14 0,'0'0'240'16,"0"0"-149"-16,-6-34 30 0,4 18-68 0,1-1-37 0,1 0-10 15,1-1 1-15,3 1 10 0,0 0 4 16,4 3 16-16,-2-1 15 0,1 2-8 16,-1 2 12-16,1 1-4 0,2 2-2 15,-1 0-24-15,0 2-7 0,1 2-4 16,-1 1-5-16,2 1 2 0,-1 1-2 15,2 0-2-15,-1 1-5 0,1 0 0 16,2 3-1-16,-2 2 2 0,2 1 0 16,-2 4-1-16,-1 3 2 15,3 4-1-15,-3 7 3 0,0 2-4 16,0 9 1-16,-2 6-1 16,1 8-1-16,0-2-1 0,-1-3 2 0,-3-10-2 15,-3-11 0-15,0-5-1 16,-2-2-2-16,0 1-2 0,-2-1-4 15,-4 1-1-15,-1-3-7 0,-4-6 0 0,0-3 1 16,-2-4 4-16,-2-1 8 0,2-4 3 16,-1-3 1-16,3-4 3 0,0-3 8 15,3-2 7-15,3-2 0 0,3-1 5 16,2 0 2-16,4-1 6 16,4 0 0-16,7 1-3 0,1 1-4 0,8 2-3 15,2 2-5-15,2 2-5 16,6 0-4-16,8 3-3 0,7 2-3 0,-2 2-2 15,-1 1-2-15,-7 3-11 0,-5-1-33 16,0 2-43-16,-2 0-42 0,1 0-62 31,-11 0-107-31,-4 0-144 0</inkml:trace>
  <inkml:trace contextRef="#ctx0" brushRef="#br0" timeOffset="55758.24">4556 12412 163 0,'0'0'69'0,"0"0"23"0,0 0 50 16,0 0-8-16,0 0-48 0,15 28-23 16,-14-24-6-16,0-3 5 0,0 0-4 15,-1-1-2-15,0 0 1 0,0 0-7 16,0 0 1-16,0 0-2 0,-1-2-17 15,-2-2-16-15,-2-3-11 0,-3-1-5 16,-3-5-1-16,-4-1-5 0,-2-2-2 31,-4-2-12-31,0-2-3 0,-4-1 0 0,-2-2 10 0,-1-3-5 0,-7-8 3 16,-8-9-9-16,-9-11-7 0,0-5 4 16,3 1 0-16,7 5 7 31,9 9 8-31,3 2 12 0,4 1 4 0,3 2 1 0,5 0 3 0,4 4-7 15,3 9 2-15,5 4-1 0,3 8 4 32,2 3 1-32,1-2 3 0,1 1-2 0,2 2-5 0,2 1-3 0,0 7-2 31,2 2-2-31,2 2-2 0,0 10 2 16,4 8 4-16,-2 12 0 0,1 15 1 0,-7 15-1 0,-5 6 0 0,-4-3 0 15,-7-2 1-15,-5-6 0 0,-1 1-1 16,-2-5 0-16,4-5-1 0,3-7 1 15,6-6 2-15,3-11-2 0,3-4 3 16,0-8 1-16,1-4 3 16,3-2 0-16,5-3-5 0,5-3 6 31,6-3 0-31,5-9-1 0,14-7 0 16,10-8 5-16,16-7 7 0,5-1 9 15,0 1 8-15,-5 5 4 0,-7 4-9 16,1 1-18-16,-3-1-7 0,-3 2-6 15,-1-1-1-15,-7 0-25 0,-3 2-44 16,-10 3-47-16,-1-2-55 0,-9 6-98 16,-7 1-145-16</inkml:trace>
  <inkml:trace contextRef="#ctx0" brushRef="#br0" timeOffset="56777.49">6157 12175 248 0,'0'-7'75'15,"1"0"-38"-15,1-1 9 0,-2-1 23 16,2-2-20-16,-2 0-14 0,0-1 2 16,0-1 8-16,0 2-15 0,-4-2 3 15,0 1 15-15,-3-1-15 0,0-1-9 16,-4 0-4-16,0 0-2 0,-3 1-9 15,-4 3-9-15,-2-2-1 16,-2 5-4-16,-3 3-3 0,-2 2-21 16,-2 4-7-16,-1 7 1 0,-5 7 9 15,3 4 2-15,1 6 11 0,-2 8 6 16,4 9-1-16,-3 13-8 0,3 1 2 16,9-5-4-16,9-6 2 0,7-12 2 15,4-5-4-15,4-8 12 0,3-6 6 16,3-1 0-16,5-1 4 0,1 1 11 15,9-2 27-15,0-4 7 0,2-7-6 16,1-2-4-16,0-10 0 0,1-5-16 16,-3-6-6-16,-1-5-5 15,0-8-5-15,0-12 14 0,-3-10-6 0,-5-5 6 16,-4-2-3-16,-5 0 23 0,-2 1-4 16,-2-4-4-16,-2 1-32 0,-1-2 2 15,1 6 0-15,-2 7 5 0,0 9-4 16,-2 6-2-16,-1 6 1 0,0 10 1 15,0 5-4-15,-1 6-10 0,2 3-19 16,-1-2-14-16,2 3-15 0,0-2-56 16,2 5-48-16,2 4-119 0,4 0-87 15</inkml:trace>
  <inkml:trace contextRef="#ctx0" brushRef="#br0" timeOffset="57693.62">6413 12118 403 0,'0'0'82'0,"0"0"-1"15,0 0-18-15,0 0 31 0,39-7-32 16,-21 0-19-16,4-1 9 0,1-3-8 15,2 0-28-15,1-1-6 16,-2-2-7-16,2 2-3 0,-1-1 1 16,0 1 6-16,-2 1 5 0,-4 1 4 15,-1 0-3-15,-4 2-1 0,-1 1 0 16,-4 3 4-16,-3-1 4 0,-1 0-8 16,-2 1-1-16,-1-2-11 0,-1-1-11 15,2-1-10-15,-3-2-3 0,-2 2 2 16,-2 1-2-16,-3 0-1 0,-1 2-4 15,-4 2 0-15,-2 0-7 0,-3 3-14 16,-1 3 6-16,-2 2 20 16,-1 3 2-16,0 2-12 0,0 3-7 15,2 4 3-15,0 1 17 0,2 1 11 16,3 3 6-16,4 1 4 0,2 3 0 16,6-2 12-16,2 2 16 0,2-1 5 15,7-1 15-15,0-2 2 0,5 0-2 16,1-3 9-16,2-1-17 0,3-4 13 15,1-3-17-15,1-1 1 0,1-4 0 16,0-3 8-16,1-3 4 0,1-3-5 16,-1-5-7-16,0-1-13 0,1-2-10 15,-2-1-8-15,-1-6-1 0,1-1 1 16,-1-5-4-16,3-6-2 0,2-7-7 16,-3 3-7-16,-3 5-2 0,-3 6-94 15,-5 7 110-15,1 0 0 0,4-4-2 16,-3 5-2-16,0 1-25 0,-3 3-3 15,-1 4 30-15,-3 2-1 16,-3 3-1-16,-2 2-6 0,-1 0-11 0,4 6-4 16,0 2 12-16,0 5 7 0,-2 2 6 15,1 3 1-15,0 0 1 16,0 1 2-16,0 0-4 0,-1-2 5 0,0 0-5 16,-1-2 0-16,0 0 1 0,-1-5-1 15,0 0 0-15,-1-3 0 0,1-3 2 16,-2-1 0-16,1-2 9 0,0-1 23 15,-1 0 9-15,2-4 2 0,0-3-14 16,1-2-27-16,1-4-4 0,2-3 0 16,1-3 1-16,3-2 0 0,1-3 0 15,1-4-1-15,4-3-1 0,-3 1-1 16,4 2-2-16,-2 1-2 0,0 5 0 16,-2 3 2-16,2 6 0 0,-2 4 2 15,0 2-2-15,-1 4 2 0,-2 1-1 16,0 2 2-16,0 6-1 0,-1 4-1 15,3 5 3-15,-2 3 1 0,0 3 0 16,0 4 1-16,-2-3 0 0,0 4-2 16,0-3-7-16,-2 2-22 0,1-3-14 15,-1-2-22-15,1 0-37 0,0-2-38 16,3 3-25-16,-2-4-79 16,-2-6-59-16</inkml:trace>
  <inkml:trace contextRef="#ctx0" brushRef="#br0" timeOffset="58140.28">7850 11983 97 0,'4'-5'215'0,"2"-1"-94"15,1-1 1-15,-2 0-34 0,0 0-24 16,0 2-3-16,1-1 1 0,-2 1 0 15,-2-1-18-15,1-1-8 0,-2 1 8 16,0 1-13-16,0-1-8 0,-1 0-5 16,1 0-3-16,-1 0-6 0,0 1-4 15,0 2-5-15,0 0-31 0,0 1 21 16,-2 1 1-16,0 1-30 0,-3 4 6 16,-3 3-20-16,-1 6 17 0,-3 4 33 15,0 4 2-15,2 2 1 0,3 4 0 16,2 0-1-16,1 1 1 0,4-2 0 15,0 1 1-15,4-4 4 0,2 0 24 16,4-2 12-16,1-1 3 16,5-4-5-16,0-3-5 0,4-1-3 0,3-5 2 15,0-5 1-15,2-2 1 0,-4-2-6 16,2-4-8-16,-4-3-8 0,-1-3 1 16,-6-3 3-16,-2-4 2 0,-2-4-5 15,-6-3-14-15,-2-2-11 0,-2 0-26 16,-7 4-9-16,-4 0-10 15,0 6-14-15,-4 0-21 0,-2 5-3 0,-1 3-38 16,0 2-19-16,-6 4-63 16,4 1-64-16</inkml:trace>
  <inkml:trace contextRef="#ctx0" brushRef="#br0" timeOffset="59005.66">8201 11980 319 0,'0'0'103'16,"0"0"7"-16,0 0-14 0,21-27-52 0,-7 17-17 0,0 2-2 16,3-1 1-16,0 2 3 0,0 0-23 15,-2 3 2-15,0 0 2 16,0 1-3-16,-3 3 0 0,0 0 4 15,-1 0 1-15,0 6-2 16,0 2-1-16,0 3-8 0,-1 5 4 0,2 4 10 16,-2 3-12-16,-1 3 1 0,-1 1 3 15,-1 0 0-15,0 1 9 0,-2-3-4 16,-2 1 0-16,0-4-2 0,-2-1-2 16,0-6-5-16,-1-2-1 0,0-4 2 15,1-3-3-15,-1-3 2 0,0-2 5 16,1-1 9-16,-1-4 19 0,0-3 3 15,0-5-32-15,0-3-6 0,1-2 3 16,2-5-1-16,2-3 0 16,0 1-3-16,2-2-1 0,1-1 1 15,2 5-1-15,1-1 0 0,0 2-2 16,1 2-1-16,2 3 3 0,0 1-2 16,4 2-1-16,1 2-77 0,-3 3 67 15,-1 2 14-15,-3 1 0 0,-2 3 0 16,-1 2 0-16,-2 4-9 0,1 3 5 15,-1 3-2-15,1 5 1 0,-2 5 3 16,-1 0 2-16,-2 3 2 0,-1 1 3 16,1 0-3-16,-1-2 1 0,0 1 0 15,0-4-2-15,0 1 0 16,0-6-2-16,0-1 1 0,0-4 0 16,-2-3 1-16,0-2-1 0,0-3 6 15,1-1 11-15,1 0 20 0,-2-5 5 16,3-2-14-16,1-3-25 0,2-4-2 15,-1-4-1-15,4-3 0 0,-1-1-2 16,1-3-2-16,4 1-1 0,-2 2 2 16,2 1 3-16,-1 2 5 0,-1 3-1 15,-1 4-1-15,1 2 0 0,-3 3-2 16,-3 3-1 0,0 2-3-16,2 2-2 0,-2 2-4 0,-1 5 1 0,2 7 5 15,0 1 3-15,3 6 4 0,-4 4-4 16,0-2 0-16,0 4-16 0,1-3-11 15,-2 2-12-15,4-4-17 0,-1 3-30 16,4-1-56-16,0-3-77 0,-3-5-126 0</inkml:trace>
  <inkml:trace contextRef="#ctx0" brushRef="#br0" timeOffset="59303.47">9304 11871 311 0,'0'0'150'0,"7"-9"-53"0,-5 5-2 16,1-1-27-16,-3 3-40 0,0 1-15 16,0 1-11-16,0 0-2 0,0 0-7 15,0 3-14-15,0 6 21 0,0 2 8 16,0 7 20-16,0 3-12 0,0 3-7 15,0 2 0-15,0 3 1 0,0 1-2 16,-2 3-2-16,2-1 0 16,0-2-2-16,0 0-1 0,2-2-3 15,1-2-24-15,-1-3-51 0,1-3-12 16,5 0-88-16,1-5-69 0,-4-6 9 16</inkml:trace>
  <inkml:trace contextRef="#ctx0" brushRef="#br0" timeOffset="59476.11">9377 11586 680 0,'0'0'53'0,"0"0"-6"15,0 0-46-15,-4-46-1 16,8 32-116-16,11-2-30 15,-1 2-88-15,-1 5 17 0</inkml:trace>
  <inkml:trace contextRef="#ctx0" brushRef="#br0" timeOffset="60049">9642 11936 435 0,'0'0'131'0,"0"0"-44"0,29-32 1 15,-14 15-36-15,0 2-34 16,1-1-1-16,-2 0-7 0,1 2 0 0,-1 3-7 0,-3 0-2 15,0 4 3-15,-1 1-4 16,-1 2 0-16,0 3-1 0,1 1-6 0,-2 3 2 16,4 5-5-16,-1 5 3 0,2 6 1 15,-2 4 6-15,2 10 4 0,-2 8-2 16,2 6 7-16,-5 3-2 0,1-5-2 16,-6-5-2-1,-3-12-3-15,1-7 0 0,-1-5 0 0,1-4 1 0,-1-1 0 16,1 0 2-1,1-2 1-15,-2-3 2 0,0-5 4 0,0-1 21 16,1-1 36-16,1-8-6 0,0-3-42 16,1-4-10-16,2-5 10 0,4-4 3 15,-1-2-6-15,4-6-2 0,9-6-4 16,-2 3-2-16,-2 7 3 0,0 7 3 16,-3 6-4-16,2 0-3 15,1 0 5-15,0 2-5 0,-1 3-1 0,-2 3-2 16,-5 2-4-16,-1 5 0 0,0 1-2 15,0 4-3-15,-1 6-2 16,0 5 4-16,1 6 3 0,0 4 2 0,-3 1 4 16,-3 2-1-16,1-1-5 0,0 0-3 15,2-3-34-15,-1-2-25 0,1-2-27 16,3-2-46-16,2-2-62 0,2-4-120 16</inkml:trace>
  <inkml:trace contextRef="#ctx0" brushRef="#br0" timeOffset="60737.36">10705 11991 199 0,'0'0'170'0,"0"0"-53"16,0 0 14-16,0 0-52 0,3-20-42 15,0 13 0-15,-1 1-2 0,1 2-3 16,-3-2 2-16,4 1 6 0,-3-2 15 16,3 1-5-16,-2 1 0 0,1-1-12 15,-3 1-5-15,3-2-6 0,-3 0-5 16,2-1-8-16,-2-2-7 0,0 1-4 16,0 1-3-16,0 1-4 0,0-1-7 15,0 2-3-15,-2 0-14 0,-1 0-16 16,-2 2 14-16,-3-1 6 0,-3 4-42 15,-4 1-13 1,-1 1 3-16,-5 6-3 0,0 4 9 0,-2 3-22 0,1 3 27 16,0 2 10-16,4 2 9 0,1 3 16 31,1 0 18-31,5 1-5 0,2 1 17 0,4-1 0 0,0 0 26 16,5-3 29-16,0-1 10 0,2-2-5 15,4-3 4-15,-1-2-22 0,1-3-7 16,0-6 10-16,1-1 15 0,1-3 4 15,3-2 9-15,0-6-11 0,3-1-28 16,2-4-28-16,-2-2-6 0,5-2 1 16,-3-2-1-16,1 2-1 0,-1-4-4 15,0 1-6-15,-2 2 3 0,0 3 5 16,-4 2 2-16,-3 4 1 0,-2 2-2 16,-2 3 1-16,-1 2-1 0,-2 1-4 15,0 0-8-15,0 0-19 0,-5 4-10 16,1 2 43-16,-3 2 8 15,1 3 12-15,1-2-4 0,-1-1-7 16,0 1 2-16,4-3 9 0,-1-1 10 16,1 1 2-16,2-3-2 0,0 1 1 15,0-2 7 1,2 2 5-16,3-2 1 0,4 3-2 0,2-3-7 0,5 2-15 16,3-4-20-16,6 0-4 0,2 0-48 15,8-2-35-15,10-1-41 0,6-3-51 16,3 0-37-16,-15 3-107 0,-10-3-46 15</inkml:trace>
  <inkml:trace contextRef="#ctx0" brushRef="#br0" timeOffset="61176.71">11201 11469 458 0,'0'0'60'16,"0"0"53"-16,10-19 47 0,-7 13-96 15,1 2-29-15,-4 3 4 0,0 1-27 16,0 0-12-16,0 2-22 0,0 7 4 15,-4 5 18-15,1 4 12 0,1 6-1 16,-1 4-3-16,1 9-1 0,-4 7-4 16,-1 11 2-16,0 1-4 0,0-3 2 15,2-7-2-15,1-6-1 0,0-4 7 16,1-8 1-16,3-3 8 0,0-7 8 16,0 1 7-16,0 1 0 0,0 1 3 15,2 0-2-15,1-3 0 0,2-2 1 16,-2-5-18-16,0 0-9 0,2-4-2 15,1-2 2-15,-1-1 0 0,3-3 1 16,2 2-7-16,5-3-3 0,1 0-20 16,1-3-29-16,5-1-30 15,-1-3-22-15,1 0-24 0,0-3-32 0,5-5-46 16,-8 0-89-16</inkml:trace>
  <inkml:trace contextRef="#ctx0" brushRef="#br0" timeOffset="61661.72">11218 11888 379 0,'0'0'142'16,"0"0"-53"-16,0 0 10 0,0 0-50 16,0 0-7-16,40-29-8 0,-24 23-5 15,4 1 5-15,2 0-13 0,3-1 2 16,-2 0-17-16,5 0-1 0,-1 2-3 15,3 0-2-15,-2 1 0 0,1-1-7 16,-4 2-4-16,0-1-7 0,-2 2 6 16,-5 1-5-16,-2 0-8 0,-5 0-2 15,-3 4-16-15,-1-1 18 0,-4 3 4 32,-3 0 5-32,-2 4 16 0,-4 3 13 0,-4 1 2 0,-1 3 4 31,-3 0-3-31,-3 3-2 0,2 0-3 15,-2-1 2-15,6 0 6 0,-2 1 7 16,4-1 5-16,1-2 2 0,3 0 6 16,5-2 11-16,0-2-7 0,0-2-5 15,5-1 2-15,3-2 14 0,1-5 6 16,1 2 2-16,3-5-5 0,4 0-9 16,-1-5-14-16,4-2-17 0,-1-1-15 15,-3-2 3-15,1-4 2 0,-4-4-7 16,-1 0-12-16,-2-2 0 0,-2-4-8 15,-3 3-14-15,-3 0-15 0,-2 3-8 16,-4 2 2-16,-2 2-4 0,-4 1-3 16,-4 3-8-16,1 2-37 0,-4 2-19 15,3 2-17-15,-3 3-8 16,-1 4-35-16,1 2-15 0</inkml:trace>
  <inkml:trace contextRef="#ctx0" brushRef="#br0" timeOffset="62204.27">11857 11851 119 0,'0'0'105'0,"0"0"9"0,23-40-4 16,-13 29-32-16,4-2-8 0,-1 2-9 16,1 3-17-16,-3 1-6 15,0 1-1-15,0 4-3 0,-3 0-16 16,0 1-6-16,1 1 0 0,-1 2 1 16,0 4 1-16,-1 4-6 0,5 4-4 15,-1 7 1-15,3 4-1 0,-3 4-1 16,4 7 1-16,5 7-3 0,2 6 2 15,-2-1-1-15,-2-10 1 0,-8-9-3 16,-1-11-7-16,-6-3-10 0,0 4-7 16,-1-2-10-16,-2 3-20 0,0-4-22 15,-5-5 41-15,-4-1-10 0,-2-6-14 16,1-3 40-16,-4-1 2 0,3-5 17 16,0-3 19-16,0-2 47 0,6-3-14 15,0-2-24-15,4-4-12 0,1 1 0 16,1-4 14-16,6-1-2 15,0 3 4-15,6-2-1 0,0 3-5 0,1 0-3 16,2 0-3-16,3 3-3 0,0-2-3 16,0 4 5-16,3 0-3 0,-1 3 4 15,-1 0-6-15,-1 4-14 0,0-1-1 16,-2 0-23-16,1 0-35 0,-1 1-34 16,2 0-54-16,8-3-84 15,-5 2-29-15</inkml:trace>
  <inkml:trace contextRef="#ctx0" brushRef="#br0" timeOffset="62986.46">14508 12078 408 0,'0'0'98'16,"22"-12"-90"-16,-9 6 27 0,1-3 2 15,0 1-27-15,-1 1 8 0,-2-1 37 16,0 1 9-16,-2 2-9 0,-1 0 4 16,-4 0-12-16,0 2 9 0,-2-3-14 15,1-1-13-15,-3-1-26 0,0-3-3 16,0-2-5-16,-5 2-5 0,-3-1-9 16,0-1 4-16,-5 1-3 0,-2 2-13 15,-5 1-13-15,-3 1 2 16,-8 3 15-16,-12 4 3 0,-5 3-2 15,-7 7 2-15,2 6-20 0,5 4 0 16,6 2 8-16,4 2 4 0,1 3-18 16,7-4-25-16,7-1 9 0,8-3 21 15,4-2 34-15,0 3 11 0,5 3 3 16,1 1 10-16,5 2 17 0,5-3 9 16,6-2 2-16,6-2 12 0,4-5 6 15,3-3-3-15,2-5-5 0,1-3 8 16,3-4-10-16,0-6-7 0,0-3-5 15,-1-6-3-15,-4-2-3 0,0-5-1 16,-3-4 4-16,-3-8 1 0,0-12-7 16,-3-10-5-16,-1-9-4 0,-6 3-2 15,-1 2 1-15,-3 8-6 0,-1 1-6 16,0 3-1-16,0 4 0 0,0 5-4 16,1 9-1-16,-3 8-1 0,0 7 0 15,-1 2-6-15,2 0-17 0,1-2-19 16,1 2-19-16,1 4-24 0,3 1-60 15,14 6-69-15,-5 1-90 0</inkml:trace>
  <inkml:trace contextRef="#ctx0" brushRef="#br0" timeOffset="63424.4">14610 11919 494 0,'0'0'69'0,"0"0"-29"0,0 0 83 16,0 0-25-16,0 0-34 0,21 25 23 15,-5-21-2-15,3-3-19 0,3-1-23 16,4-1-7-16,0-4-16 0,2-1-7 16,-2-1 0-16,-2 2-7 0,-1-2-4 15,-4 0 0-15,-1-1-2 0,-3-1-3 16,-5 0-9-16,-1-3-5 0,-3 1-16 15,-4-1-15-15,-2 0-2 16,-5-1-9-16,-7 3-3 0,-3 3-10 16,-8 3 20-16,-1 4 36 0,-5 4 16 15,-1 6-2-15,0 4 2 16,0 4 0-16,5 3 0 0,-1 2 0 0,4 1 9 16,4 1 12-16,2-2 4 0,7 2 14 15,1-3 7-15,3 0 13 0,5-2 1 16,0 1-7-16,4-2 6 0,3-3-12 15,7 1-3-15,1-5-4 0,9 1-10 16,10-5-17-16,10-3-13 16,12-5-28-16,1 0-46 0,0-6-48 15,-5-1-45-15,-3-2-53 0,-12 1-86 16,-7 0-123-16</inkml:trace>
  <inkml:trace contextRef="#ctx0" brushRef="#br0" timeOffset="64115.58">15433 12025 325 0,'0'0'140'0,"0"0"-72"0,0 0-31 16,0 0-13-16,0 0-12 0,14-24 11 16,-12 20 23-16,-1-1 21 0,0 2-3 15,1-1 9-15,-1 1 2 0,0-2-7 16,-1 0-9-16,0 1-8 0,0-2-13 15,-2 0-19-15,-1-2-8 0,0-3-5 16,-1 2-6-16,-2-4-1 0,-2 3-1 16,0-2-15-16,-2-1-12 0,-2 4 10 15,-1-2-7-15,-3 4-5 0,-3 4-13 16,-2 1 8-16,-2 2-3 0,-1 6-2 16,-1 4-8-16,3 2 8 0,2 3 7 15,-1 0 7-15,6 1-1 0,2-1 5 16,5 2 8-16,0-2 14 0,6 1 1 15,2-2 6-15,1 0 18 0,6 0 20 16,1-1 8-16,4-2-3 0,1-1-5 16,2-3-12-16,2-2-8 0,-2-2-9 15,2-3-1-15,-1 0-4 0,1 0-2 32,-3 0-4-32,2-2-2 0,-4 0-2 0,-3-1-2 0,0 2-6 0,-3 1 0 15,-3-1-3-15,0 1 2 0,-2 0-5 31,0 2-5-31,-1 5-10 0,3 5 23 0,-2 4 6 16,0 5 5-16,3 11 0 0,-4 8 0 0,0 11 0 0,0 3-2 16,0-2 2-16,0-6 0 0,0-7-2 15,0-3-3-15,-4-1-3 16,3-6 3-16,-3-5-9 0,2-8-12 16,-4-1 1-16,0-1-16 0,-3 0 11 15,0 0-10-15,-3-4 7 0,-2-4-14 16,-1-4 3-16,1-2 22 0,-2-5 0 15,3-3 3-15,1-4 9 0,2-2 5 16,0-4 1-16,2-3 15 0,3-3 17 16,2-4 0-16,1-3 29 0,4-8-17 15,8-3-6-15,1 2 0 0,2 5 1 16,-1 7-4-16,2 7 2 0,2-2-5 16,4 1-10-16,2 2-11 0,0 2-12 15,2 3-13-15,3 3-32 16,1 0-35-16,1 4-34 0,12-4-44 15,-5 3-54-15,-7 2-116 0</inkml:trace>
  <inkml:trace contextRef="#ctx0" brushRef="#br0" timeOffset="64570.91">15672 11990 383 0,'0'0'157'0,"13"-14"-75"0,-3 3 6 15,1 1-1-15,4-2-32 0,-2 2-15 16,4-1-2-16,-4 1-4 0,3 2-18 16,-4 2-9-16,-2 0-5 0,2 1-1 15,-4 4-2-15,0 0-2 0,1 1 0 16,-2 1 0-16,3 5-4 0,1 3-4 15,-2 5 1-15,1 6 8 0,0 3 2 16,-1 6 0-16,-1 2-3 16,-1-1-3-16,-2-2-7 15,0-1-16-15,-3-4-19 0,-2-2-8 0,-1-2 17 0,-7-4 21 16,2-2 7-16,-5-5 6 16,-1-2 5-1,-2-4 0-15,-2-2 2 0,3-1 3 16,1-3 11-16,1-3 25 0,4-2 10 15,1-2 5-15,3-3-8 0,3-4 2 16,0 0-7-16,4-3-5 0,4 0-11 16,7 0-9-16,0 2-1 0,5-1-7 15,2 1-10-15,4 4 0 0,2-1-8 16,2 4-21-16,5-2-27 0,8 3-29 16,2 1-34-16,3 2-27 0,-6 2-20 15,-11 3-89-15,-10 2-14 0</inkml:trace>
  <inkml:trace contextRef="#ctx0" brushRef="#br0" timeOffset="64992.68">16339 11955 184 0,'0'0'184'0,"0"0"-125"16,0 0 22-16,0 0-2 0,0 0-20 15,0 0-1-15,23 13 18 0,-11-10-8 16,4-1-15-16,1 2 4 0,4-2-7 15,0 2-2-15,3-2-3 0,0 2-8 16,0-3-8-16,-3 1-6 0,1-2-2 16,-3 1-7-16,-3-1-8 0,-1 0-4 15,-5-1-2-15,-1-1-5 0,-4-2-5 16,-2 0-6-16,-1-5-28 0,-2 1-15 16,-2-1-19-16,-6-1-3 0,-3 0-26 15,-3 2 42-15,-7 1-52 0,-2 4 25 16,-9 1 32-16,-7 5 24 15,-9 7 2-15,8 3 19 0,7 0 15 16,10-3 2-16,7 2 10 0,-1 3 23 16,-4 3 23-16,6 4 27 0,3 0-22 15,3 0 18-15,7-1 17 0,2 0-5 16,2-1-7-16,7-3-16 0,1 1-14 16,4-4-16-16,4-2-14 0,3-2-9 15,2-3-17-15,3-2-2 0,1-3-42 16,3-2-31-16,0 0-38 0,0 0-29 15,0-3-22-15,0-1-32 16,9-3-14-16,-9 2 11 0</inkml:trace>
  <inkml:trace contextRef="#ctx0" brushRef="#br0" timeOffset="65403.63">16818 11999 396 0,'0'0'219'0,"0"0"-40"16,0 0-58-16,0 0-47 0,0 0-33 15,14-1-12-15,-5-1-3 0,4-1 14 16,0 1-7-16,5 1 7 0,-1-2-1 16,3 2-12-16,0 0-18 0,1 0-8 15,1 0 6-15,-1-2-2 0,-3 1-5 16,0 0-1-16,-4-1-12 0,-1 1 6 15,-3-3-4-15,-2 1-3 0,-3-1-6 16,-2-2-10-16,-2 1-4 0,-1 2-18 16,-6 0-7-16,-4-2-14 0,-6 5-3 15,-7 1 32-15,-9 0 35 0,-10 10 6 16,-4 5 3-16,-3 3 0 0,12 0 0 16,9-3 2-16,13-5 0 0,1 1 7 15,1 2 25-15,0 1 11 0,2 1 10 16,4 1-5-16,2-2-5 0,5 0-7 15,0 0-5-15,7-1-4 0,3-2-6 16,5-3-9-16,3-1-9 0,6-3-5 16,2 0-58-16,4-3-55 0,5-1-43 15,9-2-54-15,-8-3-81 0,-2 0-14 16</inkml:trace>
  <inkml:trace contextRef="#ctx0" brushRef="#br0" timeOffset="65843.67">17341 11904 453 0,'0'0'158'0,"0"0"-39"0,0 0-22 16,0 0-46 0,0 0-46-16,16-40-5 0,-16 32-32 0,0 1 2 0,-6 2-13 15,-4 0 11-15,-4 5 8 16,-6 0 18-16,-2 2 5 0,-4 3 1 0,-3 2-3 15,-1 2-40-15,0 1-45 16,1 0-27-16,2 2-14 0,5-1 37 16,6-1 35-16,4 2 35 0,6 0 5 15,6 0 0-15,2 1 8 0,11 1 9 16,1 1 2-16,6-1 7 0,6 1 21 16,7 4 25-16,6 1 5 0,7 4-16 15,-1 1-20-15,-9-4 10 0,-11-5-17 16,-10-3 15-1,-4-2 1-15,0 3 0 0,-2 0 12 0,-1 1 17 0,-6 0 16 16,-3-2 5-16,-8-1 8 0,-3 0-14 16,-3-1 0-16,-2-3-18 0,-1-2-24 15,-2 0-18-15,-1-3-9 0,2 2-7 16,0-3-1-16,1 1-19 0,0-1-7 16,2 0-18-16,4-2-30 15,2 0-53-15,9-2-52 0,1-2-122 16</inkml:trace>
  <inkml:trace contextRef="#ctx0" brushRef="#br0" timeOffset="66297.64">18406 12105 409 0,'0'0'137'0,"0"0"-32"16,0 0 7-16,25-42-21 0,-19 29-43 16,-1 0-35-16,-1-1-3 0,-3 1-8 15,-1 0 0-15,-2 1-1 0,-4 2 0 16,-3 0-2-16,-4 2 0 0,-3 4-3 15,-4 1-1-15,-5 1 4 0,1 2-3 16,-3 6-2-16,0 2-14 0,0 2-9 16,2 4 4-16,3 3 4 0,4 0 17 15,2 3 4-15,5-1 2 16,4 1 21-16,5-1 21 0,2 1 6 0,6-2 14 16,6-2 5-16,2-2-4 0,2-1-8 15,4-5-16-15,0-1-15 16,3-3-12-16,-1-2-5 0,1-2-1 0,-4-2-8 15,3-2-2-15,-4-3-6 0,-2-1 1 16,-2-5-7-16,-2-1-16 0,-2-1-13 16,-2-3-6-1,-4 3-5-15,-3 2 1 0,-1 3-27 0,-2-1-12 0,-5 3-31 16,-1 2-41-16,-4 0-71 0,0 2 12 16</inkml:trace>
  <inkml:trace contextRef="#ctx0" brushRef="#br0" timeOffset="66808.37">19041 12126 176 0,'0'0'158'0,"0"0"-51"0,0 0-17 16,0 0-60-16,34-37-12 0,-25 27-17 16,0-1 1-16,2-1 5 0,-3 2 7 15,1-2 22-15,-1 1 14 0,1 0 10 16,-2-1-1-16,-1-1-12 0,1-1-16 16,-3-1-12-16,0 0-5 15,-3-3-1-15,0 0 1 0,-1-2-8 16,0-2 0-16,-1 1-6 0,-2 0 4 15,-1 2 7-15,-1 3 5 0,0 3 4 16,0 1 1-16,0 3-4 0,1 2 0 16,0 2 3-16,-2 2-18 15,3 1-2-15,-3 2-6 16,-2 3-2-16,-3 4-6 0,-3 6 3 16,1 2 5-16,-4 6 6 0,-2 11 0 0,-1 8 3 15,-4 13 5-15,2 6 16 0,3 0-4 16,2-2-3-16,3-5 0 0,1 1 3 15,3 1-2-15,1-1-4 0,-1 1-10 16,2 0 0-16,0-3-4 0,1-1-6 16,-1-2-25-16,4-1-3 0,-1-1-7 15,5-3-15-15,0-3-4 0,1-10-11 16,3-7-45-16,4-4-48 0,-3-7-102 16,1-3-70-16</inkml:trace>
  <inkml:trace contextRef="#ctx0" brushRef="#br0" timeOffset="66997.99">18706 12430 632 0,'0'0'154'0,"0"0"3"0,0 0-52 15,0 0-69-15,33-25-30 0,-4 20-6 16,13 3-1-16,13 2 1 0,6 4 0 15,-1 5 0-15,-2-1-33 0,-5 4-34 16,3-1-38-16,0 1-64 0,-14-3-98 16,-7-2-93-16</inkml:trace>
  <inkml:trace contextRef="#ctx0" brushRef="#br0" timeOffset="67947.75">7005 13380 287 0,'0'0'119'16,"0"0"-26"-16,0 0-7 0,0 0-47 31,0 0-18-31,0 0-2 0,25-15 7 16,-22 11 28-16,-1 1-20 0,0 0 8 15,1 0 10-15,-2 1-4 0,1-2-10 16,-1-1 6-16,-1 0-4 0,0-1-11 0,0-2 0 15,0-2-6-15,-2 1-8 0,-1 0-15 16,-1 0-39-16,-1-1 39 0,-1 1 28 16,-2-1-25-16,2 1-1 15,-2 1 4-15,0 1-4 0,-1 3 0 16,0 0 2-16,0 2-4 0,-3 2-1 16,0 2-4-16,-5 5 0 0,-1 5 1 15,-3 4 4-15,-1 5-1 0,0 6 1 16,-6 10-2-16,-2 12 2 0,-3 13 3 15,-1 8-3-15,8 0 1 0,2-3 0 16,6-6 1-16,0 3 1 0,2 1 6 16,4 1 6-16,-1-1-3 0,2-2-4 15,1-3-6-15,-2-5-2 0,4-6-2 16,2-5-28-16,2-4-23 0,1-5-14 16,1-9-14-16,0-6-10 0,2-7-15 15,0-1-19-15,4 0-61 0,1-2-41 16</inkml:trace>
  <inkml:trace contextRef="#ctx0" brushRef="#br0" timeOffset="68197.69">6417 13911 567 0,'0'0'130'16,"0"0"-57"-16,0 0 25 0,0 0-29 15,38-13-31-15,-17 6-10 0,2 2 0 16,4-2-6-16,3 1-22 0,7 1-5 16,10-1-36-16,12 0-25 0,6 4-23 15,1-2-55-15,-19 2-114 0,-11 1-76 16</inkml:trace>
  <inkml:trace contextRef="#ctx0" brushRef="#br0" timeOffset="68668.32">7136 13830 623 0,'0'0'101'0,"0"0"37"0,47-18-59 15,-26 10-39-15,4 0-12 0,1-1-13 16,-2 2-15-16,-1 2 0 0,2 1-6 16,-1 4 0-16,-1 0 1 0,-2 6 1 15,-1 5 4-15,0 7 14 16,-3 5-6-16,-1 11 4 0,-4 8-11 15,-4-1 7-15,-3-5-6 0,-5-7-2 16,-1-5-10-16,-5-1-24 0,-3 4-21 16,-3-5 7-16,-4-3-9 0,-1-5-14 15,-3-5 14-15,-1-2 7 0,1-5-5 16,2-2-11-16,2-3 10 0,0-4 43 16,5-5 13-16,1-2 46 0,4-1 26 15,3-4 11-15,3-1-4 0,1-4-8 16,5 1-10-16,4-3-4 0,2 2-9 15,4-1-4-15,1 2 0 0,4 1-4 16,4 0-8-16,3 2-4 0,8 0-16 16,6 0-10-16,7 1-2 0,2 3-22 15,-5 5-47-15,-4 2-48 0,-5 3-50 16,1 2-47-16,-12 0-155 0</inkml:trace>
  <inkml:trace contextRef="#ctx0" brushRef="#br0" timeOffset="69106.99">7822 13905 294 0,'0'0'108'0,"0"0"-10"0,0 0 32 16,0 0-87-16,47 7 7 0,-28-7-5 15,3 0-1-15,4-1 6 16,1-1-11-16,1 0 3 0,1-1-7 0,-2-1 2 15,-1 0-6-15,-1-1 5 0,-3 0 2 16,-3 1-6-16,-4-1-9 0,-3 3-11 16,-2-4-2-16,-6 1 0 15,-1-3-10-15,-3 0-2 0,0-4-21 16,-5 2-20-16,-4-2-9 0,-2 3-17 16,-4 1-47-16,-3 0 42 0,-3 4-4 15,-2 3 6-15,-4 1 35 0,0 5 17 16,-1 4 14-16,1 2 0 0,1 3 5 15,2 5 1 1,0 1 2-16,2 5 8 0,4-1 19 0,1 2 38 0,5-1 19 16,2 1-8-16,6 0-23 0,4-3 22 15,1-2-13-15,5-2-20 0,3-3-16 16,5-2-11-16,-1-3-7 16,5-2-5-16,3-2-5 0,5-4-11 15,5-2-30-15,10-2-40 0,6-5-35 16,3-3-36-16,-3 1-60 0,-15 1-62 15,-10 0-18-15</inkml:trace>
  <inkml:trace contextRef="#ctx0" brushRef="#br0" timeOffset="69533.5">8318 13905 207 0,'0'0'225'0,"0"0"-74"16,0 0-4-16,0 0-59 0,0 0-34 15,0 0-9-15,16-15-4 16,-7 12-3-16,2-1 5 0,1 3-4 0,3-2 5 16,2 0-10-16,2 1-4 0,3 0-5 15,1-1-6-15,3-1 2 0,0 1 5 16,0-2 4-16,-2 1-4 16,-1-1-1-16,0 0-6 0,-3 1-3 15,-4-1-5-15,-2 0 0 0,-6 0-6 16,0 0 5-16,-6-2-4 0,1 0-6 15,-3-2-10-15,-5-1-10 0,-3 1-19 16,-7 3-17-16,-2-1-23 0,-6 5-8 16,-4 2 14-16,-3 3 32 0,-2 7 1 15,0 1-5-15,-1 7 23 0,2 1 22 16,1 3 2-16,3 1 12 0,3-1 24 16,7-1 10-16,0-2 6 15,8-2-4-15,2-1 0 0,4-4-1 0,3 1-14 16,0-5-5-16,6 1-4 0,2-3-3 15,3-1 2-15,8-2-7 0,3-3-18 16,8-1-11-16,8-3-41 0,7-2-24 16,5 0-28-16,-2 2-20 0,-2 1-21 15,-3 1-55-15,0-1-92 0,-10 1 9 16</inkml:trace>
  <inkml:trace contextRef="#ctx0" brushRef="#br0" timeOffset="70002.41">9055 13937 241 0,'0'0'172'0,"0"0"-78"0,0 0 22 15,0 0-57-15,9-28-12 0,-7 21-8 16,0 0 2-16,1-1 9 0,-3 0-3 16,1 0 5-16,-1 0 4 0,0 0-4 15,0 1-11-15,0-2-22 0,-1-2-14 16,-5 2-5-16,-2 0-5 15,0 0-10-15,-3 2-20 0,-3 1-14 0,-2 3-15 16,-3 3 0-16,-2 2 4 16,-1 6 6-16,-2 3-15 0,1 5 18 15,3 3 2-15,2 5 16 0,-1 2 5 16,5 6 12-16,5-3-3 0,5 2 7 16,0-3-7-16,4-3 3 0,7-2 10 15,0 2 6-15,3-4 3 0,5-4 27 16,0-1 14-16,3-5 20 0,-1-3 8 15,4-3-11-15,1-4 15 0,3-1 8 16,-4-6-1-16,3-2-13 0,0-6-12 16,-4-3-7-16,2-6-8 15,-2-9-1-15,-2-14-4 0,-1-12-7 16,-4-6 2-16,-7-3 2 0,-1 4 2 16,-2 6-1-16,-3 6-6 0,0 4-20 15,-5 5-10-15,2 4-60 0,-1 7 60 16,-1 8 0-16,3 7-13 0,-1 3-7 15,0 0-30-15,0 1-36 0,-1 1-25 16,1 4-40-16,0 7-60 0,-1 0-96 16,2 3-106-16</inkml:trace>
  <inkml:trace contextRef="#ctx0" brushRef="#br0" timeOffset="70486.63">9457 13942 470 0,'0'0'185'16,"0"0"-59"-16,0 0-1 0,5-39-54 15,-4 25-21-15,-1-3 9 0,0 3-13 16,0-1-18-16,0 1-14 0,-2 2 10 15,2 1-6-15,-4 3-4 0,1 1-10 16,1 0-4-16,-4 2-3 0,-1 3-6 16,-7 2-11-16,-2 0-13 0,-4 8 2 15,-4 5-7-15,0 2 5 0,-4 5 12 16,4 2 8-16,-1 3-12 0,5 2 1 16,5 1 11-16,4-1 10 0,2 0 3 15,8-2 4-15,1-2 16 0,5-1 20 16,6-2 14-16,2-2 5 0,2-3-17 15,2-1 17-15,5-5-3 0,1-2 4 16,4-2-2-16,-1-5-9 0,-1 0-5 16,-1-4-11-16,-1-3-12 0,-5-1 6 15,-1-4 3-15,-3-3-5 16,-3-3-25-16,-4-6-1 0,-1 0-35 16,-6-3-11-16,0 3-16 0,-3 1-18 15,-7 4-20-15,-1 2-34 0,-1 3-31 16,-1 5-34-16,-6-2-34 0,2 6-53 15,5 1-10-15</inkml:trace>
  <inkml:trace contextRef="#ctx0" brushRef="#br0" timeOffset="71287.2">9607 13926 188 0,'0'0'297'0,"0"0"-152"0,0 0 2 15,0 0-41-15,26-43-68 0,-17 33-16 16,3-1-2-16,-4 3-5 0,0 1 1 16,1 1 10-16,1 3 5 0,1 0-16 15,-2 3-3-15,1 4-7 0,-2 4-4 16,-3 4 4-16,-1 5 2 0,1 4-4 15,-2 1 3-15,-3 3-6 0,2-1-8 16,1 2 5-16,-3-1-1 0,3-1 4 16,-1-2-1-16,1-2-4 0,0-4 2 15,-1-2-2-15,1-2 0 0,-2-4 5 16,2-2-1-16,-1-4-3 16,-2-2 4-16,3 0 1 0,-1-3 4 15,1-6 1-15,2-3 0 0,1-2 0 16,2-4-1-16,3-1-2 0,2-3 1 15,2-1 1-15,3 2 0 0,2-2 3 16,2 2-6-16,1 1-2 0,2 0-3 16,2 5 3-16,-2 2-2 0,0 5-32 15,-4 1 34-15,-4 3 10 0,-4 3 4 16,-3 1 8-16,-3 6-2 0,-4 4 3 16,-1 4-4-16,-1 4-16 0,-1 3-3 15,-1 1 1-15,-2 3-1 0,-2-2 1 16,2 1 0-16,1 0-1 0,-1-2 0 15,-2-1 0-15,4-3-1 0,-1-2 1 16,1-5 1-16,1-2 0 0,0-5 0 16,0-1 0-16,0-3 4 0,3 0 5 31,1-5-3-31,1-3-5 0,3-4-2 0,-1-3 0 0,1-1-3 0,1-3 1 16,2-3 0-16,-1 0 0 0,2-4 1 15,1 3 1-15,1-4-1 0,0 0 1 16,3 2 0-16,1 0 0 0,-1 1 1 15,1 4 2-15,-1 1 1 0,2 5 2 16,-5 1-3-16,-1 5 0 0,-2 0 2 16,-2 2 2-16,-2 4 6 0,0-1-5 15,-2 3-7-15,0 0-1 0,0 6-4 16,0 3 0-16,-2 5-1 0,2 3-1 16,-1 3 3-16,1 3 2 0,-1 2 1 15,0 1 6-15,1 3-6 0,2-2 3 16,-2 1-2-16,0-2 0 0,0-1 3 15,1 0-2-15,-1-3-1 16,1-1-1-16,0-2 0 0,0-3-31 16,1-3-39-16,-2 0-22 0,4-5-21 15,4-2-63-15,-5-5-115 0,4-1-135 16</inkml:trace>
  <inkml:trace contextRef="#ctx0" brushRef="#br0" timeOffset="71443.41">10765 14142 909 0,'0'0'219'0,"0"0"-114"16,0 0-40-16,1 0-65 0,1-5-17 16,6-6-110-16,-4-1-164 0,6 0-204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43:58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5173 5042 10 0,'1'-3'28'0,"0"0"-7"0,-1-1-6 16,0 3 2-16,0-2 4 0,0 1-3 15,0 0 6-15,0 2 25 0,0-2-5 16,0 1-11-16,0 0 1 0,0-1-1 15,-1 2-3-15,1-1-1 0,0 1-1 16,0-1-4-16,0 1-1 16,0 0 2-16,0 0 0 0,0 0-3 15,0 0 2-15,0 0 1 0,0 0-3 16,0 0-2-16,0 0-5 0,0 0-7 16,0 0-3-16,0 0-3 0,0 0-1 15,0 0 2-15,0 1 3 0,1-1 0 16,1 3 1-16,-1-1-2 0,1 1 5 15,-1 0-4-15,0 1-2 0,-1 0 0 16,1 0 2-16,0 1 0 0,0-1 0 16,0 1 0-16,1 1 1 0,0 1-2 15,-1 0-3-15,1 0 3 0,1 0-2 16,-1 0 3-16,-1 2 0 16,1 1 1-16,0 1-2 0,-1 0 3 15,2 0 1-15,-2 0-2 0,0 2 4 16,2 0 1-16,-1 1-3 0,0-1 2 15,0 3 0-15,0-1-2 0,-1 2 0 16,1 1 1-16,0-2-3 0,0 3 2 16,0 0-2-16,0-2-3 0,0 2 2 15,0-1-3-15,1 0 0 0,-2 2 2 16,3-2-3-16,-2 0-1 0,0 2 0 16,1 0 1-16,-2 0-2 0,1 0 0 15,0 1 0-15,0 0 2 0,0 1-2 16,-1 0 0-16,1 0 2 0,-1-1-2 15,1 0 1-15,-1 1 1 0,0 0 0 16,1-1 0-16,0 0 3 0,0 0-2 16,0 0-3-16,-1 0 2 0,1 0-1 15,0-1 0-15,-2 0 1 0,1 1 2 16,1 0-2-16,-1-1 2 0,0 2 1 16,0-2 0-16,1 1 1 0,-1 0-2 15,0-1 1-15,2 1-1 0,-3-1 1 16,1 2-1-16,1-3 1 0,-2 2-4 15,1 0 1-15,0 1 2 0,-1 0-2 16,3 0-2-16,-2 0 2 16,1 0-1-16,-1 1-1 0,0 1 0 15,0-2 1-15,0 1-1 0,1 2 1 16,-1-2 0-16,-1 1-1 0,2-1 0 16,-2 1 1-16,1 0-1 0,0-1 0 15,0-1 1-15,0 2-1 0,0-2 0 16,0 1 0-16,1-1 0 0,-1 1 0 15,0 0 1-15,0 0-1 0,0-1 0 16,0 2 0-16,0 0 2 0,-1-2-1 16,1 1-1-16,1 1 0 0,-1-2 0 15,0 0 0-15,2 1 0 0,-2-2 1 16,0 2-1-16,1-1 0 0,-1 1 0 16,0-3 2-16,1 3-1 0,0-2 0 15,-1-1-1-15,1 0 1 0,-1-1-1 16,2-1 1-16,-1 0 0 0,0-1-1 15,0 0 0-15,1 1 1 16,-2-3-1-16,2 3 0 0,-2 0 0 16,1 0 0-16,0-1 0 0,-1 0 1 15,1 0-1 1,0 0 0-16,1 0 0 0,-1 1 0 0,1-2 0 0,-2 2 0 16,1-1 0-16,0 1 0 0,0 0 0 15,0 0 1-15,0-1-1 0,2 1 0 16,-2-1 2-16,-1 1-2 0,2-1 0 15,-1 0 0-15,0 0 0 0,1-2 0 16,-1 2 0-16,-1-2 0 0,1 2 0 16,-1-3 0-16,1 1 1 15,-1-1-1-15,0-1 0 0,-1 1 1 16,0-1-1-16,0-3 0 0,2 1 0 16,-1-2-1-16,0 0-5 0,-1-2-18 15,2 0-19-15,-1-3-12 0,0 0-14 16,0-2-24-16,0 0-20 0,-1-1-34 15,4-1-28-15,-2 0-22 0,1-3 55 0</inkml:trace>
  <inkml:trace contextRef="#ctx0" brushRef="#br0" timeOffset="1196.61">5133 7603 35 0,'0'0'47'0,"0"0"-13"0,0 0 0 0,0 0 1 31,0 0 16-31,0 0-8 0,1 0-5 16,1 0 2-16,0 0 1 0,-1 0-2 16,1 0-3-16,1 0-4 0,-1-1-11 0,2 1-2 15,-1-1-2-15,1 0-3 0,0 0 0 16,1 0-1-16,0-1-2 0,1 1-1 15,2 0 1-15,0-2-3 0,0 0 0 16,4 0 3-16,-2-1-3 16,2-2-1-16,3 2 0 0,-1 0-2 15,3 0 0-15,2 1 1 0,1-3-2 16,2 3 1-16,1-3-3 0,0 0 1 16,3 2-2-16,1-2-1 0,2 1 1 15,0 1 0-15,1-1-1 0,5 1 2 16,5-3-2-16,7 1 2 0,-1 1-1 15,-7 1 0-15,-11 0 2 0,0 1 4 16,5-1-1-16,5 1 3 0,-1-1 0 16,-8 2 2-16,-10 1-2 0,6 1 5 15,7-1-3-15,10 0 0 0,5 0 0 16,-5-1-1-16,-3 2-2 16,-5-1 1-16,2 0-3 0,0 1 2 15,1-1 2-15,1 0 2 0,-2 0-1 16,1 0-2-16,0 0 0 0,-1-1-3 15,1 2-1-15,-1-1 0 0,1 0 0 16,1 0-2-16,-1 0 3 0,2 0-3 16,0-1 2-16,-1 0 1 0,0 0 1 15,2-1 1-15,-2 3 0 0,1 0 1 16,2-1-4-16,-2 1 4 0,-1-1-3 16,0 1 1-16,0 0 1 0,1-1 0 15,1 1 2-15,1-1-1 0,2 1-2 16,0-1 0-16,2 1-1 15,-1 0-1-15,4-1-1 0,-4 0 1 16,4 0 1-16,-3 0-3 0,3-1 0 16,-2 1 1-16,2 1-2 0,-1-1-1 15,4 1 3-15,1 0-3 0,-1 0-1 16,3 0 2-16,-1-1-1 0,2 1 0 16,-1-1 1-16,0 1 0 0,1-1 1 15,0 1 2-15,0 0-1 0,2-1 0 16,2 1 3-16,-2-1-2 0,3 1-2 15,-3-1-1-15,1 1 1 0,0-1-2 16,0 1 0-16,-3 0 2 0,3-1-3 16,1 0 0-16,-3 0 1 0,3 0-1 15,-1-1 0-15,1 1 1 0,-3-2-1 16,2 2 0-16,-3 0 0 0,-1 0 0 16,1 1 0-16,-4 0 1 0,4 0-1 15,-1 0 0-15,1 0 0 0,-1 0 0 16,-2 0 0-16,0 0 1 0,-3 0-1 15,-2 0 0-15,1 2-1 16,-4-1-2-16,-1 1-5 0,-3-1-9 16,0-1-8-16,-3 0-11 0,1 0-13 0,-5 0-18 15,-3 1-21-15,-8-1-30 0,-5 0-36 16,1 0-64-16,-3-1-51 0</inkml:trace>
  <inkml:trace contextRef="#ctx0" brushRef="#br0" timeOffset="4440.74">5524 7489 5 0,'0'0'45'0,"0"-3"-13"0,0 1-2 16,1 0 3-16,-1-3 4 0,1 3 22 15,-1-2-25-15,2 1 6 0,-2 1 2 16,2-1-1-16,-1 0 1 0,1-2-4 16,0 0-7-16,0 0-1 0,0 0-2 15,0-1 5-15,0 0 1 0,2 0-5 16,0 0-7-16,-1-1 3 0,-1 0-9 15,1-2-2-15,-1 2 2 0,0-1 1 16,1-1-1-16,0 1 3 0,0-2-3 16,0 1-1-16,0-1-3 15,1 0 3-15,-1 0-4 0,0-1-1 16,0 0 2-16,0 0-2 0,0 1 1 16,0-2-2-16,1 0-3 0,-2 1-2 15,4-1 0-15,-2-1-2 0,0 0 0 16,0 0 0-16,0 0 1 0,0-2-1 15,2 0 2-15,-2 0-2 0,0 0 1 16,-1 0 2-16,1-2-2 0,-1 0 1 16,0 1-1-16,0-1 1 0,1-1 0 15,0-1 0-15,1 0-2 0,-1 0 0 16,1 1 1-16,-1-2 1 0,0 0-4 16,1-1 1-16,0 1 0 0,1-2-1 15,-1 1 2-15,1 0-1 0,-1-1 1 16,0 1 2-16,1 1 1 0,0-1 2 15,-1 0-1-15,0 1-3 0,1-1 1 16,-1 1-1-16,2 0 3 0,-2-2-4 16,0 1 2-16,0-1-2 0,0 0-1 15,2 0-1-15,-1 1 1 0,-1-1-1 16,0 0 0-16,2 1 0 0,-2-2 0 16,2 1 0-16,0 0 0 0,-1 1 0 15,-1 0 1-15,1 2-1 0,0-1 2 16,-1 1 4-16,0 0-2 0,1 1-4 15,-1-1-1-15,2 1 1 0,-1 0 0 16,0 0 0-16,-1 2 0 0,1 0 0 16,1-2 0-16,-1 3 0 0,0 0-1 15,-1 1 2-15,0-2-1 0,1 1 0 16,0 1 1-16,-1-1-2 0,1 1 2 16,-1 0-1-16,1 0 1 0,1-1-2 15,-2 1 1-15,1 0 0 0,0-1 0 16,0 2 0-16,-1-1 0 0,2 1 1 15,0-1-1-15,-1 0 0 16,0 1 0-16,1 0 0 0,-1 0 0 16,1 0 0-16,-1 0 0 0,0-1 0 15,2 0-1-15,-1 0 1 0,0 0 0 16,1 1 1-16,0 0-1 0,0 2 3 16,-1-2-1-16,0 1 1 0,2-2-1 15,0 3-1-15,-1-2-1 0,1 1 0 16,0 0 0-16,-1 2 0 0,0-2 0 15,2 3-2-15,-1-1 2 0,-1 0 0 16,2 2-1-16,1-3 1 0,-2 2-2 16,0 0 1-16,3-1-1 15,-2 2 2-15,3-1-2 0,-2 1 0 0,2 0 1 16,0-1 0-16,-1 2-1 16,3 0 2-16,-1-1-1 0,1 1 1 15,1 0 0-15,0 0 0 0,-2 2 0 16,3-1 0-16,-2 2 0 0,1-1 1 15,0 0 0-15,0 0 1 0,0-1-2 16,0 3 0-16,0-1 1 0,2 1 0 16,-2 0-1-16,2 2 1 0,-1-2-1 15,0 2 0-15,1-1 0 0,0 1 0 16,0 0 1-16,-1 1 0 0,2 0-1 16,0 0 0-16,-1 0 1 0,1 0 0 15,0 0-1-15,0 0 3 0,1 1-1 31,-1 1-1-31,1 0 0 0,0 1 0 0,0 1-1 0,-1 0 1 0,0 2 1 16,0 0-2-16,1 2 0 16,-3-1 0-16,2 0 0 0,-1 0 0 0,2 3 1 15,0 0-1-15,-2-1 2 0,2 2-1 16,0-1-1-16,0 0 3 0,1 1-2 16,1 1-1-16,-2-2 0 0,3 2 1 15,1 1-1-15,-3 0 1 0,1 0 1 16,2 1-1-16,-1 1 0 0,1-1-1 15,0 0 1-15,0 2-1 0,1-1 2 16,0 0-1-16,0 2-1 0,-1-1 1 16,0 0 0-16,1 2 0 0,-1-2 1 15,-2 2-1-15,3-1-1 0,-3 1 0 16,2-1 2-16,-4 2-2 16,5-2 3-1,-2 2-2-15,-1-2-1 0,2 1 1 16,-2 1 0-16,2-2-1 0,-1 3 0 0,1 0 2 15,-2-3 0-15,3 3-1 16,-3-1 1-16,-1 0 0 0,2 0-1 0,0 0 1 0,0 0 0 16,-2 1-2-16,1-2 1 0,1 3 1 15,0-2-2-15,-1 2 3 0,0-3 1 16,1 1-1-16,-2 1 1 0,1 0 1 16,-1 0 1-1,-2-2-1-15,3 3-1 0,0-1 0 0,-1-1-2 0,-2 0 1 16,2-1 0-1,-1 2-2-15,2-1 1 0,-1-2-1 0,-2 3-1 16,2-2 3-16,-1 1-2 0,0 0 0 16,2-1 2-16,-2 0 0 0,-2 1 0 15,4-3 3-15,-3 2-2 0,1-1 2 16,1-3-2-16,-2 4 2 16,-1-3-3-16,2 0 1 15,-5 2 1-15,4-3 0 16,-1 1 0-16,-2 1 0 0,2-3-2 15,-2 1-1-15,0 1 2 0,-1-2-2 16,0-1 0-16,-1 0 0 0,1 2 2 16,-2-2-2-16,2-1 3 0,-2 2-1 15,1-1 0-15,2 1-1 0,-3-2 2 16,0 0-3-16,0 0 0 0,0 0 1 16,0 0-1-16,-1-1 0 0,2 2 0 15,-1-2 0-15,0 1 0 16,0-1-1-16,0 0 1 0,-1 1 0 15,0-1-1-15,2-1 2 0,-2 1-3 16,2 0 2-16,-3 0 1 0,-1-3-3 16,2 1 2-16,-2 2-1 0,0-2 0 15,2 0 2-15,-1 0-1 0,-2-1 0 16,1 1 0-16,1 0 0 0,-3 0 0 16,3-1 0-16,0 0 1 0,-3 0-1 15,3 0 1-15,0-2 1 0,-3 2 0 16,3-1 1-16,0-1 1 0,-2 1 0 15,1-2-1-15,1 2 2 0,-3-1-4 16,1 0 0-16,-1 0 1 0,-1-1-2 16,1 1-2-16,0-1 2 0,-1 0-2 15,3 1 2-15,-2-1-1 0,1 1 1 16,-1 0 0-16,0-1 3 0,0 0-1 16,2-1-1-16,-1 1 1 0,2-1 1 15,-2 1-3-15,1-1 2 0,-1 2-2 16,2-1 1-16,-1 0-1 0,-2-1 0 15,1 0 0-15,1-1-2 0,-2 1 2 16,1-1-2-16,2 0 1 0,-3 0 1 16,2 1-2-16,-1 0 0 0,-1-1 0 15,0 0 1-15,0 1 0 0,1-1 0 16,-1 0 0-16,-2 0-1 0,2-1 1 16,0 2 0-16,0-2-1 15,0 1 0-15,-2-1 0 0,2 0 1 16,0 1-1-16,0-2 0 0,0 1 0 15,-1 1 1-15,1-1-1 0,-1 0 0 16,1 2 0-16,1-1 1 0,-2-1-1 16,1 0 0-16,-2 1 1 0,2-1-1 15,0-1 0-15,-2 1 2 0,3 0-2 16,-3-1 1-16,1 0 0 0,-2 1-1 16,1-1-1-16,-1 0-1 0,1 0-1 15,-1 1 0-15,-2-1 0 0,0 0 0 16,0 0-3-16,-1 0 1 0,0 0 1 15,1 0 0-15,-3 0 2 0,0 0 0 16,1 0-1-16,1 0 0 16,-2 0 1-16,0 0-3 0,0 0-5 15,0 0-2-15,0 0-10 0,0 0-11 16,0 0-9-16,0 0-14 0,0 0-17 16,0 0-27-16,0-1-31 0,0-5-54 15,0 2-147-15</inkml:trace>
  <inkml:trace contextRef="#ctx0" brushRef="#br0" timeOffset="5505.31">8558 6582 9 0,'1'-3'32'0,"1"-1"16"0,-2 0-2 0,3-2 17 15,-3 4-16-15,1-3 12 0,0 2 2 16,-1 0-9-16,2 1-3 15,0-1-1-15,-2 2 4 0,0-1-8 16,0 1 5-16,0 1-7 0,0-1-5 16,0 0-4-16,0 0-2 0,0 0 0 15,0 1-8-15,0 0-5 0,0 0-6 16,0 0-5-16,0 0-7 0,0 0-3 16,1 3-6-16,2 3 9 0,1 3 0 15,1 6 5-15,-1 3-1 0,1 5 3 16,3 3 2-16,-3 9 0 0,1 9 1 15,0 10-3-15,0 5-1 0,1-3-1 16,-4-1 1-16,0-6-3 0,-1 0-1 16,3 1 4-16,-4-4-3 0,2-4 2 15,1-2-2-15,-2-3-1 0,0 0 2 16,3-2-1-16,-3-2 0 0,1-7 0 16,0-4 0-16,-3-6 2 0,2 0 5 15,1 2 3-15,-3 1 0 0,1 1-1 16,1-2-4-16,-1-2-5 0,-1-5-3 15,0-1 0-15,0-4-9 0,1-1-33 16,-1-2-39-16,0-2-47 0,0-1-65 16,3-2-113-16</inkml:trace>
  <inkml:trace contextRef="#ctx0" brushRef="#br0" timeOffset="5977.91">8712 7124 124 0,'0'0'118'15,"0"0"-48"-15,0 0 26 0,6-2-3 16,1-2-1-16,-1-1-6 0,4-2-13 15,2 0-8-15,2-3-30 0,-1 1-15 16,2-3-3-16,-1 1 3 0,0 0-7 16,-2 0-3-16,1 0-9 0,0 0-1 15,0 2-2-15,0-1-4 0,-1 1-10 16,2 1-27-16,-4 2-26 0,1 1-13 16,0 2-25-16,-3 1-23 0,-1 1-22 15,1 1 0 1,-5 3-17-16</inkml:trace>
  <inkml:trace contextRef="#ctx0" brushRef="#br0" timeOffset="6165.37">8846 7235 261 0,'0'0'76'15,"0"0"-10"-15,0 0 14 0,0 0-17 16,0 0 35-16,0 0-1 0,0 0-1 15,34-14-42-15,-21 7-43 0,2 0-11 16,0 0-1-16,0-1-1 0,0 2-13 16,1 0-21-16,-1 1-33 0,2 2-18 15,-1 2-45-15,8 2-44 16,-8 2-10-16,-2 1-11 0</inkml:trace>
  <inkml:trace contextRef="#ctx0" brushRef="#br0" timeOffset="6353.16">8945 7433 224 0,'0'0'151'0,"0"0"-80"16,0 0 15-16,0 0-18 0,36-13 10 16,-17 3-31-16,7-4-27 0,2-1-20 15,7-5-14-15,9-3-60 0,5-3-54 16,-8 4-92-16,-8 5-66 0</inkml:trace>
  <inkml:trace contextRef="#ctx0" brushRef="#br0" timeOffset="7330.2">8855 7227 256 0,'0'0'107'16,"0"0"-38"-16,0 0 21 0,0 0-35 16,0 0-25-16,6-34-6 0,-1 20 8 15,3-3 19-15,2-2-19 0,2-4-3 16,5-1 15-16,-1-4 0 16,11-6-5-16,6-8-2 0,11-5-5 15,4-2-2-15,4 5-15 0,1 7-5 16,-1 4-9-16,1 5-1 0,3 4 1 15,0 1 1-15,-2 4 3 0,-1 3 4 16,1 1 3-16,2 4 1 0,1 0 1 16,-3 3-1-16,-3 2-5 0,-5 2 1 15,-4 1-4-15,-5 3-2 0,-4 0 1 16,-6 0-3-16,-5 0-1 0,-9 0 1 16,-1 0-2-16,2 1 1 15,1 2-1-15,-1-1-2 0,-4 0 3 0,-2 0-2 16,-1-1 1-16,-4 0 0 15,-1 0 0-15,-2-1 1 0,0 1 0 16,0-1 5-16,0 0 1 0,0 0 5 16,0 0 8-16,0 0 8 0,0 0 5 15,0-1-1-15,-4-2-2 0,1-1-24 16,-3-2-4-16,-1-2-1 0,0-1 0 16,-1-2-1-16,-2 2 1 0,-2-4 0 15,2 1-3-15,-2-1 3 0,1 1 0 16,-1-1 0-16,2 1 1 0,-1 1 0 15,2 1 1-15,-1 1 0 0,5 2 3 16,-1 1-2-16,1-1 1 0,1 2 1 16,0 3 0-16,3-1 4 0,0 1-3 15,1 1 0-15,-3 1-6 16,3 0 0-16,0 0-4 0,0 0-1 0,0 0-2 16,0 0-4-16,0 0-1 0,0 2-4 15,3 1 8-15,2 1 8 0,-3 1 0 16,4 1 1-16,-1-1-1 0,3 0 0 15,1 1 0-15,-1 2 1 0,5 0 0 16,-2 0 1-16,3-1-1 0,2 0 1 16,-2 0 0-16,2 0-2 0,0 0 2 15,-3-2-2 1,2 1 0-16,-1 0 0 0,-1 0-2 0,-3 1 1 0,-2-1-2 31,1-1 0-31,-5-1 1 0,0 2-5 16,-1 1 6-16,-3 0 1 0,0 1 1 15,0 3 0-15,-3-1 2 0,-2 1-1 16,-3 0 2-16,-3 2-2 0,3-2 1 16,-3 0-3-16,-1 1 1 0,2 1-1 15,-2-2-3-15,2 0-5 0,2 0-14 16,-3-1-21-16,3-2-22 0,0 2-26 16,2-2-28-16,1 0-25 0,3 1-34 15,5-1-34-15,4-1 11 0</inkml:trace>
  <inkml:trace contextRef="#ctx0" brushRef="#br0" timeOffset="8176.29">11088 6188 82 0,'0'-2'175'0,"0"1"-86"16,0 0-13-16,0-2-13 0,2 2-27 15,-2 0-3-15,3 0-13 0,-3 1 9 16,0-1 4-16,0 1-2 0,0 0 8 16,0 0-8-16,0 0-1 0,0 0-3 15,0 0-11-15,0 0-12 0,0 0-4 16,0 0-2-16,0 1-6 0,-5 2 8 15,1 2 0-15,-2 2 4 0,-1 2-1 16,-5 3 0-16,-1 2 1 0,0 1-2 16,-4 3 0-16,0 3 3 0,-4 0 1 15,-1 3 0-15,0 3 0 0,-2 0-3 16,0 2 1-16,-1-2 1 0,0 1 0 16,1-2-3-16,0-2-2 15,2-3-1-15,2-1-2 0,4-5-3 16,2-2-5-16,3-4-1 0,3-2 8 15,2-1 4-15,1-3 1 0,3-3 2 16,-1 0 13-16,0-3 0 0,-2-6-6 16,-1-3-4-16,-2-4-3 0,2-3-1 15,1-3 2-15,2 0-1 0,1-1 6 16,-1 1 0-16,3 0-1 16,1 1-4-16,3 0 0 0,-1 5 1 15,2 1 3-15,0 2 7 0,-1 5-1 0,1-1 2 16,-2 4-3-16,2-1 0 15,-2 1-1-15,2 3-2 0,1-2-4 16,0 3-4-16,2 1 0 0,2 0-2 16,2 3 1-16,1 2 4 0,1 5-2 15,5 0-1-15,1 4 1 0,1 4-1 16,3 0 1-16,-1 2-1 0,3 1 3 16,-1-1-3-16,1 2 9 0,0-1 3 15,1-1 5-15,-2 1-5 0,-1-1-1 16,-3-4 5-16,1 2 6 0,-2-3-3 15,-1-2-5-15,-3-1-3 0,0-1-5 16,-2-1-6-16,-4-1 1 0,2-2-2 16,-4-3-1-16,-3 0-12 0,0-2-30 15,-2 0-47-15,3-2-67 0,0 0-96 16,-3-1-212-16</inkml:trace>
  <inkml:trace contextRef="#ctx0" brushRef="#br0" timeOffset="11973.28">8523 7972 6 0,'0'0'29'0,"0"0"3"0,12-13 29 15,-7 10-3-15,0-1 13 0,-2 1-21 16,-1-1 7-16,1 2 9 0,-2-1-15 16,1 1-4-16,-1 0-2 0,0-2-5 15,0 2-5-15,1-1-5 0,-2 1-5 16,3 1-4-16,-3 1-4 0,0 0-3 16,1 0-5-16,-1 0-3 0,0 0-6 15,0 3 2-15,0 4 2 0,1 2 11 16,-1 5 7-16,0 2 16 0,-1 6 1 15,0 3-4-15,-2 4-4 0,-1 0-6 16,1 4-10-16,2-2-7 0,-4 2-6 16,5-2-2-16,-3 0 0 0,2-3 0 15,-1 0 1-15,0-4-1 0,2 0 2 16,-2-3-2-16,1-4-2 0,-1 1-13 16,1-3-4-16,0-3-13 0,1-1-17 15,0-3-45-15,0-1-27 0,1-3-68 16,2-2-51-16,1-2 9 15</inkml:trace>
  <inkml:trace contextRef="#ctx0" brushRef="#br0" timeOffset="12348.95">8526 8044 143 0,'0'0'90'0,"0"0"22"0,0 0 6 16,0 0-45-16,0 0-10 0,-6-37-17 15,6 30 8-15,3 0-14 0,2-1-4 16,2 0 5-16,2 0-5 0,1-1-7 16,1 2-9-16,2-1-4 0,0 2-9 15,0-1-7-15,0 2 0 0,2 0-2 16,-1 0 1-16,0 3-2 0,-1-2-4 16,-1 3-13-16,-2-1-16 0,-1 2-22 15,-2-1-12-15,1 1-28 0,-2 0-43 16,-2 4-26-16,0 2-34 0</inkml:trace>
  <inkml:trace contextRef="#ctx0" brushRef="#br0" timeOffset="12600.18">8540 8137 166 0,'0'0'114'0,"0"0"-15"0,0 0 17 15,0 0-9-15,0 0-22 16,0 0 15-16,0 0-5 0,24 3-5 16,-12-3-21-16,3-2-16 0,4-3-11 15,1 1-11-15,-3 0-11 0,2-1-14 16,0 2-3-16,-1-1-3 0,-2 2-1 16,0 0-5-16,-2 0-33 0,2 1-32 15,-4 1-31-15,1 0-13 0,-2 0-24 16,6 2-43-16,-4 1-63 0,-2-1-50 15</inkml:trace>
  <inkml:trace contextRef="#ctx0" brushRef="#br0" timeOffset="13747.09">8896 8408 61 0,'0'0'59'0,"0"0"0"0,0 0 18 15,5-2-35-15,-2 2 2 16,-3-1-2-16,0 1 13 0,0 0-5 0,0 0-4 15,0 0 6-15,0 0-4 0,0 0-4 16,0 0-7-16,0 0-4 0,0 0-7 16,0 0-4-16,-3 0-8 0,1 0 1 15,-1 0-1-15,0 0-2 0,-2 1-9 16,0 1-1 0,-2 4 3-16,0 1-4 0,-3 1 4 0,0 5-2 0,-2-1-1 15,1 4 3-15,0 1-2 0,-2 2 3 16,1 0-5-16,0 3 2 0,0 0-2 15,1 1 1-15,-3 0 1 0,1 0 1 16,0-1 1-16,4-2-5 0,-2 0 1 16,3-5 0-16,-2-1 0 0,4-1 0 15,0-4 0-15,2-2 1 0,0-1 0 16,2-3-1-16,1-2 4 0,0-1 6 16,-1 0 7-16,0 0 4 0,-1-5 11 15,0-1-7-15,-1-1-3 0,1-1-10 16,0-1-2-16,0 1-6 0,0-2-1 15,0 2 0-15,3-2-4 0,-1-1 2 16,1 3-2-16,0 0 1 0,0-1-1 16,0 2 4-16,1 2 2 0,1-2 1 15,2 3 3-15,-4-2 1 0,1 3 0 16,0-1 0-16,-1 1-1 0,2-1-5 16,-2 2 0-16,2 0-3 0,0-1 0 15,-1 2 2-15,3 1-2 16,-3-1-1-16,2 0 0 0,1-1-1 15,-2 0-1-15,0 1 0 0,3 1 0 16,-3 0 0-16,1 0-1 0,2 0 0 16,1 0-1-16,1 3 1 0,2-1 1 15,-1 1 0-15,3 3 0 0,0 1 1 16,2 0 1-16,-1 0-1 0,2 0 1 16,0 1-1-16,1 2 0 0,-1-1 1 15,0 0-1-15,1 2 0 0,0-2 0 16,-2 1 0-16,0 0 0 0,0-1 0 15,-1 1-1-15,-1 0 2 16,-2-3-1-16,1 1 1 0,-1-1 0 16,-3-1 1-16,1 1-1 0,-2-1 1 15,0-1-1-15,-3-1 1 0,3 0-2 16,-2-2 0-16,-1-2 1 0,0 1-1 16,-2-1-2-16,1 1-4 0,0 1-4 15,-1-2-4-15,0 0-6 0,0 0-14 16,0 0-23-16,1 0-34 15,-1 0-41-15,3 0-57 0,-3-2-115 0</inkml:trace>
  <inkml:trace contextRef="#ctx0" brushRef="#br0" timeOffset="18674.37">12862 4846 60 0,'0'0'32'0,"0"0"14"15,0 0 13-15,0-9-18 0,1 6 8 16,-1 0-4-16,2 0 10 0,-1 1-1 15,-1 0-8-15,2-1 0 0,-2 2 8 16,3-1-3-16,-3 0-5 0,0 0-11 16,3 0-1-16,-3 1-9 0,0-1-9 15,2 2-8-15,-2-2-6 0,0 2-2 16,0 0-2 0,0 0-5-16,4 0-3 15,-2 4 0-15,3 3 3 0,1 3 3 0,2 5 2 16,1 2 2-16,1 4 1 15,-2 1-1-15,3 2 1 0,-2 1-1 16,-1-1 0-16,2 0-1 0,-1-3 0 16,-1 0 1-16,0-3 0 15,0 0 0-15,-2-3 2 0,1-4 5 16,-1-1 6-16,0-4 1 0,-2-2 5 16,0-3 14-16,2-1 25 0,2-2 23 15,-3-6-3-15,3-4-25 0,1-4-21 16,-1-5-7-16,0-3-5 0,-1-4-12 15,0-1-7-15,1-1-1 0,-3 1 0 16,3 1-8-16,-3 3-7 0,1 2-1 16,-3 3-7-16,2 3-9 0,-2 3-20 15,0 3-37-15,-1 3-23 0,0 1-18 16,-1 5-29-16,8 2-77 0,-2 0-35 16</inkml:trace>
  <inkml:trace contextRef="#ctx0" brushRef="#br0" timeOffset="19365.09">13466 4920 205 0,'0'0'142'0,"0"0"-80"0,0 0 44 15,0 0-26-15,7-20-26 0,-7 18-9 16,2-3-10-16,-2 1-3 0,1 0-15 16,-1 1 6-16,0 0 3 0,0 1 0 15,0-1-1-15,0 0-4 0,0 0 0 16,-1-1-8-16,-1 0-7 0,0 0-3 16,-3-2-2-16,0 1-1 0,-2-1-2 15,2 0-2-15,-3 1-16 16,-1-1-7-16,1 2 0 0,-5 0-3 15,1 3-6-15,-4 1-11 0,-3 1 5 16,1 5-4-16,-4 2 0 0,-1 6-5 16,2 1-11-16,-1 5 13 0,2 1 23 15,2 4 18-15,2 2 5 0,5 2 3 16,0-2 0-16,7-1 3 0,0-1 30 16,4-1 27-16,2-3 8 0,3 0-11 15,4-3-3-15,1-3 1 0,1-3-4 16,3-1 1-16,0-4-9 0,0-2 3 15,2-4 0-15,1-1 0 0,-2-7-2 16,0-1-8-16,0-5-8 0,2 0-13 16,-2-1-11-16,0 0-1 0,-2-3-3 15,2 2-6-15,-2 1-5 0,0 0-5 16,0 3-3-16,-4 0-2 0,2 2 0 16,-5 1 0-16,1 3 1 0,-4 3 6 15,0 0-2-15,-1 1 2 0,-1 1 3 16,-1 0-2-16,0 2-16 0,0 1 13 15,0 4 15-15,2 2 1 0,1 0 3 16,1 0 0-16,-2 2 3 0,1 0 8 16,-1 0 2-16,4-1 5 0,-1 1 8 15,2-2 6-15,3-1 2 0,-2 2 1 16,2-4-4-16,2-1-9 0,1-1-10 16,-1-4-4-16,3 0-3 0,1-5-1 15,0-1-7-15,1-2-15 0,-3-1-30 16,5-3-28-16,-5-1-39 0,4-1-45 15,3-15-60-15,-3 5-85 16</inkml:trace>
  <inkml:trace contextRef="#ctx0" brushRef="#br0" timeOffset="19678.91">13909 4643 235 0,'0'0'83'0,"0"0"3"15,7-25 30-15,-6 13-29 0,2 3-25 16,1 0-1-16,-3 1 2 0,2 2-5 16,-2 2-13-16,-1 0-2 0,0 2-1 15,0 1-2-15,0 1-23 0,0 0-17 16,0 1-12-16,-4 5-9 0,0 6 21 16,0 6 1-16,-1 6 3 15,1 11 7-15,-3 9 0 0,0 11 3 16,0 1-3-16,4-3-3 0,0-7-1 15,1-4-1-15,2-1-4 0,3-4 1 16,1 0-3-16,2 0 0 0,1-2-18 16,1-6-26-16,-1-7-29 0,-1-6-13 15,3-1-35-15,0 1-17 0,8 0-41 16,0-1-35-16</inkml:trace>
  <inkml:trace contextRef="#ctx0" brushRef="#br0" timeOffset="20104.16">14209 4981 128 0,'0'0'127'0,"0"0"-5"15,0 0-40-15,8-33-36 0,-6 23-2 16,-1 2-5-16,1-1-5 0,-2 4-10 15,0 0 0-15,2 1 9 0,-2 2 3 16,0 0-4-16,0 1-11 0,0 1-13 16,0 0-8-16,0 0-11 0,0 0-6 15,0 5-22-15,0 5 27 0,-2 4 10 16,1 3 2-16,1 3 2 0,-1 3-2 16,1 2 3-16,0 1-2 15,0-1 3-15,4 1 1 0,1-2 6 0,4 2 8 16,-1-4 1-16,1 0 2 0,5-2 6 15,-2-3-1-15,0-1-9 0,1-6 13 16,-4 0 6-16,3-4 10 0,-3-4 17 16,0-2 6-16,4-5-16 0,-2-4-24 15,0-4-12-15,1-7-13 0,-2-2-5 16,1-3-25-16,2-4-17 0,-4 1-4 16,2 3-1-16,-1 0 3 0,-2 4-17 15,0 1-30-15,-2 2-42 0,6-4-62 16,-4 4-88-16</inkml:trace>
  <inkml:trace contextRef="#ctx0" brushRef="#br0" timeOffset="20506.06">14588 4963 118 0,'0'0'85'16,"0"0"88"-16,0 0-42 0,0 0-82 15,0 0-23-15,0 0-2 0,9 19-15 16,-8-18 14-16,3 0 23 0,3-1 15 15,-1 0 5-15,2 0-2 0,1-2-10 16,1-1-10-16,1-1-7 0,-1-2-14 16,2 0-10-16,0 2-3 0,1-1-6 15,-1-1-3-15,-2 0-1 0,3-1-9 32,-1 0-4-32,-3 0 2 0,-1 0-9 0,-4 2 5 0,-2 1-3 0,0-1 1 15,-2 3-6-15,0 0 4 0,-2 1 2 16,-1 1-16-16,-4 4 7 15,-5 4-17-15,1 5 35 0,-4 3 8 16,2 3 7-16,-1 1 9 0,2 0 11 16,1 1 15-1,1 1-2-15,4-1-2 0,0 0-4 16,4 0-9-16,2-3 15 0,0 0-1 16,1-2-7-16,4-1-5 0,3-2-2 15,2-2-7-15,5-4-3 0,5-1-8 16,4-4-7-16,9-2-33 0,11-4-55 15,13-6-60-15,3-2-63 0,-14 2-84 16,-8 0-104-16</inkml:trace>
  <inkml:trace contextRef="#ctx0" brushRef="#br0" timeOffset="21041.35">15670 4906 43 0,'0'0'148'0,"0"0"-39"0,0 0 25 15,0-15-35 1,0 10-33-16,0 0-12 0,0 1-26 16,0 0 1-16,0 0-7 0,-2-2 1 0,0 0 2 0,1 1 1 15,0-1 3-15,-2 1-10 0,2-1-9 16,-2 0-6-16,1 2 1 16,-2 0-1-16,-1-2-4 15,1 2-8-15,-3 0 7 0,-1-1-6 0,-4 4-4 16,1 1-10-16,-3 4 10 15,-2 3 3-15,1 4 1 0,1 2 2 0,1 4-1 16,2 2 1-16,3 4 5 0,2 0 2 16,4 1 2-16,2 1 9 0,0-2 7 15,5-1 6-15,1 0-1 0,4-3-3 16,1-2 7-16,2-1 0 0,-1-4 15 16,1-5 10-1,0-3 8-15,0-3 4 0,4-2 3 0,1-6-20 16,-1-3-25-16,2-4-16 15,-2-5-8-15,-3-1-4 0,0-2-37 0,-5 0-15 0,-1 2-14 16,-1 1-11-16,-6 4-7 0,-1 0-35 16,-8 0-50-16,-1 3-82 0,-3 4-70 15</inkml:trace>
  <inkml:trace contextRef="#ctx0" brushRef="#br0" timeOffset="21519.04">16070 4752 169 0,'0'0'123'0,"0"0"-1"0,0 0-1 16,0 0-52-16,11-36-15 0,-8 27-8 15,-2 0-6-15,0-1 7 0,1 2-2 16,-1-1-7-16,0 1 4 16,0 0-6-16,-1-1-10 0,0 0 2 15,0-1-7-15,0 1-5 0,0 0 3 16,-2-1-8-16,-1 1 5 0,2 2-4 16,0 0-6-16,-2 1-2 0,-1 0-4 15,3 2 0-15,-1 1-9 0,1 2-21 16,-1 1 23-16,-2 0-3 0,-1 3-7 15,-2 4 0-15,-3 3 5 0,1 3 7 16,-1 5 3-16,1 2 2 0,-1 6 0 16,-1 5 1-16,1 9 3 0,1 9-3 15,1 3 0-15,1-2 4 0,1-2-2 16,2-3 0-16,1 0 3 0,1-1-3 16,1 1-2-16,1-4 0 0,0 1 0 15,1-1-1 1,-1-10 0-16,0-4 0 0,0-8-3 15,0-2-5-15,0 2-15 0,0 1-28 16,0-1-23-16,0-5-14 0,1-4-19 16,-1-10-60-16,1 0-95 0</inkml:trace>
  <inkml:trace contextRef="#ctx0" brushRef="#br0" timeOffset="21723.09">15910 5116 660 0,'0'0'193'0,"0"0"-53"0,0 0-57 16,33-23-38-16,-16 15-5 0,2 1 6 15,2-1-6-15,2 2 1 0,0 1-18 16,4 0-16-16,-1 3-7 0,2-1-3 16,2-1-25-16,1 0-25 0,5-2-21 15,9-1-19-15,8-3-35 0,2 1-31 16,1-2-32-16,-16 4-81 0</inkml:trace>
  <inkml:trace contextRef="#ctx0" brushRef="#br0" timeOffset="22161.07">17070 4735 222 0,'0'0'224'0,"0"0"-142"0,0 0-6 15,0 0-60-15,0 0-16 0,0 0 0 16,6 25 3-16,-3-11 4 0,0 5 1 16,0 4 10-16,1 10 18 0,-1 7 8 15,0 10 6-15,-3 3-1 0,0-2-11 16,0-6-6-16,0-6-6 0,-3-9-11 15,1-5-11-15,0-7-4 0,1 2-7 16,0 1-39-16,-1-1-21 16,2 3-17-16,-2-6-11 0,2-4-24 15,0-7-45-15,0-2-80 0</inkml:trace>
  <inkml:trace contextRef="#ctx0" brushRef="#br0" timeOffset="22412.6">17126 4700 498 0,'0'0'88'0,"0"0"-11"0,0 0 55 16,0 0-63-16,10-33-46 0,-2 26-17 15,3 0 8-15,2-1-3 0,0 0 2 16,2 2-9-16,-2 1-3 0,2 2-1 15,1 0-3-15,0 1 0 0,0 0-15 16,3 0-15-16,-2 1-12 0,3 1-29 16,0 1-43-16,6 8-63 0,-4-2-44 15</inkml:trace>
  <inkml:trace contextRef="#ctx0" brushRef="#br0" timeOffset="22621.4">17132 5010 589 0,'0'0'89'0,"0"0"-10"15,0 0 47-15,0 0-61 0,0 0-21 16,0 0 1-16,50-14-9 0,-27 8 8 16,3 0-5-1,2 1-21-15,0-1-18 0,2 1-1 0,1-1-23 0,6 2-32 16,8 1-40-1,10 2-31-15,3 0-63 0,-15 1-73 0,-5 0-73 0</inkml:trace>
  <inkml:trace contextRef="#ctx0" brushRef="#br0" timeOffset="23138.67">18606 4885 582 0,'0'0'0'0,"0"0"69"15,0 0 11-15,0 0-24 0,0 0-34 16,0 0-22-16,3-25-33 0,-10 21-26 15,-4 2-26-15,-5 1-27 0,-4 1 35 16,-3 4 38-16,-3 2 20 0,-2 1 8 16,1 0-11-16,0 2-22 0,1 1-26 15,2 0 21-15,4 1 13 0,6-1 22 16,3 0 14-16,7-2 2 0,4 1 18 16,2-1 31-1,8 2 11-15,2 0 17 0,6 0-6 0,1-1-13 16,3 0-10-16,4-2-7 0,0 1-6 15,2-1 5-15,2 0 6 0,5 1 1 16,-4-1-6-16,1 2-7 0,-2 0-14 16,-3 0-13-16,0 2-2 0,-3 0 1 15,-3 1 3-15,-3 1 4 0,-5 1-1 16,-5-2 5-16,-5 4-2 0,-3-1 17 16,-3-1 3-16,-8 3 1 0,-9-1-9 15,-5 0-12-15,-10-1-8 0,-10-1-9 16,-6 0-6-16,-2-2-39 15,5-4-17-15,9-2-9 0,10-5-25 16,7-1-21-16,-1-5-44 16,10-1-74-16,-1 0-62 0</inkml:trace>
  <inkml:trace contextRef="#ctx0" brushRef="#br0" timeOffset="23527.75">18940 5103 93 0,'0'0'154'0,"0"0"-55"16,0 0 20-16,0 0-46 0,0 0-3 15,0 0-7-15,32-21-23 0,-30 19-2 16,-1-3 2-16,1 1 0 0,-1-1 0 16,-1 0-19-16,1 1-8 0,-1 0-5 15,0 1-4-15,0-1-4 0,0 3-6 16,0-2-7-16,-4 3-6 0,-1 0-14 15,-1 3-17-15,-2 5 10 0,-3 5 35 16,2 2 5-16,1 5 0 0,1 0 13 16,4 2 2-16,3-2 8 0,0 1-4 15,3-3-1-15,5 0 23 0,1-3-1 16,4-1 20-16,2-3 3 0,4-2-2 16,2-5-5-16,3-4-8 0,0-2-4 15,0-6-3-15,1-2-17 16,-3-3-6-16,0-5-5 0,0-4-13 15,-2-1 0-15,-2-5-29 0,-4 1-36 16,-1 3-20-16,-5 3-11 0,-2 3-25 16,-6-2-51-16,0 5-144 0</inkml:trace>
  <inkml:trace contextRef="#ctx0" brushRef="#br0" timeOffset="23951.89">19618 5088 266 0,'0'0'279'0,"0"0"-160"15,0 0 26-15,0 0-97 0,0 0-31 16,16-27-17-16,-13 22-9 0,-2 1-6 15,0 1 3-15,0 0 10 0,-1 2 2 16,0 0-1-16,0-1-3 0,-3 2-7 16,-3-2 0-16,-3 2-2 15,-2 0-10-15,-3 3 11 0,-3 1 4 16,-2 2 4-16,0 2-5 0,-1 4 0 16,2-1 1-16,1 1 2 0,2 1 4 15,3 1 2-15,5 0 7 0,2-1 23 16,3 1 14-16,2-1 11 0,2-3 4 15,4 1 11-15,2-3 8 0,4 0-9 16,1 0-9-16,6-3-10 0,1-4-20 16,5-1-14-16,2-2-13 0,3-3-3 15,5-2-15-15,6 1-20 0,6-3-25 16,1-2-28-16,-11 1-32 0,-1-5-42 16,-13 4-54-16,-6 1-145 0</inkml:trace>
  <inkml:trace contextRef="#ctx0" brushRef="#br0" timeOffset="24409.24">19959 4790 409 0,'0'0'57'0,"0"0"-42"15,0 0 43-15,0 0-58 16,0 0-8-16,0 0-4 0,11-34 6 0,-9 34 5 15,-1 0-6-15,2 8 5 16,0 4 2-16,-1 6 35 16,0 4 12-16,-1 11 4 15,-1 7-7-15,0 10-12 0,0 3-10 16,0-2-9-16,0-5-4 0,2-4 4 16,0-3-4-16,1-10 1 0,0-4-5 15,-2-8-2-15,1-2 3 0,1-1 10 16,0 0 11-16,-1-5 5 0,2-3-10 15,0-3 19-15,2-3 24 0,5-4 1 16,0-6-30-16,3-4-22 0,1-6-14 16,1-2-2-16,1-3-4 0,0 2-1 15,1 0 4-15,0 2 3 0,-1 2 6 16,0 1-5-16,-1 3-1 0,0 2-4 16,-2 4 1-16,-2 2-10 0,-3 1-4 15,-1 5 6-15,-1 1 5 0,0 1-4 16,0 5 1-16,-1 5 7 0,-2 1 2 15,2 5 7-15,-1 0 4 0,-2 3-3 16,1-2-3-16,0 1-5 0,1 0-8 16,1-2-35-16,2 1-36 0,1-3-40 15,12 0-48-15,-4-1-101 16</inkml:trace>
  <inkml:trace contextRef="#ctx0" brushRef="#br0" timeOffset="24926.58">21044 4663 456 0,'0'0'77'0,"0"0"20"0,0 0-32 15,9-8-65-15,-6 8-5 0,0 0-7 16,0 6-6-16,-1 4 16 0,-1 5 2 15,-1 6 9-15,0 4 6 0,-3 9 5 16,-3 7 5-16,1-5-6 0,-2-2 5 16,0-6 3-16,2-6 7 15,-1 6-1-15,0 1-5 0,0-2 0 16,0-2-5-16,2-4 5 0,1-3-13 16,2-4-3-16,0-3 6 0,1-4-1 15,0-4 2-15,3 0 25 0,2-2 17 16,4-1 0-16,1 0-15 0,5 0-14 15,3-4-17-15,2 1-12 0,1-3-3 16,3-2-5-16,2 1-11 0,1 0-10 16,0-2-12-16,0 2-16 0,-4 0-15 15,0 0-27-15,-3 0-33 0,-3 0-15 16,-2-5-34-16,-6 0-88 0</inkml:trace>
  <inkml:trace contextRef="#ctx0" brushRef="#br0" timeOffset="25130.3">21064 4906 538 0,'0'0'186'0,"0"0"-109"16,0 0 42-16,0 0-85 0,0 0-5 16,45-1-9-16,-25-1-6 0,2-1 14 15,3 1-6-15,0 0-16 0,3-1-6 16,-1 1-28-16,0-1-43 0,4-1-30 15,-3 1-36-15,12-1-36 16,-8 0-83-16</inkml:trace>
  <inkml:trace contextRef="#ctx0" brushRef="#br0" timeOffset="25552.23">21569 4755 534 0,'0'0'36'0,"0"0"12"16,0 0 65-16,0 0-113 0,0 0-1 16,0 0-12-16,0 0 2 0,4-32 11 15,-4 32-2-15,0 0-9 0,0 7-12 16,0 5 23-16,-1 3 11 0,-1 5 0 16,-1 4-10-16,0 3-1 0,-2 1-13 15,3 1-9-15,-2-1 14 16,1 1 8-16,-1-1 0 0,2-2 0 15,0-4 6-15,2-2-4 0,0-5-2 16,0-2 4-16,0-5 8 0,2-4 15 16,1-2 43-16,3-2 31 15,2-1-22-15,5-6-34 0,1-5-16 16,3-2-23-16,0-4-5 0,3-3-1 16,0 0-1-16,0 1 1 0,1 2 12 0,0 3-4 15,-3 0-5-15,2 3 3 16,-2 2-2-16,-2 3-4 0,0 2-4 0,-3-1 3 15,-4 5 1-15,-1 1 2 16,-1 0-2-16,-1 3-1 0,-1 5-8 16,1 3-1-16,0 3-11 0,-2 4-14 15,-1 0 16-15,-2 1-25 0,2 2-25 16,1-2-35-16,4 6-51 0,1-5-103 16,-1-3-42-16</inkml:trace>
  <inkml:trace contextRef="#ctx0" brushRef="#br0" timeOffset="26102.93">22199 4983 87 0,'0'0'101'0,"0"0"11"16,0 0-11-16,0 0-76 15,0 0 5-15,8-33 5 0,-8 26 6 0,1 1 23 16,0-1-8-16,-1 0 0 0,0 0-11 16,0 0-26-16,0 1-12 0,-2-1-7 15,-2 2-10-15,-1 0-23 0,-2 3-6 16,-2-1 9-16,-5 3-7 16,1 3-14-16,-5 4 20 0,1 2 14 0,0 3 6 15,0 2 3 1,2 2 1-16,3 3 5 0,-1 1 2 0,4 1 8 0,2 0 19 15,4 1 2-15,2-1 12 0,1-1-7 16,3-3 14-16,1-1 8 0,3-4-8 16,0-3 8-16,3-5 5 0,1-3 12 15,1-2-9-15,3-5-29 0,-1-3-25 16,3-3-10-16,0-2-12 0,1-2-30 16,-1-4-1-16,0 2 9 0,0-2 5 15,-4 1-8 1,-2 5-5-16,-2 2 12 0,-3 3 4 0,-2 4 13 15,-3 3 11-15,-1 1-8 0,0 1 1 16,0 1 9-16,-3 2 7 0,-1 3 32 16,0 2 5-16,-2 1-7 0,1 1 1 15,2 0-3-15,1 1-7 0,0 1 1 16,1-3-9-16,1 2-9 0,0-2-4 16,2-2 0-16,3-2-7 0,1-3-29 15,5-2-40-15,0-1-62 0,9-12-112 16,-3 1-157-16</inkml:trace>
  <inkml:trace contextRef="#ctx0" brushRef="#br0" timeOffset="26434.14">22493 4487 150 0,'0'0'127'16,"0"0"12"-16,0 0 33 15,0 0-72-15,-2-23-47 0,2 23-11 0,0 0-42 16,-1 5-12-16,1 4 10 0,-2 6 2 16,0 5 9-16,-2 2 7 0,1 6 14 15,-3 8 3-15,0 6 7 0,-1 8 2 16,-2 1 3-16,4-7 9 0,0-10-9 16,2-10-2-16,1-5-5 0,1 2 2 15,0 0-10-15,0 1 0 0,1 4-1 16,0-4-5-16,2-1-4 0,3-3 1 15,1-3-6-15,4-2-2 0,1-2-1 16,3-1-4-16,2-1-5 0,0-1-3 16,3-2-14-16,0-3-15 0,2-1-18 15,0-2-22-15,1-3-27 0,1-5-43 16,5-13-46-16,-6 2-104 0,-5-1-102 16</inkml:trace>
  <inkml:trace contextRef="#ctx0" brushRef="#br0" timeOffset="26605.98">22490 4863 673 0,'0'0'146'0,"0"0"-1"0,38 3-50 16,-15-2-64-16,11 1 7 0,10 0-26 16,13 2-9-16,4 1-3 0,-5 1 0 15,-5 1-5-15,-11-2-36 0,0 0-65 16,-4-2-67-16,-9 0-111 0,-6-3-199 0</inkml:trace>
  <inkml:trace contextRef="#ctx0" brushRef="#br0" timeOffset="27639.06">13264 6218 409 0,'0'0'45'15,"0"0"26"-15,0 0-31 0,0 0 22 16,0 0-39-16,0 0-15 0,2-16 7 16,-2 13 33-16,0-1 2 0,0 2 6 15,0 0 11-15,0-1 7 0,2 1-1 16,-2-2-8-16,0 1-6 0,0-1-16 16,0 1-14-16,0-3-14 15,0 3-8-15,0-1-6 0,-2-1-1 16,0 1-1-16,-1-1-2 0,0 1 1 15,-2-1-2-15,-2 0-4 0,-1 3-19 16,-4-2 24-16,-3 4-10 0,-3 0-23 16,-4 4 1-16,-1 4-7 0,-3 4 4 15,-1 2-1-15,0 4-4 0,1 3-6 16,0 5 10-16,4 0 17 0,3 4 18 16,2-2 4-16,7-1-4 0,1 0 4 15,3-3-2-15,4 0 2 0,2-3 4 16,3-2 1-16,2-1 5 0,3-4 0 15,1-3 3-15,1-1 8 0,2-4 13 16,-2-5 13-16,3-1 0 0,2-3-2 16,-3-6 3-16,6-4-15 0,0-3-11 31,-2-4-2-31,2-4-4 0,-2-2-6 16,3-7-5-16,-3 2-3 0,1-1-2 0,-2 4-1 0,-4 6 1 0,-2 1 1 15,-1 6 2-15,-4 3-3 0,1 5-2 16,-3 5-3-16,-2 1-3 0,0 1-14 15,0 2-15-15,0 6-9 0,-2 5 44 16,-3 6 2-16,1 3 2 0,1 3 0 16,1 0 1-16,1 1 3 0,-1-1 5 15,2 0 4-15,0-3 7 16,3 0 3-16,2 0 6 0,4-3 10 16,-1-1-3-16,0-3-7 0,5-2-7 15,1-3-9-15,2-3-3 0,1-2-3 16,2-4-9-16,2-1-3 0,4 0-27 15,-1-4-26-15,-1-3-24 0,3-1-37 16,-1-1-45-16,5-9-80 0,-3 6-104 16</inkml:trace>
  <inkml:trace contextRef="#ctx0" brushRef="#br0" timeOffset="28094.3">13521 6379 415 0,'0'0'179'16,"0"0"-94"-16,0 0 29 0,10-30-38 0,-3 19-48 0,1-2-7 15,1 0-11-15,1-1-1 0,-1 1-4 16,1 0-4-16,-1 3-1 0,1 1 0 16,-2 1-2-16,1 2-4 0,0 2-12 15,-1 3-10-15,2 1 9 0,4 4-6 16,0 7-10-16,0 3 10 0,4 4 5 15,-2 1 0-15,1 5 5 0,-1-2 6 16,-2 0 0-16,-3-2-2 0,0-4 3 16,-6 2-1-16,-2-4-2 15,-3-2 0-15,-3-1-10 0,-5-4-6 16,-2-4-10-16,-2-1-1 0,-2-2-22 16,-1-4 50-16,1-2 10 0,1-3 42 15,-1-3 19-15,2 0 13 0,-1-2-10 16,5-2 14-16,3 3 18 0,1 2 6 15,2-2-8-15,4-1-29 0,4 1-20 16,5-1-22-16,8-1-10 0,3 0-9 16,3 1-4-16,2-1 0 0,0 3-16 15,0 1-22-15,2 1-10 0,-3 2-14 16,1 1-18-16,1 0-17 16,-3 1-30-16,1 3-19 0,4-1-55 0,-3 3-19 15</inkml:trace>
  <inkml:trace contextRef="#ctx0" brushRef="#br0" timeOffset="28501.04">14070 6263 217 0,'0'0'186'16,"0"0"-94"-16,0 0-1 0,0 0-8 15,0 0-44-15,0 0 3 0,13 16 6 16,-5-13 8-16,1-3-12 0,5 0 5 15,1-1-9-15,2-2-10 0,-1-1-1 16,4-1 4-16,-2 0-11 0,-2 1 0 16,-3 1 2-16,2-1-7 0,-4 0-11 15,0-1-1-15,-3 2 2 0,-3-3-6 16,-2-1-1-16,-3 0-32 0,0-3-20 16,-1-1-6-16,-4 2-8 15,-4-3 4-15,-3 3 39 0,1 2-28 16,-4 2 24-16,0 3-14 0,-1 2 7 15,-4 3 19-15,-1 4 15 0,2 5-1 16,-3 3 1-16,0 2 0 0,0 5 18 16,4 2 10-16,1 2 5 0,4-2-5 15,4 4 1-15,1-3 14 0,6-2 7 16,1-2 4-16,1 0-16 0,6-5-13 16,4 0-8-16,2-5-7 0,2-2 1 15,2-4-11-15,6-4-4 0,3-1-37 16,4-4-30-16,-2-4-18 0,6-2-6 15,5-2-14-15,6-3-21 16,8-2-34-16,-1-2-25 0,-11 6 25 16</inkml:trace>
  <inkml:trace contextRef="#ctx0" brushRef="#br0" timeOffset="29064.25">14637 6298 113 0,'0'0'153'0,"0"0"-16"0,0 0-47 0,0 0-15 16,0 0 2-16,3-15-8 0,-3 10-6 15,0 2-1-15,0-2-4 0,1 1 1 16,0-1-7-16,-1 1-7 0,2 0-7 16,-2-1 0-16,1-1-7 0,-1-2-3 15,2 1 0-15,-1-3-1 0,0 0-15 16,0 1-12-16,-1-2-1 16,0 2 1-16,0 1 0 0,-1-2-1 15,-1 3-9-15,-1 1-6 0,0 1-38 16,-2-2 12-16,-3 3 6 0,-2 1-7 15,-4 3-34-15,-2 3 24 0,-4 8 29 16,-1 1 12-16,-1 6 3 0,0 1-12 16,3 0-5-16,0 2-8 0,7 0 9 15,1-1-1-15,3 0 2 0,5-2 14 16,2-2 8-16,1-2 2 0,4-1 16 16,5-3 26-16,0-2 13 0,1-3 3 15,5-3-6-15,0-2 2 0,1-3 4 16,5-4-21-16,0-2-20 0,0-4-10 15,1-1-6-15,3-4 0 0,-2 0-1 16,-1-2-3-16,-1 0-7 0,-1 2 0 16,-6 4 0-16,-1 3 1 0,-4 3 0 15,-4 3 0-15,-2 4 4 0,-3 1-6 16,0 2-19-16,0 7 2 0,-3 3 28 16,-3 4 12-16,-1 2 9 0,-3 3 5 15,1-3 1-15,1 0 9 0,0 0 2 16,2-3-1-16,3 0 1 0,3-2 4 15,0-2 2-15,0 0-2 0,5-3-3 16,2-1-5-16,-2-1-1 0,5-2 4 16,2-3-1-16,4 1-16 0,3-2-11 15,5 0-9-15,6-2-25 16,14-5-31-16,10-4-24 0,7 2-37 16,2-2-48-16,-2 1-59 0,-18 3-112 15,-6 0-204-15</inkml:trace>
  <inkml:trace contextRef="#ctx0" brushRef="#br0" timeOffset="29642.82">16134 5860 512 0,'0'0'102'0,"2"-10"-24"16,-1 5 34-16,2 2-48 0,-3 2-33 15,0-2-17-15,1 3-5 0,-1 0-9 16,0 3-16-16,0 1 0 0,0 7 16 16,0 4 45-16,0 6-8 0,-1 4-3 15,-5 4-7-15,-2 7-7 0,2-5-8 16,-3 3-3-16,-1 5-1 0,2-11-5 15,0 3 0-15,-1-2-1 0,3-4 1 16,0 1 1-16,2-2 8 0,0-2 11 16,2-3 9-16,0-3 7 0,2-2 1 15,0-5-3-15,2 1-13 0,2-4 3 16,4 1 5-16,2-4-1 0,3 2-6 16,2-3-5-16,5-1-4 0,2-1-10 15,3-1-1-15,0-2-3 0,5-2-2 16,4 0-5-16,8-1-14 0,1-1-16 15,-3-1-10-15,-9 4-22 0,-8-2-20 16,-6 1-22-16,1-2-19 0,2 0-26 16,2-6-54-16,-7 3-114 0</inkml:trace>
  <inkml:trace contextRef="#ctx0" brushRef="#br0" timeOffset="30113.63">16303 6164 392 0,'0'0'176'16,"0"0"-67"-16,0 0-1 0,0 0-29 16,0 0-30-16,0 0-25 0,16-12-18 15,-6 5 2-15,1 0-3 0,0 0 5 16,1 1 6-16,0-1 6 0,1 2 3 16,1-1-9-16,-1-1-15 0,2 0 0 15,-2 2-1-15,1-1-3 0,-2 4 0 16,-2 0-6-16,-2 0-1 0,-3 2-3 15,-2 0 6-15,-2 3 0 0,-1 2 2 16,0 4 5-16,0 1 2 0,0 3 4 16,-4 2 12-16,0 1 14 0,-1 1 3 15,-1-1-3-15,2-1-7 0,1 0-3 16,0-1-3-16,3-2-2 0,0-1 0 16,2-1 6-16,3-2 7 0,4-1 6 15,0-1 7-15,3-5 1 16,3-1-1-16,1-1-13 0,2-6-13 15,0-3-5-15,-2-2-7 0,0-2 4 16,-3-4 0-16,-3-3-9 0,-3-1-1 16,-3-2-15-16,-4-1-2 0,-3 3 0 15,-4 1-6-15,-3 5-7 0,-1 3-6 16,-3 1-28-16,-1 4 1 0,-3 2-17 16,0 2-9-16,0 1 13 0,2 3-1 15,4 0-13-15,3 3-37 0,4 2-43 16,10 6-57-16,5-3 21 15</inkml:trace>
  <inkml:trace contextRef="#ctx0" brushRef="#br0" timeOffset="30708.27">17441 6172 186 0,'0'0'110'0,"0"0"-57"16,0 0 13-16,0 0-40 0,-13-13 27 16,12 11 18-16,1-2 5 0,-1 0-9 15,1-1 13-15,0-1 9 0,0-1-10 16,2 0-16-16,2-2-16 0,3 0-22 15,0-1-9-15,2 1 0 0,2-1-3 16,2 0 0-16,3 2-5 0,0 0-4 16,1 1-1-16,2 1-3 15,0 1-1-15,1 3 0 0,1-1 0 16,-1 3-2-16,2 2 2 0,-1 2 1 16,1 4-3-16,-1 3 0 0,1 4 1 0,0 4-5 15,-2 1-4-15,-3 4 2 0,-1 1 2 16,-5-1-2-16,-2 0-2 0,-5 0-5 15,-4-3-8-15,0-1 2 16,-9-3 4-16,-4 0-5 0,-3-2 4 16,-1-6-1-16,-2-2-4 0,-1-3 3 15,0-3-14-15,2-1-7 0,2-5 30 16,0-1 12-16,5-2 6 0,1-3 2 16,2-3 10-16,4-2-8 0,3-1 1 15,1-2 7-15,5 3 14 0,3-2 12 16,5 2 6-16,1 2 2 0,4-1-2 15,1 2-3-15,3 0-6 0,2 4-4 16,2-2 4-16,2 3-3 0,2 1-9 16,1 0-16-16,0 2-11 15,6 2-2-15,5-1-18 0,4 2-44 16,-5 2-33-16,-9 0-17 0,-10 0-39 16,-5 0-22-16,14 1-58 0,-4 2-69 15</inkml:trace>
  <inkml:trace contextRef="#ctx0" brushRef="#br0" timeOffset="31005.84">18371 6123 63 0,'0'0'219'0,"0"0"-131"16,0 0 18-16,0 0-41 0,13-23-43 15,-9 17-19-15,0 0-2 16,-1 0 6-16,0 1 5 0,-1 0 2 15,-1 0 14-15,0 3 2 0,0 0-1 16,-1 0-14-16,0 2-15 0,0 0-7 16,0 0-1-16,-1 2-21 0,-2 2 27 15,-1 5 2-15,-3 2 10 0,0 2 6 16,-1 1-4-16,0 3-7 0,-1 2-3 16,3 1-1-16,1-1-1 0,0 2 1 15,1 0-1-15,1 1 3 0,2-1-3 16,1-2 0-16,0 0 0 0,1-4-5 15,4 0-14-15,0-3-20 0,2 0-46 16,8-8-50-16,-2 0-49 0,1-4-49 16</inkml:trace>
  <inkml:trace contextRef="#ctx0" brushRef="#br0" timeOffset="31178.99">18553 5899 844 0,'0'0'103'0,"0"0"-21"0,0 0-28 16,0 0-54-16,0 0-46 0,0 0-50 15,-11-8-35-15,11 8-65 0,9 6-120 16,-1 1 149-16</inkml:trace>
  <inkml:trace contextRef="#ctx0" brushRef="#br0" timeOffset="31928.75">18961 6199 344 0,'0'0'106'0,"0"0"38"0,0 0-69 16,0 0-64-16,0 0 2 0,0 0-7 15,0 0 21-15,0 0 8 0,0 0 13 16,11 3 7-16,-11-6-17 0,0-3 5 15,0 1 1-15,0-1-7 0,2 1-16 16,-2-4-12-16,0 1-3 0,0 0 0 16,0-1-2-16,0 1-4 0,-2 0-1 15,0-1-96-15,-1 1 97 0,-2 0 12 16,0 0-11-16,-3 0-1 16,-1 1 0-16,0 2 0 0,-3-1-6 15,-1 5 2-15,0 1-1 16,-2 0-6-16,1 3-11 0,0 5-6 15,1 1 8-15,1 1 11 0,1 3 7 16,2 1 1-16,1 0 1 0,1 1 0 16,3 2 3-16,2-2-2 0,2-1 3 15,0 1 1-15,2-1 2 0,5 0 5 16,-1-2 8-16,2-3-5 0,1-1-3 16,1-1 1-16,0-3-2 0,1-1-2 15,2-3 1-15,0 0-4 0,2-1-6 16,-1-2-3-16,2-1 1 0,-3-1-5 15,-1 3 5-15,-2 0 1 0,-2 0-1 16,-1 2-1-16,-1 0-3 0,-1 1-5 16,1 3 0-16,0 4 8 0,0 3 0 15,1 3 3-15,-2 3 7 0,0 3 5 16,-2 5-10-16,0 0 10 0,-2 2-7 16,-1 1-2-16,1 1 0 0,-1 0-3 15,0-3 1-15,-1 0-1 0,-2-3 0 16,-2-2-1-16,-2-3-1 0,-1-3-1 15,-2-5-3-15,-1 0-8 0,-2-7 9 16,-1-2 4-16,-1-1-1 0,-1-5 2 16,1-4 8-16,0-1-5 0,2-4-3 15,1-5-1-15,0-2 1 0,4-2 4 16,1-4-1-16,3-2 17 0,4 1 6 16,1 0 7-16,6 2-2 0,2-1-4 15,4 4-5-15,2 2 3 0,3 1-4 16,4 3-4-16,0 2-11 0,3 1-2 15,1 2-4-15,0 0-1 16,0 4-19-16,-2 0-28 0,1 0-27 16,-1 1-22-16,0 0-32 0,-2-1-19 15,-1 0-20-15,2-3-38 0,-4 0-28 16</inkml:trace>
  <inkml:trace contextRef="#ctx0" brushRef="#br0" timeOffset="32415.42">19245 5875 299 0,'0'0'75'0,"1"-13"12"16,0 5 25-16,0 1-82 0,-1 2 3 16,1 1-14-1,-1 2 1-15,0 2 2 0,0-1-5 0,0 1-8 0,0 0-7 16,0 0-2-16,0 6 0 0,0 2 0 15,-1 5 11-15,-1 5-3 0,1 7-3 16,0 9 8-16,1 8 4 16,0 5-4-16,0 4-5 0,0-6 0 0,0-3 2 15,-2-6-1-15,1-1 7 16,1-1-3-16,-1-2 0 0,1-8-5 16,0-5-3-16,0-8 2 0,2-1 2 15,0-3 2-15,-1-2 5 0,1-1-5 16,-1-3 21-16,0-1 29 0,3 0 21 15,2-2-7-15,1-5-18 0,2-7-33 16,3-5-19-16,1-3-5 0,0-5-7 16,4-2-1-16,0 1-2 0,1 0 0 15,1 2 3-15,0 2 3 0,-2 2 3 16,0 3-3-16,-3 5 2 0,-4 4-1 16,-3 3 2-16,0 3-4 15,-3 3 1-15,1 1-6 0,0 5-1 16,1 4-3-16,3 6 10 0,-3 5-5 15,-1 2 8-15,1 5 1 0,-2 1 0 16,0 0 0-16,1 0-8 0,0-2-22 16,1-1-15-16,1-1-15 0,-2-3-16 15,4-5-16-15,-1-1-28 0,0-3-29 16,4-10-69-16,-2-1-4 0</inkml:trace>
  <inkml:trace contextRef="#ctx0" brushRef="#br0" timeOffset="32855.3">19800 5759 199 0,'0'0'125'0,"0"0"-43"16,0 0 77-16,0 0-114 0,-3-6-24 15,3 6-21-15,0 5-17 0,0 4 17 16,0 5 20-16,0 7 4 0,0 4 12 16,0 10 17-16,0 9-14 0,-2 7-6 15,-1 3-12-15,0-4-2 0,0-7-4 16,0-5 4-16,0-3 6 0,2-6 6 16,-2-6-5-16,3-3 12 0,-1-2-12 15,1 1 5-15,0 1 2 0,0 1-1 16,4-5-2-16,-1-3-8 0,0-1-4 15,1-5 2-15,1 0-1 0,1-3 3 16,1-1 0-16,1 1-1 16,1-1-8-16,1-3 0 0,3 0-4 15,1 0-3-15,2 0-6 0,1-4-2 16,2 1-14-16,1-2-1 0,0 3-13 16,0-3-16-16,2 2-12 0,-2-3-17 15,2 1-10-15,-3-2-11 0,-2 0-23 16,3-4-48-16,-5 0-68 0,-3 1-57 15</inkml:trace>
  <inkml:trace contextRef="#ctx0" brushRef="#br0" timeOffset="33074.65">19805 6067 615 0,'0'0'43'0,"0"0"71"0,0 0 54 16,0 0-122-16,33-8-2 0,-14 4-19 16,2 2-11-16,3 0-1 0,2 0-8 15,2 1-5-15,2 0-5 0,1 1-50 16,7 0-36-16,5 0-44 0,7 0-55 16,-8 0-72-16,-8 0-63 0</inkml:trace>
  <inkml:trace contextRef="#ctx0" brushRef="#br0" timeOffset="33388.93">20834 5992 494 0,'0'0'148'0,"0"0"-15"0,0 0-24 16,0 0-57-16,0 0-16 0,37-7-14 15,-21 4-9-15,-1 0-8 0,2 1-5 16,1-1-2-16,1 0-2 0,1 2-22 15,1 0-21-15,0 0-31 0,-1 1-35 16,3 0-29-16,6 2-50 0,-5 2-19 16,-4 0 28-16</inkml:trace>
  <inkml:trace contextRef="#ctx0" brushRef="#br0" timeOffset="33609.68">21066 6145 666 0,'0'0'165'0,"0"0"-43"0,0 0-30 0,0 0-63 0,0 0-4 16,0 0 11-16,0 0 6 0,47 11-11 15,-25-10-12-15,1 1-7 0,3-1-10 16,3-1-2-16,0 3-17 0,1-2-37 16,3 0-34-1,5 0-23-15,13 3-35 0,-10-2-73 0,-1-2-152 0</inkml:trace>
  <inkml:trace contextRef="#ctx0" brushRef="#br0" timeOffset="34410.78">22375 5856 144 0,'0'0'177'0,"0"0"-81"0,0 0 19 16,0 0-38-16,0 0 0 0,0 0-6 16,19-11-12-16,-13 10-10 15,-3 0 14-15,-1 0-2 0,-1 1 1 16,-1-1-9-16,0 1-1 0,0 0-11 16,0 0-12-16,0 0-12 0,0 0-5 15,0 0-11-15,0 0-1 0,-2 1-8 16,-2 4-6-16,-6 4 14 0,-1 4 3 15,-5 4 3-15,-2 3-3 0,-4 6 2 16,-4-1-2-16,-2 6-1 0,-2-2-1 16,-6 6 3-16,-7 3-4 15,-10 7 3-15,-1-3-2 0,7-5-1 16,4-4-4-16,14-10 3 0,5-5-6 16,7-6 2-16,3-1 5 0,-1-2 0 15,2 0-2-15,-2 0-9 0,7-4-10 16,3-1 7-16,2-4 14 0,1 0 8 15,1-1 8-15,1-6-3 0,0-4-9 16,3-4 7-16,2-2 0 0,1-4-1 16,2-4 4-16,2 2 1 0,-1-2 3 15,2 2 3-15,0 3 4 0,-1 0-7 16,0 5-7-16,1-2-2 0,-1 3-3 16,-1 1 0-16,1 1-3 0,-3 5 2 15,-1 1 0-15,-2 4 1 0,0 0 4 16,0 0-4-16,1 1-3 0,2 1-1 15,2 2-2-15,3 3 0 0,1 6 0 16,4 2 3-16,1 3 2 0,3 3 1 16,1 3 0-16,0 0-1 0,3 4-1 15,2-1 1-15,1 2-3 0,-1 1 1 16,2 0 3-16,-2 0-1 0,-3-2 6 16,1-3 0-16,-3-2 1 0,-2 0 4 15,-4-5-2-15,1-2-2 0,-5-2-4 16,-1-2-5-16,-1-2 0 0,-2-3-1 15,-1 0-2-15,-1-1 0 0,0-1-10 16,-1 1-10-16,-1-3-19 0,0 1-28 16,-1-2-25-16,1 0-34 0,4-2-52 15,-1-3-87-15,0 0-204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45:51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 4016 17 0,'0'-1'59'0,"0"0"-16"0,1-2 6 16,0 1 1-16,-1 1 11 0,0 0-25 15,0 0 0-15,1 1 3 0,-1 0 3 16,0-1 1-16,1 1 0 15,-1-1-2-15,0 0-3 0,0 1-3 16,1-1 3-16,-1 1 0 0,0 0-5 16,0-1-4-16,0 1-5 0,0 0-8 15,0 0-7-15,0 0-8 0,0 1-1 16,0 3-8-16,0 3 6 0,0 5 2 16,0 4 16-16,0 3 4 0,0 5 5 15,0 1 6-15,0 4-1 0,0 4 0 16,0-2-17-16,-1-2-1 0,-1-1-5 15,0-5-3-15,-1 3 1 16,-1-3-4-16,1-2-1 0,0-1-2 16,0-4-20-16,0-1-27 0,1-3-5 15,0-3-21-15,0-2-8 0,0-3-28 16,1-3-51-16,-1-1-55 0</inkml:trace>
  <inkml:trace contextRef="#ctx0" brushRef="#br0" timeOffset="691.91">1302 3875 168 0,'0'0'19'16,"0"0"20"-16,0 0 22 0,0 0 18 16,0 0-29-16,-8-37 1 0,6 30 8 15,-1 1-10-15,1 0-8 0,-2 0-6 16,-1 2-4-16,0 0-10 0,-3-1-6 16,1 2-6-16,-1-1 0 0,-2 3-3 15,0 0-2-15,-1 1 3 0,-2 1 1 16,1 5-2-16,-2 1 0 0,-3 3 1 15,-2 3 0-15,0 5 3 0,-2 4 2 16,-1 4 0-16,-2 8 1 0,-4 11 3 16,-1 9-1-16,0 0 1 0,3-3 1 31,5-5-5-31,9-6-2 0,1-2-3 0,3-1-4 0,3-2-2 0,3-7 0 16,2-5 2-16,0-6-3 0,5 1 1 15,3 0-1-15,2 2 2 0,3 2 1 16,5-4 4-16,2 0 1 0,2-3 4 15,4-2 2-15,1-2 11 0,2-1-4 32,1-3 2-32,0-3-6 0,1 0-1 0,1-2-3 0,-1-2-1 0,1 0-4 15,-2-1 0-15,0-4 2 16,0-1 3-16,-1-2 3 0,-1-3-3 16,0 0-2-16,1-2-4 0,-2-2 1 15,1-1-1-15,-2-1-5 0,-1-1 2 16,-2-1 4-16,-3 0 6 0,-1-2 2 15,0-1-10-15,-2 0-6 0,1-2-7 16,-3 0-6-16,-1 0 12 0,-1-1-5 16,-4 0-10-16,-1-2 13 0,-3 1-2 15,-5 0-4-15,-1 0 2 0,-5 0-1 16,-5 1-9-16,-1 1 0 0,-5 2-2 16,-3 2 0-16,-3 3-4 15,-1 0 0-15,-2 3-3 0,-1 2-12 16,0 1-11-16,0 1-11 0,0 3-28 15,0 1-2-15,3 2-23 0,-4-3-57 16,7 0-57-16</inkml:trace>
  <inkml:trace contextRef="#ctx0" brushRef="#br0" timeOffset="1432">3134 4000 159 0,'1'-3'107'16,"1"1"-64"-16,0-1 40 0,0-1-12 16,1 1-18-16,-1-1-7 0,0 3 1 15,-2-1 1-15,1 2-12 0,-1 0 0 16,0 0-10-16,0 0-14 0,0 3-12 15,1 3 0-15,1 5 6 0,-1 4 21 16,1 7 17-16,-1 2-13 0,-1 4-7 16,0 3-3-16,0-1-4 0,-3 1-8 15,0 0-4-15,-1-2-2 0,0 2-1 16,1-3-1-16,0-1-1 0,1-2-1 16,-1-2-16-16,2-3-26 15,-1-2-18-15,0-2-17 0,0-4-10 16,1-2-9-16,0-2-20 0,-1-4-39 15,0-3-54-15</inkml:trace>
  <inkml:trace contextRef="#ctx0" brushRef="#br0" timeOffset="1948.91">2847 4002 349 0,'0'0'59'0,"0"0"-31"16,0 0 64-16,0 0-31 0,0 0-29 15,0 0-14-15,16-14 8 0,-7 9 4 16,1 1-7-16,1-1 3 0,3 2 5 15,-1 0 0-15,3 2-1 0,1 0 0 16,3 1 3-16,2 0-11 0,2 2-5 16,2 4-3-16,2 0 0 0,1 1-5 15,0 1 1-15,2 3 2 16,0-1 3-16,1 3-6 0,-1 0-2 16,1 2 0-16,-2 1 5 0,0 1 2 15,-3 1 4-15,-2 1-7 0,-4 1-1 16,-1 0-1-16,-2 2-4 0,-4-1 1 15,-2 0 3-15,-2-1-1 0,-4 0 6 16,-1-2 1-16,-4 2 3 0,-1-1-3 16,-4 1 3-16,-4 0 2 0,-6 1 1 15,0 0-4-15,-6 0-2 0,-4 0 1 16,-2 0 1-16,-8 2-3 0,-8 4-2 16,-5 0-9-16,-3 0-2 0,8-4-1 15,2-4 0-15,13-4-13 16,7-3-10-16,3-4-16 0,5-2-10 0,-1 0-23 15,1 0-20-15,1 0-31 0,4-2-34 16,7-4-45-16,5-1-81 0</inkml:trace>
  <inkml:trace contextRef="#ctx0" brushRef="#br0" timeOffset="2572.19">3735 4364 235 0,'0'0'78'15,"0"0"-38"-15,0 0 15 0,0 0-11 16,6 8-4-16,-2-3 0 0,1-1 5 16,2 1 8-16,1-2 1 0,2 2 11 15,1-3-3-15,2 2-7 0,2-1-6 16,3 0-10-16,0-1-7 0,2-2-5 16,1 0-11-16,0 0-6 0,2-3-7 15,0-1-2-15,0-1 2 0,-2 0 1 16,1-2-1-16,-2 1 5 0,-4-1 2 15,0 0-3-15,-4 2 1 0,-3-2 4 16,2-1 2-16,-4 0-6 0,-3-1-2 31,-2 0-6-31,-2-2-9 0,-1 1 2 16,-4 0-2-16,-2 0-2 0,-4 0-7 16,0 2 10-16,-2 1-1 0,-4 1 2 15,-2 5 0-15,-2 1-3 0,-1 0 6 16,0 4-3-16,-1 4-4 0,0 2-6 15,-1 2 8-15,1 2 5 0,2 1 2 16,0 3 2-16,3 1-5 0,3 1 5 16,0 0 1-16,8-2 16 0,0 2 5 15,3-2 1-15,2 0-3 0,2-1-1 16,2-1-2-16,3 1-2 0,3-2 6 16,5-1 1-16,2 0 4 0,4-4-2 15,2-1-5-15,5-3-6 0,1-2-7 16,2-2-6-16,1-2-1 0,0 0-20 15,1-1-30-15,-1-3-24 0,0-1-16 16,1-1-29-16,7-4-56 0,-7 2-103 16,-5 0-140-16</inkml:trace>
  <inkml:trace contextRef="#ctx0" brushRef="#br0" timeOffset="3043.99">4449 4090 526 0,'0'0'117'0,"0"0"-36"16,0 0 61-16,17-41-78 0,-11 31-20 0,-2 5-16 0,-1 0 1 15,-1 3 4-15,-1 0-9 16,-1 2-11-16,0 0-3 0,0 2-10 16,0 5-16-16,0 5 16 0,0 5 11 15,1 5-3-15,0 4-3 0,0 2-4 16,0 8 1-16,1 6 1 0,0 6-1 16,0 2-2-16,-1-4 2 0,-1-5-2 15,0-4 1 1,0-2-1-16,0-5 2 0,-1-6-2 0,1-6 1 0,0-1 1 15,0 2 1-15,0 1 6 0,0 1-1 16,0-5-1-16,2-1 0 0,0-3-1 16,-1-4-3-16,3-1 0 0,1-3 2 15,0-1 5-15,0-2 8 16,2-1 4-16,2-1-5 16,3-5-7-16,0-1-10 0,3-1-6 0,0 0-22 15,3-3-24-15,0-1-25 0,0 1-26 16,2-3-28-16,2-6-38 0,-1 5-56 15,-5 0-106-15</inkml:trace>
  <inkml:trace contextRef="#ctx0" brushRef="#br0" timeOffset="3296.71">4405 4477 416 0,'0'0'75'0,"0"0"-1"0,0 0 32 16,0 0-52-16,0 0-10 0,12 3 6 16,-1-3 38-16,4 0 8 0,2-3-21 15,4 0-27-15,1-1-9 0,1 0-18 16,3-2-12-16,0 0-9 0,3-3-14 16,1 0-37-16,1 1-46 0,6-2-26 0,-4 2-29 15,0 0-23-15,16-2-55 16,-15 3-31-16</inkml:trace>
  <inkml:trace contextRef="#ctx0" brushRef="#br0" timeOffset="4159.08">4923 4435 236 0,'0'0'91'0,"0"0"-43"0,0 0 17 15,0 0-65-15,0 0 8 0,0 0-2 16,0 0 13-16,33-6 9 0,-19 4 6 16,-1-2 13-16,2 1 9 0,0-2-15 15,0 0-16-15,2 1-5 0,-1-1-3 16,-1 2-3-16,1 0-6 0,-2 0-2 16,0 0-2-16,-1 0-1 0,-3-1 1 15,-1 1 2-15,-3 1 1 0,-1-1 4 16,-3 1 13-16,-1-2 21 0,-1 1-31 15,0-2-12-15,-1-2-2 0,-3-1-3 16,-2-1-3-16,-2 1-34 0,0-2-5 16,-2 2-4-16,-3 1 12 0,1 1 15 15,-2 1 9-15,-1 2 6 0,-1 0 7 16,-1 1-1-16,1 2 1 0,0 0-1 16,0 0 0-16,2 4-5 0,1 1 1 15,0 3 3-15,2 2-4 0,2 3 2 16,0 1-1-16,3 3 3 0,2 1 2 15,1 1 0-15,1 1 2 0,2-1 0 16,0 1 8-16,1 0 2 16,3 0 5-16,3-1-4 0,2-1 4 15,5 0-1-15,0-1-2 0,4-3 4 16,1-3 3-16,0-1 7 0,-1-3 10 16,2-3-3-16,-2-2 1 0,-1-2 4 15,-2 0 1-15,-1-3-2 0,1-2 2 16,-3-2-4-16,0-1-10 0,-1-3-11 15,-1-2-8-15,3-2-7 0,-3-3-1 16,2-2 0-16,-2 1-3 0,-1 0 1 16,2 3 1-16,-3 1 1 0,-1 2 0 15,0 3 4-15,-2 1-2 0,1 2 0 16,-3 3 2-16,-1 1-3 16,-1 2-1-16,1 1-1 0,-1 1-22 15,2 5-11-15,1 7 13 0,3 2 21 16,1 4 0-16,-1 3 3 0,0 3 2 15,-1-1-4-15,2 1-1 0,-3-2 0 16,-1 0-13-16,-1-2-14 0,-2-1-8 16,-1 1-10-16,0-6 12 0,-1-2 5 15,0-2 10-15,-1-5-2 0,0-2 12 16,0-4 8-16,-2-6 21 0,-1-4-21 16,-2-5-3-16,0-3 2 15,-1-6 0-15,1 0 1 0,2-1 13 16,2 1 14-16,3 3 11 0,0 4 9 15,5 1-10-15,4 1-10 0,2 2-4 16,5 0 7-16,3 2 5 0,6 1 1 16,3 1 3-16,6 1-2 0,-2 2-18 15,0-1-13-15,-2 2-6 0,-5-1-10 16,2 1-20-16,-1 0-21 0,0 0-32 16,0 0-37-16,-1 0-34 0,12 1-48 15,-8 1-82-15,-2 0-59 0</inkml:trace>
  <inkml:trace contextRef="#ctx0" brushRef="#br0" timeOffset="5021.1">5769 4480 307 0,'4'-6'289'0,"3"-2"-220"16,2-1 37-16,4-3-63 15,-1 1-15-15,-1 0-20 0,1 1-7 16,-2 0 4-16,-1 2-1 0,1 1-4 15,-2 1 11-15,-1 1 11 0,1-1 1 16,-2 2-13-16,0 2-10 0,-2 1-2 16,0 1-5-16,1 1-2 0,0 5 3 15,0 4-3-15,0 3 9 0,0 3 0 16,-2 3 1-16,0 1 4 0,-1 2 1 16,-1-1-5-16,0 1 0 0,1-2-1 15,-2-1 3-15,0-2-3 0,0-3 0 16,0-1 0-16,0-3 1 0,0-3-1 15,0-2 2-15,0-3-2 16,0-2 7-16,0-1 24 0,0-6 37 16,0-1-49-16,0-7-14 0,2 1 5 15,2-3 1-15,0-1-2 0,1 1 0 16,1 0-5-16,2 0-4 0,1 1 0 16,0 1 0-16,1 1-4 0,0 3 2 15,0 1 0-15,0 2-2 0,1 1 1 16,-2 1 0-16,0 2-1 0,-1 1-2 15,1 3 0-15,-2 0 0 0,-1 3 0 16,2 5-1-16,1 1 2 0,-1 2-2 16,-1 3 3-16,1 2 3 0,0 1 1 15,-2 1 1-15,0 2 0 16,-1-1-1-16,0 0 1 0,-1-2 0 16,-1-1-1-16,0-1-1 0,-1-3 0 15,0-4 1-15,-1-3 0 0,0-2 2 16,0-2 3-16,0-1 12 0,-1-2 21 15,2-5 11-15,1-1-36 0,-1-4-11 16,2-3-2-16,0 1 1 0,2-2 2 16,-1 1 2-16,1 1-2 0,0 0 2 15,3 2-2-15,-1 0-1 0,0 2-2 16,1 0 0-16,0 1-1 0,0 0-1 16,-1 2 0-16,1 1-1 0,0 2 0 31,-1 1-1-31,0 2 0 0,0 0-3 15,-2 1 3-15,1 1 2 0,0 4-2 16,1 3 0-16,1 2 3 0,-1 3-1 16,-1 1 2-16,2 2 2 0,-2 3 0 15,0 1-1-15,-1 1 0 0,-1 0-1 16,1 0 0-16,-1-1-7 0,0-1-20 16,-1 0-18-16,1-2-39 0,-1-1-44 15,2 1-39-15,-1-4-82 0,-1-6-80 16</inkml:trace>
  <inkml:trace contextRef="#ctx0" brushRef="#br0" timeOffset="5318.95">6683 4399 401 0,'0'0'75'15,"1"-5"7"-15,1 2-30 0,-2 0-52 16,1 2-16-16,-1-1-11 0,0 1 13 16,0 1 13-16,0 0 1 0,0 0 1 15,0 0-1-15,2 5 0 0,-2 4 6 16,1 3 22-16,1 5 0 16,0 3-11-16,0 3-6 0,0 3-4 15,0 1-5-15,0 0 1 0,1 0-2 16,-2 1-1-16,2-3 1 0,-1 0-1 15,1-2-37-15,0-2-54 0,4 0-73 16,-1-7-52-16</inkml:trace>
  <inkml:trace contextRef="#ctx0" brushRef="#br0" timeOffset="5459.86">6767 4209 611 0,'0'0'4'16,"0"0"-4"-16,0 0 0 0,0 0-14 15,5-35-189-15,2 25-90 0</inkml:trace>
  <inkml:trace contextRef="#ctx0" brushRef="#br0" timeOffset="6100.99">7015 4486 172 0,'0'0'180'15,"0"0"-123"-15,0 0 52 0,0 0-73 16,0 0 39-16,0 0 20 0,0 0-71 15,0 0-8-15,16-35 0 0,-9 24-2 16,2 0 11-16,0-1-5 0,1 3-4 16,0-1-2-16,-2 3-4 0,2 0 1 15,-2 1-4-15,-1 2-5 0,1 1-2 16,0 2-2-16,-1 1-2 0,0 0-1 16,0 5-1-16,4 4-2 0,-4 3 4 15,0 6 4-15,0 3 2 0,-2 4 3 16,0 3 8-16,-2 3 10 0,0 0-10 15,-2 1-8-15,-1-2-4 0,1-2 0 16,-1-2 1-16,1-4-2 0,0-3 0 16,0-3 1-16,-1-5 0 0,0-4 3 15,1-4 8-15,-1-2 20 0,1-1 47 16,-1-4 9-16,2-7-27 0,1-5-60 16,2-12-1-16,2-9-5 0,1 1 1 15,0 4-2-15,3 6 6 0,-2 5 4 16,1 0 6-16,4-1-2 0,0 2-7 15,1 4 2-15,-1 0-2 0,2 4-1 16,-4 2-2-16,-1 2-3 16,0 2 2-16,-2 4 2 0,-1 0-3 15,2 2 3-15,-1 3-2 0,1 4-4 16,0 3 6-16,0 2-4 0,-2 5 5 16,-1 3 1-16,-2 3 3 0,0 3 1 15,-1-1-3-15,-1 2 3 0,1-1-4 16,-1-1 0-16,1 1-1 0,2-5-2 15,-2 0-20-15,1-2-17 0,1-3-17 16,0-4-22-16,2-2-35 0,2-4-11 16,6-6-38-16,-1-2-99 0</inkml:trace>
  <inkml:trace contextRef="#ctx0" brushRef="#br0" timeOffset="6539.61">7795 4580 126 0,'0'0'230'16,"0"0"-99"-16,0 0-9 0,0 0-86 15,0 1-26-15,0-1 4 0,1 0-9 16,3 0 8-16,1-3 11 0,2 1 7 16,1-3 5-16,4 0 2 0,1-1-9 15,0-1-5-15,4-1-6 0,-4-1-11 16,4 0 0-16,-1 1-1 15,-1-1 7-15,-2 1 15 0,1-1-2 16,-3 2-5-16,0 0 2 0,-1 1-12 16,-5 0-7-16,0 1 1 0,-2-1-5 15,-3 0-5-15,0-1-16 0,-4 0-16 16,-4 1 2-16,-1 1 11 0,-5 2-6 16,-2 3-9-16,-4 1-22 0,-3 6 19 15,-2 4 24-15,0 3 17 0,1 1 1 16,1 3 2-16,4 1 17 0,3 1 10 15,3 0 1-15,3 0 4 0,4-2 5 16,3 1 12-16,3-3-5 0,0-2 10 16,3 1-13-16,3-3-4 0,0-2-3 15,4 0-5-15,0-5-1 0,4 0-4 16,2-3 3-16,3-2-11 0,5 0-10 16,0-5-8-16,4-2-3 0,6 0-27 15,6-2-25-15,6-1-29 0,3 0-29 16,-3 0-34-16,-1 2-45 0,-13 4-130 15</inkml:trace>
  <inkml:trace contextRef="#ctx0" brushRef="#br0" timeOffset="7184.39">9215 3991 450 0,'0'0'103'0,"0"0"24"0,0 0-20 15,3-27-72-15,0 20-18 0,-3 3-1 16,0 1-1-16,0 3 2 0,0 0-17 15,0 2-15-15,0 6-3 0,0 3 18 16,0 6 15-16,0 5-2 0,-2 10-6 16,1 9-3-16,-5 6 0 15,2 3-2-15,0-5 0 0,0-4 0 16,3-11 10-16,-2-5 2 0,1-5 6 16,0-1 2-16,1 3 1 0,-2 3 2 15,0 1-2-15,0-2-7 0,1-1-7 16,0-3 2-16,1-2-3 0,1-4 2 15,0-4-2-15,0 0 0 0,0-5 0 16,0-1 5-16,3-2 9 0,1 1 16 16,3-1 19-16,1-1-9 0,1 0-6 15,4-1-17-15,3 0-16 0,-1-1-4 16,2-1-5-16,3-2-2 16,0 0-15-16,-1-1-11 0,2 0-8 15,-3 1-14-15,1-1-12 0,-2 1-17 16,-1 2-30-16,-2-1-42 0,-1 0-46 15,-2 1-88-15,-5-1-49 0</inkml:trace>
  <inkml:trace contextRef="#ctx0" brushRef="#br0" timeOffset="7400.36">9033 4380 719 0,'0'0'152'16,"0"0"-86"-16,0 0 26 0,0 0-33 16,43-13-30-1,-20 6-4-15,4-1-13 0,0 1-12 16,0 0-1-16,0-1-21 0,-2 0-12 16,2-2-33-16,0 0-44 0,0 0-13 0,-1 0-36 15,8-4-71-15,-6 2-53 0</inkml:trace>
  <inkml:trace contextRef="#ctx0" brushRef="#br0" timeOffset="7853.39">9501 4063 488 0,'0'0'75'0,"0"0"-23"0,0 0 101 0,0 0-125 15,0 0 0-15,0 0-28 0,0 0-3 16,0 0-20-16,-4 1 11 15,4 13 12-15,0 6 15 0,2 3-4 16,-2 4-5-16,0 2 0 0,0 1 4 16,0 1-5-16,-2 1 1 0,1 0-4 15,-2-1 1-15,0 0-3 0,3-3 0 16,0 0-2-16,-2-6 1 0,2-1 0 16,0-6-1-16,0-4 0 0,2-3 2 15,0-2 2-15,2-3 13 0,-1-3 27 16,2-1 31-16,3-6 6 0,4-5-36 15,3-4-28-15,2-6-14 0,-1-2 2 16,3 0 3-16,1 1-5 16,-1 2-1-16,0 3 0 0,-1 3 1 15,1 1-1-15,-3 5-2 0,-1 2-1 16,-2 3-2-16,-2 2 5 0,-2 2 0 16,1 0 2-16,-1 3-2 0,1 4 0 15,-1 4-2-15,-1 4 2 0,-2 1 2 16,-2 4 5-16,-1 1-1 0,0 1-3 15,-1 0-1-15,1-1-2 0,0 0-8 16,-1-1-24-16,1-1-35 0,0-3-27 16,3 1-40-16,-1-2-51 0,-1-5-136 15</inkml:trace>
  <inkml:trace contextRef="#ctx0" brushRef="#br0" timeOffset="8292.41">10067 4356 462 0,'0'0'132'16,"0"0"-62"-16,0 0-32 0,0 0-37 16,33-26-1-16,-21 20-2 0,1-2 0 15,1 1 2-15,0 0 20 0,2 0 24 16,-3 0 13-16,3 0-4 0,-1 0-9 15,0 0-15 1,-1 0-11-16,-1 0-1 0,0 0 8 16,-1 2 8-16,-5-2-17 0,3 0-3 0,-5 0 31 0,-1-2-29 15,-2 4-6-15,-2-1-8 16,0 3-1-16,-3-1-6 0,-2 2-11 16,-4 1-2-16,-7 1-11 0,-4 6 7 15,-3 5 15-15,-2 6 8 0,-5 3 0 16,5 3 6-16,1 1 7 0,2 2 6 15,4 2 8-15,3-1 0 0,4-1 5 16,1-1 9-16,7-1 8 0,-2-3-2 16,5-3-5-16,5 0-1 0,0-4-2 15,6-1-3-15,3-4-3 0,2 0 7 16,6-5-1-16,5-1-6 0,6-3-18 16,10-3-13-16,9-5-2 0,6-2-31 15,2 0-53-15,-6-1-59 16,1-3-88-16,-12 3-126 0,-7 0-315 15</inkml:trace>
  <inkml:trace contextRef="#ctx0" brushRef="#br0" timeOffset="11326.13">11950 4314 270 0,'0'0'133'0,"0"0"-64"0,0 0 41 15,0 0-13-15,-2-8-38 0,2 5-18 16,0-1 1-16,2 0-1 0,4-1-15 15,-1-1-5-15,1 1 5 0,1-2-1 16,2 1-2-16,0-1-10 0,-2 0-2 16,1 1-5-16,4 3-4 0,-4-1-2 15,2 4-5-15,2-1 0 0,-1 1 2 16,2 3-1-16,1 2 3 16,-1 6-3-16,3 3 0 0,-5 4 1 15,3 4 3-15,-3 3 0 0,-3 3 1 16,0 6 2-16,-2-3-1 0,-1-1 0 15,-2-3 0-15,-1-3-1 0,-1-1 0 16,-1-1-1-16,0-6 0 0,0-2 0 16,0-3-1-16,0-3 2 0,-1-5 2 15,1-2 0-15,-2-1 17 0,2-4 21 16,0-8 11-16,-2-3-44 0,1-6-8 16,1-5 0-16,0-8-2 0,3-6 2 15,2 4 2-15,3 4 1 0,1 8 2 16,1 6 1-16,-1 1 3 0,5-3-5 15,1 5-2-15,0 2 1 16,-2 2 1-16,4 1-2 0,-2 3-2 16,0 4 0-16,1 1-3 0,-2 2-3 0,2 5 4 15,-2 2 0-15,-1 7 2 0,-2 1 2 16,0 4 2-16,-1 3 4 0,-4 0-2 16,2 1-2-16,-2 1-1 0,-3-1 0 15,2-2-1-15,-2 1-2 0,-1-2-4 16,1-1-20-16,-1-2-15 0,-1-2-24 15,1-1-40-15,-2-2-35 0,0-3-45 16,2-2-79-16,-1-5-44 0</inkml:trace>
  <inkml:trace contextRef="#ctx0" brushRef="#br0" timeOffset="11780.32">12833 4424 139 0,'0'0'212'0,"0"0"-141"15,0 0 13-15,0-21-25 0,0 13-42 16,0 0 11-16,0 0-13 0,0-1 3 16,-1 0 1-16,-1 1 13 0,2 2 6 15,-2 0-2-15,2 1-13 0,-1 0-14 16,-1 2-8-16,2 2-1 0,0-1-5 15,-2 2-5-15,1 0-12 16,1 3-21-16,0 2-35 0,-2 5 48 16,2 6 30-16,0 3 3 0,0 3-3 15,2 2 2-15,4 0 0 0,2 2-1 16,2-1 2-16,4 0 10 0,2 0 20 16,1-3 4-16,3-1-6 15,0-2 10-15,0-3 8 0,0-2 20 0,0-4 12 16,0-4-8-16,-2-3-1 15,-1-2-8-15,2-1-11 0,-3-2-10 0,-1-7 0 16,-2-5-9-16,0-4-14 0,1-4-20 16,-3-3-4-16,-2-1-13 0,1 2-9 15,-4 2-4-15,-1 2-1 16,0 4-11-16,-1 1-32 0,-2 2-9 16,0 2-11-16,-1 2-16 0,2 0-20 15,-3 2-26-15,5-1-50 0,-2 2-36 16</inkml:trace>
  <inkml:trace contextRef="#ctx0" brushRef="#br0" timeOffset="12143.4">13391 4083 513 0,'0'0'146'16,"0"0"-49"-16,0 0 1 0,12-34-66 0,-10 26-22 16,-1 2 2-16,1 1 0 0,-2 3 9 15,0 2-9-15,0 0-12 0,0 2-11 16,0 5-15-16,-2 7 26 0,-1 8 11 15,-1 4 14-15,2 11-15 0,-2 9-2 16,0 6-1-16,3 3 0 0,-1-6-2 16,2-5-2-1,0-4-3-15,0-1-6 16,3-3-33-16,-1-6-15 0,1-5-5 0,0-7-13 0,3-2-5 16,-1 3-49-16,8 1-58 0,-2-2-44 0</inkml:trace>
  <inkml:trace contextRef="#ctx0" brushRef="#br0" timeOffset="12465.73">13701 4032 524 0,'0'0'103'0,"0"0"-8"15,0 0 10-15,0 0-75 0,0 0-15 16,0 0 6-16,0 0-21 0,3-19-16 16,-2 29-4-16,-1 6 20 0,2 5 27 15,0 10-1-15,0 10 1 0,3 8-10 16,-2 1-4-16,-1-3-3 16,1-5-2-16,1-5 3 0,-1 2 7 15,0-1-8-15,-1-1-2 0,2-1-2 0,-1-3-5 16,0-4 0-16,0-6-1 0,-1-4-8 15,1-3-29-15,0 3-28 0,-1-1-37 16,3 3-39-16,-2-6-99 0,0-5-127 16</inkml:trace>
  <inkml:trace contextRef="#ctx0" brushRef="#br0" timeOffset="13628.35">14985 4357 185 0,'0'0'105'0,"0"0"-36"0,0 0 55 16,0 0-31-16,0-19-51 0,0 13 18 16,0 0-14-16,-1 0-3 0,1 0-5 15,-1-3-3-15,-2 2-10 0,2 0-3 16,0 0 0-16,-3 1-7 0,0-1-4 31,-1 1 0-31,-2-1-11 0,1 1 0 0,-5 0-7 16,0 3-3-16,-2 1-11 15,-3 2-3-15,-1 0 3 0,-2 4 4 0,-1 4 0 0,0 5-4 16,2 3 5-16,2 4 9 0,-1 3 5 16,5 4 0-16,1 1 2 0,3 2 4 15,3-1 6-15,1 2 6 0,2-3 4 16,2 1 2-16,0-1 4 0,3-5-3 16,2-2-4-16,0-3-1 0,1-4 0 15,-1-4 10-15,3-2 11 0,-2-5 13 16,2-3 20-16,3-4-14 0,-1-5-22 15,2-2-11-15,1-1-6 0,-2-3-4 16,2-2-3-16,1-1-5 16,-3-1 4-16,2 0 4 0,-2 0-4 15,0 0-11-15,0 2-63 0,-3 1 63 16,0 0 21-16,-2 2-21 0,2 2-8 16,-4 2 6-16,-2 4-2 0,0 2 2 15,-2 3-1-15,0 1-9 0,0 0-11 16,0 5-27-16,-2 4 4 0,1 3 39 15,0 2 7-15,0 1 0 0,1 2 2 16,0-1 0-16,2-1 3 16,1-1 2-16,1-1 4 0,0-3-4 0,1-1 3 15,0-2 4-15,0-2 4 16,0-3 2-16,2 0 1 0,0-2 3 16,4-4-4-16,0-4-13 0,1-1-1 15,0-2-2-15,2-2-1 0,0-1-3 16,-1-1-2-16,4-1-1 0,-1-1 2 15,-1 1-3-15,-2 2 0 0,0 0 0 16,-1 2 2-16,-3 3-1 0,0 0-1 16,-2 4-2-16,-1 2-1 0,-3 0-5 15,0 3-6-15,-1 1-11 0,5 6-4 16,0 5 6-16,3 3 15 0,-1 5 4 16,1 1-4-16,-1 2 12 0,-1 0 2 15,0-1 0-15,1-1 2 0,-2-1-3 16,-1-5 5-16,0-1-3 0,1-4-1 15,-4-1 2-15,0-4 1 0,-2-4 4 16,1-1 12-16,0-3 13 0,3-6-3 16,2-2-18-16,1-5-12 0,2-4-1 15,-1-3-8-15,2-2-3 0,1-1 2 16,0 1-2-16,2 3 3 16,-1 2 6-16,2 2 1 0,-1 4 1 0,1 3-4 15,-2 2 0-15,-2 4 0 0,2 1-4 16,-2 4 1-16,2 2-2 0,-3 7-4 15,2 5-2-15,-2 4 7 0,-2 3 2 16,-1 3 1-16,-2 0 5 0,-2 0-3 16,-1 0-44-16,1-4-52 0,-2 1-39 15,4 2-39-15,-1-7-84 16,1-2-75-16</inkml:trace>
  <inkml:trace contextRef="#ctx0" brushRef="#br0" timeOffset="14097.11">15944 4488 186 0,'4'-4'125'0,"0"-2"-20"16,-2 0-23-16,3 0-33 0,-4 1-8 15,0-1 0-15,-1-1 10 16,0 0 6-16,0-2-2 0,0 0-4 15,0 0-7-15,0-2-4 0,-1 2-10 16,-3-1-18-16,0-1-8 0,1 2-4 16,-3 0-7-16,-1 0 2 0,0 2-5 15,-4 0-6-15,1 3-7 0,-3 1-9 16,0 3-10-16,-1 5-8 0,-1 3 11 16,1 6 8-16,-1 4-3 0,5 1 10 15,1 5 12-15,2-2 2 0,2 2 9 16,3-1 1-16,2 1 6 0,0-2 6 15,5 0 17-15,1-3-5 16,4-4 10-16,0-1 10 0,0-4 7 16,4-5-4-16,1-2 6 0,2-3 0 15,-1-3-19-15,0-4-7 0,0-5 9 16,0-4 7-16,-2-5-2 0,3-11 0 16,-2-12-7-16,1-13-8 0,-1-2-10 15,-1 2-14-15,-3 8-2 0,-1 8-4 16,-2 7-1-16,-2 6 3 0,-2 7 0 15,-2 5-1-15,1 2-9 0,-1-3-18 16,2 0-16-16,-1-3-21 0,1 4-33 16,2-5-48-16,0 5-74 0,-1 1-158 0</inkml:trace>
  <inkml:trace contextRef="#ctx0" brushRef="#br0" timeOffset="14866.61">17282 4402 366 0,'0'0'165'0,"0"0"-90"15,0 0 26-15,9-14-15 0,-8 8-23 16,1 1-19-16,-1-2 9 0,0 1-5 15,0 1-17-15,-1-2 1 0,1 1-3 16,-1-1-4-16,0 0-3 0,0 0-1 16,0-1-9-16,0 0-7 0,-1 0 2 15,-2-1-3-15,0 0-4 0,-3 0-6 16,-2-1 0-16,-2 1-2 0,-3 0-6 16,-2 4-3-16,-5 0-9 0,0 4-7 15,-4 1 4-15,-2 4-3 0,-3 6-24 16,1 5 9-16,1 3 12 0,3 4-8 15,2 5 1-15,3 1 0 0,5 2 13 16,2 0 12-16,5-1 17 0,2-1 0 16,2-1 12-16,2-2 27 0,1-1 0 15,1-5 15-15,2-1-8 16,2-3 2-16,2-6 5 0,3-3 3 16,0-3 0-16,2-3 0 0,3-2-23 15,2-5-22-15,0-3-8 0,3-5 1 16,0 0-1-16,-2-3-2 0,2-3-1 15,-1 1 0-15,0 2 0 0,-3 2-1 16,-1 2-1-16,-2 4-1 0,-2 1 2 16,-4 3-3-16,-2 2 0 0,-3 2-2 15,-1 2-7-15,0 0-19 0,-1 4-21 16,0 4 23-16,0 4 26 0,0 1 4 16,0 2 5-16,-2 2-2 0,2-1 7 15,0-1 15-15,0 2-2 16,2-3 4-16,1 0-1 0,2-2-4 15,2 1 5-15,0-2 2 0,2-3-2 16,2-1-2-16,2-4-4 0,1-1-19 16,4-2-2-16,-1-6-46 0,1-2-39 15,2-3-31-15,-3-5-31 0,8-13-59 16,-5 2-78-16,-5-1-171 0</inkml:trace>
  <inkml:trace contextRef="#ctx0" brushRef="#br0" timeOffset="15101.39">17625 3981 617 0,'0'0'124'0,"0"0"-23"0,0 0-24 16,5-1-77-16,-3 6-4 0,2 3-2 16,-1 6 6-16,0 7 3 0,-2 8 18 15,-1 13 31-15,-2 9 0 0,-4 4-14 16,1-4-9-16,0-5-12 0,-1-6-1 15,2-1-13-15,0 1 0 0,1-1-3 16,2-3-26-16,0-5-24 0,1-6-33 16,1-8-41-16,5 4-64 0,1-2-146 15</inkml:trace>
  <inkml:trace contextRef="#ctx0" brushRef="#br0" timeOffset="15570.23">18216 3942 546 0,'0'0'37'0,"0"0"-19"0,0 0 84 16,0 0-76-16,0 0-26 0,0 0-10 15,0 0 10-15,10 17 3 0,-9 0 17 16,-1 7 6-16,0 4 2 0,-4 2-3 16,-1 11 2-16,-3 8 6 0,0 6-1 15,1 1 1-15,0-6 12 0,1-7-9 16,-1-3-11-16,2-3-3 0,1-7-9 15,-1-5-2-15,3-8-5 0,-1 0-1 16,0 0-1-16,1 3 4 16,-1 0 7-16,1-5 1 0,0-2-1 15,1-5-5-15,1-3-3 0,0-3-2 16,0 0 4-16,4-2 10 0,1 0 18 16,3 0 0-16,2-3-15 0,4-3-22 15,0 0-1-15,3-1-27 0,-1-2-19 16,2 1-13-16,-2 0-18 0,1-2-9 15,-2 1-5-15,0-2-17 0,0-3-49 16,-1 2-106-16,-6 1-76 0</inkml:trace>
  <inkml:trace contextRef="#ctx0" brushRef="#br0" timeOffset="15757.91">18113 4364 770 0,'0'0'118'16,"0"0"29"-16,0 0-47 0,0 0-77 16,47-18-19-16,-24 11-4 0,2-1 0 15,3 0-1-15,2 1-15 0,1-2-36 16,8 0-44-16,4 2-22 0,8-1-32 16,-2 3-28-16,-2 1-54 0,-15 3 5 15</inkml:trace>
  <inkml:trace contextRef="#ctx0" brushRef="#br0" timeOffset="16498.12">18673 4385 290 0,'0'0'147'0,"0"0"-82"16,0 0 72-16,0 0-68 0,0 0-39 16,0 0-16-16,0 0 2 0,0 0 9 15,5 15 15-15,0-15 4 0,2 0-1 16,3 0-13-16,0-2-20 15,1-1-6-15,3 0 1 0,-3-1 1 0,2 0 3 16,-3-2-4-16,0 1-4 0,-3 0-1 16,-2 1-3-16,0 0 1 0,-3-1-6 15,-1 0-15-15,-1-2 10 0,0 1 2 16,-1 0 0-16,-1-1-2 0,0 1-5 16,-3 0 4-16,-1 0-1 0,-1 2-15 15,-3 0-2-15,-4 4-1 0,1 0 2 16,-2 4-3-16,-1 5-1 0,0 4 14 15,0 2 15-15,1 5 3 0,3 2-4 16,2 0 2-16,2 4-13 0,3-3 15 16,3 3 6-16,2-1 2 0,0 0 28 15,5 0 14-15,2-1 4 0,3-1-14 16,3-3 2-16,2-1-9 16,0-5-7-16,3-3-12 0,-1-4-1 15,0-4 7-15,0-3 16 0,-1-1 25 16,-3-5 3-16,1-4-23 15,-1-4-24-15,0-4-14 0,-1-2-2 16,-1-5-9-16,2-7 1 0,-3 2-6 0,0 1 6 16,0 2 9-16,-3 7 1 0,1 0 5 15,0 3-2-15,-1 4-1 0,0 1 2 16,-1 3 3-16,-2 4-1 16,1 0 0-16,1 1-1 0,-1 3-4 0,0 1-1 15,3 1-5-15,2 6-5 0,1 4 4 16,1 6 6-16,1 3 0 0,-1 2 0 15,0 1 2-15,-2 1 1 0,0 1-1 16,-1-3-2-16,-1 0-6 0,-3-2-22 16,-2-2-10-16,-3-1-13 0,0-4 13 15,-7-1-3-15,-2-6 5 0,-2-3 18 16,-2-3 15-16,-2-1 3 16,1-5 23-16,-1-1 45 0,4-2 16 15,1-3-26-15,1-5-9 0,3 0-11 16,3-3-3-16,3 1-4 0,2 1 9 15,6-1-3-15,5 2-5 0,2 0-16 16,5 1-4-16,4 2-3 0,1 3-6 16,5 1-2-16,8 2-1 0,4-1-6 15,7 2-52-15,1 2-51 0,-3 0-46 16,-4 2-46-16,-15 2-63 0,-4 0-130 0</inkml:trace>
  <inkml:trace contextRef="#ctx0" brushRef="#br0" timeOffset="17030.97">19481 4436 382 0,'0'0'158'0,"2"-1"-74"0,1-3-1 15,2 0-80-15,1-1-3 0,-1 0-7 16,2 1 5-16,0-1 2 0,1 0 8 16,1 3 8-16,0-1 3 0,1 1-16 15,1 2-2-15,0 0 3 0,-1 3-1 16,3 3-1-16,-1 4 1 16,0 2-3-16,1 2 0 0,-2 2-3 15,1 1-1-15,-3 0-3 0,-2 2 6 16,0-2 1-16,-1-1 0 0,-2 1 11 15,-2-6 19-15,1-1 8 0,-2-4 3 16,0-2 3-16,0-3-6 0,-1 0 8 16,2-1 14-1,1-2 3-15,3-4-8 0,3-2-37 0,1-5-13 0,2-2-1 16,3-3-3-16,0-1 2 0,2-1-3 16,1 1 1-16,-1 2 3 0,1-1-1 15,0 3 5 1,-1 2-7-16,-2 1-1 0,0 3 0 0,-1 2-3 0,-1 4-1 15,-1 2 0-15,-1 3-2 0,-1 5-1 16,0 5 2-16,0 4 5 16,-4 2-5-16,1 4 5 15,-4 0 4-15,-1 2 3 0,0 1-5 0,-1 1 2 16,1-1-4-16,1-1-28 0,1-2-30 16,0-3-43-16,4-1-64 0,2-5-42 15,-1-5-163-15</inkml:trace>
  <inkml:trace contextRef="#ctx0" brushRef="#br0" timeOffset="17634.88">20431 4521 57 0,'0'0'132'0,"0"0"-41"0,0 0-2 15,0 0-52-15,8-18 6 0,-6 13-11 16,0 1 9-16,-1 0 14 0,1-1 12 16,0-1-2-16,0 0 12 0,1 1 1 15,1-2-9 1,-1 1-17-16,-1-1-16 0,1-2-10 0,0 0-4 16,-2 1-7-16,1-1-9 15,-2-1-1-15,0 2-5 0,0-1 0 16,-2 1-5-16,-1 0-27 0,-3 2 7 15,-4 3-23-15,0 2-4 0,-4 2 5 16,-4 6 4-16,0 5 22 0,-2 3 17 16,0 5 3-16,3 3-2 0,0 3 3 15,3 1 2-15,1 2 3 16,5 0 17-16,2-2 10 0,4 1 11 16,2-3 3-16,3-1-2 0,4-3-4 0,2-5 6 15,2-2-6-15,2-5 3 0,1-4-1 16,2-5 1-16,1-1-11 0,0-6-20 15,1-1-12-15,0-6-11 0,2-4-33 16,1-2-15-16,-2-1 9 0,0 1 13 16,-3 1 10-16,0 2 10 0,-3 3 16 15,-2 1 1-15,-2 3 1 0,-3 5 3 16,-3 1 2-16,-2 3 3 0,-1 1-8 16,0 2-1-16,-2 4-7 15,-3 3 7-15,0 5 24 0,-1 2-7 16,-1-1 2-16,2 2 14 0,1 0 7 15,-1 0-8-15,4-1-3 0,1 0 3 16,1-1-1-16,5 1-2 0,1-5-5 16,5-1-8-16,1-3-3 0,4-5-13 15,1-2-23-15,4-1-42 0,1-5-43 16,1-2-49-16,11-9-49 0,-7 2-73 16,-4-3-127-16</inkml:trace>
  <inkml:trace contextRef="#ctx0" brushRef="#br0" timeOffset="18013.41">21081 3926 368 0,'0'0'66'0,"0"0"-39"16,0 0-15-16,6 1-12 0,-4 7-13 16,-1 4 9-16,0 4 4 0,-1 6 3 15,-2 9 13-15,-5 13 21 0,-5 14 0 16,-1 5-4-16,1-5 3 0,-1-2 1 16,4-9 15-16,0-1 5 0,1 0 18 15,-1-2-7-15,2-2-14 16,1-3-18-16,3-3-9 0,1-8-6 0,2-8-7 15,0-4 1-15,1-6 9 0,3 3-6 16,3 0 1-16,2-2-1 0,4-3 4 16,1-2-5-16,5-3-7 0,-1-3-10 15,3 0-19-15,1-6-19 0,1-2-34 16,1-3-29 0,-1-4-46-16,5-8-47 0,-5 2-31 0,-7 0-51 0</inkml:trace>
  <inkml:trace contextRef="#ctx0" brushRef="#br0" timeOffset="18313.24">21114 4455 277 0,'0'0'267'16,"0"0"-149"-16,0 0-1 0,0 0-57 16,0 0-25-16,0 0-27 0,35-12-8 15,-22 8 0-15,3 0 0 0,-1 0 4 16,2 0 1-16,1-1 5 15,-3 0 0-15,2-1-3 0,-1 0 1 0,1 1-4 16,0 1 1-16,-1 2 7 16,-2 0-8-16,0 2-4 0,-1 0-1 0,-2 2 0 15,0 3 1-15,-2 2 5 0,-2 3 14 16,2 3 0-16,-3 1 13 0,-1 6-1 16,0 1-1-16,-2 3-10 0,1 2-10 15,1 0-5-15,0-1-4 0,0 1-1 16,1-3-24-16,1-2-42 0,2-2-48 15,5-3-92-15,-2-4-160 0</inkml:trace>
  <inkml:trace contextRef="#ctx0" brushRef="#br0" timeOffset="18460.21">21527 4353 797 0,'0'0'120'0,"0"0"-78"16,0 0-28-16,0 0-14 0,0 0-102 16,0 0-110-16,11-32-173 0</inkml:trace>
  <inkml:trace contextRef="#ctx0" brushRef="#br0" timeOffset="18835.25">21833 4521 487 0,'0'0'55'0,"0"0"31"0,0 0-7 16,0 0-79-16,25-43-21 0,-21 29-17 16,0 0-6-16,-3 2 44 0,4 3 4 15,-3 0 15-15,-1 3 17 0,-1 2-22 16,0 3-14-16,0 1-8 0,0 1-18 15,0 6-34-15,-1 5 51 0,-1 4 9 16,-3 5 0-16,4 4 1 0,-1 0 0 16,1 0 0-16,1 1 3 0,0-3 21 15,2 0 24-15,2-2 8 0,3 0 7 16,0-3 25-16,1-3-12 0,4-3 2 16,0-3-9-16,1-2-18 15,4-3-18-15,0-4-13 0,2 0-11 16,1-4-9-16,0-3-1 0,2-2-39 15,0-5-33-15,1-3-12 0,-3-2-22 16,0-3-35-16,5-10-49 0,-6 5-94 16</inkml:trace>
  <inkml:trace contextRef="#ctx0" brushRef="#br0" timeOffset="19211.09">22234 4474 224 0,'0'0'107'0,"0"0"50"0,0 0-50 16,0 0-32-16,0 0 8 0,0 0-12 15,18 11-4-15,-9-11-9 0,3 0-22 16,1-3 3-16,1-1-18 0,2 1-5 16,-1-2-3-16,1 0 1 0,-1-1 4 15,2-1-6-15,0-2-5 0,-1 1-7 16,-1 0 2-16,-3 1-2 0,-2 0-4 15,-3 2-2-15,-2 0-1 0,-3 3-6 16,-1 2-1-16,-1 0-8 0,-4 2-10 16,-7 8 7-16,-2 1 16 0,-7 7 9 15,-2 3 8-15,1 3-4 16,0 1 1-16,3-1 8 0,3 0 15 0,4-4 10 16,3 0 13-16,4-2 13 15,4-2-2-15,2 0-8 0,10-2-7 16,4-2-1-16,6 0-7 0,9-3-15 15,11 0-10-15,12-1-11 0,5-1-3 16,1-1-16-16,-3-2-39 0,-4-3-56 16,0 1-84-16,-13-2-99 0,-6 0-235 15</inkml:trace>
  <inkml:trace contextRef="#ctx0" brushRef="#br0" timeOffset="21425.04">3652 5521 54 0,'0'0'154'0,"0"0"-13"0,0 0-31 15,-1-22-29-15,0 16-6 0,0-1-34 16,1 1-15-16,-1 1 10 0,0 1 1 15,0 0-3-15,0 3 3 0,1 0 2 16,-1 1-3-16,1 0-4 16,0 0-25-16,0 1-7 0,0 4-21 15,0 5-2-15,4 9 23 0,-2 10 4 16,1 18 5-16,-2 15-1 0,-1 4 6 16,0 3-6-16,-1-6-6 0,-2-8 4 15,0-4-6-15,0-3 0 0,-2-5-11 16,1-2 5-1,1-6 2-15,-1-6 4 0,0-8 0 0,1-3 0 0,0-7 0 16,0 2 0-16,0-1-1 0,1-4-7 16,-1-2-21-16,3-6 22 0,0 0 7 15,0-9 17-15,1-7-17 0,4-4-4 16,2-11 0-16,4-10 2 16,5-8 2-16,1 0 11 0,2 6 10 15,-2 9 9-15,-3 12-5 0,-3 6-3 16,1 3-16-16,0-2 5 0,1 0 26 15,2 2-22-15,-3 0-5 0,-3 5-6 16,-3 3-4-16,-2 3-4 0,-1 2-4 16,-1 3-4-16,0 4-4 0,2 6 5 15,-1 3 9-15,-2 4 2 0,-1 4 0 16,0 0 1-16,0 2 0 0,0-2 2 16,0 2-3-16,0-4 0 0,0 1 1 15,3-2-1-15,0-1 1 0,0-2 0 16,1-3 2-16,-1-2-1 15,2-3 3-15,-1-2-3 0,0-2 3 16,3-2 0-16,-2-1 4 0,0-3 4 16,0 0 12-16,1-1 9 0,1-5 0 15,1-1-8-15,1-6-8 0,-1-1-2 16,4-1-4-16,-1-1-2 0,-1-3-4 16,1 4-3-16,-2-1 2 0,-1 1-3 15,0 4 1-15,-3 2 1 0,-1 2-2 16,-2 3-2-16,-1 2-1 0,-1 2 1 15,0 0-5-15,0 0-8 0,0 3-13 16,0 4-10-16,0 5 15 0,1 2 14 16,2 3 0-16,1 1-4 0,1-1 6 15,2 0 3-15,-1-1 2 0,2-2 1 16,2 0 0-16,-1-3 5 0,0-1 6 16,-1-3 6-16,1-1-2 0,-2-3 4 15,1-1 1-15,-1-2 2 0,2-4 4 16,1-3-7-16,0-2-12 0,2-2-4 15,-2-3 0-15,0-1-2 0,1 0 2 32,-2-4-1-32,-1 1-2 0,0-1-2 0,0 1 1 0,-2 1 0 0,-1 3-6 15,0 1 2-15,-2 4-1 0,-1 4 1 16,0 2 0-16,-2 0-6 16,0 3-4-16,0 1-10 0,0 6-18 15,1 5 14-15,2 7 25 0,1 5 3 16,2 9 0-16,2 14 1 0,1 6 0 15,2 5 0-15,0-5 0 0,-1-4 0 16,-1-8 1-16,-3 0-1 0,-1-4 2 16,-2-5 0-16,-1-8 3 0,-2-6 0 15,0-2 2-15,-2 1-1 0,-4 1 2 16,-2 1 4-16,-3-4 4 0,-7-4 4 16,-3-3-9-16,-4-3-5 0,-9-2-7 15,-6-3-19-15,4-6-43 0,2-3-53 16,6-4-63-16,0-13-74 15,6 3-127-15</inkml:trace>
  <inkml:trace contextRef="#ctx0" brushRef="#br0" timeOffset="22004.75">4587 6035 379 0,'-2'-3'130'0,"0"1"-23"15,1-2 61-15,-1 1-101 0,2-1-18 16,-1 2-22-16,0-2-7 16,1 2 7-16,0 1-18 0,0 1-8 15,0 0-1-15,0 1-16 0,0 5-1 16,4 4 17-16,1 6 1 0,1 6 4 31,3 10 5-31,-3 15-3 0,2 9 1 16,0 4-5-16,-1-3-1 0,0-7 0 15,-2-7-1-15,0-1 0 0,-2-2 2 16,0-4-1-16,0-7 0 0,-2-7-2 16,0-8 3-16,-1 0-2 0,0-1 3 15,0-2 3-15,0-2-2 0,0-3-3 16,-4-5 3-16,2-1 7 0,-2-7-8 15,1-4-1-15,-1-4 3 0,-1-6-5 16,-1-9-1-16,-2-16-8 0,-2-16 5 16,2-11 3-16,2-4 0 0,2 2-2 15,4 11 2-15,1 8 2 0,5 7 5 16,4 12 3-16,0 9-8 0,1 7 1 16,-1 8 20-16,1 1 11 0,6 1-10 15,2-1-14-15,3 2 7 0,0 4 3 16,-1 2 1-16,-2 4-12 0,1 5 1 15,-2 4-4-15,-2 4 1 0,-1 2 0 16,-5 4 1-16,-3 1-1 0,-4-2-4 16,-3 3 1-16,-3-1-1 0,-5-1-3 15,-2-1 0-15,-4-1-17 0,-2-2-17 16,-1-1-32-16,-4-1-33 0,2-4-48 16,-10 3-62-16,5-4-99 15,3-3-37-15</inkml:trace>
  <inkml:trace contextRef="#ctx0" brushRef="#br0" timeOffset="22431.94">5035 6089 485 0,'0'0'78'0,"0"0"-78"0,0 0 148 0,35-8-99 16,-25 2-24-16,-1 1-6 15,-2 1 1-15,-2-3 30 0,0 1-9 16,-2-2-7-16,1 0 7 0,-4-2 4 16,3 0-2-16,-3-2-18 0,0 2-24 15,-3-1-1-15,1-1-7 0,-2 4-3 16,-2 4-4-16,-2 0-12 0,-4 3-28 16,-1 2-4-16,-2 5 24 0,0 6 12 15,1 4 0-15,3 3 13 0,3 1 6 16,2 3-2-16,4-1 4 0,2 0 1 15,1-1 1-15,4-1 1 0,2-1 2 16,2-3 7-16,2-1 11 0,2-2 18 16,1-4 7-16,0-4 1 0,1 0-3 15,0-5 1-15,-3-4 1 0,2-3-14 16,-4-2-3-16,-3-5-4 0,-4-4-14 16,-2-3-12-16,-1-2-24 0,-5-4-38 15,-4 3-24-15,-2 1-14 0,-3 4-17 16,0 2-24-16,-3 6-53 0,-8 5-16 15,4 2-10-15</inkml:trace>
  <inkml:trace contextRef="#ctx0" brushRef="#br0" timeOffset="22964.18">5373 5585 502 0,'0'0'114'0,"0"0"-3"15,0 0-1-15,-3-42-65 0,3 37-20 16,-1 2-8-16,1 1 6 0,0 2-18 16,-1 0-5-16,1 7-33 0,0 6 7 15,0 6 26-15,0 12 4 0,1 11-2 16,0 10 0-16,0 4-2 0,1-2 0 16,0-4-3-16,-1-6-1 0,-1 1 4 15,0-2 0-15,0-2-3 0,-1-4 0 16,-1-8 3-16,1-5 2 0,1-6-1 15,-1-3 8-15,1 3 10 0,0-1 3 16,0 1-4-16,0-5 1 0,0-4-3 16,0-2-2-16,0-2-7 0,2-2 5 15,1-1 5-15,3 1 29 16,1-1-4-16,3-2-16 0,2 1 6 16,1-1-7-16,2 0-3 0,1 0-6 15,3-2-7-15,-1-3-6 0,-1 1-3 16,0-1-9-16,-1-1-16 0,1 1-16 15,-4 1-13-15,1-2-26 0,-4-1-37 16,0-1-38-16,-2 0-89 0,-4-2-147 16</inkml:trace>
  <inkml:trace contextRef="#ctx0" brushRef="#br0" timeOffset="23184.84">5298 6028 688 0,'0'0'120'0,"0"0"-37"15,0 0 21-15,0 0-59 0,38-24-5 16,-19 15-21-16,2-1 5 0,3 0 6 16,0-2-20-16,2 3-10 0,2-3 0 15,1 1-37-15,1-1-35 0,1 0-42 16,0 0-53-16,10-5-55 0,-6 3-72 15</inkml:trace>
  <inkml:trace contextRef="#ctx0" brushRef="#br0" timeOffset="23734.46">5794 5653 409 0,'0'0'111'15,"0"0"7"-15,0 0-34 0,0 0-64 16,0 0-1-16,0 0-19 0,0 0 0 16,0 0-20-16,-2 1 8 0,2 15 12 15,4 9 10-15,-1 8 1 0,2 13 0 16,0 12-5-16,-2 6-3 0,-1-4-1 16,-1-6 1-16,-1-9-3 0,0-3 2 15,0-1-2-15,0-2-1 0,0-9 1 16,0-6 1-16,0-6 0 0,0-4 4 15,0 1 6-15,0-1 14 0,1-2 2 16,0-4-8-16,0-6-9 16,1-2 2-16,1 0 7 0,2-4 27 0,1-7 11 15,2-3-41 1,2-8-16-16,3-10-4 0,2-8 4 0,2 1 6 0,-4 4 0 16,1 9 1-16,-3 7 7 0,2-3 1 15,3-1-4-15,1 2-6 0,-3 4-4 16,-1 2 3-16,-2 4 3 0,-4 4 3 15,-1 1 0-15,-3 4-5 16,-1 1-2-16,-2 0-3 16,3 1 0-16,0 0-4 0,-1 3-3 0,1 2-6 15,1 4 6-15,0 3 7 0,0 3 2 16,1 0-2-16,0 4 0 0,1 1 1 16,-1-1 0-16,0 4-1 0,0-2 2 15,0 1-2-15,1 0-1 0,0-1-5 16,-1-1-2-16,1-3-9 0,-1 2-17 15,-1-4-2 1,1-1-6-16,-1 0-14 0,1-2-10 0,-2-3-20 16,1-2-17-16,1-4-61 15,0-2-65-15,2-1 16 0</inkml:trace>
  <inkml:trace contextRef="#ctx0" brushRef="#br0" timeOffset="24176.49">6269 6103 226 0,'0'0'86'16,"0"0"91"-16,0 0-44 0,23 10-83 15,-13-7 11-15,4-2-26 0,-1 0 2 16,1-1 13-16,3 0 0 15,-1 0 17-15,4 0-12 16,0-1-6-16,0-2 2 0,1-1-16 0,-1-2-13 16,-2-1-2-16,1 1 1 0,-3-2-9 0,1-1-7 15,-4-2 3-15,1 0-6 0,-5-2-2 16,-2-1-13-16,-3 0-11 16,-3 0-15-16,-1 2-5 15,-2-1 12-15,-3 4-29 0,-4 2 26 0,-3 1-26 0,-4 5-39 16,-3 1 37-16,-1 7 43 0,-3 5 0 15,0 4 3-15,4 2 15 0,-1 4 2 16,3 1 34-16,1 4 27 0,3-2 5 16,1 1-18-16,5 0 9 15,2 0 3-15,2-4-8 0,3 0-13 16,1-3-12-16,4-2-8 0,3-3-12 16,2-1 1-16,6-6 2 0,2-3 0 15,5-3-10-15,10-2-41 0,11-8-59 31,10-5-72-31,-8 3-59 0,-7-1-171 0</inkml:trace>
  <inkml:trace contextRef="#ctx0" brushRef="#br0" timeOffset="24661.45">7174 6011 548 0,'0'0'37'0,"0"0"24"16,0 0 114-16,0 0-98 0,1-37-49 31,-1 26-15-31,0 0-12 0,-3 0-2 16,-2 1-6-16,-2 0-3 0,-5 2-2 15,1 2 4-15,-2 2-8 0,-3 1-6 16,-1 3-21-16,-3 2 8 0,-2 2-4 15,1 3-7-15,-1 0-6 0,0 1 14 16,2 0 22-16,4 3 16 0,1-2-1 0,5 2 3 0,3-2 1 0,1 0 8 16,3 1 4-16,2-1 6 15,1 0 3-15,2 2-2 0,5-1-4 16,2 1 2-16,4-2-6 0,1 2 0 16,2-2 8-16,2 1 7 0,2 0-1 15,-1-1-1-15,3 2 6 0,0-1 3 16,-2 1-5-16,0-1 0 0,-3 1-4 15,-2-1-7-15,0-1-4 0,-4 1-5 32,-2-2-6-32,-2 0 1 0,-4 1-2 15,-2 1 5-15,-1-2 4 0,-7 0 3 16,-3 1 5-16,-3 0-6 16,-5-2-4-16,-2 0-11 0,0-3 0 0,-3 1-39 15,-1-4-36-15,2 0-43 0,-7-1-46 16,4-4-51-16,5-1-150 15</inkml:trace>
  <inkml:trace contextRef="#ctx0" brushRef="#br0" timeOffset="25084.15">7289 6177 424 0,'0'0'187'0,"0"0"-54"0,0 0-33 15,38 2-89-15,-26-2 6 0,0 0 3 16,2-1-6-16,1-4 4 0,3-1-12 16,0-1 23-16,2-1 6 0,-2-1-1 15,2-2 9-15,-1 1-7 16,-3-3-9-16,-1 0-3 0,-5 3-6 16,-1-2-9-16,-3-1-5 0,-2 4-4 15,-4-4-4-15,0 2-16 0,-8 0-29 16,-3 0 12-16,-6 2-24 0,-1 3 16 15,-6 3-4-15,-1 3 16 0,-2 0 13 16,-1 1-17-16,1 6-6 0,-1 1-10 16,-1 6 24-16,3 2 8 0,0 2 19 15,4 4 2-15,3 0 11 0,4 0 33 16,3 3 8-16,5-2 19 0,3 2-7 16,4-3-11-16,2-1-14 0,4-3-7 15,4 0-4-15,2-4-15 0,4-1-4 16,3-3 2-16,2 0-6 0,3-6-5 15,3 0-28-15,2-4-49 0,8-4-44 16,10-5-47-16,-8 0-62 0,-2-2-140 16</inkml:trace>
  <inkml:trace contextRef="#ctx0" brushRef="#br0" timeOffset="25555.25">7919 5945 228 0,'0'0'180'16,"0"0"-106"-16,0 0 85 0,0 0-85 16,38-41-5-16,-33 33-11 0,-1 0-41 15,-2 1-4-15,-1 2 1 0,-1 0-6 16,0 2-8-16,-4-1-11 0,-4 4-10 15,-4 0 9-15,-3 0-4 0,-5 7 12 16,-2 0 4-16,-1 4-1 0,0-1-4 16,0 3-21-16,3 0 5 0,0 0 7 15,4-2 8-15,4 2 5 0,1-1 1 16,4-2 4-16,3 1 8 0,4-2 9 16,0-1 6-16,2 1 3 15,5 1-5-15,2-2-3 0,3 1-1 0,2 0 0 16,1-1-7-16,2-1 0 15,0 2 0-15,2-2 7 0,-2 1-3 16,0-1 0-16,-1 0 3 0,-1 0 2 16,-2 1 0-16,0-1 0 0,-3 0-4 15,-2 0-2-15,-1 1-10 0,-2 1 2 16,-1 0 2-16,-3 0 1 0,-1 1 1 16,-6-1 0-16,-5 2 2 0,-3-1 3 15,-5 0-2-15,-3 0-8 0,-2-2-7 16,0-1-1-16,2 0-46 0,-1 0-58 15,3-1-42-15,2-1-34 0,1-2-82 16,1-3-76-16</inkml:trace>
  <inkml:trace contextRef="#ctx0" brushRef="#br0" timeOffset="25713.56">8292 6281 650 0,'0'0'169'0,"0"0"-5"0,0 0-25 16,0 0-117-16,0 0-22 0,3 10-6 16,-10-9-79-16,-1-1-14 0,-2 0-106 15,-2 0-141-15</inkml:trace>
  <inkml:trace contextRef="#ctx0" brushRef="#br0" timeOffset="30222">2090 7906 41 0,'0'0'56'0,"0"-2"-4"0,0 2-4 16,0-1-1-16,0 1-2 0,0 0 2 15,0-1 6-15,0 1 12 16,0-1-19-16,0 0-7 0,1 0-1 16,-1 1 5-16,0 0-4 0,1-2-4 15,-1 2 3-15,0-1 0 0,0 1-2 16,0-1 1-16,0 1-6 0,0 0 3 15,0 0-9-15,0 0-16 0,0 0-1 16,0 0-8 0,0 1-3-16,-1 0-2 0,0 5-5 15,-1 1 10-15,-1 7 10 0,0 6 6 0,-1 5-7 0,-1 13-1 16,2 12-2-16,0 12 3 0,2 3 2 16,1-2 1-16,0-5-1 0,-3-9-8 15,0-2-2-15,0 0 1 0,-1-3 0 16,-1-1-2-16,0-3 1 0,-3-4-1 15,2-5-3-15,1-8-21 0,1-6-16 16,1 0-27 0,-1-1-29-16,-1-1-17 15,1 2-32-15,1-7-64 0,2-3-4 0</inkml:trace>
  <inkml:trace contextRef="#ctx0" brushRef="#br0" timeOffset="30597.25">2352 7982 528 0,'0'0'60'0,"0"0"21"0,0 0 25 15,0 0-30-15,16-34-14 0,-14 31-24 16,0 0 1-16,-2 2 8 0,0 1-22 16,0 0-20-16,0 2-5 0,0 5-11 15,0 6 11-15,-2 6 19 0,-1 13 13 16,-1 12-11-16,0 16-6 0,0 1-7 16,2-2-1-16,1-7-2 0,1-7 0 15,2-3-3-15,-1-4 2 0,1-1-3 16,1-2 0-16,-1-7-1 0,0-5-3 15,-1-7-25-15,0-2-11 0,1 1-13 16,-1 2-25-16,1-2-13 0,-1-4-16 16,2-2-25-16,1-6-91 0,-1-3-31 15</inkml:trace>
  <inkml:trace contextRef="#ctx0" brushRef="#br0" timeOffset="30880.02">2027 8424 435 0,'0'0'100'0,"0"0"15"15,0 0 6-15,0 0-42 0,0 0-23 16,0 0-8-16,16 5 62 0,-7-3-24 31,5 0-23-31,4-1-11 0,1-1-23 16,1-1-17-16,2-4-7 0,2 1-5 15,1 0-23-15,-2-2-33 0,3 0-56 16,1 2-54-16,15 0-42 0,-5 2-72 16,-4 1-76-16</inkml:trace>
  <inkml:trace contextRef="#ctx0" brushRef="#br0" timeOffset="31431.91">2735 8708 238 0,'0'0'109'16,"0"0"-15"-16,0 0 21 0,0 0-36 15,0 0-14-15,0 0-10 0,0 0 16 16,23-30 1-16,-22 26-6 0,0 2 3 16,-1 0-13-16,0-2-10 0,0 2-9 15,0-2-11-15,-1 1-8 0,0-1-18 16,-1 2-34-16,-1 0 33 0,-1-1-5 15,-3 2-9-15,1 1-24 0,-3 0-4 16,-1 4 5-16,-4 3-6 0,2 4 22 16,-1 6 8-16,2 2-4 0,3 1 6 15,1 3 0-15,4-1-6 0,2 1 6 16,1-1 6-16,3-2 5 0,1-1 1 16,2-3 0-16,3 0 3 0,-1-3 2 15,3 0 6-15,-2-5 6 0,3-2 7 16,0-4 10-16,1 0 12 0,4-2 0 15,-1-6 3-15,3-3-14 16,-3-3-13-16,0-1 2 0,-4-6 0 16,0-1 0-16,-5-4-11 0,-2-3-13 15,-4-3 0-15,-1-2-7 0,-1 4-2 16,-4 2 0-16,-3 5 0 0,-2 5-5 16,-2 3-4-16,-2 5-13 0,-3 3-16 15,-2 4 2-15,1 1-12 0,-1 4-7 16,3 0-20-16,1 2-26 0,2 1-19 15,0 4-63-15,4-3-23 0,3-1-2 0</inkml:trace>
  <inkml:trace contextRef="#ctx0" brushRef="#br0" timeOffset="31682.1">3421 8337 973 0,'0'0'107'0,"0"0"-87"16,0 0 61-16,0-2-81 0,0-3-12 15,1-1-137-15,3-8-62 0,-1 2-113 16</inkml:trace>
  <inkml:trace contextRef="#ctx0" brushRef="#br0" timeOffset="31838.91">3357 8714 901 0,'0'0'80'0,"0"0"28"0,0 0-48 16,0 0-60-16,0 0-65 0,0 0-193 16,0 0-126-16</inkml:trace>
  <inkml:trace contextRef="#ctx0" brushRef="#br0" timeOffset="36906.25">4910 8355 78 0,'0'0'109'15,"0"0"-30"-15,0 0-8 0,0 0-18 16,0-5 11-16,2 4-5 0,-1-1-26 15,0 0 10-15,0 0-2 0,1 1-12 16,-1 0 1-16,1-2-1 0,0 2 2 16,0 0 6-16,-1-2-4 0,0 1 0 15,0 0-2-15,-1 2 5 0,0 0-5 16,0-1-4-16,0 0-8 0,-2-1-13 16,-1 0-6-16,-1 1-7 15,-2-1-5-15,-2 2 4 0,-3 0-4 16,-2 2-1-16,-2 5 5 0,0 2 2 15,-2 3 2-15,1 2 4 0,-1 3-1 16,1 1 1-16,0 3 0 0,2-1 0 16,0 2 0-16,3-1 0 0,2 1 0 15,2-1 0-15,2 0 2 0,4-1-2 16,1-2 5-16,3-1 8 0,3-3 8 16,4-1 3-16,2-4 5 0,3-1 6 15,2-4 1-15,6-4 0 0,2-1-2 16,2-10-2-16,2-2-8 0,-3-2 1 15,0-5 0-15,-3-2 1 0,-2-1-8 16,-3-4-11-16,-3-8 5 0,-5-6-5 16,-4 6-6-16,-4 5-1 0,-4 6-5 15,-5 9-5-15,-3-1-8 0,-4 0-6 16,-4 3-12-16,-4 3-12 0,-1 5-12 16,-1 1-16-16,2 4-18 0,1 0-30 15,3 2-46-15,4 7-97 0,5-1 0 16</inkml:trace>
  <inkml:trace contextRef="#ctx0" brushRef="#br0" timeOffset="37414.17">5141 8315 252 0,'0'0'46'0,"0"0"-8"0,0 0 65 15,2-19-31-15,-2 16-34 0,0-1-17 16,0 3-9-16,0 0-4 0,0 1-8 15,0 1-23-15,0 6-13 0,0 5 34 16,0 4 1-16,0 4 2 0,4 5 9 16,2 0-10-16,1 3 3 0,2 0-1 15,2 1-1-15,0 0 5 0,2-2 10 16,4 0 16-16,0-2 21 0,3-3 12 16,0-2 14-16,0-5 8 15,4-2-9-15,-1-5-5 0,0-2-13 16,1-5-15-16,-3-1-7 0,-1-6 2 15,-2-2 3-15,-3-6 1 0,-2-4-5 16,-1-3-7-16,-2-10-17 0,-1-9-10 16,-2 4-5-1,0 5-4-15,-3 6-15 0,-1 6 4 16,1 1-12-16,0-1-13 0,1 4-13 16,1 2-9-16,0 3-30 0,1 2-39 0,1 3-53 15,10 0-22-15,-3 3-56 0,-1-1 0 16</inkml:trace>
  <inkml:trace contextRef="#ctx0" brushRef="#br0" timeOffset="38292.22">5752 8428 178 0,'0'0'58'0,"0"0"52"16,0 0-56-16,0 0-11 0,33-9-6 15,-22 4-28-15,0 2 24 0,2-2 1 16,1 0-4-16,1 1 14 0,1-1-11 16,-1-1-1-16,3 2-2 0,-2-1-6 15,-1-1 4-15,-1 3-10 16,0-1-5-16,-4-2 5 0,0 4 6 16,-1-4-5-16,-2 2-9 0,-2-1-5 15,-1-1 3-15,-3-2 2 0,-1 0 0 16,-1 0-1-16,-4 0 2 0,-1 2-7 15,-2 0 1-15,-5 1 0 0,0 0-5 16,-2 0 0-16,0 3-1 0,-2 0-1 16,2 1-1-16,-2 0-5 0,3 1 0 15,0 0-4-15,1 3 2 0,3 1 4 16,0 1-1-16,2 3 0 16,2 2-5-16,0 0-5 0,2 3 17 15,3 0 6-15,1 1-5 0,0 2-1 16,4-1-50-16,1 0 50 0,0 1 7 15,-1-2 9-15,1 2-7 0,0-1-9 16,3-1 0-16,0 0 0 0,1 0 9 16,1-2-1-16,2-1-1 0,1-2 6 15,2-1-6-15,-1-1 1 0,1 1 3 16,0-2 10-16,0 1 6 0,1 0-7 16,1-2 2-16,-1-1 5 0,1 1 2 15,-2-3-6-15,2 1 7 0,-1-3-7 16,0-1 1-16,0-3-10 0,-2-3-6 15,-1-2-1-15,0-3-3 0,-3-2-4 16,-1-1-1-16,-1-2 0 0,-1-1-5 16,-1-1-1-16,0 1-1 0,-1-1-1 15,3 0 4-15,-2 2-3 0,-1 0 4 16,1 2 1-16,0 1 3 0,0 4 0 16,-1 0 0-16,1 1-1 0,-1 4 1 15,-1 2-1-15,2-1 0 0,1 4-2 16,-1 3-1-16,1 4 3 0,1 3-2 15,1 4 3-15,0 5 0 16,-1 1 5-16,1 4 10 0,0 0-9 0,-3 1 1 16,0 2-3-16,-1-1-3 0,0-3 0 15,-1-1-1-15,-3-1-3 0,0-3-3 16,-1-3-7-16,-2-5-4 0,-3-2-2 16,0-3-19-16,-2-4-18 0,-1-1-6 15,-1-1 10-15,-1-6 21 0,1-3 18 16,0-3 13-16,0-5 4 0,2 0 1 15,1-6 3-15,4 2 5 16,2 0 4-16,0 1 13 0,7 2 14 16,2 1 6-16,5 1 2 0,1 2 5 15,3 0-10-15,4 1 1 0,1 1 4 16,5 3-3-16,0-2-19 0,0 4-21 16,1-1-9-16,-2 2-4 0,-2 1-37 15,-1 1-33-15,-1 1-27 0,1 1-57 16,0 3-39-16,10 0-38 0,-7 0-59 15,-2 0 37-15</inkml:trace>
  <inkml:trace contextRef="#ctx0" brushRef="#br0" timeOffset="38916.94">6906 8367 243 0,'1'0'113'0,"0"0"50"15,-1-3-73-15,1 1-49 0,0-3-11 16,1-1-18-16,-1 2-1 0,1-1 27 16,-1-1 6-16,0 1 21 0,-1 0-9 15,0 0-1-15,0-1 0 0,0-1-12 16,-1 0-13-16,0 1-5 0,-1-2-2 16,-1 0-9-16,1 1-5 0,-1 0-7 15,-3 0-2-15,2 0-5 0,-3 2 4 16,0 1-4-16,-3 1 2 0,-1 3-2 15,-3 0-7-15,-2 7-6 0,-1 1-9 16,0 6-5-16,0 2-17 0,3 2-5 16,1 3 2-16,0 1 1 0,3-1 22 15,3 1 12-15,2 0 8 0,2-1 9 16,2-2 0-16,1 1 8 0,1-1 24 16,3-2-3-16,3-4 8 0,1-2 3 15,0-4 1-15,0-5-11 0,3-2-5 16,-1 0-7-16,2-6-16 0,-2-2 11 15,-1 0 8-15,1-3 16 0,0-1-26 16,-1 0-6-16,-1-2-3 0,2-1-2 16,-2 0 0-16,0-2-1 0,-2 2-13 15,1 0-12-15,-1 1 1 0,-2 1-1 16,0 3-4-16,-2 3-1 0,-1 3 2 16,-1 1 7-16,-1 3 6 0,-1 0 7 15,-1 4 4-15,0 3 5 0,0 5 1 16,1 0 7-16,1 1 6 0,1 2-4 15,0 1 0-15,3-1 8 0,0 0 5 16,2 0 8-16,1-1 3 0,3 0 4 16,-1-2-15-1,3-1 15-15,2-2-12 0,0-4-4 0,1-2-8 0,1-3-3 16,0 0-11-16,-1-6-7 16,-1-1-20-16,1-1-14 0,-1-4-30 15,1 0-20-15,2-12-42 0,-3 1-87 16,-3 0-178-16</inkml:trace>
  <inkml:trace contextRef="#ctx0" brushRef="#br0" timeOffset="39184.28">7176 7958 417 0,'0'0'114'0,"0"0"45"0,0 0-33 0,14-15-54 16,-12 11-4-16,0 3-28 0,-2 1-6 15,0 2-23-15,0 8-10 0,0 5 32 16,0 6-5-16,0 11 20 0,0 10-13 16,0 8-23-16,0 1-10 0,0-1 1 15,0-5-3-15,0-6-1 0,0 1-1 16,0-4 0-16,0-7-11 0,1-3-29 16,2-7-6-16,0 0-14 15,0 2-23-15,3 3-25 0,3-1-34 16,8-4-61-16,1-6-122 0</inkml:trace>
  <inkml:trace contextRef="#ctx0" brushRef="#br0" timeOffset="39419.9">7521 8004 330 0,'0'0'109'16,"0"0"72"-16,0 0-40 0,0 0-65 15,0 0-26-15,0 0-50 0,0 0 9 16,1 10-9-16,-1 9 29 0,-1 5 3 16,-1 11 13-16,0 6 22 15,-3 9-23-15,2 2-6 0,-1-5-24 16,2-3-7-16,-1-7-7 0,2-8 0 16,0-6-6-16,0-3-22 0,1-1-21 15,0 3-7-15,1 4-28 0,3 1-34 16,11 2-44-16,-2-6-129 0,2-8-53 0</inkml:trace>
  <inkml:trace contextRef="#ctx0" brushRef="#br0" timeOffset="40377.83">8507 8365 500 0,'0'0'79'0,"0"0"-6"0,0 0 20 16,26-46-60-16,-14 28-24 0,4 3-3 16,-1-1-1-16,1 2 16 0,1 2-21 15,-2 1 1-15,-1 3 13 0,-1-1 25 16,-1 2-18-16,-2 1-2 0,2 2-10 15,-1 1-9-15,-1 2 2 0,0 1-2 16,0 1 4-16,-2 5 4 16,0 3-2-16,-1 6 4 0,2 5 2 15,-2 2 8-15,-1 4 10 0,-2 1 0 16,1 1 1-16,0-1-7 0,-1-2-4 16,0 1-9-16,-2-4-3 0,0 0-4 15,-1-3-2-15,2-2-2 0,-3-4 1 16,0-3-1-16,0-5-7 0,0-1-1 15,0-4-3-15,0 0 11 0,0-2 21 16,0-5-8-16,0-4 3 0,0-3 10 16,4-2-2-16,0-3-14 0,5-2-7 15,-2 0-3-15,3-1-2 16,1 1 0-16,2 0-6 0,0 1-6 16,2 2-1-16,-2 0-6 0,1 5 6 15,-2 2 6-15,2 2-1 0,-3 6 1 16,-1 1 1-16,2 2 4 0,-4 5-4 15,2 5-2-15,0 1 9 0,0 3-1 16,-2 3 1-16,0-1-2 0,0-1 2 16,-2 3 0-16,-1-4 1 0,0 0 3 15,-2-3-1-15,-2 0-2 0,1-2 0 16,-2-4 1-16,0-2 1 0,0 0 0 16,0-2 3-16,0-1-3 0,2-2-2 15,2-3-2-15,-2-1 2 16,1-2 0-16,3-1 3 0,-1-2 3 0,2 0 10 15,0 0 6-15,1-2 0 0,0-1 0 16,-2-1-2-16,4-2-13 16,1-1-3-16,0 0-4 0,0 1 0 15,1-1-7-15,0 3 6 0,0 4 0 16,-2 0 2-16,1 2 4 0,0 4 0 16,-3 1-5-16,1 3 0 0,0 1-3 15,0 5-2-15,-1 5 5 0,4 5 2 16,-6 3 7-16,1 3 14 0,-3 2-6 15,1 1-8-15,-5-1-1 0,1 1-4 16,3-3-3-16,-3-2 0 0,1 0-1 16,0-4-11-16,-1-3-26 0,1-2-22 15,-2-3-33-15,3-1-36 0,-2-3-40 16,6-3-47-16,-2 0-108 0</inkml:trace>
  <inkml:trace contextRef="#ctx0" brushRef="#br0" timeOffset="40756">9611 8386 325 0,'0'0'103'15,"0"0"-103"-15,21-15 123 0,-13 7-73 16,1-2-42-16,-1 0 0 0,-2 2 3 31,1-3 11-31,-2 2 15 0,-1-2 39 0,-4 2 11 0,2-1-34 0,-2 0-10 31,0 2-8-31,-2 0-18 0,-6 0-11 16,1 2-6-16,-3 0-14 0,-4 2-12 16,1 2-2-16,-3 2-14 0,-1 6-1 15,0 2 3-15,1 5 13 0,0 3 21 16,2 3 5-16,3 2 1 0,3 1 1 16,2-2 6-16,4 1 43 0,2-1-6 15,5-4-22-15,3 0 10 0,5-4-12 16,-1-2-4-16,5-3-1 0,-2-4 13 15,5-3 8-15,-2 0-4 16,2-2 0-16,-1-5 3 0,0-1 2 16,-3-5-11-16,0-2-8 0,-1-3-18 15,-5 1-4-15,-2-2-37 0,-2 4 3 16,-6 1-3-16,-2 1-41 0,-7 2-43 16,-1 2-31-16,-8 2-41 0,2 0-119 15</inkml:trace>
  <inkml:trace contextRef="#ctx0" brushRef="#br0" timeOffset="41273.87">10198 8364 250 0,'0'0'142'0,"0"0"10"16,0 0-31-16,0 0-53 0,0 0-57 15,14-37 3-15,-14 26-7 0,1 1 15 16,-1-1 2-16,0 0 11 0,0 1 2 16,-1-3-7-16,-1 2-4 0,-3 0-15 15,0-2-11-15,-2 4-2 16,0-1-6-16,-2 1-4 0,-2 4-4 15,0 1 4-15,-4 3 3 0,0 1-5 16,-5 5-15-16,3 5-26 0,-1 5-2 16,0 0 13-16,2 5 4 0,2 2 20 15,2 2 15-15,2 0 5 0,3 2 1 16,3-3 27-16,4 2 18 0,3-3 4 16,2-2-13-16,6-2-4 0,0-4-8 15,2-2-2-15,1-5 10 0,2-4 6 16,1-3 24-16,-1-2-8 0,1-4-8 15,1-3 3-15,-1-3-12 0,-4-3-7 16,-1-6-9-16,-1-3-7 0,-1-9-5 16,-1-11-5-16,-1-9-5 0,-5-3-3 15,-1 5-17-15,0 8 0 0,-2 11-19 16,0 7 1-16,0 8 7 0,0 1-37 16,0-3-19-16,0 2-21 0,3-1-24 15,1 1-39-15,1 4-66 0,3 3-33 0</inkml:trace>
  <inkml:trace contextRef="#ctx0" brushRef="#br0" timeOffset="41729.48">10328 8260 273 0,'0'0'69'0,"0"0"109"16,0 0-43-16,0 0-80 0,12 29-12 15,-4-24 34-15,1-4-14 0,1-1 25 16,4 0-7-16,0-5-3 0,-1 0-16 16,2-1-14-16,0 0-11 0,2-1-14 15,-1-2-9-15,0-1-4 0,1 2-5 16,-3-3-1-16,-1 0 1 0,1-2-4 16,-4 2 2-16,-2 0-3 15,-1-2-2-15,-2 1-22 0,-5 1-8 16,0 0-11-16,0 2-1 0,-9 0-12 15,-2 3-15-15,-7 3 11 0,1 3 14 16,-7 6 14-16,-1 6 5 0,1 2 11 16,2 6 8-16,0 2 6 0,0 0 2 15,6 4 1-15,-1-2 1 0,6 2 18 16,2-3 26-16,5 0 11 0,1-2-11 16,0-3 4-16,3-2-19 0,6-3 9 15,0-1 9-15,2-4-7 0,5-1-13 16,1-2-1-1,2-2-6-15,4-3-7 0,1 0-8 0,0-1-7 0,4-3-7 16,-3-3-42-16,3-2-42 0,0-2-53 16,10-15-59-16,-11 3-123 15,0-2-227-15</inkml:trace>
  <inkml:trace contextRef="#ctx0" brushRef="#br0" timeOffset="41997.1">10803 7782 466 0,'0'0'155'0,"0"0"-14"0,0 0-31 15,0 0-64-15,0 0-10 0,-2-16-36 16,2 21-5-16,0 7 5 0,5 7 25 16,-3 9 25-16,2 13 1 0,-2 10 10 15,2 2-9-15,-2 1-24 16,-2-5-6-16,3-5-6 0,-3 1-6 15,2-5-3-15,1-1-1 0,0 0-4 16,2-5-1-16,0-5-2 0,1-7-3 16,-2-7-26-16,1-1-31 0,2 1-27 15,2 0-34-15,4 2-40 0,8-2-62 16,-1-5-128-16</inkml:trace>
  <inkml:trace contextRef="#ctx0" brushRef="#br0" timeOffset="42761.25">12082 8278 332 0,'0'0'128'0,"0"0"-43"15,0 0-15-15,35-32-19 0,-22 24-32 16,1-1 5-16,2 1-7 0,1 1-17 16,-2 3 7-16,0-2-7 0,-5 5 34 15,2-1-7-15,-4 2 5 16,0 1-16-16,0 7-12 0,0 6 3 16,1 2 4-16,-1 9-5 0,-1 1-1 15,-1 4-1-15,2-2-4 0,-5-1 1 16,0-3 2-16,0 0 1 0,-1-5-3 15,0-1 7-15,-2-6-3 0,0-3 1 16,0-3 3-16,0-4 2 0,0-2 13 16,0 0 37-16,0-6 3 0,-2-2-29 15,2-4-18-15,0-3-2 0,3-3-8 16,5-3-1-16,0-3-1 0,3-4-4 16,1 1-1-16,1 2 2 0,2 0 7 15,0 4 7-15,0 0-6 0,0 6-5 16,0 0-4-16,2 3 2 0,-3 5-3 15,0 5-1-15,-1 2 1 16,1 0 0-16,-3 8-3 0,-1 5 1 0,2 4-3 16,-4 4 1-16,-1 4 3 0,-4-2-7 15,2 1-25-15,-1-2-17 0,-1-1-23 16,2-4-34-16,0 0-28 0,6 1-40 16,2-4-106-16,-4-4-44 0</inkml:trace>
  <inkml:trace contextRef="#ctx0" brushRef="#br0" timeOffset="43153.17">12926 8380 387 0,'0'0'174'0,"0"0"-70"16,0 0 11-16,0 0-59 0,35-41-15 16,-30 30-24-16,2-2-3 0,-2 1 0 15,2 2 13 1,-2-2 5-16,-1 1-5 0,1-1-5 0,-3 0-22 0,0 4 0 15,-2-1 2-15,0 2-2 0,0 2-17 16,-4-1-14-16,-4 2-5 16,-1 2-3-16,-1 2 18 0,-4 6-30 15,1 6 0-15,-4 3 12 0,1 4-2 16,0 3-3-16,2 1 12 0,3 3 22 16,3-2 10-16,3 2 5 0,4-4 37 15,1 2 14-15,3-5-4 0,5 1-6 16,4-5-1-16,1-3 1 0,4-5 4 15,4-1 9-15,0-5-8 0,-1-1 8 16,2-4-5-16,-3-2 8 0,-1-4 2 16,2-2-22-16,-3-3-24 0,-2-4-18 15,-3-2-9-15,-1-1-38 0,-6 0-23 16,-5 3-2-16,0 2-23 0,-9 2 2 16,-5 3-31-16,-4 3-30 0,-9 1-45 15,2 3-81-15</inkml:trace>
  <inkml:trace contextRef="#ctx0" brushRef="#br0" timeOffset="43608.18">13220 7863 531 0,'0'0'131'0,"0"0"-54"16,0 0 8-16,0 0-63 0,14-15-22 15,-14 15-3-15,4 2-14 0,-1 7-11 16,1 5 18-16,-2 8 10 0,-2 8 17 15,0 15 3-15,0 13-5 0,0 3-5 16,-2-3-1-16,0-3-4 0,0-10 3 16,2-2 18-16,-2-2 14 0,2-5 3 15,0-8-6-15,0-6 2 0,0-8-11 16,0-2 1-16,0 2-4 0,0-1-2 16,0-1-5-16,0-4-6 15,2-2 1-15,0-5 7 0,0 1 7 0,0-1 6 16,4-1 4-16,2 0-5 0,2 0-11 15,2-3-11-15,3-2-10 0,3-1 0 16,0-1-19-16,4-1-20 0,0-1-28 16,3-2-41-16,2 1-28 0,8-7-38 15,-8 4-80-15,-2-1-146 0</inkml:trace>
  <inkml:trace contextRef="#ctx0" brushRef="#br0" timeOffset="43795.32">13298 8204 664 0,'0'0'107'0,"0"0"-48"0,0 0 53 16,53-6-44-16,-28 4-50 0,10-1 1 16,5 0-7-16,7 1-5 0,2 0-7 15,-1 1-9-15,-6 1-68 0,2 0-57 16,-1 0-48-16,-8 0-175 0</inkml:trace>
  <inkml:trace contextRef="#ctx0" brushRef="#br0" timeOffset="44312.61">14708 8060 389 0,'0'0'105'0,"0"0"3"16,0 0-3-16,0 0-60 0,0 0-41 16,19-38 2-16,-17 33-1 0,-1 2-1 15,-1 0 0-15,0 3 5 0,0 0-9 16,-1 5-3-16,-3 6 1 0,1 4 2 16,-1 6 6-16,1 8-3 0,3 10 3 15,0 5 3-15,3-4 1 16,1-9 14-16,6-7 12 0,0-8 0 0,2 2-3 15,4 3 3-15,4 0 2 0,0-3-14 16,2-3 19-16,0-4-1 0,0-3 2 16,3-5 16-16,-3 0 1 0,-1-3-16 15,-2-3-8-15,-2-3-2 0,-1-4 7 16,-2-6-16-16,-3-6-25 0,-3-3-1 16,-1-8 0-16,-3 2-26 0,-4-1-20 15,0 2-9-15,-1 6-19 0,-3-2-27 16,-5 1-1-16,5 3-28 0,-1 2-56 15,2-2-56-15,2 6-43 0</inkml:trace>
  <inkml:trace contextRef="#ctx0" brushRef="#br0" timeOffset="44753.53">15377 8041 648 0,'0'0'124'0,"0"0"-124"0,0 0 125 16,0 0-63-16,0 0-39 0,13-23-23 15,-13 17-25-15,-1 0-11 0,-5 0-22 16,-3 1 11 0,-4 2 11-16,-1 1 13 15,-3 2 13-15,0 0 5 0,-3 4-6 0,2 2-31 16,-2-1-12-16,2 0-21 0,3 0-19 15,1 1 15-15,4 1 22 16,4-2 44-16,4 1 13 0,2 1 1 0,4 0 1 0,5 2 10 16,4 0 9-16,3 3 27 0,1-3-1 15,3 3 14-15,2-3 12 0,1 3-2 16,0-1 5-16,0 1-8 0,4 2-15 16,-2 2-30-16,3 1-3 0,0 2-4 15,-2 2-9-15,1 1 12 0,-2 2 10 16,0-2-3-16,-3 3-7 0,-5-3 10 15,-2 0-10-15,-6-1 2 0,-5-2-3 16,-4-3-7-16,-8-1-6 0,-8-2-3 16,-3-5-2-16,-6-2-16 0,-4-3-16 15,-1-1-16-15,0-2-24 0,-1-3-57 16,1-1-38-16,-5-8-23 16,7-1-101-16</inkml:trace>
  <inkml:trace contextRef="#ctx0" brushRef="#br0" timeOffset="45208.04">15790 8254 614 0,'0'0'98'0,"0"0"4"15,0 0-50-15,0 0-37 0,42-22-15 16,-28 16-6-16,0 1 0 0,1-1 6 16,-2 0 1-16,1 0 17 0,-2-1 6 15,0 1 10-15,-2-1-14 0,0-1-6 16,-2 0-7-16,2-3 4 0,-6 2 1 16,0-2-7-16,-3 1 0 0,-1 2-5 15,-1-1-4-15,-5 1-22 0,-4 0-17 16,-2 3 25-16,-1 2-13 0,-6 3 23 15,-5 3 0-15,-1 7 8 0,-1 5 4 16,-1 3 7-16,2 2 23 16,3 4-9-1,4-3-4-15,3 2 5 0,4-2 12 0,5-1 15 0,3 1 9 0,3-4 8 16,6 0-7-16,4-3-12 0,2-2-9 16,6-3-7-16,5-1-6 0,5 1-6 15,5-1-5-15,10-1-7 0,7-2-10 16,1 1-1-16,-1-3-36 0,-1-2-35 15,-9 1-42-15,1-2-59 16,-1-2-62 0,-10-2-138-16</inkml:trace>
  <inkml:trace contextRef="#ctx0" brushRef="#br0" timeOffset="45739.31">16631 7978 312 0,'0'0'142'0,"0"0"14"16,0 0-41-16,0 0-34 0,23-23-36 16,-19 16-31-16,-1 1-4 0,0-1 18 15,-2-1 7-15,2 2 20 16,-3-1 5-16,1 0 4 0,-1 0-11 16,1 0-16-16,-1 0 2 0,0-1-16 15,0 3 1-15,0-1-3 0,0-1-6 16,0 2-5-16,-2 0-3 0,-1-1-5 15,0 0-2-15,0 0-2 0,0-1 0 16,0 4 1-16,-1-1-1 0,0 3-3 16,-1-1-1-16,-2 2-3 0,-1 0-2 15,-2 4-1-15,-3 4 3 0,-2 5 3 16,0 4 2-16,-1 5 4 16,-3 5-1-16,0 10 1 0,-3 8 3 15,0 10-2-15,1 2 1 0,3-1 2 16,1-5-1-16,5-6-2 0,-1 1 2 15,0-2-2-15,3-1 0 0,1-2 4 16,1-4-5-16,2 0-6 0,2-4-11 16,2-5-5-16,2-8-14 0,0-6-12 15,0-2-5-15,0-2-23 0,0-1-29 16,3 0-34-16,3-6-25 0,-2-3-59 16,4-1-14-16</inkml:trace>
  <inkml:trace contextRef="#ctx0" brushRef="#br0" timeOffset="45943.25">16287 8334 723 0,'0'0'136'0,"0"0"9"0,0 0-67 16,0 0-35-16,35-16-21 0,-17 13 1 15,3 2 13-15,0 0-14 0,3-2-11 16,1 2-8-16,2 0-3 0,2 0-25 15,7 1-49-15,10 0-76 0,12-2-88 16,-9 1-155-16</inkml:trace>
  <inkml:trace contextRef="#ctx0" brushRef="#br0" timeOffset="46337.77">17024 8297 528 0,'0'0'104'0,"0"0"24"16,0 0-103-16,0 0-25 0,0 0 0 16,0 0-12-16,0 0-11 0,0 0 5 15,-24-13 1-15,18 15 8 0,-3 2-4 16,-2 5 8-16,2 0 3 0,0 6 4 16,1 1-2-16,1 2 1 0,3 3 0 15,1-2 4-15,3-1 3 0,0 0 14 16,5-2 7-16,4 0 11 0,0-3-3 15,2-1 6-15,3-5 1 0,-2 0-19 16,2-4 0-16,-3-2 25 0,1-1 15 16,0-2-23-16,-1-4-15 0,0-2-5 15,-1-1 7-15,-1-4-7 0,-1-1-9 16,1-2-10-16,-1 2-1 0,-2 1-1 16,1 0 1-16,-1 1 0 0,0 3 0 15,-2 0-2-15,0 0-7 0,-1-1-2 16,2 3 1-16,-2-1-6 0,-1 2-9 15,1 0-2-15,0 0-13 0,-1 2-17 16,-1-2-20-16,1 4-23 0,-1-1-28 16,2 1-74-16,0 1-104 15</inkml:trace>
  <inkml:trace contextRef="#ctx0" brushRef="#br0" timeOffset="46682.5">17395 7932 600 0,'0'0'101'0,"0"0"38"16,0 0-60-16,0 0-50 15,0 0-25-15,21 2-2 0,-15 11 8 16,-2 6 7-16,0 8 6 0,-2 9 5 16,-2 14-15-16,0 12 10 0,0 3 12 15,3-4-6-15,-2-8-22 0,2-10 1 16,-1-3 1-16,1 0-7 0,0-2 2 16,2-1 1-16,-1-2 0 0,2-8-4 15,-2-5 0-15,2-7-1 0,1-1-9 16,1 1-35-16,1 3-52 0,5-1-45 15,4 3-64-15,-1-6-112 0</inkml:trace>
  <inkml:trace contextRef="#ctx0" brushRef="#br0" timeOffset="47949.38">1920 10076 61 0,'0'0'65'0,"0"0"-3"15,0 0 31-15,0 0 1 16,0 0-14-16,7-33-2 0,-5 26 12 16,-1 0-3-16,0 0-18 0,-1-1-15 15,1 1-4-15,-1-2-2 0,1 1-4 16,-1 1-18-16,0 0-23 0,0 4-2 15,0 0 11-15,0 2 1 0,0 1-12 16,-1 0-1-16,0 5-2 0,-3 4-6 16,0 8 7-16,-3 14 1 0,-3 16 14 15,1 17-8-15,0 9-1 0,3 1 0 16,2-5-1-16,2-6-2 0,0-4 0 16,1-2 1-16,0-2-3 0,-2-7 0 15,0-3-2-15,1-6-26 16,-1-9-17-16,1-6-29 0,1-6-22 0,-1-3-40 15,2 5-23-15,0-2-49 0,0-4-17 0</inkml:trace>
  <inkml:trace contextRef="#ctx0" brushRef="#br0" timeOffset="48265.18">2124 10001 498 0,'0'0'85'15,"0"0"7"-15,0 0 0 0,0 0-30 16,0 0-35-16,0 0-27 0,1-12-3 16,-1 20 3-16,-2 5 0 0,1 9 46 15,-1 8-5-15,1 14-13 0,1 13-5 16,0 6 0-1,0 1-3-15,3-3-6 0,0-5 0 0,0-1-1 0,1-2-2 16,-2-3-3-16,0-5-6 16,-1-3-2-16,0-5 0 15,0-8-14-15,1-8-21 0,-1-6-8 16,-1-3-10-16,2 1-23 16,-1 0-29-16,1-2-45 0,1-3-38 0,-1-4-50 0</inkml:trace>
  <inkml:trace contextRef="#ctx0" brushRef="#br0" timeOffset="48475.35">1913 10543 432 0,'0'0'127'0,"0"0"-21"15,0 0 13-15,0 0-61 0,0 0-2 16,0 0 9-16,38 1 3 0,-19-1-12 16,4 0-45-16,2-4-11 0,2-1-51 15,2-1-81-15,14-4-60 0,-7 2-108 16,-3 2-66-16</inkml:trace>
  <inkml:trace contextRef="#ctx0" brushRef="#br0" timeOffset="49242.78">2601 10696 157 0,'0'0'143'0,"0"0"31"16,0 0-4-16,0 0-52 0,0 0-52 15,0 0-23-15,0 0 7 0,14-25 4 16,-13 22-10-16,-1-2 2 16,0 3-1-16,0-1-5 0,0-1-6 15,0 2-5-15,0-1-3 0,0-1-6 16,-1 1-9-16,-1-1 2 0,1-1-1 16,-1 1-2-16,0-1 1 0,0 0-1 15,0-1-2-15,0 0 1 0,0 0 0 16,-1-1 2-16,-1 0-6 0,-1 1-1 15,0 0-1-15,0 0-3 0,0 1-2 16,-1-2 1-16,-1 3-3 0,-1-2-5 16,-2 3-6-16,-2 2-9 0,-1 1-96 15,-2 0 115-15,-4 3 5 0,2 4-5 16,0 1-13-16,0 2-24 0,2 4 1 16,0 2-5-16,3 2 12 15,3 3 12-15,0 0-19 0,6 1 12 16,1-1 12-16,2 0 17 0,0-3 2 15,0-1 11-15,4-1 15 0,0-2 0 16,2-3-1-16,0-1 2 0,0-2 8 16,0-3-7-16,1 0-1 0,2-4 3 15,0 0 1-15,1-1-4 0,1-2 5 16,1-3-4-16,1 0-9 0,-1-1 2 16,-2 0 4-16,2-2 6 0,-2 0 4 15,-1-1-6-15,2 0-15 0,-2 0-10 16,0 1-4-16,-4 1-1 0,3 0-1 15,-4 1-1-15,-1 2-5 0,-2 3-1 16,1-1-4-16,-2 2-4 0,0 0-5 16,0 0-9-16,0 1-16 0,2 4-10 15,0 3 40-15,1 2 15 0,0 2 0 16,0 1 0-16,0 1 1 0,1-3 1 16,-2 1 5-16,1 0 13 0,-1-2-4 15,1 0-4-15,1-3 11 0,0 0-3 16,1-3 11-16,1 2-3 0,0-4-2 15,1 1-2-15,2-1-1 0,4-2-4 16,0 0-10-16,4-5-3 0,0-1-6 16,2-3-15-16,3 1-21 0,-1-4-18 15,1 0-23-15,0-2-24 0,0-1-44 16,12-7-74-16,-8 4-88 0,-2 1-92 16</inkml:trace>
  <inkml:trace contextRef="#ctx0" brushRef="#br0" timeOffset="49461.77">3191 10218 902 0,'0'0'95'0,"0"0"-20"16,0 0-47-16,0-1-28 0,1-8-111 16,1 2-223-16,0-1-185 15</inkml:trace>
  <inkml:trace contextRef="#ctx0" brushRef="#br0" timeOffset="49603.61">3183 10585 1020 0,'0'0'39'0,"0"0"83"16,0 0-21-16,0 0-101 0,0 0-5 15,0 0-222-15,0 0-128 0,33-2-206 16</inkml:trace>
  <inkml:trace contextRef="#ctx0" brushRef="#br0" timeOffset="53764.31">6722 9939 79 0,'0'0'56'0,"2"-4"34"16,-1 1 2-16,1 1-9 0,-1-1-24 15,1 1 7-15,-1 1-12 0,0-1 10 16,0 0-6-16,-1 0-6 0,0 1-3 16,1-1-21-16,-1 1-23 0,0-1 31 15,0 1 9-15,0 1-34 16,0-1-10-16,0 1 8 0,0 0 12 15,-1 0-21-15,1 0-1 16,-1 0-7-16,-1 4-5 0,-1 5 7 16,-2 4-5-16,-1 4 0 0,-2 3-14 0,-1 3-1 15,0 0 0-15,-2 2 3 0,0 0-4 16,2 0-7-16,0-2-23 0,1-3-40 16,4 2-73-16,2-5-34 0</inkml:trace>
  <inkml:trace contextRef="#ctx0" brushRef="#br0" timeOffset="54048.12">6836 10035 374 0,'0'0'78'16,"0"0"62"-16,0 0 9 0,0 0-33 15,0 0-43-15,0 0-34 0,0 0-12 16,-10 4 14-16,5 3-21 0,-2 3-8 16,-2 1 2-16,1 4-8 0,-1 0 1 15,-1 2-7-15,0 1 2 0,0-1-2 16,0-1-4-16,2 1-12 0,-1-2-20 16,2 0-19-1,-1 1-11-15,3-2-13 0,0 0-21 0,2-1-28 0,3 2-56 16,2-3-22-16</inkml:trace>
  <inkml:trace contextRef="#ctx0" brushRef="#br0" timeOffset="54706.2">10098 9778 11 0,'0'0'70'0,"0"0"-1"15,0 0 6-15,6-4-7 0,-6 2-9 16,2 1-13-16,1-1 6 0,0 1 13 16,-1 0 0-16,1-1-3 0,-3 2 12 15,3 0-13-15,-3 0-7 0,0 0-4 16,0 4-6-16,0 1-2 0,-3 0-7 16,0 6-15-16,-2 0-7 0,-4 2-4 15,1 3-9-15,-2 1 0 0,-2 1-5 16,2 1-16-16,-1 0-15 0,0-3-15 15,1 2-17-15,4-2-24 0,-3-2-47 16,4 2-39-16,2-5-53 0</inkml:trace>
  <inkml:trace contextRef="#ctx0" brushRef="#br0" timeOffset="54956.25">10321 9786 509 0,'0'0'65'0,"0"0"-5"15,0 0 71-15,0 0-30 0,0 0-60 16,0 0-13-16,0 0-14 0,-36 28 9 16,27-14-6-16,0 4-10 0,-3-1 2 15,2 4-4-15,-3-1-3 0,1 1-2 16,2 1 0-16,2-2-21 0,-1-1-18 15,1-1-21-15,5 0-38 0,1-1-33 16,2-2-39-16,2 6-15 0,6-6-32 16</inkml:trace>
  <inkml:trace contextRef="#ctx0" brushRef="#br0" timeOffset="55584.78">12656 10176 294 0,'0'0'160'16,"0"0"-18"-16,0 0-32 0,11-10-14 15,-8 7-42-15,0 1-14 0,-1-1 0 16,-2 2-1-16,0 0-9 0,0 1-6 16,0 0-5-16,0 0-6 0,0 2-13 15,0 3 4-15,-2 5 0 0,-1 4 16 16,-2 4-14-16,1 5 1 16,-1 2 0-16,2 2-1 0,0 1-4 15,1 1-1-15,-1 0-1 0,1-3-3 16,2-1-22-16,-3-4-7 0,3-1-19 15,0-2-24-15,0-4-12 0,0-2-11 16,0-2-28-16,8-7-63 0,0-2-13 16</inkml:trace>
  <inkml:trace contextRef="#ctx0" brushRef="#br0" timeOffset="55743.71">12740 10036 577 0,'0'0'159'0,"0"0"-90"16,0 0 18-16,0 0-87 0,0 0-14 15,0 0-36-15,0 0-8 0,-7-22-84 16,14 20-66-16,1 2-2 0</inkml:trace>
  <inkml:trace contextRef="#ctx0" brushRef="#br0" timeOffset="56245.23">13158 10181 347 0,'0'0'201'15,"0"0"-50"-15,0 0-34 0,0 0-31 16,0 0-58-16,0 0-8 0,0 0-10 15,0 0-9-15,-12-19-1 0,4 15-3 16,-2 1-6-16,-4 0 2 0,-2 2 2 16,-4 1 4-16,0 1 0 0,-3 3-5 15,-2 2-37-15,1 1-16 0,1 2-10 16,5-1-5-16,4-1 12 16,5 0 16-16,5 0 19 0,1 0 2 15,3 0-10-15,3 0 16 0,4 0 9 16,-1 0 6-16,5 0 4 0,0 0 11 15,2-2 10-15,1 1 5 0,0-1-1 16,2 1-1-16,2-1 2 0,2 2 22 16,0 2-12-16,3 0 0 0,2 2-12 15,0 2 7-15,2 2 3 0,-2 0 1 16,-2 2 5-16,-3 0-7 0,0 0-2 16,-5 0-5-16,-3-2 0 0,-4 0-6 15,-3-2-4-15,-5 0 0 0,0 0 4 16,-8-1 4-16,-6-1 4 15,-4-3-3-15,-5 1-3 0,-4-4-8 0,0 0-4 16,-3-1-7 0,0-3-3-16,2 1-14 0,-2-1-27 0,4-1-30 0,-1 0-7 15,2 0-23-15,5 0-26 16,-1-1-68-16,5-2-42 0,8-1-31 16</inkml:trace>
  <inkml:trace contextRef="#ctx0" brushRef="#br0" timeOffset="56809.79">16031 9924 305 0,'0'0'64'0,"1"-5"-33"16,1 3 55-16,0-3-6 15,0 2-5-15,0-1-39 0,0 2-7 0,0-1 17 16,0 1-9-16,-2 1-8 0,0 0 1 16,0 0-5-16,0 1 1 0,0 0-10 15,0 2-10-15,0 2-6 0,-3 3 11 16,-2 3 7-16,0 2-4 0,-2 2-6 16,0 1-2-16,0 0-3 0,-1 0 0 15,2-1-3-15,0-1-1 0,0-1-25 16,-1-1-25-16,2-3-27 0,1 1-55 15,-1-1-34-15,0-4-94 0</inkml:trace>
  <inkml:trace contextRef="#ctx0" brushRef="#br0" timeOffset="57046">16194 9928 601 0,'0'0'155'0,"0"0"-27"0,0 0-40 16,0 0-39-16,0 0-49 0,0 0-5 16,0 0-15-16,0 0 17 0,-19 25 3 15,7-11 4 1,-2 2 3-16,-1 2-1 0,-1 0 2 0,1 2 3 0,2-2-8 16,-1 0-3-16,2-1 0 0,4-2-6 15,-2-1-38-15,4-2-42 0,2-3-48 16,2 0-74-16,2-3-60 15</inkml:trace>
  <inkml:trace contextRef="#ctx0" brushRef="#br0" timeOffset="61283.36">2289 12498 55 0,'0'0'64'15,"0"0"3"-15,0-1-11 0,1 1 1 16,-1-1-12-16,0 1 5 0,0 0-3 15,0 0-5-15,0 0 8 0,0 0 5 16,0 0 0-16,0 0 1 0,0 0-3 16,0 0 0-16,0 0-24 0,0 0-13 15,0 0 0-15,0 0 1 0,0 0-8 16,0 0 0-16,0 0-2 0,-1 1-4 16,-1 2-3-16,0 2-5 0,-3 2 2 15,1 4 1-15,-2 3 1 0,1 2-2 16,1 3-2-16,1 2-1 0,1 1 0 15,2 1 3-15,0 1 0 0,3-2 1 16,3 0 1-16,1-2-1 0,1 0-3 16,3-4 1-16,-2-2 3 0,3 0-1 15,-1-3 2-15,1-3 0 0,2-2 3 16,-1-3 1-16,0-2 2 0,2-1 4 31,0-1 3-31,2-5 4 0,-3-2-1 0,2-1-1 0,0-4 4 0,0-1-4 31,1-1 2-31,-2-4-1 0,-1 0 1 16,1 0-3-16,-3-2-1 0,1 0-4 16,-3 0-1-16,0 3 5 15,-2-1-1-15,-1 3 0 0,-1 2-1 16,-1 0-5-16,0 3-2 0,-1 3 11 0,-3 4 10 0,0 0-1 0,-1 2-3 16,0 2-7-16,0 0-14 0,0 0-2 31,0 0-9-31,0 0-8 0,0 3-2 15,0 4-7-15,-1 5 21 0,0 7 7 16,1 3 0-16,-1 10-3 0,1 8-10 16,0 11 13-16,3 4-1 0,1-1 6 15,0-5-9-15,-2-4 4 0,-2-4-6 16,0-2 1-16,0-4-5 0,0-5 2 16,-2-7 3-16,-1-6 3 0,1-2 2 15,-2 3-3-15,-1 0 3 0,-2 2 6 16,-1-4 4-16,-1-3-6 0,-3-2-1 15,-3-4 6-15,-3-1 7 0,-2-5 6 16,-3 0 3-16,-4-1 1 0,0-5-8 16,-2-2-13-16,-1-3-5 0,0 0-8 15,0-1-8-15,0 0-6 16,1 0-8-16,0 1-10 0,1 1-21 16,3 1-60-16,4 1-23 0,3-3-40 15,8 3-52-15,5 0-74 0</inkml:trace>
  <inkml:trace contextRef="#ctx0" brushRef="#br0" timeOffset="61743.2">3141 12618 114 0,'0'0'86'0,"1"0"-11"16,2 0 16-16,3 0-4 0,-1-1-15 15,3-1-9-15,1 0 2 0,3 0 0 16,-1-1-15-16,3 0 13 0,1 1-11 15,2-1-9-15,0 0-21 0,1 0-17 16,-2 2-4-16,2 0 1 0,-2 0-2 16,3 1-9-16,0-1-32 0,-2 0-25 15,1 1-36-15,-1 0-15 0,6 2-42 16,-5 0-39-16,-3 2-23 0</inkml:trace>
  <inkml:trace contextRef="#ctx0" brushRef="#br0" timeOffset="61963.54">3212 12814 232 0,'0'0'126'16,"0"0"-42"-16,0 0 60 0,0 0 2 15,34 3-21-15,-13-3-42 0,3 0-9 16,4 0-4-16,2-3-38 0,0-1-21 15,0-1-11-15,2 1-18 0,4-1-49 16,9-1-24-16,4-1-48 0,3 0-65 16,-15 3-80-16</inkml:trace>
  <inkml:trace contextRef="#ctx0" brushRef="#br0" timeOffset="62383.12">4131 12355 364 0,'0'0'98'0,"0"0"-98"15,0 0 146-15,14-34-37 0,-10 24-48 16,-1 1-21-16,0 3-7 16,-1 1 19-16,-1 4-12 0,-1 1-12 15,2 3-1-15,-2 5 8 0,0 5 4 16,0 2 4-16,-3 6-7 0,1 6-10 16,1 10-9-16,1 13-6 0,0 14-9 15,4 6-2-15,2 4 0 0,0 0 0 16,-2-8 0-16,-1 1 0 0,0-2 2 15,1-4-1-15,-2-2 0 0,0-6 0 16,2-3 0-16,-1-3-1 0,-1-3-8 16,0-4-17-16,0-5-22 15,-2-9-24-15,1-5-21 0,-1-7-36 16,1-4-56-16,1 0-46 0,0-3-57 16</inkml:trace>
  <inkml:trace contextRef="#ctx0" brushRef="#br0" timeOffset="63120.81">4144 12341 139 0,'0'0'61'16,"0"0"29"-16,0 0 23 0,0 0-41 15,-2-23-8-15,2 16-20 0,0 0 4 16,1 0-2-16,1 0-11 0,1 0 11 16,1 1 7-16,2-1-12 0,3 0 5 15,1 1-4-15,4 0-3 0,4-1-3 16,2 2-5-16,2 1-2 0,4-1-28 16,-1 4 17-16,-3 0 5 0,-3 1-12 15,1 2-7-15,-2 3-4 0,-1 3-2 16,0 0 1-16,-1 3-7 0,-2 1 7 15,-2 0-6-15,-6 3-17 0,-3 2-6 16,-3 0 5-16,-6-1-2 0,-5 2-17 16,-3-1-6-16,-2 1 17 0,-2-2 9 15,0 1 5-15,-1-3 1 0,0 0-15 16,3-4 28-16,2-2-9 0,5-2 11 16,4-1 0-16,3-3 0 15,2-2 3-15,0 1 12 0,0-1 1 16,2 0 5-16,2 0 7 0,1-1 10 15,4-1-8-15,-1-1-4 0,0 1 2 16,2 1-7-16,0-1-5 0,2 1-2 16,1 0 1-16,-1 1-4 0,1 0 3 15,2 3-2-15,0 1 3 0,0 1 3 16,-1 2 2-16,0 1 2 0,-2 2 1 16,-1-1 7-16,-1 2-6 0,-3 0 0 15,-2-1-2-15,-2 0 0 0,-1 0 2 16,-2 1 3-16,-4 0 1 0,-4 0-1 15,-4 0 8-15,-3-1-7 0,-2 0-11 16,-3-1-6-16,-2-2-8 0,0-1-8 16,0-1-17-16,-1 0-29 0,-1-1-23 15,3-1-17-15,1 1-38 0,2-2-41 16,2-1-29-16,3 1-87 0,5-2-37 16</inkml:trace>
  <inkml:trace contextRef="#ctx0" brushRef="#br0" timeOffset="63623.28">4692 12819 161 0,'0'0'176'0,"0"0"-4"15,0 0-16-15,9-16-42 0,-8 9-25 0,0 0-35 16,-1-2-9-16,0 0-15 0,0 1-7 16,0 0-8-16,0 0-4 0,0 2-3 15,0 1-2-15,-1 2-6 0,1 0 0 16,-1 2-4-16,-2 0-10 0,2 0 12 16,-2 1-13-16,-2 2-16 0,-3 3-9 15,0 6 14-15,0 1 6 0,-2 3 6 16,2 4 0-16,2-1-15 0,0 3 14 15,3-1 9-15,1-1 6 0,2 0 1 16,0-2 7-16,6-2 9 0,2-3 5 16,2-2 1-16,3-4 11 0,1-3 4 15,1-3 4-15,0-1-4 0,1-6 16 16,-1-2-12-16,0-4-13 0,-2-1 2 16,-2-4-2-16,-1-2-3 15,-3-2-7-15,-1-4-9 0,-2-1-9 16,-3 0-1-16,-1 1-5 0,0 4-4 15,-4 4 1-15,0 3-5 0,-2 4 0 16,-2 0 7-16,-3 2-4 0,1 2-7 16,-1-1-11-16,-1 4-10 0,1 1-20 15,-1 2-23-15,-2 1-17 0,2 3-25 16,0 3-28-16,1 7-65 0,3-4-1 16</inkml:trace>
  <inkml:trace contextRef="#ctx0" brushRef="#br0" timeOffset="64029.43">5204 12339 486 0,'0'0'30'0,"0"0"114"0,13-35 8 16,-9 22-83-16,-1 1-11 0,-1 4-19 16,0 1-12-16,-1 1 16 0,-1 5-11 15,0-1-2-15,0 2-4 0,0 0-26 16,0 5-5-16,0 6 5 0,0 3 3 15,0 5 7-15,0 10-4 0,0 12-4 16,0 9 2-16,0 4-4 16,0-2-1-16,0-4-4 0,2-4 5 0,1-1-10 15,1 0-8-15,1-2-7 0,-1-3-5 16,0-3-13-16,0-6-27 0,-2-8-2 16,-1-5-31-16,2-2-7 15,1 2-58-15,0-3-46 0,2-1-28 16</inkml:trace>
  <inkml:trace contextRef="#ctx0" brushRef="#br0" timeOffset="64295.81">5093 12622 400 0,'0'0'152'0,"0"0"32"0,0 0-29 16,48 0-76-16,-28 0 20 15,3 0-30-15,0 0-16 0,1 0-7 16,0 0-30-16,-1-1-14 0,1 0-2 16,2 0-23-16,2-1-20 0,3 0-33 15,6 2-47-15,18-3-53 0,-9 1-100 16,-4-1-156-16</inkml:trace>
  <inkml:trace contextRef="#ctx0" brushRef="#br0" timeOffset="64674.47">6043 12323 463 0,'0'0'30'0,"0"0"119"15,0 0-102-15,0 0-11 0,0 0-12 16,0 0-1-16,4 37 22 0,-8-15-31 15,-2 12 6-15,-2 15 16 0,0 15-2 16,0 7-9-16,3-2 4 0,0-3-3 16,2-5-12-16,0-2-11 0,1-1-3 15,1-3-8-15,1-3-13 0,0-4 5 16,3-2 4-16,0-5 5 0,-1-2-1 16,1-5 0-16,0-9-17 0,2-6-26 15,-2-7-30-15,1-1-55 0,0-2-107 16,-1-3-71-16</inkml:trace>
  <inkml:trace contextRef="#ctx0" brushRef="#br0" timeOffset="65487.17">6044 12344 79 0,'0'0'53'16,"0"0"12"-16,0 0 19 0,0 0-61 15,0 0 7-15,-14-21 13 0,10 18 15 16,1-2 9 0,1 1-14-16,1 0 7 0,1-2 2 0,0 1-14 0,1-1 10 15,3-1-1 1,1 1-23-16,2-1 5 0,1-1-3 0,1 1-3 15,1 0-1-15,2 2-3 0,-1-1 2 16,0 3-3-16,3-1-1 0,-1 2-5 16,3-1-1-16,-1 1 0 0,1 2-2 15,-2 0-7-15,1 0-6 16,-2 0-4-16,3 5-2 0,-2 0-1 0,-2 1-2 16,1 3-3-16,-4 1-1 0,0 3-2 15,0-1-4-15,-5 1-3 0,0-1-1 16,-3 1-18-16,-1 1-3 0,-3-2 2 15,-5 1-24-15,-4-1 15 0,-2 1 27 16,-4-1-11-16,-1-3-6 0,-1 1-2 16,0-2 12-16,5-2 6 15,-2-1-3-15,3-1 3 0,0 0-1 16,2 0 13-16,3-1 7 0,1 0 0 16,6-2 21-16,0 3 0 0,2-3 8 15,8 0 7-15,0 0 1 0,3-1-8 16,4 0-14-16,-1 0-6 0,2 0 3 15,-1 2-3-15,2 0 1 0,-2 1 10 16,2-1 1-16,-2 2 5 0,1 1 4 16,-1-2-1-16,1 4-7 0,-1 0 1 15,0 0-8-15,-1 2-4 0,0 2-1 16,-2 1-3-16,-2-2 5 0,-1 3 1 16,-4 0 3-16,-1-2 10 0,-3 1 1 15,-1-1-5-15,-1-1 0 0,-6 1 7 16,-2-1 3-16,-2-2-7 0,-4 1-9 15,-3-3-7-15,-2-1-9 0,-1-3-15 16,-2 1-30-16,-2-3-36 0,0 0-24 16,0-1-51-16,3-1-18 0,-4-1-52 15,6 1-104-15</inkml:trace>
  <inkml:trace contextRef="#ctx0" brushRef="#br0" timeOffset="65738.21">6498 12734 428 0,'0'0'173'0,"0"0"-40"16,4 2-54-16,-1-2-63 0,-2 0-1 15,-1 0-4-15,0 0-3 0,0 0 4 16,0 2-8-1,0 4-4-15,-1 4 23 0,-3 4 7 0,1 5 0 0,-2 4-8 16,-1 7-11-16,-1 8-8 0,-2-2-3 16,3-4-1-16,1-5-30 0,2-3-61 15,-1 1-14-15,1 10-53 0,1-10-106 16,1-5-40-16</inkml:trace>
  <inkml:trace contextRef="#ctx0" brushRef="#br0" timeOffset="66677.02">6752 12496 422 0,'0'0'130'0,"0"0"28"0,0 0-76 15,0 0-48-15,0 0-12 0,0 0-13 16,19-30 15-16,-11 23-8 0,1-1-5 15,-1 0 19-15,2 0-7 0,3 1-2 16,-1 1-2-16,2 0-6 0,0 1-1 16,1-1-1-16,0 3-5 0,-1-1-6 15,-1 3 0-15,-1 1-2 0,-1 0 0 16,-1 1-3-16,0 6 3 0,0 2 2 16,-1 3 0-16,-2 6 3 0,0 2 0 15,-1 2 0-15,-2 2-1 0,-3 3-1 16,-1 0 1-16,-1 0-2 0,-3 0-5 15,-4-2-8-15,-1 1-12 0,0-4-12 16,-4-1-7-16,2-1 22 0,0-4 5 16,-1-3 4-16,3-2 5 0,2-3 8 15,1-3 1-15,2 0 4 0,3-4 0 16,1-1 13-16,0 0 16 16,3-7 21-16,2-1-41 0,1-3-10 15,3-3 6-15,2-3-5 0,3-2-2 16,1 0 1-1,4-5 5-15,1 2 3 0,-1-2-2 0,1 2-2 0,1 0 1 16,0 2 1-16,-1 2 2 0,-2 2 5 16,-1 0-4-16,0 2 2 0,-2 3-6 15,-3-1 0-15,-1 2 1 0,-1-1-5 16,-4 4-3-16,0 0-1 0,-2 4 9 16,-3-1-2-16,-1 4-8 0,0 0 1 15,-1 0 1-15,0 0-2 16,-2 0-9-16,-1 0 7 0,-1 0-17 15,-1 6 8-15,-2 0-1 0,-2 2-9 16,0 2-9-16,0 0 7 0,-1 0 12 16,1 1 10-16,2 0 0 0,0 1-1 15,-1 1 2-15,2-1 1 0,0 2-1 16,2-2 1-16,0 0-1 0,-1 2 4 16,3-1 0-16,0 0 5 0,2 0 5 15,0-1 2-15,1 1-3 0,0 0 7 16,3-2-6-16,0 0 0 0,1 0 2 15,1-2 3-15,0 0 2 16,-1-2-3-16,2 0-2 0,-1 1 2 16,1-2-2-16,3-1-4 0,-1 0-7 15,1-1-2 1,0 0-3-16,3-1 0 16,-3 0 0-16,3 0-10 0,0-1-14 15,0 1-22-15,3-2-22 0,-3 0-33 0,2 0-46 16,5-1-55-16,-3 0-110 15,-4 0-51-15</inkml:trace>
  <inkml:trace contextRef="#ctx0" brushRef="#br0" timeOffset="67023.47">7530 12684 338 0,'1'0'158'0,"1"0"16"16,-1 1-80-16,0 1-74 0,0 2-11 15,-1 2-5-15,0 2 13 0,0 5 24 16,0 3-7-16,0 7 9 0,-1 1-11 16,0 4-5-16,0 1 2 0,0-1-5 15,0 0-11-15,1-1-10 0,0-4-3 16,0-2-5-16,0 0 0 0,0-5-26 16,2 0-27-16,1-4-32 0,1 1-21 15,5-3-43-15,1-2-103 0,0-4-57 16</inkml:trace>
  <inkml:trace contextRef="#ctx0" brushRef="#br0" timeOffset="67586.52">8428 12503 324 0,'0'0'121'0,"0"0"16"0,0 0-22 15,0 0-40-15,0-16-21 0,0 11-18 16,0 3-5-16,0 0 8 16,1 0-13-16,-1 1 0 0,0 1-5 15,0 0-16-15,0 0-5 0,1 5-3 16,0 1 3-16,0 4 14 0,1 4-5 16,0 4-5-16,0 4 3 0,1 3-1 15,-2 8-3-15,4 7-1 0,-2-4 2 16,1-4 0-16,0-5-4 0,-2-6-3 15,4 2-14-15,-4 2-14 0,3-1-20 16,-1-3-28-16,0-3-19 0,-1-1-35 16,1-1-79-16,0-5-26 0</inkml:trace>
  <inkml:trace contextRef="#ctx0" brushRef="#br0" timeOffset="67852.35">8314 12758 327 0,'0'0'228'0,"0"0"-93"15,0 0-1-15,0 0-36 0,0 0-38 16,33-10-20-16,-18 7-14 15,0-2-1-15,1 2-15 0,1 0-4 16,1 1 0-16,1-1-6 0,1 0-15 16,1 1-30-16,2 0-30 0,11-1-55 15,-5 2-97-15,-3-1-208 0</inkml:trace>
  <inkml:trace contextRef="#ctx0" brushRef="#br0" timeOffset="68386.53">9257 12886 771 0,'0'0'182'0,"0"0"-25"16,0 0-56-16,0 0-78 0,26-8-19 15,-22 1-4-15,0 1-29 0,-1-1-20 16,0 0-35-16,-3 0 13 0,2 1-83 16,2-3-70-16,1 3-115 0</inkml:trace>
  <inkml:trace contextRef="#ctx0" brushRef="#br0" timeOffset="68554.14">9684 12876 813 0,'0'0'116'0,"0"0"-116"15,0 0 119-15,0 0-84 0,0 0-35 16,0 0-24-16,0 0-50 0,0 0-76 15,13-10-70-15,-8 2-138 0</inkml:trace>
  <inkml:trace contextRef="#ctx0" brushRef="#br0" timeOffset="68712.06">10180 12866 703 0,'0'0'197'0,"0"0"-115"16,0 0-36-16,0 0-46 0,0 0-61 16,0 0-78-16,0 0-154 0,0 0-160 15</inkml:trace>
  <inkml:trace contextRef="#ctx0" brushRef="#br0" timeOffset="68839.7">10400 12855 200 0,'0'0'50'0,"0"0"-37"15,0 0-13-15,0 0-140 0</inkml:trace>
  <inkml:trace contextRef="#ctx0" brushRef="#br0" timeOffset="69248.57">10801 12412 469 0,'0'0'154'0,"0"0"-15"16,0 0-50-16,0 0-66 0,0 0-4 16,0 0-11-16,0 0-8 0,2-9-15 15,-2 17 10-15,0 4 5 0,0 5 18 16,0 8-6-16,0 8-6 0,0 14 5 15,-2 12-2-15,2 5 3 0,-3-6-5 16,3-6-4-16,0-8-3 16,0-6-1-16,0 0-22 0,0-8-37 0,1-6-58 15,1-6-18-15,3 5-43 0,1-5-20 16</inkml:trace>
  <inkml:trace contextRef="#ctx0" brushRef="#br0" timeOffset="69515.46">10572 12711 488 0,'0'0'209'0,"0"0"-103"15,0 0 16-15,0 0-56 0,33-14-24 16,-17 9 6-16,6 0 1 0,2 2-6 16,2-1-20-16,2 1-23 0,2 1-1 15,9-2-43-15,4 3-45 0,10-1-36 16,2-1-45-16,-13 2-72 0,-9 0-151 16</inkml:trace>
  <inkml:trace contextRef="#ctx0" brushRef="#br0" timeOffset="69844.32">11367 12453 467 0,'0'0'127'16,"0"0"-80"-16,0 0 45 0,0 0-30 16,0 0-47-16,0 0-1 0,0 0-14 15,0-2 1-15,0 16 0 0,0 6 44 16,-3 6-32-16,1 13 4 0,-1 12 6 16,-4 14 0-16,1 2-6 15,1 1-1-15,-2-7-6 0,2-5-4 16,2 2-1-16,-1-5-5 0,3-4 0 15,-1-4-3-15,2-4-4 0,-1-3-23 16,1-1-25-16,0-8-29 0,-2-7-38 16,2 2-56-16,0-8-78 0</inkml:trace>
  <inkml:trace contextRef="#ctx0" brushRef="#br0" timeOffset="70597.77">11288 12476 59 0,'0'0'86'0,"0"0"-39"15,0 0 3-15,0 0-11 0,0 0-9 16,3-25 31-16,-3 18 23 0,3 1-28 15,-3 0 21-15,2 0 14 0,1 0-3 16,0 2-25-16,0-2-6 0,5-1-14 16,1 0-10-16,3 1-7 0,5-1-1 15,-1 2-5-15,3 2-3 0,3 0-8 16,-2 3 0-16,1 0-3 0,1 4-2 16,-1 2-3-16,-1 0-1 0,2 2 0 15,-4 0-3-15,1 4-6 0,-4 0-10 16,-4 0-1-16,-3 2 3 0,-4 0-11 15,-4 0 2-15,-2 0-6 0,-9 0 7 16,-3-1 19-16,-2 0-22 16,-3-2-7-16,3-1 0 0,-1-2 14 15,2-2 8-15,1-1 13 0,3-1 1 16,3 0 5-16,1-2 9 0,5-1 7 16,0-1 7-16,2 2 8 0,2-2 21 15,0 0-26-15,5 0 10 0,1 0 6 16,2 0-11-1,2 0-12-15,-1-2-4 0,1 2-3 16,0 0-6-16,-1 0-6 0,3 0-1 0,-4 0-1 0,1 2-1 16,1 2-2-16,0 1 1 0,-3 2 5 15,4 2 0-15,-4-1-4 0,-2 4 1 16,-1 1-2-16,-3-1 3 0,-3 1 4 16,-3 0-1-16,-5 0 7 0,-3 0 6 15,-2-1-4-15,-6-2-5 0,-1 0-1 16,-4-3-10-16,2-2-1 0,-2-2-18 15,-1 0-28-15,1-1-34 0,5-1-41 16,-3 1-18-16,4-2-25 16,-2 0-32-16,6 0-94 0</inkml:trace>
  <inkml:trace contextRef="#ctx0" brushRef="#br0" timeOffset="70865.39">11667 12802 352 0,'0'0'201'0,"0"0"-64"16,0 0-56-16,0 0-52 0,20-3-24 15,-15 2 2-15,-3 1 0 0,1 0-5 16,-3 5 5-16,2 2 2 0,1 5 14 15,-3 3-1-15,0 5-6 0,-2 2 3 16,-1 1-11-16,-2 3-5 0,-1-1-3 16,1 1-4-16,-1 0-24 0,1 1-18 15,0-2-35-15,2-3-24 0,0 3-70 16,0-6-37-16,3-5-64 0</inkml:trace>
  <inkml:trace contextRef="#ctx0" brushRef="#br0" timeOffset="71367.42">11909 12857 106 0,'0'0'148'0,"0"0"-47"15,0 0-15-15,0 0 17 0,0 0-30 16,0 0-10-16,3-4-19 0,-3 4-5 16,0 0-6-16,0 0-5 0,0 0-15 15,0 0-8-15,0 0-5 0,0 0-2 16,0 0-7-16,-3 0-12 0,-2 2 21 15,-5 1-6-15,-4 1 6 0,0 1-21 16,-3 1-2-16,-2 1-5 0,1 0 10 16,-2 1 1-16,2-1 4 0,1 1-8 15,3 0-6-15,0-1 1 0,6-1 17 16,1 1 2-16,6-1 7 0,1 0 38 16,0 1 10-16,3 1 6 0,3-1 17 15,2 0-7-15,5 1-17 16,-2-2-9-16,2 1-5 0,2-1-6 15,-2 0-12-15,4 1-4 0,-2-1-4 16,0 1-3-16,1 1-4 0,3-1-5 16,-2 0-33-16,1 0-30 0,4-1-35 15,11 3-60-15,-6-3-133 0,1-2-81 16</inkml:trace>
  <inkml:trace contextRef="#ctx0" brushRef="#br0" timeOffset="72184.25">12204 12542 239 0,'0'0'180'0,"0"0"-64"16,0 0-37-16,0 0-8 0,41-34-42 16,-28 27-11-16,1 0 3 0,2 2 3 15,0-1-1-15,-2 2-1 0,3 0 15 16,-2 1-4-16,0 0-1 0,1 2-9 15,0-1-4-15,-1 2-10 0,0 0-9 16,-1 0 0-16,0 0 0 0,1 2-3 16,0 3 1-16,-2 1-1 0,-1 1-5 15,1 3 3-15,-3 3-2 0,-1 2 0 16,-1 5 0-16,-3 2 1 0,-5 4 6 16,0 2 4-16,-5 5 5 0,-1-3-1 15,-5-1 8-15,-2-1-16 0,1-5-2 16,-3 1-6-16,-3-2-9 0,0-2-15 15,-2-2-2-15,-1-5 10 0,4 0 16 16,-1-5 8-16,6-1 6 0,2-2 4 16,1-3 8-16,4-2 5 15,3 0 5-15,1-4 4 0,1-3-5 16,1-3 6-16,4-4-25 0,6-1-2 16,0-4 4-16,2-3-3 0,6-2 0 15,1-2 1-15,4-1-6 16,0-1 0-16,4 2-2 0,-1 2 0 0,1 1 0 15,-1 3 1-15,-3 1 3 0,-2 3 1 16,-1 2 3-16,-3 1 2 0,-3 2 6 16,-4 2-4-16,1 2-1 0,-5 2-9 15,-1 2 8 1,-4 1-5-16,0-1-3 0,-2 2-2 0,0 1-17 0,0 0-21 16,-4 4-19-16,-4 1 42 0,-3 6 6 15,-5 3 5-15,0 3-2 0,-4 2-5 16,1 5 9-16,0 1 2 15,0 1 2-15,-1 1 4 0,5-3 31 16,4 1-10-16,-1-3-5 0,7-2 6 16,0-2 11-16,4 0-8 0,1-4 2 15,1-1 2-15,4-2 0 16,3-1-3-16,4-2-2 0,4 0-6 0,5-2-6 16,2 0-12-16,1-2-4 15,0 1-2-15,3-1-21 0,1-1-19 16,-1 0-27-16,3 1-34 0,-3-2-50 0,11 0-50 15,-6 0-111-15,-6-2-145 0</inkml:trace>
  <inkml:trace contextRef="#ctx0" brushRef="#br0" timeOffset="72446.34">13008 12884 350 0,'0'0'126'16,"7"-2"22"-16,-2 1-15 0,-1 1-53 15,0 0-43-15,3 0-6 0,-4 2-17 16,-1 4-13-16,0 4 9 0,-2 3 32 16,0 4-20-16,-4 5-6 0,-2 0 4 0,0 3-10 15,1-2-10-15,0-1-6 0,-1-1-9 16,1 0-13-16,-1-2-21 0,3-1-30 15,1-1-16-15,1-3-34 16,1 0-80-16,1-2-20 0</inkml:trace>
  <inkml:trace contextRef="#ctx0" brushRef="#br0" timeOffset="72904.39">13261 12990 231 0,'0'0'124'0,"0"0"-44"0,0 0 25 15,0 0-43-15,33-16-7 0,-28 14 2 16,-3-1 8-16,0 1-6 0,-2 0-24 15,-2 1-12 1,-3-1-8-16,-3 0-15 0,-6 1-8 0,1 0-3 16,-7 1 0-16,2 0 0 0,-2 2-2 15,-1 2 2-15,2 0 1 0,2 0-7 16,1 2 11-16,5 0 1 0,2 0 2 16,2 0 3-16,2 1 8 0,2-1 15 15,3 1 2-15,0 0 10 0,3 2 1 16,5-1-16-16,0 0 2 0,2 1-1 15,2-2 6-15,1 2-2 0,4 1 14 16,-1-1-7-16,3 1-1 0,-2-1-9 16,1 1 3-16,2 0-10 0,-2-1-13 15,2 2-2-15,-1-2-2 0,2 2-18 16,0-2-17-16,0 1-22 0,-3-2-16 16,3 1-27-16,0-2-23 0,9 2-44 15,-4-3-118-15,-4-2-49 16</inkml:trace>
  <inkml:trace contextRef="#ctx0" brushRef="#br0" timeOffset="73293.92">14058 12563 467 0,'0'0'123'15,"0"0"-63"-15,0 0 23 0,0 0-37 16,12-7-34-16,-12 7-7 0,2 0 0 15,0 2-3-15,1 5 1 0,1 4 26 16,-1 5 0-16,0 6 6 0,-1 10-12 16,-2 9-3-16,0 8-2 0,-1 2-1 15,-3-4-4-15,3-7-8 0,-1-6-4 16,0-5-1-16,1-6-7 0,-2-3-25 16,3-3-20-16,0 4-22 15,0 0-15-15,0 1-15 0,0-3-67 16,0-1-21-16,0-5-7 0</inkml:trace>
  <inkml:trace contextRef="#ctx0" brushRef="#br0" timeOffset="73591.53">13873 12857 468 0,'0'0'216'16,"0"0"-107"-16,0 0-2 15,47-6-27-15,-23 2-17 0,1 2 6 0,5 0-18 16,0-1-8-16,5 0-15 0,6 0-6 15,6 2-18-15,1 1-4 0,-4 0-10 16,-1 0-47-16,-7 3-39 0,5-2-43 16,-3-1-49-16,-8-1-153 0</inkml:trace>
  <inkml:trace contextRef="#ctx0" brushRef="#br0" timeOffset="74453.48">15156 12521 212 0,'0'0'173'15,"0"0"-88"-15,0 0 1 0,0 0-20 16,0 0-10-16,0 0 5 0,22-6 6 15,-20 6-4-15,-1-1-8 0,1-1-2 16,-1 2 2-16,-1-1-2 0,0 0 9 16,0 1-15-16,0-1-25 0,0 0-14 15,-1 0 4 1,-1-1-12-16,0 0-7 0,-4-1-10 0,-3 1-10 16,-4 0 6-16,-3 2 8 0,-6 0-10 15,0 1 9-15,-2 4-2 0,-3 3-18 16,0 0-10-16,1 3 4 0,0 0 13 15,1 3 12-15,7 1 8 0,1 1-2 16,4 2 8-16,4 1 1 0,6 0 4 16,3 2 2-16,2-3 12 0,6 2-4 15,3-2 16-15,1-1-4 0,4 0-5 16,0-3 7-16,4-1-9 0,-1-1-5 16,2-2 4-16,1-2-9 0,2 0-1 15,-2-2-2 1,-1 0-6-16,0-1 8 0,0 0 0 0,-3-3 2 15,0 1-4-15,-3-1-5 0,-1-1 5 16,-4-1 3-16,-3 0 4 0,-3 0-4 16,-2-2-4-16,-2-2-1 0,0 1-4 15,-4-2 6-15,-3 2-6 0,-2 2-3 16,-4-2-4-16,-1 3 6 0,-3-1 1 16,-1 1-3-16,-3 0 3 0,-1 1-4 15,-1 4 2-15,-2 3 2 0,0 0 2 16,2 0-2-16,2 3-6 0,0-1 5 15,3 1 1-15,2 0 0 16,3-1 11-16,4 1-2 0,2-1-4 16,3 0 4-16,4-1 12 0,0 0 5 15,2-1 3-15,1 0 6 0,3-1 4 16,1 0 3-16,3 0 3 0,0-1-4 16,6-1-2-16,2 1-5 0,3-1-8 15,2 1-6-15,4-2-9 0,8 3-8 16,5 1-3-16,11 1-9 0,0 0-18 15,-3 0-14-15,-2-1-28 0,-6-1-33 16,-1-1-31-16,1-4-45 0,-8 0-63 16,-8-2-171-16</inkml:trace>
  <inkml:trace contextRef="#ctx0" brushRef="#br0" timeOffset="77999.73">3349 14370 95 0,'0'0'83'0,"0"0"-16"15,0 0 34-15,5-11-6 0,-4 9-36 16,0-2 10-16,0 2-21 0,0-2-3 15,1 1-5-15,-1 1 7 0,1-1 6 16,-2 2-9-16,1 0-4 0,-1 1-16 16,0-1-7-16,0 1 10 0,0 0-4 15,0 0-13-15,0 0-4 0,0 0-5 16,-1 3-1-16,-2 4-8 0,0 6 7 16,-1 7 1-16,-1 3-1 0,0 16 1 15,0 12 0-15,1 16 2 16,-1 4 1-16,2-2-1 0,0-9 0 0,0-8 0 15,0-7-2-15,0-3 0 0,0-2 0 16,0-4-3-16,1-7-10 0,-1-6-24 16,0-5-18-16,-1-4-24 0,2 1-21 15,-3 6-27-15,2-4-102 0,-1-6-31 16</inkml:trace>
  <inkml:trace contextRef="#ctx0" brushRef="#br0" timeOffset="78351.39">3642 14325 685 0,'0'0'106'0,"0"0"-63"0,0 0 48 0,0 0-31 16,0 0-41-16,-3-10-19 16,2 10-1-1,-2 1-13-15,2 6 12 0,-3 6 4 0,-2 8 0 0,-3 12 11 16,-3 14 3-16,0 13 1 0,1 4-8 0,2-6-3 16,3-4-2-16,2-11-4 15,0 0 2-15,1-2-2 0,0-5-1 16,2-6 0-16,-1-6-11 0,2-8-10 0,-2 0-14 15,1 2-19-15,0 0-33 0,1-1-2 16,0-2-20-16,0-2-40 0,0-5-55 31,0-2-34-31</inkml:trace>
  <inkml:trace contextRef="#ctx0" brushRef="#br0" timeOffset="78599.8">3296 14777 281 0,'0'0'134'0,"0"0"-18"0,0 0 8 15,0 0-18-15,0 0-22 0,0 0-9 16,0 0 23-16,35-4-15 0,-19 3-19 15,2-2-23-15,0 0-19 0,1 1-18 16,0-3-4-16,2 3-22 0,0-2-45 16,0 2-45-16,1 0-53 0,10-1-79 15,-5 2-141-15</inkml:trace>
  <inkml:trace contextRef="#ctx0" brushRef="#br0" timeOffset="79126.99">3870 14873 409 0,'0'0'133'15,"0"0"-43"-15,0 0 42 0,0 0-31 16,0 0-35-16,6-37-25 0,-5 29-7 15,-1 1 5-15,0 0-14 0,0 1-9 16,0 3 8-16,0-1-5 0,-2 2-6 16,2 1-7-16,-1 0 12 15,-1 1-18-15,1 0-4 0,-3 0-20 16,0 1-19-16,-3 2-14 0,-2 4-3 16,-1 3 12-16,1 1 7 0,-2 3-6 15,2 4 11-15,1 0 6 0,0 4 0 16,3 1 3-16,2 1 14 0,1 1 8 15,2-1 4-15,1 1 1 0,4-3 0 16,3-1 6-16,1-2 19 0,2-3 0 16,2-3 13-16,1-1-12 0,2-5 24 15,0-3-8-15,2-4 3 0,1-3-5 16,1-8-15-16,2 0-19 0,-1-3-1 16,-2-3 1-16,-2 0 10 0,-3-2 12 15,-4-3 7-15,0 0-2 0,-4-3-15 16,-2-2-18-16,-3-1 0 0,-1 3-23 0,-3 1 3 0,-3 5-10 15,-2 3 25-15,-1 5 4 0,-1 1-17 16,-3 6-16-16,0 0-24 0,-2 3-23 16,0 1-7-16,0 0-7 0,1 1-13 15,0 3-55-15,3-1-37 0,3-1-19 16</inkml:trace>
  <inkml:trace contextRef="#ctx0" brushRef="#br0" timeOffset="79353.06">4369 14604 803 0,'0'0'184'0,"0"0"-124"16,0 0-16-16,0 0-44 0,0-1-4 16,0-1-91-16,0-7-44 0,-1 4-124 15,1-2-280 1</inkml:trace>
  <inkml:trace contextRef="#ctx0" brushRef="#br0" timeOffset="79487.7">4428 14869 700 0,'0'0'104'16,"0"0"-51"-16,0 0-26 0,0 0-27 15,0 0-5-15,0 0-90 0,0 0-54 16,0 0-114-16</inkml:trace>
  <inkml:trace contextRef="#ctx0" brushRef="#br0" timeOffset="80064.67">5804 14212 156 0,'0'0'85'0,"0"0"5"16,0 0 41-16,0 0-57 0,0 0 4 31,17-14 9-31,-15 12-5 0,-1-1-3 16,0 0-22-16,2 0-13 0,-3 0-3 15,1 2-7-15,-1 1-12 0,1 0-8 16,-1 0-8-16,0 0-6 0,0 3-7 15,1 5 7-15,0 4 20 0,0 8 2 16,0 5-7-16,0 13-8 0,-1 14-2 16,0 16-2-16,-1 9 0 0,0-1 0 15,1-5-1-15,-1-8 0 0,0-3 0 16,-1-2 2-16,-2-3-1 0,-2-2 1 16,-1-3 5-16,-1-6-5 15,1-3-2-15,2-5-2 0,-1-4-3 16,3-8 0-16,1-7-14 0,0-5-22 0,2-3-42 0,-1 0-38 15,1-1-44-15,0-2-42 0,3-4-151 0</inkml:trace>
  <inkml:trace contextRef="#ctx0" brushRef="#br0" timeOffset="80909.81">5876 14169 54 0,'0'0'80'16,"0"0"-29"-16,0 0 7 0,0 0-26 16,-7-6-3-16,6 5 1 0,0 1 7 15,0 0-5-15,-1-1 31 0,1 1-26 16,-1 0-2-16,2 0-6 0,-2 0 4 15,2-1-5-15,-1 1 3 0,1-1-2 16,-2 1 2-16,1-1-4 0,1 0 2 16,0 1 8-16,0-1 7 0,0 1 12 15,0-1-2-15,0-1-1 0,1-1-37 16,1 1 0-16,0-3-3 0,2 2-4 16,1-2 0-16,1-1-5 0,4 3-1 15,2-2-2-15,1 0 0 16,3 3 2-16,-1 0 5 0,3 2 5 15,0 0 4-15,2 2-10 0,2 3-2 16,-2 3-4-16,1 2-1 0,-3 2 0 16,-4 2-3-16,-4 0-13 0,-1 0 0 15,-6 2 10-15,-2 0 4 0,-2 0-4 16,-4-1-8-16,-4-1-8 0,-3 0-8 16,-1-1-2-16,-2-2 12 0,1-1 4 15,1-2 6-15,1-2 6 0,1 0 4 16,2-3 0-16,2 2 0 15,2-4 2-15,3 0 2 0,1 0 4 0,1-1 8 16,0 0-7-16,0-2 9 16,3 0-7-16,2-3-11 0,1 1-3 15,3 0 3-15,3-1 0 0,1 3 1 16,1 1 2-16,2 1 0 0,0 0 2 16,1 2 4-16,0 3 3 0,1 2-5 15,0 1 5-15,-1 1 4 0,-2 4-1 16,0-1 5-16,-3 1 7 0,-2-2-1 15,-1 3 1-15,-5-1-2 0,-2 1-1 16,-2 0 6-16,-5 0 0 0,-6 0-1 16,-1-1-10-16,-6 0-6 0,-1-2-5 15,-4 0-8-15,-3-3-14 0,1 0-34 16,-2-1-26-16,2-1-16 0,-1 0-26 16,1-1-27-16,-5-2-56 0,8 1-80 15,5-3-109-15</inkml:trace>
  <inkml:trace contextRef="#ctx0" brushRef="#br0" timeOffset="81174.94">6363 14650 283 0,'0'0'182'0,"0"0"-131"0,0-7 43 16,0 3-32-16,-1 1-20 0,-1-1-11 16,1 4-3-16,0 0 11 0,0 0-20 15,0 0-19-15,0 4-1 0,-3 3-8 16,-2 4 8-16,-1 3 1 0,-1 4 1 16,1 1-1-16,0 3-2 0,-2 2-30 15,1 1-33-15,0 3-19 0,0-3-13 16,2 3-63-16,0 6 29 0,2-6-34 15</inkml:trace>
  <inkml:trace contextRef="#ctx0" brushRef="#br0" timeOffset="81534.59">6795 14336 482 0,'0'0'120'16,"0"0"-56"-16,0 0-24 0,36-4-36 15,-22 2-4-15,1 0-13 0,0-1-6 16,0 2-3-16,2 0-23 0,-3 0 3 16,2 1-6-16,-2 0-8 0,7 2-33 15,-6 1-44-15,-2 0-67 0</inkml:trace>
  <inkml:trace contextRef="#ctx0" brushRef="#br0" timeOffset="81725.49">6684 14519 501 0,'0'0'137'0,"0"0"-82"0,0 0 39 15,0 0-18-15,0 0 11 0,49 3-7 16,-27-4-28-16,3-1-24 0,2-4-28 16,4 1-22-16,1-1-49 0,5 1-45 15,12-3-71-15,-5 1-119 0,-6 0-101 16</inkml:trace>
  <inkml:trace contextRef="#ctx0" brushRef="#br0" timeOffset="82066.5">7615 14157 462 0,'0'0'51'15,"0"0"50"-15,0 0-37 0,0 0-40 16,0 0 3-16,0 0 8 0,0 0 11 16,-14 48-2-16,5-17-8 0,-3 11 3 15,-2 12-20-15,3 8-11 0,1-2 15 16,0-3 1-16,4-6-14 0,2-1-8 16,0 2 4-16,0-3-6 0,2-3-4 15,-1-3-7-15,3-3-14 16,0-5-15-16,3-7-9 0,-1-7-24 15,-2-4-45-15,4 0-57 0,-1-2-87 16</inkml:trace>
  <inkml:trace contextRef="#ctx0" brushRef="#br0" timeOffset="82774.22">7619 14229 147 0,'0'0'83'0,"0"0"10"15,0 0 6-15,0 0-2 0,0 0-39 16,0 0-19-16,3-33 1 0,-3 27 0 31,1-1-3-31,1 0 10 0,1 0-6 16,2 1 3-16,2-1 4 0,4 1-2 16,-1-1-7-16,5 0 15 0,-1 1-10 15,3 2-8-15,2-1-6 0,4 1-7 16,2 1-2-16,2 2-21 0,-3 0 2 15,-1 1-4-15,-3 0 1 0,-3 3-5 16,-2 3 3-16,-2 2-3 0,1 2 0 16,-6 1-1-16,-3 2-15 0,-3 2 2 15,-2 0-5-15,-1 0-3 0,-5 2 3 16,-5-3-11-16,-2-2-3 0,-1-1-14 16,-3 0-7-16,0-3-6 0,-1-1 1 15,-1-1 9-15,2-3 3 0,2 1 9 16,3-1 10-16,1-1 23 0,3 0 11 15,1-1 5-15,4-1 13 0,3 0 23 16,2-1 3-16,6-3 0 0,2 1-11 16,2-2-9-16,3 2 0 0,1-1 1 15,2 2-6-15,-2-1-3 16,1 2-2-16,-2 0 1 0,0 1 4 16,-5 0 2-16,0 0-1 0,-3 0-2 15,-1 2 8-15,-1 3 1 0,-2 0-3 16,0 2-2-16,0 0-4 0,-1 2-7 15,0-1 3-15,-2 1 1 0,0 0 0 16,-3 0-4-16,-3 1 11 0,-3-1-1 16,-3 0 0-16,-4-2-6 0,-3 1-4 15,-1 1-2-15,-3-1-1 0,0-1-4 16,0-3-4-16,3 2-5 0,1-2-31 16,1-1-26-16,3-2-36 15,4-1-41-15,0 0-51 0,7 0-44 16,0-1-89-16</inkml:trace>
  <inkml:trace contextRef="#ctx0" brushRef="#br0" timeOffset="83363.49">7987 14547 270 0,'0'0'125'0,"0"0"12"15,5-18-35-15,0 9-47 0,1 1-7 16,1-1 2-16,1 0-6 0,0 1-4 15,0 1-12-15,2 3 3 0,-2-1-3 16,0 1-3-16,0 2-3 0,-1 2-10 0,0 0-2 0,1 1-4 16,-3 4 7-16,0 2 3 0,2 2-2 15,-3 4-4-15,-1 2-3 0,-1 4-1 16,-2 3-5-16,0-1 6 0,-1 4-2 16,-3-3 0-16,0 0-2 0,-5 0 4 15,-1-1-5-15,-1-1-2 0,-2-2-4 16,0-2-9-16,-2-1-6 0,1-5-1 15,0 0 4-15,3-4 16 0,3-2 2 16,4-1 4-16,2-2 2 0,2-1 7 16,0 0 4-16,0 0 6 0,4-3 4 15,0 1-1-15,4-1-14 16,1-1 0-16,4 1 2 0,1-1 4 16,3 3 4-16,2 0 5 0,0 0-2 15,2 1-11-15,-2 0-10 0,1 0-3 16,-4 0-3-16,0 0-2 0,-2 2-4 15,0-1-13-15,-2 3-14 0,0-3-11 16,-1 1-11-16,1 0-8 0,1 1-23 16,-3-1-37-16,10 2-42 0,-6-2-68 15,2-1-129-15</inkml:trace>
  <inkml:trace contextRef="#ctx0" brushRef="#br0" timeOffset="83774.5">8849 14363 321 0,'0'0'186'16,"0"0"-100"-16,0 0 24 0,0 1-18 15,0-1-33-15,4 0 9 0,-2 0 5 16,4 0-17-16,2 0-12 0,1 0 7 16,1 0-8-16,1 0-7 0,5-1-13 15,-2 0-13-15,5-2-8 0,-2 2-2 16,4 0-3-16,-2 1-16 0,0-1-19 16,1 0-37-16,-1 1-48 0,-1 0-40 15,4 2-70-15,-5 1-97 0,-3 3 55 16</inkml:trace>
  <inkml:trace contextRef="#ctx0" brushRef="#br0" timeOffset="83979.8">8923 14512 415 0,'0'0'201'0,"0"0"-70"0,0 0 2 16,34 0-50-16,-17 0-4 15,4-1-10-15,-2-2-31 0,5 1-19 16,2-2-19-16,0 1-1 0,4 1-38 0,7-2-38 16,6 2-56-16,8 0-81 0,-8-1-135 15</inkml:trace>
  <inkml:trace contextRef="#ctx0" brushRef="#br0" timeOffset="84352.27">9787 14695 610 0,'0'0'206'0,"0"0"-107"15,0 0 16-15,0 0-73 0,0 0-28 16,0 0-2-16,1 1-12 0,1-2-13 16,-2-3-28-16,1-1-21 0,4-2-74 15,3-4-64-15,0 2-122 0</inkml:trace>
  <inkml:trace contextRef="#ctx0" brushRef="#br0" timeOffset="84522.42">10223 14666 649 0,'0'0'215'0,"0"0"-125"0,0 0-6 16,0 0-70-16,0 0-14 0,0 0-1 16,0 0-37-16,0 0-21 0,19-13-82 15,-11 3-72-15,4 0-193 16</inkml:trace>
  <inkml:trace contextRef="#ctx0" brushRef="#br0" timeOffset="84663.9">10640 14659 442 0,'0'0'186'0,"0"0"-106"0,0 0-38 15,0 0-42-15,0 0-26 0,0 0-46 16,0 0-91-16,0 0-102 0</inkml:trace>
  <inkml:trace contextRef="#ctx0" brushRef="#br0" timeOffset="85008">10997 14341 351 0,'0'0'216'0,"0"0"-116"15,0 0 39-15,0 0-44 0,0 0-34 16,41-21-7-16,-28 16-18 0,2 0-14 16,-2 0-13-16,3 2-7 0,-3-1-2 15,1 1-1-15,2 1-3 0,-2-1-15 16,2 3-25-16,-2 0-36 0,5 0-41 16,1 5-54-16,-2 1-65 0,-1-1-57 0</inkml:trace>
  <inkml:trace contextRef="#ctx0" brushRef="#br0" timeOffset="85194.5">11071 14480 597 0,'0'0'164'16,"0"0"-101"-16,0 0 40 0,0 0-29 15,0 0-14-15,0 0 16 0,45-5-32 16,-25 1-26-16,2 1-11 15,-1-1-7-15,2-1-33 0,3 1-41 16,-1-1-54-16,16 0-41 0,-6 2-89 16,-3-1-141-16</inkml:trace>
  <inkml:trace contextRef="#ctx0" brushRef="#br0" timeOffset="85571.58">11912 14167 532 0,'0'0'10'0,"0"0"13"0,0 0 65 16,9-34-45-16,-9 29-30 0,0 4 8 15,0 1-7-15,0 0-14 0,0 7 0 16,-6 2 23-16,3 5 22 0,-2 5 9 16,0 2-14-16,-1 4-25 0,0 3-1 15,1 4-6-15,0 10-2 0,2 11-3 16,1 13 1-16,1 5-3 0,1-2 1 16,0-4 0-16,0-9-2 0,3-2-1 15,-1-5-2-15,-1-4 0 0,1-6 1 16,1-4-1-16,-3-7-7 0,0-7-17 15,2-6-14-15,-2-3-33 0,0-2-49 16,0 1-50-16,0-2-91 0</inkml:trace>
  <inkml:trace contextRef="#ctx0" brushRef="#br0" timeOffset="86257.88">11890 14197 138 0,'0'0'74'16,"0"0"13"-16,0 0-2 0,0 0 0 15,0 0-27-15,0 0-2 0,0-13-3 16,4 6 4-16,1 1-4 0,3-1 21 16,0 1-13-16,6 1-5 0,1 0-8 15,3-1-5-15,3 0-7 0,3 3-3 16,-1-2-4-16,1 3-8 0,-2 1-6 15,0 1-12-15,-1 1-1 0,-2 2-2 16,-2 4-2-16,0 1-3 0,-4 3 1 16,-3 2-15-16,-1 2 1 0,-7 0-15 15,-2 3-3-15,-8-1 11 0,-3-1 8 16,-5 1-2-16,-3-2-8 0,-1-2-11 16,-1 0-15-16,-1-2 10 0,1-1 10 15,2-2-6-15,5-1 9 16,3-4 20-16,2 1 10 0,4-3 1 15,5 0 5-15,0-1 1 16,0 0 23-16,2 0 20 0,5 0-3 0,0 0-13 16,2 0 3-16,1-1-6 15,4 0-4-15,0 1-11 16,3-1-9-16,1 0 0 0,-1 1 1 16,2 0-4-16,-3 3 5 0,1 1 2 0,-4 1 7 15,1 5-2-15,-4 0 9 0,-2 1 0 16,-1 0-6-16,-5 2 4 15,-2-1 6-15,0 1 1 0,-2-3-1 0,-7 2-2 16,-2-3-2-16,-3 0-4 16,-2-3-5-16,-3 0-5 0,1-2-11 15,-2-1-5-15,1-2-40 0,3 0-40 16,-1-1-27-16,1 0-44 0,-3-2-56 16,8 0-85-16,2-1-134 0</inkml:trace>
  <inkml:trace contextRef="#ctx0" brushRef="#br0" timeOffset="86540.89">12410 14591 547 0,'0'0'135'0,"0"0"-135"0,0 0 48 15,6-15 31-15,-2 12-28 0,-2-2-10 16,1 3 20-16,-1-1-1 0,-2 2-10 16,0 1-20-16,2 4-19 0,-1 3-6 15,2 3 23-15,-3 8-18 0,2 3-6 16,0 2-4-16,-2 4-5 0,-2 2-1 16,0-1-16-16,-1 1-25 0,-2-3-38 15,2 1-27-15,3-4-15 0,0 5-25 16,0-7-96-16,0-5-57 0</inkml:trace>
  <inkml:trace contextRef="#ctx0" brushRef="#br0" timeOffset="87200.44">12597 14659 84 0,'0'0'86'0,"0"0"-39"16,0 0-6-16,0 0-23 15,0 0-9-15,0 0 11 0,15 0-2 0,-14 0 6 16,-1 0 12-16,0 0 36 16,0 0-9-16,0 0 1 0,0 0-5 15,0 0-6-15,0 0-7 0,0 0-6 16,0 0-8-16,2 0-13 0,-2 0-3 15,0 0-3-15,0 0-3 0,0-1-6 16,2 1 0-16,-1 0-1 0,-1 0-1 16,0 0 1-16,0 0 1 0,-1 0 3 15,-3 2-3-15,-2 2-4 0,-4 0 0 16,-2 4 0-16,-5 2-9 0,2-1-9 16,-3 1 5-16,0 0 0 0,2-1 1 15,2 0 1-15,0-2 8 0,6-1 0 16,2-1-3-16,2-1 6 0,1-1 4 15,3 1 10-15,0-1 16 0,0 1-2 16,3-1 0-16,4 1 13 0,1-1-2 16,4 2-16-16,-1 1-11 0,4-1-4 15,0 1-6 1,1 1 1-16,3 0 2 0,-2 0-3 0,-1 0-1 0,2-1 0 16,-4 2 3-1,0-2-4-15,-1 1 0 0,-2-1-3 16,0 0-4-16,-3-2-20 0,-2 0-21 0,1 0-14 0,0-1-21 15,-2 0-33-15,1-2-48 0,1-1-67 16,-1 0-32-16</inkml:trace>
  <inkml:trace contextRef="#ctx0" brushRef="#br0" timeOffset="87778.14">13296 14358 94 0,'0'0'211'0,"0"0"-61"16,0 0-20-16,3 0-48 0,-1 0 1 15,4 0 10-15,0 0-20 16,2-1-16-16,4-2-4 0,1 1-12 0,0 0-5 16,4-1-4-16,-2 1-5 0,2-1-13 15,2 0-10-15,-1 1-4 0,-1 1-4 16,4 0-9-16,-3 0-23 0,0 1-26 16,-1 0-29-16,0 1-22 0,-1 1-34 15,0 3-39-15,-2-2-72 0,-6 2 20 16</inkml:trace>
  <inkml:trace contextRef="#ctx0" brushRef="#br0" timeOffset="87996.73">13351 14489 574 0,'0'0'18'0,"0"0"76"15,0 0 44-15,0 0-38 0,0 0-21 0,0 0-7 16,0 0 4-16,45-5-30 0,-30 3-12 16,4-2-13-16,-1 2-14 0,0-1-7 15,3 1-25-15,3 1-35 0,0 0-39 16,2-2-48-16,17 2-71 0,-8 0-174 16</inkml:trace>
  <inkml:trace contextRef="#ctx0" brushRef="#br0" timeOffset="88913.63">14570 14345 331 0,'0'0'142'0,"0"0"-67"16,0 0 36-16,0 0-31 0,0 0-35 15,7-37-26-15,-7 28 0 0,0 0 5 16,0 1 8-16,0 1 23 15,-1-2-24-15,-2 1 7 0,-2 1-18 16,3 1-10-16,-2 1-7 0,-3-1-3 16,2 3-3-16,-5-1-3 0,-1 3-2 15,-2 0 0-15,-3 1 2 0,3 0-3 16,-4 1 3-16,1 4-6 0,0-2 2 16,-1 3 3-16,0 1 0 0,2 2-3 15,0 3-1-15,2 0 1 16,-1 2 3-16,3 3 0 0,2 4 6 15,-1 2 0-15,3 2 1 0,1 3 2 16,1 1 0-16,3 0-1 0,2 0 4 16,0 0-1-16,2-2 6 0,3-1 2 15,3-1 0-15,3-2 1 0,2-2 4 16,0-1 7-16,2-2 3 16,1-1 4-16,1-3 3 0,0-1 2 15,1-4-2-15,1 0 0 0,-2 0-2 16,-1-5 1-16,0 1 0 0,1-3 0 15,-1-1 2-15,-2-1 2 0,-1 0-2 16,1-2-3-16,-3-3-25 0,2 0 22 16,0-5-6-16,-1 0-8 0,-2-2-6 15,2-2-7-15,-1-1-2 0,0-1 0 16,-3-1 0-16,0 2 0 0,-1 1-1 16,0 0 1-16,-2 1-1 0,0-1 1 15,-2 2-1-15,0-1 0 16,-1-2-2-16,-2 1 1 0,2 2 0 15,-2-2 1-15,1 1-1 0,-1 1 0 16,0 2-2-16,0 0-3 0,0 1 1 16,0 1 0-16,0 0-1 0,0 0 0 15,0 1-1-15,-1 0-4 0,1 0 2 16,-2-1 10-16,2 2 0 0,-1-1 0 16,1 1 0-16,-1 0 0 0,1-1 0 15,0 1-3-15,-1-1-1 0,-1 0-6 16,2 1-7-16,-1 1 5 0,0-1 5 15,-2 0 2-15,0 1 1 0,1-1 1 16,-3-1 1-16,0 1 0 0,-1 1 1 16,0-1-2-16,-2 0 3 0,-2 0-3 15,0 0 1-15,1 1 1 0,-1 0-5 16,-1 0-30-16,1 1-9 0,-2 1-4 16,3-1-15-16,-3 1-22 0,2 1-31 15,-5 2-38-15,3-1-90 0,2 1-151 16</inkml:trace>
  <inkml:trace contextRef="#ctx0" brushRef="#br0" timeOffset="93470.62">3384 15841 4 0,'0'0'75'0,"0"0"-4"15,2-8-1-15,-1 4-7 16,-1 0-6-16,0-1 4 0,1 1 19 0,-1-1-29 16,2 0-1-16,-2 1-1 15,1 2-2-15,-1-2-7 0,1 1 3 0,1 0-7 16,-2 1 1-16,1-1 2 15,-1 1-2-15,0 0-4 0,0 2-1 0,0 0-11 16,0 0-4-16,0 0-11 0,0 0-6 16,0 0-3-16,0 5-5 15,-3 4 8-15,1 4 2 0,-4 6 7 0,1 6 0 16,-3 10-5 0,0 8-2-16,-4 11-1 0,0 2 2 15,0-3-1-15,3-3 0 0,2-6 1 0,0-2 6 0,-1 0-6 16,3-7-2-16,0-4 1 0,2-6-2 15,0-8-1-15,0-2-15 0,1 2-33 16,0 0-28-16,2 0-43 0,0-6-25 16,3-5-71-16,4-3-64 0</inkml:trace>
  <inkml:trace contextRef="#ctx0" brushRef="#br0" timeOffset="93845.58">3615 15825 483 0,'0'0'107'15,"0"0"-61"-15,0 0 73 0,0 0-54 16,0 0-12-16,0 0 37 0,0-27-22 15,0 24-24-15,-1 3-15 0,1 0 1 16,-1 0-8-16,-1 0-22 0,-1 5-3 16,-1 4-4-16,-3 7 7 0,-1 10 0 15,-2 13 5-15,-2 10-3 0,2 3 0 16,3-2 0-16,1-3 1 0,3-6-2 16,0-3 0-16,1-1 2 0,0-4-2 15,1-5-1-15,0-5 0 0,0-8-16 16,1 0-28-16,0 0-12 0,0 0 1 15,0 2 2-15,3-5-16 0,0-3-29 16,2-2-25-16,6-4-55 0,-3-3-45 16,0 0-11-16</inkml:trace>
  <inkml:trace contextRef="#ctx0" brushRef="#br0" timeOffset="94079.95">3294 16205 389 0,'0'0'112'16,"0"0"-64"-16,0 0 62 0,0 0-20 16,0 0-13-16,0 0-11 0,16-1-7 15,-4-2 12-15,4 1-28 0,3 0-32 16,1-1-11-16,1-1-4 0,2-1-27 15,1 0-42-15,1 0-48 0,14-3-60 16,-6 3-91-16,-4-1-31 0</inkml:trace>
  <inkml:trace contextRef="#ctx0" brushRef="#br0" timeOffset="94801.81">3896 16223 242 0,'0'0'159'16,"0"0"-25"-16,0 0-14 0,0 0-37 15,0 0-12-15,0 0-12 16,0 0-6-16,13-8-12 0,-12 8-2 15,0-2-6-15,0 1-1 0,-1 0-1 16,0-1-5-16,0 1-5 0,0 0-4 16,0-1-1-16,0 1 0 0,0-1-1 15,0 1-5-15,0 1-1 0,0-2 1 16,0 0 1-16,-2-1-4 0,0 1-2 16,-1 0-4-16,-1-1-1 0,0-1-6 15,-2 1-3-15,-2-1 1 0,-4 1-6 16,0 3-7-16,-5 0-11 0,-2 0-17 15,1 5 3-15,-2 3 4 0,0 3-8 16,1 1-2-16,2 4 10 0,2 2 5 16,3 0 3-16,2 1 0 0,4 1 6 15,3 0 13-15,1-2 0 0,2-1 4 16,2 0 10-16,2-2 1 0,1-2 6 16,1-1 10-16,1-1 2 0,-1-3-1 15,2 0 11-15,-1-3 2 0,2-2-4 16,-1-1 1-16,1-2 2 0,0 0 8 15,3-2-4-15,0-3-7 0,1 0-10 16,0-1 1-16,-1 0 2 0,3 0 4 16,-1-1 3-16,-1-1-3 0,0 1-2 15,0 0-5-15,-2 0-7 0,-1-1-3 16,1 1-6-16,-4 1 0 0,-1 0-3 16,-2 5-1-16,-1 0-5 0,-3-1-8 15,0 2-4-15,0 0-6 0,0 3-12 16,0 3 10-16,0 2 15 0,2 0 8 15,1 3 1-15,-2 1 5 0,1 0 0 32,0 1-1-32,0 0 1 0,0-2 3 15,2 1 10-15,-1-1 10 0,0-2 5 16,1-1 3-16,0-1-1 0,2-1 2 16,1 0-4-16,2-5-6 0,1 2-7 15,2-3-7-15,3 0-8 16,1-1-12-16,0-2-25 0,4-4-23 15,2 1-31-15,0-2-39 0,12-7-70 16,-5 2-115-16</inkml:trace>
  <inkml:trace contextRef="#ctx0" brushRef="#br0" timeOffset="95054.73">4641 15960 865 0,'0'0'161'0,"0"0"-106"15,0 0 32-15,1 0-69 0,-1-2-18 16,0-2-55-16,1-1-50 0,1-2-61 15,-1 2-85-15,1 1-161 0</inkml:trace>
  <inkml:trace contextRef="#ctx0" brushRef="#br0" timeOffset="95211.05">4640 16263 788 0,'0'0'110'0,"0"0"-108"0,0 0-2 16,0 0-10-16,0 0-77 0,0 0-60 16,0 0-178-16,0 0-5 0</inkml:trace>
  <inkml:trace contextRef="#ctx0" brushRef="#br0" timeOffset="96603.22">6109 15863 148 0,'0'0'140'16,"0"0"-76"-16,0 0 30 0,0 0-39 16,0 0-8-16,-2 2-15 0,1 3-13 15,-3 4-19-15,0 5 3 0,-1 5 18 16,-2 5 6-16,-3 9-14 0,-3 10-2 16,-1 7 1-16,-1 3-9 0,3-3 3 15,-1-7-2-15,3-5 0 0,-1-2-1 16,0-5 0-16,3-4-3 0,1-11 1 15,3-3 1-15,1-3-2 0,0 0-1 16,-1-2 1-16,3 0 0 0,0-4-1 16,1-4-9-16,0-1 10 0,2-7 22 15,2-5-12-15,1-5-9 0,2-4-1 16,2-4 0-16,4-8-1 0,2-9 1 16,6-11 1-16,2-5 3 15,0 1 9-15,0 4 15 0,-3 8 10 16,0 2 12-16,-1 5-19 0,0 3 3 15,-1 1 17-15,-2 9-8 0,-3 4-21 16,-1 7-8-16,-2 4 9 0,3 0 8 16,1 1-17-16,-1 2 8 0,-2 5 7 15,-3 3-3-15,-1 7-8 0,-1 6-8 16,-3 5-4-16,1 2-1 0,1 4-3 16,-2 4-1-16,-1 1-1 0,1 9-3 15,-1 8 1-15,1 7 2 16,0 1 0-16,0-7 3 0,-1-6-2 0,0-6-2 15,0 0-2-15,0-2-1 16,1-6 3-16,-1-6 1 0,0-5 0 16,-1-3 1-16,0 2-1 0,1-3 0 15,0 0 0-15,0-4 2 0,-1-1 0 16,1-4 5-16,-2-3 11 0,0 0 21 16,0-3 21-16,0-6-3 0,0 0-27 15,-1-7-12-15,-3-3-3 0,-1-4 0 16,-1-3-14-16,-3-1-1 0,0-1-20 15,-2 1-8-15,-1 4 0 0,-1 3 1 16,-2 2-7-16,-1 5-16 0,-3 3-16 16,0 3-8-16,-2 3-14 0,2 1-8 15,3 2-23-15,1 0-36 0,1 1-45 16,2 0-117-16</inkml:trace>
  <inkml:trace contextRef="#ctx0" brushRef="#br0" timeOffset="97122.16">6675 15765 576 0,'0'0'66'16,"8"-7"19"-16,-2 4 18 0,-2 0-59 16,-1 2-5-16,-1 1-13 0,-2 6-11 15,0 5-8-15,0 5-7 0,-3 5 1 16,-2 4-1-16,-3 7 0 0,-1 9 0 15,0 5 5-15,0-3-5 0,2-8-1 16,0-1 1-16,2-1 20 0,-1 0 6 16,1-4-13-16,1-8-7 0,1-6-3 15,1 1-3-15,0 2-1 0,0 0 1 16,1-3 0-16,1 0 4 0,0-4-3 16,2-1 3-16,2-2 21 0,1 1 21 15,3-2-26-15,0-2 7 0,3-1 2 16,1 1-8-16,1-4 3 0,2 2-6 15,1-2-8-15,2 1-6 0,0-1-4 16,1-1-1-16,3 0 0 0,-1-1-17 16,2-1-12-16,1-1-22 0,-2-1-22 15,1 0-27-15,-1-1-37 16,4-4-50-16,-6 1-69 0,-4 1-69 16</inkml:trace>
  <inkml:trace contextRef="#ctx0" brushRef="#br0" timeOffset="97349.28">6644 16118 500 0,'0'0'123'0,"0"0"6"0,0 0 5 0,0 0-60 15,39-11-5-15,-19 6-7 0,4-1-2 16,2 0-22-16,0 2-18 15,2-1-19-15,9 1-1 0,4-1-42 16,8 1-55-16,6 1-53 0,-3-1-77 16,-13 1-149-16</inkml:trace>
  <inkml:trace contextRef="#ctx0" brushRef="#br0" timeOffset="97727.72">7825 15833 522 0,'0'0'140'0,"0"0"-66"0,0 0 62 16,0 0-55-16,22-36-15 0,-19 31-7 16,0 0-19-16,-2 2 2 0,1 0-8 15,0 2-10-15,-2 1-18 16,0 0-6-16,0 0-8 0,0 5-3 16,-4 5 11-16,2 4 7 0,-1 5 5 15,-3 12-7-15,0 13-2 0,-6 9 1 16,4 3-4-16,0-3 2 0,3-7-2 15,2-6 0-15,0-5-2 0,1-6-21 16,1-8-17-16,1-6-31 0,0 2-35 16,0-1-27-16,4 4-44 0,0-3-113 15,2-5-69-15</inkml:trace>
  <inkml:trace contextRef="#ctx0" brushRef="#br0" timeOffset="98182.06">8063 16075 614 0,'0'0'92'0,"0"0"-92"0,0 0 100 16,0 0-55-16,0 0-30 0,0 0-15 15,0 0 4-15,46-19-4 0,-27 17 12 16,3-1 3-16,2 2 10 0,2-1 7 15,0 2-1-15,0-1 2 0,1 1-6 16,-1 0 3-16,-1-2 6 16,0 2 3-16,-3-1-1 0,-1 0-11 15,-1-2-5-15,-2 1 1 0,-4-2-6 16,-5 1-3-16,-1-2-3 0,-3-2-1 16,0 0-10-16,-4-3-25 0,-1-1-20 15,-8 1 0-15,-2 0-4 0,-8 3-27 16,-4 4 1-16,-8 3 36 0,-8 4 3 15,-10 8 4-15,1 7 5 0,5 3 0 16,9-2 3-16,9-2-8 0,7-2-11 16,1 2 23-16,0 3 20 0,-1 3 0 15,2 2 16-15,3 0 19 0,7-2 8 16,2-1 3-16,3-3-3 0,7 0-2 16,6-3-5-16,2-3-21 0,6-6-5 15,5-1-10-15,8-4-33 0,8-3-46 16,10-7-53-16,3-3-32 0,-14 4-90 15,-9 0-16-15</inkml:trace>
  <inkml:trace contextRef="#ctx0" brushRef="#br0" timeOffset="98728.64">8786 16109 213 0,'0'0'179'15,"0"0"-90"-15,0 0 6 0,0 0-34 16,0 0-12-16,8-30 13 0,-5 23 8 16,-1 1-8-16,0-1-9 0,0 0-5 15,0 2-3-15,-1-2-25 16,2 0 2-16,-3 0 3 0,0 0-9 16,0 0-16-16,0 1-14 0,-4-1-6 15,0 2 10-15,-4 1-24 16,-4 1 15-16,-1 3-15 0,0 1-1 15,-5 5 12-15,0 4-8 0,0 2-1 16,1 3-1-16,1 4 3 0,3 1 1 16,2 3 20-16,5-2 5 0,-1 1 4 15,6-1 4-15,1-1 3 0,0 0 11 16,6-4 6-16,1-1-3 0,1-4-2 16,1-3 4-16,0-2-2 0,0-3 10 15,2-3 3-15,1 0-3 0,0-5-3 16,3-3-15-16,1 0-12 0,3-4-1 15,-4 1-2-15,4-3-2 0,-1 0 1 16,-2-2-1-16,-2 0-2 16,-1 0 2-16,-2 2-3 0,-2 3 5 0,-4 4 2 15,-1 3 2-15,-3 1 4 16,-1 2 1-16,0 1 0 0,0 3-6 16,-4 3 7-16,-1 4 1 0,-2 4 7 15,1 1-7-15,1 2-1 0,1 0 3 16,2-1 6-16,0 1 0 0,2-3-5 15,0-2-5-15,0-1-4 0,0-3-2 16,5 0-1-16,2-1-18 0,2-5-17 16,4-2-22-16,1-1-34 0,14-9-68 15,-5-1-84-15,0 2-155 0</inkml:trace>
  <inkml:trace contextRef="#ctx0" brushRef="#br0" timeOffset="99140.84">9283 15995 566 0,'0'0'115'0,"0"0"-48"0,0 0 54 16,3-19-80-16,-3 13-27 0,0 0-7 16,-3 3-7-16,-2-1-9 0,-6 3-3 15,0 1 0-15,-3 0 4 0,-2 3 2 16,-1 1-12-16,0 3-23 15,0 0 3-15,3 0 3 0,2-1 5 0,2-1 3 16,2 1-10-16,4-1-12 16,2 2 32-16,1 0 14 0,1 0 3 0,3 2 3 15,1-2 1-15,4 0 13 0,0-1 22 16,1 0 3-16,1 1 2 16,2-1 6-16,2 1-10 0,1 0-15 0,-1 0-1 15,-1 1-9-15,2 1 5 0,0 2 10 16,2 2-3-16,0 2 19 0,-2 1-2 15,0 2-42-15,-2-2 1 0,-5 4 6 16,0-2 27-16,-5-1 8 0,-3 0-21 16,-1-3-18-16,-7-1 1 0,-2-2 6 15,-3-3-12-15,-3-2-11 0,-2-4-25 16,-5-2-18-16,3-1-40 0,-5-6-60 16,-5-8-55-16,3 1-88 0,5 0-46 15</inkml:trace>
  <inkml:trace contextRef="#ctx0" brushRef="#br0" timeOffset="99579.51">9512 15706 508 0,'0'0'99'16,"0"0"6"-16,0 0-13 0,14-33-54 16,-11 28-15-16,-3 0-8 0,2 4-11 15,-2 1-4-15,1 4-3 0,-1 5 3 16,0 9 16-16,0 4 2 0,-2 7-15 16,-2 11 3-16,-2 10-5 0,-2 10 10 15,1 1-1 1,1-6-7-16,3-7-1 0,-1-7-1 0,2-2-1 15,0-3 4-15,2-6 0 0,0-5 3 16,0-7 8-16,0-3 12 0,0 2 15 16,0-2-8-16,2 0-8 0,2-2-6 15,1-5-7-15,2-1 3 0,1-3-2 16,4-1-2-16,-1-2-12 0,2-1 7 16,3 0-5-16,2 0-2 0,0-1-3 15,5-1-2-15,1 0-18 0,2-4-24 16,1 2-28-16,3-3-26 0,-1-1-22 15,11-6-40-15,-10 2-94 0,-5 1-80 16</inkml:trace>
  <inkml:trace contextRef="#ctx0" brushRef="#br0" timeOffset="99768.57">9561 16075 696 0,'0'0'108'16,"0"0"-108"-16,0 0 156 0,0 0-76 16,33-7-14-1,-15 3 8-15,5 1-16 0,4-2-29 0,1 1-23 0,9 2-6 16,5-3-32-16,10 3-56 0,5-1-44 16,-1 0-52-16,-15 2-124 0,-8-2-116 0</inkml:trace>
  <inkml:trace contextRef="#ctx0" brushRef="#br0" timeOffset="100332">10795 16086 336 0,'0'0'241'0,"0"0"-133"0,0 0 40 0,0 0-68 16,0 0-21-16,0 0-21 16,0 0-3-16,28-25 19 0,-28 21 5 15,2 1-5-15,1-1 1 0,-3-1-11 16,1 1-9-16,1-1-11 0,-2 0-4 15,2-1-6-15,-2 0-6 0,0 0-4 16,0 2-4-16,0-1-4 0,-2 0 1 16,-3 2-6-16,-1 0-13 0,-2 1-6 15,-3 2-15-15,-3 0 3 0,-2 5 12 16,2 4-2-16,-2 1-2 0,0 2 12 16,2 5-15-16,3 0 3 0,0 3 16 15,5 1 14-15,4 0 2 0,2 0 2 16,0-2 2-16,6-1 11 0,5 0 10 15,2-2 6-15,3-3 3 0,-2-4-1 16,5-1 9-16,-3-3-10 0,6-3 16 16,-2-2-6-16,0-1-6 0,0-4-10 15,-2-3-12-15,-1-1 0 16,-7-5 13-16,0-2-1 0,-5-4-22 16,-2-4-4-16,-5-1-17 0,-4 0-12 15,-6 3-19-15,-3 4-4 0,-3 3-14 16,-3 3-33-16,0 1 8 0,1 4-16 15,-1 2-30-15,4 1-26 0,0 2-31 16,5 1-80-16</inkml:trace>
  <inkml:trace contextRef="#ctx0" brushRef="#br0" timeOffset="100868.14">11008 16084 188 0,'0'0'207'0,"0"0"-126"16,0 0 28-16,0 0-53 0,30-33-30 16,-20 25 13-16,1-2 2 0,3 3-26 15,0 0-15-15,2 3-43 0,-5-2 43 16,3 3 22-16,-6 1 16 0,0 2-23 15,-1 0-14-15,-3 2 2 0,-1 7 4 16,-1 2-7-16,-2 3-3 0,-2 4 2 16,-4 4 1-16,3 0 1 0,-2 2-1 15,0 0 0-15,2-1 0 0,-2-2 1 16,2-1 1-16,3-2-2 0,-3-3-4 16,3-3-2-16,-3-2 6 0,3-3 1 15,0-4 0-15,0-1 3 0,0-2 6 16,0 0 16-16,3-3 27 0,0-3-10 15,2-3-13-15,3-3-11 0,0-2-4 16,4-1-5-16,-1-5-2 0,5 1 1 16,-3-2-4-16,1 0 0 0,2 0-2 15,1 3 6-15,-1 3 2 0,1 3 1 16,-4 1-1-16,4 4-3 0,-4 2 4 16,-3 4 3-16,0 0 4 0,-2 1 1 15,-1 4-1-15,-2 3-6 0,0 4-6 16,-3 4-4-16,0 3-2 0,-2 2 2 15,0 0-1-15,0 1-2 0,-2 1-2 16,2 1 2-16,-4-1-5 0,4-1-5 16,0 0-11-16,0-4-10 0,0-3-30 15,0 0-24-15,4-5-28 0,1-4-69 16,3-4-107-16,-1-1-104 0</inkml:trace>
  <inkml:trace contextRef="#ctx0" brushRef="#br0" timeOffset="101349.11">11607 16190 116 0,'0'0'212'15,"0"0"-130"-15,0 0-7 0,0 0-35 16,30-14-31-16,-16 9 18 0,-1 0 22 15,0 2 3-15,2-1 16 0,0 1-15 16,3 0 4-16,1 0 1 0,-1-1-6 16,2 0-7-16,2-1-12 0,-1-1-9 15,1-1-4-15,-3 0-4 0,0-1-10 16,0-1-3-16,-2-1-2 0,-2 1-1 16,-6 1 0-16,-1 1 0 0,-8 0-9 15,0 3-11-15,-6 1-6 16,-5 2-4-16,-7 1-6 0,-1 0 6 15,-6 3-4-15,-2 5 5 16,-1 3-5-16,-2 4 9 0,3 5 10 16,1 2 10-16,1 2 5 0,3 2 22 0,5-2 19 15,4 1 18-15,5-3-6 0,5 0 10 16,3-3 20-16,1-2-23 0,6-1-2 16,4-4-2-16,6-1-19 0,-1-3-10 15,6 1-10-15,5-2 1 0,0-3-3 16,3 0-9-16,8 0-6 0,5 0-6 15,9 1-24-15,1-1-29 0,-5 0-44 16,-1-1-49-16,-9-1-43 0,-8 0-46 16,-5-2-145-16</inkml:trace>
  <inkml:trace contextRef="#ctx0" brushRef="#br0" timeOffset="101981.56">12840 15826 433 0,'0'0'129'0,"1"-15"-129"0,3 7 82 16,-4 1 16-16,1 1-19 0,-1 2-25 15,0 1 9-15,0 1-14 0,0 2 1 16,0 0-25-16,0 1-20 0,0 5-2 16,-1 6-3-16,-3 5 29 0,-1 10-2 15,-1 10 3-15,-2 15-15 0,-3 13-3 16,0 7 3-16,1 0 9 16,4-3-1-16,0-7-3 0,1-1-1 0,0-1 4 15,0-2-6 1,1-4 11-16,-4-2-11 0,3-5-6 0,4-4-7 0,-3-3-4 15,4-2-1-15,0-3-13 16,0-8-11-16,0-6-23 0,2-6-26 16,1-5-39-16,-1 1-38 0,1 3-45 15,0-4-54-15,3-5-125 0</inkml:trace>
  <inkml:trace contextRef="#ctx0" brushRef="#br0" timeOffset="102824.84">12814 15698 170 0,'0'0'61'0,"0"0"57"16,0 0-25-16,0 0-41 0,0 0 1 16,0-1-4-16,0-2-8 0,2-2 4 0,2 2 3 15,-1-2-13-15,2 1 13 0,-1 0 1 16,2-1-1-16,1 0-7 15,3 0-6-15,3-1-2 0,2-1-6 16,3 2-3-16,4 0-3 0,0 2-1 16,-1 0 0-16,4 0-3 0,-3 3 2 15,3 0-13-15,-4 0-5 0,-2 3 0 16,1 1 0-16,-5 3-1 0,-4 4-5 16,1-1 3-16,-7 2-9 0,-5 3 2 15,0 1-2-15,-8 2 0 0,-6-1 4 16,-2 1 3-16,-6-2-12 0,0-1-2 15,1 0-10-15,-1-2 6 0,5-2 9 16,1-2 6-16,5-1 2 0,2-3-1 16,4 0 0-16,3-3 2 0,-1 0 4 15,3-1 3-15,2-1 9 0,1 0 11 16,3 2 19-16,2-2-8 16,2 1-11-16,2 0-1 0,2-1-10 15,2 2-8-15,2-2-2 0,-1 1-2 16,2 2 0-16,1-2-2 0,-4 4 1 15,3-1-2-15,-1 3 3 0,1 1 6 16,-5 3 6-16,0 0-6 0,-4 0 1 16,-5 2 2-16,0-1 6 0,-5-1 11 15,-7 2 13-15,0-1-4 0,-7-2-4 16,-2 0-3-16,-7-2 5 0,0-2-9 16,-2-1-7-16,-2-1 1 0,-3-1-2 15,0-1-16-15,-1-1-11 0,-2-1-26 16,1 0-18-16,2 0 1 0,5 0-21 15,5 0-28-15,3-1-26 0,9-2-35 16,8-3-64-16,8 1-148 0</inkml:trace>
  <inkml:trace contextRef="#ctx0" brushRef="#br0" timeOffset="103356.22">14007 15794 147 0,'0'1'157'0,"0"-1"-82"16,5 0 45-16,3 0-19 0,1-3-35 16,2-1-3-16,6 0 5 15,0 0-11-15,3-1 5 0,3 2-9 16,-2-1-10-16,1 2-20 0,0 1-2 15,2-1-8-15,-2 2-11 0,0 0-2 16,-1 0-2-16,-2 0-14 0,1 2-24 16,-3 1-30-16,-2 1-28 0,1 1-43 15,-4 0-25-15,-2 2-38 0,-1-1 12 16</inkml:trace>
  <inkml:trace contextRef="#ctx0" brushRef="#br0" timeOffset="103592.85">13976 15891 488 0,'0'0'172'0,"0"0"-105"0,0 0 28 16,0 0-40-16,0 0-10 0,0 0 5 16,0 0-7-16,0 0 21 0,14 11-5 15,3-9-9-15,4-1-10 0,2 0-14 16,1-1-16-16,3 2-10 0,1-1-5 15,-1 1-27-15,2-1-23 0,-1 0-28 16,0 0-38-16,2 0-47 0,13 0-57 16,-8-1-65-16</inkml:trace>
  <inkml:trace contextRef="#ctx0" brushRef="#br0" timeOffset="103951.81">14469 15588 617 0,'0'0'129'16,"0"0"-129"-16,0 0 68 0,0 0 23 15,0 0-21-15,0 0-21 0,0 0-21 16,1-12-23-16,-6 18-4 0,0 5-1 16,-7 7 6-16,-4 7 14 15,-4 11 2-15,-6 11-5 0,-6 11 3 16,-2 0-11-16,4-2 2 0,3-9-1 16,3-8 0-16,2 0-2 0,0-8 0 15,4-7-3-15,3-5-5 0,1-2-15 16,-2 3-17-16,0 0-6 0,-4 2-12 15,3-4-16-15,4-3-29 0,1-2-42 16,2-5-73-16,2-3-141 0</inkml:trace>
  <inkml:trace contextRef="#ctx0" brushRef="#br0" timeOffset="104596.58">15313 15588 274 0,'0'0'143'0,"0"0"-46"0,0 0 13 0,0 0-38 15,8-40-42-15,-10 33-9 0,-4 0 2 16,-3 2 5-16,-2 2 5 16,-6 2-10-16,2 1 5 0,-5 3 0 15,-1 3-3-15,-2 4-11 0,-2 3-4 16,-1 2-2-16,-1 4-8 0,-1 4 0 15,1 3-4-15,2 2-11 0,1 2-13 16,5 2 11-16,3-1 10 0,6 2 3 16,1-2 4-16,6 0 2 0,3-3 2 15,5 0 7-15,3-2 4 0,6-4 3 16,2-2 1-16,4-4 5 16,2-3 4-16,1-3 9 0,1-2-1 0,4-1-5 15,-1-3-3-15,1-1 2 16,1-3 1-16,-1 0 2 0,-1 0-3 0,-1-3-8 15,-2-2-4-15,0-3 5 0,-2-4 1 16,2-3-5-16,-5-4 1 0,2-4-2 16,-4-4-6-16,0-8-7 0,2-7-5 15,-6-8-5-15,-4 2 1 0,-4 10 0 16,-5 10-4-16,-3 12-5 16,-3 2-1-16,-5-4 0 15,-5 3-5-15,-4-1 2 0,-5 1 8 0,-2 4 1 16,-2 3-5-16,-1 2-6 0,1 2-5 15,1 2-14-15,2 2-10 0,3 0-13 0,2 5-19 16,2 2-35-16,3 1-57 0,1 7-59 16,5-1-92-16</inkml:trace>
  <inkml:trace contextRef="#ctx0" brushRef="#br0" timeOffset="106261.67">14252 15779 28 0,'2'0'47'0,"-2"0"-2"0,0 0 4 16,0 0-10-16,0 0-6 0,0 0 0 15,1 0-11-15,-1 0-11 0,0 0-6 16,3 0-4-16,-3 1-1 0,1-1 2 15,0 0 6-15,-1 0 3 0,0 0 12 16,0 1 3-16,0-1 27 0,2 0-13 16,-1 0 2-16,-1 0-5 0,0 0 0 15,4 0-11-15,-2 0-1 0,1 0-5 16,2 0 1-16,2 1 2 0,-1-1-4 16,6 1-1-16,-2-1-1 0,1 0-2 15,3 0 3-15,-2 0-1 0,1-2 0 16,-3 2-1-16,1-2 4 0,0 1 0 15,-1 0-2-15,-1 0 4 0,0 0-1 16,-1 0-4-16,1 1-4 0,-1-1-4 16,2 0-3-16,-2-1-1 0,0 2 3 15,2-1 1-15,-2 0 0 0,0 1 0 16,-1-1 0-16,0 0-5 0,-1 1 0 16,-1 0 0-16,-1-1-2 0,-2 1-2 15,0 0 1-15,-1 0 4 0,-1 0 0 16,0 0 2-16,0 0 3 0,0 0-2 15,0 0 0-15,0 0-3 0,0 0-1 16,0 0 0-16,0 0-2 0,0 0 0 16,0-1-2-16,0 1-5 0,0 0-19 15,0 0-14-15,0 0-20 0,0-1-18 16,0 1-48-16,0-2-76 0,-3 0-144 16</inkml:trace>
  <inkml:trace contextRef="#ctx0" brushRef="#br0" timeOffset="106983.36">14297 15956 1 0,'0'0'12'15,"-1"0"3"-15,1 0-5 0,0 0 9 16,0 1 15-16,0-1 1 0,0 0 17 15,0 0 7-15,0 0 3 0,0 0-9 16,0 0-5-16,0 0 5 0,0 0-28 16,0 0-3-16,0 0 0 0,0 0 7 15,0 0-6-15,0 0-5 0,1 0 4 16,1 0 10-16,3 0 6 0,2 0 2 16,1 0-4-16,2 0-1 0,1 0-8 15,1 0-1-15,2 0-4 0,-1 0 0 16,0 0 5-16,0-1 1 0,1 1 0 15,-3-1 2-15,1 0-3 0,-1 0-9 16,-3 0-7-16,1 0-5 0,-1 0 0 16,1 1-1-16,-1-1-1 0,0 1-1 15,1-1-2-15,-1 0-1 0,0 1 2 16,-3 0 0-16,2 0 5 0,-1 0 3 16,-2 0 4-16,0 0-1 0,-1 0-4 15,-1 0-6-15,-1 0-1 0,-1 0 2 16,0 0-2-16,0 0 0 0,0 0-2 15,0 0-3-15,0 0-5 0,0 0-5 16,0 0-7-16,0 0-5 0,0 0-10 16,0 0-19-16,0 0-34 0,0 0-30 15,0 0-35-15,-1 0-103 0,0 0-64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48:43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 4430 29 0,'-2'-1'46'0,"2"0"2"0,-1 0-12 15,0-1-9-15,1 1 28 0,-1 0-20 16,0 0 2-16,1-1 2 0,0 0 1 16,0 0 2-16,0 1-8 0,-1-1-4 15,1 0-8-15,-1 0 3 16,1 1-3-16,-1-2-8 0,1 0-7 16,0 0-5-16,0-1 3 0,0 1-3 15,0-1 1-15,2-2-2 0,1-1 0 16,1 2 1-16,2-2 1 0,-1 0-1 15,1 1 0-15,1 1 2 0,-2-1-2 16,5 1-2-16,-2 1 0 0,0-1 0 16,2 3-1-16,-1-2 0 0,0 1 1 15,0 1-2-15,3 0 0 0,-2 2 1 16,0 0 2-16,1 3-2 0,0 1 1 16,1 2-1-16,-1 2 1 0,-1 2 0 15,2 0 1-15,-3 4 3 0,-2 0 2 16,1 1-1-16,-1 4 1 15,-2-1 0-15,-1 3 0 0,-1 0 0 16,-3 2 3-16,0 0-1 0,0 2-1 16,-4 0 2-16,-2 1-1 0,-3 0 5 15,0 0 2-15,-3-1-2 0,-3 1-2 16,-1-3 2-16,-2-1-4 0,1-1-1 16,-2-2-1-16,2-3 1 0,1-1 5 15,1-3-2-15,3-1-2 0,1-3 1 16,2-1 5-16,2-2 2 0,4-1-5 15,0-3 2-15,1 0-12 0,1 0-2 16,1 0-2-16,0 0-6 16,1 1 0-16,4-1 8 0,0 2 10 15,5 0 9-15,2 1 5 0,3 0 0 16,3 0-4-16,2-2-5 0,4 0-2 16,-2 0-7-16,1-2-4 0,0 0-2 15,-4 0-1-15,2-3-9 0,-4 0-14 16,0-1-18-16,-1 0-34 0,-2 0-43 15,4-6-34-15,-5 2-76 0,-2-1-81 0</inkml:trace>
  <inkml:trace contextRef="#ctx0" brushRef="#br0" timeOffset="812.96">1941 4280 32 0,'0'0'11'15,"0"0"20"-15,-7-35 9 0,3 20-7 16,0-2-11-16,-1 1 2 0,0 0-4 15,-2-1 2-15,0 2 3 0,1 0 5 16,-2-1 29-16,-1 3-17 0,0 0 4 16,0 2-11-16,0 1-2 0,0 2-5 15,0 0-13-15,-2 1-5 0,-3 1-5 16,1 3-5-16,-5 3 0 0,-2 2 0 16,-2 6 3-16,-3 3 5 0,-2 5-1 15,-1 1-3-15,-1 5-2 0,-1 4-2 16,-5 8 2-16,-6 9-2 0,-5 8 1 15,1 5 1-15,3 0-2 0,7-3 2 16,6-2 1-16,1 2 3 0,4-2 6 16,2 3-4-16,3-2-7 0,3-2 2 15,3-2 1-15,8-6 0 16,2-3-2-16,3-3-2 0,5-5 0 16,2-8 0-16,2-4 0 0,0-1 0 15,5 2 2-15,2 3 2 0,6-1-3 16,4 0 5-16,1-3 1 0,9-2-1 15,5 1 0-15,8-6-1 0,-2-2 1 16,-7-4 0-16,-9-5-3 0,0-1 1 16,5 0-3-16,4 0 6 0,3-4 2 15,-3-2 3-15,-7-2-1 0,-3 0 1 16,-6 0-1-16,-5 0 5 16,1 2 13-16,3-6-5 0,4 1-10 15,3-4-1-15,-1-2-3 0,-3 1-6 16,-1-1 4-16,-3-1 0 0,-3-1 6 15,-1-1 0-15,-3-1-3 0,-1 0-1 16,-2-1-3-16,-1-1-2 0,0-2-5 16,-3 0 0-16,2-3 0 15,-3-1 0-15,1-2 0 0,-2-5-1 16,0-6 1-16,-2-4-1 0,-2 4-2 16,-2 8 3-16,0 10 4 0,-2 6 2 15,-2-4-3-15,-3-3-1 0,-2-1-2 16,-4 3-2-16,-2 0 0 0,-4 4 0 15,-1 2 1-15,-2 2 0 0,-2 2 1 16,-1 2 0-16,2 2-3 0,0 2-3 16,1 1-11-16,-1 2-9 0,3 1-10 15,0 1-18-15,1 0-18 0,2 2-27 16,-4-1-48-16,6 1-55 0,2 0-62 16</inkml:trace>
  <inkml:trace contextRef="#ctx0" brushRef="#br0" timeOffset="2035.17">4768 4452 68 0,'0'0'66'0,"0"0"-25"16,2 0 46-16,0 0-22 0,0-2-5 16,0 1-5-16,0-1 6 0,2-2-1 15,-2 1-13-15,0-1-11 0,0 0-1 16,-1 1-2-16,-1-3-10 0,0 1-5 16,-1 0-4-16,-5-1-11 0,-3 1-3 15,-3 2-16-15,-8 3-16 0,-10 4-19 16,-13 10 6-16,-10 7 24 0,-3 2 10 15,7 3 2-15,7 0 9 0,7-5-1 16,7 0 1-16,8-6 0 0,6-2-1 16,2-1-1-16,2 3 2 0,-1 0 0 15,3 3 5-15,5-1 4 0,3-3 7 16,3 0 12-16,6 0 12 0,6-2 1 16,4 1 1-16,5-2-12 0,4 1-6 15,8 0-7-15,7 0 2 0,5 2 1 16,1-2 2-16,-5-1-2 0,-7-1-3 15,-8-3-7-15,-7 0 0 0,-5-3-3 16,-4 1 0-16,1 0 4 0,3 2-4 16,-2 0-2-16,-1 0-5 0,-5-2 0 15,-5 4-4-15,-2-2 4 0,-2 2 7 16,-7 1 5-16,-5 1 10 0,-5 2 5 16,-5-2-7-16,-4 0-11 0,-9 2-9 15,-10 2-4-15,-7-2-33 0,-3 0-21 16,2 0-14-16,5-4-21 0,7-2-20 31,5 0-24-31,1-2-40 0,12-3-42 0</inkml:trace>
  <inkml:trace contextRef="#ctx0" brushRef="#br0" timeOffset="2435.11">5078 4831 179 0,'0'0'98'0,"0"0"-41"0,0 0 38 16,6-32-31-16,-6 25-33 0,2 1-3 16,0 2-3-16,-1 2-1 0,-1 2-16 0,1 0-8 15,-1 0-7-15,2 6 0 0,-1 3 7 16,1 5 33-16,0 5 12 16,0 6 1-16,0 8-5 15,0 12-1-15,0 10-4 16,0 6 0-16,-1-3-18 0,0-6-8 15,-1-6 0-15,1-4-7 0,-1-2 1 16,0 0-4-16,0-5 0 0,0-7-19 16,0-5-34-16,0-5-13 0,0-4-18 15,-1 1-36-15,-2-1-67 0,0-3-73 16</inkml:trace>
  <inkml:trace contextRef="#ctx0" brushRef="#br0" timeOffset="2763.29">5071 4939 401 0,'0'0'104'0,"0"0"1"15,4-34-31-15,1 17-35 0,1 0-22 16,3 1-8-16,1-1-5 0,-2 1 1 15,6 1 2-15,-2 2 6 0,3 0 2 16,0 5-3-16,2-1 4 0,1 3 0 16,3 3-9-16,1 3 1 0,0 0 1 15,3 5-2-15,-1 5-2 0,1 1 1 16,-2 4 2-16,-2 3 11 0,0 0 2 16,-5 3-7-16,-1 0-1 0,-5 0-8 15,-4 0-3-15,-3-1-1 0,-3-1 3 16,-6 0-4-16,-4-1-9 0,-4-1-31 15,-6-3-22-15,-2-2-32 0,-5-2-46 16,-12-5-60-16,6-2-15 0</inkml:trace>
  <inkml:trace contextRef="#ctx0" brushRef="#br0" timeOffset="3202.31">5546 4956 506 0,'0'0'80'15,"0"0"-22"-15,0 0 4 0,40 1-52 16,-29-1 7-16,0 0-9 0,1-1-1 16,0 0 1-16,2 0-7 0,-2-1 11 15,1-1 12-15,2 1 16 0,-1-2-1 16,3 1-9-16,-1-3-7 0,1 0-2 15,-1 1-6-15,-1-1-6 0,-2-1-4 16,-1 0 0-16,-3-1-5 0,-1-1 0 16,-3 0-12-16,-4-1-15 0,-1 1-8 15,-5 0-21-15,-5 2-25 0,-4 0 7 16,-4 3-11-16,-5 4 26 0,-1 1-1 16,-3 9 19-16,0 1-13 15,0 4 8-15,0 3 28 0,2 3 10 16,4 4 8-16,1-1 9 0,3 1 47 15,5-1 16-15,5 0 9 0,4-1-12 16,3-2-7-16,6-1-21 0,3-4-13 16,8-1-1-16,1-3-4 0,7-3-9 15,8-5-10-15,10-4-4 0,7-10-52 16,3-2-42-16,-4-6-76 0,-12 5-39 16,-12 3-72-16</inkml:trace>
  <inkml:trace contextRef="#ctx0" brushRef="#br0" timeOffset="3640.65">6578 4979 230 0,'0'0'90'0,"0"0"51"16,0 0-19-16,0 0-63 0,7-34-13 16,-6 24-27-16,0-1-5 0,-1 1-4 15,0 1-7-15,-2 0 0 0,-1-1-3 16,-1 2 7-16,-2 3-7 0,0 1 0 16,-5 0-5-16,1 3 2 0,-3 1-3 15,-1 0-2-15,-3 4-22 0,1 1-2 16,-4 0 10-16,3 3 9 0,-2 2 11 15,2 1 2-15,1 2 1 0,1 2 21 16,1 0 14-16,3 2 6 0,0 0-1 16,6-1-5-16,0 1-11 0,3 0 3 15,2-1 8-15,0 0-1 0,2-2-2 16,3 0 4-16,2-1-3 0,3-2-2 16,2 0-2-16,3-2-8 0,1-2-9 15,3-2-9-15,-1-4-4 0,2-1-28 16,2 0-16-16,-2-2-27 15,3-3-17-15,-1-1-43 0,8-2-47 16,-5 2-105-16,-5-1-23 0</inkml:trace>
  <inkml:trace contextRef="#ctx0" brushRef="#br0" timeOffset="3972.84">6906 4853 288 0,'0'0'109'0,"0"0"-13"0,0 0-20 16,0 0-52-16,0 0-24 0,20-18 2 15,-19 18-4-15,-1 0-3 0,0 4-7 16,0 3 12-1,-1 3 58-15,-1 2-14 0,-1 4-6 0,1-1-12 0,-1 4-3 16,0 3 4-16,0-1-3 0,0 2 0 16,1 0-4-16,0 0-6 15,2-1-7-15,-1-1 0 0,1 0-3 0,0-1-2 16,0-2 1-16,4 0-3 16,-1-4-20-16,1 0-29 15,3-1-27-15,6-8-25 0,0-1-44 0,0-4-100 16</inkml:trace>
  <inkml:trace contextRef="#ctx0" brushRef="#br0" timeOffset="4129.28">7053 4745 837 0,'0'0'110'0,"0"0"-77"16,0 0-6-16,0 0-27 15,0 0-89-15,0 0-66 0,0 0-90 16,12-14-175-16</inkml:trace>
  <inkml:trace contextRef="#ctx0" brushRef="#br0" timeOffset="4630.49">7679 4662 311 0,'0'0'33'0,"0"0"53"0,0 0 0 16,-1-43-68-16,-2 29 4 0,0-1 1 15,0 2 7-15,0-1 14 0,-1 1 20 16,0-1-14-16,0 3-11 0,1-1-11 15,-2 2-9-15,0-1-8 16,1 1-2-16,0 1 1 0,0 2 5 0,2 1 7 16,-1 2-9-16,1 2-13 0,0 0 0 15,0 2-55-15,-1 0 49 0,-4 4 3 16,1 3 0-16,-3 3 1 0,-4 5 2 16,0 4 8-16,1 4 1 0,-2 4 8 15,-1 10-6-15,-3 10-2 0,-3 14 2 16,1 3-1-16,0-2 2 15,3 1 5-15,-1-4 0 16,1 2 6-16,-2 3-7 0,4 0 3 16,1-3 7-16,1-1-11 0,4-3-1 0,0-7-11 15,3-6-1-15,2-3-1 0,0-12-1 16,2-3-18-16,2-9-26 0,0-1-1 16,0 0-12-16,0-2-5 0,0-2-12 15,2-8-29-15,2-4-16 0,0-4 51 16,3-19-12-16,-1 0-151 0,-2 0 29 15</inkml:trace>
  <inkml:trace contextRef="#ctx0" brushRef="#br0" timeOffset="4865.6">7127 5171 437 0,'0'0'191'0,"0"0"-62"0,0 0-3 16,0 0-58-16,0 0-14 0,0 0-1 16,39-12-1-16,-17 7 11 0,0 1-11 15,2-3-17-15,3 2-8 0,-1 2-16 16,1-3-6-16,0 2-5 0,2 2-31 16,-1-3-28-16,0 3-27 0,0-1-49 15,13-5-38-15,-8 1-84 0,-5-2-94 16</inkml:trace>
  <inkml:trace contextRef="#ctx0" brushRef="#br0" timeOffset="5085.82">7773 5080 549 0,'0'0'90'16,"0"0"-90"-16,0 0 116 15,0 0-61-15,0 0-36 0,0 0 26 0,0 0-13 16,0 0 1-16,38 14 13 0,-24-6-7 16,1-1-1-16,-1 3-18 0,3 1-16 15,-3 0-4-15,3-1-2 0,-1 2-34 16,1-2-21-16,1 1-23 0,-2-3-40 16,7-1-74-16,-3-3-118 15</inkml:trace>
  <inkml:trace contextRef="#ctx0" brushRef="#br0" timeOffset="5321.79">8238 5021 752 0,'0'0'137'0,"0"0"-75"0,0 0-6 15,0 0-54-15,0 0 4 16,-34 53-1-16,20-27 3 15,-3 10-3-15,-4 10 2 0,-3 8 13 0,-1 4 17 0,3-5-3 16,1-5-2-16,6-7-14 0,0-3-12 16,2 1-1-16,-2-4-5 0,2 1-35 15,3-4-46 1,0-7-46-16,3-4-55 0,-1-1-24 0,2-6-100 0</inkml:trace>
  <inkml:trace contextRef="#ctx0" brushRef="#br0" timeOffset="8457.99">9970 4668 169 0,'0'0'62'0,"0"0"-12"16,0 0 64-16,0 0-18 0,0-41-34 16,0 31-12-16,0 0 3 0,0 1-5 15,0 1-6-15,0 2 5 0,0 0-1 16,0 2-3-16,0 0 4 0,0 2-12 16,0 0-6-16,0 2-10 0,0 0-19 15,0 0-3-15,0 4-16 0,0 7-10 16,2 12 29-16,-2 12 5 0,1 14 0 15,-1 5-1-15,-1-1 1 0,-3-5-1 16,1-6 2-16,-2-1 1 0,0-1 5 16,0-1 5-16,-3 1 3 15,3-4-1-15,0-7-8 0,2-6 2 16,1-6-6-16,1-3-5 0,-1 3 0 16,-1 0-1-16,2-1 0 0,0-3 0 15,1-5-1-15,0-2-1 0,0-4 1 16,0 0 2-16,2-1 8 0,3 0 16 15,2 0 15-15,3-1-13 0,6 0-4 16,0-3-4-16,6-2-10 0,3-1-8 16,0-2-2-16,1-1-5 15,1 1-19-15,1-1-25 0,-1 1-24 0,-2 1-22 16,-5 0-25-16,0 0-33 0,-3-3-53 16,-7 1-105-16</inkml:trace>
  <inkml:trace contextRef="#ctx0" brushRef="#br0" timeOffset="8661.99">9910 4988 565 0,'0'0'105'15,"0"0"-59"-15,0 0 24 0,0 0-10 16,35-29-28-16,-16 18-13 0,3-2-10 15,0 2-4-15,2-1-5 0,2 0-1 16,0 1-19-16,-1-1-40 0,-1-2-53 16,3 1-57-16,6-9-62 0,-5 5-23 15</inkml:trace>
  <inkml:trace contextRef="#ctx0" brushRef="#br0" timeOffset="9163.58">10397 4623 365 0,'0'0'151'0,"0"0"-101"15,0 0-17-15,0 0 7 0,0 0-29 16,0 0-11-16,0 0-15 0,0 0-7 16,-2 11 10-16,2 2 12 15,0 4 0-15,0 4 0 0,-2 11 5 16,-1 7 2-16,0 7 2 0,-1 2-3 15,4-3-5-15,0-6-1 0,0-5 0 16,0 1 0-16,0-6 1 0,2-7-1 16,0-2 2-16,-1-3-2 0,1 2 0 15,1 1 2-15,-1 0-2 0,3-6 2 16,-5-3 3-16,3-5-2 0,-1-3-2 16,2-3 14-16,4-4 47 0,-2-5 1 15,4-5-44-15,1-5-15 0,3-3-4 16,-1-1 1-1,3-3 1-15,1 1-2 0,-1-3 0 0,0 2-1 0,3-1 0 16,-2 4-2-16,-1 2 0 16,-2 3 2-16,-1 4-3 0,1 3 4 15,-3 4-3-15,-3 1 3 0,-2 3 3 16,2 2-3-16,-3 1-4 0,1 7-3 16,-1 3 5-16,-2 5 2 15,2 2 8-15,0 5 2 0,-1 4 3 0,1 0-4 16,-2 1-5-16,0 0-3 0,2-2 2 15,0 1-3-15,0-2-7 0,1 0-39 16,0-3-47-16,4 4-68 0,-2-6-92 16,2-7-19-16</inkml:trace>
  <inkml:trace contextRef="#ctx0" brushRef="#br0" timeOffset="9574.95">11141 5102 268 0,'0'0'147'0,"0"0"-62"0,0 0 30 16,0 0-61-16,10-16-50 0,-3 10-2 16,3-2 2-16,1-1 3 0,3-1 1 15,0 2 4-15,3-2 5 0,-2-1-6 16,2 1 0-16,-1-1 0 0,0-2 2 15,-2 1 7-15,0 0 5 0,-1 0-14 16,-1 0-7 0,-5 1-4-16,-4 1-8 0,0 2-15 0,-3 1-22 0,-3 1-16 15,-7 1-3-15,-7 3-29 0,-5 2 47 16,-2 6 36-16,-3 7 10 0,-6 3 7 16,-1 8 15-16,2-1 4 0,2 0 22 15,6 2 0-15,5-3-7 0,3 0 0 16,1 2 9-1,8-3 15-15,1 0 13 0,6-2-9 0,0 0-4 0,6-4-11 16,2-2-9-16,6-2-11 0,2-1-8 16,5-3-9-16,-1-3-10 0,6-1-7 15,2-3-38-15,7 0-40 0,9-6-51 16,8-1-60-16,-6 2-87 16,-5-1-144-16</inkml:trace>
  <inkml:trace contextRef="#ctx0" brushRef="#br0" timeOffset="10139.31">12996 4885 652 0,'0'0'104'0,"0"0"-97"0,0 0 46 0,0 0 4 16,7-27-57-16,-7 20-9 15,0 0-9-15,-4 1-8 0,-4 1-22 16,-5 2-20-16,-2 2 7 0,-5 1 22 16,-1 6 36-16,-5 2 3 0,-2 4-4 15,-2 0-4-15,3 2-11 0,3 1-23 16,4 0-14-16,4 0 3 0,5 0 13 16,6-1 13-16,5-1-5 0,3 1 32 15,7 1 29-15,5-1 26 0,5 3 26 16,3-2 1-16,3 0-15 0,2 0-17 15,2 0-8-15,0-1-6 0,0 1-2 16,-2 0-5-16,2 0-7 0,-6-1 3 16,3 2 4-16,-2-2 2 0,-3 0 3 15,-4 0-5-15,-4-2 2 16,-4-1-6-16,-7 1-2 0,-3 2 5 16,-3-2 9-16,-9 1 7 0,-5 0 2 15,-4 1-12-15,-12-1-20 0,-8 0-14 16,-6 0-33-16,-4-4-31 0,5-1-10 15,11-3-2-15,12-1-21 0,7-1-50 16,-3-3-59-16,2 0-94 0</inkml:trace>
  <inkml:trace contextRef="#ctx0" brushRef="#br0" timeOffset="10562.27">13406 5101 538 0,'0'0'171'16,"0"0"-88"-16,0 0 13 0,15-40-39 15,-9 31-42-15,-1 2-4 0,-1 0-9 16,-2 3-2-16,1 1 0 0,-3 3-7 0,0 0-5 15,0 3-3-15,0 4 13 0,0 4 2 16,0 2 31-16,0 3-5 0,0 3-3 16,0 1-7-16,-1 1-4 0,-1-1 0 15,0 0 2-15,2-1 5 16,0 0 4-16,0-3 9 0,0-1 1 16,0 1 1-16,2-4 0 0,1 0-2 15,1-2-5-15,2 0 3 0,0-2 5 16,3-1 0-16,1 0-3 0,3-3-3 15,1 0-8-15,2-2-2 0,1-1-7 16,4-1-7-16,-1 0-5 0,2-3-9 16,2-1-20-16,-1-1-20 0,3-2-24 15,1-4-29-15,-2-1-21 0,9-13-42 16,-8 1-69-16,-4 1-190 0</inkml:trace>
  <inkml:trace contextRef="#ctx0" brushRef="#br0" timeOffset="10704.05">13716 4961 881 0,'0'0'117'0,"0"0"-57"16,0 0-21-16,0 0-39 0,0 0-57 16,0 0-78-16,15-13-63 0,2 6-81 0,-3 0-14 15</inkml:trace>
  <inkml:trace contextRef="#ctx0" brushRef="#br0" timeOffset="11744.48">14217 5206 98 0,'0'0'157'0,"0"0"-41"0,0 0-21 15,0 0-39-15,0 0-34 0,0 0-3 16,0 0-2-16,0 0 12 0,5-41 17 16,-5 32 16-16,-1-3 6 0,0 0 2 15,-3-1-8-15,0 1-22 0,0 0-11 16,-2-2-20-16,-1 1-9 0,1-1-1 16,-4 2-20-16,0-1-20 0,-2 1-10 15,-2-1 9-15,-3 5-9 0,-1 1-28 16,-3 2 5-16,0 3 11 0,-1 2-2 15,-1 2-29-15,1 6 2 0,2 4 7 16,2 2 36-16,-1 6 5 0,6 1 14 16,1 1 16-16,4 2-15 0,6 1 4 15,2 2 23-15,1 0 2 0,6-3 21 16,2 2 32-16,5-4 25 16,0-1 35-16,3-2-32 0,2-5-24 15,-2-3-16-15,2-4-8 0,-1-4-2 0,-1-3 14 16,-2-4 15-16,0-4-15 0,1-3-22 15,-2-1-17-15,-3-2-6 0,2-1-3 16,-2 0 2-16,-1 1-1 0,-1 1 2 16,-3 1 5-16,1 2-2 0,-2 2-2 15,-1 2 0-15,-1 1-1 0,-1 3 2 16,-2 2-2-16,2 2-10 0,2 6-8 16,-2 6 18-16,2 7 22 15,-2 4 1-15,1 5-4 0,-1 4-7 0,0 5-3 16,1 9-1-16,-2 5-8 0,-1-1 0 15,0-6 0-15,-1-12-6 0,-2-9-1 16,-1-7 0-16,1-1 4 0,-3-2-10 16,-2 0-4-16,0-1-2 0,-3-8 4 15,-1-4 8-15,-3-4 7 0,0-7 11 16,2-5 8-16,0-7 1 16,0-12 9-16,1-12-21 0,2-15-6 0,4-8-2 15,6 3 0-15,11 9 2 0,6 11 17 16,5 5 17-16,0 5 18 0,-1 7 12 15,0 6-38-15,-5 6-26 0,2 2 0 16,1-1 0-16,2 2 1 0,4 0-3 16,0 4-1-16,-4 5-1 0,-2 4-1 15,1 2-6-15,-3 8-1 0,0 5 3 16,-2 2-1-16,-2 4-4 0,-2 2 12 16,-1 1 1-16,-3 1 1 15,-3-1 1-15,1 1 0 0,-2-2-1 16,-2-4-1-16,3-2-1 15,-4-3 0-15,1-4-7 0,-1-4-8 0,4-2 14 16,-4-3 1-16,1-1 23 16,0-3 27-16,1-5 26 15,1-2-45-15,0-4-25 0,3-5 1 0,-1 1 2 16,0-3-2-16,3 0-2 0,-2 0-3 0,2-1-1 16,-1 1 0-1,5 2 1-15,-3 1-2 0,1 2 0 16,3 1 0-16,-1 3-3 0,-1 3 1 0,2 3 0 0,-3 0-2 15,0 4-1-15,2 2 1 0,-3 0-1 16,4 5-2-16,-1 4 0 0,-2 5-1 16,2 3 2-1,-3 6 6-15,-1 1 1 0,0 4 2 0,-4 0 6 0,1 0-3 16,-2-1-2 0,0-1-1-16,0-2-3 0,1-1-18 0,0-3-33 15,0-3-35-15,-2-2-39 0,4-5-46 16,-1-3-104-16,-1-4-72 0</inkml:trace>
  <inkml:trace contextRef="#ctx0" brushRef="#br0" timeOffset="12010.67">15044 5138 381 0,'0'0'137'0,"0"0"-62"16,1-1-8-16,-1 0-30 0,0 1-16 16,0 0-21-16,0 4-6 0,0 1 6 15,2 3 14-15,1 3 23 0,-1 4 8 16,1 4-1-16,1 1-10 0,-1 3-14 16,-1 0-5-16,2 0-6 0,-2 0-3 15,1-2-3-15,-1-2-3 0,1-2-21 16,0-3-33-1,-1-3-41-15,4-6-26 0,-1-2-77 0,1-3-82 0</inkml:trace>
  <inkml:trace contextRef="#ctx0" brushRef="#br0" timeOffset="12151.54">15241 4916 811 0,'0'0'99'0,"0"0"-51"15,0 0-48-15,0 0-36 0,0 0-100 16,0 0-125-16,0 0-161 0</inkml:trace>
  <inkml:trace contextRef="#ctx0" brushRef="#br0" timeOffset="12651.18">15841 4928 344 0,'0'0'176'0,"0"0"-73"0,0 0 10 15,0 0-40-15,28-40-43 16,-23 29-6-16,-1 1-12 0,0-1 10 16,-2 0 1-16,1-1 11 0,-2 0 4 15,1-2-3-15,-2 0-4 0,1 0-19 16,-1-2-7-16,0 1 4 0,0-1 1 16,-1 2-10-16,-1 2-3 0,0-1-3 15,-1 2 6-15,0 3-3 0,-1 2-4 16,2 5 4-16,-2 0 3 0,-3 1-3 15,-2 1-6-15,0 3 3 0,-4 6 3 16,0 2 0-16,-1 4 0 0,-1 5 2 16,0 1 1-16,0 4 0 0,-3 3 1 15,1 9-1-15,-4 9-1 16,0 13 0-16,2 3 0 0,1 2 1 16,3-4 0-16,5-4-1 0,-2-1-8 15,2-2-4-15,2-2-15 0,0-6-12 16,4-3 0-16,1-4-25 0,2-2-24 15,1-7-9-15,0-1-68 0,0-9-47 16,1-7-12-16</inkml:trace>
  <inkml:trace contextRef="#ctx0" brushRef="#br0" timeOffset="12855.69">15401 5289 638 0,'0'0'196'15,"0"0"-104"-15,33-11-11 0,-11 6-20 16,3 0-27-16,1 0-19 0,0 1-15 16,4 0-10-16,0 1-56 0,7 0-27 15,5-3-57-15,6-2-68 0,-9 1-102 16</inkml:trace>
  <inkml:trace contextRef="#ctx0" brushRef="#br0" timeOffset="13060.52">16074 5227 437 0,'0'0'101'0,"0"0"-28"0,-15 43 22 31,6-22-76-31,1 4-18 0,0-2-1 0,0 1-4 16,1-2 0-16,1 0-11 15,1-4-3-15,1-1-15 0,1-2-20 16,2-3-76-16,1-2-78 0</inkml:trace>
  <inkml:trace contextRef="#ctx0" brushRef="#br0" timeOffset="13217.27">16229 5037 905 0,'0'0'114'0,"0"0"-99"0,0 0-15 15,0 0-94-15,0 0-117 0,0 0-126 16</inkml:trace>
  <inkml:trace contextRef="#ctx0" brushRef="#br0" timeOffset="13625.77">16608 5189 347 0,'0'0'127'0,"0"0"-89"0,0 0-38 15,0 0 0-15,0 0-83 0,-43-15 18 16,26 15-5-16,-4 4 38 15,1 2 25-15,0 2 7 0,-2 3 2 16,2 3 22-16,4 0 29 0,0 1 13 16,4 1 10-16,4 0-1 0,0 2-1 15,4-2-5-15,3 0 15 0,1-1-10 16,0 1-4-16,5-2-10 0,2-2-16 16,2-1-11-16,3 1-10 0,5-4-7 15,2-1-4-15,6-3-12 0,7-2-15 16,-2 0-49-16,1-2-37 0,8 0-40 15,8-4-24-15,-5 0-77 0,-2-2-58 0</inkml:trace>
  <inkml:trace contextRef="#ctx0" brushRef="#br0" timeOffset="14641.98">17207 5348 149 0,'0'0'127'0,"0"0"-15"0,0 0 67 0,0 0-82 15,0 0-25-15,0 0-22 16,3-38-18-16,-3 31 5 0,1 0-4 16,0 1 4-16,-1-2 5 0,0 1-7 15,0-1-10-15,-2 0-15 0,0-1-3 16,-2 1-7-16,0 0 0 0,-2 1-13 15,-3-1 2-15,0 2 4 0,-3 0-10 16,-2 5-2-16,-2 1-7 0,-3 0 0 16,1 7-7-16,0 2-3 0,-2 4 17 15,4 2 2-15,0 4 11 0,3 1 5 16,3 2 1-16,2 2 16 0,4 2 17 16,2 0 11-16,2 0 9 15,3-1-2-15,5-3 8 0,4 0-14 16,0-2-5-16,4-1-7 0,-2-5-4 15,3-2 1-15,-2-4 8 0,1-5 14 16,-1-2-5-16,1-1-20 0,1-5-15 16,0-4-9-16,-1-1-3 0,0-4-17 15,-1-1-14-15,-1-4-3 0,-1 2 9 16,-1-2 1-16,-2 0 5 0,-1 3 8 16,-2-1 4-16,1 1 3 0,-2 3 2 15,0 2-5-15,-2 1 0 0,0 3-1 16,-1 3-52-16,0 0-19 0,0 2 77 15,1 2 2-15,-1 1-3 0,2 5-4 16,0 3 0-16,0 4 2 16,-1 3 1-16,1 2 1 0,-2 0 2 15,-2 0-5-15,-1 0 6 0,1 0 2 16,0 1 1-16,0-1 1 0,0-2-1 16,0-1 0-16,1-3 0 0,-1-3-2 15,1-2 2-15,-1-5 3 0,1-1 11 16,1-2 20-16,2-3 10 0,3-6-34 15,0-1-13-15,1-3-4 0,4-3-2 16,-2-4-7-16,3-1-8 0,0-3 6 16,1-1 0-16,0-3 5 0,0 3 6 15,-2 1 4-15,-1 4 4 0,-1 4 4 16,-2 3-4-16,-1 1 0 0,-1 4-4 16,0 2-1-16,-2 2-2 0,-1 4-3 15,0 1 5-15,-1 0-4 0,1 6-7 16,0 3 7-16,4 5 1 0,-2 4 4 15,-1 3-6-15,-1 1 6 0,-1 0 3 16,1 1 0-16,0 0-1 0,2-2 1 16,-2-3-3-16,1-3-1 0,0-2-4 15,-2-4 5-15,-1-3 0 0,-1-1 3 16,0-5 8-16,1 0 25 0,-1 0 14 16,3-5-19-16,2-2-25 0,1-3-6 15,1-4-6-15,3-4-8 0,1-1-2 16,-1-2 0-16,4 0 10 15,-1 2 3-15,3 0 3 0,-2 3 6 16,3-1-6-16,-1 4-3 0,1 2 0 16,-1 2-4-16,-1 3 1 0,-1 2 0 15,-2 4 3-15,-1 2 3 0,-1 6 3 16,0 3 5-16,-2 4 1 0,0 4 3 16,-2 2 3-16,-1 2-7 0,-1 1-3 15,-2 0-2-15,-1 0-2 0,1 0 0 16,-2-1-1-16,1 1-1 0,-1-3-15 15,0-4-27-15,1 0-34 0,0-3-48 16,3-5-80-16,0-2-95 0,0-6-91 16</inkml:trace>
  <inkml:trace contextRef="#ctx0" brushRef="#br0" timeOffset="15099.37">18510 5220 285 0,'6'-3'112'0,"-1"0"-9"0,0 0-23 16,1-1-29-16,-2 0-12 0,0-1-34 16,-1-1 0-16,-2 0 1 0,1 4-6 15,-2-3-9-15,-2 4 7 0,-3 0-2 16,-1 1-3-16,-4 0 5 0,-4 1 0 16,-1 5-7-16,-3 2 8 0,0 3 1 15,-1 3 31-15,-1 3-13 0,1 2 6 16,1 3 1-16,3 0 22 0,1 1 24 15,3 2 0-15,3-2-2 0,-1-1-23 16,7-1-18-16,0-1-9 0,2-3-2 16,1-2-6-16,4-1-3 0,4-3 2 15,1 0-2-15,3-3-8 0,4-1-6 16,4-3-43-16,2-2-29 0,3-2-45 16,2 0-44-16,18-6-25 0,-8 0-65 15</inkml:trace>
  <inkml:trace contextRef="#ctx0" brushRef="#br0" timeOffset="15506.09">18807 5329 283 0,'0'0'164'16,"0"0"-17"-16,0 0-33 0,0 0-59 15,0 0-9-15,0 0-29 0,0 0 1 16,16-20 6-16,-8 15-4 0,2-1-3 15,1 2-3-15,3 0-2 0,-1-2 3 16,3 0-5-16,1 1-8 0,1-2-1 16,0 0-1-16,0 2-6 0,-1 0-4 15,-1 2 5-15,-1-2 4 0,-3 0-1 16,-3 3 2-16,-1-4-2 0,-4 4 1 16,-2 0 0-16,-2 1-5 0,0 1-12 15,-6 0-9-15,-4 1 15 16,-4 4-9-16,-6 5 13 0,-2 1 8 0,-2 5 1 15,0 2 2-15,1-2 17 16,3 2 17-16,3 0 15 0,4-1 8 16,3-1 14-16,2 1-11 0,4-1-8 15,2-1-14-15,2-1-11 0,2-2-6 16,5-2-6-16,2 1-2 0,4-2 1 16,2-1-4-16,5 0-5 0,3-1 0 15,5-1-5-15,6 0-3 0,7 0-36 16,6-2-37-16,3-2-30 0,-4-2-49 15,-4-3-42-15,-14 0-68 0,-5-2-146 16</inkml:trace>
  <inkml:trace contextRef="#ctx0" brushRef="#br0" timeOffset="16143.15">20662 4761 400 0,'2'-3'115'0,"0"0"-51"15,-2-1 44-15,2 2-41 0,-1 1-21 16,-1-1-12-16,2 2-9 0,-2 0-13 15,0 2-12-15,0 3-5 0,1 4 5 16,-1 4 36-16,0 5 25 0,0 5-5 16,-4 10-6-16,-4 11-7 0,-3 15-3 15,-3 6-4-15,3 2 0 16,0-4-6-16,1-7-13 0,4-3-6 16,2-2-1-16,-1-3-3 0,4-3-2 15,1-3 0-15,0-5-5 0,4-2 0 16,2-7-32-16,0-6-24 0,2-8-37 15,1-1-52-15,13 2-46 0,-2-1-77 16,1-5-145-16</inkml:trace>
  <inkml:trace contextRef="#ctx0" brushRef="#br0" timeOffset="16598.09">20999 5309 521 0,'0'0'175'0,"0"0"-45"0,0 0-28 15,0 0-55-15,0 0-17 0,0 0-30 16,0 0 3-16,24-28-3 0,-10 23 2 16,2-1 1-16,3 2 3 0,-1-1 1 15,3 0 0-15,-2 1 1 0,1-1 5 16,-1-1 2-16,-1-1-4 0,-1 0-1 15,-1 0 6-15,-2-1-4 16,-3 0-3-16,0-1-5 0,-3 0-4 0,-2 0-4 16,-2-2-3-16,-3 1-8 0,-1-3-8 15,-5 3 0-15,-3 0 9 0,-4 1-3 16,-2 3-30-16,-7 1 16 0,-3 5 14 16,-9 4 6-16,-6 7 4 0,4 3 3 15,2 1 4-15,0 2 0 0,9-2 1 16,-3 4 11-16,-3 3 10 0,9-4 3 15,0 3 12-15,3 1 3 0,4-2 3 16,4 1-2-16,5-2-1 0,4 0 3 16,2-4-3-16,9 2-7 0,2-3-1 15,8-2-6-15,4-2-9 0,10-2-17 16,10-2-24-16,8-3-37 0,0-3-24 16,-4-2-44-16,-7-5-51 0,-6-4-45 15,-9 2-111-15</inkml:trace>
  <inkml:trace contextRef="#ctx0" brushRef="#br0" timeOffset="16922.81">21449 5217 339 0,'0'0'97'16,"0"0"-77"-16,0 0-4 0,0 0-16 0,0 0-23 15,0 0-11-15,13-11 20 16,-13 15-32-16,-2 6 46 0,-2 5 28 0,0 4 6 16,-1 4-15-16,2-1-9 0,0 4-4 15,0-3 1-15,2 0 4 16,1 0 12-16,1-3 12 0,3-3 25 16,2-3-2-16,1-1 2 0,1-5 3 15,3-2 6-15,0-4 5 0,3-2 33 16,-1 0-12-16,1-1-23 0,3-6-18 15,1-3-14-15,1-5-20 0,1-3-18 16,4-12-2-16,3-6-24 0,0 3-28 16,-5 3-29-16,-3 7-19 0,-6 6-13 15,1-1-5-15,6-5-50 0,-5 6-104 16,-3 3-39-16</inkml:trace>
  <inkml:trace contextRef="#ctx0" brushRef="#br0" timeOffset="17334.57">21852 5252 254 0,'0'0'104'0,"0"0"20"15,0 0 40-15,0 0-137 0,0 0-8 16,0 0-7-16,6 32 0 0,0-31 3 16,4-1 9-16,0-1 6 0,2-3-2 15,1-1-1-15,-1-2-5 0,2-2-6 16,-1-1-10-16,-2 2-4 0,5-5-2 15,-5 2-3-15,1-2-9 0,-4 1-8 16,-3 0 0-16,-3 3-2 16,-2-1 0-16,-2 2-12 0,-5 0 3 15,-4 1 11-15,-2 2 11 0,-4 2 8 0,1 3 1 16,-3 3 2-16,1 6 12 0,-2 1-1 16,-1 4-4-16,4 2 1 0,1 2 11 15,2 2 11-15,1-2 15 0,4 1 7 16,4 1 3-16,1-2 4 15,2-1-9-15,2-1-10 0,1-1-10 16,5 1-6-16,3-2-5 0,5-2-7 0,1-1-4 16,5 0-10-16,3-3-7 0,1-3-43 15,3-1-27-15,1-3-28 0,2 1-28 16,14-2-47 0,-7-2-99-16,-5 0-18 0</inkml:trace>
  <inkml:trace contextRef="#ctx0" brushRef="#br0" timeOffset="17726.46">22575 4734 350 0,'0'0'123'0,"0"0"4"0,0 0-27 0,0 0-78 0,0-23-13 15,0 22 5-15,2 0-2 0,-2 1 3 16,2 1-6-16,0 5 4 0,2 2 5 16,-1 6 23-16,0 7-3 15,0 8-1-15,-1 11 3 0,0 9 0 16,0 6-17-16,0-3-6 0,2-1-1 15,3-7-5-15,0-2-5 0,1-2 1 16,0-2 1-16,2-2 0 0,-1-3 6 16,-2-6-4-16,-2-5-2 0,-2-8-2 15,2 0-4-15,-1 1-2 0,0 1-2 16,1 2-29-16,-1-3-29 0,-1-1-32 16,2-3-30-16,0 0-43 0,-1-1-91 15,0-4-50-15</inkml:trace>
  <inkml:trace contextRef="#ctx0" brushRef="#br0" timeOffset="18416.98">23391 5566 552 0,'0'0'117'15,"6"1"-67"-15,-1 0 18 0,3 2-60 16,1 3-8-16,0 1-2 0,-1 5-4 16,-1 3 3-16,-4 2-2 0,-2 5 5 15,-2 8 6-15,-5-1 2 0,-1 1 9 16,-3 2-1-16,-3-4-9 0,0 2-7 15,-2 0-16-15,-3-3-46 0,-10 7-68 16,4-9-95-16,3-6-77 16</inkml:trace>
  <inkml:trace contextRef="#ctx0" brushRef="#br0" timeOffset="19221.24">24319 5053 325 0,'0'0'110'0,"0"0"-65"0,0 0 27 16,0 0-11-16,0 0-28 0,25-22-4 15,-21 17 11-15,-2 2-8 0,1-1-3 16,0 2-7-16,-2 2 10 0,0-1 7 16,0 0 5-16,-1 0 2 0,0 1-1 15,0 0-19-15,0-1-12 0,0 1-14 16,0 0 0-16,-2 0-12 0,-2 2-4 16,-3 4 7-16,-3 4 9 0,-5 4 12 15,-1 4 2-15,-6 5-5 0,-3 1-1 16,-2 6-1-16,-6 7 1 0,-9 6-4 15,-6 3 0-15,-3 1 1 0,4-6 1 16,4-3 6-16,2-7 3 0,3-3-1 16,5-1-3-16,3-6-3 0,8-4-8 15,6-5-6-15,0-4 6 0,2 1 4 16,-2 0-4-16,-1-3-13 0,3-3 4 16,1-3 9-16,0-4 8 0,4-4 2 15,1-4 2-15,1-4-5 0,0-2 1 16,3-6 7-16,2-9 1 0,2-11 0 15,4-7-6-15,4 1-1 0,2 8 1 16,-2 14-1-16,-2 9 4 0,1 4-3 16,0-2 0-16,1-1-2 0,0 1 0 15,2 4 3-15,-2 2-4 0,-1 3-3 16,0 2-3-16,2 1 0 0,-4 3 0 16,2 1-1-16,0 1 0 0,3 6-1 15,2 4 0-15,0 5 1 0,6 5 3 16,3 10 1-16,5 10 3 0,9 9 0 15,3 5 5-15,0-3 1 0,0-3 3 16,-2-7 7-16,0-1-1 0,-1-2-4 16,-2-2-6-16,-5-5-4 0,-6-9-4 15,-5-6-4-15,0-2-9 0,0 1-9 16,2 1-20-16,0 0-34 0,1-5-25 16,-6-2-38-16,1-6-60 0,-5-2-84 15,-4-1-212-15</inkml:trace>
  <inkml:trace contextRef="#ctx0" brushRef="#br0" timeOffset="19456.22">24664 5634 1113 0,'0'0'125'16,"0"0"-112"-16,0 1-13 0,0-1-71 16,0 0-93-16,0 0-71 0,0-1-135 15,1-2 22-15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49:36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 4341 26 0,'1'-2'42'16,"-1"1"-15"-16,0 1-3 0,1 0 6 31,-1-1 2-31,0 0 19 0,0 1-22 16,0 0 3-16,0 0 6 0,0 0 2 16,0 0 2-16,0 0-5 0,0 0 0 15,0 0-11-15,0 0-8 0,0 0-7 16,0 0 0-16,0 0-2 0,0 0 2 15,0 0-3-15,0 0 1 0,0 0 1 16,0-1 0-16,0 1 0 0,-1 0-3 16,1 0-3-16,-1 0 4 0,1 0 4 0,0 0 2 0,0 0-1 0,0-1-1 15,0 1-1-15,0 0 0 0,0-1 0 32,0 0-2-32,1 0-1 0,2-2-8 15,2-1-2-15,2 0-2 0,4-2 1 16,-1 0 2-16,2 1 1 0,1 0 2 15,-1 2 5-15,2-1-1 0,0 2-3 16,2-1 1-16,0 1-3 0,1 1-1 16,0 0 0-16,0 1 0 0,-1 0 0 15,1 1 0-15,-1 2 0 0,-1 1 0 16,-2 2-1-16,0 0-1 0,-5 2 0 16,-2 0-2-16,-3 1-1 0,-3 0 5 15,-3 2 0-15,-6 2 5 0,-6 0-5 16,-3 1-10-16,-5 0-10 0,-2 0 1 15,0-2 9-15,1-1 2 0,-1-1-9 16,1 0-11-16,1 0 6 16,2-1 12-16,0-2 3 0,4 0-3 15,3-2 6-15,4-2 4 0,3-1 1 16,4 0 4-16,2-2 4 0,1 1 7 16,1 0 4-16,3-1 1 0,3 1 25 15,2 0 10-15,2-1-5 0,3 2-5 16,2-1-17-16,-1 0-10 0,1 1-7 15,1-1-2-15,0 1-2 0,2 0 0 16,1 0 3-16,0 1-1 0,1 0 5 16,1 2-5-16,-3-1-3 0,-2 2-1 15,-1 2 0-15,-6-2 0 0,-2 1 1 16,-4-2 4-16,0 1 2 16,-3 1 4-16,-1 1 6 0,-3 1 3 15,-5 2 4-15,-4 0 1 0,-6 1-12 16,-2 0-6-16,-4-1-5 0,-2-1-8 15,1 0 0-15,-1-1-16 0,0-1-10 16,2 0-16-16,0-4-7 0,-1 2-3 16,2-4-8-16,1 1-14 0,5-1-32 15,1-2-14-15,3 1-37 0,8-2-39 16,2-4-12-16</inkml:trace>
  <inkml:trace contextRef="#ctx0" brushRef="#br0" timeOffset="939.64">1616 4133 84 0,'-2'-6'23'0,"1"-2"21"0,-2 0 49 16,-2-2-44-16,2 1-11 0,0 1 3 15,0 0-3-15,-2-1 6 0,1 0-9 16,-2 1 0-16,-2 0 8 0,-1 1-7 15,0-1-7-15,0-1-8 0,-3 2-3 16,1 1-1-16,-3 1-8 0,1 0 0 16,-4 3 0-16,3-1 0 0,-3 1 0 15,0 1-2-15,-2 1-3 0,0 0-3 16,-3 1-1-16,0 6 0 0,-2 1 0 16,-1 4 3-16,-2 2-1 0,0 0-2 15,-3 6 0-15,2 1 0 0,-2 1 0 16,0 4 0-16,-2 6 2 15,-3 7-1-15,-2 4 2 0,2 4 3 16,7-4 1-16,5-2 3 0,6-2 4 16,3 1-6-16,1 0-4 0,5-1 0 15,3-1-4-15,4-2 1 0,2-2-1 16,6 1 1-16,3-6-1 0,1-6-1 16,-1-7 1-16,3 1 0 0,2 1 0 15,5 3 0-15,5 0-2 0,2-2 2 16,8 0 3-16,7-1-2 0,10 1 4 15,-1-3-2-15,-2-4 3 0,-5-3 2 16,-4-3 3-16,0-4 3 0,1 0 4 16,2-2 6-16,-1-4 4 15,0-3 9-15,-1-4-5 0,-3 0-4 16,-2-1-3-16,-7 3-2 0,-5-3-7 16,-7 3-4-16,2-1 0 0,1-4 0 15,1-4-4-15,3-4-2 0,-2-3 2 16,-3 0-5-16,0-1 0 0,-2-2 0 15,-4 0-3-15,0 2 1 0,-1-1-1 16,-2 1 0-16,-3 2-2 0,0-1 2 16,-2 2 0-16,-1-2-1 0,-2 1 1 15,-2-1-1-15,0-1-3 0,-1-1 0 16,-3 1 4-16,-1-1 0 16,-1 2 0-16,0 2 0 0,1 3 0 15,-1 3 0-15,-1 1 4 0,0 2-2 16,-1 2-1-16,1-1-1 0,-2 2 0 15,-2 0-1-15,0 1 1 0,-3-1-1 16,-1 1 1-16,-5 0 0 0,1 1 2 16,-3 1 1-16,-2 2-3 0,-1 1 0 15,0 1 0-15,-1 1 0 0,0-1 0 16,1 1-2-16,1-1 2 0,3 2-2 16,0 0-3-16,4 0-8 0,1 2-25 15,0 0-23-15,5 2-28 0,0 2-33 16,-1 4-44-16,4-2-116 0</inkml:trace>
  <inkml:trace contextRef="#ctx0" brushRef="#br0" timeOffset="5134.49">3671 4440 313 0,'0'0'64'0,"0"0"-60"16,0 0 22-16,10-10-1 0,-2 3-9 16,2-1 2-16,5-2 19 0,2-1 20 15,4-1-9-15,3 0 2 0,3-1-1 16,6-1-9-16,7-1-4 0,6-2-5 15,0 2-5-15,-4 1-9 0,-3 4-12 16,-7 0-5-16,-2 1-1 0,-7 4-8 16,-5 0-27-16,-1 1-36 0,1 0-38 15,9-6-79-15,-5 3-90 0</inkml:trace>
  <inkml:trace contextRef="#ctx0" brushRef="#br0" timeOffset="5479.4">3932 4471 460 0,'0'0'75'0,"0"0"-75"0,0 0 40 15,0 0 8-15,0 0 4 0,0 0-24 16,0 1-19-16,0 0-9 16,0 3 0-16,0 1 0 0,-2 4 13 15,-1 4 26-15,-1 3 7 0,-1 3 3 16,-3 5-11-16,2 1-6 0,-2 2-9 16,0 1-13-16,-3 7-8 0,-1 4 0 15,-1-3-2-15,2-4-18 0,1-6-20 16,2-5-18-16,0 4-37 0,0 2-48 15,2 6-71-15,3-7-51 0</inkml:trace>
  <inkml:trace contextRef="#ctx0" brushRef="#br0" timeOffset="5979.3">4205 4855 514 0,'0'0'75'0,"0"0"-28"0,0 0 46 16,0 0-31-16,0 0-34 0,8-34-26 15,-3 27-2-15,4 0-3 0,1 0 1 16,2-1 2-16,4 0 9 0,3 1 6 15,2-2 13-15,3 1 2 0,1-1-10 16,2 0-9-16,-3-1-3 0,5 2-3 16,-1 0 1-16,-2-1 2 0,0 1 2 15,-3-2 4-15,-4 3 2 0,-2 1 5 16,-5 1-7-16,-4 1-3 0,-2 0-1 16,-3-1-10-16,-3-2-33 0,-1-1-18 15,-5 0-11-15,-4 0 17 0,-4 2-25 16,-5 1 26-16,-5 3 3 0,1 2 4 15,-4 0 16-15,-1 4 18 0,-1 4 3 16,2 2 0-16,1 5 1 0,0 1 2 16,5 1 4-16,1 2 6 0,4 1 4 15,3 1 13-15,4-1 6 0,3 0 3 16,3 0 6-16,3-1-4 0,0 0-9 16,7-3-9-16,1 0-5 0,3 1-7 15,3-3-1-15,2-3-10 0,3 0-11 16,3-3-22-16,1-2-8 0,3-4-15 15,1-1-42-15,9-3-67 0,-5-4-123 16</inkml:trace>
  <inkml:trace contextRef="#ctx0" brushRef="#br0" timeOffset="6495.36">5060 4670 404 0,'0'0'122'0,"0"0"-83"15,0 0 51-15,0 0-43 0,20-39-20 16,-18 29-23-16,-2 0-1 0,0 1-1 15,-1 0 2-15,-4 2-4 0,-1 2-2 16,-2 0 2-16,-4 2 0 0,-3 0-7 16,-3 3 0-16,-2 1 4 0,-2 3-3 15,-2 2-8-15,3 1-8 0,0 2-7 16,2-1 1-16,3 1 6 0,0 0-1 16,6 0 5-16,2 1 3 0,4 0-3 15,3-1 3-15,1 1 3 16,3 0 0-16,4-1 5 0,1 1 7 15,1 0 1-15,4-2 2 0,0 2-1 16,4-3 3-16,-1 2 4 0,3-2 2 16,0 1 14-16,3 0 22 0,0 0-12 15,1 1-5-15,-1-1 0 0,0 0 6 16,0 1-2-16,-4 0-5 0,0 1-10 16,-5-1 0-16,-1 1 0 0,-5-1 0 15,-3 1 5-15,-3-1-1 0,-2 1-3 16,-6 0-1-16,-6 0-1 0,-2-2-6 0,-8-1-10 15,-7 1-2-15,-12-1-46 0,-11-1-43 16,-2-4-42-16,4-2-32 0,12 0-64 16,16-2-68-16</inkml:trace>
  <inkml:trace contextRef="#ctx0" brushRef="#br0" timeOffset="6935.57">5236 4350 479 0,'0'0'152'0,"0"0"-52"15,0 0 0-15,10-32-60 0,-6 24-18 16,-1 3-16-16,-1 1 1 15,1 2 0-15,1 2-7 0,0 2-2 16,3 5 0-16,1 5 2 0,0 4 4 16,1 4 4-16,-1 5-4 0,-1 9 0 15,0 8 5-15,-1 7-5 0,-1 4-1 16,-1-5 6-16,-3-2 9 0,-1-6 3 16,1-1 3-16,-1-1-4 0,0-3-7 15,0-6-5-15,0-7 7 0,1-4 3 16,0-1 7-16,0 2-2 0,0 2 0 15,2 0-3-15,-1-4-6 0,2-2-4 16,0-3-3-16,1-3-2 0,1-3 7 31,0 0-5-31,2-3 1 0,1 0-1 0,3-2-4 0,-1-1-3 16,2 0-16 0,3-4-15-16,0-2-19 0,3 0-26 15,1-2-28-15,0-2-37 0,9-7-43 16,-4 3-110-16,-4-1-51 0</inkml:trace>
  <inkml:trace contextRef="#ctx0" brushRef="#br0" timeOffset="7155.2">5384 4760 636 0,'0'0'151'0,"0"0"-95"0,0 0 48 16,0 0-66-16,0 0 41 0,44 0-10 16,-22-1-15-16,6-2-9 0,2 0-32 15,8 0-13-15,7-2-12 0,10-2-51 16,7 0-69-16,-1 0-108 0,-15 3-143 16</inkml:trace>
  <inkml:trace contextRef="#ctx0" brushRef="#br0" timeOffset="7751.41">7040 4590 326 0,'0'0'113'0,"0"0"-36"16,0 0 8-16,0 0-36 0,0 0-15 15,0 0-25-15,23-27-9 0,-23 21-8 16,-2 1-19-16,-4-1 7 0,-4 1 10 16,-2 3-9-16,-5 2-3 15,-4 2-7-15,-2 5 0 0,-4 1-11 16,-1 0-6-16,-1 2 10 0,2 0 7 16,2 1-10-16,0 0-11 0,6 1-7 0,1 0-9 15,6-1 51-15,3 1 15 0,3-4 6 16,6 2 32-16,0 0 14 0,7-1 7 15,2 3 3-15,3-4-2 0,5 2-8 16,2-3 2-16,2 0-6 0,2 0-13 16,1-2 3-16,-1 1-5 15,1 1-10-15,0 0-7 0,-2 0-6 16,0 0-2-16,-1 1 1 0,-1 0 6 16,0 1 4-16,-3 0-3 0,-2 0-2 15,-2 0 1-15,-4 1-4 0,-3-2 5 16,-4 1 1-16,-2-1 5 0,-2 2 4 15,-7-2 5-15,-4 2 2 0,-7-2-4 16,-10 1-5-16,-10-1-16 0,-10-1-8 16,-4 1-15-16,5-3-18 0,3-4-22 15,8 0-23-15,4-1-49 0,2-5-56 16,10-1-99-16</inkml:trace>
  <inkml:trace contextRef="#ctx0" brushRef="#br0" timeOffset="8252.62">7389 4315 549 0,'0'0'68'0,"0"0"-19"0,0 0 37 16,22-24-54-16,-18 20-8 0,-2 2-10 16,0 2-8-16,0 0-6 0,0 3-9 15,1 5 9-15,1 7 20 0,-2 4 21 16,0 5-8-16,-1 10-13 0,-1 8-1 15,-1 9-4-15,-2 1-2 0,-2-2 8 16,2-4 7-16,0-8-2 0,-1 0-8 16,2-4-8-16,0 0-6 0,0-7 2 15,0-5-3-15,2-5 5 0,-2-3 3 16,2 1 7-16,-1 1-1 0,1 0 4 16,0-2-10-16,0-2-8 15,2-4-2-15,2-1-1 0,1-4 3 16,1 0 6-16,4-2 5 0,1-1-2 15,2 0-5-15,2 0-3 16,1 0-4-16,3-3-2 0,0-1-15 0,1 0-17 16,1-1-21-16,1-1-22 0,0 0-37 15,0 0-17-15,5-3-53 0,-3 0-59 16,-7 1-44-16</inkml:trace>
  <inkml:trace contextRef="#ctx0" brushRef="#br0" timeOffset="8471.32">7405 4776 568 0,'0'0'161'0,"0"0"-109"0,0 0 46 16,0 0-40-16,0 0-9 0,33-9-3 15,-15 4-19-15,5-1-10 0,3 0-13 16,1 1-4-16,1-2-4 0,2 1-35 15,5 1-50-15,6-1-30 0,10 2-53 16,-12 1-77-16,-6 0-79 0</inkml:trace>
  <inkml:trace contextRef="#ctx0" brushRef="#br0" timeOffset="9101.4">8226 4839 28 0,'0'0'88'0,"0"0"-7"16,0 0 53-16,0 0-36 0,0 0-26 16,0 0-17-16,-10-39 12 0,10 31-30 15,-1 0-11-15,1 1 6 0,-1-1 12 16,-1 0 5-16,0 2-6 0,2-1 0 15,-3 0-8-15,1 0-8 0,-1-2-13 16,-1 1-8-16,-1 0-5 0,0 1-1 16,-1 0-5-16,-1-2-10 0,-2 3-16 15,-1 1-5-15,-2 4-3 0,-2 1-14 16,0 4 13-16,-2 6 11 0,-1 2 14 16,2 5 6-16,0 2 2 0,1 2-7 15,5 2-9-15,2-1-7 0,2 0 9 16,4 0 15-16,-1-2 12 0,2-1-3 15,2-1 24-15,1-1 0 16,2-2 2-16,0-2-7 0,0-2-3 16,2-3 6-16,2-3 6 0,0-3 3 0,-1-2 15 15,1-4 1-15,2-3-13 0,0-3-11 16,2-3-10-16,0-4-7 0,1-3-7 16,-1 1-2-16,1-3-4 0,0 1-7 15,-1 1 0-15,-2 6 7 0,-2 2-7 16,-2 5-1-1,-4 2-5-15,0 3 6 0,-3 2 1 0,0 0-5 0,0 2-12 16,0 5 6 0,-3 1 21-16,1 3 8 0,-1 1-2 15,1-1-2-15,0 0 7 0,0-1 12 0,2-2-7 16,-1-1 5-16,1-1 3 0,0-1 3 16,2 0 5-16,1-1 11 0,2 0 6 15,1 0 3-15,4-2-11 0,1 0-11 16,4-2-15-16,0 0-15 15,3-1-10-15,-1-2-48 0,3-2-54 0,2-2-49 16,10-6-51-16,-5 3-182 16</inkml:trace>
  <inkml:trace contextRef="#ctx0" brushRef="#br0" timeOffset="9665.01">8674 4288 327 0,'0'0'107'0,"0"-2"-60"16,0 0 46-16,0 2-47 0,0-1-21 15,2 1-5-15,-2 0-19 16,1 1-1-16,0 2-6 0,2 2 6 15,-1 3 13-15,2 5 13 0,-2 3-4 16,-2 4 1-16,0 4-10 0,0 8-2 16,0 8-1-16,0 9 3 0,-2 3 4 15,-1 0 10-15,0-7 7 0,0-6 0 16,-1 0 4-16,1-3-15 0,0-7-4 16,3-6 0-16,-3-6-4 0,3-1-1 15,-1-1 7-15,1 5 5 0,0 1 0 16,0-5-2-16,2-2-5 0,1-1-5 15,1-4-2-15,0-2 2 0,2-2 5 16,0-1 2-16,3-3 5 0,0-1-5 16,3-2-7-16,4-4-14 0,0-1 0 15,4-2-33-15,-1 0-19 0,0-4-24 16,0 1-24-16,1-2-28 0,1-7-24 16,-7 4-67-16,-3 2-139 0</inkml:trace>
  <inkml:trace contextRef="#ctx0" brushRef="#br0" timeOffset="10073.75">8651 4707 257 0,'0'0'239'0,"0"0"-170"15,0 0 26-15,0 0-22 0,0 0-23 16,26-4 6-16,-14 1-20 0,2 0 22 15,-2-1-13-15,4-1-18 0,0-2-5 16,2 2 2-16,2 2 0 0,-4-2-9 16,1 4-8-16,0-2-5 15,1-1-2-15,-2 1 0 16,0-1 0-16,-1 0-1 0,1 0-3 0,-3-2-5 0,1 3-1 16,-1 0-4-16,-6 2 1 0,3 0 3 15,-5 1-2-15,0 0 0 0,-1 1-1 16,-2 3-4-16,1 3 4 0,0 2 0 15,-3 0 5-15,2 4 8 0,-2 2 0 16,0 3 0-16,-2 2 2 0,2 1 2 31,-4-1 7-31,2 2 5 0,0-1-2 0,1-2-2 0,1 1-4 0,0-3-6 16,0 0 0-16,0-3-2 16,0-2-1-16,0-1-26 0,0-1-25 15,0-4-58-15,9-4-56 0,-1-2-67 16,2-3-60-16</inkml:trace>
  <inkml:trace contextRef="#ctx0" brushRef="#br0" timeOffset="10198.62">9201 4524 503 0,'0'0'104'0,"0"0"-94"0,0 0 44 16,0 0-54-16,0 0-47 0,0 0-72 15,-1 1-131-15,2-1 76 0</inkml:trace>
  <inkml:trace contextRef="#ctx0" brushRef="#br0" timeOffset="10703.15">9534 4681 426 0,'0'0'180'0,"0"0"-54"16,0 0-11-16,0 0-81 0,0 0-34 15,0 0 0-15,1-35-30 0,-7 25-17 16,-3 3 1-16,-2 1 25 0,1 2 13 15,-6 3 6-15,2 0 1 0,-5 1-1 16,1 0-1-16,0 2-4 0,-2 3-12 16,5 1-14-16,-2 1-8 0,4 2-12 15,3-1 11-15,3 0 17 0,2 1 10 32,2-1 7-32,3 1 8 0,4 2 1 15,3-1 12-15,4 2 13 0,5-1-3 16,-2 2 1-16,2-1-14 0,1-1-6 15,1 1-2-15,-1-1-1 0,-4-2 13 16,2 2 22-16,-2-1 2 0,1-1-9 16,-4 0-3-16,1-1-7 0,-2 0-8 15,-4 0 1-15,0-1-1 0,-5 0 3 16,0 2 5-16,-5 1 15 0,-5-1 4 16,-5 0 3-16,-4 1-3 0,-2-3-8 15,-4 0-14-15,-3-2-16 0,0 0-3 16,0-1-52-16,0 1-51 0,-1-1-23 15,-7 1-46-15,6-3-101 0</inkml:trace>
  <inkml:trace contextRef="#ctx0" brushRef="#br0" timeOffset="11236.94">9920 4260 381 0,'0'0'143'0,"0"0"-65"0,0 0 12 15,1-7-60-15,-1 6-30 0,0 1-4 16,0 1-12-16,0 3-12 0,0 5 16 16,-2 5 12-16,-2 4 13 0,-1 7 5 15,-1 8-8-15,-2 9-5 0,-3 8-2 16,3 5-2-16,-3-5 2 0,0-2-1 15,0-6 3-15,1-2 6 0,-1 0 14 16,1-4 10-16,1 0-6 0,3-8-4 16,0-5-4-16,4-6-1 15,-1-3 4-15,1 1 9 0,1 2 6 16,0 0-6-16,1-2-4 0,1-6-6 16,3 0-7-16,4-3 0 0,0-2 10 15,0-1-6-15,5-2-7 0,1-1-4 16,0-3-2-16,5-3-7 0,-3-2-13 15,6 0-15-15,-3-5-9 0,2-1-28 16,-1 0-19-16,-1 0 5 0,0-2-19 16,-2 2-9-16,-2 0-46 0,0-7-38 15,-5 6-26-15</inkml:trace>
  <inkml:trace contextRef="#ctx0" brushRef="#br0" timeOffset="11644.45">9762 4691 486 0,'0'0'174'0,"0"0"-101"0,0 0 14 16,0 0-37-16,0 0-17 0,15-5 21 16,-5 0-25-16,1-1-6 0,4 2-6 15,0 0 8-15,2 1 4 0,2-1-4 16,-1-2-7-16,2 0-11 0,-2-1-5 15,2 2 0-15,2 0 0 0,-5 0-1 16,1 2-1-16,-1-1 0 0,-1 1 0 16,1 0-1-16,-2 0-5 0,-2-1-6 15,2 0-4 1,-4 1-3-16,0 1 3 0,-1 0 2 0,-4 2-1 16,-1 0-2-16,1 3 3 0,-3 2 1 15,2 1 2-15,-4 3 3 0,1 4-1 16,-2 4 2-16,0 2 7 0,0 3 3 15,-5 3 6-15,0-1 17 0,-2 2-10 16,1-2-4-16,1-1-5 0,0-2-2 16,0 0-4-16,2-4-1 0,3 1-5 15,-4-4-33-15,4 0-30 0,0-4-57 16,4-3-32-16,-1-5-142 0,0-2-46 16</inkml:trace>
  <inkml:trace contextRef="#ctx0" brushRef="#br0" timeOffset="11785.85">10258 4488 887 0,'0'0'84'0,"0"0"-81"16,0 0-3-16,0 0-63 15,0 0-130-15,0 0-96 0</inkml:trace>
  <inkml:trace contextRef="#ctx0" brushRef="#br0" timeOffset="12194.98">10847 4506 268 0,'0'0'205'0,"0"0"-139"0,0 0-29 16,0 0-37-16,0 0-6 0,-46 21 5 15,21-6 1-15,-3 5 0 0,-4 8 1 16,0 0 6-16,4 2 24 0,-5 4 5 15,9-7 23-15,3 2 15 0,2-1 5 16,10-9-13-16,-1 3-13 0,3-4-15 16,7 0-14-16,0-4 1 0,7 0 16 15,6-1 25-15,0-5 0 16,9 0-6-16,1-2-7 0,11-2-24 0,10-1-19 16,8-2-10-16,5 2-31 0,-2-2-44 15,-1 1-68-15,-5-2-105 0,-16 0-162 16</inkml:trace>
  <inkml:trace contextRef="#ctx0" brushRef="#br0" timeOffset="13494.55">1779 8061 76 0,'0'0'99'0,"0"0"21"16,0 0-28-16,0 0-17 0,6-21-30 16,-4 16-10-16,0-2-3 0,-1 1-7 15,2-1-6-15,-2 1 1 0,1 1 2 16,0-2 7-16,-1 2 3 0,-1 1 11 16,2 0 10-16,-2 1-1 0,1 1-5 15,-1 0 8-15,0 0-13 16,1 1-13-16,-1 1-12 0,0-1-11 15,0 1-6-15,0 0-3 0,0 0-11 16,0 4-4-16,0 3-3 0,0 6 21 16,0 6 3-16,1 15 7 0,-1 13 1 15,0 14 4-15,-1 9 8 0,-1-2 3 16,0-1-4-16,0-10-1 0,0-1-3 16,0 0-8-16,-1-3 7 0,0-2 2 15,3-3 1-15,-2-3 2 0,2-4-5 16,0-5-7-16,0-9-6 0,0-5-4 15,0-7-2-15,1-2-25 16,0 0-14-16,-1-2-18 0,0 0-23 16,0-5-51-16,2-4-46 0,-1-3-48 15,3-3-62-15</inkml:trace>
  <inkml:trace contextRef="#ctx0" brushRef="#br0" timeOffset="13875.58">1727 7946 475 0,'0'0'110'0,"0"0"-56"0,0 0 21 15,0 0-12-15,25-36-22 16,-11 23-7-16,2 1 5 0,3-1 12 16,1 0-21-16,3 0 3 0,1 1-5 15,2 2-4-15,4 0-8 0,1 0-3 16,6 3-3-16,6-2-7 0,3 3-2 15,-5 1-1-15,-11 4-2 0,-8 0-8 16,-7 1-13-16,2 0-26 0,1 2-25 16,1 0-32-16,-1 2-13 0,-4 3-22 15,1 6-35-15,-5-3-45 0</inkml:trace>
  <inkml:trace contextRef="#ctx0" brushRef="#br0" timeOffset="14236.64">1840 8271 61 0,'0'0'209'0,"0"0"-63"15,0 0-8-15,0 0-36 0,0 0-3 16,7 0-26-16,1-1 6 0,2-1-6 16,4 1-18-16,3-1-15 0,5-2-12 15,-1 1-11-15,4-1-9 0,0 1-7 16,2-1-1-16,-1 3-3 0,-1-1-12 15,1 0-21-15,-1 2-19 0,0 0-32 16,0 0-36-16,8 3-42 0,-7 1-73 16,-4 0-59-16</inkml:trace>
  <inkml:trace contextRef="#ctx0" brushRef="#br0" timeOffset="14713.26">3655 8314 350 0,'0'0'125'16,"0"0"-121"-16,0 0 134 0,0 0-49 0,0 0-6 16,7 0-22-16,0 0-1 0,3 0 9 15,3 0-13-15,2 0-18 0,1 0-4 16,2 0-9-16,-1 1-6 0,4-1-13 16,-2 0-2-16,-2 0-4 15,2 0-1-15,0 1-14 0,0 0-25 0,0 1-23 16,-1 0-23-16,1-1-39 15,4 5-36-15,-7-3-86 0,-2 2-75 0</inkml:trace>
  <inkml:trace contextRef="#ctx0" brushRef="#br0" timeOffset="14916.33">3651 8559 662 0,'0'0'44'0,"0"0"56"0,0 0 35 15,0 0-62-15,0 0 22 0,0 0 4 16,39 6 12-16,-16-5-14 0,4-1-27 16,3 0-28-16,6-2-16 0,5-3-17 15,9-1-6-15,2-2-3 0,-2 2-20 16,0 0-44-16,-5 2-46 0,3-2-76 16,-11 1-113-16,-6 0-172 0</inkml:trace>
  <inkml:trace contextRef="#ctx0" brushRef="#br0" timeOffset="21968.98">5449 7123 111 0,'0'0'59'0,"0"0"12"0,0 0-16 16,12-13-9-16,-8 10-9 0,-1 0 0 15,0 2 23-15,-1-1-5 0,1 0-9 16,-2 0 5-16,1 1-5 0,-1 1 3 15,0-1-2-15,-1 0 2 0,1 0-7 16,-1 1-10-16,0-1-7 0,0 1-1 16,0 0 0-16,0 0-6 15,-2-1-4-15,-2 1 0 0,-2 0-9 16,-5 0-5-16,-4 4 0 0,-5 2 0 16,-2 2-3-16,-6 3-3 0,-6 5 3 15,-8 4 3-15,7-1 0 0,3-2 2 16,8-3-2-16,7-3 1 0,0 1-1 15,0 0 0-15,4-1-1 0,4-3 1 16,4 1-1-16,4-2-1 0,3-2 2 16,6-1 0-16,5-1 10 0,4-1 7 15,4 1-1-15,4-2-1 0,3 1 1 16,-1 0-5-16,2 1 0 0,0 1-4 16,0 2-1-16,-2 0-2 0,-3 1 7 15,-1 0 3-15,-2 1 0 0,1 0 0 16,-2 2-4-16,-2 1-3 0,-1 2 0 15,-2-1 2-15,0 2 0 0,-6 0 5 16,-4 0 4-16,-3 0 2 0,-2 2 10 16,-8-2 5-16,-3 0-8 0,-8-1-7 15,-5-2-11-15,-3-1-3 0,-8-1-3 16,-9-1 0-16,-10-3-3 0,-1-2-1 16,5-3-6-16,5 0-14 0,8 0-12 15,3-2-1-15,6-1-2 0,6 1-4 16,7-1-16-16,2 0-27 0,1 2-19 15,1-2-25-15,2 1-29 0,12 0-47 16,6-1-52-16</inkml:trace>
  <inkml:trace contextRef="#ctx0" brushRef="#br0" timeOffset="22496.36">5724 7321 76 0,'0'0'127'0,"0"0"-24"16,5-17 23-16,-2 11-57 0,0 0-8 15,-1 1-7-15,0 0-8 0,0 0 10 16,-1 0-9-16,0 2-9 0,-1-1 2 16,0 0-10-16,0 1-9 15,-2 0-7-15,1 0-10 0,0 1 4 16,0 1-6-16,-1 0-2 0,1 1-1 16,-2 0-2-16,0 4-3 0,2 3-3 15,-1 4 3-15,0 4-9 0,0 3 5 16,2 4-1-16,0 3 2 0,2 2-3 15,3 0 1-15,4 1 0 0,0 0 6 16,3-2 5-16,3 0 17 0,1-3 15 16,5-1-14-16,1-4 14 0,0-4 2 15,3-1 16-15,2-6 11 16,0-3-4-16,-1-4-7 0,1-3-11 16,-1-4-13-16,-3-5-4 0,-1-4 2 15,-4-3-3-15,-5-6-4 0,-4-10-10 16,-1-8-7-16,-7-4-18 0,-1 6-2 15,0 12-10-15,-3 13 8 0,-1 5-3 16,0 2-30-16,0-1-39 0,-2 1-24 16,1 3-42-16,-2 4-18 0,1 1-69 15,5 1-52-15</inkml:trace>
  <inkml:trace contextRef="#ctx0" brushRef="#br0" timeOffset="23270.23">6206 7321 203 0,'0'0'146'16,"0"0"-43"-16,0 0 20 0,0 0-53 15,0 0-4-15,19-39-21 0,-12 31-3 16,-1 1 5-16,0 0-18 0,1 2-3 16,2-1-6-16,0 2-18 0,2-2 0 15,0 3 1-15,0 3-3 0,1 0 0 16,1 6-2-16,0 5 2 0,1 3-5 16,-1 3-18-16,-5 1 23 0,-1 3 12 15,-3 0 12-15,-1 2-11 0,-2-1-7 16,1-1 4-16,0-1-8 0,-1-2-2 15,1-1 2-15,-1-3-2 0,1-4-3 16,0-2 1-16,0-2 2 16,-1-5 2-16,0-2 6 0,-1-7-6 15,0-4-2-15,0-3 1 0,0-4-1 16,0-1 0-16,0-3-2 0,2-1 2 16,3 2-1-16,0-2 1 0,2 3 2 15,0 1 0-15,2 3-2 0,1 0 0 16,0 4 0-16,0 3-1 0,1 1 0 15,-3 4 1-15,0 1 6 0,0 2 1 16,-2 2-7-16,1 3-9 0,0 3 5 16,0 2-1-16,0 3 0 0,0 3 4 15,0 2 1-15,1 1 2 0,-1-1 0 16,-1 2-2-16,0-2-2 16,-1 1-8-16,2-2 6 0,-2 0-4 15,-1-2 2-15,-1-2 2 0,0-2 3 16,-1-4-5-16,-1-2 6 0,-1-2 0 15,1-1 8-15,-1-3 8 0,0-2-5 16,1-5-7-16,1-2 0 0,1-2-1 16,1-2-3-16,3-1-1 0,-1 1 1 15,3-1 0-15,2 1 2 0,1 1-1 16,1 1-1-16,1 0-3 0,-2 1 2 16,2 2-1-16,-2 4-2 15,-1 2-2-15,1 0 1 0,-2 5 1 16,-1 0 1-16,1 3 0 0,-2 7 1 15,0 1 2-15,-1 6 3 0,2 3 11 16,-2 2-1-16,-2 1-5 0,0 0-1 16,-2 1-5-16,1-2 1 0,0 1-2 15,-1-3-1-15,-1 1 0 0,-1-4-24 16,-1-2-43-16,0-2-38 0,0-6-95 16,-2-3-102-16</inkml:trace>
  <inkml:trace contextRef="#ctx0" brushRef="#br0" timeOffset="23845.15">7583 7268 199 0,'2'-4'179'0,"-1"-1"-66"0,1 0 12 16,-1-1-55-16,0 0-33 0,0-1-19 15,-1 1-2 1,0-1 24-16,0 2-7 0,1-1-7 15,-1 1 18-15,0 0-1 0,0 0-4 16,0 1-12-16,0 0-7 0,-1 0-12 16,0-1-8-16,-1 2-4 0,-1-1-8 15,-2 2-14-15,0-1-13 0,-3 2-16 16,-1 1-1-16,-3 5-6 0,0 3 26 16,0 3 13-16,-1 6 11 0,2 3 6 15,0 2-4-15,3 2 3 0,3 0 7 16,2 1 3-16,3-1 5 0,0-2 16 15,3-1-2-15,3-3 8 0,4-4 12 16,1-2 1-16,1-4-2 0,3-4 20 16,2-4-2-16,-1-5 2 0,2-4-19 15,0-5-17-15,0-3-10 0,-4-2-5 16,-1-6-4-16,-1-6-6 0,-4 1-21 16,-2 2-9-16,-3 3-2 0,-3 7-4 15,0 0 5-15,-4 4-20 16,-1 2-26-16,0 2-12 0,-4 1-17 15,1 2-22-15,-1 3-23 0,-1 1-28 16,3 1-15-16</inkml:trace>
  <inkml:trace contextRef="#ctx0" brushRef="#br0" timeOffset="24345.78">7965 7089 179 0,'0'0'146'15,"0"0"-16"-15,0 0-32 0,0 0-43 16,11-42-13-16,-8 33-3 15,-3-1 12-15,1 0 1 0,-1 1 1 16,0 0 7-16,0 0-11 0,0 1-13 0,0-1-22 16,0 1 20-16,0 0-6 0,0-1-8 15,-1 1-2-15,1 0-6 0,-4-1-7 16,2 2 1-16,-1 0-6 16,0 0-6-16,1 0-3 0,-3 2-1 0,2 0-1 15,-4 5-4-15,2 0-3 16,-1 1-7-16,-2 6 4 0,-2 2 11 0,-1 3 3 15,1 5 2-15,-2 2 5 0,1 5-1 16,1 5 1-16,-3 7 0 0,4 11 1 16,-3 6 1-16,1 6 0 0,4-2 1 15,-1-3 1-15,4-3-3 0,-1 0 0 16,-1-2-1-16,1-5-33 0,0-2 31 16,1-1-14-16,0-2-11 0,1-8-6 15,1-7-5-15,2-6-10 0,0-3-22 16,0-1-21-16,0 0-30 0,4-4-64 15,0-6-36-15</inkml:trace>
  <inkml:trace contextRef="#ctx0" brushRef="#br0" timeOffset="24554.88">7717 7428 559 0,'0'0'179'0,"0"0"-20"0,0 0-38 16,0 0-54-16,36-15-12 0,-20 10-6 16,3 0 3-16,1 1 13 0,1 0-28 15,-1 0-19-15,1-1-10 0,0 1-8 16,-1 0-16-16,4 0-36 0,0 0-40 16,8 2-57-16,15-2-72 15,-6 3-74-15,-3-1-93 0</inkml:trace>
  <inkml:trace contextRef="#ctx0" brushRef="#br0" timeOffset="25151.7">8869 7159 363 0,'0'0'109'0,"0"0"-1"15,0 0-16-15,0 0-28 0,0 0-27 16,0 0-27-16,0-19-10 0,-5 17-8 16,-2 0-26-16,-2 1-19 0,-7 1-13 15,-1 2 39 1,-4 4 19-16,-2 3-5 0,-3 0-21 0,0 2-3 0,5 0 14 16,-3 1-21-16,5-3-8 0,7 2 15 15,1-1 24-15,3-1 12 0,7-1 1 16,1 0 20-16,1-1 19 0,6 1 25 15,2-2 31-15,3 0-7 0,4-1-17 16,-1 0-9-16,2-1-16 0,2-1-22 16,-2 0-10-16,2 0-1 0,-3 2 4 15,2 1 3-15,-2 0 15 0,2-1-16 16,-5 2 2-16,1 0 10 0,-1 2-3 31,-2-1 6-31,-2 2-4 0,-1-2-3 0,-4 0 0 0,-2-1-5 0,0 2 4 16,-2-2 7-16,-6 0-2 0,-2 1 0 15,-5-2-2-15,-4-1-6 0,-6-1-10 16,-3-3-13-16,-2 0-8 0,-4-1-28 16,-3 0-20-16,1 0-26 0,3-1-16 15,1-1-10-15,5-1-35 0,0 1-29 16,4-4-45-16,5-1-42 0</inkml:trace>
  <inkml:trace contextRef="#ctx0" brushRef="#br0" timeOffset="26282.86">9235 7363 81 0,'0'0'79'16,"0"0"31"-16,0 0-36 0,0 0-4 15,24-31 27-15,-19 24-12 0,-2 0-6 16,-2-1-15-16,2 1 0 0,-1-1 3 16,-1 1 2-16,3 0-23 0,-4 0-16 15,3 0-10-15,-3-1-1 0,2 1-3 16,-2 0 0-16,0 0 3 16,0 0 2-16,0-2-2 0,-1 2 0 15,-2 1-12-15,-2-1-4 0,0 0-3 16,0 0-14-16,-6 1-15 0,-2 0 23 15,-3 2-30-15,-4 0-28 0,-2 3-25 16,1 1-25-16,-1 0-16 0,-2 7-2 16,2 1 8-16,2 3 19 0,1 2-3 15,2 2 86-15,4 0 22 0,1 2 43 16,5 0-18-16,5-1 7 0,0-1 3 31,2 0-7-31,4-1 15 0,4-2 6 16,3-3 9-16,0-2 11 0,3-1-4 15,2-3-23-15,1-3-13 0,3 0-9 16,1-3-11-16,0-1 5 0,1-3 4 16,-2 1 4-16,-2 1 13 0,-1-1-2 15,-6 3-13-15,-1 0-2 0,-1 1 5 16,-4 1 5-16,-2-1-8 16,-3 2-9-16,0 0-11 0,0 0-4 15,0 3-5-15,-3 2 9 0,-1 5 4 16,0 4 13-16,-5 4-7 0,0 2-5 15,0 5 0-15,-3 2-3 0,-1 8 4 16,-1-2-4-16,1 2 1 0,-1 3 0 16,3-8-3-16,-2 4 6 0,2-4 11 15,5-5-13-15,1 0 0 0,2-4 0 16,3-4 1-16,0-4 3 0,0-5 4 16,6-2 7-16,1-6 14 0,2 0 7 15,2-6 7-15,3-4-8 0,-1-6-4 16,3-4-16-16,6-11-15 0,0-5-1 15,0 0 4-15,-3 4 0 0,0 4 1 16,-7 6-3-16,4-5-3 0,0-2 0 16,0 1-1-16,-2 3-1 0,-2 1-3 15,-3 3 3-15,-1 3-2 0,-3 1 2 16,2 3 0-16,-5 4 1 0,1 2 3 16,-3 3 1-16,0 3-5 0,0 1-1 15,0 1-8-15,0 2-4 0,0 4 0 16,0 3 7-16,0 3 3 0,0 2 0 15,0 0 2-15,0 3 1 0,3-1 0 16,-1 2 0-16,2-1 1 0,0 1-1 16,1-2 1-16,2 1-1 0,-2-2 0 15,1-1 2-15,1-3 0 0,1-1 0 16,1-3 1-16,1-4 0 0,2 0 2 16,-1-3 4-16,2 0 0 0,2-3 0 15,-2-4-1-15,-1-1 3 0,0-5-1 16,-2-4-5-16,2-2-2 0,-4-5-3 15,0-1 1-15,1 1-1 0,-3 0-2 16,1 3-3-16,-2 3 3 0,-1 1 0 16,0 3-2-16,1 3 1 15,-1 2 2-15,-1 1 1 0,-3 4 0 16,2 1 0-16,-2 2-2 0,0 1-1 16,0 0-12-16,0 6-7 0,0 5 11 15,0 1 9-15,-2 5 2 0,-1 2 0 16,0 1 1-16,0 1 4 0,0 0 9 15,3-1 3-15,-3 1 2 0,3-2 6 16,0-1 3-16,1-2 2 0,4-4-6 16,1-2-9-16,-1-4-7 0,3-2-2 15,3-4-6-15,3-1-27 0,-1-5-35 16,4-1-29-16,0-1-24 0,1-2-33 16,7-7-32-16,-3 3-72 0,-4 1-113 15</inkml:trace>
  <inkml:trace contextRef="#ctx0" brushRef="#br0" timeOffset="26926.15">9985 7346 55 0,'2'-3'114'0,"0"-1"-8"16,1 1 22-16,-1 0-24 0,1-1-18 15,0 1 7-15,-3-1-12 0,2 0 3 16,-1-1-6-16,1-1-3 0,-1 1-15 16,1 1-13-16,-2 0-20 15,0 0-9-15,2 1-2 0,-2-1-1 16,0 0-5-16,0 0-3 0,-2 0 1 16,2 0-6-16,-3 0-2 0,0 1-11 15,1 0-11-15,-4 2-14 0,1 0-12 16,-6 1-15-16,3 4-9 0,-3 6 8 15,-3 2 37-15,3 3 13 0,1 4 7 16,-1 1-1-16,5 1 8 0,-1 1 0 16,3 0 1-16,2 1 1 0,2-3 4 15,2 0-2-15,4-1 7 0,2-5 6 16,1 0 2-16,1-5 3 0,-2-3 4 16,3-2 2-16,0-4 7 0,-3 0 6 15,1-4-5-15,1-3-4 0,1-1 7 16,-2-3-4-16,2-2-6 0,-1-3-14 15,1-2-15-15,0-1-7 0,0-1-18 16,-3 2 3-16,-1 1 13 0,0 4 9 16,-2 3 0-16,-2 2 1 0,-1 3-1 15,1 1 0-15,-3 2 0 0,0 1-2 16,0 1-4-16,0 0-2 0,0 2-14 16,0 4-5-1,-3 3 20-15,-1 3 7 0,0 2 0 0,2 1 1 0,-1 1 2 16,-3-1 17-1,4-1 10-15,1 0 6 0,-1-1 2 0,2-2-5 0,0-2-2 16,0-2-4-16,2-2-4 0,1-2-5 16,3-2-2-16,2-1-12 0,1-3-4 15,4-2-38-15,-2-3-31 16,2 0-27-16,2 1-30 0,-2-2-43 16,6-4-39-16,-6 3-90 0,1-1-83 15</inkml:trace>
  <inkml:trace contextRef="#ctx0" brushRef="#br0" timeOffset="27351.38">10210 7315 300 0,'0'0'163'15,"0"0"4"1,0 0-29-16,22-25-47 0,-17 18-39 0,3-1-4 0,-2 1-16 15,1 0 4-15,-1 2-10 0,0-1-5 16,-1 2-7-16,0 1-11 0,-2 1-3 16,-1 0-4-16,2 2-2 15,2 0-3-15,-1 6 1 16,2-1-1-16,1 3-2 0,-2 5 5 0,3 1 3 16,-2 3 2-16,1 3 1 0,-2 1 0 15,3 1 1-15,-4 1 1 0,1-2-2 16,1-2-16-16,-4 0-16 0,3-3-17 15,-6-2-5-15,0-3-16 0,0-3 4 16,-4-1 9-16,-3-3 13 0,-1-3 31 16,0-1 13-16,2-1 31 0,-2-6 34 15,2-1 4-15,1-2-27 16,2-4-10-16,1 0-11 0,2 0 5 0,0 1 16 16,2 1 10-16,3 0-12 15,3 1-5-15,4 0-3 0,1 0-8 16,4-2-14-16,-1 2-10 0,1-1-3 0,1 0-26 15,-1 2-23-15,0-2-36 0,2 2-46 16,5-2-54-16,-3 2-101 0,-4 1-54 16</inkml:trace>
  <inkml:trace contextRef="#ctx0" brushRef="#br0" timeOffset="27814.63">10566 7299 233 0,'0'0'117'0,"0"0"12"0,0 0-28 16,0 0-65-1,0 0-17-15,6 8 1 0,-1-8-4 16,1 1 14-16,2-1 7 0,3 0 13 16,-2-1 6-16,1 0-4 0,4-1-6 0,-3 0-2 15,1 0-8-15,0 0-12 0,-1-1-11 16,-1 1-5-16,2-2 1 0,-2 0 3 15,-2-1 0-15,1-1-6 16,-4-1-6-16,-2-1-6 0,0 1 1 0,-3-2-2 16,0 2-12-16,0 2-6 15,0-1-5-15,-3 3-7 0,-2 1 2 16,-3 2-14-16,-4 0 9 0,-1 1 23 16,-1 6 0-16,-2 1 4 0,0 2 11 15,2 3 2-15,-3 2 0 0,4 1 0 16,-2 1 5-16,5 2 25 0,0-1 15 15,2 2 8-15,2-2 11 0,3 0-12 16,1 1-11-16,2-3-6 0,0-1 0 16,2 0 4-16,1-3 2 0,-1 0 2 15,5-4-7-15,-2 0-12 16,3-2-8-16,2 0-4 0,2-4-3 16,1 1-9-16,6-1-12 0,-3-2-24 15,4 0-28-15,-2 0-30 0,2 0-32 16,2 0-49-16,5-7-52 0,-7 1-141 15</inkml:trace>
  <inkml:trace contextRef="#ctx0" brushRef="#br0" timeOffset="28315.24">11051 7227 455 0,'0'0'110'0,"0"0"-110"0,0 0 81 16,0 0-15-16,17-14-38 0,-15 9 9 15,-1 1-22-15,-1 1-15 0,0 1-3 16,-1 0 3-16,-1 1-4 0,-3 1-6 16,-2 0-1-16,-1 3 5 0,-2 0 3 15,-4 3 3-15,1 0-1 0,-1 1-5 16,0-1-2-16,1 1 2 0,-1-1-1 15,1 1 1-15,4-1 0 0,1 0 0 16,3 0-3-16,2 1 2 0,3-1 4 16,0 1 3-16,3 0 2 0,2 1 13 15,5-1 8-15,2 1 8 0,4 1 5 16,3-1-8-16,3 1-8 0,-1 0-3 16,1 2-1-1,1-1-3-15,-4 2-2 0,2 0 0 0,-4-1 11 0,-1 1 15 16,-2-2-8-16,-4 1-4 0,-2-2-4 15,-5 1-10 1,-3-2 2-16,0 1 5 0,-3-2 9 0,-2 1 6 16,-5 0 9-16,-2-1 0 0,-1-1-3 15,-3-2-9-15,2-1-20 0,-4 1-10 16,4-1-1-16,-1 1-23 0,-1-2-13 16,2 2-5-16,1-1 2 15,0-1 6-15,1 1 2 0,2-3-11 16,-1 0-27-16,0 0-42 0,0-7-58 15,3 2-97-15,2-2-143 0</inkml:trace>
  <inkml:trace contextRef="#ctx0" brushRef="#br0" timeOffset="28911.27">12015 7234 222 0,'0'0'165'15,"0"0"-67"-15,0 0-6 0,4-5-25 16,-4 4-21-16,0 0 5 0,2-1 11 16,-1-1-9-16,-1 2-10 0,0-2-3 15,0 0 8-15,0 2-21 0,0-2-11 16,-3 1-9-16,-4 0-7 0,3-2-6 15,-4 2 0-15,-1 1-5 0,-5 1-2 16,-1 0 3-16,-2 3-2 0,-2 5 0 16,2 2 6-16,-2 3-1 0,4 0-4 15,4 3 7-15,2 0 2 0,3 2 2 16,4-1 8-16,2-2 5 0,0 1 7 16,5-1-3-16,3-3 5 0,4-1 0 15,1-3 0-15,1-3 6 0,2-2-1 16,-2-3 5-16,1 0 1 0,-2-4-6 15,-1-5 1-15,-1 0-2 0,-2-5-22 16,-1-3-4-16,-1-2-31 0,-4-2-28 16,0 0-3-16,-3 2 10 0,0 2 6 15,-2 3-4-15,-2 1-16 0,-3 2-25 16,2 3-21-16,-4 1-47 0,-5 0-35 16,4 3-11-16</inkml:trace>
  <inkml:trace contextRef="#ctx0" brushRef="#br0" timeOffset="29396.97">12305 7138 139 0,'0'0'166'15,"0"0"-57"-15,0 0-8 0,0 0-15 16,0 0-42-16,27-30 3 0,-22 23-8 16,-2 1 16-16,0-1-1 15,-1 0 5-15,1-1-13 0,-3 0-14 0,2-1-14 16,-2 0-5-16,0 0-4 16,0-2-7-16,0-1 5 0,0 1-1 15,-2-1 1-15,-1 0 2 0,1 1 0 16,-1 0-1-16,-2 2-1 0,2 0 9 15,0 3-10-15,0-1 0 0,-2 2-2 16,2 2-4-16,-2-1-3 0,2 3 0 16,-3 0-4-16,-1 1-5 0,-2 1-3 15,-2 3 6-15,1 3 2 0,1 3 2 16,-4 2 5-16,2 4 1 0,0 3-1 16,0 3 3-16,-1 9 1 15,0 7 2-15,1 9 5 0,0 4 1 0,5-2-3 16,-2-4-3-16,3-3-6 15,0 2-10-15,1 0 10 0,1-1 1 16,1 1 0-16,-1-5-1 0,3-4 0 16,0-9-1-16,0-5-4 0,0-2-12 15,0 2-16-15,0 1-27 0,0-2-23 16,0-4-34-16,0-6-38 0,0-4-91 16,0-3-61-16</inkml:trace>
  <inkml:trace contextRef="#ctx0" brushRef="#br0" timeOffset="29618.12">12064 7452 620 0,'0'0'198'0,"0"0"-65"16,0 0-43-16,39-21-20 0,-23 14-32 15,2 1 1-15,0-1-24 0,1-1-9 16,-1 3-4-16,-1-2-1 0,1 1-1 15,0 0-5-15,-3 1-12 0,2 1-23 16,0 2-20-16,1-1-33 0,0 2-33 16,0 1-28-16,12 0-42 0,-8 0-95 15</inkml:trace>
  <inkml:trace contextRef="#ctx0" brushRef="#br0" timeOffset="30448.72">13024 7252 251 0,'0'0'231'0,"0"0"-148"15,0 0 0-15,0 0 13 0,11-17-54 16,-4 11-15-16,-1-1-1 0,2 2 18 16,1-2-10-16,-1 1 3 0,3 1 3 15,-2 1 9-15,1-1-3 0,1 2-18 16,-1 0-10-16,2 0-7 16,0 1-3-16,-2 2-5 0,2 0-3 15,-1 0-3-15,1 2 0 0,-1 3-2 16,3 4 1-16,-1 2-1 0,2 4 2 15,0 4 1-15,-2 5 2 0,1 3 0 16,-3 2-62-16,-3-2 62 0,-2 0 4 16,-3-4-3-1,-3 0-1-15,-3-4-2 0,-3 0-14 0,-5-4-14 0,1-2 6 16,-7-2-2-16,1-3-9 0,-1-3 15 16,-1-5-5-16,1-2 6 0,-2-4 19 15,5-3 3-15,-1-2 10 0,3-1 8 16,1-2-5-16,3-2-7 0,0 2 26 15,5-2 6-15,3 2 0 0,0 0 0 16,5 0-9-16,6-1-7 16,2 2-3-16,1 0 3 0,6 1 9 0,2 1 12 15,2 0 0-15,2 2-7 0,1-1-15 16,-1 2-13-16,0 0-6 0,0 0-5 16,-1 0-8-16,-2 1-23 0,2 0-20 15,-1 0-42-15,-1 0-42 0,-2 0-37 16,6-1-33-16,-5 2-100 0,-3-1-45 15</inkml:trace>
  <inkml:trace contextRef="#ctx0" brushRef="#br0" timeOffset="30870.49">13577 7228 302 0,'0'0'120'16,"0"0"-27"-16,0 0 24 0,0 0-55 15,27 14-25-15,-19-11-10 0,5-1 9 16,-1 0 7-16,2-1-5 0,-1 1 5 16,4-2 5-16,-1 0-11 0,3 0-12 15,-3 0-6-15,1-2-9 0,1-1-8 16,-2 1 0-16,-1-1-1 0,0-1 1 16,-2 0 0-16,-3-1-2 0,-2 0 0 15,-3-1-1-15,-2-2-4 0,-3 1-12 16,-5-2-6-16,-6 1-12 15,-3 0 17-15,-2 2-38 0,-4 3 35 16,-4 2 8-16,-6 1 2 0,-3 7 5 16,1 2-2-16,4 4-2 0,1 4 2 15,6 1 4-15,-1 5 0 0,2 2-1 16,6 1 3-16,0-1 2 0,7 0 8 16,2-2 27-16,5-2 18 0,2 0 17 15,6-3 4-15,4-3-10 0,0-1-9 16,3-3-14-16,4-4-9 0,0-4-16 15,2-2-16-15,4-2-24 16,-1-5-37-16,1-1-34 0,2-1-40 16,12-8-71-16,-7 4-90 0,-2-1-122 0</inkml:trace>
  <inkml:trace contextRef="#ctx0" brushRef="#br0" timeOffset="31689.01">14229 7345 318 0,'0'0'144'0,"0"0"-92"16,0 0-6-16,0 0-26 0,0 0-20 16,23-27 0-16,-21 21 38 0,-2-1 43 31,0 1-1-31,0 1-2 0,-2 0-14 15,1 0-4-15,0 0-21 0,-2 0-13 16,2 0-5-16,-1-1-5 0,0 0-4 16,-1 1-7-16,-3-2-5 0,2 1 1 15,0-1-1-15,-1 2-3 0,-3 0 1 16,0 0-3-16,-2-1-6 0,-3 3-18 16,-3 1-14-16,-1 2 5 0,-4 1 3 15,0 6-20-15,1 4-7 0,-2 4 4 16,2 3 8-16,4 4-39 0,0 1 13 15,6 1 33-15,2-1 26 0,7 1 17 16,1-2 4-16,4-3 9 0,5-1 12 16,5-3 15-16,2-2 16 0,2-4-9 15,0-4-11-15,4-3-18 0,-2-2-8 16,-2-3 3-16,1-5 18 0,-5-2 28 16,0-2 1-16,-1-3-9 0,-5-1 5 15,1-1-16-15,-1-2-8 0,-1 2-10 16,-2-2-10-16,-1 3-2 0,1-1-2 15,-1 3-7-15,-2 2 0 0,1 2-1 16,-1 3 4-16,-1 2 0 0,0 2 9 16,-1 3-1-16,0 0-10 0,0 0-2 15,1 1-9-15,-1 4 9 0,0 3 5 16,0 1-1-16,0 3 1 16,0 3 0-16,-2 3-2 0,-1 4 6 15,0 3 9-15,1 3 3 0,2 3 13 16,0 6-7-16,2 6-5 0,1 9-2 15,2 0 4-15,0-2-10 0,-2-4-11 16,0-7 2-16,3 0-2 0,-3-3-2 16,-1-1 0-16,1-6 0 0,-3-5-1 15,0-5 2-15,0-2-2 0,0 0-2 16,0 2 2-16,-5-2 0 0,2-4-3 16,-6-1-7-16,1-6 0 0,-2-3-1 15,-5-3-1-15,0-1 2 16,-2-5 2-16,0-4 1 0,1-2-14 15,3-3-7-15,2-4-3 0,0-1 13 16,6 0 6-16,0 0 11 0,2 0 2 16,3 2-1-16,2 2 3 0,3 0-2 15,1 2-1-15,2 0 0 0,5 0 0 16,-1-1 1-16,1 2 7 0,3 0 4 16,2-2-12-16,-1-1-7 0,5 0-29 15,1-1-55-15,15-8-67 0,-5 3-94 16,-3 2-163-16</inkml:trace>
  <inkml:trace contextRef="#ctx0" brushRef="#br0" timeOffset="31814.24">14700 7703 860 0,'0'0'209'0,"-3"4"-82"15,3-1-24-15,0-2-59 0,0-1-44 16,-2 0-45-16,0-5-72 0,0-1-63 15,-3-8-105-15,2 4-85 0</inkml:trace>
  <inkml:trace contextRef="#ctx0" brushRef="#br0" timeOffset="33905.87">4908 9079 16 0,'0'0'60'0,"0"0"0"15,0 0-26-15,0 0 8 16,0 0-9-16,0 0 15 0,0 0 18 0,0 0 1 15,0 0-24-15,0 0 27 0,1 1-5 16,0 0-11-16,1 0-20 0,-1 0-5 16,2-1-12-16,0 0-3 0,1 0-8 15,0 0-2-15,3-1-2 0,-2 0 1 16,1 0-2-16,2 0 1 16,0 0 0-16,3 1 4 0,0-2 1 0,3 2-3 15,0-2 0-15,3 0-2 0,4 0 6 16,1-1-3-16,5 1 0 0,6 0 2 15,7-3-6-15,11 2-1 0,2-1 1 16,-3 0-1-16,-2 0 0 0,-3 2 0 16,2-1 0-16,-1 1 2 0,4-1-2 15,1 0 2-15,0 1-2 0,1 1 2 16,1-1 3-16,-1 1-3 0,2 0 0 16,0 1 3-16,1-1 4 0,-1 1 2 15,2 0-8-15,1 0 1 0,-1 0-4 16,2 0 3-1,-1 0 4-15,-2 0 11 0,2-1 0 0,0 1 3 0,-1-1 10 16,2-2-1 0,2 1 7-16,0 1-13 0,4-3-8 0,3 1-3 0,0-2 0 15,2 2-7 1,0-1-3-16,1 2-1 0,1 1-1 0,3-1 0 16,2 1-1-16,3 0 1 15,-2 0-1-15,2 0 4 0,0-2 3 0,-1 2 0 16,1-1 0-16,5 0-1 15,0-1-1-15,3 2-5 0,-2 0 3 0,3-1-2 16,0 0-1-16,0 0 1 0,1 1 1 16,2-1 1-16,1-1 1 15,0 2 2-15,-1-1 0 0,1-1 0 0,0 1 0 16,1 0-5-16,1-2 4 16,0 2-1-16,-3 0-3 0,1-1 0 0,-1 2 1 15,3-1 1 1,-1-2 6-16,2 2 9 0,0-3 12 15,-5 3 7-15,0 0-9 0,-2-2-6 16,1-1-2-16,0 2 2 0,1-2-7 16,-2 1-4-16,-1-1-6 0,0 0-2 15,3 0-2-15,-2-1 0 0,2 0-1 16,-1-2 0-16,-2 1-5 0,0 0 2 16,1 0 0-16,2 0 2 0,2-2 0 15,1 2 1-15,0 2 0 0,2-4 1 16,2 2 0-16,8 0-1 0,1-1 0 15,0 1 0-15,0 4 0 0,0-3-1 16,1 0 0-16,1-1-2 16,2 0 1-16,-1 0-8 0,-4 1-3 15,-3 2 7-15,1-1 4 0,-2-1 1 16,-3 1 1-16,-5 0 1 0,-1 0-1 16,-4-1 0-16,2 1 0 0,0 1 3 15,-5-2 1-15,-2 1 1 0,-2 1-1 16,-5-2-2-16,-2 0 1 0,-5 0 1 15,-1 1-3-15,-4 1 5 0,-4-3 0 16,-4 2 2-16,-8-1 1 0,-1-1-1 16,-6 3-3-16,-6-2-4 0,-5 1-1 15,-5 2-16-15,-7-1-18 16,-1 1-29-16,2-2-49 0,9-4-67 16,-3 1-101-16,-8-1-222 0</inkml:trace>
  <inkml:trace contextRef="#ctx0" brushRef="#br0" timeOffset="40312.51">5609 10000 70 0,'0'0'64'0,"0"0"7"16,0 0 9-16,0 0-5 0,21-17-15 15,-18 13 3-15,-1 0 8 0,1 1-2 16,-3-1-19-16,1 1-4 0,0 1 0 15,-1 0-7-15,2 1-3 0,-2-1-4 16,1 0 1-16,-1 0 0 0,0 1 4 16,0-1-9-16,-3 0-16 0,-2-1-12 15,-3 1-8-15,-3 0-2 0,-6 2-2 16,-5 2-15-16,-11 7-6 16,-8 7-3-16,-8 8 10 0,6 0 18 15,10-2 5-15,11-7 2 0,9-1-7 16,-3 3-5-16,2 0 1 0,-2 2 8 15,6-3 2-15,4-3 2 0,4-1 2 16,2 1 10-16,3-3 6 0,4-1 3 16,4 2 2-16,3-2-2 0,2-1-1 15,2-1 1-15,3 0-14 0,2-1-3 16,-2 1 1-16,2-2-2 0,0 1 5 16,-1 1 6-16,-1 0 2 0,0 0 8 15,-3 1 0-15,1 0 2 0,-4 1-2 16,-2 0 1-16,-4-2-4 0,-2 0 3 15,-5-1 3-15,-2-1 0 0,0 2 6 16,-5 1 0-16,-5 2-1 0,-6-2-2 16,-3 1-10-16,-6-2-8 0,-2-2-5 15,-2 0-7-15,-1-2-3 0,-1-2-21 16,1 0-19-16,-1 0-19 0,1 0-17 16,3-1-15-16,0 0-13 0,6 0-32 15,-1 0-39-15,5-2-113 0,4 0-51 16</inkml:trace>
  <inkml:trace contextRef="#ctx0" brushRef="#br0" timeOffset="41529.37">5849 10107 266 0,'0'0'155'16,"0"0"-17"-16,0 0-18 0,15-33-29 16,-11 22-17-16,0 1-24 15,-2 0 5-15,1-1 1 0,-2 1-29 0,-1 3-3 16,0 0-1-16,0 2-20 0,0 2-3 15,-1 0 2-15,-1 2-4 0,1 1-4 16,-2 0-13-16,-2 4-4 0,-2 5-32 16,-2 4 8-16,1 4 25 0,0 2 8 15,2 4 0-15,1-1 6 16,2 2 6-16,3-1 0 0,0 2 2 16,4-3 0-16,3 2 1 0,3-3 2 15,3-2 3-15,0-2 4 0,3-2 5 16,3-4 23-16,0-2 6 0,0-4-3 15,0-5 4-15,0 0-2 0,1-6-7 16,-1-3-7-16,-3-4-4 0,0-2-4 16,-1-4-7-16,-2-2-8 0,-2 0-1 15,-2-3-5-15,-2-1-5 0,-2 2 3 16,-2-1 1-16,0 1 1 0,-1 2 0 16,-2 0 0-16,0 4-2 0,0 0 1 15,0 6 0-15,0 2-2 0,-1 3-1 16,1 2-1-16,-1 2 1 15,1 2-8-15,-1 0-14 0,0 7-16 16,0 2 17-16,0 5 21 0,1 4-2 16,-1 1-1-16,1 2 4 0,0 0 3 15,0 0 0-15,1-1 1 0,2 0-1 16,0-2 1-16,1-3 0 0,0-1-1 16,2-1 2-16,-1-4-2 0,1 0 3 15,-1-5 2-15,0-1 2 0,0-2 10 16,0-1 10-16,2-3 4 0,1-2-3 15,1-5-14-15,2-3-8 0,-1 0-4 16,2-3-2-16,1 0 0 0,-1-1-7 16,-1 0 1-16,1-1 0 0,-1 3 2 15,1 0 4-15,-2 1-1 0,-1 1 1 16,-1 2-1-16,0 1-1 0,-3 4-4 16,-1 0 0-16,-1 5-1 0,-2-1 1 15,1 2-3-15,0 1-7 0,1 4-4 16,4 3 2-16,-1 3 11 0,0 3 5 15,-1 1 1-15,1 1 0 16,0-1 0-16,-1 0 1 0,-1-1 0 0,1-1-5 16,-1-2-2-16,0-1 3 0,-1-2-1 15,-1-1-2-15,0-3 6 0,0-1-3 16,-2-2 4-16,2-1 2 0,0-1 11 16,1-5 5-16,2-1-6 0,1-2-10 15,0-3-2-15,4 2-2 0,-2-2 0 16,1 1-2-16,0-1 1 15,3 1 3-15,-1 0 1 16,0 1-1-16,0-1 0 0,-1 3 0 0,0 2-1 16,-1 3-2-16,0 1 2 0,0 2-5 15,0 2-1-15,-1 5 2 0,-1 4 5 16,0 3 0-16,1 1 1 0,-1 2 4 16,1 2-4-16,0 0 1 0,1 0 1 15,-2-1-2-15,0-2-1 0,-1 1 1 16,0-2-1-16,-2-2 1 0,0-1 0 15,-1-3-1 1,0-4 3-16,-1-2-1 0,0-2 5 16,0-1 9-16,1-4 14 0,2-4 1 0,2-2-22 15,2-4-6-15,2-2-3 0,1-5-1 16,3-2-1-16,0-1-1 0,2 1 2 16,1 0 1-16,0 5 4 0,2 1 5 15,-1 3-4-15,-1 6-4 0,0 1 2 16,-1 4-1-16,-2 3 0 0,-3 4 5 15,1 5 10-15,-3 5-6 0,0 2 1 16,-1 2-6-16,-3 2-2 0,-3 1-4 16,-1 0 3-16,0-1-3 0,-1-1-22 15,1 0-32-15,-1-3-22 16,1-1-27-16,5 3-62 0,-2-6-64 16,0-1-173-16</inkml:trace>
  <inkml:trace contextRef="#ctx0" brushRef="#br0" timeOffset="45321.54">7867 10004 99 0,'0'0'94'0,"0"0"3"0,0 0-22 15,0 0 33-15,0-3-41 0,2 1-12 16,0-1 0-16,-1 1 5 0,2 1-10 16,-2-1-13-16,0 1 5 0,0 0-8 15,-1 1-2-15,1-1-5 0,-1 1 9 16,0 0-11-16,0 0-1 16,0-1 2-16,0 1-5 0,-2-1-2 15,0-1-11-15,-1 0-6 0,0 0-1 16,-2-1-1-16,-1 1-1 0,0 2-2 15,-3 0 2-15,-3 4-2 0,-2 3 1 16,-2 3-1-16,-3 3-11 0,0 3-6 16,-1 5 2-16,2 0-2 0,0 1-3 15,3 1 4-15,4 1 12 0,2-3 7 16,6-1-2-16,2-1 4 0,2-1 6 16,5-3 13-16,3-1 10 0,3-3-1 15,2-2-6-15,2-1 16 16,3-5 2-16,0-2-1 0,2-1-3 15,-4-4-1-15,-2-4 2 0,-1-1 2 16,-2-3-15-16,-3-4-15 16,-3-3-11-16,-2-1-3 0,-3 0-5 15,-1 0-7-15,-5 1 2 0,-1 2-4 0,-1 3-4 16,-1 3-16-16,0 2-13 0,-2 1-10 16,2 4-11-16,-1 1-1 0,1 2-17 15,1 0-1-15,2 1-19 0,3 0-22 16,2 0-52-16,6 1-9 0,2 1 19 15</inkml:trace>
  <inkml:trace contextRef="#ctx0" brushRef="#br0" timeOffset="45821.56">8180 9901 78 0,'0'0'47'16,"0"0"39"-16,0 0-8 0,13-33-23 16,-8 23-16-16,-2 1 6 0,-2 0-3 15,1-1 8-15,-2 1 17 0,0 2-13 16,0 0 8-16,0 0-16 0,0 0-4 15,-2-1-8-15,0-1-12 0,-2 1-8 16,1 0 9-16,-1-1-1 0,0 1 3 16,1 0-2-16,-2 1 8 0,0 0-10 15,1 1-5-15,-2 0 0 0,2 1 0 16,-2 2-1-16,1 1-2 0,0 0-4 16,0 2-4-16,-3 0-5 0,1 3-2 15,-1 3 1-15,1 2-2 0,-5 3 0 16,1 6 2-16,0 3 1 0,0 4 2 15,0 12 3-15,-2 11-2 0,4 9 2 16,1 6 3-16,4-2 2 0,-1-6-3 16,1-6-3-16,0-1 1 15,-1-4-5-15,-1 1-1 0,0-2-18 16,2-3 2-16,0-3-9 0,-1-2-5 16,3-7-4-16,2-7-21 0,0-4-6 15,0-3-13-15,0 0-6 0,3 0-9 16,2 0-26-16,4-6-40 0,-2-5-29 15</inkml:trace>
  <inkml:trace contextRef="#ctx0" brushRef="#br0" timeOffset="46077.65">7941 10208 318 0,'0'0'160'0,"0"0"0"16,0 0-36-16,0 0-25 0,0 0-34 0,28-14-7 15,-10 9 10-15,3 0-2 0,1 0-15 16,2 1-23-16,2 0-18 0,2-1-10 16,1 1-7-16,0 0-32 0,7 0-42 15,7 0-60-15,9-1-56 0,-8 2-142 16,-8 1-63-16</inkml:trace>
  <inkml:trace contextRef="#ctx0" brushRef="#br0" timeOffset="46766.01">9446 9942 164 0,'0'0'135'0,"0"0"-2"0,0 0 7 16,0 0-49-16,0 0-18 0,17-17 3 15,-14 13-5-15,-3 1-6 0,0-1-19 16,0 0-12-16,-3 0-8 0,-3 1-10 15,-2 0-10-15,-2 2-4 0,-6 0-2 16,0 1-2-16,-4 0 2 0,-2 4-1 16,-1 1-1-16,0 2-13 0,-2 2-9 15,-1 1-12-15,4 1 0 0,2 0 5 16,2 1 12-16,4 1 12 0,2 0 2 16,7 0 2-16,2-1 3 0,3 2 1 15,3-2 1-15,5 0 4 0,3-1 1 16,2-2 7-16,4 1 1 0,1-2-1 15,2-1-8-15,2 0 4 0,0 0 1 16,-2 1 0-16,1 0 4 0,1-1 4 16,-3 1-1-16,0 1 8 0,-1 0 4 15,-1 1 4-15,-3 1-7 0,-1 0-2 16,-4 0-1-16,-1 1-4 0,-4 0-2 16,-3-1-2-16,-1 1-1 0,-5-2-2 15,-7 1 0-15,-2-3-2 0,-4 1-6 16,-7-3-2-16,-2-1-3 15,-7-2-1-15,-7-3-8 0,-5 0-16 16,6-2-16-16,8-1-19 0,10 0-14 16,6 1-13-16,-1-1-5 0,-2 0-2 15,0-1-20-15,6 0-1 0,6-2-58 16,5 1-30-16</inkml:trace>
  <inkml:trace contextRef="#ctx0" brushRef="#br0" timeOffset="47973.3">9790 10105 87 0,'0'0'118'0,"0"0"17"0,0 0-3 16,0 0-42-16,19-20-17 0,-16 16 3 16,-1 0-10-16,-1-1 0 0,1 1-22 15,-2 1-5-15,0-1-2 0,0 0 8 16,1 0-12-16,-1 0-6 0,0-1-7 16,0 1-1-16,0 0 2 0,0 0-6 15,0 0 4-15,0 0 0 0,-1-1 2 16,-1 3 1-16,0-1-5 0,1-1-1 15,-2 1-3-15,0 0-8 0,1 0-1 16,-4-1-3-16,0 0-1 0,-1 0-2 16,-2 1-1-16,-2 1-2 15,-1 1-15-15,0 1 3 0,-4 0-3 0,0 0-5 16,-1 2-3-16,-2 2-5 0,2 3 4 16,-2 2 7-16,3 1 3 15,-1 1 1-15,4 2-6 0,0-2-4 16,4 0 14-16,0 2 5 0,1-1 5 15,3-2 4-15,1 1 0 0,3-1 1 16,1 1 0-16,0-3 6 0,5 0 1 16,0-1 10-16,2-1 1 0,1-1-1 15,-1 1 5-15,0-2 5 0,1 0-1 16,-1-2-2-16,1 0 0 0,4 0-7 16,-4-2-4-16,2 0-2 0,2-3-4 15,1 0-3-15,-1-2-3 0,2-1 0 16,-1 0-1-16,0 1 4 0,-5 0 4 15,0 0 7-15,0 1 3 0,-2 0 2 16,-3 1-8-16,2 0-2 0,-5 1-2 16,3 1-2-16,-3 0 1 0,0 1-5 15,0 0-3-15,-3 4-6 0,0 3 4 16,-1 3 1-16,-2 3 1 0,0 3-2 16,0 2-2-16,-1 3-2 0,-1 4 2 15,-1 1 0-15,1 0-3 0,0 1 6 16,-1 0-1-16,4 0 1 0,-1-1 1 15,4-2 0-15,0-3 0 0,2 0 1 16,2-4 0-16,0-3 0 0,4-3 5 16,3-6-1-1,-1-2 0-15,3-3 2 0,3-4-2 16,1-5 1-16,2-2-3 0,-1-4 1 16,0-3-1-16,1-3 1 0,0-1-2 0,-2-3 3 15,0 0 1-15,0 0 0 0,-1 3-4 16,-1-2 2-16,-1 4 1 15,-1-1 0-15,-1 1-3 0,1 1 1 16,-2 3-3-16,-2 2 0 0,1 3 0 16,-3 3 1-16,-1 2 0 0,-1 3-2 15,-3 1 1-15,0 1-2 0,0 1-10 16,0 0-10-16,0 3-10 0,-2 2 11 16,1 3 20-16,1 2 1 0,0 1-6 15,0 0-1-15,3 0 1 0,-2 2 2 16,3-2 1-16,-3 2 1 0,3-3 2 15,-1 0 0-15,0 0 1 0,-2-2 3 16,3-2 11-16,2-1 3 16,-3-2 5-16,2-2 6 0,3-1 3 15,0-3 1-15,2-2-9 0,2-3-14 16,-1-2 0-16,1-1-4 0,0-3-1 16,1-1 1-16,0 0-4 0,0-3-1 15,-2 2 0-15,-1 2 0 0,-1 2-1 16,-4 2-1-16,1 2 1 0,-4 3-1 15,1 2-2-15,-2 1-5 0,0 2-6 16,-1 0-3-16,0 0-2 0,0 1-4 16,0 3-10-16,0 4 25 0,0 3 7 15,0 2 1-15,0 1 0 0,0 2 1 16,0-2-1-16,3 1 1 0,-3-1 7 16,3-1 3-16,-2-2-2 0,1-3-2 15,1-1-4-15,0-1-3 0,2-2-1 16,-2-1-8-16,2-2-16 0,1-1-10 15,5-2-22-15,-1-4-56 0,3-1-53 16,7-6-67-16,-3 1-121 0</inkml:trace>
  <inkml:trace contextRef="#ctx0" brushRef="#br0" timeOffset="48852.17">10506 10148 128 0,'4'0'157'16,"-2"-2"-27"-16,1-1-25 0,-1 0-8 15,1-2-27-15,0 1-3 0,2 0-11 16,-5 0 4-16,3 0-1 16,-3 1 5-16,2 0-5 0,-2-1-2 0,0 1-11 15,0-3-21-15,0 1-13 0,-2-1-10 16,-1 1-2-16,1 0-1 0,-1 0-1 15,0 0-16-15,-2 3-4 0,-4-1 6 16,1 2-14-16,-2 1 1 0,-1 4 0 16,-1 3-5-16,-1 4-6 15,-1 4 24-15,2 1-14 0,-1 3-29 16,3 1-8-16,-1 1 13 0,2-1 22 16,4 1 1-16,0-3 13 0,3 0 18 15,2-1 1-15,2-2 24 0,3-3 25 16,2-2 24-16,0-2-2 15,1-5-4-15,1-3 13 0,2 0 5 0,2-7-21 16,1-1-32-16,-1-2-13 0,1-1-6 16,0-3-5-16,-1 0-1 15,1 0-7-15,-4 0 4 0,1-1-2 16,-2 1 1-16,-1 1 0 0,0 1-2 0,-3 1-2 16,1 1-2-16,-3 2-6 15,-1 2 7-15,-1 2-91 0,-1 2 85 0,0 1-1 16,0 1 8-16,0 0-16 15,0 4-11-15,0 2-3 0,-1 4 21 0,1 2 1 16,0 2 5-16,0 0-1 0,0 0 4 16,3 0 2-16,-2-1 0 15,3-2 7-15,-1-3 6 0,2-1 4 0,-3-2 1 16,5 0-5-16,-2-4 7 16,1-1-2-16,2 0 2 0,3-3-1 15,-2-3-7-15,1-1-9 0,-2-2-2 16,3-1 0-16,0-2-1 0,-1-3-1 15,2-1-1-15,-2-2 0 0,-1 0 0 16,2 1 0-16,-3 0 0 0,-2 3 0 16,2 1-4-16,-2 2 4 0,-1 3-3 15,0 2-2-15,-3 3-2 0,1 2 0 16,-3 1-2-16,2 4-17 0,0 6 4 16,3 4 2-16,-2 2-6 0,-1 5 6 15,1 0 4-15,-1 2-4 0,1 0-15 16,-3 0-10-16,1-2 10 0,-1 0-3 15,0-1-6-15,-1-2-11 0,-4-3-7 16,-1-3 5-16,-3-3-8 0,2-4 1 16,1-2 64-16,1-3 13 0,0 0 50 15,1-6 63-15,1-2-14 0,2-3-21 16,0-4-20-16,1-1-24 0,0-3-9 16,3 0-14-16,3-1-1 0,0 2 1 15,4 0-10-15,-1-1-14 0,9 0-15 16,-4 1-28-16,5 0-25 0,3 1-33 15,-3 1-52-15,12-3-40 0,-5 5-50 16,-4 3-34-16</inkml:trace>
  <inkml:trace contextRef="#ctx0" brushRef="#br0" timeOffset="49259.71">11029 10057 261 0,'0'3'57'0,"0"-2"53"0,0 2 21 16,0 0-47-16,1-2-64 0,2 2-5 16,-1 0-6-16,3-2 3 0,1 1 5 15,0-1 7-15,5-1 23 0,-3 0 4 16,2 0 2-16,4 0-4 0,-1-1-7 16,1-2-19-16,0 0-19 15,-1-1 3-15,-1 1-3 0,-2-1 1 16,-5-2-5-16,-1 2-1 0,-2-2-16 15,-2 1-11-15,-3-2-8 0,-5 3-8 16,-2 1 7-16,-5 2 18 0,0 1 9 16,-5 2-12-1,2 5 8-15,1 2-8 0,-3 2-22 0,5 0-6 0,-2 3 20 16,3 1 25-16,1 0 5 0,2 1 38 16,3 0 7-16,3-2 9 0,5-2 3 15,-2 1 2-15,2-3-2 0,2-1-9 16,3-2-11-16,0-1-9 0,1-2-18 15,2-1-7-15,0-2-3 0,3-1-36 16,-1 0-31-16,2-2-32 0,-2-1-44 16,10-4-55-16,-6 3-124 0</inkml:trace>
  <inkml:trace contextRef="#ctx0" brushRef="#br0" timeOffset="49791.48">11394 10068 154 0,'0'0'161'0,"0"0"-20"0,0 0-34 15,0 0-29-15,5-28-30 0,-5 21-13 16,0-1-13-16,-5 2 3 0,0-1-7 15,-2 1-1-15,1 0-6 0,-6 2-8 16,2 1-3-16,-1 0-1 0,-3 3 0 16,1 0-3-16,-4 3-9 0,2 4-11 31,0 3-1-31,-1 3 10 0,-1 4 3 0,4 3 1 0,1 1-13 0,5 0 16 16,1 1-3-16,4-1 9 0,2-2 0 15,0 0 2-15,5-2 8 0,-2-3 3 16,4-2 2-16,3-2 0 0,-2-3 14 15,2-1 3-15,1-5-13 0,-2-1 9 16,1 0 12-16,2-1 10 0,-2-2 2 16,1-1 8-16,0-3-11 15,-3-2 7-15,0-3-12 0,-3-5-22 16,2-2-7-16,-2-5-3 0,0-10-6 16,0-9 3-16,1-6 2 0,1 1 4 15,0 9 14-15,-4 12 20 0,2 6-3 16,-2-3-15-16,2-1-12 0,-1-1-4 15,3 4 2-15,-4 3 0 0,2 4-1 16,-2 2-4-16,-1 1-5 0,1 3-5 16,0-1-4-16,-1 2-19 0,2 0-19 15,-3 2-25-15,3 0-29 0,-1 1-28 16,2 0-60-16,3-1-51 0,0-1-117 16</inkml:trace>
  <inkml:trace contextRef="#ctx0" brushRef="#br0" timeOffset="50685.91">12220 10101 203 0,'0'0'217'0,"0"0"-58"16,0 0-58-16,0 0 4 0,2 0-37 16,1-1-23-16,2 0 0 0,5-1 14 15,0 0-22-15,0 1 4 0,4-1 11 16,-3 1 0-16,1-1 4 0,1 0-9 15,-2 0-8-15,3-1-9 0,-4 0-6 16,2-1 2-16,-4 0-1 0,2 1 0 16,-4-1-7-16,3 0-2 0,-2 0 2 15,-1-2-5-15,1-1-3 0,-5 0-8 16,2-1-2-16,-4-1-2 0,0 1-8 16,0-1-7-16,-6 0-5 0,-4 1-6 15,-3 0-6-15,-4 3-6 0,-3 1 6 16,-3 4 15-16,-2 0 12 0,-2 5 2 15,-3 3-4-15,2 1-1 16,1 2 1-16,0 2 4 0,-1 2 2 16,7 2 1-16,1-2 0 0,2 2-1 15,6-2 1-15,2 0 2 0,5 0 1 16,0-1 11-16,5-1 2 0,0-1 0 16,0 0-1-16,5-3-4 0,-3 1-4 15,4-3 1-15,-3 0 0 0,4 0-1 16,1-2-1-16,1 0 0 0,2-1-1 15,0 0-3-15,3-1-1 0,1 0-3 16,0 1-6-16,3-2-3 16,-1 1 6-16,2 0 0 0,0 0-6 15,0 0-5-15,3 0-6 0,-1-1-9 16,1 2-11-16,1-1-9 0,0-1 3 16,-1 1-8-16,0-1-26 0,0-1-10 15,-3 1-30-15,2-2-22 0,2 0-52 16,-5 0-13-16</inkml:trace>
  <inkml:trace contextRef="#ctx0" brushRef="#br0" timeOffset="51182.54">12545 10085 195 0,'0'0'132'0,"0"0"17"15,0 0-31-15,0-24-13 0,0 17-29 16,5-1-3-16,0 1-5 0,0 0-4 16,3-1-14-16,3 1-13 0,-2 0-8 15,5 1-7-15,-3 2-9 0,2-1-4 16,4 3-6-16,-4-1-3 0,4 3 0 15,1 0 0-15,-2 3-3 0,-3 5 0 16,5 3-3-16,-2 8 2 0,-2 1 3 16,-1 4-2-16,-1 0 3 0,0 1 3 15,-3-2-3-15,-1-2-3 0,-2 0-13 16,-2-4-12-16,-1-1-9 0,-3-3-2 16,0-1 10-16,-5-3 11 0,-3-3 4 15,-3-1 0-15,0-4-3 0,-2-1 0 16,1-1 15-16,-1-5 2 0,2-2 24 15,1-2 19-15,2-4-12 0,4-1-15 16,-1-3 3-16,5 0-1 0,0-2 14 16,6 3 0-16,2 0-5 0,2 0-8 15,5 1-4-15,3 0-2 16,2 2-6-16,4 2-6 0,1 0-1 0,-4 3-5 16,1 0-24-16,0 4-19 0,-3-1-28 0,-3 2-26 15,0 2-33-15,4 1-27 0,-3 1-64 16,-4 0-58-16</inkml:trace>
  <inkml:trace contextRef="#ctx0" brushRef="#br0" timeOffset="51652.31">13054 10043 264 0,'0'0'190'0,"0"0"-62"0,0 0-28 15,0 0-14-15,35-24-40 0,-22 19-8 16,-2-1-3-16,0 0-11 0,3 1-20 16,-3 1 1-16,2 1-4 0,-1 3 3 15,-2 0-2-15,-1 0-2 0,1 6-2 16,-2 2 1-16,-1 3-4 0,1 6 2 15,-3 0 0-15,0 3 2 0,-2 2-3 16,1-1-4-16,-2 0-6 0,-1-3-4 16,-1-1-6-16,0-2-2 0,-5-1 16 15,0-4-26-15,0-2 9 0,-3-2 9 16,-2-2 15-16,1-3 3 0,-2-1 0 16,2-4 15-16,1 0 19 0,0-4 35 15,3-2-3-15,0 0 0 0,1-4 11 16,3-1-30-16,1-1-6 0,1 0-8 15,7-2-2-15,3 1-9 0,4 2-3 16,1 0-9-16,6 2-1 0,-1 2-9 16,3 3-2-16,1-1-33 0,2 3-19 15,-2 0-48-15,0 3-39 0,-4 1-23 16,6 2-21-16,-5 0-93 0,-6 0-6 16</inkml:trace>
  <inkml:trace contextRef="#ctx0" brushRef="#br0" timeOffset="52077.28">13566 10043 212 0,'0'0'140'16,"0"0"-33"-16,0 0-12 0,0 0-40 31,0 0-25-31,33-33 11 0,-28 26 13 16,-2 1 15-16,-1-1-11 0,-2 1-4 15,2-2-11-15,-2 1-7 0,0 0 7 16,0 1-23-16,-2 1-8 0,0 0-5 16,-1 1-7-16,2 1 0 0,-3-1-5 15,-2 3-6-15,-3 1-10 0,-1 1-4 16,-3 7-2-16,-1 3 13 0,-2 4 9 16,2 3-1-16,0 3 6 0,1 2 6 15,4-1-3-15,4 0-1 0,4-2 6 16,1-1 12-16,3-1 6 0,3-2-5 15,6-3-4-15,1-1-11 0,2-3 8 16,2-4 10-16,2-2 9 0,0-3 2 16,1 0-3-16,2-4-7 15,-6-4-2-15,2-2-3 0,-6-3 0 16,1-2-6-16,-7-4-14 0,-1-1-9 16,-5 0-29-16,0-1-18 0,-5 4-19 15,-6 0-19-15,-3 5-20 0,-1 1-34 16,-2 4-29-16,-5 3-83 0,1 2 14 15</inkml:trace>
  <inkml:trace contextRef="#ctx0" brushRef="#br0" timeOffset="52594.97">13723 10017 326 0,'0'0'181'0,"0"0"-45"16,0 0-33-16,20-34-33 0,-12 23-51 15,0 0-10-15,2 0-8 0,0 1 0 16,-2 1 0-16,-1 1 4 0,-1 2 9 15,0 1 8-15,-1 3 0 0,-2 2-10 16,2 0-4-16,0 0-8 0,-2 3 0 16,2 4-3-16,2 4-3 0,-3 3 6 15,0 2-1-15,0 5 0 0,0 0-8 16,-2 4 5-16,0-2 4 0,0 1 0 16,-2-2 4-16,0-2-2 0,0-1 3 15,-5-5-4-15,0-2 3 0,-3-2 2 16,0-4-5-16,-1-3-1 0,0-2-7 15,-2-1 3-15,2-4 4 0,0-2 9 16,2-2 28-16,1-1 27 0,1-3-10 16,1-2-9-16,4-3-17 15,0-1-10-15,4 0 0 0,4-1 1 16,1 4 8-16,2-1 8 0,4 4-2 16,2 1-2-16,2 1-6 0,1 2-8 0,1-1-5 15,1 2-11-15,0 1-1 0,-1 0-23 16,0 1-38-16,0 1-38 0,-3 1-35 15,1 1-39-15,6 1-25 16,-3 0-59-16,-6 0-66 0</inkml:trace>
  <inkml:trace contextRef="#ctx0" brushRef="#br0" timeOffset="53158.75">14327 9891 266 0,'0'0'243'0,"0"0"-101"16,0 0-30-16,0 0-28 0,0 0-14 15,35-17-21-15,-33 11-25 0,1 0-11 16,-3 0-4-16,2 0-7 0,-1 2 6 15,-1-1-8-15,0 1-8 0,-3 2-11 16,-2 0 5-16,-3 2-9 0,-4 2 11 16,-2 3 6-16,-5 2 4 0,-2 1 2 15,0 1 0-15,-2 2-6 0,1-1-7 16,0 1 1-16,4 0 6 16,1 0 5-16,4-1 0 0,1 1 1 15,6-1 1-15,2 0 6 0,1-1 5 16,3 1 8-16,3 0 14 0,1-1 6 15,5 1 7-15,0-1-6 0,3 0-7 16,2-2-9-16,0 1-12 0,3 1-6 16,-1-2-4-16,1 2-3 0,0 1-1 15,1 1-1-15,1 2-3 0,-3 0 2 16,0 3 3-16,-2 0 4 0,-2 1 7 16,0 0 8-16,-4-2 5 0,-2-1-1 15,-3 0-2-15,-3 0 5 0,0-3 4 16,-3-1 4-16,-3 0-4 0,-4-1 3 15,-2-2 4-15,-3 0 6 0,-2 0-2 16,-1-2-11-16,-2 0-13 0,-2-1-11 16,0 1-4-16,-2-3-2 0,0 0-14 15,1-2-23-15,2 0-27 0,-1 0-60 16,-5-6-73-16,5-1-89 0,4-3-262 16</inkml:trace>
  <inkml:trace contextRef="#ctx0" brushRef="#br0" timeOffset="57575.28">5055 6649 37 0,'0'0'73'15,"2"-1"-7"-15,-1 0-20 0,1 1-6 16,-1-1-8-16,0 1 0 0,0-2 4 15,-1 2-1-15,0-1 27 0,1 1-22 16,-1 0 9-16,0 0-3 0,0 0-3 16,0-1 0-16,0 1-4 0,0 0 0 15,0 0-2-15,0 0-8 0,0 0-5 16,0 0-1-16,0 0-1 0,0 0 2 16,0 0-2-16,0 0 5 0,0 0-2 15,0 0-6-15,0 0-3 16,0 0-1-16,0 0-1 15,0 0 1-15,0 0-1 0,0 0 0 0,0 0-2 0,0 0-1 16,0 0 1-16,0 0 0 0,0 0-1 16,0 0 1-16,0 0-5 0,0 0-1 15,-1 0-4-15,-1 2 0 16,-1 1 0-16,2 1 1 0,-3 0-1 0,1 1-2 16,-1 2 0-16,-1 0 2 0,0 1 0 15,-1 1 4-15,-3 4 0 0,3-1 1 16,-2 3-1-16,0 0 0 0,-2 2 3 15,2 0 2-15,0 1 4 0,-2 0-8 16,1 2-4-16,0 0 4 0,0 1 5 16,-1 1 2-1,1 2 4-15,0 3 6 16,0 0 0-16,-2 3-4 0,1 1-5 0,-1-1-2 16,3 1-3-16,0 1-5 0,0-2-1 0,0 3-1 0,3-2-3 15,-1 1 0 1,0 6-1-16,0 6 1 15,-1 7 0-15,3 1 0 0,0-2 0 0,2-4 0 0,0-3 0 16,1-1 0-16,1 1-1 0,0 1 0 16,1-1 1-16,1-1-1 0,2 1 1 15,1-2 0-15,0 1-1 16,3-1 0-16,0-2 1 0,0 0 0 16,3-1 0-16,-1-5 1 15,-1-4 0-15,2-7 0 0,-4-5 2 0,1 0 2 0,2 1 1 16,3 3-1-16,1 0 1 0,0-2-1 15,0-1 4-15,-1-3-1 0,-2-1 1 16,-2-1-2-16,0-5 0 0,-2 0-1 31,-2-2-2-31,-2 1 1 0,-1-5-2 16,-2 2-2-16,1-3-1 0,-1 0-4 16,0-1-17-16,0 1-10 0,0 0-19 0,-1 0-32 15,-2 0-35-15,-1 1-45 0,-5-2-71 16,0 0-154-16</inkml:trace>
  <inkml:trace contextRef="#ctx0" brushRef="#br0" timeOffset="59103.71">14469 6437 1 0,'0'0'92'0,"0"0"-24"15,0 0 3-15,-4-10 21 0,4 8-31 16,0 2 14-16,-1-1 14 0,1 1-21 16,0-1-14-16,0 0-11 0,0 1 3 15,0 0-5-15,0 0-4 0,0 0-5 16,0 0-2-16,0 0-2 15,0 0-7-15,0 0 1 0,0 0-6 16,-2 0 0-16,2 0-7 0,0 0-7 16,0 0-1-16,3 3 1 0,2 4 11 15,0 2 3-15,2 3-9 0,0 1-4 16,-1 1-2-16,2 1 3 0,3 3 0 16,-3-1-1-16,2 3-1 0,-1-1 0 15,1-2 4-15,-1 4-6 0,-1-2 1 16,4 1 5-16,-2-1-6 0,0 2 9 15,1 2-8-15,-2-1 2 0,3 1 0 16,-2 1 1-16,2 0 2 0,-3 0-2 16,3 1 1-16,-3-1 2 15,0 1-3-15,0 1-3 0,-1 0 2 16,-1-1-2-16,-2 2 2 0,0 0-2 16,0-2 1-16,-2 3-2 0,0-4 3 15,-1 2-2-15,0-1 0 0,0 1 3 16,-1-1 0-16,-1 0 4 0,0 0 1 15,-1 0 1-15,0 1-1 0,-2-1-3 16,0 3 4-16,0-1-3 0,-1-1-1 16,1 0 3-16,-2 1-8 0,1-1 0 15,1 2 0-15,-2-1 0 0,0 1 3 16,0 1 3-16,-4-1 0 0,2 0-5 16,0 0 6-16,-3-2-4 0,0 1 0 15,1-4-3-15,-3-1 1 16,-1-1-1-16,2 0 0 0,-3 0-1 15,1-3 1-15,2 1-1 0,-1 1 3 16,1-2-2-16,-3-1 3 0,6 0 6 16,-1-2 3-16,1-2 5 0,-1 0-1 15,1-2 0-15,4-1 2 0,-1-1 3 16,2-1-4-16,-2-3-3 0,4 0 1 16,-3 0-5-16,3-1-1 0,-1 0-1 15,1-1-5-15,0 0-3 0,1-2-1 16,-1 0 0-16,1 2-14 0,0-2-16 15,0 0-16-15,2 0-35 0,-1-1-47 16,2 0-43-16,2 0-58 0,1 0-153 16</inkml:trace>
  <inkml:trace contextRef="#ctx0" brushRef="#br0" timeOffset="60452.54">5147 9466 25 0,'0'0'105'15,"0"0"-5"-15,-1 0-26 0,-2 1-8 16,0 1-4-16,-1 0 25 0,1-2-19 16,1 2-9-16,1-1-5 0,0 0-6 15,0 0-3-15,1-1-1 0,0 0 3 16,0 0 4-16,0 1-2 0,-1 0 4 16,1-1-12-16,-1 0-10 0,1 2-4 15,-1 0-2-15,-2 1-3 0,1 0-3 16,-1 1-1-16,-1 1-4 0,0 1-4 15,1 1 1-15,-2 1-4 16,0 1 1-16,-1 2-1 0,-2-1 0 16,0 4 1-16,-1 2 1 0,-2 3-1 15,0 2-3-15,-2 2 0 0,-2 3 1 16,1 2-1-16,-2 2-1 0,0 6 2 16,-4 8-2-16,-1 7-1 0,1 4 0 15,2-4 0-15,3-2 1 0,3-6 2 16,1 1 2-16,1 0 3 0,0-1 8 15,2-2-11-15,2 2 8 0,0-1-9 16,-1 1-3-16,5 2-1 0,-1-1-3 16,3 1 0-16,0 0 0 0,3 0 0 15,3-3 0-15,3-1 0 0,1-4 0 16,1-3 2-16,1-4 2 0,-3-6-1 16,0-5 4-16,1-2 2 15,1 4-1-15,3 1 2 0,0 3-1 16,2-3-1-16,-2-1-1 0,0-4 3 15,0 1 3-15,-1-4 1 0,0-2-3 16,-2-2 0-16,0 0 2 0,-1-2 0 16,-1-1 1-16,-3-2-6 0,0 0 1 15,-1-4-4-15,-2 2 1 0,-1-2-1 16,-2-1 1-16,1 1-1 0,-1-1 0 16,0 0 1-16,0 0-6 0,0 0-1 15,0 0-13-15,0 0-14 0,0 0-16 16,0 0-23-16,0-2-37 0,0 1-50 15,5-4-54-15,2 1-84 0,0-2-166 0</inkml:trace>
  <inkml:trace contextRef="#ctx0" brushRef="#br0" timeOffset="61803.69">14392 9233 25 0,'0'0'86'0,"2"0"-25"0,-2 0 8 16,2 0-11-16,-1 0-2 0,2-1-4 16,-2 1 7-16,0-1 11 0,1 1-18 15,-1 0-6-15,1-1-10 0,-1 0-4 16,1 1-3-16,0 0-5 0,-1 0-6 15,2 0 0-15,0 2 4 0,2-1 4 16,-2 1 4-16,4 3-2 0,-1 0 1 16,2 2 1-16,3 2-3 0,0 2 2 15,2 0-10-15,2 3 0 0,1 4-8 16,0 0-2-16,1 3-4 0,-1 1 0 16,2 2-1-16,-2 1 2 0,2 2 6 15,0 2 0-15,-1 1-6 0,0-1-3 16,-4 1-1-16,-2 2-2 0,-1 3 1 15,-4 8-1-15,-3 7 0 0,-3 4 6 16,0-4 0-16,-5-4 3 0,-1-2-1 16,-5 0 1-16,2 1 0 0,-4 3 4 15,-3-5 5-15,-1 2 10 16,-1 0 6-16,-4-2 5 0,-3 2-2 16,3-1-1-16,-5 0-8 0,-3 3-11 15,-3-1-3-15,-4 0 4 0,1-4 4 16,3-3-1-16,10-4 0 0,3-8 4 15,9-5-3-15,0-6 2 0,3-4-3 16,2 1-6-16,-3-1-2 0,1 2-7 16,4-2-5-16,-2-3 1 0,4-2-2 15,-1 0-1-15,2-2-6 0,1-3-13 16,0 0-15-16,0-1-19 0,1 0-28 16,2-1-32-16,1 0-36 15,4-6-45-15,-2 0-91 0,3-1-161 16</inkml:trace>
  <inkml:trace contextRef="#ctx0" brushRef="#br0" timeOffset="155398.06">15553 6391 31 0,'0'0'41'0,"0"0"-19"15,0 0-5-15,0 0 2 0,0 0-1 16,0 0-3-16,2 0 16 0,-2 0-7 16,1 0 6-16,2 0 4 15,-1 1 8-15,-1-1-3 0,0 1-7 16,-1 0 1-16,2-1-3 0,-1 0-5 16,0 1 4-16,-1-1 0 0,0 0-3 15,0 0 0-15,0 0 1 0,0 0-1 16,0 0 1-16,0 0 4 0,0 0-6 15,0 0-5-15,0 0-2 0,0 1-1 16,0-1-1-16,0 0-4 0,0 0-5 16,0 2-4-16,-1 2 3 0,0-2 3 15,-1 5 2-15,1-1 2 0,-1 2-2 16,-2 0-2-16,1 3-1 0,-1 2 3 16,0 0 1-16,-1 2 3 0,-2 0 1 15,0 2 2-15,0 0 1 0,-1 1 2 16,0 0-3-16,-1 0-2 0,0 1-1 15,0 0-6-15,0-1-2 0,0 2 2 16,0 0-2-16,0 2-2 16,-2-1 3-16,2 2-2 0,0-1-2 15,0 1 5-15,-2-1-2 0,3 3 2 16,-1-2 0-16,-1 0 0 0,1 2-3 16,1-2 2-16,-2 2-1 0,0 0 2 15,0 0 4-15,-2 3 7 0,0-3-10 16,2 0-9-16,-3-1 3 0,3 1-3 15,-2-2 1-15,2 1-2 0,-1-1 0 16,0 1 3-16,0 0 0 0,-1 1-3 16,0 0 2-16,3 1 0 0,-1-2 1 15,-2 2-1-15,3-2 2 0,0-2 0 16,1 0-2-16,-3 0-1 0,5-1-1 16,-2 0-1-16,0-2 1 0,0 2 0 15,2-1 0-15,-1 0 0 16,0 0 0-16,0-1 0 0,-1 1 0 15,3-1-1-15,-2 1 0 0,-3-2 1 16,2 0 0-16,2 1-1 0,-3-2 1 16,1 0 1-16,0 0-1 0,-1 0 1 15,1 0-1-15,-1-2 1 16,2 0-1-16,1-1 1 0,-1-1-1 0,2-2 0 16,2-1 0-16,-2-2 1 0,2 1 0 15,1-1 0-15,-1-1 5 0,2-2 2 16,0 1 5-16,-1-1 2 0,1 0-3 15,0-2-2-15,-1 1-1 0,2-2-5 16,-2 0-2-16,2-1 0 0,-1 1-2 16,1-2 0-16,0 0-2 0,0 1-7 15,0-1-17-15,0 0-17 0,0 0-28 16,0 0-33-16,1 0-50 0,1-1-105 16,1-2-168-16</inkml:trace>
  <inkml:trace contextRef="#ctx0" brushRef="#br0" timeOffset="162125.26">15540 7336 47 0,'1'-1'46'0,"2"-1"15"16,-1 2-9-16,0-1 10 0,0 0-18 15,0-1-3-15,-1 2-10 0,1-1 0 16,-2 1 4-16,1 0 3 0,-1 0 1 15,0 0-3-15,0 0 1 0,0 0-1 16,0 0 0-16,0 0-5 16,0-1-5-16,0 1-8 0,0-1-2 15,0 0 0-15,0 0 1 0,0 0-1 16,0 0 5-16,0 0-2 0,0 1 2 16,0-1 2-16,0 1-1 0,0 0-2 15,0 0-5-15,0-1 7 0,0 1-12 16,0 0-3-16,0 0-3 0,0 1-3 15,0 1-1-15,0 4 1 0,0 1 2 16,0 3-1-16,0 2 2 0,0 3-3 16,0 3 3-16,0 2-3 0,0 2 1 15,0 1-1-15,0 1 0 0,0-1-1 16,0 0 1-16,-1-1 0 0,-2 1 0 16,1-1-1-16,-2-1 0 0,2 0 0 15,-1 0 0-15,1-2 0 0,0 0 1 16,0 1-1-16,0-4 0 0,2 1 1 15,0-1 2-15,0-1-3 0,0-2 4 16,0 0-3-16,0-1 1 0,2-1-2 16,-1 1 1-16,0-3 0 0,2 1-1 15,-2 0 0-15,-1-2 1 0,2 0 1 16,-1 1-1-16,0-1 0 0,0-2 0 16,1 1 0-16,0-3-1 0,-1 1 1 15,1-2-1-15,0 3-1 16,-2-3 0-16,1 0-1 0,2-1-1 0,-2-1-2 15,1 1-5-15,-1-1-5 0,-1-1-12 16,2 0-13-16,0 0-15 0,1 0-40 16,0-5-48-16,-1 0-117 0,-1 0-109 15</inkml:trace>
  <inkml:trace contextRef="#ctx0" brushRef="#br0" timeOffset="163541.95">15759 7560 34 0,'3'-3'36'15,"-1"2"-3"-15,0-2-10 0,0 2 2 16,-1 0 6-16,2-1-3 0,-3 0 20 31,3 1-14-31,-1 0 5 0,-2-1-1 16,1 2 2-16,0-1 5 0,-1 1 2 16,0 0-1-16,0 0-8 0,0 0-8 0,0 0-6 15,0 0 0-15,0-2-3 0,1 1-3 16,0 1 2-16,0-1 2 0,1 1 1 15,-1-2-2-15,0 2 0 0,-1 0-1 16,2-1 3-16,-2 1-3 0,0 0-1 16,0 0 3-16,0 0 3 0,0 0-7 15,0 0-6-15,1 0 1 0,-1 0-1 16,0 0-1-16,1 0 0 0,-1 0 2 16,0 0-3-16,0 0 3 15,0 0 2-15,0 0-6 0,0 0 2 16,0 0 0-16,0 0-5 0,0 0 1 15,0 0-2-15,0 0-1 0,0 0 0 16,0 0-1-16,-1 0-1 0,0 0-1 16,1 1 1-16,-2 1 0 0,2 0-2 15,0 1 2-15,-1-1-2 0,0 0 2 16,-1 1-2-16,0-1 2 0,-2 0-1 16,-1 3 1-16,-2-1-1 0,1 1 0 15,-2 1 0-15,-2 1 2 0,1 0-3 16,-1 0 1-16,0-1 0 0,0 0-1 15,0 0 0-15,2 0 0 0,1 0 0 16,-1-1 0-16,1 1 0 0,1-2 0 16,-1 1 0-16,2 0 0 0,-2 0 0 15,4-2 1-15,0 1-2 0,0-2 1 16,2-1 0-16,1 0 0 16,0 0 1-16,0-1 1 0,0 0 6 15,0 0 4-15,0 0 6 16,0 0-3-16,0 0-2 0,0 0-1 15,0 0 1-15,0 0 1 0,0 0-2 0,0 0-3 16,0 0-4-16,-1 0-4 0,1 0 1 16,0 0-2-16,0 0-1 0,0 0-3 15,0 0 1-15,0 0-4 0,0 0-2 16,0 0 3-16,0 0 1 0,0 1-1 16,0-1 4-16,0 0 0 0,0 0 1 15,0 1 1-15,-2 0 0 16,2 0 0-16,-1-1 1 0,0 0-1 0,-2 1 0 15,2 0 1-15,-1 0-1 0,1 0 0 16,1-1-1-16,0 0 1 0,-1 0 0 16,1 0 0-16,0 0 0 0,0 0 1 15,0 0-1-15,0 0 2 16,0 0 1-16,0 0 1 0,0 0 2 16,0 0 0-16,0 0-3 0,0 1 1 15,0-1 0-15,0 0-2 0,0 0 0 16,0 0 1-16,0 0-1 0,0 0 3 15,0 0-1-15,0 0-1 0,0 0 3 16,0 0-2-16,0 0 0 0,0 0 0 16,0 0-2-16,0 0-1 0,0 0 0 15,0 0-1-15,0 1 0 0,1 0 0 16,2 3 0-16,2 0-1 0,0 0 1 16,-1 2 0-16,3 0 0 0,1-1 0 15,1 2 1-15,0 0-1 0,1 0 0 16,1 0 0-16,-1 1 1 0,1 1-1 15,2-2 0-15,-2 0 0 0,0-1-1 16,2 1-1-16,-3-1 1 0,3 1-2 16,-1-1 3-16,-1 0 0 0,1 0-1 15,-2-1 0-15,0 1 0 0,0 0 1 16,-1 0-2-16,0 1 0 0,-1-1 2 16,-1 0 0-16,0-1 0 0,-2-1 0 15,0 1-1-15,-1-2 1 0,0 0-1 16,-2-1 0-16,0-1 0 0,-1 1 1 15,-1-1-1 1,1-1 1-16,-1 0-2 0,0 1 0 0,0-1 1 0,0 0 0 16,0 0-4-16,0 0-1 0,0 0-4 15,0 0-4-15,0 0-8 0,0 0-17 16,0 0-25-16,2 0-36 0,-2-2-59 16,1-1-89-16,-1-1-241 0</inkml:trace>
  <inkml:trace contextRef="#ctx0" brushRef="#br0" timeOffset="174004.61">4757 6081 30 0,'0'0'32'0,"0"0"-7"0,0 0 0 15,0 0-6-15,0 0 5 0,0-4-1 16,1 2-6-16,0-1 26 0,0 0-8 16,1 1-4-16,-1 1-2 0,-1-1 3 15,1 1 3-15,-1 1 5 0,1-1-1 16,-1 1-3-16,0-1-3 0,0 1-1 15,0 0-4-15,0 0-1 0,0 0 1 16,0 0-1-16,0 0 2 0,0 0 0 16,0 0 2-16,0 0-7 0,0 0-1 15,0 0-5-15,0 0-6 0,-1 0 2 16,-1 0-14-16,-3 0 0 16,-2 0-4-16,-4 0-6 0,-2 1 6 15,-2 0 3-15,-2 0 1 0,0 0 1 16,1 0-1-16,-1-1 1 0,1 0-1 15,-2 0 2-15,1 1-2 0,1-1 0 16,-2 0 2-16,2 1-2 0,-1-1 0 16,3 1 3-16,-1-1 2 0,6 1 7 15,1 0 3-15,1-1 4 0,0 1 2 16,2-1-2-16,1 0 5 0,2 0-2 16,0 0 0-16,1 0 0 0,0 0-8 15,0 0-4-15,0 0-1 0,1 0-2 16,0 0-5-16,0 2-2 15,0-2-1-15,0 1-2 0,0 3 3 16,0 0 0-16,0 2 1 0,0 2 0 16,0 2 0-16,0 0 0 0,0 4 0 15,-1 0 0-15,0 0-1 0,-1 4 0 16,1-1 1-16,-1 3 2 0,1 1 2 16,-2 0 3-16,2 2 1 0,-1 1-1 15,0 1 1-15,0 1-2 0,0 1 0 16,0 2-2-16,0-1 1 0,0 1-2 15,0 1 2-15,-1 1-1 0,0 0-2 16,0 0 2-16,1 0 1 0,-3 1-3 16,2 5 4-16,-2 8-1 0,-1 9-1 15,-1 2-1-15,-1-2 10 0,3-8 6 16,1-6-9-16,1-1-8 0,-1 0-2 16,2 1 1-16,-1-1 1 0,0-1 0 15,2-3-2-15,-1 2-1 0,-1-1 0 16,2 1 1-16,-1-1-1 0,1-1 0 15,0 0-3-15,0-1 3 0,1-1-1 16,0 0-1-16,0-6 2 0,0-4-2 16,0-6 0-16,0 1 0 0,0 4 0 15,0 4 0-15,1 3 0 0,0-1 2 16,0-1-1-16,1-1 2 0,-2-1-1 16,1 0 0-16,2-1 0 0,-1 1 0 15,-1-1 0 1,1 1 0-16,0-1 0 0,0 1 3 0,0-1-2 15,0-1-1-15,-1 1 2 16,0-2-2-16,-1 2 0 0,1-1 3 16,-1-1-2-16,0 0 2 0,1 0-1 15,0-1 0-15,-1 0 0 0,0-1 1 16,1 1-1-16,-1-1-1 0,0 0 1 16,1-2-2-16,0 0 3 0,-1 1-2 15,1-3-1-15,0 1 1 0,0-1-1 16,-1 0 0-16,1-1 0 0,-1 0 1 15,2 0 0-15,-2-1 0 0,0-1-1 16,1 0 0-16,-1 0 0 0,0-2 0 16,0 0 0-16,0 1 0 0,0-3 0 15,0 2 0-15,0-2 0 0,0-1-1 16,0 3 1-16,0-3-1 0,-1 1 0 16,1-2 0-16,-2 0 0 0,1 0 1 15,1 0 0-15,-1 0-1 0,0-1 1 16,0 1 0-16,1 0 0 0,-1-1 0 15,0-3 1-15,1 2-1 0,0-3 1 16,-1 0-1-16,1 0 0 16,0-1 0-16,0 1 0 0,0-2 0 15,0 1 0-15,0-1 0 0,0 0 2 16,0 0-2-16,2 0 2 0,1 0-1 16,3 0 5-16,3 1 0 0,1 1 2 15,4-2-2-15,0 0-4 0,2 1-1 16,1-1-1-16,2 0 0 0,-1 0 0 15,2 0-1-15,2 0-1 0,-1 0 1 16,1 0-7-16,0 0-20 0,0 0-13 16,1 0-33-16,0 0-39 0,1 0-48 15,8 0-64-15,-6-3-122 0</inkml:trace>
  <inkml:trace contextRef="#ctx0" brushRef="#br0" timeOffset="174667.68">16026 5684 3 0,'0'0'69'0,"0"0"-69"16,0 0-6-16,0 0 3 0,0 0-40 15</inkml:trace>
  <inkml:trace contextRef="#ctx0" brushRef="#br0" timeOffset="176267.7">15891 5697 44 0,'0'0'56'0,"0"0"-20"16,0 0-9-16,0 0-1 0,0 0 27 16,0 0-28-16,0 0 6 0,0 0 17 15,0 0 6-15,0 1-1 0,0-1 2 16,0 0-2-16,0 0-4 0,0 0-11 16,0 0-11-16,0 1-3 0,0-1 6 15,0 0 6-15,1 0-5 0,3 0-5 16,2 1-3-16,0-1 9 0,3 1-6 15,3-1-4-15,1 0-1 0,-1 0-6 16,6 0-4-16,-2-2-4 0,2 0-6 16,2 1 0-16,0-1-1 0,2-2 0 15,1 3 0-15,0-2 0 0,0 1 0 16,1 0 0-16,-2 2 1 0,-1 0-1 16,1 0 2-16,-3 0 3 0,-3 3-2 15,-1 0 3-15,-4-2 1 16,0 1 2-16,-3 0 3 0,-3-1 1 15,-1 0-5-15,-3-1 1 0,0 0-5 16,-1 0 0-16,0 1-1 0,0-1-1 16,0 0 0-16,0 0-1 0,2 0 1 15,-2 2 0-15,2 0 4 0,0 1 2 16,0 3 1-16,0 0-4 0,3 2 1 16,-2 0-1-16,0 4-2 0,0-1 2 15,1 2 1-15,-2 1-2 0,2 1 1 16,-1 2 0-16,3-1-1 0,-2 3 0 15,0-1 0-15,0 2-2 0,0 1 1 16,0 0 1-16,1 3-2 0,0-1 2 16,0 1-1-16,-1 2 0 0,0 1 2 15,0 0 0-15,2 0 0 0,-3 3-2 16,4 0 0-16,-2 6 0 0,1 5 0 16,0 8 0-16,2 1 1 0,-2-3-3 15,-1-4 3-15,-1-4-1 0,0-1 0 16,0-1 3-16,1 1 0 0,-1-2-2 15,1 0 2-15,-2-2-1 0,0 3-1 16,0-1 1-16,-1 1 0 0,-1-1-2 16,3 0 3-16,-2-1 0 0,1 0-1 15,-2-7 0-15,0-5-1 0,-1-3-1 16,2 0-1-16,-1 3 0 16,0 5-2-16,1 0 5 0,-1 0-3 15,0-1-2-15,0-1 1 0,0-2-1 16,-1 1 0-16,0-2 1 0,0 1 1 15,0 1-2-15,0-2 1 0,0 2 1 16,0-2 0-16,0 2 1 0,0-2 0 16,0 3-1-16,0-2-1 0,0 1 0 15,0-1 0-15,-1 1-1 0,0-1 0 16,1 1 1-16,-1-2-1 0,1 2 0 16,0-1 1-16,0 1 0 0,0-3-1 15,-1 2 1-15,1-3 0 0,0 1-1 16,-2-1 0-16,2-2 0 0,0 2 1 15,-1 0-1-15,1 0 1 16,-3-1-1-16,3 1 0 0,-1-1 1 16,0-1-1-16,0 1 1 0,-1-1-1 15,1 2 0-15,0-3 1 0,-1 0 0 16,2 0 0-16,0-2-1 0,0-1 3 16,0 0 0-16,0-1 3 0,-2 0-2 15,2-1-3-15,0 0-1 0,0-2 1 16,0-1-1-16,0 1 0 0,0-1 0 15,0-2 0-15,0-1 0 0,0 0 0 16,0 0 1-16,0-2-1 0,0 0 1 16,0-2-1-16,0-1 1 0,0 2 0 15,0-3-1-15,0 0 1 0,0-1 2 16,0 0-1-16,0 0 3 16,0 0 2-16,0 0 3 0,0 0-4 15,0 0-1-15,0 0 1 0,0 0-1 16,0 0 0-16,0 0-1 0,0 0-1 15,0 0 4-15,0 0 3 0,-1 0 5 16,1 0 3-16,0 0-4 0,0 0-3 16,0 0-3-16,0 0 1 0,0 0-1 15,0 0-1-15,0 0-3 0,0 0-1 16,-1 0-1-16,1 0-1 0,0 0-1 16,-1 0-1-16,-2 0-3 0,-2 1 3 15,-2 0-1-15,-5 2 2 0,1-1 0 16,-4-1 0-16,-1 3 0 0,-3-2 0 15,-4 0 0-15,1 1-1 0,-4-2 1 16,-1 1-1-16,-3 2 1 0,2-3 0 16,-2 1 0-16,0 2 0 0,-4-3 0 15,2 1 0-15,2 0-1 0,-1-1 1 16,4-1 0-16,-2 0-1 0,1 0-1 16,1 0 1-16,5 0 1 0,0-1 0 15,2 0 0-15,4 0 0 0,0 1 2 16,4 0 0-16,0 0 1 0,4 0 0 15,0 1 2-15,4 2-4 0,-1-2 2 16,0 0 0-16,3 2 0 0,2 0-3 16,0-2 3-16,0 1-3 0,0 1-2 15,0-3 1-15,-1 1 0 0,1 0-2 16,-1 0 1-16,1-1 1 0,-2 0-2 16,0 1 3-16,1-1-1 15,-1 1 1-15,0 0 0 0,1-1 0 16,-1 0 0-16,1 0 0 0,1 0 0 15,-1 1-1-15,1-1 0 0,-1 0-3 16,1 0-8-16,-1 0-7 0,1 0-8 16,0 0-7-16,0 0-11 0,0 0-20 15,0 1-25-15,0-1-45 0,-3 2-60 16,0 0-106-16,-4-2-214 0</inkml:trace>
  <inkml:trace contextRef="#ctx0" brushRef="#br0" timeOffset="182703.93">15626 9211 25 0,'0'0'23'15,"0"0"7"-15,17-10 15 0,-14 8 2 16,3 0-1-16,-5 2 36 0,3-1-20 16,-2-1 5-16,-1 0-2 0,0 2-9 15,-1-2-10-15,2 2-6 0,-1 0-4 16,0-1-9-16,0 0-3 0,-1 1-6 16,2 0 6-16,-2-2-3 0,1 2 0 15,-1 0-1-15,0 0-1 0,0 0-1 16,0 0-6-16,0 0 3 0,0 0-2 15,0 0 1-15,0 2 0 0,0 0 3 16,0 1-6-16,-1 3-5 0,-1 1 0 16,0 3-3-16,-1 0 1 0,0 4 0 15,-2 0 1-15,-2 3 4 0,3 0 6 16,-3 2 0-16,0 3-1 0,-2 1 0 16,1 4-1-16,0 0 0 0,-2 2-2 15,1 0 1-15,1 3 0 0,-1-1 2 16,-1 6 0-16,-1 6-4 0,-3 5 4 15,1 1-2-15,0-2-5 0,-1-5 0 16,3-6 0-16,2 3 0 0,-4-3-3 16,3 0 0-16,0 0 0 0,-3 0-2 15,2 1-1-15,-2-2 3 0,1-4 0 16,2-3-1-16,1-7-2 16,3-3-1-16,1 0 0 0,-2 3 1 15,-1 3-1-15,-1 4 3 0,0-2-3 16,1 1 0-16,-2-1 1 0,2 0 1 15,0-1 0-15,-1 2 3 0,0-3 5 16,0 1-1-16,0 0 3 0,-1-1-5 16,2-2-2-1,0-1-4-15,0 0-1 0,1-1 0 16,-1 1 0-16,2-1 0 0,-1-1 0 16,1-1 0-16,1 2 2 0,1-5-2 0,1 0-1 15,-1-1 0-15,3-1 0 0,-1 0 1 16,0 0 0-16,1-1 0 0,-1 0 1 15,1 0-1-15,-1 1 3 0,0-3-1 16,1 1-1-16,-1-2 2 0,0 1-1 16,0-1 2-16,2-1 1 0,-2-1-2 15,2-1 1-15,-1-1 0 16,1-1 0-16,0-1 0 0,-1-1-1 16,1 0-2-16,0-2-1 0,0 1 2 15,0 0-2-15,0-1-1 0,0 1-3 16,0-1-16-16,0 0-29 0,0 0-44 15,0 0-46-15,4-3-72 0,0-1-166 16</inkml:trace>
  <inkml:trace contextRef="#ctx0" brushRef="#br0" timeOffset="186685.81">16173 10114 30 0,'0'0'49'0,"2"-1"-2"16,-2 0-10-16,0 1-6 0,0 0 23 16,0 0-14-16,0 0-2 0,0 0 6 15,0 0-6-15,0 0-3 0,0 0 3 16,0 0 2-16,0 0 2 0,0 0 2 16,0 0-1-16,0 0-5 0,0 0-1 15,0 0-2-15,0 0-1 0,1-2-14 16,1 1-3-16,0-1-3 0,1 1 1 15,-2-2-1-15,4 0 4 0,-1 0 0 16,2-1 1-16,1 0-2 0,0 0-2 16,1 0 1-16,0 0-3 0,1-1-1 15,-2 2-2-15,1 1-3 0,-1-1 1 16,1 1-2-16,-1 1-1 0,-2 1-2 16,-1 0-2-16,1 0 3 0,0 0 2 15,-1 0-2-15,1 4 4 0,-2 2-2 16,2 2-4-16,-1 2 0 15,0 2 4-15,-1 2-2 0,0 1-1 16,-1 1-1-16,3 1-2 0,-2 2 2 16,-1-1 1-16,1 3-3 0,0 0 1 15,-1-2 0-15,0 1-1 0,0-2 0 16,0 0 0-16,-2-2 2 0,0-2-2 16,0 0 0-16,0-3 3 0,0-3-3 15,0-2 0-15,0 0 0 0,0-4 0 16,0 0-2-16,0-2 2 0,1 0 0 15,0-3 14-15,-1-3 16 0,1-3-20 16,-1-4-6-16,0-2 0 16,6-1 1-16,-3 0 2 0,2 0 0 15,2 0-2-15,0-1-3 0,4 1 0 16,-1-1 0-16,1 0 0 0,2 1 3 16,-1 2-1-16,1 0 0 0,-1 0 0 15,1 2 3-15,0 0-4 0,0 1 4 16,1 0 3-16,-1 1-1 0,1 0 6 15,-2 2-10-15,0 2-1 0,0 0 3 16,-3 2-4-16,0 3-1 0,0 0-1 16,-1 1 0-16,-2 1 0 0,-1 1-1 15,2 4 2-15,-2-1-1 0,0 1 0 16,-1 2-1-16,1 1 1 0,-1 1 0 16,0 3 0-16,0 0-1 15,0 2 0-15,-1 1 0 0,0 2-1 16,-1-1-2-16,1 3 1 0,0 1-1 15,-1-2 2-15,1 0-3 0,-1 1 0 16,0-1 1-16,0 1 2 0,-2-2 0 16,2 0 1-16,1-3 0 0,-3 1 0 15,0-2 0-15,1-2 1 0,-1 0 0 16,0-1-1-16,0-2 0 0,0-2-1 16,0-2 1-16,0-1-7 0,0 0-10 15,0-2-13-15,0-1-17 0,0 1-21 16,-1-1-23-16,-1 1-42 0,-2-2-58 15,1 0-113-15</inkml:trace>
  <inkml:trace contextRef="#ctx0" brushRef="#br0" timeOffset="187407.48">17073 10270 31 0,'0'0'89'15,"0"0"-9"-15,0 0 6 0,0 0-20 16,0 0-12-16,0 0-5 0,0 0 4 15,0 1-7-15,0-1-7 0,0 0 5 16,0 0-1-16,0 0 2 0,0 0-5 16,0 0 6-16,4 0-2 0,2 0 32 15,6 1 14-15,2-1-18 0,4 0-14 16,4 0-11-16,3-3-11 16,2 1-13-16,2-3-9 0,2 3-2 15,0-1-5-15,2 0-2 0,-1 2 1 16,5 0 3-16,-3-1 1 0,-2 2-2 15,-2 0-6-15,-6 0-1 0,2 0 0 16,-4 0 0-16,-3 1-1 0,-3 0 0 16,-6 0-1-16,-2-1-2 0,-4 0-13 15,-1 0-12-15,-3 1-9 0,0-1-14 16,0 0-19-16,0 0-19 0,0 0-36 16,0 0-59-16,0 0-82 0,-2-1-134 0</inkml:trace>
  <inkml:trace contextRef="#ctx0" brushRef="#br0" timeOffset="188283.29">18149 9765 14 0,'0'0'46'0,"0"0"8"0,12-16 2 15,-8 11 12-15,0-1-33 0,-2 3 13 16,1-2 15-16,1 2-10 0,-2-1-2 16,1 2-8-16,-1 1-7 0,-1-1 4 15,1 2 1-15,-2-2 0 0,2 2 4 16,-1-1-15-16,0 0-6 0,0 0-3 15,0-1-3-15,0 2 0 16,-1-1 5-16,0 0-1 0,0 1 5 16,1 0 1-16,-1 0-3 0,0 0 0 15,0 0 1-15,0 0-5 0,0 0-6 16,0 0-2-16,0 0-5 0,0 0-5 16,0 0 0-16,0 0-2 0,0 0-1 15,-1 0-1-15,0 0-3 0,-2 2-3 16,0 2 6-16,-2 2 1 0,-3 1 2 15,0 3-2-15,-3 3-2 0,-2 1 1 16,-2 6 1-16,-2 2 1 0,-1 4 0 16,-5 10-1-16,-4 9 0 0,-3 8 0 15,2 5 0-15,7-4 0 0,3-6 0 16,8-7 0-16,-1-1 1 0,5-1-1 16,1-1 1-16,3-2-1 0,2-3 3 15,1-6-3-15,3-5 2 0,0-4 2 16,3-2 8-16,3 5 11 0,2 1 9 15,5 3 8-15,1-2-5 16,2-4-1-16,0-2-20 0,0-3-4 0,0-1-6 16,0-3-1-16,-2-2-3 0,0-2-5 15,-3 0-14-15,1-2-18 0,-3-1-36 16,-1-1-27-16,-1 0-37 0,0-2-61 16,-1-1-126-16</inkml:trace>
  <inkml:trace contextRef="#ctx0" brushRef="#br0" timeOffset="189104.61">18450 10029 63 0,'0'-4'131'16,"0"-2"-33"-16,0 1 34 0,0-1-32 16,0-1-21-16,0 2-27 0,0 0 7 15,0 1-1-15,0 2-5 0,0 0-1 16,0 1-4-16,0 1-9 0,0 0-10 15,0 0-6-15,0 0-9 0,0 0-9 16,0 0-5-16,0 0 0 0,0 0-3 16,0 4 3-16,0 3 2 0,0 3 6 15,0 4 1-15,0 4 2 0,0 3 7 16,-3 2-11-16,0 4-1 0,-1 3 0 16,0 0 0-16,0 1 0 0,1 0-2 15,1-2-3-15,0-1 1 0,1-3-2 16,1-2-4-16,0-2-16 15,1 0-23-15,1-6-22 16,0-1-23-16,1 0-30 0,0-4-27 0,2-6-50 16,-1-1-38-16</inkml:trace>
  <inkml:trace contextRef="#ctx0" brushRef="#br0" timeOffset="189622.27">18630 10103 66 0,'0'0'84'16,"0"0"21"-16,0 0-45 0,0 0 17 15,0 0-19-15,0 0 4 0,17-11 1 16,-16 10-20-16,0 0-2 0,0 0-5 15,1 0 8-15,-1 0-6 16,0 1 1 0,-1-1-8-16,2 1-7 0,-2-1-12 15,1 1-4-15,-1 0-3 0,1 0-5 16,-1 0 0-16,0 0-5 0,-2 1-6 16,-3 4 8-16,-3 2 3 0,-3 1 14 15,-3 2 0-15,-3 3-8 16,-2-1-1-16,0 1-4 0,-2-1-1 0,3 1 1 15,0-2-1-15,2 0-1 0,2-1 1 16,3-2-2-16,2-1 0 16,3-1 2-16,0-2-2 0,5 2 2 15,0-3 4-15,1 1 12 0,3 1 7 16,3-1 13-16,3 1 5 0,2 1-3 16,3-1-10-16,0-1-9 0,4 2-9 15,-2-1-6-15,2 2-2 0,-1-1-2 16,2 1 2-16,-2 1-2 0,-1-2-1 15,-1 1 1-15,-1-1 0 0,-2-1-14 16,1 1-22-16,-3-1-15 0,0 0-28 16,0 0-34-16,1-1-37 0,-2-1-78 15,-1-3-123-15</inkml:trace>
  <inkml:trace contextRef="#ctx0" brushRef="#br0" timeOffset="190045.65">18983 10071 298 0,'0'0'151'0,"0"0"-7"0,0 0-66 16,3-1-10-16,-2 0-13 0,0 0-19 16,0 1 7-16,-1 0-8 0,0 0-10 15,0 0-8-15,2 0-3 0,-1 0-4 16,1 4-3-16,1 2 1 0,0 2 1 15,1 1 6-15,0 4-2 0,0 1 4 16,-1 1-2-16,0 2-3 0,0 1-3 16,0 0-3-16,0 0-2 0,-1 2-4 15,-1-2 2-15,2 1-2 0,-1-1 0 16,0 0-4-16,1 0-13 0,0-1-19 16,-2 0-26-16,2-2-16 0,-1 0-28 15,1-2-31-15,1 3-39 0,-2-4-44 16</inkml:trace>
  <inkml:trace contextRef="#ctx0" brushRef="#br0" timeOffset="190484.38">18918 10276 134 0,'0'0'109'16,"0"0"16"-16,0 0-23 0,0 0 5 16,0 0-43-16,2-2 2 0,2-1 0 15,4 1-9-15,1 0-4 0,5-2 3 16,0 1 3-16,4 0 4 16,-1 2-9-16,3-4-14 0,0 3-10 15,-2-2-15-15,2 1-9 0,0-1-4 16,-2 1-2-16,1 0-4 0,0 0-6 15,-3 2-19-15,0-2-20 0,-1 2-13 16,-4-1-14-16,0 1-21 0,-2 1-37 16,0-3-43-16,-2 0-72 0,0 2-71 0</inkml:trace>
  <inkml:trace contextRef="#ctx0" brushRef="#br0" timeOffset="190939.85">19411 9981 225 0,'0'0'119'0,"0"0"5"0,0 0-33 16,0 0-14-16,0 0-21 0,0 0-23 15,17-14-6-15,-16 14-12 0,0 0-9 16,-1 0-3-16,1 0-2 0,1 1 0 16,-1 3 1-16,2 3 4 15,1 1 0-15,-2 2 3 0,1 4 0 16,0 3 2-16,-1 1-3 0,1 1 1 15,-1 3 3-15,1 1 0 0,0 0 1 0,1 0-1 16,0 0-5-16,0-2-4 0,-1 1 1 16,1-2-2-16,0-1-2 15,-1 1 2-15,1-4-1 0,-1 2-1 16,-1-3-1-16,2-1 1 0,-2-1-3 16,1-1-11-16,-1-2-23 0,0-2-13 15,1-2-20-15,1-2-55 0,4-4-52 16,0 0-46-16</inkml:trace>
  <inkml:trace contextRef="#ctx0" brushRef="#br0" timeOffset="191535.81">19556 9637 319 0,'0'0'100'0,"0"0"27"0,0 0-23 16,3-1-28-16,1 0-30 0,2 1-23 15,0 0 9-15,3 4-4 16,3 2-10-16,1 3 5 0,3 4-3 16,-1 5-3-16,2 3-1 0,-1 4-6 0,2 11-6 15,-1 11-1-15,1 10 1 0,-2 4-2 16,-1-3 6-16,-3-4-4 0,-2-9-2 16,-2-1 3-16,-4-2 9 0,-3-5-4 15,-1 2-1-15,-5-1 12 0,-2-2 5 16,-5 0 2-16,1-8-2 0,1-3-3 15,0-7 0-15,-1 0 9 0,-2-1 2 16,-1 2-7-16,-5 2-2 0,6-4-11 16,-3-2-4-16,3-3-5 0,1-2-5 15,0-1-1 1,3-3-18-16,1 0-17 0,2-2-17 0,2 1-24 0,0-1-37 16,3 4-56-1,1-2-74-15,0-1-127 0</inkml:trace>
  <inkml:trace contextRef="#ctx0" brushRef="#br0" timeOffset="211719.94">16181 9580 18 0,'3'-4'27'0,"0"0"-3"0,0 1 8 0,-1 1 9 31,0-1-4-31,1 0 9 0,0-1-10 16,0 1-1-16,0-2 3 0,1 2 7 15,-2 0-2-15,0 0-10 0,0 1-3 16,0-2-6-16,0 3 5 0,-1-1-4 15,0 0-2-15,0 0 1 0,0 1-3 16,-1 1 3-16,0-1-2 0,0 1-4 16,0 0-2-16,0 0 2 0,0 0 0 15,0 0 4-15,0 0-5 0,0 0-1 16,0 0-5-16,-1 0-5 0,-2 1-6 16,-3 4-1-16,0 0 0 0,-3 3-3 15,0 3 2-15,-1 2 0 0,-3 1-2 16,0 3 2-16,0 3 2 0,-2 4-1 15,-1 2 1-15,-2 11 0 0,-4 8 2 16,-4 10 2-16,1 3-3 0,4 0 1 16,1-1-1-16,5-4 0 0,0-2 0 15,3 1 3-15,5-4-4 0,0 0 7 16,3-4-6-16,3-1-1 0,1-3 0 16,3-1-1-16,0-1-3 0,6-1 4 15,-1-1-1-15,1-1 2 0,4 0 2 16,-2-6 6-16,0-6 20 0,-1-4 21 15,-1-3-12-15,1 2-13 0,3 3-5 16,1 0-5-16,1-1-1 16,-2-4-4-16,0 1 1 0,0-3-3 15,-1-1-1-15,-2-1 0 0,0 0 0 16,-2-3-1-16,-1 0-2 0,-2-2-4 16,-1-1 1-16,-1-1-1 0,-3-2-6 15,0 0-13-15,0-2-3 0,-1-1-10 16,-3 0-16-16,0 0-22 0,0 0-24 15,-1 0-28-15,0-4-48 0,2 1-70 16</inkml:trace>
  <inkml:trace contextRef="#ctx0" brushRef="#br0" timeOffset="212846.68">19865 9405 38 0,'0'0'37'16,"3"0"2"-1,-2 0-4-15,2-1 15 0,-2 0-10 16,1 0 15-16,0 1-5 0,-1 0 0 16,1 0-9-16,1 0 0 0,-2 0 3 0,1 0-5 15,0 0-4-15,0 2-4 0,0 0 0 16,1 0-10-16,0 3-3 0,1-1 2 15,1 1 2-15,1 5-2 0,1 0-1 16,1 4-8-16,2 1-6 0,1 2-4 16,0 3 2-16,2 3-2 15,0 1 3-15,1 4 4 0,2 7 3 16,5 8-6-16,0 12 6 0,-1 7-7 16,-1-1-2-16,-5-3 1 0,-2-2-2 15,-5 1 1-15,-3 2 1 0,-2-1 19 16,-1-3-6-16,-1-1 2 0,-2 0-6 15,-3 0 5-15,-4 1 1 0,-3-3-4 16,0-2-2-16,-2-1-5 0,-1-3 3 16,-4-2-1-16,1-4 4 0,-4-5 11 15,4-7 2-15,5-8-2 0,2-6 1 16,3-1 0-16,-3 1 0 0,0 1-2 16,0 0-6-16,2-1-5 0,0-4 0 15,3-3-7-15,0-1-5 0,4-4 0 16,0 1-9-16,1-2-13 0,1 0-22 15,0-1-19-15,0 0-22 0,3 0-47 16,8 0-44-16,-1-3-94 0,1 0-136 0</inkml:trace>
  <inkml:trace contextRef="#ctx0" brushRef="#br0" timeOffset="-214051.73">4667 9328 86 0,'0'0'24'0,"0"1"36"0,0-1 12 16,1 0-14-16,-1 0-20 0,0 0-2 15,0 0 18-15,0 0 1 0,0 0-24 16,0 0-3-16,0 0 5 0,0 0 1 16,0 0 3-16,0 0 7 0,0 0-4 15,0 0-5-15,-2 1 1 16,-2 0-15-16,-4-1-4 0,0 1-9 16,-1 2-8-16,-4 0-2 0,-1-2-6 15,-1 2-7-15,-3-1 3 0,-1-1-1 16,1 3 7-16,-3-3-5 0,-1 0 4 15,4 0 1-15,-1 0-3 0,0 2 4 16,0-2 2-16,2 0 2 0,1 2 1 16,1 0 3-16,3-1 3 0,1-1 7 15,0 2 2-15,3-1 4 0,1-1 5 16,1 0 8-16,1 0 4 0,1 0 6 16,1 0-1-16,1 0-5 0,1-1-6 15,0 0-7-15,1 0-5 0,0 0-6 16,0 0-2-16,0 0-2 0,0 0 0 15,0 0-3-15,0 0 1 16,0 0 1-16,0 1-3 0,1 1-2 16,-1 3 3-16,1 1 4 0,-1 1-2 15,2 2-2-15,-2 4 1 0,1 1-1 16,1 1 1-16,-1 4 2 16,0 2-1-16,1 1 0 0,-1 1 0 0,2 3 4 15,-1 1-2-15,0 7 1 0,0 6-2 16,-1 9-1-16,1 3 0 0,-1-2 0 15,-1-1-4-15,0-4 2 0,0 4-2 16,-2 3 2-16,-1 0-1 0,-1 2 1 16,-1 1 4-16,-1 4-5 0,2 0 5 15,-1 1 7-15,3 0 3 0,-1 1-8 16,2-1-1-16,0 1 0 0,0 0 1 16,-1-1-1-16,0-1-2 15,-1 0 2-15,2-1 0 0,-4-1-5 0,2 1 2 16,0-2-4-16,0-2-2 15,-1 0 2-15,0-2-2 0,-1-2 0 16,-1-3 0-16,1-1 1 0,-1-3-1 16,1-3 0-16,0-2 1 0,-1-3-1 15,3-7 0-15,0-3-1 0,0-8 0 16,2-2 0-16,-2 4 0 0,2 0 1 16,-2-1-1-16,2-2-1 0,0-3 0 15,1-2 0-15,0-3-1 0,0-3-1 16,0-2-2-16,1 0-1 0,3-1 6 15,0-1 0-15,2-1 2 0,2 0 3 16,2 0 1-16,2-1-4 0,3-3-2 16,4 0 0-16,0-2-1 0,5-1 0 15,2-1-1-15,8 0 1 0,-2 0-2 16,1-1-3-16,5 0-14 0,-7 3-11 16,4-1-24-16,5-2-26 0,-1 1-31 15,9-2-34-15,2 2-56 0,-16 2-90 16,-7 2-140-16</inkml:trace>
  <inkml:trace contextRef="#ctx0" brushRef="#br0" timeOffset="-212170.16">19872 8961 109 0,'0'0'78'0,"0"0"16"16,0 0-25-16,0 1-10 15,0-1-21-15,0 2 7 0,0-2 14 0,0 0-9 16,0 0-12-16,0 0-3 16,1 0-6-16,-1 0-6 0,1-2-5 15,-1 1-4-15,1 1 4 0,2 0 0 16,1 0-1-16,2 0-3 0,2 0-3 16,4 0 1-16,1 0 0 0,4 0-2 15,1-1-6-15,3 1-1 0,0-1 1 16,0 1 3-16,5-1-1 0,-1 1 2 15,2 0 1-15,1 0-1 0,1 0-2 16,1 0-3-16,0 0-1 0,-2 2 1 16,-2-2-1-16,-1 4-2 0,-2-3 0 15,-2 1 1-15,-5-1-1 0,-1 0 1 16,-4 1-1-16,-3-1 2 16,-1 0 2-16,-3-1 2 0,-2 1 5 15,-1-1 6-15,0 0 2 0,-1 0 9 16,0 0-7-16,0 0-2 0,0 0-7 15,0 0-3-15,0 0-3 0,0 0-3 16,0 0-3-16,0 1-3 0,1 4 1 16,-1-2 2-16,2 3 1 0,-1 2 0 15,1 2-1-15,0 0 0 0,-1 4 2 16,1-1-2-16,-2 3 2 0,1 2-2 31,-1 0 1-31,0 1 1 0,0 2-2 16,0 3 1-16,0-1 1 0,1 1-1 15,0 2 0-15,-1 2 1 0,2 3-1 16,-1 5 2-16,2 6-1 0,2 6 1 16,-2 2 0-16,0-4 5 0,0-3-1 15,-2-3 0-15,1 1 2 0,1 1-3 16,-2 2 0-16,2 1-5 0,-1 0 0 16,0 1 0-16,2 0-1 0,0 0 0 15,-2 1 1-15,1 0-1 0,0-4 1 16,0 0-1-16,1 0 2 0,0-1 5 15,0 0 2-15,-1 0 3 0,2 1 3 16,-1-2-8-16,-1-1 1 0,0 0-5 16,2-3 0-16,-2 0-3 0,1 0 1 15,-1-1-1-15,2-8 0 0,-1-2 1 16,-1-6-1-16,0 1 0 0,2 2 2 16,0 6 2-16,1 2 2 0,0 0-5 15,-1-1 1-15,0-2-2 0,-1 0 2 16,0 0-1-16,2-3 2 0,-1 0-2 15,0-2 0-15,-1 1 0 0,0-3 0 16,0 0-1-16,0 0 0 0,-1-2 0 16,3-1 0-16,-2 0 0 0,0-3 0 15,1-1 0-15,-2 0 0 0,2-3 1 16,-2-1-1-16,0-1 0 0,1 0-1 16,-3-4 1-16,0 1 0 0,-1-3 0 15,0 1-1-15,-3-3 1 0,-4 2 3 16,-2-1 2-16,-3-1 4 15,-4 0 2-15,-4-1 0 0,-2 0 0 16,-4 0 1-16,-1 0 1 0,-2 0 4 16,-7 0-5-16,-5 0-1 0,-6 0 0 15,1-1 1-15,7 1-5 0,12 0-1 16,8-1-4-16,1 0 0 0,0 1-2 16,-2-1-1-16,-1 0-9 0,5-1-19 15,3 2-17-15,4-1-21 0,4 1-24 16,2-2-23-16,3 0-49 0,3-5-59 15,3-2-94-15</inkml:trace>
  <inkml:trace contextRef="#ctx0" brushRef="#br0" timeOffset="-210238.32">14778 8667 23 0,'0'3'18'0,"0"-2"-11"0,0 0-1 16,0-1-3-16,0 0 1 0,0 0 1 16,0 0 9-16,0 0 19 0,0 0 14 15,0 0 25-15,0 0-23 0,0 0-4 16,0 0-6-16,0 0-4 0,0 0-7 16,0 0-2-16,0 0-2 0,0 0 1 15,0 0 1-15,0 0 0 0,0 0-2 16,0 0 0-16,0 0 1 0,0 0-3 15,0 0-1-15,0 0-5 0,0 0-8 16,2 0-1-16,1 0 3 0,4 0-3 16,-2 0-2-16,0 0-2 0,3-1-1 15,0 0-1-15,1 1 3 16,3-2 2-16,0 1 4 0,3 1 5 16,2 0-2-16,0-1-2 0,3 1 8 15,-2-1-5-15,7 0-5 0,-2 1-2 16,1-1-3-16,-2-1-1 0,6 1 0 15,-3 0-1-15,4 0-2 0,0 1 1 16,0-1-2-16,2 1 1 0,3 0 0 16,5 0 1-16,-4 0-1 0,-1 0 1 15,-7 0-1-15,-2 0 0 0,3 0 1 16,8 0-1-16,7 0 2 0,5 0 2 16,1 0 1-16,-4 0 1 0,-2 0-2 15,-4 0 6-15,1-3 0 0,0 0-1 16,-1 2-2-16,0-3-4 15,0 3 1-15,2 0 1 0,-2 0 0 16,1-2-1-16,3 1 3 0,-1 0-4 16,1-2 2-16,-1 3 2 0,-1-1 0 15,0-2-5-15,1 1 2 0,-2-1-1 16,-1 1 2-16,3 1-1 0,-3-1 2 16,1 1 1-16,1-2 3 0,-2 1-3 15,5-2 0-15,-1 1 0 0,1-2-2 16,2 2 10-16,-3-2-15 0,1 4 2 15,2-2 1-15,-3 0 1 0,5-1 3 16,-2 1 1-16,-1 0-2 16,1-2 1-16,2 4-4 0,3-1 2 0,0 0 2 15,2 0-4-15,1-1-1 0,-3 2 2 16,3-2-2-16,-1 2 3 0,-1-2-2 16,1 2 2-16,-3-3 2 0,2 3-5 15,-2 1 3-15,3-2-3 16,0 1 2-16,0-1 2 0,2 0-2 15,-1 1 1-15,1 0 2 0,-3-1 0 16,3 1 0-16,-1 1 1 0,0-3 0 16,0 2 1-16,0-1-4 0,1-1 3 15,-2 4-3-15,1-2 3 0,-1 0-2 16,-2 1 1-16,1-1-4 0,-1-1-1 16,0 0-2-16,0 1 1 0,0-1 1 15,2 1-2-15,2-2 1 0,0 1 2 16,-1-1 0-16,1 1 0 0,-1 0 1 15,-1-1-1-15,1 0 1 0,0 1 0 16,1-3-2-16,-1 4-2 0,0-3-1 16,1 2 0-16,-1-1-1 0,1 2-1 15,-2 1-3-15,0 0 2 0,-1 1 1 16,-2-3-2-16,0 2 3 0,-3 0 0 16,0-1 2-16,-2 1 0 0,-2-2 1 15,-3 2 1-15,-3-1 3 0,-2-1-1 16,-8 2-1-16,-6 0 1 0,-7-1-4 15,-1 0 2-15,-1 0-1 0,2 0 0 16,-1-1-1-16,-3 1-4 0,-2 1-23 16,-3-1-33-16,-2-1-50 0,-5-3-67 15,-4 0-118-15,-6-2-274 0</inkml:trace>
  <inkml:trace contextRef="#ctx0" brushRef="#br0" timeOffset="-191190.64">4047 12782 5 0,'0'0'45'0,"0"0"3"15,0 0-15-15,1-4-7 0,-1 3 3 0,0 1-7 16,0 0-1-16,1-1 2 0,-1 1 6 16,0 0-2-16,0 0-1 0,0 0-4 15,0 0 0-15,0 0 23 0,0 0-22 16,0 0-7-16,0 0-4 0,0 0-1 16,0 0-10-16,0 0 19 0,0 0 1 15,0 0 4-15,0 0-8 0,2 0 4 16,1 0 12-16,3 0 8 0,2-1-2 15,4 1-4-15,0 0-1 0,3-1-3 16,0 0-3-16,2 1-2 0,-2-2-9 16,2 2-3-16,-1 0-3 0,0-1-7 15,-1 1 0-15,-1 0-3 16,0-1-1-16,-1 1-1 0,-1 0-31 16,0-1-42-16,-1-1-38 0,2 1-55 15,-4-1-87-15,-1 0-13 0</inkml:trace>
  <inkml:trace contextRef="#ctx0" brushRef="#br0" timeOffset="-190846.01">4046 12987 204 0,'0'0'82'16,"0"0"-21"-16,0 0 41 0,0 0-4 16,0 0-24-16,16 0 6 0,-4 0 8 15,1 0-16-15,5 0-20 0,1 0-5 16,1 0-11-16,2-2-6 0,-1 1-3 15,4 0-8-15,0-1-8 16,-1 1-6-16,2 0-3 0,-3 0-1 16,0 1-1-16,-2 0-9 0,-3 0-27 15,-1 0-24-15,-4 0-11 0,-1 0-28 16,-2 2-29-16,0 1-60 0,0-2-102 16</inkml:trace>
  <inkml:trace contextRef="#ctx0" brushRef="#br0" timeOffset="-189717.32">7062 12396 54 0,'0'0'28'16,"0"0"24"-16,7-3 14 0,-3 1-2 16,-1 1-11-16,0 0-2 0,-1 0 2 15,-1 0 2-15,0 0 13 0,-1 1-18 31,0 0-2-31,0 0-10 0,0 0-7 0,0 0-3 0,1 0-2 0,-1 0 3 16,0-1 4-16,0 1-5 0,0-1-1 16,0 0-2-16,2 1 4 0,-2-1 7 31,0-1-3-31,0 0-1 0,0 0-10 0,-2-2-8 0,-2 1-3 0,-1-1-2 31,-2 1-9-31,-1-1-5 0,-3 1 4 16,-2 2 0-16,-2-2-1 0,-2 3 2 15,-6 0 1-15,-3 2-1 0,-9 3-12 16,-11 7-11-16,-7 3 11 0,-2 4-5 0,5 1 2 0,8 0 1 0,7-1 6 16,8-3 2-16,5-2 5 0,7-3-2 15,2 0 1-15,1 2-3 0,1 0 0 32,1 3 1-32,6-2-3 0,3-3 7 15,2 1 2-15,6-1 17 0,5-1 16 16,4-3 11-16,4 1-10 0,5-2-10 15,2-1-3-15,3 0-8 16,1-1-4-16,0 0-7 0,2 0 2 16,-1 1-3-16,5 1-2 0,-4 1 1 15,1 2-1-15,-1 2-1 0,-4-2 2 16,3 4-1-16,0 1 3 0,-2 1 3 16,0 0 5-16,-4 1 0 0,-4 1 2 15,-5-1 3-15,-4-1-8 0,-6 3 3 16,-5-3 3-16,-2 0-2 0,-8 1-1 15,-7-2-7-15,-3 0 2 0,-7-2-5 16,-9 2 2-16,-8-2-1 0,-9-1-3 16,-1-1-8-16,3-4-11 0,6-3-17 15,2-2-16-15,2-1-1 0,0-2-6 16,1-1-22-16,8-3-5 0,6 1-21 16,8 0-23-16,-4-5-49 0,5 0-69 15,1 1-9-15</inkml:trace>
  <inkml:trace contextRef="#ctx0" brushRef="#br0" timeOffset="-188903.84">7795 12515 82 0,'0'0'79'0,"3"0"-2"0,-2-1-23 16,0-1-19-16,0 0-10 0,-1 2-5 16,0-1 8-16,0 0-4 0,0 1-11 15,0 0 16-15,0 0 5 0,0 0 17 16,0 0-19-16,0 0-6 0,0 0-4 16,0 0 6-16,0 0-1 0,0 0 2 15,0 0-4-15,0 0 0 0,0 0 4 16,0 0-4-16,0-1 3 0,0 1-6 15,0 0 3-15,0 0-2 0,-2 0-3 16,1 0-4-16,-2 0 3 0,2 0-4 16,-3 0-9-16,1-2-2 0,-3 2 3 15,0 0-4-15,-4 0 0 0,1 0 3 16,-4 0-3-16,-2 0 2 0,-1 2 0 16,-4 1-2-16,-1-1-2 0,-2 3 0 15,-2 0-1-15,-1 2-4 0,-2 0 4 16,4 1 0-16,0 2-1 0,2 0-3 15,1-1-1-15,4 4 2 16,2-1 2-16,5 2 0 0,3-3-1 0,3 2 2 16,4-1 0-16,4-1 4 15,4 1 4-15,4-1 11 0,4-1 9 16,1 2 4-16,3-3-7 0,0 1-6 16,-1-1-3-16,1-1 1 0,0-1 4 15,0 0-3-15,-2 0 0 0,0 0-2 16,-1 0-5-16,0 0 1 0,-1 2-4 15,-1 0 0-15,0 0-2 0,-1 1-5 16,0 1 3-16,-1 2 1 0,-2-1-3 16,-1 1 1-16,-3 0-1 0,-3 0 5 15,-2-1 4-15,-2-2 4 0,-1-1 1 16,-5 0-3-16,-5-2 0 16,-4-2-4-16,-4 1-1 0,-4-1-2 15,-7-3-3-15,-11 1-3 0,-5-3-16 16,-2 0-28-16,3-4-16 0,6-1-22 15,5-1-16-15,6 2-34 0,6-1-52 16,-3-3-54-16,10 1-100 0</inkml:trace>
  <inkml:trace contextRef="#ctx0" brushRef="#br0" timeOffset="-188324.14">8098 12535 194 0,'1'0'89'0,"2"-2"2"16,2 0-3-16,-1-1-1 0,1 0-23 16,-1 0 0-16,0 0 5 0,0 1-6 15,-1 0-25-15,-1-1 11 0,2 3 3 16,-3-1-8-16,0 1-10 0,0 0-16 16,0 1-12-16,-1 3-5 15,1 2 5-15,0 3 8 0,-1 5 6 16,0 4-9-16,0 3 0 0,-1 3 3 15,-1 10 1-15,0 8 0 0,-3 6 1 16,2 0 4-16,-2-5-5 0,0-9-5 16,1-11-1-16,1-6-8 0,0-1 1 15,0 1-2-15,-1 2-17 0,1 1-26 16,1-2-11-16,-1-1-24 0,2-3-20 16,1-2-42-16,2-3-49 0,2-4-95 15,3-2-26-15</inkml:trace>
  <inkml:trace contextRef="#ctx0" brushRef="#br0" timeOffset="-187616.73">8159 12598 231 0,'0'0'74'0,"0"0"-74"0,0 0 104 16,0 0-40-16,0 0-23 16,-1-33 19-16,1 27-26 0,0-1 1 0,1 0 0 15,0 2-4-15,-1 0 21 0,2-1-8 16,-2 0 6-16,4 0-7 0,0 0-12 15,1 0-9-15,0-1-1 0,0 0-7 16,1 1-4-16,2-1 0 0,-1-2-4 16,0 1 0-16,2 0 2 0,1 0-1 15,-1 1 0-15,0 1-1 0,2 0 4 16,-2 0 3-16,-1 2 11 16,1 0-10-16,0-1-5 0,-1 3-2 15,-1 1-4-15,0 1-1 0,0 0-2 16,0 0 0-16,-1 0 0 0,0 1 0 15,2 4 1-15,-4-1 0 0,2 3-1 16,0 2 4-16,-3 0 1 0,0 1 1 16,0 2-2-16,-1 0 7 0,-2 1-5 15,0-1 2-15,-5 4-4 0,-4-4 5 16,-2 2-3-16,-5 0 0 0,0-2-2 16,-6 0-3-16,1 0 0 0,-1-1 0 15,1 0 2-15,-1-2-2 0,1-1 0 16,2 0-1-16,0-1 2 15,5 0-1-15,1-1 2 0,3-4 1 0,4 1 2 16,2-1 8-16,3-2-7 16,1 0-2-16,0 0-4 0,4 2 0 0,2 3 2 15,5 0 2-15,4 2 1 0,2 2-6 16,3 2 0-16,2 0 0 0,1 3-1 16,1 2 1-16,5 1-2 0,-1 2 2 15,2 0 0-15,2 1 0 0,-2 1 1 16,0-3 0-16,-3 0 0 0,2 1-1 15,0-2 0-15,-2 0 0 0,-2 0 2 16,-1-3-2-16,0 0-11 0,-4-1-54 16,-2-1-52-16,5 3-81 0,-5-4-160 15</inkml:trace>
  <inkml:trace contextRef="#ctx0" brushRef="#br0" timeOffset="-183473.97">9344 12172 39 0,'0'0'56'15,"5"-6"19"-15,-3 4-2 0,1-2 5 16,0 2 2-16,-1-1 15 0,1 1-21 16,-3 1-9-16,1-1-3 0,3-1-6 15,-2 2-17-15,0 0-14 0,0 0-5 16,1 0-4-16,-2-1 1 0,1 1-1 16,0 0-2-16,1-1 1 0,-3 0-3 15,2 0 0-15,-2 1 2 16,1 1 0-16,-1 0 1 0,0 0 1 15,0 0-1-15,0 0-2 0,0 0-2 16,0 0 7-16,0 0-5 0,0 0-3 16,0 0-4-16,0 0-2 0,0 0 1 15,0 0-4-15,0 0 0 0,0 4 0 16,0 0 5-16,0 3 7 0,0 5 2 16,0 2-6-16,-3 4-1 0,-2 3-2 15,-3 4 1-15,-4 2-1 0,-1 3-1 31,-5 9 2-31,-6 10-1 0,-9 9 8 0,-1 3 13 0,-4-4 2 0,5-7-13 16,6-7 2-16,-1-3-3 0,3 0-2 16,4-3-9-16,-2-2-1 15,5-7-1-15,2-4-1 0,3-6-1 16,2 0 0 0,0 2 0-16,-6 4 0 0,4 0 1 15,-3 1 1-15,4-2-2 0,2-1-1 0,4-4 1 0,-2-1 0 16,2 1 0-16,1-3 2 0,1-1 1 15,0-1-2-15,1-3-1 0,3-2 0 16,-2-2-1-16,1 0-3 0,1-3-21 16,-1-1-12-16,1 0-17 0,0-1-16 15,0-1-36-15,0 0-45 16,7 0-65-16,1-2-108 0</inkml:trace>
  <inkml:trace contextRef="#ctx0" brushRef="#br0" timeOffset="-182801.28">9638 12560 32 0,'0'0'53'16,"4"-7"-8"-16,0 3 3 0,-3 0 9 15,1 1 8-15,0-1 4 0,1 2-8 16,-3-2 1-16,2 2-16 0,-1 0 38 15,1 0-25-15,-2 0-4 0,0 1-2 16,0 1-4-16,0-1-10 0,0 1-10 16,0 0-8-16,0 0-5 0,0 0-1 15,0 0-5-15,0 0-9 0,0 0-1 16,0 1-7-16,0 4 5 0,0 3 2 16,0 2 9-16,-2 6-5 0,0 2 1 15,1 7 9-15,-2-1 3 0,1 5-5 16,-1 0 10-16,3 2 6 0,-3-1-10 15,3 0 2-15,0-1-4 0,0-2-3 16,0 0-4-16,3-2 0 0,-3-3-2 16,0-2-2-16,0-3-3 0,0-3 0 15,0-1-2-15,0-2 2 0,0-3-1 16,0 0-1-16,1-3-3 0,-1-1-14 16,0-1-17-16,0-2-18 0,0 0-19 15,0-1-28-15,2 0-20 0,0-5-37 16,1 0-94-16,-1 0-37 0</inkml:trace>
  <inkml:trace contextRef="#ctx0" brushRef="#br0" timeOffset="-181933.86">9886 12729 37 0,'0'0'52'0,"0"0"-11"0,0 0 8 15,0 0 11-15,33-26 5 0,-26 22 5 16,-1 1-4-16,-1-1 0 0,-2 2 10 16,-1-1-19-16,-1 1-9 15,1 0-8-15,-2 1-3 0,0-2-12 0,0 2 0 16,0-1 1-16,0 2 4 16,1-1-2-16,-1-1-6 0,0 2-3 15,0 0 0-15,0 0 1 0,0 0 3 16,0 0-4-16,0 0 2 0,-1 0-6 15,-1 0-9-15,-1 2-2 0,-4 1-3 16,0 1-1-16,-4 1-1 0,0 4 1 16,-3 0 0-16,-2 1-1 0,-2 1 0 15,1 2-1-15,-2-1 2 0,3-1 0 16,2 1 0-16,-2-2 0 0,4 2 0 16,2-4 0-16,2-1 2 15,-1-2 0-15,4 0-2 0,2-3 4 16,-1 1 6-16,3-3 4 0,-1 1 8 15,2-1-3-15,0 0-1 0,0 0 1 16,0 0 0-16,0 0-3 0,2 0 2 16,0 0-1-16,1 0-6 0,0-1-6 15,-1 1 2-15,1-1-6 0,-3-1 0 16,4 2 0-16,-4-1-1 0,2 1-1 16,-1-1 0-16,1 0 1 0,-2 1-5 15,1-1 1-15,1 1-1 0,0 0-4 16,1 0 4-16,-3 0 1 0,5 0 3 15,-2 1-1-15,0 0 0 0,3 0 1 16,-1 1 0-16,3 0-1 0,-3 2 1 16,4 2-2-16,-1-1 2 0,0 2 1 15,2 0-1-15,2 2 0 0,-4-1 2 16,3 1-1-16,2 0 1 0,-2 1-1 16,0-2 0-16,1 1 0 0,0-1 1 15,0 1 2-15,-3-2-3 0,0 0 0 16,3 0 0-16,-6 0 0 0,1 0 0 15,-1-1 2-15,-1 0 1 0,0 0-1 16,1-2-2-16,-3 1 0 0,-1 0 2 31,1-2-1-31,-2 1 1 0,1-1 2 16,0 1-2-16,-2-3 1 0,1 2-3 16,-1 0 0-16,2-2 0 0,-2 1-5 15,0-2-22-15,0 0-22 0,1 0-37 16,1 0-31-16,0 0-89 0,2-2-162 15</inkml:trace>
  <inkml:trace contextRef="#ctx0" brushRef="#br0" timeOffset="-158374.6">5302 13414 30 0,'0'0'50'15,"0"0"-10"-15,0 0 3 0,0-1-6 16,0 0-17-16,0 0 7 0,0 1 14 16,0 0-8-16,-1 0-10 0,1 0 3 15,0 0-2-15,0 0-5 0,0 0 5 16,0 0 13-16,0 0-12 0,0 0 1 16,0 0-4-16,0 0-4 15,0 0-2-15,-1 0 3 0,1 0-2 16,0 1 0-16,0-1-2 0,0 0-1 15,0 0-3-15,0 0 2 0,0 0 0 16,0 0-1-16,0 0-1 16,0 0 6-16,1 0-1 15,-1 0 4-15,1 0 0 0,2 0-3 0,-2 0 0 0,0 0-4 16,0 0-2-16,1 0 0 0,-1 0 1 16,1 0-2-16,0 0-3 0,-1 0-4 15,2 0-2-15,-1 0-1 0,1 0 0 16,1 0-1-16,2 0 1 0,0 0 0 15,0 0 1-15,1 0-1 16,1 0 1-16,0 0-1 0,2 0 0 0,-1 0 1 16,3 0-1-16,-1 1 0 15,-1 0-1-15,5-1 2 0,-2 0-1 16,3 1 0-16,0 1 0 0,1-1 0 16,0 2 0-16,2-1 1 0,0 1-1 15,0-2 0-15,3 1 0 0,0 0 0 16,1 0 0-16,2-1 1 0,0 0-1 15,2 1 0-15,0 0 1 0,0 0-1 16,1 0 0-16,2 0 2 0,-3-1-2 16,3 1 2-16,-1-2 0 0,1 2 0 15,0-2 3-15,0 1 3 0,6 0 0 16,6-1-1-16,5 0 2 0,1 0-6 16,-3 0-1-16,-2 0 1 0,-6 0-1 15,1 0 0-15,0 0-1 0,1 0 4 16,0 0-1-16,-1 0 4 0,0 0-2 15,2 0 2-15,0 0 7 0,1-1-7 16,3 0-1-16,0-1-2 0,0 2-1 16,0-2 2-16,1 2-2 0,0-1 2 15,-1 0 2-15,3 0-2 0,-2 1 1 16,0-2-3-16,-1 2 0 0,2 0 4 16,-1-1-4-16,4 0-1 0,-1-1 1 15,-1 0-3-15,4 1 1 0,-2-1-1 16,1 0 2-16,1 0-3 0,-2-1 2 15,1 0-1-15,-2 2 1 16,2-2 2-16,-2 1-1 0,3 1 3 16,1 1 0-16,-1 0 2 0,2-1-2 15,-2 1 2-15,0-3-1 0,3 2-4 16,-5-2 2-16,2 3-1 0,-1-1-1 16,4-1-1-16,0 2 2 0,1-2 1 15,2 0-1-15,1 2 0 0,-1 0 0 16,0-2-3-16,1 1 2 0,-5 1 0 15,2 0-1-15,0 0 0 0,1-1 0 16,0 1-1-16,1 0 7 0,1-2-1 16,1 1 0-16,-1 1-2 0,1-1-2 15,2 1 3-15,-1-1 3 16,0 0-7-16,1 1 0 0,0 0-1 16,4-1 0-16,0 1 0 15,-2 0-1-15,6 0 0 0,-7 0 0 0,3 0 1 16,-1 1 2-16,0 0-3 0,-1 1 0 15,3-1 2-15,-1 1-1 16,2-1 1-16,-1 1 1 0,-4-1 3 0,1 0-4 16,-3 1 1-16,1 0-2 0,0 0 1 15,-3 0-1-15,-1 0-1 0,-1-1 0 16,-2 1-2-16,-3-2 2 0,-4 3-1 16,-4 1-1-16,-3-1-8 0,2 0 0 15,-7-1 0-15,0 1-2 16,-7-1 5-16,-4-1-5 0,-8 0-5 15,1 0-2 1,-3 1-10-16,5-1-6 16,-4 0-14-16,0-1-28 0,-4 1-27 15,-4 0-41-15,-3-1-46 0,-2 1-101 16</inkml:trace>
  <inkml:trace contextRef="#ctx0" brushRef="#br0" timeOffset="-156713.71">6142 14169 24 0,'2'-1'44'16,"0"-3"22"-16,0 3-5 0,0 0-11 15,0 0-9-15,0 1-8 0,-1-2 6 16,1 1-1-16,-1 0-7 0,1 0 5 16,0 0-5-16,-1 0 24 0,2-1-19 15,-2 0-4-15,0 2-4 0,0-1-3 16,1 0-2-16,-1 0-4 0,-1 1 0 15,1-1-1-15,-1 0-2 0,0 0 2 16,0 0 4-16,0 1-3 0,0-1-3 16,0 0-1-16,0 0 3 0,0 0-5 15,-1-2-3-15,0 2-10 0,-3-2-5 16,-1 0-3-16,-2 1 5 0,-2-1 3 16,-2 1-5-16,-3 2 2 0,0 0-1 15,-4 0 1-15,-3 4-3 0,0 0-6 16,-2 2-7-16,-1 1 3 0,2 2 5 15,1 0-2-15,2 0 0 16,2 3-2-16,0-2 0 0,4 2 4 16,-1-2 6-1,4 1-2-15,3-2-5 0,1 0-1 16,2 0 6-16,3-1 4 0,1 0 3 16,1 0 1-16,4-1 7 0,4 1 8 0,-1 0 2 15,3-1-3-15,2 2 0 0,-2-2-3 16,3 0 1-16,-1 0 2 0,0-1-4 15,2 1 3-15,0 0-3 0,0 1 0 16,1-2-2-16,-1 2-1 0,-1 1 1 16,4-1 5-16,-3 3 1 15,1-1 7-15,-1 2 1 0,0 0 2 16,-3-2-1-16,1 2 11 0,-4-2-9 16,-2 2 3-16,-2-3-2 0,-3 2-1 15,-2-2-5-15,0 1-4 0,-4 0-1 16,-3-2-2-16,-3 0 1 0,-4 1-2 15,-2-4 2-15,-3 0-5 0,-1-3-5 16,-5 0-2-16,1-2-3 0,-2 0-13 16,-1 0-20-16,1 0-12 0,-1 0-6 15,2-2-15-15,0 2-21 0,3 0-24 16,4 0-27-16,2 0-10 0,2-1-39 16,4 1 15-16,5-1-3 0</inkml:trace>
  <inkml:trace contextRef="#ctx0" brushRef="#br0" timeOffset="-156036.59">6624 14225 85 0,'1'-3'87'0,"-1"1"-42"0,1 0 25 0,-1-1-19 16,0 0-17-16,2 2 29 15,-2 0-6-15,0-1 10 0,0 1-4 16,0 1-5-16,0-1-2 0,0 1-7 16,0-1 0-16,0 1-10 0,-2-1-6 15,1 0-11-15,-2-1-12 0,1 0-10 16,-3 1 0-16,-1-1-1 0,-1 0-4 16,-2 0-5-16,-2 2-22 0,-2 0-12 15,-3 2 20-15,0 2 0 0,-1 2 1 16,-2 1-2-16,2 1 7 0,-2 0 3 15,3 3 5-15,1-2 2 0,4-1 1 16,4 2 4-16,1-1-1 0,4-1 0 16,2 0 0-16,2 0 4 0,5 2 4 15,2-1 12-15,1-1 14 0,4 1-2 16,0 0-3-16,2-1 0 0,0 0 4 16,0-1-6-16,0 0-12 15,2 1 2-15,-1-1 0 0,0 0-1 16,1 0-1-16,-3 2 3 0,1-1 4 15,-3 0 8-15,0 0-3 0,-1 0-4 16,-3-1-5-16,-2 0-6 0,-1 0-1 16,-3 0 4-16,-3 1 3 0,0 0-2 15,-3 2 0-15,-5-1 2 0,-1 0 2 16,-4 1-2-16,-4-1-2 0,-3-1-6 16,2 1-2-16,-5 0-4 0,-3-1 0 15,0-2-7-15,-2-1-15 0,-1-1-17 16,1-3-33-16,0-1-38 0,-1 1-23 15,2-1-14-15,-2 0-51 0,6-2-28 16</inkml:trace>
  <inkml:trace contextRef="#ctx0" brushRef="#br0" timeOffset="-155591.27">6836 14276 381 0,'0'0'99'0,"0"0"-99"15,0-14 120-15,0 9-42 0,0 1-15 16,1-1-18-16,-1 3-13 0,0 1-2 16,0-1 0-16,0 2-15 0,0 0-3 15,-1 3-12-15,1 3 0 0,-1 4 10 16,1 3 12-16,-2 4-3 0,1 2-11 15,-1 6 0-15,0 1-5 0,0 6 1 16,1 1-1-16,0-2-3 16,1 1 0-16,0-4-9 0,0 1-34 15,1-1-35-15,2-1-22 0,0-3-31 16,1 1-43-16,5 3-15 0,-3-5-7 16</inkml:trace>
  <inkml:trace contextRef="#ctx0" brushRef="#br0" timeOffset="-155215.62">6915 14280 307 0,'0'0'134'0,"0"0"-34"0,0 0-7 0,0 0-37 16,0 0-21-16,2-12-10 0,0 8 3 15,0 1-8-15,2 0-7 16,1-1 5-16,2 1 6 0,1-1 1 15,2 1-4-15,3-1-2 0,0 1-4 16,4-1-5-16,-2 0-7 0,3 0-3 16,-1-1 0-16,0 3-4 0,1-1-8 15,-2 2-20-15,-1 0-15 0,1 1-28 16,-2 0-23-16,3 3-21 0,1 1-40 16,-2 1-23-16,-4-1-25 0</inkml:trace>
  <inkml:trace contextRef="#ctx0" brushRef="#br0" timeOffset="-154964.62">6908 14441 364 0,'0'0'88'0,"0"0"1"0,0 0 6 15,0 0 3-15,0 0-13 0,0 0-34 16,39-5-27-16,-25 2-15 0,1-3-7 16,1 1-2-16,1 2-2 0,0-1 0 15,0 2 1-15,1 0-6 0,-2 0-11 16,0 2-23-16,-3 0-26 0,-1 3-15 16,0 0-24-16,-3 1-58 0,1 0 5 15,-2 2-10-15</inkml:trace>
  <inkml:trace contextRef="#ctx0" brushRef="#br0" timeOffset="-154690.85">6875 14658 387 0,'0'0'158'16,"0"0"-120"-16,0 0 49 0,0 0 6 15,0 0 4-15,0 0 0 0,0 0-8 16,41 8-6-16,-27-8-30 0,2 0-17 16,-1 0-4-16,2 0-17 0,3 0-3 15,-3 0-12-15,3 0-2 0,0 0-15 16,1-1-24-16,2 1-23 0,0 0-51 16,1 0-36-16,14 0-74 0,-7 0-143 15</inkml:trace>
  <inkml:trace contextRef="#ctx0" brushRef="#br0" timeOffset="-151024.64">7999 13843 18 0,'0'0'46'16,"0"0"14"-16,0 0-4 0,9-16-4 16,-6 12 9-16,0 1 3 0,0 0-12 15,-3 0 0-15,2 1-19 0,0 0-8 16,-2 1 3-16,1-1 5 0,-1 2-4 16,0-1 5-16,1 1 0 0,-1 0-3 15,0 0-7-15,0 0 0 16,0 0-4-16,0 0-2 0,0 0-3 15,0 0-4-15,0 0-2 0,0 0 0 16,0 1-5-16,0 1-2 0,0 3 13 16,0 3 7-16,0 3-4 0,-1 3-6 15,-3 4 1-15,-3 3-1 0,-3 4 1 16,-4 10 2-16,-6 8-5 0,-5 11-3 16,-3 3-3-16,-1 1-2 0,2-4 2 15,1-4 1-15,-2 3 6 0,-1-2 0 16,1-1-3-16,2-2-3 0,3-1 3 15,3-3-3-15,0-5 5 0,4-8-2 16,4-5 1-16,3-9 1 0,1 1 5 16,-3 3 0-16,2 0 3 0,-3 2 7 15,2-2-2-15,2-2-3 0,2-3-3 16,-1-3-2-16,3 0-5 0,1-4-3 16,1 0 0-16,0-3-1 0,1 0-1 15,0-1-3-15,0-3-1 0,1-1-1 16,0 1-4-16,0-1-16 0,0 0-21 15,0-1-18-15,0 0-27 0,0 1-34 16,-1-1-50-16,1 0-96 0,-1 0-150 16</inkml:trace>
  <inkml:trace contextRef="#ctx0" brushRef="#br0" timeOffset="-148291.71">8390 14177 76 0,'0'-2'60'0,"2"-2"-14"0,0 1 40 15,-1-1-2-15,2 2-12 0,-3 1-13 16,0 0 14-16,1-1-22 0,-1 1-7 15,0 1 2-15,0-1-9 16,0 1-4-16,0 0-6 0,0 0-2 16,0 0-8-16,0-1-6 0,0 1 1 15,0 0-2-15,0 0-2 0,0 0-3 16,0 0 1-16,0 0-1 0,0 0 1 16,0 0-4-16,0 0-2 0,0 0 0 15,0 0 0-15,0 0-3 0,0 0 3 16,0 0 0-16,0 0-2 0,0 0 0 15,0 0 2-15,0 0 0 0,-1 1 0 16,1 0 0-16,0-1 0 0,-3 2 0 16,3-1 2-16,-1 0 0 0,0-1 1 15,0 1 5-15,1-1 2 0,-2 1 2 16,2-1 2-16,0 1-2 0,0 1-3 16,-2 1-2-16,1-1-1 0,0 2-2 15,-1-2-1-15,-1 1 1 0,1 1-2 16,-1-1 4-16,-1 1 1 0,0 1-3 15,0 0 2-15,0 2-3 0,-2 0 4 16,-1 3-4-16,1-1-1 0,-1 2 1 16,0-1 2-16,-2 3-1 0,1 1-1 15,0 1 3-15,-1 1-3 0,-2 2 4 16,1 2 0-16,0 1-1 0,-2 1 2 16,2 3-3-16,-3-1-1 0,4 3 5 15,-2 1 1-15,0 1 1 0,3 1-1 16,0 0 7-16,2 0-2 0,0-2-7 15,0 0-2-15,5-1-2 0,-1-4-4 16,1-1 2-16,1 2 0 0,0-3 4 16,1-2 6-16,2 0 6 15,1 0 4-15,1-4 2 0,0 0 0 16,-1-2-6-16,0-1-3 0,0-2-4 16,0-2-2-16,0 2-4 0,-1-3-2 15,0 0-3-15,0-3-1 0,-1 0-3 16,1-1-28-16,-2 0-29 0,0 0-37 15,1-3-55-15,2 0-37 0,-2 0-101 16,0-2-168-16</inkml:trace>
  <inkml:trace contextRef="#ctx0" brushRef="#br0" timeOffset="-147538.33">8415 14584 179 0,'1'-2'108'15,"0"-1"-35"-15,2-1 47 0,0-1-19 16,2 1-55-16,0-2-11 0,1 1-7 16,2-2-1-16,0 2-12 0,0 2-2 15,-1-1 3-15,3 2-4 0,-5 2-2 16,0 0-2-16,2 0-3 0,-1 0 2 15,1 4-4-15,1 0-1 0,-3 3-1 16,1 3 0-16,0-1 0 0,-1 3 1 16,0 2-1-16,-1 1 2 0,0 2-2 15,-3 3 0-15,1 1 2 0,-2-1 0 16,0 0-2-16,0-1-1 0,0-1-1 16,0-3 0-16,0-1-2 0,0-1-6 15,0-4-7-15,0-2 3 0,0-2 2 16,0-1 4-16,0-3-2 0,0-1 9 15,0-1 13-15,0-6 12 0,0-3-9 16,0-3-1-16,0-2 7 0,1-1 1 16,3-3 5-16,0 3 0 0,2-2-1 15,1 2 0-15,2 1-4 0,4 0 0 16,-4 1-5-16,3 0-6 0,-1 2-1 16,0 3-5-16,-3-1 1 15,2 5 2-15,-1-1 1 0,-1 0 1 0,3 1-5 16,-2 2-2-16,-1-1-4 15,-1 3 0-15,2 1 0 0,-3 0-3 0,0 0 1 16,-1 3 1 0,0 2 0-16,0 4 1 0,1 1 0 0,-2 3 5 0,0 1 2 15,1 1 0-15,-2 4-1 0,1-2 1 16,-1 3-3-16,0 0 0 0,1-1-3 16,-1 0 2-16,0 1-2 0,0-2-1 15,0-1-1-15,-1-2-14 0,0-2-26 16,-1 1-27-16,0-3-27 15,1-2-39-15,-1-1-39 0,2-1-133 16</inkml:trace>
  <inkml:trace contextRef="#ctx0" brushRef="#br0" timeOffset="-147111.89">9003 14673 134 0,'0'0'154'0,"0"0"-42"15,0 0 33-15,2 0-42 16,1 0-26-16,3 0 15 0,4 0-8 16,-1-1-10-16,2 0-3 0,2-1-7 0,-1 1-23 15,3 1-18-15,-2-1-12 16,4 1-9-16,-2-1-2 15,0 0 0-15,2 1 0 0,-1 0-3 0,0 0-11 0,-1 0-7 16,0 0-19-16,-1 0-15 16,0 0-10-16,-1 0-17 0,1 1-24 0,-1-1-32 15,-1 0-69-15,-4 0-102 16</inkml:trace>
  <inkml:trace contextRef="#ctx0" brushRef="#br0" timeOffset="-146271.25">9869 14358 31 0,'0'0'79'0,"0"0"-11"0,11-10 35 16,-6 6-8-16,-2-1-17 0,3 2-4 16,-1-1-7-16,-2 2-13 0,-1-1-7 15,1 1 6-15,-2 0-4 0,1 1-1 16,0 1-11-16,-2-1-8 0,1 0-10 15,1 1-5-15,-2-1-2 0,0 1 0 16,0 0-1-16,0 0-2 0,0 0 0 16,0 0-2-16,0 0 4 0,0 0 0 15,0 0-4-15,0 0-2 0,-2 0 1 16,1 0-1-16,1 0-5 0,-2 0 2 16,-1 3 1-16,-2-1-2 0,-2 3 0 15,-2 1-1-15,0 2-3 16,-4 1-3-16,-1 5-4 0,-2 2-2 0,-1 4 0 15,-2 7-6-15,0 7 6 0,-6 9 3 16,2 7 6-16,3 3 3 0,3-3 1 16,7-8 4-16,5-11-3 0,1-5 5 15,0 2 2-15,4-6-1 0,0-1-3 16,4 2 5-16,2-6-1 0,2 1 3 16,3 0 8-16,-2 0 8 0,2-2 0 15,-1-4-9-15,1-2-4 0,-3-3-10 16,3-3-5-16,-2-2-19 0,1-1-28 15,-2-1-32-15,3-2-34 0,0-5-53 16,0 2-93-16,-3-2-114 0</inkml:trace>
  <inkml:trace contextRef="#ctx0" brushRef="#br0" timeOffset="-145857.42">10040 14554 392 0,'0'0'115'0,"0"0"-115"0,0 0 104 16,0 0-16-16,0-13-27 0,2 11-28 15,-2 2-2-15,0 0-7 16,0 0-7-16,0 0-17 0,1 2-1 16,-1 5 1-16,1 4 33 0,2 3 5 15,-1 1-10-15,1 5-4 16,-3 1-2-16,2 2-1 0,-1 1-11 15,1 2-7-15,-2-1-1 0,1-1-2 16,1-1-10-16,-2 0-22 0,0-2-13 16,2-4-16-16,1 2-17 0,-3-4-22 15,2-2-23-15,4 2-63 0,0-6-24 16</inkml:trace>
  <inkml:trace contextRef="#ctx0" brushRef="#br0" timeOffset="-145402.77">10220 14681 208 0,'0'0'139'16,"0"0"-30"-16,0 0 17 0,0 0-45 15,0 0-23-15,0 0-1 0,14-24-8 16,-11 20-4-16,-2 1-6 0,1 0 6 16,-2 2-5-16,0 1 2 15,0-1-9-15,0 1-17 0,0 0-16 0,-3 0-3 16,0 0 1-16,-3 0 1 16,-5 1-6-16,1 4-9 0,-7-2-8 15,2 2-7-15,0 0-3 0,-1 0-4 16,-1 1 8-16,2 2 19 0,0-1 11 15,3 0 1-15,0-1 0 0,4 0-1 16,0-1 0-16,3-3-1 0,0 3 0 16,2-3 1-16,3 2 1 0,0-1 15 15,5 3-1-15,-2-1 5 16,5-1 10-16,2 2-7 0,0 1-5 16,2-1-5-16,0 0-4 0,-1 1 0 15,2 0-5-15,1 1-1 0,-4-1-3 16,2 0-1-16,1 0-1 0,-3 0-12 15,1-1-18-15,1 0-35 0,-5-2-21 16,1 2-34-16,4-1-63 0,-4-2-95 16</inkml:trace>
  <inkml:trace contextRef="#ctx0" brushRef="#br0" timeOffset="-145025.2">10493 14561 309 0,'0'0'178'0,"0"0"-79"16,0 0 9-16,0 0-23 0,8-17-29 15,-8 14-10-15,3 2-8 0,-3 0-11 16,0 1-3-16,0 0-10 0,0 1-14 16,0 1-11-16,0 4 4 0,2 5 7 15,2-1 14-15,-4 4-4 0,2 1-7 16,1 3 1-16,-2 0 1 0,3 2-5 16,-3 1 4-16,1-1-4 15,0 1-3-15,1-1-13 0,-3 0-15 0,3-3-26 16,-1 1-20-16,1-2-18 15,-3-1-32-15,1 3-71 0,2-4-19 16</inkml:trace>
  <inkml:trace contextRef="#ctx0" brushRef="#br0" timeOffset="-144645.18">10413 14727 135 0,'0'0'160'16,"0"0"-44"-16,0 0 1 0,0 0-11 16,0 0-28-16,9-8-15 0,-1 4-12 15,0-1-7-15,1 2-2 0,2-1-1 16,2 2-1-16,1-2 0 0,-1 1-3 16,-1 0-23-16,1 1-11 0,0 0 0 15,1 0-2-15,-1-1-2 0,-1 2 1 16,1-1-12-16,-2 1-33 15,3-1-24-15,-4 1-30 0,4 1-45 16,3-1-42-16,-1 1-76 0</inkml:trace>
  <inkml:trace contextRef="#ctx0" brushRef="#br0" timeOffset="-144301.12">10844 14576 333 0,'0'0'134'0,"0"0"-134"16,0 0 110-16,0 0-3 0,0 0-47 15,0 0-26-15,9-3-21 0,-9 3-13 16,0 2-14-16,0 2-8 0,2 2 22 16,1 6 23-16,-2 3-3 0,1 4-5 15,-2 2 9-15,0 0-2 0,2 1-9 16,-2 0-10-16,3 0 1 0,-3-2-4 16,2 0-6-16,-1 0-19 0,1-4-18 15,1 1-29-15,-3-2-43 0,4 1-30 16,-2-3-42-16,1-4-36 0</inkml:trace>
  <inkml:trace contextRef="#ctx0" brushRef="#br0" timeOffset="-143753.3">10949 14351 195 0,'0'0'145'0,"0"0"-75"0,0 0 25 16,0 0-19-16,0 0-26 0,10 5-8 15,-5-3-7-15,1-1-7 16,2 5 0-16,0-2 9 0,3 1-11 15,0 3 1-15,2 2-9 0,1 2-3 16,2 3-5-16,1 2-2 0,-1 4-4 16,0 4-2-16,-2 2 2 0,3 9-3 15,1 8 0-15,-4 6 0 0,-1 1 0 16,-5-5 1-16,-4-11 2 0,-4-12 4 16,0-3 7-16,-2-5-7 0,-2 5-3 15,-4 1 5-15,0 0 0 0,0 0-6 16,-6-2 2-16,3-3-4 0,-2-1-2 15,1-2-6-15,0 0-23 0,0-4-13 16,2-1-13-16,1-2-26 16,0-1-19-16,1-2-59 0,3 0-53 15,3-1-35-15</inkml:trace>
  <inkml:trace contextRef="#ctx0" brushRef="#br0" timeOffset="-143075.77">11193 14154 290 0,'0'0'86'16,"0"0"-86"-16,11 1 83 0,-6 0-34 0,4 1-32 31,-1 2-1-31,2 3 6 0,2 3-12 16,-2 4-9-16,4 4 1 0,0 5 21 15,2 4 3-15,4 8-6 0,4 13 5 16,1 13 6-16,0 5-6 0,1 2 11 16,-7-4-20-16,-8-8-2 0,-4-1-9 15,-6-4 0-15,-1-3 5 0,-3-5 15 16,-5-1 9-16,-3-3 8 0,-3-2-3 15,1-2 4-15,-4 0-7 0,-1-2 5 16,1-6 7-16,4-5-1 0,1-5-12 16,4-3-6-16,-4 2-10 0,0 1-8 15,-2 0-5-15,4-1-4 0,1-5-2 16,1 0-4-16,3-2-15 0,2-2-12 16,1 0-21-16,2-2-33 0,0-1-45 15,0 0-68-15,0-2-118 0</inkml:trace>
  <inkml:trace contextRef="#ctx0" brushRef="#br0" timeOffset="-132510.03">12600 12938 32 0,'0'0'62'0,"0"0"-40"0,0 0 30 16,-4 0 4-16,4 0-13 0,-3 0-3 15,3 0 9-15,-2 0-7 0,2 0-5 16,0 0 10-16,0 0-1 0,0 0 1 15,0 0-4-15,0 0 16 0,0 0-24 16,0 0 5-16,0 0-1 0,0 0-6 16,0 0-5-16,0 0-5 0,2 0-5 15,1 0 6-15,3 0 4 0,2 0-1 16,0 1-4-16,3-1-2 16,0 1-4-16,2-1 1 0,4 0-9 15,-4 0-3-15,4 0-3 0,-2 0 0 16,0-1-2-16,-2 0-1 0,1 0-13 15,-3 0-13-15,-1 0-12 0,-1 0-25 16,-1 1-34-16,0-1-32 0,-3 1-38 16,1 0-46-16,-4 0-33 0</inkml:trace>
  <inkml:trace contextRef="#ctx0" brushRef="#br0" timeOffset="-132178.06">12557 13090 220 0,'0'0'124'0,"0"0"-66"0,0 0 69 16,0 0-40-16,0 0-26 0,-4 14 3 15,9-12 7-15,3 1 1 0,6-1-5 16,1-1-3-16,3-1-6 0,4 0-12 16,4 0-21-16,1-3-8 0,1 0-12 15,-3 0-4-15,2-1 0 16,-2 1-1-16,-2 0-4 0,-1 0-11 0,0 1-23 16,-4 0-14-1,0 0-15-15,-2 1-28 0,2 0-55 0,-5 1-81 16,-3-2-150-16</inkml:trace>
  <inkml:trace contextRef="#ctx0" brushRef="#br0" timeOffset="-123755.9">13892 12805 16 0,'0'0'35'0,"0"0"1"16,0 0-4-16,0 0 0 0,0 0-1 15,-2 0-3-15,2 0-6 0,0 0 6 16,0 0 2-16,0 0 1 0,0 0 1 15,0-1 9-15,0 1 4 0,0-1 8 16,0 0 3-16,0-2 0 0,2 0-36 16,-2-2 0-16,4-2 3 15,-1 1 0-15,1-2 4 0,1 0 2 16,1 2-3-16,0 0 7 0,-1 1-18 16,1 0-1-16,-1 1-2 0,0 1-2 15,1 1-6-15,1 1-4 0,2 0-1 16,-1 1-2-16,1 0 3 0,1 1 0 15,-1 4 5-15,2 3-1 0,0 2 2 16,0 3-4-16,-1 3 2 0,1 2-2 16,-2 1 1-16,-1 2-1 0,0-1 1 15,-2 1-2-15,-2 0 0 0,0-1-1 16,-4-1 0-16,2-3-1 0,-2-1 0 16,0-3 1-16,0-2-4 0,-2-1 2 15,2-3-2-15,-3-1-2 0,3-3 3 16,-1-2 3-16,1 0 2 0,-1 0 8 15,-2-3 7-15,0-5-11 0,-3-3 8 16,1-3-10-16,2-3 6 0,0-2-8 16,3-3 1-16,0 2-1 0,2-1-1 15,2 2-1 1,1 1 0-16,3 0 0 0,-2 4 3 0,1 0-2 16,-1 1 3-16,2 2-4 0,3 1 1 15,-2 1 0-15,0 2-1 0,1 0-2 16,1 2 1-16,-1 2-2 0,2 2 2 15,-2 1-4-15,0 0 4 0,2 3 0 16,-2 4 1-16,2 1-2 0,-4 1 1 16,0 1 0-16,0 1 0 0,-1 2 1 15,-2-1-1-15,-1 0 1 0,-1 0 0 16,-1 2 0-16,-1-2 0 0,1 0-1 16,-2 0 1-16,1-3 0 0,-1-1-3 15,0-2-1-15,0-3 2 0,0-1 2 16,0-1 1-16,0-1 4 15,2 0 5-15,-2 0 12 0,1-1 35 16,-1-5-9-16,0-2-28 0,2-4-1 16,1-2-3-16,2-1-7 0,-1-3-9 15,5 2 0-15,-1-1 0 0,2-1-1 16,-2 3-1-16,2 1 1 0,1 0 1 16,-2 3-1-16,1 0-2 0,0-1 1 15,0 3 0-15,2-3-1 0,1 5 1 16,-1-1-7-16,1 2 7 0,0 0-1 15,-3 2-1-15,-2 0 2 0,1 3-1 16,-1 0-2-16,-1 1-2 0,-1 1-2 16,0 5 9-16,1 1 5 0,-3 3 0 15,3 3 2-15,-2 2-4 0,1 1 3 16,-2 1-2-16,1 3-2 0,-2-3-1 16,2 2 2-16,-2 0-2 0,1-1 1 15,0-1-2-15,1-1 1 0,-4 1 1 16,3-2-2-16,-3-1 0 0,2-1-3 15,-3-3-6-15,2-1-6 0,-1-1-13 16,-1-2-20-16,0-2-27 0,0-1-20 16,1-3-59-16,0-1-40 0,-1-3-22 15</inkml:trace>
  <inkml:trace contextRef="#ctx0" brushRef="#br0" timeOffset="-123098.64">14802 12696 205 0,'0'0'9'15,"0"0"126"-15,0 0-24 0,0 0 1 16,0 0-52-16,0 0-23 0,0 0-13 16,1 0-5-16,0 0-6 0,2 0-8 15,0 0 13-15,3 2 11 0,-1 1 3 16,1 1 2-16,1 0 4 0,1 0-8 15,1 1 5-15,2-3-1 0,-1 1-6 16,3-1 4-16,0-1-15 0,1-1 1 16,2 0-6-16,1 0 2 0,0-4-2 15,1 1-2-15,-2-1-5 0,3 0-3 16,-4 1 1-16,0 0 0 16,-1 1 4-16,-3-2 10 0,-3 3-2 15,-1 0-9-15,-3 0 10 0,-2-2-5 16,-2 1 3-16,2 0-4 0,-2-3-10 15,0 1-1-15,0 1-3 0,-4-1-9 16,-2 1 6-16,-2 1-7 0,-1 2-5 16,-6 1-6-16,-6 6 10 0,4 4 10 15,-4 5-2-15,3 0 7 0,-1 4-2 16,3 1 2-16,0 0 0 0,3 1-3 16,4-1 3-16,1 1 3 0,3-3 10 15,1 0-3-15,2-1 4 0,2-2 2 16,2 0 5-16,3-2 1 0,1-1 3 15,2-1-3-15,5-1-7 0,-1-2-5 16,1-4-4-16,4-1-1 0,3-3-5 16,-2-1-32-16,4-3-30 0,0-3-31 15,2-1-33-15,14-4-51 0,-7 1-64 16,-4 3-139-16</inkml:trace>
  <inkml:trace contextRef="#ctx0" brushRef="#br0" timeOffset="-121991.17">15539 12897 73 0,'0'0'69'0,"0"0"24"15,0 0 2-15,0 0-27 0,2-28-8 16,-2 21 21-16,0 2-24 0,-2-2-3 15,0 1-1-15,-2-2-6 0,3 1-6 16,-2 0-1-16,-2 0 1 0,2 0 2 16,-2 0-6-16,0 0-9 0,0-2-10 15,-1 3-6-15,-2 0-1 0,2 1-7 16,-1 1-4-16,-1 2-42 0,-4 1 42 16,0 1 11-16,-1 0-9 0,0 0 0 15,-1 1 1-15,1 5-3 0,0 1-5 16,-2 2 5-16,4 4-1 15,0 2-2-15,1 2 3 0,1 4 0 16,3 0 1-16,2 1-1 0,3 1 1 16,1-1 6-16,1-2-1 0,3-1 0 15,0-2-3-15,3-3 5 0,0 0-4 16,1-4 1-16,0-2 4 0,3-1 7 16,-1-4 0-16,-1-3 7 0,-1 0 9 15,4-6-1-15,0-2-17 0,-1-3-6 16,2-1-4-16,-2-1 1 0,2-2-1 15,-1 0 6-15,-1 0-5 0,0 1 0 16,-1-1 2-16,-2 1-3 0,-1 1-3 16,0 1-1-16,-3-1 0 0,0 4 1 31,-1-1 0-31,-2 2-1 0,-1 1-1 16,0 0-1-16,2 1 2 0,-2 3-1 0,0 2 0 0,0 0-2 0,0 1-1 15,0 1-10-15,0 5 7 0,-2 2 5 16,1 3 0-16,0 3 2 0,1 2 1 15,0 1-1-15,0-1 0 0,1 2 0 16,0 0 1-16,3-1-1 0,0-1 1 16,0-1 0-16,2-1-1 15,-2-1 0-15,1-2 0 0,-2-1 1 16,1-3 1-16,0-3 3 0,-1-1 0 16,-1-2 4-16,2-1 7 0,1-4 1 31,-1-3-4-31,0-3-13 0,3-2-46 15,-2-4 46-15,3 0 1 0,-1-4-1 0,0-1-1 0,1-1 1 0,2 1-2 16,-2 2 1-16,3 1-1 0,-1 1 1 16,-1 3-1-16,2 2 1 0,-2 2 1 15,0 0 0-15,-1 2 0 0,-2 1-1 32,2 1-1-32,0 1 0 0,-2 1 2 15,0 1-1-15,-1 3-2 0,-1 0 1 0,2 2-4 0,-3 4 3 0,2 5 3 16,0 0 3-16,1 2 0 0,-2 2-3 15,3 2 0-15,-2-1 1 0,-1 0 5 16,1 1-6-16,-2-2 0 0,3-1 0 16,-2-1-2-16,1-2 2 0,-2 0-1 15,-1-3 1-15,0-2 1 0,0-1 2 16,0-4-1-16,1-1 4 0,-2-3 16 16,4-5 4-16,0-3-15 0,2-5-11 15,0-1 1-15,2-3 1 0,0 1-1 16,1-2-1-16,2 2-3 0,0 2-1 15,1 2 1-15,-2 2 3 16,3 3-4-16,-1 1 3 0,-1 3 1 16,-1 1 0-16,0 3 0 0,0 2 1 15,-1 0-1-15,0 7 0 0,2 3 5 16,-1 3 14-16,0 4-7 0,1 3-1 16,-3 0 8-16,1 3-1 0,1 1-3 15,-2 0-10-15,0 0-2 0,-1-1-2 16,-2 0-1-16,1-3 0 0,-1-1 0 15,-1-2 0-15,1-2-17 0,-1 0-24 16,-1-4-25-16,-1-2-26 0,0-2-35 31,-3-5-54-31,0-2-88 0,0 0-86 16</inkml:trace>
  <inkml:trace contextRef="#ctx0" brushRef="#br0" timeOffset="-121215.53">17211 12726 56 0,'4'-3'82'16,"1"0"0"-16,2 0 31 0,0-1-14 16,-1 1 18-16,-1-1-42 0,-1 2-4 15,-2-1-5-15,0 0-11 0,-2 1-23 16,0-2-16-16,0 1-9 0,-4-1-3 15,-3 1-4-15,-1 0-6 0,-4 2 1 16,-4 1-4-16,-2 0 1 0,0 5-8 16,-3-1-1-16,-1 3-13 0,0 2-1 15,0 0 11-15,-1 1 9 0,3 0 11 16,1 1-3-16,4-1 3 0,1-1-3 16,6 0-3-16,1 0 0 0,4 0 1 15,3-1 0-15,2 0 5 0,5 0 5 16,2 0 15-16,3-1 16 0,3 1 4 15,1-1 7-15,1 0-3 0,1-2-1 16,-1 1-2-16,0 0-3 0,-1 0-7 16,1 0-2-16,0 1 0 0,-2-1-7 15,-1 0-7-15,0 0-1 0,-2 0-2 16,-1 0-3-16,0 1-4 0,-1 0 1 16,-2 0-4-16,-3-1 4 0,-2 1 4 15,-1 0 7-15,-2 1 3 0,-2 0 7 16,-5 3 1-16,-2-1 1 0,-5 0-6 15,-3 1-9-15,-4-1-6 16,-2-1-8-16,-4-2-4 0,-1 0-26 16,-2-1-22-16,0-1-27 0,0 0-15 15,1-3-14-15,1 0 4 0,5-1 11 16,3-1-19-16,4 0-14 0,7 0-26 16,4-3 44-16,11-2-44 0,4 1 51 15</inkml:trace>
  <inkml:trace contextRef="#ctx0" brushRef="#br0" timeOffset="-119999.24">17564 12953 163 0,'0'0'117'0,"0"0"-13"0,0 0-19 16,13-10-13-16,-8 6-10 0,-2 1-1 16,1 1 0-16,0-2-5 0,-1 1-10 15,1-1 2-15,-1-1 1 16,0 2-9-16,1-1 1 0,-1 1 2 16,0 1-6-16,0-2-8 0,1 2-3 15,-1-3 3-15,0 1-5 0,-2 0-4 16,1-2-8-16,0 1-5 0,-1 1-1 15,1 0 0-15,-1 1 5 0,0-1-2 16,-1 1 1-16,0 0-3 0,0 0-2 16,0-1-2-16,0 2 3 0,0-3-1 15,-1 2-1-15,0-2 1 0,-1 1-3 16,0 1-2-16,-1-1-1 0,-1 1 1 16,0-1-3-16,-2 0 2 0,0 2-2 15,0-1-1-15,-1 1-2 0,-4 1 5 16,1 1-4-16,-4 0-3 0,-1 0-12 15,0 2-8-15,-2 2 3 0,1 2-5 16,-1 2 0-16,1 1 3 0,2 2 5 16,3 1 4-16,0 1 7 0,3 1 8 15,2 1-1-15,3 0 4 0,2 0 1 16,1 0 3-16,4-2 3 0,2-1 6 16,2-1 7-16,2-2 7 0,1-2 2 15,1-2 1-15,1-2-1 0,1-1 8 16,1-2 0-16,0-1-9 0,1-3-8 15,1-1-10-15,1 0-5 0,-3 0 0 16,3-1-2-16,-3 0-3 16,-1 0 1-16,-2 2-1 0,-1-1 1 0,-4 2-1 0,-2 0-2 15,-2 2 1-15,-2 1-2 16,0 0-3-16,-1 0-8 0,0 0 1 16,-3 5-10-16,-3 2 13 0,-2 3 9 15,-4 4 0-15,0 1 0 0,-1 3-4 16,1 2-5-16,1 2-5 0,0 0 0 15,1 1 6 1,1 1 6-16,1-1 2 0,2 0 1 0,2-2 1 0,3-2-1 16,1-2 2-16,2-2 1 0,2-3 2 15,4-1 4-15,-1-7 2 0,3-1 5 16,1-3 7-16,3-3-3 0,0-6-8 16,4-3-6-16,-2-2 0 0,5-4-4 15,-2-4 0-15,-1-2 0 0,3-2 0 16,-1 1 0-16,-2 0-1 15,0 3 0-15,-4-1 1 16,0 2-2-16,-2 2 0 0,0 2 0 0,-3 2 0 16,-3 1 3-16,0 2 2 0,-2 2-1 0,2 2-4 15,-4 1 1-15,1 3-2 0,-2 0 0 16,-1 2-2-16,0 2-3 16,0 0-6-1,0 3-5-15,0 6 6 0,0 1 10 16,0 5 2-16,0 2-1 0,0 2 0 15,0 1 2-15,2-1-2 0,0 0 0 16,1-3 0-16,1 0 0 0,1-3 1 16,0 0 6-16,1-2 0 0,-1-1 5 15,1-4-2-15,-1-2 0 0,0-2 3 16,2-2 12-16,1-3 15 0,0-4-14 16,4-2-13-16,0-5-7 0,1-1-1 15,3-5-4-15,-1-2-1 0,1-2-5 16,-1 1-2-16,-2 3-1 0,-1 4 0 15,-2 4 2-15,-2 4 5 0,-3 2-4 16,0 2 1-16,-3 1-3 0,-1 2-5 16,-1 0 4-16,0 1-1 0,0 1-2 15,0 5-5-15,-1 4 15 0,0 4 1 16,0 3 0-16,0 3 0 0,0 1 2 16,1 0-2-16,0-1 0 15,0 0 8-15,0-1 5 0,3 0 4 16,1-3-6-16,0-2-2 0,0-2-3 15,3-1 1-15,-1-4-2 0,0-1 0 16,2-5-5-16,2-1-20 0,1-3-26 16,1-3-38-16,2-4-67 0,3-9-62 15,1 2-88-15,-4 0-237 0</inkml:trace>
  <inkml:trace contextRef="#ctx0" brushRef="#br0" timeOffset="-119060.24">18410 12979 222 0,'2'0'149'16,"0"-2"-5"-16,1-1-73 0,-1 0 5 16,2 0-14-16,-2-1-5 0,0 0 15 15,-1 1-10-15,0-2-28 0,0 1-1 16,0 0 9-16,0-1-8 0,0-1-14 15,-1-1-13-15,0 1-1 0,0 0 4 16,0 0-10-16,0 0-5 0,-2 0-5 16,-1 1 4-16,-2 1 1 15,-3 0-9-15,-1 1-10 0,0 2-1 16,-2 1-10-16,0 0-6 0,-2 3 8 16,0 4 8-16,0 2 10 0,-1 2 6 15,2 3 8-15,2 1 0 0,0 2-1 16,3 0 2-16,1 2 2 0,3-1 3 15,2 2 7-15,1-2 7 0,1-3 6 16,4 1 4-16,2-5 2 0,1-2-3 16,3-2-9-16,0-3-8 0,0-2 0 15,3-2-1-15,-1-5 0 0,1-3-1 16,-2-2-7-16,1-2 12 0,-2-3 1 16,-1 1-12-16,2-1-3 0,-3-1 1 15,-1 1 0-15,0 1-1 0,-1 0 3 16,-2 2-3-16,0 1 5 0,-2 2-3 15,0 2-1-15,-1 2-2 0,-1 1 1 16,0 2-2-16,-1 1 1 0,0 1-4 16,0 0-7-16,0 4-3 0,0 4 11 15,0 2 4-15,-1 4-2 0,0 1 2 16,1 2 0-16,0 1 2 0,0-3 0 16,0 3-1-16,3-2 1 0,4-1 5 15,-1-1 4-15,1-1-8 0,1-3-2 16,0-3 21-16,-1-3-5 0,0-3 17 15,0-1-9-15,0-2 20 0,2-3-15 16,-2-3-7-16,1-2 6 0,0-3-13 16,1-5-10-16,0 0-6 0,-1-3-1 15,-1 0-1-15,1 3-1 16,-2 1 1-16,0 3 1 0,-1 2 1 16,2 2 0-16,-3 1 3 0,0 1-2 15,0 2 2-15,0 2-1 0,-1-1-1 16,0 3-1-16,-1 0-2 0,1 1 0 15,2 1-3-15,-1 4 1 0,-1 3 1 16,2 3-2-16,-1 4 4 0,0 4-4 16,0 1 1-16,1 2-2 0,-1 0 6 15,-1 1-6-15,-1-1-3 0,0-2-12 16,-1-1-5-16,-1-2-7 0,0-2-4 16,-1-1 6-16,-2-4 14 15,-1-3 7-15,0-2 10 0,0-4 8 16,1-2 4-16,0-5 8 0,1-3 13 15,0-3 15-15,2-3 1 0,-1-2-20 16,1-2-14-16,1 0-11 0,3-1 1 16,2 3 6-16,3 1 7 0,1 1 5 15,3 2-15-15,1 1-8 0,1 1-2 16,1 1-14-16,-1 1-24 0,2 2-13 16,0 0-24-16,-1 0-9 0,2 1-28 15,-3 2-26-15,1-1-34 0,1 0-39 16,-3 3-65-16</inkml:trace>
  <inkml:trace contextRef="#ctx0" brushRef="#br0" timeOffset="-118542.53">18940 12900 336 0,'0'3'131'15,"0"1"15"-15,1 1-73 0,-1 0-51 16,4-1-1-16,-1-1-13 0,1 0 0 15,0-2 1-15,1 0 12 0,0-1 14 16,0 0-1-16,2 0-5 0,-2 0 5 16,2 0-4-16,0 0-10 0,1 0-8 15,2 0-2-15,-1 0 2 0,2-1 0 16,0-2 0-16,-1 1-3 0,0-1-8 16,1-1 4-16,-1 1-1 15,0 0-1-15,-1 1-3 0,-3 1 1 0,1-1 13 16,-2-1 3-16,-1 1 2 0,2-1-4 15,-3 0-4-15,1 0-3 0,-1 0 5 16,-1-1-1-16,0 1-2 0,-1 0-2 16,-1-2 0-16,0 3-4 0,0-1-4 15,-3 2-2-15,-4 1-3 0,-3 0-2 16,-2 0 1-16,-2 5 2 0,-5 1-1 16,-1 4 3-16,0 2-2 15,-2 3-3-15,-1 2 7 0,3 3 0 0,2 1 1 16,2 1 8-16,5-1 10 0,4 0 9 15,3-1 13-15,4-1 4 16,0-2-13-16,7-2-5 0,2 0 5 0,3-2-3 16,1-1-1-16,4-3-3 0,1-1-9 15,2-2-9-15,0-1-4 0,0-3-3 16,0 0-4-16,0 1-16 0,0-3-14 16,-1 3-13-16,1-2-23 0,-2 0-27 15,1 0-20-15,-3-1-34 0,2 0-55 16,-5-2-83-16,-6-1-64 0</inkml:trace>
  <inkml:trace contextRef="#ctx0" brushRef="#br0" timeOffset="-117708.28">20094 12853 80 0,'-1'0'84'0,"1"0"13"0,0 0 16 15,0 0 1-15,0 0-34 16,0 0 2-16,2-3-8 0,3-1-6 15,0-2-22-15,4 0-1 0,2 1-2 16,2-1-9-16,3 1-2 0,1-1 3 16,3 2-19-16,2 0-11 0,-2 1 2 15,0 0 0-15,-2 3-2 16,-1 0-5-16,-1 0-1 0,-1 5 1 0,0 3-1 16,-1 4 2-16,1 6-1 0,-3 6 2 15,0 11 0-15,-2 7 0 0,-4 6 1 16,-3-6-3-16,-3-10-4 0,0-10-3 15,-4-6-20-15,-1 1-18 0,-5 3-10 16,0 0-13-16,-3-3 16 0,-1-3-3 16,1-4 19-16,-1-5 16 0,2-3 7 15,0-2 13-15,2-7 7 0,1-3 31 16,1-4 11-16,1-2-9 0,3-3-10 16,4-2 0-16,0 1 10 0,4-1 5 15,5 0 8-15,3 3-5 0,4-1 4 16,1 1-2-16,3 2-3 0,1 0-7 15,2 2-10-15,0 1-16 0,-2 3-8 16,-1-1-4-16,1 2-2 0,-2 1 0 16,-2 0-11-16,1 1-29 0,-2 0-39 15,0 2-20-15,-2-1-33 0,6 2-50 16,-6 0-77-16,0 1-92 0</inkml:trace>
  <inkml:trace contextRef="#ctx0" brushRef="#br0" timeOffset="-117268.7">20753 12964 247 0,'0'0'49'0,"0"0"74"0,0 0-27 16,0 0-28-16,45 4-22 0,-33-4-20 15,0 0 13-15,1 0-8 0,-1-2-8 16,1 1 16-16,-1-1 2 0,0-2-13 16,0 1-3-16,-1 0-4 0,0 0-4 15,-3-1 14-15,-1 1-2 0,-2-2-7 16,-1-1-1-16,-1-1-1 16,-3 0-5-16,0 0-11 0,-2-1-4 15,-2 1 0-15,-3 0-8 0,-1 1 0 16,-4 2-15-16,0 3 3 0,-4 1-11 15,-3 4 5-15,-2 5 3 0,-1 3 0 16,0 3 7-16,-1 4-1 0,2 3 8 16,2 3 8-16,3-1 1 0,3 1 6 15,3-1 16-15,5-3 3 0,4-1 3 16,1-1 12-16,7-1 13 0,5-1 3 16,2-2 6-16,4-2-5 0,3-2-18 15,1-2-18-15,5-2-12 0,1-3-9 16,1-4-2-16,2 0-32 0,-1-1-31 15,1-5-35-15,0 2-44 16,11-6-53-16,-7 0-90 0,-5 2-103 0</inkml:trace>
  <inkml:trace contextRef="#ctx0" brushRef="#br0" timeOffset="-116551.79">21372 13047 123 0,'0'0'147'0,"0"0"-57"0,0 0 12 16,0 0-64-16,0 0-5 0,17-21-8 15,-17 17-2-15,1 1 20 0,-1-1-8 32,0 1-1-32,0-1-2 0,-2 1 6 15,0-1 5-15,-2-1-12 0,0 0-5 16,0 0-2-16,-1-2-10 0,0 0-5 15,-1-1-2-15,-1-1-7 0,-1 1 3 16,1-1 1-16,-1 0-1 0,-2 2 1 16,-1-1 1-16,1 2-5 0,-3 0-1 15,0 2-2-15,-1 1-7 0,-4 2-6 16,-1 1-4-16,1 2-6 0,0 5-4 16,1 4-6-16,1 3 3 0,4 2 10 15,2 2 3-15,2 0-3 0,4 1 10 16,3-2 12-16,1 1 1 0,1-2 14 15,5-4 38-15,2-1 21 0,3-1-20 16,1-4-15-16,0-4-10 0,1-2-5 16,0-1-5-16,1-3 6 0,0-3-4 15,1-1-9-15,-1 1-5 0,2-3-4 16,-2 2-1-16,1-2-1 0,-2 3 0 16,-1-1 0-16,-2 2-1 0,-1 0 1 15,-2 3-2-15,-2 1 1 0,-1 0-5 16,-1 2 0-16,-1 0-1 0,-1 1 1 15,1 4 4-15,-1 2 1 0,0 3-1 16,-1 5-2-16,1 4 4 0,-1 4 1 16,0 4 0-16,2 8 0 0,-1 8 0 15,3 9 1-15,-3 0-2 0,0-3-7 16,-1-6-32-16,0-7-1 0,-1-7 22 16,-2-4-10-16,0-7-8 0,-1-3-5 15,-1 1-4-15,-1-1 3 0,-1-2 7 16,1-5-1-16,-1-5 22 0,1-3 14 15,-2-4 27-15,-2-7 2 16,2-5-14-16,-1-5-15 0,1-4-3 0,3-4 3 16,2 1 7-16,3 1 37 0,2-1 20 15,4 1 6-15,7 3 9 0,1 2-3 16,4 3-6-16,1 0-15 0,1 4-39 16,0 2-16-1,-2 2-30-15,-1 0-19 0,0 2-23 0,1 1-33 0,-1 0-41 16,2-3-32-1,-2 2-85-15,-4 1-73 0</inkml:trace>
  <inkml:trace contextRef="#ctx0" brushRef="#br0" timeOffset="-116117.95">21626 12986 212 0,'0'0'50'0,"9"-8"14"16,-2 2 2-16,2 0-37 15,0-1 9-15,1 2-23 0,-2 1-9 16,2 0 8-16,-2 2-1 0,-1 1 4 16,-1 1 8-16,0 3 5 0,1 4-6 15,-2 5 1-15,-1 5-11 0,0 3-10 16,-2 3-1-16,0 2-3 0,-1-3-5 15,-1 2-9-15,0-2-7 0,0-2-7 16,-2-3-15-16,-1-1-7 0,-1-4-31 16,0-4 39-16,-1-2 32 0,-2-5 10 15,2-1 36-15,0-4 36 0,0-4 30 16,2-2 18-16,0-6-2 0,1-2-29 16,2-3-24-16,0-1-16 0,5 1-5 15,1-3 2-15,4 2 4 0,5 1-2 16,0 3 5-16,4 1-16 15,0 1-27-15,1 3-10 0,2 1-6 16,-1 0-29-16,0 3-26 0,-1 1-22 16,0 2-24-16,-3 1-18 0,0 3-25 15,1-1-43-15,-3 1-91 0</inkml:trace>
  <inkml:trace contextRef="#ctx0" brushRef="#br0" timeOffset="-115715.03">22007 12981 413 0,'0'0'149'15,"0"0"31"-15,0 0-44 0,0 0-57 16,37 4-14-16,-26-4-43 0,1 0-15 16,-1-1-1-16,2 0-1 0,-1-2 12 15,0 1-2 1,2 0-7-16,0-1 3 0,1 0-3 0,-2 0-4 15,1 0-2-15,-2 0-2 0,-1 0 3 16,-1 0 0-16,-3 0 1 0,-1 1 1 16,-3-1 0-16,-1 0-5 0,-2 0-15 15,0-2-17-15,-4-1-11 0,-5 1-19 16,-3 1-12-16,-5 2 9 0,-3 2 28 16,0 3 23-16,-3 5 7 15,1 3 7-15,2 3 6 0,2 2 12 0,1 3 6 16,6-1 1-16,2 3 3 15,3-2 8-15,2 0 6 0,4-2 13 16,0 0 8-16,7-3-10 0,1-1-13 16,2-3-11-16,3-3-7 0,0-4-16 15,2-1-6-15,0-2-37 0,2-2-33 16,0-2-38-16,2-1-33 0,-2-1-27 16,11-7-29-16,-5 2-78 0</inkml:trace>
  <inkml:trace contextRef="#ctx0" brushRef="#br0" timeOffset="-115230.02">22469 12897 436 0,'0'0'201'15,"0"0"-92"-15,0 0-10 0,0 0-57 16,0 0-18-16,27-32-8 0,-25 25-10 15,-2 0 9-15,0 0-15 0,-3 1-2 16,-2 1-3-16,-4 1-6 0,-1 4 0 16,-1 0-2-16,-3 1 4 0,-1 2 0 15,0 3-2-15,1-1 0 0,-1-1-3 16,3 2-10-16,2 0 8 0,0 0 7 16,3 0 2-16,2 2 3 0,3 0-1 15,1 2 4-15,1 0 1 0,3 0 5 16,3 1 17-16,1 0 2 0,2-1-2 15,1 1 2-15,0-1 8 0,3 2 4 16,0-2 5-16,3 0-5 0,-2 0-8 16,3-1-4-16,-2 2-11 0,2-1-6 15,-3 1 8-15,2-1 3 0,-3 1-2 16,0-2-1-16,-1 0-6 0,-3-1-1 16,-3-1-6-16,-4 1 0 0,-2 0 8 15,-1 0 7-15,-7 0 4 0,-3 0 6 16,-4 0-7-16,0-1-5 0,-2-1-8 15,-1 0-7-15,-1-3-14 16,0-1-37-16,0-2-23 0,0 0-33 16,1-4-19-16,1-3 18 0,3 1-24 15,1-1-31-15,3-4-26 0,3 1 21 16</inkml:trace>
  <inkml:trace contextRef="#ctx0" brushRef="#br0" timeOffset="-114758.91">22810 12898 337 0,'0'0'219'0,"0"0"-109"0,0 0 19 15,0 0-47-15,24-29-7 0,-22 21-32 16,-1 0-37-16,-1-1-2 0,-1 1-4 15,-4 1-7-15,-2 0 0 0,-4 3-14 16,-1 1 2-16,-3 0 1 0,-1 3 6 16,-2 0-6-16,1 0 1 0,0 3 8 15,-1 1 0-15,4 1 4 0,2 1 3 16,0 2 0-16,5 0-1 0,2-1 1 16,2 2 2-16,3 1 2 0,1 0 4 15,5 1 7-15,1-1 12 0,2 1-4 16,3-2 0-16,-1 2 3 15,2-2-4-15,0 0 2 0,0 0-9 16,3 0-5-16,-4 1-8 0,3 0 0 16,-2 0 0-16,0 1 0 0,-2 0 3 15,0 1 9-15,0 1 3 0,-3-2 4 16,-2 2-6-16,0-2-1 0,-5 0-1 16,-1-1 1-16,-1-1 2 0,-4 0 11 15,-5 1-5-15,-4-3-7 0,-2-2-2 16,-4-1-8-16,-3-3-3 0,-2-1-23 15,-3 0-28-15,0-5-43 0,-1-1-44 16,0-2-34-16,-5-6-35 0,5 3-84 16</inkml:trace>
  <inkml:trace contextRef="#ctx0" brushRef="#br0" timeOffset="-114446.08">23070 12957 430 0,'0'0'181'0,"0"0"-126"0,0 0 37 16,0 0-40-16,18-32-18 0,-15 27-7 15,0 0-2-15,-2 3 29 0,0 0-8 16,-1 1 2-16,0 1-17 0,0 0-26 15,-1 5-2-15,0 2 3 0,-2 4 23 16,1 1 0-16,-2 1-8 0,0 2-6 16,0 1-6-16,-2 0-1 15,2 1-2-15,-1 0-5 0,2-1 0 16,0-2-1-16,0 0-6 0,1-4-23 16,1 0-18-16,0-5-27 0,1-1-33 15,5-4-40-15,0-4-34 0,2-1-165 16</inkml:trace>
  <inkml:trace contextRef="#ctx0" brushRef="#br0" timeOffset="-114290.14">23210 12697 899 0,'0'0'85'0,"0"0"-15"15,0 0-66-15,0 0-4 0,0 0-57 16,0 0-107-16,0 0-1 0,0 0-61 15,2 13-41-15,0-7 108 0</inkml:trace>
  <inkml:trace contextRef="#ctx0" brushRef="#br0" timeOffset="-113533.43">23475 12933 312 0,'0'0'191'16,"0"0"-86"-16,0 0-20 0,0 0-29 15,0 0-5-15,0 0-20 0,0 0 3 16,0 0 14-16,6-6-21 0,-6 4-3 16,0 1-9-16,0-1-7 0,-2 0-8 15,-1-1-4-15,-3 0-13 0,-2 0-9 16,-2 2 5-16,-2 1 8 0,-2 4 5 15,-2 2 4-15,1 3 4 0,-2 2 0 16,3 2 2-16,2 3 2 0,0 3 5 16,4 2 0-16,3 2 6 0,2-1 6 15,3 2 4-15,2-2 9 0,3 1-10 16,2-2-17-16,0-4 35 0,2-4-16 16,-1-4 7-16,0-3-13 0,0-5-1 15,1-1 7-15,-1-3-14 0,1-4-3 16,1-2-9-16,-2-6-2 0,1-2-9 15,0-5 1-15,1-3 2 0,-1-2 5 16,-1 2 3-16,1 0 0 0,-3 4 5 16,1 5-2-16,-3 3 2 0,1 3-1 15,-2 2 0-15,2 3 0 0,-3 1 1 16,-1 2 2-16,1 0 1 0,1 1-4 16,0 1-4-16,2 0-2 0,2 4-6 15,1 3 2-15,1 4 4 0,0 5 1 16,-1 3 1-16,2 2-2 0,-3 2-2 15,-1 0 3-15,-1-1 1 16,1 0 1-16,-2-3 0 0,0 0-1 16,0-5 3-16,-1-1-3 0,0-3 3 15,-1-3 0-15,-1-2 0 0,1-3 8 16,2-2 11-16,-3 0 15 0,5-3 0 16,0-2-25-16,2-3-9 0,2-3-2 15,3-1-1-15,0-4 0 0,4-1-4 16,-1 0-2-16,2 2-2 0,-3 0 2 15,1 4 0-15,-3 1 4 0,2 3 0 16,-3 0-1-16,-4 4 1 0,1 0-1 16,-3 3 3-16,-1 0 3 15,1 4 1-15,1 3-3 0,-1 2 0 16,0 3 0-16,-1 4 1 0,0-1-1 16,0 3-1-16,0 1 3 15,-2 0-1-15,0 1-2 0,0 0 0 0,0-1-1 16,-1-1-11-16,1 0-16 0,0-2-29 15,2-1-26-15,-4-2-32 16,-1 0-57-16,-1-5-82 0,-5-1-135 0</inkml:trace>
  <inkml:trace contextRef="#ctx0" brushRef="#br0" timeOffset="-111745.34">13691 13800 89 0,'0'0'60'0,"2"0"7"0,-1 0-4 15,2 0-16-15,-1-1-31 0,1 1 11 32,-1-1 6-32,-1-1 18 0,1 0-6 15,-2 1-1-15,0-1 15 0,0 0-3 16,0 1-5-16,2 0-13 0,0 0-12 15,0 1-4-15,0-1-8 0,2 0-3 0,1 1-3 0,2-1 2 0,0 0 0 32,4 1 2-32,-1-2-5 0,4 1 4 15,2 1 1-15,1-1 5 0,3 0-15 16,3 1-1-16,2 0-1 16,0 0-1-16,5 0 1 0,2 0 0 15,5 0 0-15,9 0 0 0,6 0 0 16,4 1 1-16,0 1-1 0,-6 0 0 15,-2-1 0-15,1 0-1 0,1 0 1 16,2 0 0-16,-1 2 1 0,4-1 0 16,-1 1-1-16,1 0 1 0,-2-1 0 15,3-1 2-15,-2 2 0 0,4-1-3 16,2 0 1-16,1 0 0 0,3 0 9 16,1-1 6-16,3-1 2 0,0 0-4 15,2 0 1-15,0-1-1 0,2-1-5 16,2 1-1-16,3-1-4 0,0 1-2 15,0-2 0-15,0-1-1 0,-1 0 1 16,3 1 8-16,-1-2-5 0,4 2 0 16,2 0 7-16,-2 0 4 0,6 1 2 15,-3-1-3-15,4 2 4 0,0-4-11 16,2 1 12-16,-1-1-18 0,0-1-2 16,-2 1-1-16,0-1 0 0,0-1 1 15,2 1 2-15,1 0-1 0,-1-2 0 16,0 0 2-16,-2 0 4 0,-1 0 2 15,0 1 4-15,5-1 0 0,-1 1-1 16,1 0 0-16,-1 0-3 0,-1 1 0 16,2-1-8-16,1 1-1 0,2-1 1 15,0 2-2-15,-2-1 1 0,1 1 0 16,-1 1 1-16,1-1 0 16,3 0-1-16,0-1 2 0,0 0 0 15,-3 1 1-15,1 0-3 0,0-1 0 16,4 1 0-16,3-1 4 0,0 1-3 15,-2-1-1-15,0 2 0 0,0 1-1 16,-1 0 0-16,0 2-2 0,1-2 2 16,-1 2 1-16,-2-2 2 0,0 1 2 15,-1 1 8-15,-1-2-1 0,-3 2-3 16,0 0 10-16,-3-1 0 0,0 1-1 16,1-1-10-16,-1 1-4 0,-1-1-3 15,-4 0-1-15,0-2-7 0,-2-1-16 16,-1 2-2-16,0 2 10 0,1-1 13 15,-2-1 1-15,-1 0 2 0,-2 0 0 16,0 0 1-16,0 1 1 0,2 0 0 16,1 0 2-16,-1 1 2 0,1 0-2 15,-3 1-4-15,-3 0 1 0,0 0-1 16,-1-1 0-16,-1 1 0 0,-1 0 0 16,-3-1 1-16,-3 0 2 0,-4-1 2 15,-3 2 6-15,-5-2-2 16,-5-1-1-16,-2 0 2 0,-4 1-9 15,-3-1 2-15,-3 0-3 0,-7 1-2 16,-9 0-17-16,-4-1-3 0,-2 1-15 16,0-3-24-16,2-1-37 0,1-8-55 15,-6 1-103-15,-6-1-256 0</inkml:trace>
  <inkml:trace contextRef="#ctx0" brushRef="#br0" timeOffset="-107185.12">14323 14526 3 0,'0'0'103'0,"0"0"-45"0,0 0-2 0,0 0 31 0,-3-1-6 0,3-1-10 15,0-1 2-15,0 1-5 0,0-3-6 32,3 2 1-32,-3-3-12 0,4 1-10 15,-2 1-1-15,1-1-7 0,2-1-1 16,0 0-5-16,2 0-5 0,0 0-7 0,1 2 1 0,-1-1-15 0,1 2 0 31,-1-1 0-31,1 4 0 0,-1 0 2 16,1 1 2-16,0 6-1 0,2 1 0 15,0 4 1-15,0 3 8 0,0 4-10 16,1 1 6-16,-2 2-6 0,-2 0 0 16,0 0 0-16,-1 2-2 0,0-2 1 15,-1-1 0-15,-1-4 0 0,-2 1 1 16,0-4-3-16,-1-3 2 0,-1-2 0 15,0-4 1-15,-1-1-3 0,1-3 3 16,-2-1 6-16,2 0 6 0,-1-3 10 16,0-4-2-16,-3-4-7 0,1-5-14 15,1-4-1-15,2-2 1 0,0-3 4 16,3 2-2-16,3 0 2 0,-1-1 1 16,3 4 1-16,2 2-1 0,-1 0-2 15,2 2-3-15,0 2-2 0,0 3-2 16,-3 3 1-16,3 1-1 0,-1 3-1 15,-1 0 1-15,1 3 1 16,1 1-1-16,-2 2 0 0,4 6-2 16,0 2 1-16,-1 3-1 0,0 2 1 15,1 2 0-15,-3 2-1 0,1-2 1 16,-2 2 0-16,0-4-2 0,-2 2 0 16,1-3-2-16,-2 0-3 0,-2-4-3 15,-1 1 4-15,0-4-2 0,1-3 0 16,-3 0 7-16,-1-3 4 0,0-1 2 15,0 0 10-15,0 0 6 0,0-4 16 16,0-1-7-16,0-7-14 0,0-1-7 16,0-4 1-16,0-2-4 0,3-1 1 15,3 0-2-15,0-2-1 0,1 2-1 16,1-1 0-16,3 4 0 16,-1-1-1-16,-1 3 1 0,3 1 1 15,1 2-1-15,-2 2 0 0,2 2-1 16,-2 2-1-16,2 2 1 0,-2 2 1 15,-2 1 0-15,2 1 1 0,-3 2 0 16,2 4-1-16,0 6 1 0,-1 2 2 16,-1 3 4-16,-1 4-2 0,0 0-2 15,-3 1 2-15,1 1-4 0,0-2 1 16,-2 1-2-16,0-2-2 0,0-2-5 16,-2 0-8-16,2-3-15 0,0-2-20 15,-1-4-27-15,-1-2-44 0,0-2-53 16,2-5-50-16,-1 0-71 15</inkml:trace>
  <inkml:trace contextRef="#ctx0" brushRef="#br0" timeOffset="-106698.58">15247 14526 156 0,'0'0'130'16,"0"0"-73"-16,1 0 17 0,0 0-8 16,5 1-7-16,-1 2 26 0,0 0-3 15,4-1-20-15,1 2-6 0,1-1 3 16,1 1-13-16,4-2 3 0,-1 2-1 16,6-2-16-16,1-2-10 0,0 0-9 15,3 0-10-15,1-3-1 0,1-1 0 16,0-1 0-16,0 2-1 0,-1-2-1 15,-3 3 1-15,-1-3-1 0,-2 3 3 16,-6-3 0-16,-2 2-1 0,-4-1 4 16,-3 1 3-16,-4 0 1 0,-1 0-10 15,0-1-7-15,-1 2-10 0,-6-1 2 16,-3 1-13-16,-4 2-10 0,-5 3-14 16,1 3 26-16,-4 5 8 0,-1 3 1 15,0 2-6-15,1 3 1 0,1 2-2 16,2 0 7-16,1 0 10 0,2 1 7 15,3 0 0-15,3-2 5 0,1 1 14 16,4-2 11-16,3 0 8 0,2-3 2 16,2-1 1-16,5-1-3 15,3-3-4-15,2-2-13 0,4-3-7 16,2-3-14-16,3-3-20 0,1 0-48 16,2-3-45-16,13-8-45 0,-7 3-96 15,-1-4-95-15</inkml:trace>
  <inkml:trace contextRef="#ctx0" brushRef="#br0" timeOffset="-105634.5">16061 14570 129 0,'0'0'120'0,"0"0"-31"0,0 0 20 16,0 0-9-16,12-22-2 0,-11 15-22 16,1 3-3-16,-2-1-16 0,0 0-10 15,0 0 0-15,0 1 10 16,0-2-8-16,0 1-6 0,0 0-6 0,0 1-5 16,-2 0-7-16,0 1-4 0,0-2-5 15,-1 2-10-15,-1-3-1 0,0 2-5 16,-2 1 0-16,-3 1-6 0,-1 0-3 15,1 2-5-15,-5 0-8 0,1 6-8 16,-3 4 1-16,0 0 2 0,-1 5 9 16,2 3-11-16,0-1-6 0,2 3 8 15,3 0-9-15,4 0 13 0,0 1 9 16,5-3 6-16,1 1 6 16,1-3 1-16,5 1 1 0,0-2 2 15,4-2 5-15,1-3 8 0,1-1 12 16,-1-4-4-16,0-1 2 0,1-4-1 15,-1 0 5-15,1-4 8 0,-2-4-12 16,2 1-8-16,-2-4-6 0,0-1 2 16,0-2-5-16,-2-3-4 0,2 1-4 15,-3-4-2-15,0 3-4 0,-2-2-1 16,1 2-2-16,-2 2-8 0,0 2 2 16,-1-1 3-16,-1 3 6 0,0 3-6 15,0-1 0-15,0 2-11 0,-1 1-19 16,-1 1 41-16,0 3 1 0,0 2-3 15,0 0-25-15,0 3 17 0,-3 6-7 16,1 1 15-16,0 4 3 0,1 1-1 16,0 3 1-16,1 0 0 0,0 3 0 15,1-1 3-15,2 1-5 0,1-2 4 16,0-2-1-16,0 1 1 0,4-6 1 16,-2-1 5-16,-1-4-6 0,1-3 1 15,1-3 10-15,-2-1 17 0,2-6 7 16,1-3-10-16,-1-3-15 0,2-3-1 15,-1-3-8-15,2 1-2 0,-1-2-1 16,2-1-4-16,0 3 1 0,-1-2-2 16,1 3 3-16,-1-1 0 0,-2 3-1 15,2 1 2-15,-2 2-1 0,-1-1-5 16,-1 5 2-16,2 0 3 16,-3 4-2-16,-1-1-2 0,1 4-1 15,1 0 1-15,1 5-5 16,0 3 5-16,2 5 6 0,-1 2 0 15,1 3 4-15,1 2-2 0,-2-2 0 16,3 3-1-16,-3-2 2 0,-1-3-2 16,0 2 1-16,0-6-1 0,-2 0 1 15,-1-4 5-15,-1-2 1 0,-1-3 3 16,-1-2 4-16,0-1 23 0,2-4 18 16,0-3-18-16,2-3-17 15,0-3-7-15,2-6-5 0,2-1-2 16,1-3 0-16,1-1-3 0,0-2-1 15,0 2-1-15,2 1 1 0,-1 3-2 16,2 5-1-16,-2 1-2 0,1 4 0 16,-2 3-1-16,0 3-2 0,-1 2 5 15,-1 2 0-15,-1 2 2 0,1 5 0 16,1 5 1-16,0 3 1 0,-2 4 2 16,3 2 0-16,-1 2 0 0,-2 2 0 15,0 0-5-15,2 0 0 0,-2-3 0 16,2 0-1-16,-1-1-3 0,-1-2-10 15,-1-2-3-15,-1-3-9 0,0-2-5 16,-3-4-12-16,-1-3-21 0,-1-2-39 16,-1-3-31-16,0 0-37 0,-4-4-118 15,0-1-123-15</inkml:trace>
  <inkml:trace contextRef="#ctx0" brushRef="#br0" timeOffset="-104815.28">17740 14457 113 0,'0'0'156'0,"0"0"-22"16,3 0-16-16,0 0-25 0,0 0-11 16,-1-3-6-16,1 0-2 0,0 2-18 15,0-2-12-15,0 0-7 0,-1 2 5 16,-1-1-13-16,1 2-1 0,-1-1-3 15,-1 1 1 1,0 0-4-16,0 0-7 0,-1 0-7 0,-3 0 0 16,-3 2-8-16,-3 1 0 0,-4 2-3 15,0 2 0-15,-2 0-19 0,2 1-1 16,-3 2-1-16,3-1 1 0,-1 0 7 16,3 1-3-16,1-1 5 0,4-1-7 15,2-1 5-15,2 0-3 0,2 1 8 16,1 1 6-16,3-2 5 0,3 0 8 15,3-2 12-15,3 2 17 0,1-1-2 16,4 1-5-16,0 0-4 0,1 0-5 16,0-1 0-16,0 0-2 0,1 1 8 15,-2 0 6-15,3 0-2 0,-1 1-3 16,-2-1-4-16,1 0-9 0,-3 1-7 16,-1 1-3-16,-3 1-1 15,-2 0-3-15,-1 1 5 0,-3-1 4 16,-2 1 4-16,-3-1 2 0,-3 2 2 15,-4-2 9-15,-3 1-7 0,-3-3-7 16,-4 3-4-16,0-4-4 0,-4-3-5 16,0 0-2-16,2-2-17 0,-2-1-17 15,0-1-20-15,3 0-14 0,0-1-24 16,2-1-9-16,1-3-22 0,3 2-22 16,1-3-32-16,6-5-27 0,3 4-41 15,2-1 51-15</inkml:trace>
  <inkml:trace contextRef="#ctx0" brushRef="#br0" timeOffset="-103733.21">18190 14589 54 0,'0'0'233'15,"0"0"-96"-15,0 0-35 0,0 0-40 16,-1-12-8-16,0 11-6 0,1-1 15 16,0-2 1-16,0 3-1 15,0-1-7 1,0 1-3-16,0-1-2 0,0 0-15 0,0 2 2 0,0-1-3 0,0 0 0 16,0 0-7-16,0-3-1 0,0 3-1 15,0-4 4-15,-1 1-4 0,0 0-8 16,0-2 2-16,-1 1-9 0,1-1-4 15,-3 0-6-15,0-1-1 16,-1-1-3-16,-3 2-2 0,0 0-5 0,-2 1-9 16,-2 3-42-16,-2 1 1 15,-3 1 14-15,-2 3-22 0,0 4 9 16,0 5-4-16,1 1 12 0,2 1 8 16,3 1 16-16,2 0 16 0,4 0 2 15,3 2 9-15,4-2 3 0,0-1 5 16,6-1 10-16,3-3 7 0,4-1 0 15,-1-3-1-15,3-2-2 0,0-3-10 16,1-1 4-16,0 0 0 0,2-6 0 16,-1 0 8-16,0-2 6 15,-2 0 5-15,2 0-7 0,0 0-8 16,-3 1-3-16,0 0-7 0,-1 0 3 16,-3 1 9-16,-3 2 3 0,0 2-4 15,-4 1-8-15,-2 1-9 0,0 0-4 16,-1 0-1-16,0 0-6 0,-2 2-16 15,-2 4-3-15,-3 4 25 0,0 6 0 16,-1 1 0-16,-1 4-8 0,0 2-2 16,2 3 1-16,1 0 1 0,0 1 1 15,2-3 8-15,0 1 0 0,3-3 0 16,1-3 1-16,0-3 1 0,1-2-2 16,4-5 2-16,1-2 1 0,2-3 10 15,1-4 14-15,4 0-1 16,1-7-11-1,2-4-10-15,0-2-1 0,1-3-1 0,-2-5 1 0,2-5-1 16,0-9 2-16,5-6 6 0,-3 4 0 16,-4 7-4-16,-3 8 5 0,-4 5-3 15,1 1-5-15,2-4-2 0,-3 5-1 16,-1 1 1-16,-2 1 1 0,-1 5-2 16,0 1 0-16,-3 4 0 0,1 0 2 15,-1 3-3-15,-1 3-11 0,0 4-12 16,0 5 22-16,1 5 1 0,0 2 0 15,0 2-3-15,0-1-1 0,1 0 4 16,1-1-1-16,0-2 1 0,1-1 0 16,1-4 1-16,1 0 0 0,0-5 2 15,0-2 3-15,1-3 3 0,1-2 6 16,2 0 5-16,0-6 1 16,1-1-3-1,2-2-4-15,-2-3-2 0,3-1-2 0,0-2-3 0,0-2-3 16,-1-2-1-1,0 1-3-15,0 3 1 0,-3 0-1 16,-1 5 0-16,1-1 0 0,-3 3-2 16,-1 0 2-16,-1 1-4 0,-1 2-1 15,-3 4-2-15,-1 1-2 0,0 0-3 16,0 4-12-16,0 6-1 0,-1 2 24 16,-3 2 1-16,3 3 0 0,-1 3 0 15,1 0 0-15,1 0 2 0,0-2 2 16,0 1 6-16,0-3 0 0,3-2-2 15,0-2-3-15,0-4-2 0,2-1-3 16,-1-6-8-16,2 0-10 0,1-1-11 16,2-2-21-16,2-4-44 0,2-1-23 15,3-1-23-15,-2 1-6 0,11-7-72 16,-4 1-91-16</inkml:trace>
  <inkml:trace contextRef="#ctx0" brushRef="#br0" timeOffset="-102776.78">18993 14608 92 0,'1'-3'151'0,"0"0"-15"16,0-1-15-16,-1 1-33 0,0 0-11 16,0 1-2-16,0 2-34 0,0-1-10 15,-2 0-8-15,2 1-2 0,-1 0-4 16,1 0 2-16,0 0 9 0,-1-1 10 16,1 1 6-16,-1 0-6 0,0-3-6 15,-1 2-10-15,0-2 0 16,-1-2-2-16,-1-1-4 0,-1 0-6 15,-1 0-8-15,0-2-2 0,-1 1-1 16,0 2-2-16,-2 0 0 0,1 1 0 16,-1 3 2-16,0 0-2 0,0 1 1 15,0 3-2-15,0 4 0 0,-1 4 3 16,2 2 0-16,1 2-1 0,0 0 1 16,1 4-2-16,2-1-2 0,2 2-1 15,1 0 3-15,1 0 2 0,1 0 1 16,3-4 5-16,0 0 0 0,2-4-1 15,-1-1 1-15,0-4-1 0,1-4 2 16,1-2 3-16,0-1 3 0,0-1-3 16,1-4-1-16,0-2 3 0,1-1 5 15,-1 0-6-15,1-2-2 0,-1-2-3 16,0-1 0-16,0-1 6 16,-1 0 6-16,-1 1-1 0,1 0-5 15,0 1 0-15,-2 0-3 0,0 1-2 16,-1 2-4-16,0 2 3 0,0 0 4 15,-3 4 0-15,1-1 0 0,-1 3-3 16,-1 1 1-16,1 0-7 0,-1 0-2 16,0 0-2-16,0 0-8 0,0 2-13 15,-1 4-1-15,-2 3 23 0,2 3 3 16,-1 2 0-16,1 1 0 0,1 3-1 16,-1-3 0-16,1 2 0 0,0 0 0 15,4-2 0-15,1 0 0 0,-1-2 1 16,1-4 2-16,0 1 0 0,3-3-1 15,-2-4 3-15,0 1 3 0,2-3 1 16,1-1 2-16,0 0 3 0,1-3-2 16,1 0-3-16,0-3-1 0,0-1-2 15,-2-3 2-15,2-2-4 0,0-4 0 16,0-2-3-16,0 2 0 0,-1-2-1 16,0 2-1-16,0 1 2 0,0 0-2 15,-2 2 1-15,2 1 0 0,-3-1 1 16,0 5 2-16,-1 1 1 0,-1 1-1 15,0 2 1-15,-1 0 0 0,-1 3-2 16,0-2-1-16,-1 1 0 0,-1 1-4 16,3 1-1-16,0 1 1 0,3 4-5 15,0 3 4 1,2 5-3-16,0 2-1 0,2 5 2 0,-2 1 1 0,-1 2 5 16,2 2-1-16,-2-2-1 0,-1 0-5 15,-1 0-4-15,-1-5 0 0,-1 0-7 16,-1-3 0-16,-3-3-3 15,0-3-5-15,-3-2-12 0,-4-3-10 16,1-2-7-16,-2-2 3 0,1 0 52 16,0-5 1-16,0-2 41 0,3-2 5 15,0-3-17-15,2-2 1 0,0-5-12 16,2 0-4-16,1-1 0 0,3 0 0 16,2 1 2-16,2 2-1 0,3-1 1 15,0 3-15-15,-1 1-1 16,2 0-5-16,-1 1-20 0,2 4-21 15,-2-2-28-15,1 3-29 0,1 1-18 16,4-1-99-16,-2 1-91 0</inkml:trace>
  <inkml:trace contextRef="#ctx0" brushRef="#br0" timeOffset="-102366.48">19544 14574 248 0,'0'2'149'0,"0"-1"-38"16,1 2 33-16,2 0-79 0,0-3-19 16,0 1-9-16,0 2-12 0,1-3 1 15,1 1 3-15,0-1 4 0,1 0 2 16,2 0-4-16,1 0 3 0,1-4-7 16,1 2-9-16,0-3-4 0,1 1-3 15,1-2-8-15,0-1 0 0,0-2-2 16,0-1 0-16,-3 1 3 0,-2-2-3 15,-1 3-1-15,-2 1 0 16,-3 1-1-16,-2 3-1 0,-3 1-13 16,-6 2-10-16,-3 0-14 0,-6 4 6 15,-1 6 9-15,-3 4 3 0,0 3 6 16,-1 4 9-16,3 0 1 0,1 1 5 16,4 0 7-16,3 0 23 0,5-3 18 15,3 0 11-15,3-3-1 0,1-2 0 16,5-1-4-16,2-5-8 0,3 0-7 15,1-2-14-15,4-2-8 0,0-2-8 16,5-2-9-16,1 0-9 0,2 0-26 16,3 0-48-16,12-4-74 0,-7 2-97 15,-4-3-237-15</inkml:trace>
  <inkml:trace contextRef="#ctx0" brushRef="#br0" timeOffset="-101351.15">21026 14693 81 0,'0'0'130'0,"0"0"21"0,0 0-15 15,0 0-12-15,0 0-45 0,0 0-16 16,0 0-15-16,0 0-10 0,0 0-6 15,2 0 2 1,2 0 16-16,1 1 4 0,3 0-1 0,-1 0-12 0,3 2-1 16,1-1 1-16,2-1-1 0,0 0-3 15,2 1-4-15,1-1-27 0,-1-1 27 16,-2 0-6-16,1 0-5 0,-1-2-4 16,-1 0-4-1,-2 0 1-15,0-2 0 0,-3 2-3 0,0-1-11 0,-4 0 6 16,-1 0 2-1,-2-2-1-15,0-1-8 0,-2-1-6 0,-2 0-8 0,-4 0-5 16,-1 0 2-16,-4 0-3 0,-2 1-9 16,-2 3 5-16,-3 3 13 0,-1 0-1 15,-2 6-2-15,0 2-12 16,-2 3-3-16,0 3 4 0,1 3 8 16,3 0 12-16,1 2 2 0,4 0 3 15,3-1 0-15,4 2 1 16,4-1 1-16,4-3 5 0,1 2 7 0,6-2 7 15,3-2 1-15,3-1 0 0,3-1-7 16,3-3-3-16,0-2-3 0,3-2-6 16,1-3-3-16,0-1-20 0,1-1-20 15,1-5-25-15,0 0-36 0,0-4-77 16,4-6-68-16,-4 3-116 0</inkml:trace>
  <inkml:trace contextRef="#ctx0" brushRef="#br0" timeOffset="-100898.11">21280 14654 397 0,'0'0'137'15,"0"0"-83"-15,0 0 13 0,34-17-29 16,-23 12-6-16,1 2-11 0,1-1-4 15,0 4-11-15,0-1-6 0,3 1 2 16,-3 1 4-16,4 6 12 0,-1 1 9 16,1 7-11-16,0 3-6 0,0 4-6 15,0 3 1-15,-3 1 0 0,0 1 1 16,-2 1-3-16,-1-1-3 0,-2-2-1 16,-4-4-6-16,-2-4-8 0,-3-2-5 15,0-2-8-15,-4-5-5 0,-4-1-11 16,0-3 0-16,-2-4 0 0,-3 0-8 15,2-6 32-15,0-2 20 0,-1-3 50 16,3 0 43-16,2-4-21 0,2-2-8 16,3-2-7-16,2-2-10 0,2-1-12 15,5 1 5-15,3 0 5 0,4 1 0 16,3 1-11-16,3 1-4 0,2 3-8 16,0 1-10-16,2 2-10 0,0 2-2 15,-1 0-9-15,-2 1-19 16,0 3-17-16,-1 2-25 0,-1 0-38 15,-1 1-33-15,0 0-23 0,4 3-58 16,-2 0-8-16</inkml:trace>
  <inkml:trace contextRef="#ctx0" brushRef="#br0" timeOffset="-100425.06">21813 14625 237 0,'0'0'186'0,"0"0"-136"16,0 0 49-16,0 0-29 0,0 0-30 16,18-27-5-16,-11 23 1 0,1-1 8 15,-1 0-21-15,1 3-12 0,-2-1-3 16,4 0-7-16,-2 3 1 0,2 0-2 15,0 1 1-15,0 5 0 0,0 1 6 16,2 4-3-16,0 4 4 0,-2 3 0 16,3 6-5-16,-2 0 1 0,-1 3 0 15,-1 0-2-15,-2-1-2 0,-1-3 4 16,-2-1-4-16,0-3-9 0,-1-3-46 16,-2-3 44-16,-1-5 11 15,-3-3-17-15,-2-3 10 0,-2-2 2 16,-2 0-1-16,0-6 6 0,0-1 13 15,-1-2 31-15,2-3 12 0,0-2 1 16,4-1-16-16,1-4 0 0,3 1-3 16,0-1-3-16,6 2-1 0,3 0-1 15,3 2-3-15,2 2-11 0,4 1-5 16,3 2-9-16,0 1-5 16,3-1-6-16,0 2-39 0,1 2-35 15,1 3-21-15,0 1-39 0,11-1-55 0,-6 3-111 16,-4 0-8-16</inkml:trace>
  <inkml:trace contextRef="#ctx0" brushRef="#br0" timeOffset="-100034.5">22485 14675 302 0,'0'0'206'15,"0"0"-70"-15,0 0-42 0,0 0-51 16,0 0-12-16,20-17-13 0,-17 10 0 15,-1 0 8-15,-1 0-4 0,0 0 4 16,-1 2-6-16,0 0 0 0,-3 2-10 16,0-2-10-16,-2 3-2 0,-1-2-9 15,-4 2-6-15,-1 2-3 0,-1 0 5 16,-3 1 4-16,0 5-11 0,-1 2-4 16,0 4 5-16,0 2-5 15,2 2 2-15,1 3 3 0,2 2 13 0,4 0 8 16,3-2 15-16,1 0 9 0,5 0 23 15,4-4-1-15,3 0 7 0,4-3 5 16,3-3 5-16,2-3-8 0,2-2-11 16,3-3 1-16,1-1-1 0,-1-5-12 15,0 1-15-15,-1-6 4 0,-3 0 10 16,-1-5 0-16,-3-5-15 16,-2-2-16-16,-3-3-8 0,-1 2-22 15,-4 2-17-15,-5 3-17 0,0 3-10 16,-10 3-49-16,-1 4-42 0,-5 2-26 15,-13 4-12-15,5 2 18 0,2 0-66 16</inkml:trace>
  <inkml:trace contextRef="#ctx0" brushRef="#br0" timeOffset="-99485.09">22768 14645 364 0,'0'0'162'15,"0"0"-80"-15,0 0 39 0,26-34-56 16,-15 25-16-16,1-1-20 0,2 2-12 15,-1 3 9-15,1 0-8 0,-1 0 8 16,-1 2 8-16,1 1 0 0,-2 1-6 16,1 1-4-16,-2 0-6 0,0 5 0 15,1 0 0-15,-2 5-5 0,2 2 3 16,0 5-1-16,0 4 0 16,-2 5-1-16,0 1-2 0,1 1-1 0,-3 1-6 15,0-2-2-15,-1 1 0 16,-2-4-2-16,-2 1-1 0,-2-3-3 15,-1-2-38-15,-5-4 40 0,-1-2 1 16,-1-1-20-16,-2-5 9 0,-1-1 9 16,2-3 2-16,-1-4 6 0,1 0 3 15,4-1 21-15,1-5 14 0,1-1 7 16,2-5-3-16,1-3-21 0,4-3-6 16,2-2-9-16,5-1-7 0,2-1 0 15,1 2 1-15,3 2-2 0,3 0 3 16,1 3-4-16,2 2 2 0,2 2 0 15,-1 2-5-15,-1 1-1 0,2 3-3 16,-2 1-15-16,0 1-27 0,-1 0-29 16,0 2-48-16,7-4-53 0,-6 2-102 15,-2-3-203-15</inkml:trace>
  <inkml:trace contextRef="#ctx0" brushRef="#br0" timeOffset="-79154.65">555 15848 57 0,'0'0'54'0,"0"0"24"0,0 0 6 15,0 0-8-15,0 0-11 0,0 0-6 16,0 0 8-16,0 0-18 0,0 0 1 15,0 0-3-15,2 0-7 0,-1 0-2 16,2 0 0-16,-1-1-3 0,3-2 1 16,2-1 2-16,3-2-9 0,4-2-5 15,2-2-4-15,6-1-2 0,1-1-5 16,1-3-3-16,1 0-2 0,2 2-1 16,0-2-5-16,-2 2-2 0,0 0-1 15,-2 1 1-15,1 1-1 0,-3 0-1 16,0 3-29-16,-3-1-33 0,-2 1-22 15,-2 1-45-15,-2-3-42 0,-5 4-67 16,-3 2-17-16</inkml:trace>
  <inkml:trace contextRef="#ctx0" brushRef="#br0" timeOffset="-78810.97">744 15862 274 0,'0'0'102'0,"0"0"-20"0,0 0 33 0,0 0-32 16,0 0-16-16,0 0-15 0,8-11-51 15,-8 11 50-15,0 0 5 16,0 0-46-16,0 3-2 0,0 1-6 16,0 6-2-16,1 2 13 0,1 8-3 15,0 3 0-15,-1 4-3 0,0 2-4 16,0 2-3-16,-1-1-6 0,0 1-12 16,0-1-14-16,0-1-19 0,0-2-30 15,-2 0-27-15,-1 1-63 0,0-4-89 16</inkml:trace>
  <inkml:trace contextRef="#ctx0" brushRef="#br0" timeOffset="-78278.85">966 15627 321 0,'0'0'112'16,"0"0"-44"-16,0 0 39 0,0 0-23 16,0 0-37-16,0 0-25 0,0 0-16 15,5-22-6-15,-5 22-2 0,0 2-10 16,2 2-7-16,1 3 17 0,1 4 2 16,-1 4 6-16,0 6-2 0,-1 2 2 15,-2 12 0-15,0 7 0 0,0 8-4 16,-3 1-1-16,0-5-1 0,-1-4-6 15,2-7-4-15,-1-2-4 0,1-5-15 16,1-6 9-16,-1-6-9 0,2 0-5 16,-1 1 5-16,-1 2 7 0,0-1 8 15,1-3 6-15,0-7 5 0,1-2 3 16,0-3 0-16,0-3 24 0,0-2 41 16,1-5-6-16,0-5-36 0,3-5-13 15,1-6-2-15,2-3 4 0,2-4-2 16,1 2 2-16,0-1-4 0,1 4-7 15,2 1 7-15,-1 4 3 0,0 4-4 16,-2 3 2-16,0 1-1 0,0 3-2 16,-2 3-2-16,-1 2 2 0,0 4 1 15,2 0 9-15,-2 7-3 16,2 5 6-16,0 4 3 0,3 4 3 16,-3 2-4-16,-1 2-6 0,1-1-5 15,-4-1-5-15,1-1-3 0,-2 0-2 16,-1-2-10-16,0 0-23 0,-2-2-32 15,1-2-41-15,0-1-35 0,0 0-66 16,-2-3-67-16</inkml:trace>
  <inkml:trace contextRef="#ctx0" brushRef="#br0" timeOffset="-77840.56">1324 16064 154 0,'0'0'147'0,"0"0"-5"0,0 0-26 16,0 0-44-16,3-2-19 0,1 1-7 16,0-2-12-16,0 1-3 0,1 0-8 15,2 0-3-15,1 0-14 0,1-1-2 16,0 0 0-16,2 0-3 0,0-1 1 16,0 0 3-16,2 0-3 0,0 0-1 15,1-1 2-15,-1 1 1 16,0 0 0-16,2 0 8 0,-3-2 12 15,-1 1 8-15,-1-1-12 0,-1-1-7 16,-2 1-5-16,-3 0 3 0,0 0 4 16,-3 1 0-16,-1 0-8 0,-3-1-7 15,-5 1-5-15,-2 2-8 0,-4 1-3 16,-3 2 2-16,-4 2 10 0,0 6-3 16,-2 3 2-16,1 3-3 0,1 2 3 15,3 2 3-15,2 0 2 0,3 0 1 16,3-1 8-16,2 0 9 0,3-2 11 15,4-1-3-15,1-1 0 0,0 0-2 16,3-2 5-16,3-1 3 0,3-1 4 16,-1 0 2-16,3-3-8 0,1-2-12 15,1-2-4-15,2-1-13 0,-1-1-1 16,3 0-26-16,-1-3-31 0,2 0-26 16,1-1-45-16,11-3-60 0,-4 1-92 15,-3 1-179-15</inkml:trace>
  <inkml:trace contextRef="#ctx0" brushRef="#br0" timeOffset="-77383.63">2232 15788 275 0,'0'0'173'0,"0"0"-47"15,2-20-14-15,-1 13-12 0,1 3-29 16,-2 1-17-16,0 1-11 0,0 1-3 16,0 1-14-16,0 0-14 0,0 2-12 15,0 5 0-15,-3 5 0 0,0 5 32 16,-2 12 5-16,-1 11-15 0,-1 7-9 16,1 3-2-16,1-3-4 0,1-5-4 15,0-6-2-15,1-1 2 0,1 0-3 16,0-2-7-16,0-5-16 0,1-4-12 15,0-7-43-15,1 1 19 0,0-1-49 16,4 1-13-16,5 3-33 0,-3-9-82 16,1-3-19-16</inkml:trace>
  <inkml:trace contextRef="#ctx0" brushRef="#br0" timeOffset="-77102.16">2259 15855 376 0,'0'0'118'0,"0"0"4"16,0 0-4-16,0 0-36 15,0 0-23-15,11-40-12 0,-4 31 8 16,3 0-1-16,0 0-16 0,1 1-5 15,3 0-12-15,-1 2-12 0,2 1-6 16,-2 0-3-16,3 2 0 0,-1 1-2 16,2 1-2-16,0 1-16 0,2 0-35 15,0 0-2-15,1 3-16 0,1 2-37 16,-3 3-35-16,4 6-72 0,-5-1-60 16</inkml:trace>
  <inkml:trace contextRef="#ctx0" brushRef="#br0" timeOffset="-76886.02">2337 16070 610 0,'0'0'26'0,"0"0"-7"0,0 0 111 16,0 0-33-16,0 0-8 0,0 0 18 16,33 5-15-16,-17-5 1 0,1 0-27 15,3-3-28-15,-1-1-21 0,1 1-11 16,-1 1-6-16,1 0-4 0,-3 2-7 15,3 0-23-15,-1 0-32 0,1 0-37 16,2 2-27-16,-1 3-38 0,7 0-70 16,-4 1-110-16</inkml:trace>
  <inkml:trace contextRef="#ctx0" brushRef="#br0" timeOffset="-76227.3">3912 16089 271 0,'0'0'153'0,"0"0"-25"0,0 0-15 15,0 0-26-15,0 0-9 0,23-17-14 16,-20 14 2-16,-2 0-5 0,0 0-11 16,-1 1-8-16,0-1-13 0,-1 0-14 15,-4 2-14-15,-2-2-1 0,-4 2-21 16,-3 1-25-16,-4 0-20 0,0 2-10 16,-4 4 6-16,1 1 11 0,2 1-9 15,0 2 12-15,4 1 9 0,1-1 7 16,5-1 16-16,3 1 16 0,3-1 8 15,2 1 4-15,1-1 19 16,5-1 14-16,3 2 14 0,2-2 3 0,6 1 1 16,0-1-2-16,4-1-16 0,1 0-3 15,2 0 4-15,0 0-3 0,0 0 2 16,-1 0-1-16,-1 0-9 0,-1 1-4 16,-2-1-6-16,-2 1 1 0,-4 1-1 15,-2-2 1-15,-4 1-2 0,-3 0-2 16,-2 0 8-16,-1 3 5 0,-7-1-3 15,-4 0-6 1,-4 0-8-16,-4-2-10 0,-3-1-4 0,-4 0-31 0,-2-3-32 16,-1-1-17-16,-8-2-31 0,6 1-46 15,-15-2-45-15,10-3-86 0,10 0-5 16</inkml:trace>
  <inkml:trace contextRef="#ctx0" brushRef="#br0" timeOffset="-75778.79">4210 15762 403 0,'0'0'135'0,"0"0"-56"0,0 0 21 0,0 0-53 16,10-18-22-16,-8 18-9 16,0 0-9-16,1 2-7 0,1 6 1 15,-1 5 14-15,0 6-5 0,0 4-2 16,0 5 0-16,-1 8-2 0,-1 8 2 16,0 7-1-16,1 0-1 0,-1-4-4 15,0-5-2-15,-1-5 4 16,0-3-4-16,-1-5 2 0,-1-6 2 15,1-4 10-15,-1-1 6 0,0 1 2 16,1 1 3-16,-1 2-2 0,1-4-4 16,1-4-4-16,0-2 5 0,0-5-2 15,0 0 6-15,0-4 0 0,1 0 2 16,2-2 3-16,0-1 4 0,2 0-1 16,2 0-12-16,2 0-8 0,1 0-6 15,4-1-6-15,-1-2-12 0,3-1-22 16,1 1-17-16,0-3-18 0,1 2-25 15,-1-1-27-15,2-5-52 0,-3 3-102 16,-3 1-118-16</inkml:trace>
  <inkml:trace contextRef="#ctx0" brushRef="#br0" timeOffset="-75589.67">4202 16184 630 0,'0'0'99'0,"0"0"-86"0,33 0 151 16,-11 0-89-16,1-3-17 0,4 1-42 15,0-2-12-15,1-1-4 0,1 1-4 16,0-1-26-16,2 3-29 0,0-1-30 16,5 2-48-16,7 1-26 0,-5 0-75 15,-7 0-26-15</inkml:trace>
  <inkml:trace contextRef="#ctx0" brushRef="#br0" timeOffset="-75319.52">4834 16176 170 0,'0'0'144'16,"0"0"-58"-16,0 0 54 0,0 0-63 16,0 0-1-16,0 0-21 0,0 0-28 15,0 0 10-15,0-10-5 0,0 10 1 16,0-2 2-1,0 1 2-15,0 1-3 0,0-1-4 16,0-1-12-16,0 1-3 0,-2-3-4 0,-1 0-11 0,-1-2 0 16,-1-1-15-16,-2 0-11 0,-2 1-18 15,-1 1-8-15,-2 0-6 0,-2 3 1 16,0 0 7 0,-3 2-4-16,1 2-1 0,-2 3-15 0,-3 6-33 15,4 1-84-15,-5 11 17 16</inkml:trace>
  <inkml:trace contextRef="#ctx0" brushRef="#br0" timeOffset="-75006.76">4648 16361 39 0,'0'0'68'0,"0"0"-33"0,34 23-7 15,-20-20 28-15,-1-3 27 0,0-1 21 16,-2-6 3-16,2-3-38 0,0-4-34 16,-1 0-14-16,1-4 1 0,-1-3-15 15,0-1-3-15,-2-2-4 0,0-2-4 16,-2 4 4-16,1 1 0 0,-4 4 6 15,0 5 0-15,-2 2-6 0,-1 5-2 16,-2 0-5-16,0 5-4 16,0 0-5-16,-5 3-14 0,-2 3 20 15,1 2 6-15,-3 3 4 0,1 3-3 16,2 3 0-16,0 1 3 0,-2 0 4 16,4-1 27-16,1 2 19 0,1-2 6 15,2-1 8-15,0 0 3 0,4-4-2 16,4-1-10-16,2-3-21 0,2-2-15 15,3-2-9-15,0-2-10 0,3-2 0 16,-1-3-18-16,1-3-22 0,1-1-9 16,1-2-29-16,0-2-48 0,6-14-73 15,-6 3-96-15</inkml:trace>
  <inkml:trace contextRef="#ctx0" brushRef="#br0" timeOffset="-74661.32">5101 15818 408 0,'0'0'143'16,"0"0"-91"-16,0 0 18 0,0 0-66 16,0 0-1-16,0 0 3 0,10 23-3 15,-8-9 3-15,-2 6-2 0,0 3 4 16,0 10 15-16,-2 7 22 0,-2 8 6 15,0 1 5-15,-1-4 1 0,2-3-9 16,1-9-2-16,0-5-4 0,1-4-20 16,0-8-13-16,1 3-3 0,0 0-4 15,0 3 0 1,0-1 3-16,3-3 7 0,-1-4 4 16,2-3-8-16,1-2-1 0,1-3 0 0,2-1-7 15,5-4-3-15,-2-1-19 0,3 0-35 16,-1-3-38-16,1-1-13 0,-1-1-57 15,-1-8-88-15,-1 2-65 0</inkml:trace>
  <inkml:trace contextRef="#ctx0" brushRef="#br0" timeOffset="-74348.02">5043 16236 454 0,'0'0'167'0,"0"0"-50"0,33-7 13 15,-14 1-42-15,-1 1-22 0,7-2-30 16,-3 0-14-16,1 0-9 0,-2 0-6 16,0 0 13-16,-1 1 13 0,-4 0-2 15,0 1-8-15,-2 2-6 16,-1-1-7-16,-2 2-5 0,-3 0-4 16,0 2-1-16,-2-1-4 0,-1 1-4 15,-1 1 1-15,-1 4 2 0,1 5-1 16,-1 4 3-16,-2 3 3 0,0 5 2 15,-1 0 2-15,0 3 1 0,0-1 6 16,0 2-10-16,0-2 0 0,0-2-1 16,0-1-13-16,0-2-32 0,0-1-3 15,0-4-45-15,0-3-17 16,0-1-40-16,0-6-71 0,3-1-139 0</inkml:trace>
  <inkml:trace contextRef="#ctx0" brushRef="#br0" timeOffset="-74191.42">5368 16054 950 0,'0'0'105'0,"0"0"-37"16,0 0-29-16,0 0-39 0,0 0-52 16,0 0-49-16,1-24-27 0,6 17-60 15,0 3-98-15,0 1-32 16</inkml:trace>
  <inkml:trace contextRef="#ctx0" brushRef="#br0" timeOffset="-73768.18">5713 16112 554 0,'0'0'125'0,"0"0"-24"0,0 0-41 15,0 0-20-15,0 0-40 0,6-37-1 16,-9 30-15-16,-2 0-12 0,-4 2-39 16,-1 3-7-16,-3 0 23 0,-2 2 19 15,-1 2 1-15,-3 3-25 0,2 1-49 16,0 2 26-16,0 1-7 16,2 0 5-16,2 1 36 15,0 0 16-15,5 1 29 16,2 1 10-16,4-1 22 0,2 1 27 0,2-1 46 15,6 1 18-15,2-2 0 16,4 1-45-16,1-3-13 0,1 2-21 0,0-1-18 0,0-1-2 16,-1-1 7-16,0 0 16 0,-1-1-2 15,0 2-10-15,-2-1-7 0,0 0-12 16,0 0-9-16,-2-1 2 0,-3 1-5 16,-1-3 2-1,-3 2-1-15,-1-1 1 0,-2 1 4 0,0-1 1 0,-3-1-4 16,-5 1-7-1,0-2 0-15,-4 1-7 0,-3-3-10 0,-1-1-23 0,-3 0-40 16,-1 0-34-16,-11-6-54 16,6-1-115-16</inkml:trace>
  <inkml:trace contextRef="#ctx0" brushRef="#br0" timeOffset="-73343.85">5958 15736 744 0,'0'0'143'0,"0"0"-104"0,0 0 51 16,0 0-68-16,0 0-9 0,35-27-2 15,-28 27-8-15,-2 4-3 0,2 7 0 0,-2 5 5 0,-1 5 7 0,-3 6-4 16,0 8 6-16,-1 11 1 16,-3 8-2-16,-1 0-5 0,1-4-1 31,-1-6-4-31,3-7 0 0,-2 0 6 16,1-2 4-16,0-3 8 0,1-4-2 15,0-6 16-15,1-5 7 0,0-3 0 0,0 0-2 0,2 2-8 0,1-3-6 16,1-2-8-16,2-3-7 0,0-1 0 31,1-1 0-31,1-2-6 0,3-1-5 16,0-2 0-16,0 0-11 0,5 1-11 15,0-2-9-15,1 0-11 0,2-3-21 16,-1-1-34-16,0-2-39 0,3-4-61 16,-4 2-111-16,-5 1-145 0</inkml:trace>
  <inkml:trace contextRef="#ctx0" brushRef="#br0" timeOffset="-72992.57">5986 16173 716 0,'0'0'127'0,"0"0"-14"0,0 0-4 15,40-7-56-15,-22 4-28 0,2-1-14 16,0 0-4-16,2-1-4 0,0 0 1 15,2 2 1-15,-1-1 6 0,-1 2 2 16,-1 0 1-16,2 1-6 0,-3 0 0 16,-1 0-6-16,-2 1 1 0,-2 0-3 15,-1 0-2-15,-4 0 1 0,-1 1-1 16,-2 3-3-16,-1 2-2 0,-3 2 7 16,0 4 2-16,-2 2 7 0,-1 4 3 15,0 1 1-15,0 2-2 16,-2 1-5-16,-1 0-2 0,1-1-3 15,0 0 3-15,-1-1-4 0,1-5 0 16,-1 0-10-16,0-2-22 0,3-2-19 16,0-3-53-16,0-4-35 0,0-6-73 15,0-5-179-15</inkml:trace>
  <inkml:trace contextRef="#ctx0" brushRef="#br0" timeOffset="-72872.59">6395 15968 903 0,'0'0'64'0,"0"0"-10"0,0 0-50 16,0 0-4-16,7-38-69 15,-3 30-47-15,8 1-68 0,-3 4-136 16</inkml:trace>
  <inkml:trace contextRef="#ctx0" brushRef="#br0" timeOffset="-72512.4">6926 16051 641 0,'0'0'56'0,"0"0"-56"16,0 0 134-16,0 0-110 0,0 0-14 15,-16-36-3-15,4 33-7 0,-1 3 2 16,-4 4 1-16,-2 3 2 0,-3 6 1 15,-2 2 0-15,-1 3-6 0,1 6 2 16,-2 0-1-16,4 2 1 0,5 0 4 16,3-1 6-16,4-4 8 0,4 0-5 15,0-4 11-15,4-1-13 0,2-4 0 16,0-1 13-16,2-4 15 0,6 0 16 16,1-3 3-16,4-2-4 0,5-1-9 15,2-1-24-15,3-4-8 0,3 0-12 16,6-1-3-16,9 0-20 0,4 1-36 15,3 1-11-15,-6 3-32 0,-9 0-52 16,-6 0-57-16,-9 0-96 0,-3 0-111 16</inkml:trace>
  <inkml:trace contextRef="#ctx0" brushRef="#br0" timeOffset="-71255.48">4705 16188 81 0,'0'-1'124'0,"1"0"-78"0,0-1 23 15,0 1-8-15,1-1 6 0,0 0 20 16,-1 0-33-16,4-1-13 0,-1-1-7 15,-1 1 3-15,0 0 11 0,1 0 7 16,-1 1-2 0,-1-1-13-16,-1 2 0 0,1 1-7 0,-2-1 0 0,0 0-1 15,0 1 3-15,0 0-5 0,1 0-11 16,-1 0-1-16,0 0 1 0,0 0 3 16,0 0 2-16,0 0-12 15,0-1 0-15,-1 1-5 0,-1 0-6 0,-1 0-1 16,-2 0-3-16,-1 0-2 15,-3 1 3-15,0 3-2 0,-2 1 1 0,-2 1 2 16,0 2 1-16,-1 0 1 0,2 0 2 16,1 0-3-16,1 0 1 0,0 0-1 15,2 1 0-15,1-1 0 0,1 0 1 16,0 1 1-16,1-3 0 0,1 1 5 16,2 0 4-1,-1 0 0-15,2-2 0 0,1 1 3 0,0-1 2 16,0 1 2-16,0 0 3 15,2 0-1-15,0 1-3 0,1-1 2 0,0-1-1 16,1 0 2-16,-1-1 1 0,1 0 0 16,0 1-4-16,0-3 0 0,-1 1-1 15,1 0 0-15,0 1-6 0,0 0-1 16,1 1-1-16,0-1-2 0,1 0-2 16,1-1-1-16,0 1-1 0,0-1-1 15,3 1-1-15,-1 0 0 0,-1 2 0 16,0-2-3-16,0 0-4 0,0 1-8 15,-2-1-13-15,-1-2-20 0,0 1-16 16,-1-1-26-16,-2-1-26 0,0-1-31 16,0 1-43-16,0 0-67 0,1-1-103 15</inkml:trace>
  <inkml:trace contextRef="#ctx0" brushRef="#br0" timeOffset="-70301.38">7590 15882 49 0,'7'-5'24'0,"-2"-2"12"0,1 0 16 0,3 0 1 16,-3 2 14-16,0-2 15 0,0 3-4 16,-3-3 17-16,1 1-10 0,2 1 4 15,-3-1-14-15,3-1-3 16,-3 3-5-16,2 0-13 0,-1 1-13 15,-1 0-3-15,1 0-4 0,-1-1-4 16,0 3 0-16,0 0-1 0,-1 1-9 16,2 1-9-16,0 5-6 0,0 3-3 15,0 2 19-15,0 7 0 0,-2 6-3 16,-2 10-8-16,0 9-6 0,-1 10 0 16,-3 2-2-16,0-4-1 0,1-5-1 15,-2-6 1-15,0-2-1 0,1-3 0 16,-1-6 0-16,0-7-1 0,3-4 1 15,-2-4-2-15,2 0 1 16,-1-2 1-16,2 2-2 0,-1-6 1 16,2-3 1-16,0-4-1 0,0-1 1 15,0-1 7-15,3-5 17 0,2-5-8 16,1-4-12-16,3-4 0 0,1-3 7 16,6-10 2-16,5-9-1 0,7-5-4 15,0 2 2-15,-5 11 0 0,-6 12-4 16,-3 7 6-16,1 0 0 0,4 0-5 15,1 0-6-15,-4 4 3 0,2 3-1 16,-6 4 3 0,-1 3 4-16,1 5-4 0,-2 4-5 0,2 7 3 15,-1 2-2-15,-2 4 2 0,-1 1-2 16,0 2 0-16,-2-1 0 0,0 1-2 16,0-3 0-16,0-1-2 0,-2-2-6 15,0-4-14-15,-1-1-27 0,-1-4-40 16,1-3-43-16,-1-1-34 0,4-2-33 15,-2-3-82-15,3-1-121 0</inkml:trace>
  <inkml:trace contextRef="#ctx0" brushRef="#br0" timeOffset="-69736.65">8391 16239 388 0,'0'0'200'0,"0"0"-62"0,0 0-13 15,9 1-66-15,-5-4 0 0,0 2-3 16,-1-3-7-16,2 1 4 0,-1-1-7 16,-1 1-3-16,2-3-3 0,-4 3-6 15,2-2 5-15,1-1 3 0,-3-1-2 16,1 0-3-16,0-1-19 0,0-1-11 16,0 0-7-16,-1 0-9 0,-1 1 4 15,0 0-2-15,-1 0 0 0,-3 0-23 16,-4 2 0-16,-2 1-7 0,-2 3 4 15,-4 2-2-15,-2 2-14 0,-1 6-2 16,-1 3-2-16,0 3 2 0,4 2 6 16,1 2 15-16,2 2 14 0,4-2 10 15,1 3 6-15,4-1 0 0,4 0 4 16,0-3 4-16,5 0 7 0,3-2 6 16,0-5 2-16,2-2 5 0,2-3 5 15,0-3-2-15,2-2 8 16,-1-1 6-16,4-3-11 0,-4-3-5 15,3-1-12-15,1-2-3 0,-1-5-7 16,0 0-4-16,1-2-2 0,-1 0-1 16,-1 4-1-16,-3 0 0 0,-1 5-2 15,-4 1-6-15,-2 4 4 0,-3 2-4 16,1 1-4 0,-3 0-7-16,0 5 12 0,0 4 8 0,0 2-1 0,-2 4 2 15,0 5 2-15,0 0 1 0,0 1 0 31,2 0 8-31,0-3 4 0,0 1-4 0,0-2 0 16,2-1-6-16,2-2-3 0,0-3-3 0,3-1-11 0,1-3-18 16,2-1-15-16,2-3-20 15,1-3-55-15,8-4-83 0,-3-3-139 16,-3-1-146-16</inkml:trace>
  <inkml:trace contextRef="#ctx0" brushRef="#br0" timeOffset="-69250.68">8888 16108 570 0,'0'0'161'0,"0"0"-20"15,0 0-28-15,29-16-42 0,-20 10-2 16,0-1-20-16,-1 0-12 0,-2 1-9 15,-2 1-1-15,-1 2-10 0,-3 0-8 16,0 3-9-16,0 0-15 0,-7 0-21 16,-2 1-1-16,-5 4 7 0,1 2 3 15,-6 0-5-15,3 4-22 0,-1-1-5 16,-2 1 9-16,4 0 9 0,-1 2 16 16,4-1-2-16,1-1 14 0,1 0 11 15,5 0 1-15,1-1-2 0,2-1 0 16,2 0 1-16,4 0 2 0,1 0 4 15,4-2 5-15,3 1 7 0,2 1 9 16,2 0-1-16,2 0 4 16,1 1-8-16,0 0-9 0,-1 2-4 0,2 1 7 15,-3 1 3-15,-4 1 5 0,-4-1 27 16,-1 3 16-16,-3-3-3 0,-5-1-15 16,0 0-11-16,0 0 0 0,-10-2 12 15,3-1 18-15,-4-1 0 0,-3-1-3 16,0-1-9-16,-2-2-26 0,3-2-28 15,-1 0 0-15,-1-1-36 0,1-2-21 16,-2 0-25 0,2 0-25-16,0-5-37 15,-2-4-70-15,2-1-66 0,6 1-188 0</inkml:trace>
  <inkml:trace contextRef="#ctx0" brushRef="#br0" timeOffset="-65780.21">10028 15823 11 0,'0'0'36'0,"0"0"2"0,10-10 31 16,-8 8 19-16,1 0-24 0,0 0 14 15,0 1 1-15,-3 0-3 0,0 1-6 16,1 0 5-16,-1-1 2 0,0 1-14 16,0 0-6-16,0 0-10 0,0 0-7 15,0 0-4-15,0 0-5 16,0 0-2-16,0 0-8 0,0 0-3 15,0 0-7-15,0 2-7 0,0 1-2 16,0 5 7-16,-1 4 1 0,1 4 2 16,-3 5-6-16,0 9 1 0,0 9-4 15,1 10-1-15,-1 4-2 0,0-1 0 16,1-2 0-16,2-3 0 0,-2-2 0 16,1 1-3-16,-2-4-1 0,1-2 0 15,-1-2-6-15,0-9-2 0,0-7-5 16,3-5-4-16,0-4-18 0,0 1-17 15,0 0-23-15,0 0-49 0,0-8-37 16,0-3-66-16,0-3-102 16</inkml:trace>
  <inkml:trace contextRef="#ctx0" brushRef="#br0" timeOffset="-65389.17">10028 15805 226 0,'0'0'102'16,"0"0"2"-16,0 0 34 0,0 0-37 15,0 0-26-15,-4-23 4 0,10 18-16 16,0-1-12-16,4 0-13 0,1 2 6 16,2-1-13-16,4 1-12 0,-3-1-1 15,5 1-6-15,0-1-6 0,-2 3-1 16,2-1-5-16,-1 0 0 0,2 2-1 15,-1 0-4-15,-4 0-5 0,2 1-19 16,-3 0-16-16,2 0-26 0,-2 2-27 16,2-1-39-16,0 3-34 0,1-1-55 15,-7 0-51-15</inkml:trace>
  <inkml:trace contextRef="#ctx0" brushRef="#br0" timeOffset="-65106.56">10030 16088 528 0,'0'0'142'0,"0"0"-51"15,0 0 59-15,0 0-19 16,0 0-29-16,0 0-10 0,41-3-27 15,-22-1-20-15,0 2-13 0,2-4-16 16,-1 2-11-16,2 1-4 0,-3 0-1 16,5 1-3-16,-2 0-19 0,-1 1-33 15,1 0-17-15,0 0-26 0,0 1-59 16,5-1-67-16,-3 1-116 0</inkml:trace>
  <inkml:trace contextRef="#ctx0" brushRef="#br0" timeOffset="-64240.23">11476 16320 312 0,'0'0'138'0,"0"0"-54"0,0 0 30 0,0 0-24 16,22-25-32-16,-19 19 0 0,0 0-26 15,0-1-2-15,-1 0-4 0,-2 1 16 16,0-1-4-16,0 1-2 0,0 0-4 16,-3-1-8-16,1 2 4 0,-1-1-4 15,0 0-3-15,1-1-8 0,-4 0-6 16,0-1-2-16,1 1-3 0,-3 1-2 15,-3 0-1-15,2 1-4 0,-3 1-5 16,-2 3 1-16,0 1-6 0,-3 1 2 16,-1 6 4-16,-4 2 0 0,2 2-12 15,2 4-7-15,-2 2-2 0,2 4-12 16,4 0-12-16,1 3-2 16,4 1 10-16,6 0 18 0,0 0 6 0,3-2-1 15,3-1 15-15,2-2-1 16,4-2-14-16,2-3 17 0,3-2 6 0,0-4 0 15,4-2 2-15,-2-3 14 16,1-3 28-16,-1-1 16 0,3-6 2 0,-3-2-23 16,1-3-7-1,0-3 1-15,-4-3 2 0,-2-4-10 0,1-4 0 0,0-12-2 16,-4-14 1-16,0-16-8 0,-4-5-2 16,-1 0 6-16,-1 9-1 0,-2 12 1 15,2 6-14-15,-2 6 2 0,0 9 1 16,-2 8 1-16,2 5-1 0,-2 4-6 15,1-3 0-15,-1-1-3 0,2-2-6 16,-2 3-17-16,0 2-15 0,2 3-18 16,0 2-42-16,0 3-39 15,6 3-49 1,0 3-79-16,2 0-113 0</inkml:trace>
  <inkml:trace contextRef="#ctx0" brushRef="#br0" timeOffset="-63896.67">11730 16137 336 0,'0'0'153'0,"0"0"-57"15,0 0 49-15,13-24-28 0,-12 19-58 16,2 0-20-16,-1 2-11 0,-2 0 3 16,0 3-8-16,0 0-18 0,0 3-5 15,0 5-1-15,0 4 1 0,0 6 10 16,-5 3 3-16,2 4-3 0,-2 2-6 16,-1 1-4-16,1-1-1 0,1 1-20 15,-1-2-20-15,3-2-7 0,-1-2-8 16,3-2-23-16,0-2-5 15,0-2-31-15,3-4-39 0,4-5-36 16,-1-3-35-16</inkml:trace>
  <inkml:trace contextRef="#ctx0" brushRef="#br0" timeOffset="-63724.44">11863 15925 939 0,'0'0'68'0,"0"0"-68"16,0 0 122-16,0 0-68 0,0 0-38 16,0 0-16-16,0 0-16 0,-21-18-56 15,21 16-29-15,0 1-54 0,8 2-48 16,-1 3-70-16,2 0-31 0</inkml:trace>
  <inkml:trace contextRef="#ctx0" brushRef="#br0" timeOffset="-63286">12147 16087 481 0,'0'0'165'0,"0"0"-54"0,0 0 49 0,0 0-70 16,0 0-37-16,0 0-27 15,0 0-22-15,0 0-4 0,-3-33-9 16,-3 29-16-16,-2 1-28 0,0 3-10 16,-2 0 6-16,-2 1 0 0,-1 5 10 15,-2 1-1-15,-3 4-2 0,1-1 19 16,2 1 10-16,0-1-13 0,4-1-30 16,4 1-5-16,1 0 11 0,3 1 11 15,3 0 24-15,9 1 23 0,-1-1 16 16,5 0 42-16,4 2 10 0,2-2 5 15,5 0 0-15,0 1-23 0,1-1-11 16,0 0 3-16,2 2-2 0,-3-2-3 16,1 1-3-16,-3 1-9 0,-6 0 4 15,-2-1 4-15,-3 1 5 16,-3-1-3-16,-2 2-11 0,-4 0 1 16,-2-1-10-16,-2 2-6 0,-6-2-2 15,2 0-2-15,-7-2-5 0,-2 1-3 16,-1-3-14-16,-3-1-12 0,-3-1-17 15,1-1-44-15,-4-2-41 0,-10-2-62 16,5-2-113-16</inkml:trace>
  <inkml:trace contextRef="#ctx0" brushRef="#br0" timeOffset="-62816.88">12340 15801 688 0,'0'0'114'0,"0"0"-69"16,0 0 23-16,0 0-42 0,17-36-8 15,-15 33 3-15,-1 2-21 0,1 1-3 16,1 7-23-16,2 7 13 0,-2 9 10 16,2 9 3-16,-2 11 2 0,3 12 2 15,-4 1 0-15,-1-3-4 0,1-4 0 16,-2-8-9-16,0 0-2 0,-3-3-4 16,1-1 15-16,-4-8 5 0,5-7 2 15,-1-4 9-15,-1-3-1 0,3 0 5 16,-2 2-2-16,2-1 9 0,0-4-6 15,0-2-8-15,0-3-7 0,2-3-4 16,1-2 8-16,0-1 3 0,5-1 5 16,-2 0 1-16,2-1-9 0,0-1-3 15,3-2-4-15,2 1-3 0,1-1-1 16,0-2-9-16,3 2-23 0,1-1-20 16,-1-1-28-16,-2-1-24 15,8-7-49-15,-8 3-84 0,0-2-104 16</inkml:trace>
  <inkml:trace contextRef="#ctx0" brushRef="#br0" timeOffset="-62643.8">12387 16141 658 0,'0'0'133'15,"0"0"-15"-15,0 0 23 0,0 0-59 16,35-10-23-16,-17 6-17 0,2-1-29 15,2 1-13-15,-1-1-27 16,4 0-40-16,2 0-67 0,15-1-82 16,-4 3-190-16</inkml:trace>
  <inkml:trace contextRef="#ctx0" brushRef="#br0" timeOffset="-62518.31">12904 16333 783 0,'0'0'153'0,"0"0"-42"15,0 0 3-15,0 0-98 0,0 0-16 16,0 0-60-16,0 0-63 0,0 0-115 16,0 0-225-16</inkml:trace>
  <inkml:trace contextRef="#ctx0" brushRef="#br0" timeOffset="-61199.17">13991 16082 51 0,'0'0'86'0,"0"0"-20"0,0 0 31 16,0 0-3-16,7-4-21 0,-6 1 6 15,2 0-17-15,0 0-3 16,-1 0 5-16,0 0 14 0,-1 1-3 15,1-1-7-15,-2 0 4 0,0 2-10 16,3-1-3-16,-3 0-16 0,0 0-13 16,0 2-7-16,0-1-11 0,0 1-11 15,0 0-1-15,0 3-11 0,0 4-12 16,-3 6 5-16,-2 7 7 0,2 5-2 16,-2 5-3-16,2 6 1 0,1 8 3 15,2 1-2-15,4-6 0 0,0-10 3 16,3-9 6-16,-1-6 5 0,5 0-3 15,0 1 3-15,3 0 1 0,1-5 4 16,0-4 3-16,0-2 10 0,2-4 8 16,-3-3-5-16,-1-5 6 0,1-3 3 15,1-5-12-15,-5 1-4 0,2-6-4 16,-3 0-6-16,3-1-3 0,-2-3-1 16,-3 2-4-16,3-1-1 0,-2 3 2 15,-1 2-1-15,-1 2 2 0,1 3 1 16,-2 1 0-16,-3 5 1 0,1 1-3 15,-1 2 1-15,-1 2-9 0,0 1-7 16,0 2-14-16,2 5-21 0,2 3 7 16,2 5 18-16,0 6 3 0,1 2 6 15,3 4 11-15,-2-1 0 16,1 1 5-16,2-2-3 0,0 1 4 0,-3-4 2 16,2-2 2-16,-3-2 3 0,0-4 21 15,-2-2-1-15,-1-3 16 16,-1-3 1-16,1-4 1 0,-1 0 15 15,0-4 5-15,1-4 0 16,3-4-7-16,-3-3-5 0,4-3-8 0,-2-3-14 16,-1-4-28-16,1-6-1 0,0 0-1 15,-1 0-16-15,-1 2-4 0,0 7-19 16,0 0-11-16,-2 4-31 0,2 4-39 16,-2 4-23-16,0 2-40 0,-1 2-82 15,2 2-156-15</inkml:trace>
  <inkml:trace contextRef="#ctx0" brushRef="#br0" timeOffset="-60775">14705 16159 486 0,'0'0'136'0,"5"-5"-69"0,-2 3 42 0,-1 0-59 15,0 0-27-15,-1 2-10 16,-1 0-3-16,0 3-10 0,0 3-8 16,0 3 8-16,0 6 5 0,0 1 0 15,-1 3-5-15,-1 1 4 0,1 0-3 16,0 1 1-16,-2-3 1 0,3 0 0 15,-1-4 8-15,1 0-4 0,-1-4 1 16,1-2 4-16,0-2 3 0,0-2 2 16,0-3 17-16,0 1-3 0,1-2 11 15,3 0 21-15,0 0-1 0,1 0 6 16,8-3-8-16,-1-1-9 0,3-2-10 16,3 2-15-16,1 0-17 0,0 0-4 15,1 0-5-15,2 1 0 0,0-3-12 16,1 2-22-16,0 0-24 0,-1 0-16 15,2 1-27-15,-5-3-32 0,6-1-46 16,-3 0-69-16,-7 0-136 0</inkml:trace>
  <inkml:trace contextRef="#ctx0" brushRef="#br0" timeOffset="-60633.15">14902 15953 884 0,'0'0'62'0,"0"0"-62"0,0 0 86 16,0 0-86-16,0 0-17 16,0 0-69-16,21-35-42 0,-5 23-60 0,-1 3-105 15</inkml:trace>
  <inkml:trace contextRef="#ctx0" brushRef="#br0" timeOffset="-60192.62">15232 15679 689 0,'0'0'14'0,"0"0"28"16,0 0 63-16,0 0-69 0,0 0-23 15,0 0-12-15,0 0 6 0,0 0 2 16,13 28 13-16,-9-6-4 15,1 5-2-15,-2 12-7 0,0 10-1 0,-1 8 0 16,1 4-3-16,-2-6 0 16,-1-7-4-16,-3-9 1 0,1-1 3 0,-1-3-3 15,2-6 3-15,-1-6 3 16,2-6 3-16,0-2 2 0,0 3 6 16,0-1 5-16,2 0-6 0,-1-3 11 0,2-3-7 15,-1-4-8-15,2-2-2 0,0-1 9 16,1-2 9-16,2 1 4 0,0-1-2 15,1 0-11-15,1-2-10 0,3 2-8 16,-1-2 0-16,3 0-3 0,-1 0-11 16,4 0-14-16,0 0-18 0,2-2-11 15,0 1-17-15,2 0-8 0,1 1-11 16,-2-3-19-16,2 0-40 16,4 0-45-16,-5-1-104 0</inkml:trace>
  <inkml:trace contextRef="#ctx0" brushRef="#br0" timeOffset="-59973.13">15355 16187 547 0,'0'0'205'0,"0"0"-109"0,0 0 37 0,0 0-41 15,0 0-31-15,28-17-21 16,-15 11-3-16,3 1 0 0,0-1-13 16,1 1-21-16,-1 0-3 0,4 0-25 15,-1-1-20-15,-1 3-21 0,4-1-26 16,-1-1-38-16,11-2-55 0,-4 0-108 16,-5 1-77-16</inkml:trace>
  <inkml:trace contextRef="#ctx0" brushRef="#br0" timeOffset="-59472.24">15666 15801 639 0,'0'0'73'0,"0"0"4"15,0 0-9-15,0 0-62 0,0 0-4 16,0 0-2-16,0 0 0 0,0 0-1 15,13-6-9-15,-6 17 7 0,0 7 3 16,1 13 8-16,1 14-1 0,2 9 0 16,-2 4-3-16,1-2-1 0,-1-9-3 15,-3-7-5-15,-1-1-13 16,-1-5 17 0,0-7 0-16,-1-5 0 0,1-6 1 0,-2-2 0 0,1 1 1 0,0-2 4 15,0 0 25-15,0-6 12 0,0-4 4 16,-1-2 6-16,2-1 9 15,3-1-10-15,0-6-10 0,4-3-9 16,3-4-11-16,0-5-7 0,3-3-5 16,1-4 7-16,1 0 3 15,-1 1-2-15,3 3-13 16,0 4 2-16,-4 5-3 0,2 2-1 0,-2 4-2 0,-1 1-1 16,-1 4 1-16,-2 2-3 0,-4 0 0 15,-1 6 1-15,1 3-1 0,-1 5 2 16,0 3 1-16,-1 1 0 0,0 3 1 15,-2 2-1-15,0 1 3 0,-1-1-3 16,0-2-2-16,0 0-10 0,1-1-3 16,0-2-12-16,-1-1-20 0,3-2-24 15,-1-1-33-15,2-2-22 0,0-3-30 16,2-1-49-16,-3-3-121 16</inkml:trace>
  <inkml:trace contextRef="#ctx0" brushRef="#br0" timeOffset="-58702.14">17553 15865 195 0,'0'-6'100'0,"1"-1"25"15,0-1-3-15,-1 0-42 16,2-1-21-16,2 1 6 0,-2 0 0 0,0 0-12 15,0 3-10-15,0 0 14 16,1 0-4-16,-1 1-5 0,0 0 0 0,-1 1-9 0,0 0-5 0,1 2-6 16,-2 0-6-16,0 1-10 0,1 0-8 15,0 4-3-15,0 5-1 16,1 5 5-16,-2 6 1 0,0 12 1 31,0 10 7-31,0 12-4 0,0 4 2 16,-1-1-2-16,1-3 0 0,0-10-3 15,-1 0 11-15,0-5-10 0,-1-2-6 16,1-4 2-16,0-5-3 0,0-6 1 16,1-6-1-16,0-4-2 0,0 3-2 15,0 0-11-15,0-2-8 0,0-4-13 16,0-3-35-16,0-3-20 0,1-3-17 16,1 0-15-16,1-5-27 0,2-8-57 15,1 1-157-15</inkml:trace>
  <inkml:trace contextRef="#ctx0" brushRef="#br0" timeOffset="-58216.68">17814 16051 195 0,'0'0'97'0,"0"0"13"0,0 0-12 16,0 0-10-16,39-21-6 0,-31 14-6 15,0 3 4-15,-1-2-6 0,-1 3-6 16,-2-1-18-16,1 3-14 0,-3-2-2 16,-1 2 1-16,1 1-8 0,-2 0-13 15,0 0-14-15,-2 1-6 0,-3 2 2 16,-4 4 2-16,-4 3-3 0,-3 1-4 15,-4 3-10-15,-2 1 1 16,-2 2 7-16,1 0-5 0,-1 0 10 16,3 1 5-16,-1-1 1 0,3-2 1 15,5-1 1-15,1-1 1 0,2-2 7 16,6-1 4-16,2 1 3 0,2-4 2 16,1 1 0-16,3 2-3 0,4-1 4 15,3 0 12-15,3 2 11 0,1-2-6 16,4 1-1-16,1 1 2 0,2-1-7 15,2 1-7-15,-1-1 0 0,0 0-9 16,0-1-7-16,0 3-4 0,-2-4-4 16,-1 2-4-16,0 0-20 0,-1-2-20 15,-1 1-13-15,0 0-16 0,1-2-25 16,-2 0-29-16,11 0-43 0,-4-1-60 16,-2-2-149-16</inkml:trace>
  <inkml:trace contextRef="#ctx0" brushRef="#br0" timeOffset="-57162.82">19092 16230 356 0,'0'0'70'0,"0"0"-70"0,0 0 116 16,0 0-36-16,7-19-29 0,-4 13-2 16,-1 2 17-16,0-3 18 0,-2 3-8 15,0-3-5-15,0 0-12 0,-1-2-23 16,-3 0-10-16,-2-1 1 0,1 0-8 15,-1 1 0-15,-2-1-2 0,0 1-9 16,0 0-8-16,-1 2-1 0,-2 0-3 16,-2 1-4-16,-3 3-13 0,-2 1 16 15,-3 2-14-15,2 4 3 0,-3 6-2 16,-2 5-4-16,3 5 3 0,-1 5 11 16,0 8 8-16,5-3 2 15,2 1 0-15,5 2-1 0,6-2 0 16,4 10 7-16,3-4 4 0,4-5 0 15,3-10 12-15,0-6 0 0,0 1-11 16,4 1-7-16,0-4 6 0,-1-3 0 16,2-3 9-16,-2-2-1 0,0-6-6 15,-1 0-1-15,-2-7-2 0,0-1 1 16,-3-5-8-16,0-1 0 0,-2-4-3 16,0-3 1-16,-1-3-2 15,-1-1-2-15,1 0 0 0,0-1 2 0,1 4-2 16,-1 2 2-16,0 4 1 0,2 1 0 15,-3 2 0-15,0 4 0 0,-1 2-1 16,-1 3 0-16,0 1-2 0,0 3-2 16,1 4-9-16,-1 5 6 0,3 4 5 15,-1 5 2-15,1 3 0 16,2 1 1-16,0 3 1 0,1 0-1 16,1 0 0-16,0-2 0 0,3-2-1 15,-2-1 0-15,1-5 1 0,1-1 0 16,0-5 2-16,0-1 1 0,-2-4 5 15,0-4 0-15,0-1-3 0,2-6-2 16,-3-3 0-16,2-1-3 0,-1-4 0 16,0-3 0-16,1-2-1 0,1-2 0 15,-1-1-2-15,0-1 2 0,1 2-2 16,-2 2 2-16,-2 2 0 0,-1 4 0 16,0 2 0-16,-1 3 0 0,-1 2 0 15,0 2-3-15,-1 3-4 16,-1 2 6-16,0 0-5 0,1 5-9 0,1 5 1 15,1 6 9-15,1 3 5 0,0 5 0 16,2 0 0-16,-1-1 0 0,3 1-1 16,-2-1 1-16,-1-2 0 0,2-3 1 15,-1-1 0-15,0-4 0 16,0-4 1-16,0-2-1 0,-2-4 1 16,-2-3 4-16,1-1 2 0,0-6 4 0,2-1-4 15,0-2-4-15,2-4-3 0,0-4 0 16,4-1 0-16,0-5-1 0,4-1 2 15,1-3-1-15,3 1 1 0,0 3 2 16,-2 5 10-16,1 4-1 0,-3 3-7 16,1 5-5-16,-1 2-1 0,-3 3 1 15,-2 2-2 1,0 3 2-16,-3 6 0 0,-2 6-1 0,0 4-2 0,-3 4-1 16,-1 1 1-1,-1-1-11-15,0 1-9 0,-1 0-15 16,1-4-11-16,0-2-26 0,1 0-28 0,0-5-19 0,0-1-56 15,3-5-78-15,-3-2-125 0</inkml:trace>
  <inkml:trace contextRef="#ctx0" brushRef="#br0" timeOffset="-56445.2">20100 16300 219 0,'0'-2'145'0,"1"-1"-34"16,1 0 2-16,0-1-53 0,1 0-12 16,0-1-3-16,-1-2-7 0,-1 0 4 15,0 1-6-15,1 1-2 0,-2-2-4 16,0 1 1-16,0 0-2 0,-3 0-8 15,-1-1-16-15,-2 0-2 0,-1 3-3 16,-3-2 2-16,-1 2-2 0,0 1 0 16,-4 3 0-16,3 0-4 0,-5 4 0 15,1 6-4-15,-2 4-4 0,1 4-6 16,0 3 0-16,2 5 3 0,2 0 2 16,3 1 4-16,3-1 7 0,4 1 2 15,2-3 0-15,1-1 0 0,5-1 0 16,2-3 2-16,2-3 0 0,3-2 2 15,-1-5 0-15,1-3 7 0,1-5 0 16,-1-1 8-16,1-4 1 0,0-4 1 16,-1-2 5-16,2-4-2 0,-3-5-6 15,2-4-6-15,-2-11-1 0,1-13-3 16,1-16-7-16,-2-8-1 0,0-1-2 16,-3 6 2-16,-3 10 0 15,0 7 2-15,-2 11-2 0,-1 9 8 0,0 9 18 16,0 8 13-16,-2 0-4 15,2 3-5-15,-2-1 1 0,1 3-2 16,0 1-7-16,-1 4-11 0,0 0-9 0,0 2-2 16,0 0-9-16,0 3-8 0,-1 5-6 15,-3 6 19-15,0 6 3 0,-2 5 1 16,-2 11-2-16,-1 11 2 0,-2 9 1 16,4 4-1-1,2-3 3-15,3-5-1 0,2-6 1 0,2-1 3 0,3-3 0 16,1-3 8-1,1-7-3-15,-2-8 5 0,0-4 1 0,2-4 2 0,1 3 6 16,2 1 2-16,3-2 3 16,2-1-8-16,3-5-5 0,2-2-4 0,0-1-8 15,3 0-5-15,2-2 0 16,1 0-19-16,1-1-31 0,1-1-39 16,12-5-63-1,-7-4-98-15,-4-3-258 0</inkml:trace>
  <inkml:trace contextRef="#ctx0" brushRef="#br0" timeOffset="-51993.94">21090 15549 44 0,'2'-2'57'16,"1"-2"14"-16,-1 1-10 15,1 0-18-15,0 0 7 0,-2 2 25 0,1-2 3 16,-1 2-23-16,1-1-3 0,-1 1-17 15,0-2-7-15,0 2 3 0,0-1 4 16,0 1 3-16,-1 0 4 0,0 1-1 16,0-2-2-16,0 2-28 15,0 0 24-15,0 0 3 0,0 0-16 16,0 0 5-16,0 0-1 0,0 0-5 16,0 0-7-16,0 0-1 0,-2 2-8 15,0-1-2-15,-2 3-3 0,-3 1 0 16,-2 5 1-16,-2 3-1 0,-3 6 0 15,0 4 0-15,-7 10 0 0,-2 13 8 16,-5 11-7-16,-2 7 0 0,4 2 1 16,2-2-2-16,6-4 0 0,3-2 0 15,2-2 9-15,6-3-3 0,2-2 6 16,4-1 5-16,1-5 0 0,4-3 2 16,4-3 6-16,2-2 4 15,1-4 3-15,0-5 0 0,-1-6-6 16,-2-6-10-16,1-2-7 0,2 2-5 15,0-1-4-15,1-1-1 0,2-5-17 16,-3-1-18-16,0-3-25 0,-1-2-31 16,-2-1-52-16,5-2-51 15,-4-5-86-15,-1 1-159 0</inkml:trace>
  <inkml:trace contextRef="#ctx0" brushRef="#br0" timeOffset="-51398.95">21136 16179 396 0,'0'0'95'0,"0"0"-35"0,0 0 35 15,0 0-35-15,21-36-19 16,-16 29-16-16,1 2 1 0,-2 0 2 16,0 1-15-16,-2 3-4 0,-1 0-1 15,0 1-2-15,1 0-3 0,1 5-2 16,1 1-1-16,2 6 8 0,0 1 1 16,1 6 2-16,2 1-6 0,0 3-2 15,-2 1-2-15,0-2 2 0,0 2-2 16,-1-4 1-16,0-1 1 0,-1-2-2 15,0-5 4-15,-2 1-4 0,0-6 0 16,-2-3 3-16,0-1-2 0,0-2 3 16,-1-1 11-16,1 0 27 0,1-5 1 15,0-4-8-15,3-2-17 0,-1-3-5 16,3-3-4-16,0-3-3 0,1-3 0 16,3-4-3-16,-1 3 3 0,1-1 2 15,0 3 4-15,0 3-4 16,-2 3-2-16,1 2 1 0,-2 3-6 15,0 2 0-15,0 3-1 0,-3 1-1 16,-1 2 0-16,-1 2 0 0,1 1 0 16,-1 1-2-16,2 6 0 0,2 4 1 15,0 3 1-15,-1 5 4 0,1 3-2 16,-1 3-1-16,1 2 0 0,-3 0 0 16,1 2-1-16,-2-3 0 0,0-1-4 15,0-2-8-15,1-2-14 0,-1-3-18 16,2-1-20-16,-2-3-12 0,0-3-47 15,3-2-52-15,-1-5-65 0,0-2-72 16</inkml:trace>
  <inkml:trace contextRef="#ctx0" brushRef="#br0" timeOffset="-51130.48">21688 16277 452 0,'0'0'143'16,"0"0"-24"-16,0 0-9 0,0 0-43 15,36-3-5-15,-23 2-17 0,4 0-4 16,-1 1-11-16,2 0-21 0,-1 0-9 15,3 0 0-15,0 2-10 0,0 1-34 16,2-2-20-16,1 0-30 0,10-1-51 16,-6-1-82-16,-3-3-112 0</inkml:trace>
  <inkml:trace contextRef="#ctx0" brushRef="#br0" timeOffset="-50613.28">22630 15774 293 0,'0'0'109'0,"0"0"-29"0,0 0 24 0,0 0-45 16,0 0-18-16,0 0 0 0,8-11-8 15,-8 11 3-15,0 0-11 16,0 0-13-16,-2 0-2 0,-2 0-5 15,-1 3-2-15,-3 3 3 0,-5 3 2 16,-1 4-2-16,-4 2-3 0,-2 3 5 16,-3 6-4-16,0 2-4 0,-4 10 0 15,-5 10 0-15,-1 11 0 0,-1 4-2 16,6-2 2-16,6-7 13 0,9-9 21 16,5-2 18-16,5-4-6 0,2-6-4 15,1-6-7-15,3-7-20 0,3 1 6 16,4 4-9-16,4-2 2 0,2 4-10 15,4-4 0-15,4-4-4 16,-1-3-12-16,3-4-24 0,3-3-39 16,0-4-30-16,0-2-43 0,7-1-45 15,-7-4-91-15,-4-2-38 0</inkml:trace>
  <inkml:trace contextRef="#ctx0" brushRef="#br0" timeOffset="-50332.1">22775 16154 645 0,'0'0'108'0,"0"0"-41"15,0 0 23-15,0 0-53 0,0 0-26 16,0 0-7-16,8-16 2 0,-8 16-6 15,0 7-6-15,-1 3 6 0,0 5 20 16,-2 5-9-16,0 5-8 0,0 3-1 16,-1 3-2-16,1-1 0 0,-2 0 0 15,3-2-16-15,1-2-30 0,1-3-29 16,0-3-39-16,2-1-46 0,2-3-110 16</inkml:trace>
  <inkml:trace contextRef="#ctx0" brushRef="#br0" timeOffset="-49894.02">23095 16162 468 0,'0'0'38'0,"0"0"5"16,0 0 33-16,0 0-46 0,0 0-11 15,0 0 1-15,5 0-20 0,-11 3 0 16,-3 1 1-16,-2 1-1 0,-4 1 0 16,-1 2-5-16,-3-1 0 0,0 3-5 15,-1-2-13-15,1 1-9 0,0 0-3 16,3 0 5-16,-1-1 13 0,7-1 8 15,2-1 9-15,2 1 11 0,3-2 24 16,3 1 5-16,0 1 22 0,3 1-23 16,1 0 7-16,3-1 5 0,2 2-8 15,3-1 0-15,0-1-7 0,1 0-11 16,2 1-14-16,0-1-5 0,2 4-1 16,-2-1 2-16,3 2-2 15,0 1-5-15,0 2 0 0,1-1-3 16,0 1-30-16,0-1-31 0,0-3-37 15,4 1-54-15,-5-3-88 0,-3-5-60 16</inkml:trace>
  <inkml:trace contextRef="#ctx0" brushRef="#br0" timeOffset="-49596.8">23399 16152 485 0,'0'0'50'0,"0"0"-50"16,0 0 95-16,0 0-39 0,0 0-35 15,0 0 3-15,14-13-23 0,-14 18 4 16,0 3 23-16,0 1 4 0,0 5-8 15,0 2-6-15,0 2-6 0,0 4-7 16,0 1-2-16,0 2-2 0,0 0-1 16,0 1-4-16,1-1-16 0,2 0-13 15,0-3-18-15,1 0-20 0,1-4-45 16,3 1-75-16,-1-4-33 0</inkml:trace>
  <inkml:trace contextRef="#ctx0" brushRef="#br0" timeOffset="-49266.3">23333 16394 469 0,'0'0'154'16,"0"0"-154"-16,0 0 155 0,32-7-67 31,-16 4-18-31,1 0-11 0,4-1-16 16,-1 2-8-16,1-3-17 0,1 3-9 0,-1-1-5 0,2 1-4 0,0 2-5 15,0 0-42-15,-2 0-38 0,2 0-51 32,6 0-43-32,-4 0-76 0,-4 0-45 0</inkml:trace>
  <inkml:trace contextRef="#ctx0" brushRef="#br0" timeOffset="-48968.68">23841 16262 542 0,'0'0'124'0,"0"0"-20"15,0 0-18-15,0 0-33 0,0 0-16 16,0 0-22-16,0 0-15 0,22-11-3 15,-22 11-14-15,0 5 4 16,0 1 13-16,-2 4 20 0,0 3-4 16,0 4-7-16,-2 2-5 0,1 3-2 15,0 1-1-15,1 0-1 0,1 0-6 16,0-2-27-16,1 0-24 0,0-1-21 16,2-3-36-16,6 3-57 0,-1-5-88 15</inkml:trace>
  <inkml:trace contextRef="#ctx0" brushRef="#br0" timeOffset="-48594.05">23960 15911 436 0,'0'0'112'15,"0"0"3"-15,0 0 15 0,32 4-75 16,-17 3-22-16,-1 2-5 0,0 6-20 16,-1 3 0-16,1 5 3 15,0 9 1-15,3 10 1 0,-1 8 5 16,0 5-4-16,-1-1-6 0,-2-4-3 15,-3-9 2-15,-3-4-3 0,-3-6 0 16,-2-8-1-16,-2-6-3 0,-3 2 0 16,-3 1 0-16,-1 2-5 0,-5 0-21 15,1-2-14-15,-1-4-26 0,-1 0-27 16,1-5-13-16,-2-4-60 0,-3-3-7 16,3-1-10-16</inkml:trace>
  <inkml:trace contextRef="#ctx0" brushRef="#br0" timeOffset="-48046.1">24216 15632 521 0,'0'0'101'0,"0"0"-101"16,0 0 134-16,50 23-72 0,-28-8-53 16,-1 4 2-16,-1 7-3 0,1 6 11 15,2 13 6-15,0 15 10 0,1 15-6 16,-1 6-5-16,-5-3-15 0,-6-7-7 15,-6-6 1-15,-4-4-1 0,-2-3 0 16,-5-6 10-16,-3-5 10 0,0-2-2 16,-5-6-10-16,0-2-3 0,1-9-4 15,2-6-1-15,3-9 1 0,0-1 1 16,-3 0 1-16,0 0 2 0,-1 0 2 16,0-1 0-16,1-3-6 0,1-1-3 15,0 0-5-15,2-2-16 0,1 0-22 16,2-1-34-16,2 3-51 0,2 0-52 15,0-2-89-15,1-2-38 0</inkml:trace>
  <inkml:trace contextRef="#ctx0" brushRef="#br0" timeOffset="-46181.44">7155 17292 166 0,'0'0'102'15,"0"0"-30"-15,12-11 36 0,-6 7-25 16,1-2-14-16,1-1-24 0,-1 1 6 16,-1-1 11-16,0 0-3 0,2 0 5 15,-3 0-2-15,0 1-9 0,-1 1-10 16,-1-1-14-16,-1 1-3 0,-1-2-3 15,0 0-3-15,-1 0-3 0,0-1 0 16,-3-2-4-16,-1 2-3 16,0 0 1-16,-2 0-3 0,0 2-1 15,-3-1 2-15,0 2 1 0,-1 0-3 16,-3 1 0-16,-1 2 2 0,-3 1-4 16,0 1-3-16,-2 1-1 0,-2 4-1 15,-1 4 0-15,0 0-1 0,-2 3-2 16,2 3-2-16,0 3-4 0,2 0-6 15,2 4 5-15,4 2-6 0,2 0-4 16,2 1 3-16,5 0-1 0,2 1 6 16,3-1-9-16,1-1-6 0,6-2 17 15,3-3-3-15,1-2 9 0,0 0 2 16,5-5 1-16,-1-1 1 0,2-4 8 16,2-2 9-16,-2-4 8 0,1-3 10 15,-1-5 1-15,0-4-1 16,-1-2 3-16,-1-3 1 0,-2-6-3 0,-1-3 3 15,-3-10-5-15,1-10-9 16,-5-15-16-16,1-7-9 0,-5 0-16 16,-1 5 16-16,-1 9 0 0,0 6 0 0,-1 7-2 15,-1 8 0-15,1 9 1 0,0 7 0 16,-1 3-6-16,0-1-17 0,-1 0-14 16,0 1-9-16,1 4-32 0,1 2-42 15,1 2-43-15,2 6-43 0,3 4-131 16,3 1-29-16</inkml:trace>
  <inkml:trace contextRef="#ctx0" brushRef="#br0" timeOffset="-45683.47">7681 17075 277 0,'0'0'67'0,"0"0"37"0,0 0 10 16,19-41-55-16,-11 27-9 0,-2 0-4 16,1-1-8-16,-1 1 8 0,-2 0 1 15,3 0 17 1,-3 2-2-16,-1-1 2 0,-1 2-5 15,0-1-13-15,-2 2-3 0,0-1-11 16,0 2 2-16,0-1-4 0,0 1-10 16,-2-1 0-16,-2-1-6 0,2 2-2 15,-1 0 0-15,-2 0 0 0,1 1 0 16,-2-1-1-16,0 2 2 0,0 0-2 16,-2 2-8-16,1-1-2 0,-2 5-1 15,1 0-3-15,-3 2-2 0,0 5 1 16,0 3-1-16,-3 7 1 0,1 3 1 15,0 7 1-15,-2 10 2 0,0 14 1 16,0 13 0-16,0 6-1 0,5-6-37 16,0-3 12-16,1-8 25 0,0 2 1 15,2-2-1-15,1 1-5 0,-1-2-19 16,5 0-21-16,-2-3 6 0,4-1-9 16,0-4-1-16,4-5-33 0,0-6-13 15,1-8-32-15,-1-7-23 0,0-3-35 16,2 5-27-16,0-4 3 0</inkml:trace>
  <inkml:trace contextRef="#ctx0" brushRef="#br0" timeOffset="-45399.66">7401 17377 432 0,'0'0'145'0,"0"0"-73"0,0 0 65 0,0 0-34 16,34-12-7-16,-20 9-9 0,3-1-17 16,3 2-18-16,-3 0-37 15,3-1 14-15,-1 1-2 0,3 2-7 16,2-1-8-16,-2 1-7 15,1 0-5-15,1-1-7 0,-3 1-47 16,0 0-57-16,0 0-53 0,9-5-57 0,-6 3-118 16</inkml:trace>
  <inkml:trace contextRef="#ctx0" brushRef="#br0" timeOffset="-37723.56">8258 17595 541 0,'0'0'4'0,"0"0"107"0,0 0-25 0,0 0-39 16,0 3-11-16,0-3 11 15,0 0-23-15,0 0-24 0,2 0-4 16,-1-3-50-16,2-5-55 0,0 1-88 16,0-2-148-16</inkml:trace>
  <inkml:trace contextRef="#ctx0" brushRef="#br0" timeOffset="-34964">14610 3216 24 0,'0'0'82'0,"2"-7"-10"16,1 3-13-16,-3 1 4 0,3-1 1 15,-1 2-11-15,-2 0-8 0,3-3 9 16,-3 3-15-16,3-2-4 0,-2 2-1 15,0-3 0-15,-1 3 1 0,3-2 3 16,-2 1-2-16,-1-1-2 0,1 3 1 16,-1-1-5-16,0 1-4 0,0-1-6 15,0 2-4-15,0 0-6 0,0 0-5 16,0 0-3-16,0 0-2 0,0 4-5 16,0 4 5-16,0 4 2 0,0 3 6 15,0 8-4-15,0 2 4 0,-1 9 1 16,0 7-1-16,-2 6-2 15,1 1-1-15,-1-3 0 0,0-13-3 16,2-7 2-16,-3-9-2 0,3 2-2 16,-2 0 0-16,-2 3-9 0,1 0-10 15,0-1-18-15,2-5-29 0,-1-3-36 16,3-3-36-16,-1-4-85 0,-1-4-35 16</inkml:trace>
  <inkml:trace contextRef="#ctx0" brushRef="#br0" timeOffset="-34428.65">14807 3330 107 0,'0'0'90'16,"0"0"-12"-16,0 0 13 0,0 0-21 16,18-10 7-16,-13 7-28 0,0 1 0 15,-2 0-5-15,1-1-9 0,-1 1-2 16,-3 0-8-16,4 2-3 0,-4 0-3 15,0 0 6 1,0 0-8-16,-4 2-6 0,0 4 3 0,-3 0 2 0,-3 1-2 16,-3 1-8-16,0 1-2 0,-2-1-4 15,2 4 0-15,-1-3-3 0,3 1 1 16,1-1-1-16,-3 0-1 0,6 2 1 16,0-3 2-16,0 2 1 0,3-1 8 15,0 0 2-15,4-1 2 0,0 0 5 16,0 1 5-16,4-1 1 15,3 1 7-15,2-1-5 0,0 1 0 16,3 1 1-16,1-2 0 0,1-1 1 16,0 1-5-16,3 0-4 0,-2-1-3 15,0-1-8-15,0 0-5 0,0-3-1 16,-2 1 0-16,-2-2-1 16,1 2-6-16,-3-2-19 0,-1 1-20 0,-1-1-24 15,0-1-38-15,2-1-59 16,-2-1-71-16,-2-4-130 0</inkml:trace>
  <inkml:trace contextRef="#ctx0" brushRef="#br0" timeOffset="-34177.01">15336 3323 719 0,'0'0'128'0,"0"0"-82"15,0 0 10-15,0 0-48 0,0 0-8 16,-1 0-61-16,0 0-48 0,-2-1-105 15,2-1-258-15</inkml:trace>
  <inkml:trace contextRef="#ctx0" brushRef="#br0" timeOffset="-34020.82">15447 3573 741 0,'0'0'129'0,"0"0"-90"0,0 0 20 15,0 0-59-15,0 0-18 0,0 0-71 16,0 0-115-16,0 0-172 0</inkml:trace>
  <inkml:trace contextRef="#ctx0" brushRef="#br0" timeOffset="-30161.59">16148 3386 126 0,'0'0'118'16,"0"0"-37"-16,0 0 11 0,1-1-9 16,0-1-54-16,1-3 1 0,0 0 6 15,2-1-6-15,1-1 2 0,-1-1 0 16,4 1 6-16,-1-1 0 15,0 1-5-15,-1 1-1 0,-1 2-8 0,1-1 2 16,0 0-9-16,-2 2-11 16,0 1-4-16,0 2-2 0,1 0-2 15,1 2 2-15,1 6 7 0,1 1 2 0,-1 5-1 16,0 3 2-16,2 2-5 0,-3 1 1 16,-1 3-2-16,0-1-3 0,0 0 2 15,-1-1-1-15,-2 0-2 0,0-3 2 16,-2-2 0-1,0-2 0-15,0-4 0 0,-2-3 0 16,-3-1 3-16,4-3 0 0,1 0 2 0,-2-3 1 0,1 0 12 16,-1-3 26-16,0-1-10 0,1-5-24 15,-1-2-2-15,1-4-4 0,1-2 0 16,0-1-6 0,3-3 0-16,5 1-1 0,1-1 0 0,1 1 0 15,2 1 0-15,2 2-1 16,0 2 2-16,0 0-3 0,0 2 1 0,1 1 1 15,-1 5-1-15,-1 0 0 16,-1 3 0-16,-2 0-3 0,3 3 1 0,-4 1-2 16,3 3-2-16,-3 4 4 0,-1 1 3 15,-1 4 1-15,-2 1 0 0,2 2 1 16,-3 2 0-16,-2 0-1 0,0 2 0 16,-1-2-2-16,-1 0-10 0,0 0-22 15,0-2-29-15,-1-2-42 0,-1 0-48 16,-1-2-37-16,1-4-93 0</inkml:trace>
  <inkml:trace contextRef="#ctx0" brushRef="#br0" timeOffset="-29660.77">16737 3314 151 0,'0'0'93'16,"0"0"15"-16,0-14 22 0,-1 9-54 16,0 2-26-16,-1-1-14 0,0 3-6 15,-2-1-9-15,2-1-9 0,-3 2-5 16,1 1-2-16,-2 0-5 15,0 0-1-15,-5 1-1 0,3 5 0 16,-3 1-1-16,-2 3 1 0,1 2 1 16,-2 5 0-16,2-1 0 0,2 4 1 15,-1-1-2-15,4 0 0 0,2 1-3 16,2-1 4-16,2-1 1 0,1 0 1 16,0-2 2-16,3 1-1 0,2-3 7 15,1-2 3-15,2-1-1 0,1-3 2 16,0-2 3-16,3-5 9 0,-1-1 13 15,1-1 1-15,1-4-7 0,-1-4-10 16,0-3-6-16,-2-3 9 0,-2-2 13 16,1-5-1-16,-5-3-3 0,2-9-17 15,-4 5-13-15,-1 3-4 16,0 2-2-16,-1 9 1 0,0-2-3 16,-3 6 0-16,-2 4-2 0,-4 2-11 0,1 3-25 15,-1 2-18-15,-3 1-22 0,5 2-48 16,0 4-27-16,3 9-36 0,2-5-43 15</inkml:trace>
  <inkml:trace contextRef="#ctx0" brushRef="#br0" timeOffset="-29488.61">16920 3573 650 0,'0'0'58'0,"0"0"100"0,0 0-41 15,0 0-62-15,0 0-31 0,0 0-12 16,-2 0-12-16,2 0 0 0,0 0-24 16,0 0-18-16,0 0-25 0,0 0-24 15,0 0-32-15,5 0-29 0,-2 0-83 16,2-2-71-16</inkml:trace>
  <inkml:trace contextRef="#ctx0" brushRef="#br0" timeOffset="-28624.46">17579 3380 137 0,'0'0'108'16,"0"0"-47"-1,3-10 36-15,-2 6-2 0,0 2-45 0,0 1-4 0,-1 0 9 16,1-2-3-1,-1 3-7-15,0 0 2 0,0 0 0 0,0 0-7 0,0 0-8 16,0 0-5-16,0 0-3 0,0 0-2 16,0 0-6-16,0 0-12 15,0 3-4-15,0 0-8 0,0 4 8 16,0 4 6-16,0 2-1 16,0 4 4-16,2 1-1 15,-2 1-3-15,0 2 2 16,0-1-5-16,0 1-2 0,1-3 2 0,0-2-2 15,1 0-1-15,0-3-5 16,0 0-27-16,-1-2-16 0,1-3-16 16,1-5-20-16,0 0 1 0,1-3-5 15,3-6-37-15,1-4-102 0</inkml:trace>
  <inkml:trace contextRef="#ctx0" brushRef="#br0" timeOffset="-28452.36">17649 3226 534 0,'0'0'109'0,"0"0"-109"16,0 0 146-16,0 0-54 15,0 0-48-15,0 0-18 0,-15-9-18 16,14 9-8-16,1 0-12 0,0 0-19 16,0 0-29-16,0 0-18 0,0 0-25 15,3 2-47-15,1 3-88 0,-1 0 11 16</inkml:trace>
  <inkml:trace contextRef="#ctx0" brushRef="#br0" timeOffset="-27919.25">17742 3469 260 0,'0'0'154'0,"0"0"-15"16,0 0-33-16,0 0-63 0,-2-37-21 15,8 27-14-15,0 1-7 0,2 1 2 16,0 2-3-16,2 0 5 0,-3 2 9 16,0 0 4-16,-1 3 1 0,-1-1-7 15,1 0-6-15,-1 2-3 0,0 0-3 16,1 0-2-16,0 2-1 0,1 3 3 15,-1 2 0-15,0 5 2 0,0 1-1 16,1 2 1-16,0 0-1 0,-1 3 1 16,0-2-2-16,-2-1-2 0,0 0-3 15,-1-1 0-15,-2-2 4 0,1-1-1 16,-2-2-1-16,0-4 2 0,0-2 1 16,0-2 1-16,1-1 12 0,-1-1 22 15,1-6 13-15,1-1-26 0,0-5-11 16,0-1-2-16,2-1-4 0,1-4-1 15,0 1-3-15,2 0-1 0,2-1 4 16,0 4 0-16,1 1-1 0,1 4-3 16,-2 0 0-16,1 3 0 0,2 3-3 15,-2 1-3-15,0 3-1 16,1 4-1-16,-2 4 6 0,0 6 2 16,-1 2 2-16,0 4 0 0,-2 4-2 0,-2-1-2 15,0 1-11-15,-1-2-43 0,1-3-36 16,0 1-20-16,1 0-54 0,-2-5-79 15,1-2-3-15</inkml:trace>
  <inkml:trace contextRef="#ctx0" brushRef="#br0" timeOffset="-27443.71">18379 3499 128 0,'0'0'78'0,"0"0"27"0,0 0 17 16,0 0-46-16,0 0-16 15,6-23-9-15,-6 16-6 0,0 0-9 16,-1 0-6-16,-1 0-3 0,-1 0 3 16,1 0-2-16,-2 0-15 0,1 0-6 15,-2 1-5-15,-1 0-2 0,-1 2-1 16,0-1 0-16,-1 3-2 0,-4 0-4 15,3 2-3-15,-2 3-17 0,-2 4-16 16,2 3 12-16,0 4 6 0,2 3 9 16,1 1 6-16,3 0 6 0,2-1 4 15,3 1 2-15,0-3-1 0,5 1 5 16,0-3-2-16,2-1 2 0,1-4-3 16,1-2 8-16,1-5 20 0,1-1 21 15,0-1 18-15,1-6-9 0,1-1-26 16,-3-4 12-16,0-2 3 15,0-5-14-15,-2-4-6 0,-1-12 0 16,0-13 3-16,1-9-11 0,-2 2-22 16,-2 12-5-16,0 14-10 0,-3 12 2 15,1 4 3-15,-1 0-21 0,0-1-15 16,1-3-19-16,-2 7-29 0,2 1-12 16,-2 2-29-16,1 2-53 0,0 1-66 15,2 3 27-15</inkml:trace>
  <inkml:trace contextRef="#ctx0" brushRef="#br0" timeOffset="-27053.12">18510 3373 260 0,'0'0'41'16,"0"0"-41"-16,0 0 109 0,0 0-41 15,0 34-58-15,2-27-6 0,1 0 3 16,0-1 8-16,0 1 27 0,2-3 15 15,0-1 0-15,1 0-1 0,1-1 7 16,2-1-2-16,-1-1-20 16,0 0-11-16,1-1-12 0,1-3-9 0,-2 2-3 15,0-3-2-15,1 0 0 16,-1-1 3-16,-1-2-1 0,-2-1 2 0,-1 1-5 16,0 0-3-16,-3-2 6 15,-1 2-2-15,0 0-4 0,-2 2-7 16,-5 3-21-16,0-1-4 0,-2 4 16 0,-2 0 6 15,-2 5-1-15,0 2 6 0,0 4 4 16,1 1 1-16,-1 2 5 0,4 3 9 16,-1-1 8-16,4 1 5 0,-1 1 4 15,3-3 0-15,1-1-3 16,2 0-1-16,1-2-3 0,1-3-9 0,3 0-2 16,4 0 0-16,2-4-1 15,1-1-8-15,4-4-4 0,3 0-43 0,1-1-56 16,2-5-60-16,9-2-89 0,-6 1-129 15</inkml:trace>
  <inkml:trace contextRef="#ctx0" brushRef="#br0" timeOffset="-26807.89">18848 3446 502 0,'0'0'84'0,"0"0"-26"0,0 0 17 16,0 0-54-16,0 0-21 0,-1-3-6 16,-3 9-9-16,-2 5 15 0,-1 3 11 15,0 4 17-15,0 6 3 0,0 0 6 16,2 4-10-16,-1 3-11 16,1 0-13-16,-2-2-3 0,2 1 0 15,1-2-30-15,1 0-39 0,2-2-29 16,1 8-43-16,0-9-66 0,0-5-41 0</inkml:trace>
  <inkml:trace contextRef="#ctx0" brushRef="#br0" timeOffset="-26443.54">18793 3462 248 0,'0'0'94'0,"0"0"25"16,0 0-13-16,0-43-62 0,3 30-10 15,0-1-2-15,1 1-3 0,2 0 7 16,0-1-13-16,2 4 9 0,-2 2-1 16,0 1-15-16,1 2 0 15,1 3 3-15,-1 1-7 0,2-1-4 0,2 2-6 16,1 3 2-16,1 2 1 15,1 6 2-15,1 2 0 0,-1 4-1 0,1 5 3 16,-1 3 8-16,-2 1 4 0,-2 1 10 16,-2-2-2-16,-1 2-2 0,-4-3-2 15,-2-2-8-15,-1-3-9 0,-2-1-2 16,-7-5-3-16,0-2-3 0,-3-1-22 16,-3-5-36-16,-1-1-40 15,-3-4-45-15,-8-6-46 0,7-1-117 0</inkml:trace>
  <inkml:trace contextRef="#ctx0" brushRef="#br0" timeOffset="-26270.16">19218 3570 763 0,'0'0'196'0,"0"0"-35"0,0 0-67 15,0 0-65-15,0 0-29 0,0 0-12 16,2 2-82-16,-2-4 0 0,-3 0-36 15,1 0-27-15,0-4 17 0,1 3-67 16,1-1-88-16</inkml:trace>
  <inkml:trace contextRef="#ctx0" brushRef="#br0" timeOffset="-25669.18">19803 3344 269 0,'0'0'94'16,"0"0"-37"-16,0 0-17 0,0 0-40 15,0 0-6-15,11-7-31 0,-10 13-16 16,0 2 51-16,0 5 2 0,-1 2 6 16,0 2 3-16,0 1 2 0,1 2 4 15,1 0 8-15,1-1 18 0,1-2-23 16,0-2 13-16,1-1 4 0,3-2 25 15,0-4 1-15,1-2 22 0,1-3-3 16,1-3 1-16,0 0-12 0,1-4-21 16,0-3-8-16,-1-2 3 0,3-3 6 15,-1-2-2-15,0-5-6 16,0-4-19-16,0-4-22 0,2-7-2 16,-2 4-34-16,1-2-17 0,-2 5-5 15,-2 6-17-15,1-1-10 0,-1 5-57 16,-1 2-17-16,0 4-26 0,3-1-41 15,-1 5 29-15</inkml:trace>
  <inkml:trace contextRef="#ctx0" brushRef="#br0" timeOffset="-25073.05">20248 3293 51 0,'0'0'63'0,"0"0"21"16,0 0 4-16,0 0-8 0,0 0-27 16,0 0 4-16,3-5 46 0,-1 4-18 15,-1-1 4-15,0-1 15 0,0 2-14 16,-1-1-19-16,1-2-22 0,-1 1-13 16,1-2-4-16,-1 2-10 0,0-2-16 15,-2-1-6-15,-1 3-7 0,-2-2-4 16,-3 2-11-16,-4 0 2 0,-1 3 2 15,-3 0-7-15,-1 7-5 0,-2 1 7 16,0 4 5-16,3 3 1 0,1 2-5 16,1 2-8-16,4 2 1 0,3 3 11 15,2-1 9-15,4-1 9 0,1 0 2 16,2 0 7-16,3-2 22 0,1-2 8 16,2-2-2-16,-1-3-2 0,2-4-9 15,0-3-5-15,-2-1 5 0,0-4 6 16,1-1-1-16,1 0-2 0,1-1-7 15,0-5-14-15,2-1-5 0,0-2-3 16,1-4 0-16,-2-1-2 0,0 0 2 16,0-1 0-16,-1 1 2 0,-1 2-2 15,0-1-1-15,-2 4-3 0,0 0-7 16,-2 2 1-16,-2 3 1 0,-1 1 3 16,-1 1 1-16,-1 2-3 0,0 0-6 15,0 5-23-15,0 2-8 0,-3 7 37 16,1 0 8-16,-1 3 2 0,1 2 3 15,1-1 11-15,1-1 11 0,0 1 4 16,1-2-1-16,3-2-2 16,2-1 5-16,1-4 7 0,1-2 10 15,2-1 2-15,2-3-8 0,1-2-18 16,2-1-15-16,2-4-11 0,0-2-37 16,0-1-37-16,1-1-27 0,-3-5-55 15,5-6-55-15,-7 1-118 0,-1-1-178 16</inkml:trace>
  <inkml:trace contextRef="#ctx0" brushRef="#br0" timeOffset="-24616.57">20478 3392 600 0,'0'0'27'0,"0"0"26"0,0 0 25 15,17-16-50-15,-11 7-20 0,-1 1-8 16,1-1 0-16,0 3 0 0,-1 0 23 16,-2 3 14-16,0-2 1 0,1 3-21 15,-1 1-17-15,2 1-4 0,-1 2-4 16,3 5-8-16,0 2 3 0,0 5-8 16,2 3-10-16,-2 1-12 0,0 3 6 15,-1 1 7-15,-1 1 20 16,-1 0 8-16,-1-1 2 0,0-2 5 0,-2-2 13 15,-1-1 13-15,0-4 0 0,0-3-14 16,-4-1-9-16,1-3-3 0,-2-2 3 16,1-3-7-16,-1 0 5 0,0-1 12 15,1 0 23-15,-1-2 34 0,1-4 11 16,1-1-5-16,0 0-19 0,2-1-5 16,1 1-9-16,1-3-12 0,2-1-12 15,4 2-10-15,2-3-7 0,2 0 0 16,3-1-2-16,0 2-4 15,2-1-1-15,0 0-1 0,1 3-10 16,-2-1-26-16,3 0-22 0,-3 2-28 16,0 1-28-16,-2 0-34 0,6-1-38 15,-4 1-80-15,0 0-153 0</inkml:trace>
  <inkml:trace contextRef="#ctx0" brushRef="#br0" timeOffset="-24099.54">20987 3301 99 0,'0'0'190'0,"0"0"-77"16,0 0 14-16,0 0-59 0,0 0-10 15,21-19-1-15,-17 17-1 0,-2 1-11 16,0-1-20-16,0-1-16 0,-2 2-6 15,0-1-3-15,0-2-17 0,-1 3-31 16,-3-1-31-16,-2-1 37 0,-4 3-11 16,-1 0 30-16,-5 5 16 0,-3 2 5 15,-1 0-1-15,-1 2 3 0,1 1-8 16,-1 0-19-16,2 1 6 0,3-1 19 16,1-1 2-16,4 2 11 15,3-2 16-15,3 2-6 0,2-2 3 16,3 1-2-16,0-1 7 0,7 0 11 15,0-1 6-15,2 2 3 0,3-3-5 16,0 0-11 0,2-3-14-16,1 1-9 0,0 0-9 15,-1 0 2-15,-1 0-2 0,1 2 12 0,-1-1 17 0,1-1 3 16,-2 0-12-16,0 0-7 0,0 0-7 16,-2 1-6-16,-1-1-1 0,-2 1-1 15,-3 1 1-15,-2 1 8 0,-2 1 7 16,-1 1 12-16,-4 3 5 0,-4 0 2 15,-3 1-6-15,-1 0-8 0,-4-1-8 16,-3-1-5 0,2 0-2-16,-2-1-5 0,1-3-21 0,0 0-32 0,2-2-25 15,2 0-24-15,0-3-38 16,-1-3-35-16,2 0-97 0,5-2-79 16</inkml:trace>
  <inkml:trace contextRef="#ctx0" brushRef="#br0" timeOffset="-23943.53">21192 3581 778 0,'0'0'161'0,"0"0"-19"16,0 0-48-16,0 0-85 0,0 0-9 16,7 15-44-16,-8-14-75 15,-4 1-2-15,-2-2-32 0,0 0-59 16,-1 0-94-16</inkml:trace>
  <inkml:trace contextRef="#ctx0" brushRef="#br0" timeOffset="-19260.59">21893 3091 124 0,'0'0'60'0,"2"-2"-30"0,-1-1 35 16,0 1-26-16,1 0-24 0,-2 0-1 16,2-1 1-16,1 2 4 15,-2-2 19-15,1 1-8 0,-1 1 10 16,0 1-7-16,0 0-1 0,-1 0 3 15,0 0 6-15,0 0 2 0,0 0 2 16,0 0 5-16,0 0-4 0,0 0-7 16,0 0-6-16,0 0-9 0,0 0-7 15,0 0-11-15,-2 0-6 0,-1 1 2 16,-3 4-2-16,0 1 0 0,-3 1 0 16,-1 2-2-16,-3 3 2 0,0 2 0 15,-3 3 5-15,-1 4-1 0,-3 5 0 16,1 3 0-16,-5 6 5 0,-1 7-1 15,-1 8-2-15,3 0 2 0,7-3-2 16,4-11-3-16,7-8 0 0,1-1-1 16,3-4-1-16,1 1 1 0,0 0 3 15,2-4 0-15,4 1 7 0,3 1 10 16,1-2 8-16,1-1 3 0,2-4 2 16,0 0-1-16,1-1-4 0,0-4-4 15,-1 1-9-15,0-3-3 0,-3-1-4 16,0 1-4-16,1-2-5 0,-4-1-1 15,0-3-16-15,-1 2-46 0,0-1-39 16,-2-2-51-16,1-1-62 0,-1 0-125 16</inkml:trace>
  <inkml:trace contextRef="#ctx0" brushRef="#br0" timeOffset="-18212.06">22101 3556 85 0,'2'-3'66'0,"1"-4"-32"15,2 2 45-15,1-2 4 0,2-1-19 16,-2 0 16-16,2 2-16 0,1-2-10 16,-1 1-12-16,-1 2-6 0,-1 1 3 15,-1 0-7-15,-1 2-4 0,0-1-4 16,-3 1-7-16,1 2-9 0,-2 0-8 15,2 0-10-15,-1 1 5 0,2 5 5 16,1 0 14-16,0 2 2 0,0 5-7 16,1 0-4-16,0 2 2 0,-1 1-4 15,0 2 0-15,0-2-2 0,-1 2 2 16,-2-2-2-16,1-2-1 0,-2-1 0 16,0-1 0-16,0-3 0 0,0-1 0 15,-2-2 0-15,1-2 2 0,-1 0 2 16,1-3 1-16,1 0 0 0,-1-1 6 15,1-1 11-15,0-1 33 0,-1-5-39 16,0 0-1-16,0-1-2 0,1-2 1 16,-1 0-1-16,1-2-4 0,0-2-2 15,1 1-2-15,2-1-4 0,2-1-1 16,0 1 0-16,3 0 0 0,-2 0 0 16,1 2 0-16,1 1 1 0,2-1-1 15,-2 3 1-15,1 0 0 0,-1 1 1 16,2 1-1-16,-2 0 0 15,0 2-1-15,-1 0 0 0,0-1-1 16,-1 5 1-16,0-2-1 0,0 0-2 16,0 2 1-16,0-1 1 0,1 1-3 15,-1 0 2-15,1 1 2 0,1 0-2 16,-1 0-1-16,-1 2 0 0,-1 0-4 16,0 2 2-16,0 1 3 0,-1 3 2 15,0 1 2-15,-1 1 4 0,0 2 2 16,-2 2-3-16,1 1 2 0,0 1-2 15,-2 2 0-15,0 0 1 0,0 0-1 16,0-1-2-16,0-1 0 16,-1-1-1-16,0-1 1 0,0-1-2 15,0-3-1-15,1-1-1 0,-1-2-12 16,1 0-22-16,0-4-31 0,0-1-41 16,0-1-40-16,3-3-39 0,1 0-90 15</inkml:trace>
  <inkml:trace contextRef="#ctx0" brushRef="#br0" timeOffset="-17114.99">22721 3475 141 0,'0'-3'96'0,"0"0"-37"0,0-1 7 16,1 0-30-16,-1 0-25 0,1 2-6 15,0-3 59-15,0 3-8 0,0 0-5 16,0-2 1-16,-1 3 1 0,1-1-9 16,-1 1 8-16,0-2-9 0,1 2-9 15,-1 0-10-15,0-1 1 0,0-1-1 16,0 1-2-16,0-1-6 0,0 1-10 16,0 1-6-16,0 1-3 0,0 0-5 15,0 5-3-15,-2 1-11 0,-1 4 22 16,-1 2 0-16,0 4 0 0,-1 2-1 15,1 1-1-15,2 2-1 0,-1 0-2 16,3 0 5-16,0-1 1 0,3 0 1 16,0-1-1-16,3-2 1 0,0-3 4 15,2-2 0-15,4-2 3 0,-1-2 13 16,1-1 1-16,3-4 13 0,-1-2-1 16,3-1-5-16,-1-2-15 0,1-3-8 15,-1-2-1-15,-2-2-1 0,-1-2-1 16,1 0-3-16,-1-3 0 0,-1 0-1 15,-3 0 0-15,-1 0 0 0,-1 0 2 16,-1 2-1-16,-1-1 1 16,0 1 2-16,-2 1 1 0,2-1 0 15,-2 3 4-15,1 0-1 0,0 0-1 16,-2 4-2-16,1 0 2 0,-1 1 6 16,0 1 1-16,-1-1-1 0,0 2-2 15,0 0-4-15,0 0-4 0,-1 1-2 16,0 1 0-16,0 0 3 0,0 0-3 15,0 0-1-15,0 0-4 0,0 0-4 16,0 0-7-16,0 0 3 0,0 0-1 16,0 2 8-16,0 2 5 0,-2 1 0 15,0-1 0-15,1 2 2 0,-2 2-2 16,0 2 0-16,1-2 0 0,0 1 0 16,-1 2 0-16,2-2 0 0,-2 0 0 15,2 2 0-15,0-2 1 16,-1 0-1-16,2 1 0 0,-1-2 0 15,1 0 0-15,0-1 1 0,0 0 1 16,1 0-1-16,3 0 8 0,-1 0-2 16,1-3-3-16,-1-1 2 0,0 1-1 15,0-3-1-15,-1 1-1 0,-2-2 3 16,2 0-1-16,-2 1 2 0,1-1 2 16,0 1 1-16,0 0-2 0,1 0-3 15,1-1 0-15,-1 1-5 0,2 0-1 16,0 0-1-16,0 1 2 0,1 1 0 15,0-1 0-15,-1 0 0 16,1 0 0-16,-1 1 1 0,1-3 0 16,-1 2 0-16,0 1-1 0,0-1 0 15,0 0 0-15,1 1 1 0,0-1-1 16,3 0 1-16,-3 1-1 0,1-2 1 16,0 2 0-16,1-1 2 0,0 0 0 15,-2-1 0-15,0 1 0 0,0 1 2 16,-1-2-3-16,0 0-2 0,-1 0-1 15,0 0 0-15,-2 0 0 0,0-1-1 16,0 0-3-16,-1 1-14 0,1-1-13 16,-1 0-23-16,1 0-34 0,0 0-22 15,-1-1-21-15,0-4-103 0,0 0-160 16</inkml:trace>
  <inkml:trace contextRef="#ctx0" brushRef="#br0" timeOffset="-16167.83">23160 3560 163 0,'0'-2'149'0,"0"-2"-76"0,2 1 53 16,2-3-71-16,1 0-25 0,1 2-3 15,1 0 12-15,0-1 9 0,2 3-3 16,-3-1-4-16,0 1-6 0,-2 1-15 16,0 1-10-16,0 0-9 15,1 1 0-15,1 4 2 0,0 2 4 16,2 1 1-16,-1 5 1 0,2 0-1 16,-2 2-3-16,1 1 0 0,-1 2-1 15,0-2 1-15,-1-1-3 0,0-1 4 16,-1 0-3-16,0-5 0 0,0 1 4 15,-2-3-2-15,-1-3 1 0,-1-1 2 16,0-2-2-16,0-1 16 0,-1 0 30 16,0 0 10-16,0-4 3 0,0-3-34 15,1-3-31-15,2-4 0 0,0-3-4 16,1-1-1-16,1-2 2 0,2 3-2 16,0-1 1-16,1 3 0 0,0 0 0 15,1 0 1-15,1 2 0 0,-1 1-5 16,2 2-19-16,-1 1 25 0,-3 2 1 15,-1 3-2-15,-2 0 3 0,0 3-4 16,-1 1-1-16,0 0-7 0,1 4-6 16,0 3 0-16,1 2 13 0,1 6-1 15,0 0 3-15,0 3 3 0,-1-1 0 16,0 2 0-16,2-1 0 0,0-2-1 16,-2-1 1-16,0-1 0 0,0-2 0 15,-1-3 1-15,-1-1-1 0,-1-3 2 16,1-2-1-16,-3 0 0 15,0-3 3-15,2 0 4 0,-2 0 7 16,1 0 4-16,-1 0 3 0,2-4-7 16,0-1-15-16,1 1 1 0,-1-2-1 15,2 0 0-15,-1-1 1 0,0 0 0 16,1-1 0-16,0-1 0 0,2 0 1 16,-1 0 0-16,0 1 0 0,-1-1-1 15,1 1 1-15,0 0-1 0,0 1-1 16,0-1-1-16,1 1 0 0,-1-2 0 15,1 2 1-15,0 0-1 0,1 2 1 16,-1-1-2-16,-1 1 2 16,0 0 1-16,-1-1-1 0,2 3 0 15,-3-1 1-15,2 1 2 0,-2 1-1 16,-1 2 0-16,2-1-2 0,1 0-2 16,0 1-1-16,2 0 2 0,-1 0 0 15,0-1 0-15,-1 0 1 0,-2 1 0 16,0 0-2-16,2 0-1 0,-2 0-1 15,0 0 0-15,1 2 2 16,0 0 1-16,1 2-2 0,0 2-3 0,1 3 6 16,0 3 2-16,0 2-1 0,-1 1 3 15,2 4 0-15,0-1 0 16,-2 2 1-16,0 0 4 0,0-1-1 0,1-2 0 16,-2-1-4-16,2-2-3 0,-2-3-1 15,-1 0 0-15,0-3-23 16,0-3-51-16,-1-1-51 0,0-4-70 15,1 0-75-15,-2-4-119 0</inkml:trace>
  <inkml:trace contextRef="#ctx0" brushRef="#br0" timeOffset="-15385.94">23964 3542 298 0,'0'0'90'0,"3"0"-22"16,-3 0-32-16,1 0-21 16,1 0-7-16,0 0-5 0,1 0 7 15,2 0 25-15,0 0-6 0,1 0 2 16,2-1 9-16,1 1-8 0,1-1-3 16,2 0 7-16,0 0 8 0,1 0 6 15,0-2-4-15,0 0-10 16,1-2-10-16,-3 0-9 0,1 0-10 15,0-2 0-15,-2 0-2 0,-1-2-1 16,0 4-1-16,-2-1-2 0,-3 0 8 16,-2 0 4-16,0 2-7 0,-2-1-1 15,-2 0-5-15,-2 1-6 0,-3 1-7 16,-4 2-1-16,0 1 5 0,-1 0 3 16,-3 6 0-16,1 2 2 0,-2 1 4 15,2 4 0-15,0 1 0 0,3 2 0 16,2 0 0-16,2 0 2 15,3 2 2-15,3-1 3 0,1-2 4 16,0 2-2-16,5-2 2 0,2-3-1 16,2 0 2-16,1-4-4 0,1-2 4 15,1-1 2-15,3-3-5 0,-1-2 2 16,0 0 0-16,0-2-4 0,0-3 7 16,-1-2 5-16,0 0-8 0,2-3-10 15,-2-2 0-15,2-1-2 0,-1-2-1 16,2 0-3-16,-1 1 4 0,0-1-1 15,-2 1 0-15,1 2 0 0,-1 1-1 16,-2 2 2-16,0 0 1 0,-3 2-1 16,-1 3 0-16,-2 1 0 0,-1 2 0 15,-1 0-2-15,0 1 1 0,-2 0-5 16,2 1-9-16,1 4 0 0,1 4 3 16,1 3 9-16,0 4 4 0,1 1 0 15,-1 3-1-15,0 0 1 0,-1 0-2 16,0-2-8-16,-3-1-7 0,5-1-12 15,-6-3 2-15,0-3 5 0,-1-2 2 16,0-2-1-16,-1-2 5 0,0-3 11 16,-4-1 5-16,2 0 9 0,0 0 12 15,0-1 16-15,1-5 1 0,-1-2-3 16,2 0-4-16,-1-3-7 0,2 1 3 16,0-1-4-16,0 1-3 0,3-1-7 15,3 3-7-15,3-2-6 0,3-1 0 16,1 1 0-16,4 0-2 0,-1 1-1 15,3-1-14-15,1 0-36 0,-2 3-11 16,0 0-22-16,0 2-28 0,1 1-42 16,6-5-33-16,-5 2-81 0</inkml:trace>
  <inkml:trace contextRef="#ctx0" brushRef="#br0" timeOffset="-14843.71">24746 3538 200 0,'0'0'107'0,"0"0"-40"0,0 0 27 15,0 0-48-15,0-3-45 16,0 0 0-16,0 1 21 0,-2-2 7 0,-1 1 8 16,0-2 5-16,-1 1-16 0,0 0-13 15,0-1-6-15,-1 0-7 0,-3 2-4 16,-2 1-2-16,0 2 1 0,-2 0 1 15,-2 2-10-15,1 6-15 16,-1 0 5-16,0 4 6 16,1 1 13-16,0 2 5 0,3 0 3 15,1 3 17-15,4-1 4 0,3 3-11 16,2-3 1-16,0 1-1 0,2-3 9 16,3-1 5-16,2-1 12 0,-1-3 5 15,2-2-6-15,-2-2-4 0,4-3 2 16,-1-3 4-16,1 0 8 0,1-5-11 15,-1-1-26-15,1-2-9 0,0-1 0 16,0-3-2-16,0-1-23 0,0-2-12 16,-1 1 0-16,-2-3 7 0,2 3 11 15,-3 2 15-15,-3 2 2 0,0 2 3 16,-1 4 3-16,-3 0 3 0,0 3-2 16,0 1-3-16,0 0-4 0,0 5-14 15,0 2 14-15,-2 3 14 0,0 2 7 16,0 1-7-16,1-1-4 0,0-1 0 15,1 0 5-15,0-1-4 0,0-2-4 16,0 0-1-16,3-2 1 0,2 0 0 16,1-1-7-16,3-4-2 0,0 0-24 15,2-1-34-15,3-1-31 0,-1-3-50 16,5-7-58-16,-5 0-105 0</inkml:trace>
  <inkml:trace contextRef="#ctx0" brushRef="#br0" timeOffset="-14544.39">25029 3218 505 0,'0'0'34'0,"0"0"-15"16,0 0 5-16,2 19-24 0,-2-8-2 15,0 2-23-15,-4 6 12 0,-1 1 13 16,-3 3 3-16,1 3-1 0,-1 2 30 15,0 1 23-15,1 0 15 0,0 0-1 16,1 0 5-16,2 1-13 0,1-5-7 16,1 1-6-16,1-3-8 0,1-3-17 15,0-1-8-15,0-3-8 0,3-4-1 16,2-1 2-16,5-2 6 0,2-2 7 16,2-2-4-16,5-2-7 15,3-2-7-15,-1-1-3 0,2 0-24 16,1 0-38-16,1-2-35 0,-2-4-34 15,7-6-66-15,-7 0-113 0</inkml:trace>
  <inkml:trace contextRef="#ctx0" brushRef="#br0" timeOffset="-13807.68">25125 3569 300 0,'0'0'107'0,"0"0"7"0,0 0-32 15,0 0-39-15,0 0-15 16,0 0-15-16,0 0-7 0,26-5 0 16,-20 2-4-16,2 0 0 0,1-2-1 15,-1 2 18-15,3-2 5 0,0 1-7 16,0 1-9-16,0 0-2 0,0 0 11 16,-1 1-1-16,-1-3-2 0,1 3-8 15,-2-3-3-15,0 3-2 0,-3-2-1 16,0 2 2-16,-1-2 5 0,-3 3 18 15,1-1 2-15,-2-1-23 0,0 1 2 16,0 2 0-16,0-2-6 0,-5 2-4 16,-2 0-7-16,-1 2-3 0,-2 5 5 15,-1 1 6-15,2 3 3 0,2 0 2 16,1 2-1-16,1 1 0 0,1-1 2 16,2 1-1-16,2-1 5 0,0 1 7 15,0-3 5-15,1-1 2 0,4-2-2 16,-3-1-5-16,2-2-7 0,-1-3 1 15,1 0 5-15,-1-2 6 0,0 0 22 16,3-2-6-16,-1-4-20 0,0 0-11 16,1-3-1-16,2-1-2 0,3-2-1 15,-3-1 0-15,2-1-1 0,-1 4 1 16,0-2 0-16,1 2-2 0,-3 0 1 16,1 2 1-16,-1 2 2 15,-2 3 3-15,-2-2 3 0,-1 4 3 16,1 1-1-16,-2 0-8 0,3 1-2 15,-1 4-6-15,3 2 0 0,-1 4 4 16,1 6 4-16,-1 1-1 0,-2 6 0 16,2 0 2-16,1 1 1 0,-2-1-1 15,1 1 1-15,-1-3-1 0,0 0-1 16,0-1-1-16,0-1-1 0,-3-4 0 16,3-3 0-16,-4-4-1 0,0-2-2 15,0-3-6-15,0-2-9 16,0-2 2-16,-3 0 16 0,1 0 2 0,-1 0 10 15,1-4-5-15,-2-3 0 16,0-2 0-16,0-1 1 0,1-3 1 0,1-2-9 16,2 0 0-16,1-1-2 0,3 1 0 15,4 1 1-15,1 1 1 0,2 1 0 16,2-1-1-16,2 0 0 0,1 0 0 16,2 2 0-16,1-2-2 15,2 1-11-15,0-1-27 0,0 2-29 16,3-1-46-16,11-3-50 0,-5 2-77 15,0 0-151-15</inkml:trace>
  <inkml:trace contextRef="#ctx0" brushRef="#br0" timeOffset="-4800.15">25162 3613 1 0</inkml:trace>
  <inkml:trace contextRef="#ctx0" brushRef="#br0" timeOffset="-3831.64">25162 3613 1 0,'3'-4'0'0,"1"2"0"0,1-4 0 0,0 0 0 0,0 0 0 0,0 3 0 0,1-2 0 0,-2 0 0 0,0 2 0 15,0-2 0-15,-1 2 0 0,-1-2 0 16,1 2 0-16,1-3 0 0,2-1 0 16,0 0 0-16,-1-2 0 15,-1 2 0-15,0 2 0 0,-1-1 0 16,-3 1 0-16,1 0 0 0,-1 3 0 15,0 1 0-15,-3 1 0 16,0 0 0-16,-2 1 0 0,0 4 0 0,-2-1 0 16,0 1 0-16,1-1 0 0,0 0 0 15,1 0 0-15,-1-1 0 0,3 1 0 16,-2-3 0-16,2 2 0 0,-2 1 0 16,2-1 0-16,-1-2 0 0,1-1 345 15,-1-2-153-15,1 0-192 0,3 0 0 16,-2 0 2-16,1 1-2 0,1 0-1 15,0 1-17-15,0 0-30 0,3 0-11 16,-3 2 36-16,3 1 7 0,0-2 9 16,0 3 7-16,-3-1 0 15,1-1 2-15,1 2-1 0,-2-3 2 0,0 3 1 16,0-1 19-16,-2 2 29 16,-1 0-38-16,-1 0-11 0,-1 3-3 15,-1 2 2-15,1 0-2 0,-3 2 1 16,-3 0 0-16,0-1-1 0,0 2 1 15,-3-1 0-15,1-2 2 0,0 2 0 16,1-1 2-16,2-2 1 0,-1-1 2 16,5-1 4-16,-1-1 0 0,1-3 7 15,2 0 2-15,4-1 3 0,-2-2 9 16,2 0 12-16,0-1 7 0,0-4-29 16,0-2-19-16,4-2-4 0,0-3-12 15,4-2 3-15,0-1 6 0,4 0 2 16,-4-1 1-16,2 0 1 0,-2 2-1 15,1 2 1-15,-3 0 1 0,1 1 2 16,-4 3-2-16,0 2 4 0,-1 0 2 16,-2 3-3-16,-5-2-5 0,-3 4-23 15,-3 1-11-15,-6 7 12 16,-5 2 18-16,0 3 4 16,-4 2 3-16,-1 3 2 0,-1 0 5 0,-2 1-1 0,0 1-1 15,-2-1-1-15,2 1-2 0,0-2 0 16,2-2 1-16,2 0-4 0,4-1 0 15,3-3 2-15,5-4 1 0,3-2 1 16,6-1 0-16,2-3 1 0,3-1 11 16,0 0 12-16,1-4 8 0,4-3-38 15,4-4-9-15,3-2-9 0,4-2 13 16,3-1 5-16,1-1 1 0,1 2 3 16,1-1 5-16,0 1 3 0,0 0-6 15,2 2-3-15,-1 1-3 0,-1 0 0 16,-2 3 0-16,-2 1-1 0,-2 2-1 15,-6 2-1-15,-3 2-9 16,-3 2-20-16,-1 0 7 0,-2 6 9 16,-1 0 11-16,-1 3 5 0,-4 2 10 15,-3-1 3-15,-3 2 0 0,-3-2 1 16,-2 2-3-16,-1-3-2 0,-1-1-3 16,2-1-3-16,0-2 3 0,3-1-4 15,4-3 1-15,1-1 4 0,3 0 1 16,1-5 2-16,3 0-4 0,-1-3 14 15,2 0-15-15,0-2-4 0,3-1 4 16,1 0 4-16,2 1 0 0,2 0-5 16,-1-1-4-16,2 2 0 0,-1 2-2 15,4 0-1-15,-2 1-9 0,-1 1-30 16,0 3-36-16,-2 1-43 16,-4 1-158-16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3:56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5330,'0'0'777,"-3"28"-1041,-5 15 75,-29 79 0,31-108 150,-1 1 0,0-1 0,0 0 0,-2 0 0,0-1 0,0 0 0,-1-1 0,-20 20 0,69-61-461,-36 26 395,1 1-1,0-1 0,0 1 0,0 0 1,0 0-1,0 0 0,0 1 1,1 0-1,-1-1 0,1 1 1,-1 1-1,0-1 0,6 0 1,-9 2 74,-1 0 1,1-1-1,-1 1 1,1-1-1,0 1 1,-1 0-1,0 0 1,1-1-1,-1 1 1,1 0-1,-1 0 1,0-1-1,1 1 1,-1 0-1,0 0 1,0 0-1,0 0 1,0-1-1,0 1 1,0 0-1,0 0 1,0 0-1,0 0 1,0 0-1,0-1 1,-1 1-1,1 0 1,0 0-1,-1 1 1,-7 25 86,4-17-3,0 0 0,-1 0 0,-1-1 0,1 0 0,-2 0 0,1 0 0,-1-1 0,0 0 0,-1 0 0,0-1 0,0 1 0,-1-2 0,0 0 0,-12 7 0,20-13-83,-1 0 0,1-1 0,-1 1 0,1-1 0,0 1 0,-1-1 0,1 1 0,0-1 0,0 0 0,0 0 0,0 0 0,-1 0 0,1 0 0,0 0 0,0 0 0,1 0 0,-1 0 0,0 0 0,0 0 0,0-1 0,1 1 0,-1 0 0,0-2 0,0 1 70,0 0 0,0 1 0,0-1 0,0 0-1,0 0 1,0 0 0,0 0 0,1 0 0,-1 0-1,1-1 1,0 1 0,0 0 0,-1 0-1,1 0 1,1-4 0,1-11 392,-2 16-479,0 0 0,-1 1 0,1-1 0,0 0 0,0 1 0,0-1 1,0 0-1,0 1 0,0-1 0,0 0 0,0 1 0,0-1 0,1 0 0,-1 1 0,0-1 0,0 0 0,0 1 0,1-1 0,-1 0 0,0 1 0,1-1 0,-1 1 0,1-1 0,-1 1 0,1-1 0,-1 1 0,1-1 0,-1 1 1,1-1-1,-1 1 0,1 0 0,-1-1 0,1 1 0,0 0 0,7-4-1714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3:57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5923,'0'0'1051,"0"13"-1854,-1 42 773,-14 90 1,-20-3 313,-5-2-1,-7-2 1,-100 207-1,135-324 89,9-18-178,0 1 0,1 0 0,0-1 0,0 1 1,0 0-1,0 0 0,1 1 0,0-1 0,-2 6 995,12-34-1197,1 0 0,1 0-1,0 1 1,2 1 0,27-36-1,-23 32-498,-13 20 401,15-23-120,1 0 0,2 1 1,43-44-1,-64 72 189,-1 0-1,1-1 1,-1 1 0,1 0-1,-1-1 1,1 1-1,-1 0 1,1 0 0,0 0-1,-1-1 1,1 1-1,-1 0 1,1 0 0,0 0-1,-1 0 1,1 0-1,-1 0 1,1 0 0,0 0-1,-1 0 1,1 0-1,-1 1 1,1-1 0,0 0-1,-1 0 1,1 1-1,-1-1 1,1 0 0,-1 0-1,1 1 1,-1-1-1,1 1 1,-1-1 0,1 0-1,-1 1 1,0-1-1,1 1 1,-1-1 0,0 1-1,1-1 1,-1 1 0,0 0-1,1-1 1,-1 1-1,0-1 1,0 1 0,0 0-1,0-1 1,0 1-1,0-1 1,0 2 0,9 36-431,-8-16 368,0 0 0,-2 0 0,0 0 0,-2 0 0,0 0 0,-1 0 0,-2 0-1,0-1 1,-17 40 0,0-11-227,-3-1 0,-57 84 0,74-119 417,5-7 37,0-1 0,-1 1 1,1-1-1,-1-1 0,-9 9 1,19-50-182,30-79-222,81-178 0,-97 250 311,-12 25-37,2 0 1,-1 1-1,2 1 0,0-1 1,17-19-1,-20 29-106,-1 0 1,2 1-1,-1 0 0,1 0 0,0 1 0,0-1 1,0 2-1,1-1 0,0 1 0,-1 1 0,2-1 0,14-2 1,13-1-872,-1 2 0,53 0 0,-72 5 783,22-3-121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4-22T13:58:21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23973 3839 16 0,'0'0'107'15,"0"0"-50"-15,0 0 2 0,0 0 16 16,0 0 11-16,0 0-38 0,0 0 5 16,0 0-1-16,0 0-9 0,0 0-7 15,0 0-1-15,0 0 8 0,0 0-3 16,0 0-5-16,0 0-2 0,0 0-5 16,0 0-5-16,0 0 0 0,0 0 1 15,0 0-3-15,2 0-6 0,-2 0 0 16,2 0-3-16,-1-1-8 0,1 1-4 15,-1 0 0-15,1 0 0 0,-1 2 2 16,0 0-2-16,-1 2 4 0,0 0 0 16,-1 2 5-16,0 0-3 0,-2-2-1 15,0-1-2-15,2 1-2 0,0-2 0 16,1-2 0-16,0 1 0 0,-2-1 1 16,2 0 3-16,0 0 2 0,0 0 10 15,0 0 16-15,0-1 0 0,0-1-22 16,0-1-6-16,0 0 1 15,-1-1 2-15,1 1-1 0,0-2-5 16,0 3 4-16,0-1-1 0,0 2-4 16,0 0-1-16,0 1 0 0,0 0-2 15,0 0-2-15,-1 0-2 0,1 0-1 16,-1 0-5-16,1 2-2 0,0 1 7 16,0 1 1-16,-1 1 1 0,0-1-2 15,0 1-1-15,-5-1 4 0,3 2 4 16,-2 0-2-16,2-2 2 15,0 0 0-15,1-3 1 0,2 1 0 0,-2-2 3 16,2 0 3 0,0 0 3-16,-1-1 5 0,-1-1 1 15,1-4-7-15,-1 2 0 0,-1 0-7 0,2 0-2 16,-2 1-5-16,1 0-12 0,0 0-17 16,1 1-15-16,-1-2-33 0,2-1-36 15,0 0-51-15,3 1-92 0,0-2-121 16</inkml:trace>
  <inkml:trace contextRef="#ctx0" brushRef="#br0" timeOffset="1758.97">24053 3259 80 0,'0'-6'15'0,"0"-1"-3"0,0 0 65 16,0 0-11-16,0 0-21 0,-1 1-2 15,1 1 11-15,0 1 4 0,0-1-6 16,0 2-6-16,0-1-5 0,0 2 2 16,0 1 0-16,0 0-7 0,0 1-3 15,0 0-8-15,0 0-3 0,0 0-5 16,0 0-5-16,0 0-4 0,0 0-8 15,0 2-6-15,1 3 6 0,1 2 17 16,-1 3 6-16,2 3-6 16,0 2 3-16,-2 5-1 0,2 0-5 0,-1 3 1 15,0 3 0-15,1 1-4 0,-1 0 0 16,-1 3 2-16,1-1-2 16,0 2 3-16,-1 0-3 0,-1-2-3 15,0 0-3-15,1 1 1 0,-1-4-4 16,0 1 0-16,0-3 0 0,0-1 1 15,0-4 2-15,0 0 2 0,0 0 2 16,-1-4-2-16,1-1-1 0,0 0 0 16,0-5-2-16,0 1 3 0,-1-3-4 15,1-2-1-15,0 0 0 0,0-1-1 16,0-1-1-16,0-2 1 0,0 2-1 16,0-2-6-16,0-1-19 0,0 1-11 15,0-1-20-15,0 0-24 0,0 0-34 16,1-1-41-16,2-3-85 0,1 0-99 15</inkml:trace>
  <inkml:trace contextRef="#ctx0" brushRef="#br0" timeOffset="2966.82">23923 3260 39 0,'0'0'150'0,"0"0"-104"16,0-1-7-16,0 1 29 0,0 0-38 16,0 0-14-16,1 0 2 0,1 0 3 15,1 0 43-15,2 0-6 0,3 2-5 16,1 1-10-16,1-1 11 0,6-1-5 16,4 0 0-16,1 0-4 0,6-1-15 15,3 0-6-15,7-1-7 0,8-2-1 16,9-3-6-16,4 2 0 0,-3-2-2 15,0 1-2-15,-7-1-3 16,1 0 0-16,0 3-3 0,-4-2 1 16,0 4-1-16,-4-2 0 15,-2 1 0-15,-1 1 0 0,1 0 1 0,-3 1-1 16,-3-4 0-16,-5 2-1 16,-4 2 1-16,-8-1-2 0,1 1 2 0,0 0-2 15,3 0 0-15,3 0-1 0,-5 0-5 16,0 0 3-16,-3 0 3 0,-1 0 1 15,-3 0 1-15,-3 0 2 0,1-1-1 16,-4-1 1-16,0 1-1 0,0 1 1 16,-2 0-1-16,0-1 2 15,0 0-1-15,1 1 0 0,-2-1 0 0,0 0-1 16,1-2-1-16,0 1 0 0,1 0 0 16,0-1 0-16,1 1 0 15,0 0 0-15,1-2 0 0,-1 2 2 0,-2 1-2 16,2-3 4-16,-4 2 4 15,3-1 3-15,-3 1 1 0,1 1-1 16,1-1-2-16,-3 0 2 0,3 1-5 16,-2 1-3-16,-1 0-3 0,0 0-3 15,2 0-3-15,-2 0-1 0,2 5-5 16,2 1 12-16,0 2 2 0,0 4-1 16,0 0 2-16,0 6 3 0,-2 1-1 15,2 4-2-15,-2 0-1 0,-2 5 3 16,1-1-3-16,-1 2 0 0,0-2 4 15,0 3 4-15,0 0 3 0,0-1-3 16,0 1-2-16,0 1-2 0,0-1-2 16,-1-1-2-16,1 0-1 0,-2-1 2 15,1-1-3-15,-1-3 2 0,1 0 0 16,1-2-2-16,-2-1 1 0,2 0 0 16,-1-3 0-16,1-1 0 0,0-2 0 15,0-1 1-15,0 0-2 0,0-2 2 16,0-2-2-16,0-1 0 0,0 0 1 15,0-2-1-15,0-1 1 0,-2-2 0 16,2 1-1-16,0-2 0 0,0 1 2 16,0 0 0-16,0-1-2 0,-1-1 2 15,1 0-1-15,0-1 0 0,0 0 2 16,0 0 3-16,0-1 0 0,0 0 1 16,0 0 5-16,0 0-2 0,0 0-2 15,0 0-1-15,0 0-1 0,0 0-4 16,0 0 3-16,0 0 5 0,-1 0-2 15,0 0 4-15,-2 0-1 0,-2 0-3 16,-1 0-6-16,-5 1 0 0,1-1 0 16,-4 1 0-16,-3-1-1 15,-5 1 1-15,0 0-1 0,-4-1 3 16,-2 0 0-16,-2 0-1 0,-1 0-3 16,0 0 2-16,1 0-2 0,1 0 0 15,3 0-2-15,1 0 2 0,3 0 0 16,1 0 0-16,0 0 0 0,5 0 0 15,-1 0 0-15,2 1-1 0,0-1 1 16,2 0 0-16,1 0-3 0,1 0 0 16,3 1-7-16,0-1-10 0,6 0-12 15,-2 0-13-15,3 0-19 0,0 0-13 16,1 0-30-16,1-6-43 0,4-1-82 16,-4 0-125-16</inkml:trace>
  <inkml:trace contextRef="#ctx0" brushRef="#br0" timeOffset="3579.34">24228 3474 69 0,'-3'1'55'0,"0"1"-20"0,-1-1 25 15,1 2-5-15,-3-2 8 0,3 0 20 16,1 0-24-16,2-1 4 0,0 0 2 16,0 0 6-16,0 0-9 0,2 0 14 15,3-3-2-15,4-3 2 0,3-1-18 16,4-3-16-16,3-2-7 0,3-1 1 16,2-1-7-16,1-3-5 0,4 0 0 15,-2 1-5-15,2-2-14 0,0 4-5 16,-1 0 0-16,-2 0-4 0,0 4 0 15,-3-1-15-15,-3 3-26 0,-1 0-23 16,-3 1-14-16,-3 1-32 0,-4 3-8 16,-1 0-27-16,-8 6-63 0,0 1-43 15,0 4 92-15</inkml:trace>
  <inkml:trace contextRef="#ctx0" brushRef="#br0" timeOffset="3845.01">24263 3579 223 0,'0'0'149'0,"0"0"-101"16,0 0 33-16,0 0 3 0,0 0-24 15,0 0 4-15,0 0-11 0,-14 16 18 16,25-23 31-16,5-5-27 0,4-1-18 16,4-4-3-16,4 1-2 0,0-2-12 15,1-1-14-15,2 0-8 0,-1 1-9 16,0 1-7-16,2 0-2 0,-4 2 0 15,0 0-7-15,-1 2-27 16,-3 1-24-16,-2 1-8 0,-3 1-9 16,-4 2-28-16,-4 4-27 0,-3 1-16 15,-5 7-58-15,-3 2-43 0,-2 2 50 16</inkml:trace>
  <inkml:trace contextRef="#ctx0" brushRef="#br0" timeOffset="4079.77">24253 3743 365 0,'0'0'101'0,"0"0"-87"0,0 0 20 15,0 0 39-15,0 0 33 0,0 0 27 16,52-14-41-16,-20-3-40 0,11-8-6 16,9-6-8-16,2-4-5 0,-1 2-1 15,-4 5-6-15,-8 3-16 16,-3 4-10-16,1 3-1 0,-5 1-3 15,-6 5-11-15,-7 2-18 0,-6 2-24 16,-2 5-22-16,1-1-15 0,1 1-24 16,2-1-15-16,-7 4-53 0,-2 5-36 15,-5 1 39-15</inkml:trace>
  <inkml:trace contextRef="#ctx0" brushRef="#br0" timeOffset="4314.96">24536 3823 448 0,'0'0'118'0,"0"0"-91"0,0 0 94 15,0 0-26-15,43-28-21 16,-21 13-14 0,3-2-10-16,0 1-23 0,2-3-17 0,-1 4-6 0,-1-3 1 0,0 1 1 15,2 2-6-15,-4-2 0 0,2 2-3 16,-2 1-4-16,-1 2-38 0,0 1-28 15,-5 2-23-15,1 2-22 0,-5 3-53 16,0 3-37-16,-4 1-4 0</inkml:trace>
  <inkml:trace contextRef="#ctx0" brushRef="#br0" timeOffset="4528.47">24673 3889 492 0,'0'0'87'0,"0"0"-69"0,0 0 91 16,0 0-4-16,35-13-8 0,-17 4-36 15,7-3-25-15,1-2-15 0,1 0-19 16,2-1-2-16,-1 2 0 0,0-2-1 16,-1 2-18-16,2 1-8 0,-2 2-8 15,-2-1-32-15,-1 3-18 0,-6 2-27 16,7-1-72-16,-8 3-70 0</inkml:trace>
  <inkml:trace contextRef="#ctx0" brushRef="#br0" timeOffset="4722.31">24831 3906 560 0,'0'0'143'16,"0"0"-120"-16,0 0 47 0,0 0-6 15,0 0 2-15,35-17-12 0,-18 8-27 16,5-3 0-16,1-1-10 0,2 0-12 16,-1 0-5-16,0 1-9 0,2-1-13 15,-1 0-23-15,0-1-23 0,-3 0-28 16,0 1-50-16,2-6-84 16,-7 3-24-16</inkml:trace>
  <inkml:trace contextRef="#ctx0" brushRef="#br0" timeOffset="4974.57">24887 3561 722 0,'0'0'71'15,"0"0"-17"-15,0 0 44 0,0 0-40 16,0 0-26-16,44-29-2 0,-25 18-10 16,4-1-16-16,0-1-4 0,0 1-23 15,0-2-53-15,-1 3-46 16,9-7-51-16,-6 5-102 0,-4 1-65 0</inkml:trace>
  <inkml:trace contextRef="#ctx0" brushRef="#br0" timeOffset="8298.68">22451 4525 59 0,'1'0'83'16,"3"0"-7"-16,0-1-14 0,-1 0 3 16,0-1-7-16,0 1 8 0,-1-1 7 15,0-1-7-15,0 1-18 0,-1 0-11 16,1 1-7-16,-2-2-1 0,1 2 0 15,1 0-2-15,-1-1-1 16,1-1-5-16,-2 0-10 0,0-1 4 0,0 0 4 16,0-2-3-16,0 0-7 0,0 0-3 15,-2 0 0-15,0 1 2 0,0 0 5 16,0-1 2-16,-1 0 3 0,1 1 0 16,-2-1-2-16,0 2-3 0,0 0-6 15,-1 0 1-15,0 0-8 0,-1 1 0 16,-1 0-1-16,0 2-3 0,-2 1 1 15,0 0-2-15,-1 4-2 0,-3 1 3 16,0 3-1-16,-1 1-1 0,1 4-4 16,0 0-1-16,0 2-8 0,2 1 2 15,1 2 1-15,3 0 0 16,2 0 4-16,2-1 3 0,2 0-2 16,1-2-7-16,4 0 8 0,2-1 5 15,3-2 5-15,1 0 0 0,1-3 4 16,2-2 1-16,0-2 2 0,1-1 4 15,-1-2 5-15,1-2-1 0,0 0 12 16,-2-5 7-16,1-4 0 0,-1-2-5 16,-3-5 0-16,3-3 3 0,-3-6 0 15,0-9-4-15,-1-10-13 0,-2-11-7 16,-2 0-2-16,-1 8 1 0,-2 14-1 16,0 13 2-16,0 7-3 15,-1 4 6-15,0-3-11 16,0 1 0-16,0 0-20 0,0 3-13 0,0 2-14 15,0 1-19-15,0 3-38 0,0 2-40 16,2 0-79-16,7 7-129 16,0 0 168-16</inkml:trace>
  <inkml:trace contextRef="#ctx0" brushRef="#br0" timeOffset="8826.75">22864 4370 129 0,'0'0'147'0,"0"0"-48"15,4-9 5-15,-1 5-30 0,-1-1-35 16,1 0-13-16,0 0 15 0,-1-1 3 15,0 2 1-15,0 0-6 0,-1-1 9 16,0 1-3-16,1 0-4 0,-1-2-1 16,-1 1-3-16,1 1-5 0,-1-1 0 15,0-1-8-15,0 1-4 0,0-2 1 16,0 0-3-16,0 0-5 0,0-1-1 16,-1-1-2-16,-3 2-1 0,1-1 4 15,0 0-4-15,0-1 0 0,-1 1 0 16,0 2-1-16,-1 1-1 0,1 1-3 15,-2 0-4-15,1 1 0 0,-1 1-2 16,-1 2-3-16,-2 0-2 0,-2 4 1 16,-1 3 2-16,0 3 0 0,-1 4 1 15,0 1 2-15,0 6 0 0,1 3 1 16,-2 2 1-16,2 9 1 0,-3 9 1 16,2 10 1-16,-1 3 0 0,3-1-1 15,1-6-2-15,2-4 0 0,2-5-1 16,0 0 0-16,3-2-3 0,1-5-9 15,1-6-17 1,1-6-10-16,0-7-15 0,2-2-14 0,0 2-9 0,2 1-3 16,0 1-28-16,2-5-10 0,0-2-27 15,2-9-31-15,-1-1-25 0</inkml:trace>
  <inkml:trace contextRef="#ctx0" brushRef="#br0" timeOffset="9125.17">22621 4625 98 0,'0'0'97'0,"0"0"0"16,0 0 31-16,0 0-46 0,-12-1-19 15,12 1 2-15,0 0 1 0,0 0-14 16,0 0-3-16,0 0 4 0,0 0 2 15,3 0-11-15,0 0-1 16,1 0 2-16,1 0-3 16,2 0-12-16,1 0-9 0,4 0-9 0,1 0-7 0,2 0-2 15,0 0-3-15,4 0 0 16,0-1-2-16,2 0-25 0,1-1-28 16,1 1-25-16,2 0-26 0,1 1-41 15,10-2-62-15,-7-1-54 0</inkml:trace>
  <inkml:trace contextRef="#ctx0" brushRef="#br0" timeOffset="9361.53">23125 4703 528 0,'0'0'106'16,"0"0"-39"-16,0 0 15 0,0 0-80 15,0 0-2-15,0 0-47 0,0 0-29 16,-3 0-37-16,1-1-49 0,2 1-59 16</inkml:trace>
  <inkml:trace contextRef="#ctx0" brushRef="#br0" timeOffset="9910.78">23414 4109 368 0,'0'0'84'0,"0"0"9"16,0 0 6-16,0 0-47 0,0 0-36 15,0 0-7-15,14-5-3 0,-5 5 7 16,2 1 16-16,2 4 4 0,2 3-1 16,0 5 0-16,3 4 0 0,-2 3-14 15,2 5-12-15,-2 5-2 0,2 6-1 16,-1 11-2-16,-1 11 1 0,-5 3 1 15,-4 0 1-15,-7-5 7 16,-7-6 1-16,-3-2-2 0,-6-3 9 16,-2-2-8-16,-2-2-5 0,-4-3 2 15,1-3 5-15,0-7 1 0,3-6 7 16,4-5 5-16,0 0-3 0,-2 2 1 16,-4 0-6-16,0 3-8 0,1-4-4 15,2-1-3-15,2-3-3 0,1-3-3 16,3-1-46-16,3-1-56 0,-1-3-74 15,3-2-120-15,1-4-224 0</inkml:trace>
  <inkml:trace contextRef="#ctx0" brushRef="#br0" timeOffset="19245.84">14589 4793 88 0,'0'0'56'0,"0"0"-24"16,0 0 50-16,0 0-46 0,0 0-13 15,0 0 4-15,0 0 6 0,1 0 4 16,1 0 1-16,-1-1 6 15,-1 0 9-15,0 1 9 0,3-1 5 0,-2-1-6 16,2 0-4-16,1 0-9 16,2-2-4-16,-1-1-14 0,3 0-3 15,2-2-1-15,2 0-3 0,-1 0-4 16,2 1-10-16,-2-1-3 0,0 2-4 16,0-1-2-16,0 4 0 0,-2 0-1 15,0 2-3-15,-2 2 4 0,0 3 1 16,2 2 1-16,-1 4-1 0,-1 2 1 15,1 2 4-15,-2 3-2 0,1 1 5 16,-3 0-1-16,-1 0 3 0,-1 1-1 16,-1-1 2-16,-1-2-2 0,0 1-2 15,0-3 0-15,-1 0 0 0,0-3-5 16,-2-2 2-16,0-1-2 16,2-4 0-16,0-1 1 0,1-1-2 15,-1-3 2-15,1 0 11 0,0 0 26 16,0-3 23-16,0-4-12 0,0-4-41 15,1-1-7-15,0-2 4 0,0 0 1 16,2-1-6-16,0 1-2 0,-1 1-1 16,2-2-1-16,0 2-1 0,1 1 1 15,0 0 1-15,1-1-2 0,-1 1 1 16,1 3-1-16,0-2 0 0,-2 3-1 16,3 0 1-16,0 2-1 0,-2 0 2 15,1 1-3-15,-1 1 2 0,2 1-1 16,-1 0 0-16,1 2 0 15,-1 0 0-15,1 1 1 0,0 0-1 16,0 0 1-16,-1 1-1 0,1 2-2 16,-1 0 2-16,2 0-2 0,-3 2 0 15,-1 1 0-15,1-1 1 0,2-1 2 16,-3 3-3-16,0 0 4 0,0 1-4 16,-1 1 1-16,0 0 1 0,0 2 3 15,-2 0 0-15,0 0 2 0,1 1-1 16,-2 0 0-16,0 2 0 0,0-1 2 15,-2 1-1-15,0 1-1 0,-1-2 1 16,0 1 1-16,1-1-1 0,-2 0-1 16,0-1 0-16,-1-1-1 0,1-1 0 15,1 0 0-15,1-2-18 0,-1-2-8 16,3-2-16-16,-1-1-21 0,1-2-24 16,0-1-22-16,0 0-30 0,1-2-28 15,3-3-73-15,-1-2-150 0</inkml:trace>
  <inkml:trace contextRef="#ctx0" brushRef="#br0" timeOffset="19544.93">15323 4741 561 0,'0'0'189'15,"0"0"-88"-15,0 0-19 0,0 0-47 16,0 0-25-16,0 0-10 0,0 0-24 15,0-3-34-15,4-3-84 0,-2 2-84 16,0-1-182-16</inkml:trace>
  <inkml:trace contextRef="#ctx0" brushRef="#br0" timeOffset="19685.57">15374 4954 701 0,'0'0'93'0,"0"0"-93"0,0 0 57 16,0 0-30-16,0 0-27 0,0 0-22 16,0 0-79-16,0 0-26 0,0 0-82 15,-2 1-72-15</inkml:trace>
  <inkml:trace contextRef="#ctx0" brushRef="#br0" timeOffset="20877.22">15934 4840 17 0,'1'0'76'0,"0"-2"-26"16,3-1 13-16,-1-2 8 16,3 1-2-16,-1-1 18 0,5 0-11 15,-2-1-5-15,-1 1-15 0,0-2-4 16,2 2-3-16,-3 1-17 0,-1 1-8 15,0 0-4-15,1 1-4 0,-4 1-9 16,3 0-4-16,0 1-3 0,-1 0 0 16,3 1 1-16,-2 3-1 0,4 3 0 15,-3 2 0-15,0 2 0 0,-1 1 0 16,0 3 5-16,-1 1-3 0,0 0 2 16,-2 2-2-16,0-1 0 0,0-2 0 15,-2 2 1-15,1-3-3 0,0-2 1 16,-1 0 0-16,0-4 1 0,0-1 0 15,0-2 1-15,0-2-2 16,0-1 3-16,0-2 5 0,0 0 18 16,2-2-26-16,1-5 48 0,1-2-22 15,1-3-6-15,3-2-21 0,-1-1 6 16,1-2 4-16,3 2-10 0,0-1-18 16,1 2 4-16,1 2 9 0,-1 1 5 15,0 1-1-15,0 3 0 0,-1 0 0 16,-1 3-2-16,1 1 2 0,-1 2-1 15,-2 1-2-15,4 0 0 0,-3 3 2 16,2 2-3-16,-2 5 3 0,-1 4 2 16,-2 1 7-16,-1 5 4 0,-2 0 1 15,-1 3-7-15,-2-3 0 0,0 0-5 16,0-1-5-16,0-2-32 0,0-3-29 16,0-2-51-16,-2-2-29 0,-1-2-57 15,-2-1-76-15</inkml:trace>
  <inkml:trace contextRef="#ctx0" brushRef="#br0" timeOffset="21362.51">16604 4835 235 0,'0'0'117'15,"0"0"-8"-15,0 0-4 0,0 0-48 16,0-27-29-16,0 19-7 0,0 1 8 16,0-2-1-16,0 1-8 0,0-1 3 15,0 0-7-15,-2 1 7 0,2 0-6 16,-3 1-17-16,0 0 0 0,0 2-17 16,-3-2 16-16,2 4 1 0,-4 0-7 15,-2 3-2-15,0 0-1 0,-1 6 5 16,0 1 1-16,-1 5-1 0,2 2 3 15,0 3-1-15,1 1-1 0,2 3 3 16,1-2 1-16,1 1 5 16,3 0 11-16,1 0 4 0,1-2-5 15,2-1-4-15,4-1 5 0,1 0-3 16,2-3 2-16,0-2 2 0,2-1 10 16,0-3-1-16,0-3 17 0,3-3 1 15,-1-1-4-15,1-4-7 0,-3-4 1 16,2-2 6-16,-4-4-3 0,-1-5-16 15,-1-3-15-15,0-2-6 0,-5-1-2 16,3 2-2-16,-4 3-5 0,-1 3 3 16,0 5-13-16,-1 3-10 0,-5 2-4 15,-1 3-14-15,-1 1-37 0,0 3-25 16,-3 1-43-16,2 4-31 0,3 8-29 16,2-1-37-16</inkml:trace>
  <inkml:trace contextRef="#ctx0" brushRef="#br0" timeOffset="21489.78">16782 5027 616 0,'0'0'123'16,"0"0"4"-16,0 0-69 0,0 0-51 16,0 0-7-16,1 1-70 0,-1-2-68 15,0-2-61-15,-1-1-147 0</inkml:trace>
  <inkml:trace contextRef="#ctx0" brushRef="#br0" timeOffset="22100.69">17580 4872 319 0,'0'0'43'0,"0"0"-30"0,0 0 73 0,0 0 1 16,14-33-39-16,-12 24-19 0,-1 0-8 15,-1 1 7-15,0-1-2 16,0 0-3-16,0 2 9 0,-2 0-1 0,-1 2-6 15,-3 0-7-15,2 0-16 16,-4 3-2-16,-2 2-6 0,-3 1-6 16,-1 5 5-16,-4 4 2 0,1 4-8 15,0 1 9-15,2 3-4 0,1 2 7 16,4 0 1-16,3 0 0 0,3-1 19 16,4 0 4-16,1-2 0 0,6 1 6 15,2-4 3-15,4 0-15 0,2-5 8 16,6-2 0-16,-2-3 16 0,4-4-13 15,0-2-11-15,-3-5-1 0,2-2 8 16,-4-3 2-16,-2-3-14 16,-2-1-12-16,-3 0-10 0,-4 1-8 15,-1 1-6-15,-5 2-12 0,-1 2-23 16,-4 0-19-16,-3 2-26 0,-4 2-21 16,-4 2-26-16,1 0-23 0,-5 4 5 15,5 0-3-15</inkml:trace>
  <inkml:trace contextRef="#ctx0" brushRef="#br0" timeOffset="22573.23">18063 4800 70 0,'0'0'146'16,"0"0"-53"-16,0 0 24 0,0 0-50 16,25-34-28-16,-21 26-5 0,-1-2 8 15,0 0 2-15,1 0-6 0,-1-1 2 16,0 1 16-16,0-1-11 0,-1 1-11 16,0-1-2-16,0 0-1 0,-1-1 0 15,-1-1-4-15,0 1 4 16,0 1 2-16,0 0-7 0,-1-1-15 15,-1 3 3-15,-2 2-9 0,2 0-4 16,1 3-1-16,-1 1-1 0,0 0 0 16,-1 3-5-16,-1 0-4 0,-2 1-1 15,-4 5-1-15,-1 3 6 0,-1 3 6 16,-1 5 0-16,1 3 4 0,-2 6-2 16,1 7 3-16,-3 8-5 0,2 7 5 15,0 2-1-15,3-2-1 0,3-3 4 16,2-6 5-16,1 2-4 0,1-3-5 15,1-2-1-15,1-2-2 0,2-2-8 16,0-5-13-16,0-6-6 0,1-6-19 16,0-1-26-16,4 1-34 0,-1-2-27 15,4-2-50-15,-2-6-60 0,1-3-32 16</inkml:trace>
  <inkml:trace contextRef="#ctx0" brushRef="#br0" timeOffset="22807.88">17913 4980 524 0,'0'0'186'16,"0"0"-68"-16,0 0 11 0,0 0-59 16,0 0-42-16,33-15-21 0,-16 11 17 15,1-1 19-15,2 2-19 0,-1 0-13 16,1 1-8-16,1 0-3 0,2 0-2 15,-1-1-26-15,2 2-33 0,3-2-41 16,2 1-53-16,14 1-32 0,-6-2-82 16,-3 0-45-16</inkml:trace>
  <inkml:trace contextRef="#ctx0" brushRef="#br0" timeOffset="23325.02">18984 4885 89 0,'0'0'237'0,"0"0"-149"0,0 0 16 0,0 0-35 16,0 0-27-16,0 0-20 0,21-25-2 16,-18 18 15-16,0 1 0 0,-3-1 1 15,2 0 20-15,-2 2-12 0,0-2 16 16,0 0-11-16,0 2-28 0,0-1-7 16,0 1-5-16,0 1-7 15,-1 2-1-15,-3 0-1 0,-2 1-7 16,0 1-9-16,-4 2 2 0,-2 5 5 15,-1 2 2-15,0 4-1 0,-1 3-1 16,1 3 5-16,2 1 4 0,2 1 1 16,2 1 0-16,3 0 8 0,2-2 2 15,2 0-2-15,1-1-2 0,4-2 4 16,1-2-2-16,1-4 1 0,4-2 5 16,0-4 12-16,0-2 8 0,2-3 14 15,0-1-15-15,1-6-14 0,0-5-6 16,0-5-14-16,0-5-6 0,-1-4-38 15,-1-2-18-15,-2 1-5 0,-3 4 12 16,-1 4-14-16,-5 5 24 16,-1 4-43-16,-9 1-81 0,-2 3-37 0,-3 3 27 15,-7 3 42-15</inkml:trace>
  <inkml:trace contextRef="#ctx0" brushRef="#br0" timeOffset="23846.6">19278 4643 211 0,'0'0'178'15,"0"0"-33"-15,0 0 5 0,9-34-73 16,-6 24-22-16,1 2-19 0,-1 1 0 16,-1 1-3-16,1 3-12 0,-2 1 0 0,0-1 9 15,-1 2-8-15,0 1-8 16,0 0-14-16,0 1-8 0,0 5-9 16,0 5 17-16,0 5 6 0,-2 4 2 15,-1 5 0-15,0 8-3 0,-1 6-2 16,1 7 2-16,-1-3 0 0,1-10 2 15,1-8 8-15,2-6 10 0,0 4 11 16,0 3-3-16,0 1 0 0,0-2-5 16,3-2-9-16,2-5-5 0,1-2-2 15,0-4 2-15,2-3 6 0,4-4 12 16,0-2 3-16,3-3-11 0,2-6-10 16,0-5-3-16,-1-3-2 0,-1-4-8 15,-2-2-1-15,-1 2-4 0,-3-1-2 16,-5 4 1-16,-1 3-2 0,-3 0-8 15,-4 4-11-15,-8 1-35 16,-3 0-21-16,-4 3-1 0,-1 0 6 16,-1 2-11-16,0 2-11 0,2 0-35 15,1 2-10-15,-3 3-31 0,5-1-48 16</inkml:trace>
  <inkml:trace contextRef="#ctx0" brushRef="#br0" timeOffset="24377.95">19692 4842 7 0,'0'0'229'0,"0"0"-135"15,0 0 25-15,0 0-55 0,15-28-45 16,-12 21-15-16,0 0-2 0,-1 1 1 16,-2 3 58-16,0 1-3 0,0 1-9 15,-2 1-22-15,-2-1-27 0,-2 0-7 16,0 1-5-16,-2 0 9 0,-3 0 3 16,3 0 0-16,0 0 0 0,-1 3 5 15,2 1-3-15,1-1-2 0,0 1 0 16,1 2-2-16,2-1-1 0,-1 0 3 15,3 0 1-15,1 1 5 0,0-1 7 16,5 2 1-16,-1 0-1 0,1 0-1 16,2 0-2-16,2 0-2 0,0-1 1 15,1 0 0-15,0 1 1 0,2 0 6 16,-1 0 3-16,-1 2 5 0,1-2-4 16,-2 0-5-16,-1 1-4 0,0-1-5 15,-3 0 1-15,-1 0-1 0,0 0 10 16,-3 0 5-16,-1 0 10 0,0-1-3 15,-1 1-1-15,-4 0 1 0,-3 0-5 16,-4-2 3-16,-3 0-4 0,-3-1-8 16,-2-1-4-16,1-2-6 0,-3 1-2 15,3-2-2-15,-1 0-20 0,0 0-28 16,3 0-22-16,2-3-30 0,0-5-48 16,4-1-50-16,3 0-165 15</inkml:trace>
  <inkml:trace contextRef="#ctx0" brushRef="#br0" timeOffset="24519.65">19978 5035 906 0,'0'0'126'0,"0"0"0"0,0 0-71 0,0 0-55 15,0 0-9-15,17 11-117 0,-17-11-34 16,0-5-2-16,0-2-151 0</inkml:trace>
  <inkml:trace contextRef="#ctx0" brushRef="#br0" timeOffset="31419.28">18575 5995 48 0,'2'0'83'0,"-1"0"-25"0,-1 0-11 16,2-2-2-16,-1 2 8 0,1 0 0 15,-1 0-10-15,0-1-1 0,1 1 1 16,0 0 1-16,1 0 1 0,-1-1-1 16,2-1-5-16,0-1 6 0,2 0-1 15,1-2-3-15,0 1-4 0,1-2-2 16,2 1-4-16,-1-2 3 0,1 0-4 16,0 0-4-16,-1 0-6 0,0 0-7 15,0 1-2-15,-2 3-6 0,1-1-2 16,-2 2-1-16,1 1-2 0,-2 1 0 15,1 0-3-15,-2 2 0 16,2 4 1-16,-1 1-1 0,1 5 3 0,-2 3 0 16,1 1 3-16,-2 4-2 0,-1 0 6 15,1 2-7-15,-1 0 3 0,0 3 5 16,0-1-4-16,-2-2 1 16,2 2-4-16,-2-3 0 0,1-3 0 15,-1-1-1-15,0-2 0 0,0-3-1 16,0-2 1-16,0-4-1 0,0-3-2 15,0-2 3-15,0-1 7 0,1-5-1 16,0-6-3-16,-1-3 1 0,2-2 9 16,1-4-5-16,3 0 3 0,0-1 2 15,0 1 0-15,3 2-3 0,1 0-4 16,0 1 1-16,1 2-3 0,2 0-3 16,-1 2 1-16,1 1 1 0,-1 1-2 15,0 2 0-15,1 3 1 0,-2-1 3 16,-1 0-1-16,0 2 0 15,-3 3-4-15,0-1 1 0,1 1-2 0,-1 1 1 16,-1 1-2-16,-1 4-1 0,-1 2-3 16,0 2 2-16,-1 2 4 0,-1 2 1 15,0 4 0-15,-2 3 2 0,0 1 4 16,-2 2-5-16,0 0 1 0,0 2-1 16,2 0-1-16,0 0 1 0,0 0 0 15,3-2-1-15,3-2-1 0,-1-2 0 16,0 0-21-16,2-4-31 15,0-1-36-15,1-3-33 0,-1-3-44 0,6-3-47 16,-1-4-97-16</inkml:trace>
  <inkml:trace contextRef="#ctx0" brushRef="#br0" timeOffset="31811.45">19300 6129 79 0,'0'-1'134'16,"0"0"-17"-16,0-1 16 0,0 1-28 15,0 1-22-15,0 0-27 16,0 0-11-16,2-1 1 0,0 1-9 0,1-1-10 16,2 0 12-16,1 0 6 0,1-1 0 15,2 2-4-15,0-1-6 16,4 1-9-16,-2 0-8 0,2-1-11 0,-1 1-5 15,1-2-2-15,1 1-3 0,0-1-20 16,3 1-28-16,0-2-31 0,3 0-48 16,9 0-55-16,-4-2-118 15</inkml:trace>
  <inkml:trace contextRef="#ctx0" brushRef="#br0" timeOffset="32417.74">20084 5791 72 0,'0'0'98'0,"0"0"-18"16,0 0 29-16,34-24-26 0,-25 17-19 15,-1 3-22-15,-1 0-2 0,1-1 10 16,-1 3-8-16,-3 0 0 0,0-3 0 31,-2 4-8-31,-1-1 4 0,0 0 0 16,1 1-5-16,-2 0-3 0,0 1-4 16,0 0-9-16,0 0-4 0,0 0-10 0,-1 0-3 15,-1 0-3-15,-2 0-5 0,-3 0 0 16,-2 4-1-16,-4 2 3 0,-2 3 5 15,-4 2 0-15,0 6 1 0,-1 4 1 16,-1 2-1-16,-2 12 1 0,0 7-1 16,0 8 0-16,4 3 4 0,8-4 2 15,5-7 15-15,6-6 8 0,0-2 4 16,6-2-4-16,0-5 2 0,1-6-2 16,-1-7-9-16,4 0-10 0,2 1 2 15,6 3-2-15,3-2-3 0,4-2-3 16,1-6-4-16,1-3-8 15,1-2-24-15,-1-3-30 0,-1-1-25 16,-3-3-25-16,7-7-65 0,-8 1-78 16,-3-1-99-16</inkml:trace>
  <inkml:trace contextRef="#ctx0" brushRef="#br0" timeOffset="32733.7">20360 5925 315 0,'0'0'148'16,"0"0"-50"-16,0 0 26 0,0 0-47 16,0 0-18-16,7-13-30 0,-7 12 3 15,0 1-5-15,0 0-24 0,0 0-3 16,0 2-4-16,1 3-1 0,-1 2 5 15,0 4 18-15,0 6 20 0,0 1 1 16,-3 7-4-16,-2-1-11 0,1 3-15 16,-1 1-5-16,2 0-3 0,0 0-2 15,0-2-2-15,2-1-18 0,1-1-24 16,1-3-19-16,3-3-34 0,1-1-32 16,2-2-25-16,6-3-47 0,-2-3-11 15</inkml:trace>
  <inkml:trace contextRef="#ctx0" brushRef="#br0" timeOffset="33158.3">20648 6018 130 0,'0'0'169'0,"0"0"-40"15,0 0-18-15,0 0-51 16,0 0-8-16,0 0-17 0,1-1-11 16,-1 1 13-16,0-1-4 0,-1 1-3 15,-2 0-23-15,-5 0-7 0,-1 0-14 16,-3 2 0-16,-3 3 0 0,0 1-4 16,-3 0 0-16,2 0-3 0,-1 0-1 15,2 0 6-15,2 1 9 0,3-1 5 16,2 0 1-16,0 0 1 0,6-2 4 15,-1 2 16-15,3-2 13 0,0 0 0 16,0 2-2-16,1-1-4 0,3 1 1 16,2-1 3-16,1 2 3 0,1 0-2 15,2-1-3-15,2 1-4 0,1 0-7 16,1 0-5-16,-1 0-4 0,3 0-5 16,-1-1-3-16,1 1 1 0,1-2-2 15,1-1-9-15,-2 1-34 16,2-1-30-16,0-1-38 0,5 0-51 0,-3-1-93 15,-4-1-107-15</inkml:trace>
  <inkml:trace contextRef="#ctx0" brushRef="#br0" timeOffset="33487.98">21007 6027 333 0,'0'0'109'0,"0"0"12"15,0 0-34-15,0 0-34 0,0 0-18 16,0 0-8-16,0-17 5 0,0 17-12 16,0 0-20-16,0 0-3 0,0 1 3 15,0 4 6-15,0 0 24 16,0 2-5-16,-1 2-6 0,1 0-7 15,-2 1-3-15,2 2 2 0,-2 2 1 16,2 0-5-16,-2 1-4 0,2 2-2 16,-1-2-1-16,1 1 0 0,0-1-8 15,3 2-18-15,1-3-18 0,0 1-16 16,1-3-20-16,1-1-10 0,1 0-40 16,6-1-45-16,-3-2-29 0</inkml:trace>
  <inkml:trace contextRef="#ctx0" brushRef="#br0" timeOffset="33847.26">20903 6196 92 0,'0'0'187'0,"0"0"-108"16,0 0 56-16,0 0-61 15,0 0-19-15,9-14-25 0,-1 11-2 16,1 1 16-16,1-3-7 0,2 3-4 15,1-1 4-15,-1 2-12 0,2-1-7 16,0 1-9-16,1-2-8 0,0 2-1 16,2 1-1-16,0 0-21 0,2-1-36 15,1 0-28-15,0 0-36 0,6-3-63 16,-5 2-72-16</inkml:trace>
  <inkml:trace contextRef="#ctx0" brushRef="#br0" timeOffset="34197.01">21302 6053 247 0,'0'0'156'0,"0"0"-107"0,0 0 37 15,0 0-48-15,0 0-18 0,0 0-17 16,0 0-3-16,10-18-2 16,-10 18-12-16,0 0 5 0,0 3 5 15,-2 0 4-15,0 3 24 0,-1 1 11 16,-1 1 3-16,1 4-6 0,-1 0 1 16,0 1-8-16,1 2-6 0,-1 1-7 15,2 0-2-15,0 1-5 0,1-1 0 16,1 1-5-16,0 0 0 0,0-3-7 15,0 0-25-15,1-3-8 0,3 0-9 16,-2-3-25-16,2-1-21 0,3-3-26 16,-1-2-31-16,-1-2-60 0</inkml:trace>
  <inkml:trace contextRef="#ctx0" brushRef="#br0" timeOffset="34590.93">21323 5723 333 0,'0'0'161'0,"0"0"-87"0,0 0 59 15,0 0-87-15,0 0-15 0,0 0-13 16,0 0-12-16,13 0 1 15,-8 0-7-15,1 2 1 0,1 4-1 16,1 1 6-16,2 4 6 0,2 0 0 16,1 4 3-16,1 5 1 0,1 1 1 15,3 4-3-15,0 0-4 0,3 5-3 16,3 6-1-16,-3-5-4 0,1 2-1 16,-2-1 0-16,-4-5-1 0,0 5 0 15,-5-2 1-15,-2-1 2 0,-5-1 9 16,-3-2 2-16,-1 1 1 0,-3-4-6 15,-4-1-3-15,-1-2-2 0,-4-2-1 16,-2-3 2-16,0-4-2 0,-2 0-1 16,1-3-2-16,-1 0-4 0,1-2-11 15,0-1-20-15,3-4-21 0,0 0-37 16,4-1-29-16,3-3-31 0,4-3-80 16</inkml:trace>
  <inkml:trace contextRef="#ctx0" brushRef="#br0" timeOffset="34942.5">22054 5917 652 0,'0'0'105'0,"0"0"-79"0,0 0 84 15,0 0-87-15,9 1-12 0,-6-1-11 16,1 0-21-16,-1 0-39 0,2 0-45 16,3 0-76-16,-1-1-116 0</inkml:trace>
  <inkml:trace contextRef="#ctx0" brushRef="#br0" timeOffset="35079.87">22101 6131 562 0,'0'0'105'16,"0"0"54"-16,0 0-91 0,0 0-50 16,0 0-18-16,0 0-58 0,0 0-51 15,0 0-74-15,0 0-175 0</inkml:trace>
  <inkml:trace contextRef="#ctx0" brushRef="#br0" timeOffset="35909.15">22784 6021 113 0,'0'0'132'15,"0"0"-70"-15,0 0 64 0,0 0-51 16,0 0-4-16,5-18-18 0,-5 12-11 16,0 1-10-16,0 1-8 0,0-3-1 15,-2 0 11-15,1 1 1 0,-3 1-5 16,1 1 2-16,0-1-8 0,-2 0-10 16,0-1-5-16,-2 1-5 0,0 0-4 15,0 0 0-15,-2 1-2 0,-1 1 0 16,-1 2-2-16,-2 1 1 0,-1 1-3 15,0 5 1-15,-2 2-1 0,0 4 0 16,1 2 3-16,3 2 2 0,0 2-2 16,4-1-2-16,3 3 2 15,2 0 3-15,3-2 3 0,1 1 1 16,5-1 3-16,1-1 0 0,1-2-1 16,2-1-1-16,-1-1-1 0,1-4 4 15,0-3 11-15,0-1 7 0,1-5 20 16,1 0 8-16,-1-5-15 0,3-3-5 15,-2-5-9-15,-1-4-5 0,4-5-8 16,-1-11 2-16,1-14-1 0,0-11-4 16,0-3-4-16,-4 9-3 0,-4 13-2 15,-3 17 0-15,-1 7 6 0,-1 1-3 16,-1-2-1-16,0-1-2 16,0-1-9-16,0 1-19 0,0 4-19 15,-1 1-11-15,0 2-20 0,0 6-30 16,1-1-12-16,1 3-27 0,7 2-67 15,0 0-108-15</inkml:trace>
  <inkml:trace contextRef="#ctx0" brushRef="#br0" timeOffset="36800.92">23031 5891 250 0,'0'0'38'0,"0"0"31"0,0 0 44 0,0 0-90 15,-8 34-14-15,8-27-8 16,0 0 4-16,0-3 8 0,2 2 8 16,2-2 18-16,0-2 14 0,2 0-2 15,3 0 0-15,-1-1-17 0,1 0-17 16,3-1 1-16,-2 0 4 0,1 0-11 16,1-1-9-16,-2-2 3 0,1 0-2 15,-3-2 2-15,-1-1-1 0,-2 2 12 16,0-3 8-16,-1 0 6 0,-2 0 1 15,0 1-6-15,0-2-5 0,-2 0-10 16,0 0-10-16,-2-1-8 0,-2 1-6 16,-3 1 6-16,-2 0-4 0,-4 2 3 15,0 2 4-15,-3 0 2 0,1 3 0 16,-2 0-2-16,1 4-5 0,1 3-6 16,2 0 5-16,0 2 2 0,2 2 0 15,3-3-3-15,2 4-2 0,2-2 12 16,1 3 2-16,1 0 3 0,2-1 6 15,0-1 10-15,2 3-10 0,2 0-9 16,1-1-59-16,0 1 59 0,-1-1 45 16,0-5-22-16,1 0 2 0,-1-2-16 15,1 1 1-15,1 1-4 0,1-1-1 16,0 0 0-16,4 0-5 0,-2-2 2 16,1 0-1-16,2-1 2 0,-1 0-2 15,1-1 2-15,0-2 0 16,-2-1 7-16,2 0 8 0,-2-1-5 15,0-2-1-15,2-3-6 0,-3-2-5 16,1 1 1-16,0-4-2 0,-1 2-7 16,0-3-4-16,1 1 4 0,-1 0-1 15,1-3 2-15,-2 2 2 0,1 1 3 16,-1-2 1-16,0 1 0 0,0 2 0 16,0 0 0-16,-1 2 0 0,-1 0-1 15,-1 1-5-15,0 2 0 0,-3 4-4 16,2 1-8-16,-2 0-17 0,0 7-1 15,1 3 17-15,-1 2 13 0,-1 3 6 16,1 4 4-16,-1-1-2 0,1-2 6 31,0 3 2-31,0-3-2 0,0 0 1 0,0 0-3 0,-2-4 6 16,2 1 9-16,-1-6-7 0,-1 0 8 16,0-3-8-16,1-3 2 0,-1-1 13 15,2-4-12-15,-1-1-8 0,1-5-6 16,1-1-3-16,2-4 1 0,0-2-1 15,1 0 1-15,3 0-1 0,-1 1-2 16,2-1 2-16,0 2 1 0,3-1-1 16,-1 1 0-16,2 2 0 0,-2 0-1 15,1 3 0-15,-2 0-2 0,-2 3 3 16,0 3-2-16,0 0-1 0,-2 4 2 16,-1 3-5-16,-1 5-1 15,2 4 4-15,-3 4 1 0,-1 1 2 16,0 3-1-16,-1 0-2 0,-1 0-23 15,-1-1-24-15,2-1-20 0,-1 0-27 16,2 1-57-16,0-5-122 0,0-2-88 0</inkml:trace>
  <inkml:trace contextRef="#ctx0" brushRef="#br0" timeOffset="37213.17">23810 5985 142 0,'3'-3'99'0,"-1"-2"-6"0,0-1-13 15,-1 2-31-15,0-2-24 0,-1 1-14 16,0-2 14-16,0 0 9 0,0 0-4 16,0 0-3-16,0 3 0 0,0 0 12 15,0 0 6-15,0 2-1 0,-1-1-11 16,0 1-24-16,-2 0 5 0,-1 2-9 15,-2 0-5-15,-1 3-9 0,-2 2 6 16,-3 5-3-16,2 1 2 0,-2 5 4 16,1 0 0-16,1 2 3 0,2 0 2 15,1 1 17-15,5-1 21 0,-1-1 5 16,3-1-8-16,1-2-17 16,5-2 2-16,1-2 1 0,2-4 3 15,2-5 9-15,3-1 4 0,-1 0-2 16,2-7-24-16,-1-1-8 0,-2-4-5 15,1-3-3-15,-3-1-7 0,1-4-42 16,-5 0-14-16,-1 1-4 0,-2 3-8 31,-3 1-53-31,-4-1-59 0,-2 4-123 16,-1 3-23-16</inkml:trace>
  <inkml:trace contextRef="#ctx0" brushRef="#br0" timeOffset="37910.19">23909 5988 107 0,'0'0'110'0,"0"0"-75"16,0 0 14-16,0 0-42 0,17-34-4 16,-13 26 3-16,3 1 22 0,-1 0 41 15,0 0-2-15,0 1-22 16,0 1-18-16,2-2-1 0,-2 3 16 15,0 0-10-15,-1-1-22 0,0 3-9 16,-2 1-1-16,2 1 0 0,-3 0 0 16,0 0-4-16,1 2 2 0,-1 4-5 15,0 2 7-15,1 3 7 0,-1 3 8 16,1 1 1-16,1 2-2 0,0 1-3 16,1-1-4-16,-1 1-4 0,0-3-2 15,-1-1 0-15,1-1-1 0,-2-4 3 16,1 1 2-16,-1-6 6 0,0 0-1 15,-1-3-2-15,-1-1 16 16,3-2 37-16,-2-4-48 0,2-3-10 16,2-1-2-16,-1-4-1 0,0 0-3 15,1-1 2-15,0 0 1 0,2-1 2 16,-1 0-1-16,0 2 3 0,-1 1-1 16,0 2 1-16,2 0 9 0,-2 3-3 15,-1 0-6-15,0 1-4 0,0 2-2 16,0 2-1-16,1 1-2 0,0 2-3 15,1 2-2-15,0 3 2 0,-1 4 5 16,3 1 1-16,-3 4 1 0,1 3 1 16,-1 0 2-16,0 2 7 15,0-1 3-15,1 1 2 0,1 1-6 16,-1-4-1-16,-1 0 1 0,1 0-3 16,-2-5-1-16,3 0 3 0,-5-5 0 15,1-3 7-15,-2 0 3 0,1-2 25 16,0-1 8-16,1 0-11 0,2-4-8 15,1-3-6-15,2-2-10 0,0-3-7 16,0 0-8-16,-1 0-2 0,4 0-2 16,-1 2 0-16,1-1 1 0,0 1 2 15,0 0-2-15,-1 2 3 0,1 0 0 16,-3 1 0-16,0 1 0 0,0 0-1 16,-2 0-11-16,-1 4-28 0,-1 1 1 15,2 1-4-15,0 1-23 0,1 5-4 16,0 3 10-16,-1 2-4 0,-1 3 13 15,-2 1-31-15,3 9-81 0,-4-4-88 16</inkml:trace>
  <inkml:trace contextRef="#ctx0" brushRef="#br0" timeOffset="38090.66">24628 6213 995 0,'0'0'93'0,"0"0"-51"16,0 1 47-16,1-1-89 0,-1 2-10 16,2 0-65-16,-1 0-56 0,-1-1-6 15,2 0-33-15,-2 5-43 0,0-2 10 16,0-1-76-16</inkml:trace>
  <inkml:trace contextRef="#ctx0" brushRef="#br0" timeOffset="38903.76">23921 6726 4 0,'0'0'137'15,"0"0"-71"-15,0 0 41 0,0 0-34 16,-11-19-24-16,8 16 7 0,-1-1 1 16,2 0 14-16,-2 1-11 0,0-1-18 15,1 0-2-15,-1 1-7 0,0 0 1 16,0 1-4-16,-2 0-2 0,0 1-4 15,-2 1-13-15,-1 0-7 0,-5 0-4 16,0 3-2-16,-3 4-3 0,0 4 2 16,0 1-2-16,1 5 2 15,0 4-2-15,3-1-1 0,4 3-2 0,3-1 2 16,4 3 6-16,2-3 1 0,2 0 1 16,5 0 5-16,5-3 6 15,2-1 1-15,2-4 1 0,0-4 11 16,2-4 15-16,0-3-4 0,2-3-3 15,-1-1-5-15,-1-5 2 0,-1-4 6 16,-3-4-1-16,-1-5-13 0,-1-5-8 16,-2-12-1-16,1-12-1 0,-5-8-9 15,-1 1-4-15,-2 13 0 0,-2 13-3 16,-1 13-6-16,0 4-2 0,-2-2-4 16,-2 0-6-16,0-1-2 15,0 2-8-15,0 2-5 0,2 3-22 0,2 1-23 16,0 0-1-16,3 3-47 0,3 2-43 15,12 2-42-15,-5 1 17 0</inkml:trace>
  <inkml:trace contextRef="#ctx0" brushRef="#br0" timeOffset="39342.66">24382 6592 100 0,'0'0'84'0,"0"0"19"16,0 0-9-16,0 0-43 0,32-10-1 0,-29 6-7 15,-1-2-6-15,0-1 12 0,-2 1-1 16,1-1 0-16,-1-2-10 0,0 2 0 16,-2-2-1-16,0-1-11 0,-2 0-4 15,1-2 6-15,0 2 2 0,-2-2-7 16,0-1-1-16,-1 1 1 0,1 0 2 15,0 1 1-15,1 1 3 0,-1-1 0 16,0 3-3-16,0 1-7 0,0 3-5 16,0 1-6-16,0 3-1 15,-2-1 0-15,0 1-4 0,1 0-3 16,-2 5 0-16,-2 5 2 0,-2 5 0 16,0 5 1-16,1 5 2 0,-6 7-2 15,4 9-1-15,-4 11-2 0,0 2-2 16,4 1 0-16,3-3 2 0,1-3-1 15,0 3 0-15,2-1 0 0,1 1-3 16,1-2-12-16,1-1-27 0,2-2-3 16,2-4 4-16,0-4-10 0,2-4-35 15,2-8-27-15,-1-6-12 0,3-1-38 16,-2-7-68-16,1-4-38 0</inkml:trace>
  <inkml:trace contextRef="#ctx0" brushRef="#br0" timeOffset="39597.64">24115 6916 529 0,'0'0'148'0,"0"0"-27"0,0 0-6 16,0 0-76-16,40-10-14 0,-27 6-18 16,2 1-7-16,0-2-1 15,-2 2-8 1,2-2-3-16,-1 4-13 0,2-3-53 0,3 2-34 0,6-2-63 0,-1 1-123 16</inkml:trace>
  <inkml:trace contextRef="#ctx0" brushRef="#br0" timeOffset="39738.23">24600 6958 838 0,'0'0'148'0,"0"0"-43"0,0 0-14 16,0 0-91-16,0 0-9 0,0 0-102 16,0 0-79-16,0 0-18 15,-12 7-160-15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1.png"/><Relationship Id="rId4" Type="http://schemas.openxmlformats.org/officeDocument/2006/relationships/customXml" Target="../ink/ink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Inference Concerning the Multiple Regression Model and Its Coefficients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7CADE9-90AB-BB11-1647-C813E178C754}"/>
                  </a:ext>
                </a:extLst>
              </p14:cNvPr>
              <p14:cNvContentPartPr/>
              <p14:nvPr/>
            </p14:nvContentPartPr>
            <p14:xfrm>
              <a:off x="187200" y="1220400"/>
              <a:ext cx="7610400" cy="438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7CADE9-90AB-BB11-1647-C813E178C7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40" y="1211040"/>
                <a:ext cx="7629120" cy="44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52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Mount Pleasant Real Estate data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home price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square footage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age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#bedrooms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determine if there is sufficient evidence at the 0.05 significance level that the overall model is useful in explaining the variation in home prices.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24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53C9AB-0A26-1C7C-BC7D-5C21A1C49B30}"/>
                  </a:ext>
                </a:extLst>
              </p14:cNvPr>
              <p14:cNvContentPartPr/>
              <p14:nvPr/>
            </p14:nvContentPartPr>
            <p14:xfrm>
              <a:off x="333000" y="1314000"/>
              <a:ext cx="7268760" cy="320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53C9AB-0A26-1C7C-BC7D-5C21A1C49B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640" y="1304640"/>
                <a:ext cx="7287480" cy="322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60745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DF8995-C98E-06F8-0D61-033E298C5CFD}"/>
                  </a:ext>
                </a:extLst>
              </p14:cNvPr>
              <p14:cNvContentPartPr/>
              <p14:nvPr/>
            </p14:nvContentPartPr>
            <p14:xfrm>
              <a:off x="2224440" y="2864520"/>
              <a:ext cx="4059720" cy="97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DF8995-C98E-06F8-0D61-033E298C5C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080" y="2855160"/>
                <a:ext cx="4078440" cy="99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DC1BE6-77BA-C2BA-83B6-2A62BD332CE4}"/>
                  </a:ext>
                </a:extLst>
              </p14:cNvPr>
              <p14:cNvContentPartPr/>
              <p14:nvPr/>
            </p14:nvContentPartPr>
            <p14:xfrm>
              <a:off x="600120" y="1422720"/>
              <a:ext cx="7034760" cy="452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DC1BE6-77BA-C2BA-83B6-2A62BD332C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760" y="1413360"/>
                <a:ext cx="7053480" cy="45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10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for Each Coefficient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C40A7-412A-CE19-FDFB-D774B4DBFB30}"/>
                  </a:ext>
                </a:extLst>
              </p14:cNvPr>
              <p14:cNvContentPartPr/>
              <p14:nvPr/>
            </p14:nvContentPartPr>
            <p14:xfrm>
              <a:off x="514800" y="1309680"/>
              <a:ext cx="8475840" cy="463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C40A7-412A-CE19-FDFB-D774B4DBFB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440" y="1300320"/>
                <a:ext cx="8494560" cy="465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14.4.2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57909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53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Hypotheses on Individual </a:t>
            </a:r>
            <a:r>
              <a:rPr lang="el-GR" dirty="0"/>
              <a:t>β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(Example 14.4.3)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68240"/>
          </a:xfrm>
        </p:spPr>
        <p:txBody>
          <a:bodyPr>
            <a:normAutofit/>
          </a:bodyPr>
          <a:lstStyle/>
          <a:p>
            <a:r>
              <a:rPr lang="en-US" dirty="0"/>
              <a:t>For the Mount Pleasant Real Estate model, </a:t>
            </a:r>
          </a:p>
          <a:p>
            <a:r>
              <a:rPr lang="en-US" dirty="0"/>
              <a:t>Price of Home =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0 </a:t>
            </a:r>
            <a:r>
              <a:rPr lang="en-US" dirty="0"/>
              <a:t>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1 </a:t>
            </a:r>
            <a:r>
              <a:rPr lang="en-US" dirty="0"/>
              <a:t>(Square Footage) 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2 </a:t>
            </a:r>
            <a:r>
              <a:rPr lang="en-US" dirty="0"/>
              <a:t>(Age of Home) 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3 </a:t>
            </a:r>
            <a:r>
              <a:rPr lang="en-US" dirty="0"/>
              <a:t>(Number of Bedrooms).</a:t>
            </a:r>
          </a:p>
          <a:p>
            <a:r>
              <a:rPr lang="en-US" dirty="0"/>
              <a:t>Is the independent variable </a:t>
            </a:r>
            <a:r>
              <a:rPr lang="en-US" i="1" dirty="0"/>
              <a:t>number of bedrooms</a:t>
            </a:r>
            <a:r>
              <a:rPr lang="en-US" dirty="0"/>
              <a:t> a useful predictor of </a:t>
            </a:r>
            <a:r>
              <a:rPr lang="en-US" i="1" dirty="0"/>
              <a:t>home price</a:t>
            </a:r>
            <a:r>
              <a:rPr lang="en-US" dirty="0"/>
              <a:t>? Use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= 0.05 as the level of significance.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F6638E-DABC-F3B3-F95C-4B95858E94C4}"/>
                  </a:ext>
                </a:extLst>
              </p14:cNvPr>
              <p14:cNvContentPartPr/>
              <p14:nvPr/>
            </p14:nvContentPartPr>
            <p14:xfrm>
              <a:off x="3120480" y="4053960"/>
              <a:ext cx="5732640" cy="44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F6638E-DABC-F3B3-F95C-4B95858E94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1120" y="4044600"/>
                <a:ext cx="5751360" cy="4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81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statistic and critical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8C1F24-10B1-310D-8573-CE369D12E110}"/>
                  </a:ext>
                </a:extLst>
              </p14:cNvPr>
              <p14:cNvContentPartPr/>
              <p14:nvPr/>
            </p14:nvContentPartPr>
            <p14:xfrm>
              <a:off x="278640" y="1216080"/>
              <a:ext cx="8844840" cy="491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8C1F24-10B1-310D-8573-CE369D12E1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80" y="1206720"/>
                <a:ext cx="8863560" cy="493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14.4.3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57909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40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Concerning the Multiple Regression Model and Its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Multiple regression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Might test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50ABE9-C738-3A66-645E-A2DA8425BE35}"/>
                  </a:ext>
                </a:extLst>
              </p14:cNvPr>
              <p14:cNvContentPartPr/>
              <p14:nvPr/>
            </p14:nvContentPartPr>
            <p14:xfrm>
              <a:off x="1094400" y="469080"/>
              <a:ext cx="7875720" cy="527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50ABE9-C738-3A66-645E-A2DA8425BE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5040" y="459720"/>
                <a:ext cx="7894440" cy="528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B5F59-9001-51A4-A2F3-FEE4EFB783E6}"/>
                  </a:ext>
                </a:extLst>
              </p14:cNvPr>
              <p14:cNvContentPartPr/>
              <p14:nvPr/>
            </p14:nvContentPartPr>
            <p14:xfrm>
              <a:off x="659160" y="1751760"/>
              <a:ext cx="7606800" cy="344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B5F59-9001-51A4-A2F3-FEE4EFB783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1742400"/>
                <a:ext cx="7625520" cy="345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6825"/>
            <a:ext cx="5181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1143000"/>
                <a:ext cx="82296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Tables in Appendix A …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/>
                  <a:t> …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2246769"/>
              </a:xfrm>
              <a:prstGeom prst="rect">
                <a:avLst/>
              </a:prstGeom>
              <a:blipFill>
                <a:blip r:embed="rId2"/>
                <a:stretch>
                  <a:fillRect l="-1481"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8E78F3-77CA-4BB2-9B56-B40D0EA1B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847975"/>
            <a:ext cx="5762625" cy="3095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7B29AC-C7A3-B7D2-00B6-EE131465C494}"/>
                  </a:ext>
                </a:extLst>
              </p14:cNvPr>
              <p14:cNvContentPartPr/>
              <p14:nvPr/>
            </p14:nvContentPartPr>
            <p14:xfrm>
              <a:off x="1847880" y="1607040"/>
              <a:ext cx="6438960" cy="156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7B29AC-C7A3-B7D2-00B6-EE131465C4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520" y="1597680"/>
                <a:ext cx="6457680" cy="15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2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Test of Hypothesis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54805A-01C0-FB78-42B3-D23D9978E9F3}"/>
                  </a:ext>
                </a:extLst>
              </p14:cNvPr>
              <p14:cNvContentPartPr/>
              <p14:nvPr/>
            </p14:nvContentPartPr>
            <p14:xfrm>
              <a:off x="319320" y="1364760"/>
              <a:ext cx="7900200" cy="471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54805A-01C0-FB78-42B3-D23D9978E9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960" y="1355400"/>
                <a:ext cx="791892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06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Test of Hypothesis (cont.)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22DAC9-EFF5-D2C1-4ED9-F5A8522FF704}"/>
                  </a:ext>
                </a:extLst>
              </p14:cNvPr>
              <p14:cNvContentPartPr/>
              <p14:nvPr/>
            </p14:nvContentPartPr>
            <p14:xfrm>
              <a:off x="429840" y="1454040"/>
              <a:ext cx="8449920" cy="69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22DAC9-EFF5-D2C1-4ED9-F5A8522FF7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480" y="1444680"/>
                <a:ext cx="846864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03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1C1500-B06A-B132-C24D-222CC84A4666}"/>
                  </a:ext>
                </a:extLst>
              </p14:cNvPr>
              <p14:cNvContentPartPr/>
              <p14:nvPr/>
            </p14:nvContentPartPr>
            <p14:xfrm>
              <a:off x="199800" y="1105200"/>
              <a:ext cx="9057960" cy="529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1C1500-B06A-B132-C24D-222CC84A46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440" y="1095840"/>
                <a:ext cx="9076680" cy="53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0E016-E1D0-F8C6-43CC-986F8CE9515E}"/>
                  </a:ext>
                </a:extLst>
              </p14:cNvPr>
              <p14:cNvContentPartPr/>
              <p14:nvPr/>
            </p14:nvContentPartPr>
            <p14:xfrm>
              <a:off x="8892637" y="1167008"/>
              <a:ext cx="69480" cy="16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0E016-E1D0-F8C6-43CC-986F8CE951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3637" y="1158368"/>
                <a:ext cx="87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62E9DD-BED2-EA2D-13F2-B6D161D47CE0}"/>
                  </a:ext>
                </a:extLst>
              </p14:cNvPr>
              <p14:cNvContentPartPr/>
              <p14:nvPr/>
            </p14:nvContentPartPr>
            <p14:xfrm>
              <a:off x="8926837" y="1074848"/>
              <a:ext cx="228600" cy="46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62E9DD-BED2-EA2D-13F2-B6D161D47C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17837" y="1065848"/>
                <a:ext cx="24624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0D6B8C-6F59-2445-E80D-E4A74A14CDD8}"/>
                  </a:ext>
                </a:extLst>
              </p14:cNvPr>
              <p14:cNvContentPartPr/>
              <p14:nvPr/>
            </p14:nvContentPartPr>
            <p14:xfrm>
              <a:off x="5252040" y="1138680"/>
              <a:ext cx="3821040" cy="1489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0D6B8C-6F59-2445-E80D-E4A74A14CD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2680" y="1129320"/>
                <a:ext cx="3839760" cy="150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1828800"/>
            <a:ext cx="66008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3733800"/>
            <a:ext cx="6657975" cy="1962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4F73FD-EEE5-F0FC-823A-64DB8CF7A669}"/>
                  </a:ext>
                </a:extLst>
              </p14:cNvPr>
              <p14:cNvContentPartPr/>
              <p14:nvPr/>
            </p14:nvContentPartPr>
            <p14:xfrm>
              <a:off x="316080" y="1124640"/>
              <a:ext cx="8596440" cy="110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4F73FD-EEE5-F0FC-823A-64DB8CF7A6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720" y="1115280"/>
                <a:ext cx="8615160" cy="11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9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278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Calibri</vt:lpstr>
      <vt:lpstr>Office Theme</vt:lpstr>
      <vt:lpstr>Worksheet</vt:lpstr>
      <vt:lpstr>Section 14.4</vt:lpstr>
      <vt:lpstr>Inference Concerning the Multiple Regression Model and Its Coefficients</vt:lpstr>
      <vt:lpstr>Properties of an F-Distribution </vt:lpstr>
      <vt:lpstr>Properties of an F-Distribution (cont.)</vt:lpstr>
      <vt:lpstr>Properties of an F-Distribution (cont.)</vt:lpstr>
      <vt:lpstr>Steps in the Test of Hypothesis</vt:lpstr>
      <vt:lpstr>Steps in the Test of Hypothesis (cont.)</vt:lpstr>
      <vt:lpstr>Testing the Multiple Regression Model (cont.)</vt:lpstr>
      <vt:lpstr>Testing the Multiple Regression Model (cont.)</vt:lpstr>
      <vt:lpstr>Testing the Multiple Regression Model (cont.)</vt:lpstr>
      <vt:lpstr>Example 14.4.1</vt:lpstr>
      <vt:lpstr>Example 14.4.1 (cont.)</vt:lpstr>
      <vt:lpstr>Example 14.4.1 (cont.)</vt:lpstr>
      <vt:lpstr>Example 14.4.1 (cont.)</vt:lpstr>
      <vt:lpstr>Confidence Interval for Each Coefficient </vt:lpstr>
      <vt:lpstr>Example 14.4.2 (cont.)</vt:lpstr>
      <vt:lpstr>Testing Hypotheses on Individual βi (Example 14.4.3)</vt:lpstr>
      <vt:lpstr>Example 14.4.3 (cont.)</vt:lpstr>
      <vt:lpstr>Example 14.4.3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531</cp:revision>
  <dcterms:created xsi:type="dcterms:W3CDTF">2013-04-26T14:43:13Z</dcterms:created>
  <dcterms:modified xsi:type="dcterms:W3CDTF">2024-04-22T14:31:35Z</dcterms:modified>
</cp:coreProperties>
</file>