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0" r:id="rId3"/>
    <p:sldId id="339" r:id="rId4"/>
    <p:sldId id="340" r:id="rId5"/>
    <p:sldId id="341" r:id="rId6"/>
    <p:sldId id="342" r:id="rId7"/>
    <p:sldId id="343" r:id="rId8"/>
    <p:sldId id="34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tags" Target="../tags/tag60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image" Target="../media/image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20" Type="http://schemas.openxmlformats.org/officeDocument/2006/relationships/tags" Target="../tags/tag51.xml"/><Relationship Id="rId4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tags" Target="../tags/tag113.xml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42" Type="http://schemas.openxmlformats.org/officeDocument/2006/relationships/image" Target="../media/image4.png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tags" Target="../tags/tag114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tags" Target="../tags/tag140.xml"/><Relationship Id="rId39" Type="http://schemas.openxmlformats.org/officeDocument/2006/relationships/tags" Target="../tags/tag153.xml"/><Relationship Id="rId21" Type="http://schemas.openxmlformats.org/officeDocument/2006/relationships/tags" Target="../tags/tag135.xml"/><Relationship Id="rId34" Type="http://schemas.openxmlformats.org/officeDocument/2006/relationships/tags" Target="../tags/tag148.xml"/><Relationship Id="rId42" Type="http://schemas.openxmlformats.org/officeDocument/2006/relationships/tags" Target="../tags/tag156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29" Type="http://schemas.openxmlformats.org/officeDocument/2006/relationships/tags" Target="../tags/tag143.xml"/><Relationship Id="rId41" Type="http://schemas.openxmlformats.org/officeDocument/2006/relationships/tags" Target="../tags/tag155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40" Type="http://schemas.openxmlformats.org/officeDocument/2006/relationships/tags" Target="../tags/tag154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31" Type="http://schemas.openxmlformats.org/officeDocument/2006/relationships/tags" Target="../tags/tag145.xml"/><Relationship Id="rId44" Type="http://schemas.openxmlformats.org/officeDocument/2006/relationships/image" Target="../media/image5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82.xml"/><Relationship Id="rId21" Type="http://schemas.openxmlformats.org/officeDocument/2006/relationships/tags" Target="../tags/tag177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63" Type="http://schemas.openxmlformats.org/officeDocument/2006/relationships/tags" Target="../tags/tag219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9" Type="http://schemas.openxmlformats.org/officeDocument/2006/relationships/tags" Target="../tags/tag185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66" Type="http://schemas.openxmlformats.org/officeDocument/2006/relationships/tags" Target="../tags/tag222.xml"/><Relationship Id="rId5" Type="http://schemas.openxmlformats.org/officeDocument/2006/relationships/tags" Target="../tags/tag161.xml"/><Relationship Id="rId61" Type="http://schemas.openxmlformats.org/officeDocument/2006/relationships/tags" Target="../tags/tag217.xml"/><Relationship Id="rId19" Type="http://schemas.openxmlformats.org/officeDocument/2006/relationships/tags" Target="../tags/tag17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56" Type="http://schemas.openxmlformats.org/officeDocument/2006/relationships/tags" Target="../tags/tag212.xml"/><Relationship Id="rId64" Type="http://schemas.openxmlformats.org/officeDocument/2006/relationships/tags" Target="../tags/tag220.xml"/><Relationship Id="rId69" Type="http://schemas.openxmlformats.org/officeDocument/2006/relationships/package" Target="../embeddings/Microsoft_Excel_Worksheet.xlsx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3" Type="http://schemas.openxmlformats.org/officeDocument/2006/relationships/tags" Target="../tags/tag159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tags" Target="../tags/tag202.xml"/><Relationship Id="rId59" Type="http://schemas.openxmlformats.org/officeDocument/2006/relationships/tags" Target="../tags/tag215.xml"/><Relationship Id="rId67" Type="http://schemas.openxmlformats.org/officeDocument/2006/relationships/tags" Target="../tags/tag223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54" Type="http://schemas.openxmlformats.org/officeDocument/2006/relationships/tags" Target="../tags/tag210.xml"/><Relationship Id="rId62" Type="http://schemas.openxmlformats.org/officeDocument/2006/relationships/tags" Target="../tags/tag218.xml"/><Relationship Id="rId70" Type="http://schemas.openxmlformats.org/officeDocument/2006/relationships/image" Target="../media/image2.emf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tags" Target="../tags/tag205.xml"/><Relationship Id="rId57" Type="http://schemas.openxmlformats.org/officeDocument/2006/relationships/tags" Target="../tags/tag213.xml"/><Relationship Id="rId10" Type="http://schemas.openxmlformats.org/officeDocument/2006/relationships/tags" Target="../tags/tag166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9" Type="http://schemas.openxmlformats.org/officeDocument/2006/relationships/tags" Target="../tags/tag195.xml"/><Relationship Id="rId34" Type="http://schemas.openxmlformats.org/officeDocument/2006/relationships/tags" Target="../tags/tag190.xml"/><Relationship Id="rId50" Type="http://schemas.openxmlformats.org/officeDocument/2006/relationships/tags" Target="../tags/tag206.xml"/><Relationship Id="rId55" Type="http://schemas.openxmlformats.org/officeDocument/2006/relationships/tags" Target="../tags/tag2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Interpreting the Coefficients of the Multiple Regression Model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Multiple regression model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  <a:r>
                  <a:rPr lang="en-US" dirty="0">
                    <a:latin typeface="Cambria Math" panose="02040503050406030204" pitchFamily="18" charset="0"/>
                  </a:rPr>
                  <a:t>home price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square footage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#bedrooms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e.g., unobserved quality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3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ARTInkShape-1">
            <a:extLst>
              <a:ext uri="{FF2B5EF4-FFF2-40B4-BE49-F238E27FC236}">
                <a16:creationId xmlns:a16="http://schemas.microsoft.com/office/drawing/2014/main" id="{5F77D6DF-8ABD-24BC-34F0-AC6C113AEE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6750" y="2143241"/>
            <a:ext cx="180691" cy="317140"/>
          </a:xfrm>
          <a:custGeom>
            <a:avLst/>
            <a:gdLst/>
            <a:ahLst/>
            <a:cxnLst/>
            <a:rect l="0" t="0" r="0" b="0"/>
            <a:pathLst>
              <a:path w="180691" h="317140">
                <a:moveTo>
                  <a:pt x="38100" y="9409"/>
                </a:moveTo>
                <a:lnTo>
                  <a:pt x="38100" y="9409"/>
                </a:lnTo>
                <a:lnTo>
                  <a:pt x="38100" y="4353"/>
                </a:lnTo>
                <a:lnTo>
                  <a:pt x="37042" y="2863"/>
                </a:lnTo>
                <a:lnTo>
                  <a:pt x="35278" y="1870"/>
                </a:lnTo>
                <a:lnTo>
                  <a:pt x="28967" y="0"/>
                </a:lnTo>
                <a:lnTo>
                  <a:pt x="9292" y="41306"/>
                </a:lnTo>
                <a:lnTo>
                  <a:pt x="2753" y="67543"/>
                </a:lnTo>
                <a:lnTo>
                  <a:pt x="161" y="114978"/>
                </a:lnTo>
                <a:lnTo>
                  <a:pt x="5104" y="131235"/>
                </a:lnTo>
                <a:lnTo>
                  <a:pt x="18328" y="149457"/>
                </a:lnTo>
                <a:lnTo>
                  <a:pt x="35310" y="156319"/>
                </a:lnTo>
                <a:lnTo>
                  <a:pt x="70592" y="160725"/>
                </a:lnTo>
                <a:lnTo>
                  <a:pt x="84644" y="155682"/>
                </a:lnTo>
                <a:lnTo>
                  <a:pt x="125055" y="122057"/>
                </a:lnTo>
                <a:lnTo>
                  <a:pt x="145879" y="88360"/>
                </a:lnTo>
                <a:lnTo>
                  <a:pt x="150468" y="69608"/>
                </a:lnTo>
                <a:lnTo>
                  <a:pt x="153345" y="27393"/>
                </a:lnTo>
                <a:lnTo>
                  <a:pt x="155147" y="24573"/>
                </a:lnTo>
                <a:lnTo>
                  <a:pt x="157406" y="22694"/>
                </a:lnTo>
                <a:lnTo>
                  <a:pt x="157854" y="21440"/>
                </a:lnTo>
                <a:lnTo>
                  <a:pt x="157094" y="20605"/>
                </a:lnTo>
                <a:lnTo>
                  <a:pt x="155530" y="20048"/>
                </a:lnTo>
                <a:lnTo>
                  <a:pt x="155545" y="19677"/>
                </a:lnTo>
                <a:lnTo>
                  <a:pt x="158384" y="19264"/>
                </a:lnTo>
                <a:lnTo>
                  <a:pt x="159564" y="21271"/>
                </a:lnTo>
                <a:lnTo>
                  <a:pt x="164609" y="67904"/>
                </a:lnTo>
                <a:lnTo>
                  <a:pt x="171608" y="108873"/>
                </a:lnTo>
                <a:lnTo>
                  <a:pt x="177729" y="142832"/>
                </a:lnTo>
                <a:lnTo>
                  <a:pt x="180013" y="185937"/>
                </a:lnTo>
                <a:lnTo>
                  <a:pt x="180690" y="230106"/>
                </a:lnTo>
                <a:lnTo>
                  <a:pt x="178774" y="263184"/>
                </a:lnTo>
                <a:lnTo>
                  <a:pt x="165741" y="286861"/>
                </a:lnTo>
                <a:lnTo>
                  <a:pt x="154449" y="300643"/>
                </a:lnTo>
                <a:lnTo>
                  <a:pt x="131135" y="315246"/>
                </a:lnTo>
                <a:lnTo>
                  <a:pt x="116138" y="317139"/>
                </a:lnTo>
                <a:lnTo>
                  <a:pt x="75188" y="313537"/>
                </a:lnTo>
                <a:lnTo>
                  <a:pt x="28442" y="301002"/>
                </a:lnTo>
                <a:lnTo>
                  <a:pt x="0" y="2951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2">
            <a:extLst>
              <a:ext uri="{FF2B5EF4-FFF2-40B4-BE49-F238E27FC236}">
                <a16:creationId xmlns:a16="http://schemas.microsoft.com/office/drawing/2014/main" id="{1E8E14CF-462C-EFE5-C35F-BC54D2C57C22}"/>
              </a:ext>
            </a:extLst>
          </p:cNvPr>
          <p:cNvGrpSpPr/>
          <p:nvPr/>
        </p:nvGrpSpPr>
        <p:grpSpPr>
          <a:xfrm>
            <a:off x="1166087" y="2095744"/>
            <a:ext cx="2405789" cy="504582"/>
            <a:chOff x="1166087" y="2095744"/>
            <a:chExt cx="2405789" cy="504582"/>
          </a:xfrm>
        </p:grpSpPr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5E5E0670-F4D9-9844-C08E-70C4966170E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71575" y="22574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7532" y="9525"/>
                  </a:lnTo>
                  <a:lnTo>
                    <a:pt x="73875" y="8467"/>
                  </a:lnTo>
                  <a:lnTo>
                    <a:pt x="121153" y="26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3B37FF1B-FEF7-B892-F468-347FF2C2224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66087" y="2324100"/>
              <a:ext cx="186464" cy="18877"/>
            </a:xfrm>
            <a:custGeom>
              <a:avLst/>
              <a:gdLst/>
              <a:ahLst/>
              <a:cxnLst/>
              <a:rect l="0" t="0" r="0" b="0"/>
              <a:pathLst>
                <a:path w="186464" h="18877">
                  <a:moveTo>
                    <a:pt x="5488" y="9525"/>
                  </a:moveTo>
                  <a:lnTo>
                    <a:pt x="5488" y="9525"/>
                  </a:lnTo>
                  <a:lnTo>
                    <a:pt x="431" y="14581"/>
                  </a:lnTo>
                  <a:lnTo>
                    <a:pt x="0" y="16071"/>
                  </a:lnTo>
                  <a:lnTo>
                    <a:pt x="771" y="17064"/>
                  </a:lnTo>
                  <a:lnTo>
                    <a:pt x="2344" y="17726"/>
                  </a:lnTo>
                  <a:lnTo>
                    <a:pt x="38980" y="18876"/>
                  </a:lnTo>
                  <a:lnTo>
                    <a:pt x="78572" y="17969"/>
                  </a:lnTo>
                  <a:lnTo>
                    <a:pt x="123637" y="10846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C9EEA5BE-D7A3-7D3A-C27B-B6019A827A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43050" y="2144449"/>
              <a:ext cx="36781" cy="436827"/>
            </a:xfrm>
            <a:custGeom>
              <a:avLst/>
              <a:gdLst/>
              <a:ahLst/>
              <a:cxnLst/>
              <a:rect l="0" t="0" r="0" b="0"/>
              <a:pathLst>
                <a:path w="36781" h="43682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9633" y="1655"/>
                  </a:lnTo>
                  <a:lnTo>
                    <a:pt x="31397" y="662"/>
                  </a:lnTo>
                  <a:lnTo>
                    <a:pt x="33632" y="0"/>
                  </a:lnTo>
                  <a:lnTo>
                    <a:pt x="35121" y="617"/>
                  </a:lnTo>
                  <a:lnTo>
                    <a:pt x="36114" y="2087"/>
                  </a:lnTo>
                  <a:lnTo>
                    <a:pt x="36776" y="4125"/>
                  </a:lnTo>
                  <a:lnTo>
                    <a:pt x="36780" y="38871"/>
                  </a:lnTo>
                  <a:lnTo>
                    <a:pt x="31477" y="78437"/>
                  </a:lnTo>
                  <a:lnTo>
                    <a:pt x="29435" y="115442"/>
                  </a:lnTo>
                  <a:lnTo>
                    <a:pt x="28958" y="151466"/>
                  </a:lnTo>
                  <a:lnTo>
                    <a:pt x="23632" y="193172"/>
                  </a:lnTo>
                  <a:lnTo>
                    <a:pt x="18897" y="235709"/>
                  </a:lnTo>
                  <a:lnTo>
                    <a:pt x="11690" y="274685"/>
                  </a:lnTo>
                  <a:lnTo>
                    <a:pt x="10166" y="309056"/>
                  </a:lnTo>
                  <a:lnTo>
                    <a:pt x="6893" y="344288"/>
                  </a:lnTo>
                  <a:lnTo>
                    <a:pt x="1362" y="385268"/>
                  </a:lnTo>
                  <a:lnTo>
                    <a:pt x="0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958FF7F2-222F-28BD-A418-4DE4664A534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571625" y="2466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1818D369-C15E-F33A-4B59-7E91DD102F5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562100" y="2125554"/>
              <a:ext cx="146900" cy="187097"/>
            </a:xfrm>
            <a:custGeom>
              <a:avLst/>
              <a:gdLst/>
              <a:ahLst/>
              <a:cxnLst/>
              <a:rect l="0" t="0" r="0" b="0"/>
              <a:pathLst>
                <a:path w="146900" h="187097">
                  <a:moveTo>
                    <a:pt x="0" y="46146"/>
                  </a:moveTo>
                  <a:lnTo>
                    <a:pt x="0" y="46146"/>
                  </a:lnTo>
                  <a:lnTo>
                    <a:pt x="0" y="28812"/>
                  </a:lnTo>
                  <a:lnTo>
                    <a:pt x="21459" y="13989"/>
                  </a:lnTo>
                  <a:lnTo>
                    <a:pt x="31057" y="10688"/>
                  </a:lnTo>
                  <a:lnTo>
                    <a:pt x="41320" y="8162"/>
                  </a:lnTo>
                  <a:lnTo>
                    <a:pt x="54106" y="1848"/>
                  </a:lnTo>
                  <a:lnTo>
                    <a:pt x="64969" y="0"/>
                  </a:lnTo>
                  <a:lnTo>
                    <a:pt x="74031" y="2000"/>
                  </a:lnTo>
                  <a:lnTo>
                    <a:pt x="77929" y="4016"/>
                  </a:lnTo>
                  <a:lnTo>
                    <a:pt x="80528" y="6417"/>
                  </a:lnTo>
                  <a:lnTo>
                    <a:pt x="83415" y="11908"/>
                  </a:lnTo>
                  <a:lnTo>
                    <a:pt x="82068" y="15913"/>
                  </a:lnTo>
                  <a:lnTo>
                    <a:pt x="49853" y="59851"/>
                  </a:lnTo>
                  <a:lnTo>
                    <a:pt x="21328" y="99572"/>
                  </a:lnTo>
                  <a:lnTo>
                    <a:pt x="21627" y="100813"/>
                  </a:lnTo>
                  <a:lnTo>
                    <a:pt x="22885" y="101641"/>
                  </a:lnTo>
                  <a:lnTo>
                    <a:pt x="28163" y="102561"/>
                  </a:lnTo>
                  <a:lnTo>
                    <a:pt x="69845" y="103253"/>
                  </a:lnTo>
                  <a:lnTo>
                    <a:pt x="96189" y="106105"/>
                  </a:lnTo>
                  <a:lnTo>
                    <a:pt x="127790" y="112995"/>
                  </a:lnTo>
                  <a:lnTo>
                    <a:pt x="135465" y="117484"/>
                  </a:lnTo>
                  <a:lnTo>
                    <a:pt x="145736" y="131019"/>
                  </a:lnTo>
                  <a:lnTo>
                    <a:pt x="146899" y="136595"/>
                  </a:lnTo>
                  <a:lnTo>
                    <a:pt x="145369" y="148434"/>
                  </a:lnTo>
                  <a:lnTo>
                    <a:pt x="141362" y="153497"/>
                  </a:lnTo>
                  <a:lnTo>
                    <a:pt x="108378" y="172649"/>
                  </a:lnTo>
                  <a:lnTo>
                    <a:pt x="66743" y="187096"/>
                  </a:lnTo>
                  <a:lnTo>
                    <a:pt x="28333" y="180651"/>
                  </a:lnTo>
                  <a:lnTo>
                    <a:pt x="9525" y="169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:a16="http://schemas.microsoft.com/office/drawing/2014/main" id="{B24F9AB0-618B-65A1-BD3D-701BA43CB2D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752600" y="2267387"/>
              <a:ext cx="64578" cy="88902"/>
            </a:xfrm>
            <a:custGeom>
              <a:avLst/>
              <a:gdLst/>
              <a:ahLst/>
              <a:cxnLst/>
              <a:rect l="0" t="0" r="0" b="0"/>
              <a:pathLst>
                <a:path w="64578" h="88902">
                  <a:moveTo>
                    <a:pt x="19050" y="28138"/>
                  </a:moveTo>
                  <a:lnTo>
                    <a:pt x="19050" y="28138"/>
                  </a:lnTo>
                  <a:lnTo>
                    <a:pt x="36384" y="10804"/>
                  </a:lnTo>
                  <a:lnTo>
                    <a:pt x="37337" y="7029"/>
                  </a:lnTo>
                  <a:lnTo>
                    <a:pt x="37949" y="1038"/>
                  </a:lnTo>
                  <a:lnTo>
                    <a:pt x="36941" y="546"/>
                  </a:lnTo>
                  <a:lnTo>
                    <a:pt x="32999" y="0"/>
                  </a:lnTo>
                  <a:lnTo>
                    <a:pt x="27719" y="2579"/>
                  </a:lnTo>
                  <a:lnTo>
                    <a:pt x="24829" y="4749"/>
                  </a:lnTo>
                  <a:lnTo>
                    <a:pt x="15706" y="17915"/>
                  </a:lnTo>
                  <a:lnTo>
                    <a:pt x="11356" y="35222"/>
                  </a:lnTo>
                  <a:lnTo>
                    <a:pt x="10945" y="65520"/>
                  </a:lnTo>
                  <a:lnTo>
                    <a:pt x="14742" y="75797"/>
                  </a:lnTo>
                  <a:lnTo>
                    <a:pt x="25602" y="83892"/>
                  </a:lnTo>
                  <a:lnTo>
                    <a:pt x="32943" y="87532"/>
                  </a:lnTo>
                  <a:lnTo>
                    <a:pt x="38895" y="88901"/>
                  </a:lnTo>
                  <a:lnTo>
                    <a:pt x="43922" y="88755"/>
                  </a:lnTo>
                  <a:lnTo>
                    <a:pt x="48331" y="87599"/>
                  </a:lnTo>
                  <a:lnTo>
                    <a:pt x="56053" y="80671"/>
                  </a:lnTo>
                  <a:lnTo>
                    <a:pt x="59593" y="75860"/>
                  </a:lnTo>
                  <a:lnTo>
                    <a:pt x="64577" y="48863"/>
                  </a:lnTo>
                  <a:lnTo>
                    <a:pt x="60997" y="24166"/>
                  </a:lnTo>
                  <a:lnTo>
                    <a:pt x="53233" y="8499"/>
                  </a:lnTo>
                  <a:lnTo>
                    <a:pt x="49247" y="5520"/>
                  </a:lnTo>
                  <a:lnTo>
                    <a:pt x="39174" y="2211"/>
                  </a:lnTo>
                  <a:lnTo>
                    <a:pt x="27641" y="3562"/>
                  </a:lnTo>
                  <a:lnTo>
                    <a:pt x="16518" y="7690"/>
                  </a:lnTo>
                  <a:lnTo>
                    <a:pt x="8047" y="13053"/>
                  </a:lnTo>
                  <a:lnTo>
                    <a:pt x="0" y="2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>
              <a:extLst>
                <a:ext uri="{FF2B5EF4-FFF2-40B4-BE49-F238E27FC236}">
                  <a16:creationId xmlns:a16="http://schemas.microsoft.com/office/drawing/2014/main" id="{76F54D51-071D-0EBF-4654-6CE424B8B20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030853" y="2139086"/>
              <a:ext cx="35922" cy="289790"/>
            </a:xfrm>
            <a:custGeom>
              <a:avLst/>
              <a:gdLst/>
              <a:ahLst/>
              <a:cxnLst/>
              <a:rect l="0" t="0" r="0" b="0"/>
              <a:pathLst>
                <a:path w="35922" h="289790">
                  <a:moveTo>
                    <a:pt x="17022" y="42139"/>
                  </a:moveTo>
                  <a:lnTo>
                    <a:pt x="17022" y="42139"/>
                  </a:lnTo>
                  <a:lnTo>
                    <a:pt x="34928" y="5269"/>
                  </a:lnTo>
                  <a:lnTo>
                    <a:pt x="35564" y="0"/>
                  </a:lnTo>
                  <a:lnTo>
                    <a:pt x="35733" y="288"/>
                  </a:lnTo>
                  <a:lnTo>
                    <a:pt x="35921" y="6252"/>
                  </a:lnTo>
                  <a:lnTo>
                    <a:pt x="25691" y="46507"/>
                  </a:lnTo>
                  <a:lnTo>
                    <a:pt x="18734" y="93802"/>
                  </a:lnTo>
                  <a:lnTo>
                    <a:pt x="10814" y="138422"/>
                  </a:lnTo>
                  <a:lnTo>
                    <a:pt x="7422" y="179793"/>
                  </a:lnTo>
                  <a:lnTo>
                    <a:pt x="1243" y="218274"/>
                  </a:lnTo>
                  <a:lnTo>
                    <a:pt x="0" y="250255"/>
                  </a:lnTo>
                  <a:lnTo>
                    <a:pt x="7497" y="289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id="{9AB21D18-B070-5C61-C35D-D3E841B71E2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952625" y="2257425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3962" y="20374"/>
                  </a:lnTo>
                  <a:lnTo>
                    <a:pt x="97618" y="14110"/>
                  </a:lnTo>
                  <a:lnTo>
                    <a:pt x="134876" y="10431"/>
                  </a:lnTo>
                  <a:lnTo>
                    <a:pt x="181903" y="6882"/>
                  </a:lnTo>
                  <a:lnTo>
                    <a:pt x="228330" y="90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:a16="http://schemas.microsoft.com/office/drawing/2014/main" id="{C6742170-A454-11A3-5446-A5804FA8FAC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09825" y="2106349"/>
              <a:ext cx="75809" cy="493977"/>
            </a:xfrm>
            <a:custGeom>
              <a:avLst/>
              <a:gdLst/>
              <a:ahLst/>
              <a:cxnLst/>
              <a:rect l="0" t="0" r="0" b="0"/>
              <a:pathLst>
                <a:path w="75809" h="493977">
                  <a:moveTo>
                    <a:pt x="66675" y="8201"/>
                  </a:moveTo>
                  <a:lnTo>
                    <a:pt x="66675" y="8201"/>
                  </a:lnTo>
                  <a:lnTo>
                    <a:pt x="74876" y="0"/>
                  </a:lnTo>
                  <a:lnTo>
                    <a:pt x="75808" y="9181"/>
                  </a:lnTo>
                  <a:lnTo>
                    <a:pt x="65787" y="55223"/>
                  </a:lnTo>
                  <a:lnTo>
                    <a:pt x="53800" y="93807"/>
                  </a:lnTo>
                  <a:lnTo>
                    <a:pt x="47787" y="133061"/>
                  </a:lnTo>
                  <a:lnTo>
                    <a:pt x="37505" y="180483"/>
                  </a:lnTo>
                  <a:lnTo>
                    <a:pt x="28398" y="217997"/>
                  </a:lnTo>
                  <a:lnTo>
                    <a:pt x="21820" y="255924"/>
                  </a:lnTo>
                  <a:lnTo>
                    <a:pt x="17049" y="302439"/>
                  </a:lnTo>
                  <a:lnTo>
                    <a:pt x="11811" y="341115"/>
                  </a:lnTo>
                  <a:lnTo>
                    <a:pt x="5955" y="379471"/>
                  </a:lnTo>
                  <a:lnTo>
                    <a:pt x="1764" y="421596"/>
                  </a:lnTo>
                  <a:lnTo>
                    <a:pt x="348" y="468703"/>
                  </a:lnTo>
                  <a:lnTo>
                    <a:pt x="0" y="493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>
              <a:extLst>
                <a:ext uri="{FF2B5EF4-FFF2-40B4-BE49-F238E27FC236}">
                  <a16:creationId xmlns:a16="http://schemas.microsoft.com/office/drawing/2014/main" id="{FC3348C7-E4DB-DD04-0F9B-85A411F5DF7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28875" y="2095744"/>
              <a:ext cx="142310" cy="175491"/>
            </a:xfrm>
            <a:custGeom>
              <a:avLst/>
              <a:gdLst/>
              <a:ahLst/>
              <a:cxnLst/>
              <a:rect l="0" t="0" r="0" b="0"/>
              <a:pathLst>
                <a:path w="142310" h="175491">
                  <a:moveTo>
                    <a:pt x="38100" y="47381"/>
                  </a:moveTo>
                  <a:lnTo>
                    <a:pt x="38100" y="47381"/>
                  </a:lnTo>
                  <a:lnTo>
                    <a:pt x="38100" y="42325"/>
                  </a:lnTo>
                  <a:lnTo>
                    <a:pt x="37042" y="40835"/>
                  </a:lnTo>
                  <a:lnTo>
                    <a:pt x="35278" y="39842"/>
                  </a:lnTo>
                  <a:lnTo>
                    <a:pt x="33044" y="39180"/>
                  </a:lnTo>
                  <a:lnTo>
                    <a:pt x="31554" y="37680"/>
                  </a:lnTo>
                  <a:lnTo>
                    <a:pt x="29899" y="33192"/>
                  </a:lnTo>
                  <a:lnTo>
                    <a:pt x="30516" y="31571"/>
                  </a:lnTo>
                  <a:lnTo>
                    <a:pt x="31986" y="30491"/>
                  </a:lnTo>
                  <a:lnTo>
                    <a:pt x="34024" y="29771"/>
                  </a:lnTo>
                  <a:lnTo>
                    <a:pt x="35382" y="28233"/>
                  </a:lnTo>
                  <a:lnTo>
                    <a:pt x="36892" y="23701"/>
                  </a:lnTo>
                  <a:lnTo>
                    <a:pt x="38353" y="22070"/>
                  </a:lnTo>
                  <a:lnTo>
                    <a:pt x="51124" y="13806"/>
                  </a:lnTo>
                  <a:lnTo>
                    <a:pt x="61880" y="6001"/>
                  </a:lnTo>
                  <a:lnTo>
                    <a:pt x="80894" y="1606"/>
                  </a:lnTo>
                  <a:lnTo>
                    <a:pt x="119387" y="0"/>
                  </a:lnTo>
                  <a:lnTo>
                    <a:pt x="129966" y="2686"/>
                  </a:lnTo>
                  <a:lnTo>
                    <a:pt x="134269" y="4885"/>
                  </a:lnTo>
                  <a:lnTo>
                    <a:pt x="136079" y="8467"/>
                  </a:lnTo>
                  <a:lnTo>
                    <a:pt x="135268" y="18092"/>
                  </a:lnTo>
                  <a:lnTo>
                    <a:pt x="123805" y="35410"/>
                  </a:lnTo>
                  <a:lnTo>
                    <a:pt x="92551" y="73751"/>
                  </a:lnTo>
                  <a:lnTo>
                    <a:pt x="74373" y="88220"/>
                  </a:lnTo>
                  <a:lnTo>
                    <a:pt x="70096" y="94812"/>
                  </a:lnTo>
                  <a:lnTo>
                    <a:pt x="66876" y="103962"/>
                  </a:lnTo>
                  <a:lnTo>
                    <a:pt x="108801" y="105587"/>
                  </a:lnTo>
                  <a:lnTo>
                    <a:pt x="119962" y="112135"/>
                  </a:lnTo>
                  <a:lnTo>
                    <a:pt x="129971" y="119719"/>
                  </a:lnTo>
                  <a:lnTo>
                    <a:pt x="136434" y="121865"/>
                  </a:lnTo>
                  <a:lnTo>
                    <a:pt x="138581" y="124554"/>
                  </a:lnTo>
                  <a:lnTo>
                    <a:pt x="141603" y="137392"/>
                  </a:lnTo>
                  <a:lnTo>
                    <a:pt x="142309" y="144889"/>
                  </a:lnTo>
                  <a:lnTo>
                    <a:pt x="136979" y="154571"/>
                  </a:lnTo>
                  <a:lnTo>
                    <a:pt x="132594" y="160116"/>
                  </a:lnTo>
                  <a:lnTo>
                    <a:pt x="119256" y="166277"/>
                  </a:lnTo>
                  <a:lnTo>
                    <a:pt x="79766" y="175289"/>
                  </a:lnTo>
                  <a:lnTo>
                    <a:pt x="61557" y="175490"/>
                  </a:lnTo>
                  <a:lnTo>
                    <a:pt x="14720" y="168760"/>
                  </a:lnTo>
                  <a:lnTo>
                    <a:pt x="9814" y="166400"/>
                  </a:lnTo>
                  <a:lnTo>
                    <a:pt x="6542" y="163769"/>
                  </a:lnTo>
                  <a:lnTo>
                    <a:pt x="0" y="152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>
              <a:extLst>
                <a:ext uri="{FF2B5EF4-FFF2-40B4-BE49-F238E27FC236}">
                  <a16:creationId xmlns:a16="http://schemas.microsoft.com/office/drawing/2014/main" id="{DB2C888A-25C7-A5FB-C4EB-9A41DC1F37F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05367" y="2286392"/>
              <a:ext cx="41683" cy="142484"/>
            </a:xfrm>
            <a:custGeom>
              <a:avLst/>
              <a:gdLst/>
              <a:ahLst/>
              <a:cxnLst/>
              <a:rect l="0" t="0" r="0" b="0"/>
              <a:pathLst>
                <a:path w="41683" h="142484">
                  <a:moveTo>
                    <a:pt x="14008" y="9133"/>
                  </a:moveTo>
                  <a:lnTo>
                    <a:pt x="14008" y="9133"/>
                  </a:lnTo>
                  <a:lnTo>
                    <a:pt x="19064" y="9133"/>
                  </a:lnTo>
                  <a:lnTo>
                    <a:pt x="41682" y="0"/>
                  </a:lnTo>
                  <a:lnTo>
                    <a:pt x="21046" y="39415"/>
                  </a:lnTo>
                  <a:lnTo>
                    <a:pt x="12113" y="85558"/>
                  </a:lnTo>
                  <a:lnTo>
                    <a:pt x="0" y="124325"/>
                  </a:lnTo>
                  <a:lnTo>
                    <a:pt x="4483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>
              <a:extLst>
                <a:ext uri="{FF2B5EF4-FFF2-40B4-BE49-F238E27FC236}">
                  <a16:creationId xmlns:a16="http://schemas.microsoft.com/office/drawing/2014/main" id="{37B2717D-586C-38BE-5C52-692E0D8AD85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38450" y="2134524"/>
              <a:ext cx="200026" cy="178493"/>
            </a:xfrm>
            <a:custGeom>
              <a:avLst/>
              <a:gdLst/>
              <a:ahLst/>
              <a:cxnLst/>
              <a:rect l="0" t="0" r="0" b="0"/>
              <a:pathLst>
                <a:path w="200026" h="178493">
                  <a:moveTo>
                    <a:pt x="0" y="56226"/>
                  </a:moveTo>
                  <a:lnTo>
                    <a:pt x="0" y="56226"/>
                  </a:lnTo>
                  <a:lnTo>
                    <a:pt x="7604" y="47563"/>
                  </a:lnTo>
                  <a:lnTo>
                    <a:pt x="16246" y="34492"/>
                  </a:lnTo>
                  <a:lnTo>
                    <a:pt x="59604" y="9604"/>
                  </a:lnTo>
                  <a:lnTo>
                    <a:pt x="81396" y="2196"/>
                  </a:lnTo>
                  <a:lnTo>
                    <a:pt x="101258" y="0"/>
                  </a:lnTo>
                  <a:lnTo>
                    <a:pt x="105605" y="1809"/>
                  </a:lnTo>
                  <a:lnTo>
                    <a:pt x="108503" y="5131"/>
                  </a:lnTo>
                  <a:lnTo>
                    <a:pt x="111724" y="14467"/>
                  </a:lnTo>
                  <a:lnTo>
                    <a:pt x="113155" y="25672"/>
                  </a:lnTo>
                  <a:lnTo>
                    <a:pt x="108904" y="48937"/>
                  </a:lnTo>
                  <a:lnTo>
                    <a:pt x="89324" y="91788"/>
                  </a:lnTo>
                  <a:lnTo>
                    <a:pt x="52788" y="136045"/>
                  </a:lnTo>
                  <a:lnTo>
                    <a:pt x="42922" y="147492"/>
                  </a:lnTo>
                  <a:lnTo>
                    <a:pt x="38735" y="159013"/>
                  </a:lnTo>
                  <a:lnTo>
                    <a:pt x="79542" y="129867"/>
                  </a:lnTo>
                  <a:lnTo>
                    <a:pt x="95677" y="117530"/>
                  </a:lnTo>
                  <a:lnTo>
                    <a:pt x="142714" y="73812"/>
                  </a:lnTo>
                  <a:lnTo>
                    <a:pt x="175316" y="47409"/>
                  </a:lnTo>
                  <a:lnTo>
                    <a:pt x="178460" y="40666"/>
                  </a:lnTo>
                  <a:lnTo>
                    <a:pt x="179857" y="34141"/>
                  </a:lnTo>
                  <a:lnTo>
                    <a:pt x="179171" y="33036"/>
                  </a:lnTo>
                  <a:lnTo>
                    <a:pt x="177656" y="33358"/>
                  </a:lnTo>
                  <a:lnTo>
                    <a:pt x="173150" y="35479"/>
                  </a:lnTo>
                  <a:lnTo>
                    <a:pt x="164663" y="37731"/>
                  </a:lnTo>
                  <a:lnTo>
                    <a:pt x="129570" y="69659"/>
                  </a:lnTo>
                  <a:lnTo>
                    <a:pt x="102383" y="113131"/>
                  </a:lnTo>
                  <a:lnTo>
                    <a:pt x="90113" y="142726"/>
                  </a:lnTo>
                  <a:lnTo>
                    <a:pt x="87675" y="156759"/>
                  </a:lnTo>
                  <a:lnTo>
                    <a:pt x="89414" y="167230"/>
                  </a:lnTo>
                  <a:lnTo>
                    <a:pt x="91359" y="171503"/>
                  </a:lnTo>
                  <a:lnTo>
                    <a:pt x="95831" y="174353"/>
                  </a:lnTo>
                  <a:lnTo>
                    <a:pt x="117295" y="178363"/>
                  </a:lnTo>
                  <a:lnTo>
                    <a:pt x="143763" y="178492"/>
                  </a:lnTo>
                  <a:lnTo>
                    <a:pt x="200025" y="17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>
              <a:extLst>
                <a:ext uri="{FF2B5EF4-FFF2-40B4-BE49-F238E27FC236}">
                  <a16:creationId xmlns:a16="http://schemas.microsoft.com/office/drawing/2014/main" id="{B88BADA4-9F3A-D37C-EDC1-504D6565C65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76575" y="23050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23022" y="40020"/>
                  </a:lnTo>
                  <a:lnTo>
                    <a:pt x="11969" y="8597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>
              <a:extLst>
                <a:ext uri="{FF2B5EF4-FFF2-40B4-BE49-F238E27FC236}">
                  <a16:creationId xmlns:a16="http://schemas.microsoft.com/office/drawing/2014/main" id="{2B59A871-6FFA-FD9F-357B-4B5999E4D96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3750" y="222885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41156" y="19050"/>
                  </a:lnTo>
                  <a:lnTo>
                    <a:pt x="84134" y="16228"/>
                  </a:lnTo>
                  <a:lnTo>
                    <a:pt x="123511" y="10849"/>
                  </a:lnTo>
                  <a:lnTo>
                    <a:pt x="168587" y="2160"/>
                  </a:lnTo>
                  <a:lnTo>
                    <a:pt x="209369" y="28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">
            <a:extLst>
              <a:ext uri="{FF2B5EF4-FFF2-40B4-BE49-F238E27FC236}">
                <a16:creationId xmlns:a16="http://schemas.microsoft.com/office/drawing/2014/main" id="{BBD1B071-F0DA-6372-E514-13BA1FA9F614}"/>
              </a:ext>
            </a:extLst>
          </p:cNvPr>
          <p:cNvGrpSpPr/>
          <p:nvPr/>
        </p:nvGrpSpPr>
        <p:grpSpPr>
          <a:xfrm>
            <a:off x="3429000" y="2086521"/>
            <a:ext cx="1562101" cy="475705"/>
            <a:chOff x="3429000" y="2086521"/>
            <a:chExt cx="1562101" cy="475705"/>
          </a:xfrm>
        </p:grpSpPr>
        <p:sp>
          <p:nvSpPr>
            <p:cNvPr id="20" name="SMARTInkShape-16">
              <a:extLst>
                <a:ext uri="{FF2B5EF4-FFF2-40B4-BE49-F238E27FC236}">
                  <a16:creationId xmlns:a16="http://schemas.microsoft.com/office/drawing/2014/main" id="{AE4A4D75-BE51-6B61-0AA3-4E309774404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29000" y="2145074"/>
              <a:ext cx="43066" cy="226652"/>
            </a:xfrm>
            <a:custGeom>
              <a:avLst/>
              <a:gdLst/>
              <a:ahLst/>
              <a:cxnLst/>
              <a:rect l="0" t="0" r="0" b="0"/>
              <a:pathLst>
                <a:path w="43066" h="226652">
                  <a:moveTo>
                    <a:pt x="19050" y="36151"/>
                  </a:moveTo>
                  <a:lnTo>
                    <a:pt x="19050" y="36151"/>
                  </a:lnTo>
                  <a:lnTo>
                    <a:pt x="32142" y="22001"/>
                  </a:lnTo>
                  <a:lnTo>
                    <a:pt x="43065" y="2436"/>
                  </a:lnTo>
                  <a:lnTo>
                    <a:pt x="42468" y="974"/>
                  </a:lnTo>
                  <a:lnTo>
                    <a:pt x="41012" y="0"/>
                  </a:lnTo>
                  <a:lnTo>
                    <a:pt x="40041" y="408"/>
                  </a:lnTo>
                  <a:lnTo>
                    <a:pt x="39394" y="1739"/>
                  </a:lnTo>
                  <a:lnTo>
                    <a:pt x="22962" y="46388"/>
                  </a:lnTo>
                  <a:lnTo>
                    <a:pt x="14508" y="90390"/>
                  </a:lnTo>
                  <a:lnTo>
                    <a:pt x="5945" y="126070"/>
                  </a:lnTo>
                  <a:lnTo>
                    <a:pt x="1762" y="163453"/>
                  </a:lnTo>
                  <a:lnTo>
                    <a:pt x="0" y="22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>
              <a:extLst>
                <a:ext uri="{FF2B5EF4-FFF2-40B4-BE49-F238E27FC236}">
                  <a16:creationId xmlns:a16="http://schemas.microsoft.com/office/drawing/2014/main" id="{27D51C3B-21F1-FB74-5DE2-80F09021F7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10000" y="2114942"/>
              <a:ext cx="75692" cy="447284"/>
            </a:xfrm>
            <a:custGeom>
              <a:avLst/>
              <a:gdLst/>
              <a:ahLst/>
              <a:cxnLst/>
              <a:rect l="0" t="0" r="0" b="0"/>
              <a:pathLst>
                <a:path w="75692" h="447284">
                  <a:moveTo>
                    <a:pt x="57150" y="9133"/>
                  </a:moveTo>
                  <a:lnTo>
                    <a:pt x="57150" y="9133"/>
                  </a:lnTo>
                  <a:lnTo>
                    <a:pt x="62206" y="4077"/>
                  </a:lnTo>
                  <a:lnTo>
                    <a:pt x="67511" y="1594"/>
                  </a:lnTo>
                  <a:lnTo>
                    <a:pt x="74483" y="0"/>
                  </a:lnTo>
                  <a:lnTo>
                    <a:pt x="75691" y="9837"/>
                  </a:lnTo>
                  <a:lnTo>
                    <a:pt x="68495" y="48391"/>
                  </a:lnTo>
                  <a:lnTo>
                    <a:pt x="59924" y="89674"/>
                  </a:lnTo>
                  <a:lnTo>
                    <a:pt x="50681" y="131304"/>
                  </a:lnTo>
                  <a:lnTo>
                    <a:pt x="44397" y="165031"/>
                  </a:lnTo>
                  <a:lnTo>
                    <a:pt x="39965" y="209607"/>
                  </a:lnTo>
                  <a:lnTo>
                    <a:pt x="33596" y="249625"/>
                  </a:lnTo>
                  <a:lnTo>
                    <a:pt x="27984" y="281119"/>
                  </a:lnTo>
                  <a:lnTo>
                    <a:pt x="23021" y="315224"/>
                  </a:lnTo>
                  <a:lnTo>
                    <a:pt x="19168" y="362058"/>
                  </a:lnTo>
                  <a:lnTo>
                    <a:pt x="11794" y="398042"/>
                  </a:lnTo>
                  <a:lnTo>
                    <a:pt x="0" y="447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>
              <a:extLst>
                <a:ext uri="{FF2B5EF4-FFF2-40B4-BE49-F238E27FC236}">
                  <a16:creationId xmlns:a16="http://schemas.microsoft.com/office/drawing/2014/main" id="{509EA3F8-54B5-B3FF-E687-AF9E2CE18BC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00475" y="2086521"/>
              <a:ext cx="156319" cy="151855"/>
            </a:xfrm>
            <a:custGeom>
              <a:avLst/>
              <a:gdLst/>
              <a:ahLst/>
              <a:cxnLst/>
              <a:rect l="0" t="0" r="0" b="0"/>
              <a:pathLst>
                <a:path w="156319" h="151855">
                  <a:moveTo>
                    <a:pt x="47625" y="37554"/>
                  </a:moveTo>
                  <a:lnTo>
                    <a:pt x="47625" y="37554"/>
                  </a:lnTo>
                  <a:lnTo>
                    <a:pt x="47625" y="29353"/>
                  </a:lnTo>
                  <a:lnTo>
                    <a:pt x="54171" y="20686"/>
                  </a:lnTo>
                  <a:lnTo>
                    <a:pt x="55826" y="14888"/>
                  </a:lnTo>
                  <a:lnTo>
                    <a:pt x="62206" y="8783"/>
                  </a:lnTo>
                  <a:lnTo>
                    <a:pt x="72098" y="3600"/>
                  </a:lnTo>
                  <a:lnTo>
                    <a:pt x="101896" y="0"/>
                  </a:lnTo>
                  <a:lnTo>
                    <a:pt x="120738" y="4672"/>
                  </a:lnTo>
                  <a:lnTo>
                    <a:pt x="124942" y="7166"/>
                  </a:lnTo>
                  <a:lnTo>
                    <a:pt x="129613" y="12759"/>
                  </a:lnTo>
                  <a:lnTo>
                    <a:pt x="126045" y="24417"/>
                  </a:lnTo>
                  <a:lnTo>
                    <a:pt x="106507" y="52716"/>
                  </a:lnTo>
                  <a:lnTo>
                    <a:pt x="61522" y="83265"/>
                  </a:lnTo>
                  <a:lnTo>
                    <a:pt x="48845" y="93700"/>
                  </a:lnTo>
                  <a:lnTo>
                    <a:pt x="74247" y="94616"/>
                  </a:lnTo>
                  <a:lnTo>
                    <a:pt x="114377" y="86495"/>
                  </a:lnTo>
                  <a:lnTo>
                    <a:pt x="131139" y="90625"/>
                  </a:lnTo>
                  <a:lnTo>
                    <a:pt x="148161" y="101503"/>
                  </a:lnTo>
                  <a:lnTo>
                    <a:pt x="155102" y="107603"/>
                  </a:lnTo>
                  <a:lnTo>
                    <a:pt x="156318" y="111770"/>
                  </a:lnTo>
                  <a:lnTo>
                    <a:pt x="154847" y="122045"/>
                  </a:lnTo>
                  <a:lnTo>
                    <a:pt x="147843" y="130844"/>
                  </a:lnTo>
                  <a:lnTo>
                    <a:pt x="136617" y="138283"/>
                  </a:lnTo>
                  <a:lnTo>
                    <a:pt x="109184" y="148860"/>
                  </a:lnTo>
                  <a:lnTo>
                    <a:pt x="67284" y="151591"/>
                  </a:lnTo>
                  <a:lnTo>
                    <a:pt x="0" y="151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>
              <a:extLst>
                <a:ext uri="{FF2B5EF4-FFF2-40B4-BE49-F238E27FC236}">
                  <a16:creationId xmlns:a16="http://schemas.microsoft.com/office/drawing/2014/main" id="{DC7C59C6-F844-66E7-86CF-2E5DCEDE75D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63383" y="2257586"/>
              <a:ext cx="160943" cy="94731"/>
            </a:xfrm>
            <a:custGeom>
              <a:avLst/>
              <a:gdLst/>
              <a:ahLst/>
              <a:cxnLst/>
              <a:rect l="0" t="0" r="0" b="0"/>
              <a:pathLst>
                <a:path w="160943" h="94731">
                  <a:moveTo>
                    <a:pt x="8542" y="28414"/>
                  </a:moveTo>
                  <a:lnTo>
                    <a:pt x="8542" y="28414"/>
                  </a:lnTo>
                  <a:lnTo>
                    <a:pt x="30932" y="6024"/>
                  </a:lnTo>
                  <a:lnTo>
                    <a:pt x="40013" y="2588"/>
                  </a:lnTo>
                  <a:lnTo>
                    <a:pt x="63423" y="0"/>
                  </a:lnTo>
                  <a:lnTo>
                    <a:pt x="64179" y="1005"/>
                  </a:lnTo>
                  <a:lnTo>
                    <a:pt x="65020" y="4943"/>
                  </a:lnTo>
                  <a:lnTo>
                    <a:pt x="55242" y="37043"/>
                  </a:lnTo>
                  <a:lnTo>
                    <a:pt x="48348" y="50241"/>
                  </a:lnTo>
                  <a:lnTo>
                    <a:pt x="33624" y="67454"/>
                  </a:lnTo>
                  <a:lnTo>
                    <a:pt x="6480" y="82890"/>
                  </a:lnTo>
                  <a:lnTo>
                    <a:pt x="0" y="93273"/>
                  </a:lnTo>
                  <a:lnTo>
                    <a:pt x="730" y="93879"/>
                  </a:lnTo>
                  <a:lnTo>
                    <a:pt x="7873" y="94730"/>
                  </a:lnTo>
                  <a:lnTo>
                    <a:pt x="41849" y="93999"/>
                  </a:lnTo>
                  <a:lnTo>
                    <a:pt x="88991" y="86151"/>
                  </a:lnTo>
                  <a:lnTo>
                    <a:pt x="131904" y="85615"/>
                  </a:lnTo>
                  <a:lnTo>
                    <a:pt x="160942" y="85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>
              <a:extLst>
                <a:ext uri="{FF2B5EF4-FFF2-40B4-BE49-F238E27FC236}">
                  <a16:creationId xmlns:a16="http://schemas.microsoft.com/office/drawing/2014/main" id="{B66E8D84-3F26-0F87-1486-36C235A4BF2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48150" y="2109170"/>
              <a:ext cx="228601" cy="186356"/>
            </a:xfrm>
            <a:custGeom>
              <a:avLst/>
              <a:gdLst/>
              <a:ahLst/>
              <a:cxnLst/>
              <a:rect l="0" t="0" r="0" b="0"/>
              <a:pathLst>
                <a:path w="228601" h="186356">
                  <a:moveTo>
                    <a:pt x="0" y="33955"/>
                  </a:moveTo>
                  <a:lnTo>
                    <a:pt x="0" y="33955"/>
                  </a:lnTo>
                  <a:lnTo>
                    <a:pt x="0" y="28899"/>
                  </a:lnTo>
                  <a:lnTo>
                    <a:pt x="2822" y="23594"/>
                  </a:lnTo>
                  <a:lnTo>
                    <a:pt x="8662" y="17708"/>
                  </a:lnTo>
                  <a:lnTo>
                    <a:pt x="18314" y="11565"/>
                  </a:lnTo>
                  <a:lnTo>
                    <a:pt x="35648" y="7212"/>
                  </a:lnTo>
                  <a:lnTo>
                    <a:pt x="66770" y="2799"/>
                  </a:lnTo>
                  <a:lnTo>
                    <a:pt x="73089" y="485"/>
                  </a:lnTo>
                  <a:lnTo>
                    <a:pt x="78359" y="0"/>
                  </a:lnTo>
                  <a:lnTo>
                    <a:pt x="87037" y="2283"/>
                  </a:lnTo>
                  <a:lnTo>
                    <a:pt x="97873" y="9519"/>
                  </a:lnTo>
                  <a:lnTo>
                    <a:pt x="107787" y="23422"/>
                  </a:lnTo>
                  <a:lnTo>
                    <a:pt x="108583" y="37740"/>
                  </a:lnTo>
                  <a:lnTo>
                    <a:pt x="103160" y="68986"/>
                  </a:lnTo>
                  <a:lnTo>
                    <a:pt x="88657" y="93018"/>
                  </a:lnTo>
                  <a:lnTo>
                    <a:pt x="51814" y="133925"/>
                  </a:lnTo>
                  <a:lnTo>
                    <a:pt x="20113" y="158516"/>
                  </a:lnTo>
                  <a:lnTo>
                    <a:pt x="2858" y="166148"/>
                  </a:lnTo>
                  <a:lnTo>
                    <a:pt x="26766" y="140688"/>
                  </a:lnTo>
                  <a:lnTo>
                    <a:pt x="65220" y="116265"/>
                  </a:lnTo>
                  <a:lnTo>
                    <a:pt x="109053" y="89780"/>
                  </a:lnTo>
                  <a:lnTo>
                    <a:pt x="154395" y="57171"/>
                  </a:lnTo>
                  <a:lnTo>
                    <a:pt x="163164" y="50270"/>
                  </a:lnTo>
                  <a:lnTo>
                    <a:pt x="167768" y="43676"/>
                  </a:lnTo>
                  <a:lnTo>
                    <a:pt x="168995" y="40436"/>
                  </a:lnTo>
                  <a:lnTo>
                    <a:pt x="168756" y="38275"/>
                  </a:lnTo>
                  <a:lnTo>
                    <a:pt x="167537" y="36835"/>
                  </a:lnTo>
                  <a:lnTo>
                    <a:pt x="165666" y="35875"/>
                  </a:lnTo>
                  <a:lnTo>
                    <a:pt x="157943" y="37631"/>
                  </a:lnTo>
                  <a:lnTo>
                    <a:pt x="144518" y="44569"/>
                  </a:lnTo>
                  <a:lnTo>
                    <a:pt x="107488" y="79026"/>
                  </a:lnTo>
                  <a:lnTo>
                    <a:pt x="93819" y="102696"/>
                  </a:lnTo>
                  <a:lnTo>
                    <a:pt x="88124" y="119704"/>
                  </a:lnTo>
                  <a:lnTo>
                    <a:pt x="86435" y="136503"/>
                  </a:lnTo>
                  <a:lnTo>
                    <a:pt x="90992" y="154886"/>
                  </a:lnTo>
                  <a:lnTo>
                    <a:pt x="93469" y="159026"/>
                  </a:lnTo>
                  <a:lnTo>
                    <a:pt x="99045" y="163625"/>
                  </a:lnTo>
                  <a:lnTo>
                    <a:pt x="129460" y="174359"/>
                  </a:lnTo>
                  <a:lnTo>
                    <a:pt x="172781" y="176613"/>
                  </a:lnTo>
                  <a:lnTo>
                    <a:pt x="200419" y="179588"/>
                  </a:lnTo>
                  <a:lnTo>
                    <a:pt x="228600" y="18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>
              <a:extLst>
                <a:ext uri="{FF2B5EF4-FFF2-40B4-BE49-F238E27FC236}">
                  <a16:creationId xmlns:a16="http://schemas.microsoft.com/office/drawing/2014/main" id="{539C9FC6-55A0-16CC-C7C3-D137C75620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449168" y="2276557"/>
              <a:ext cx="141883" cy="114002"/>
            </a:xfrm>
            <a:custGeom>
              <a:avLst/>
              <a:gdLst/>
              <a:ahLst/>
              <a:cxnLst/>
              <a:rect l="0" t="0" r="0" b="0"/>
              <a:pathLst>
                <a:path w="141883" h="114002">
                  <a:moveTo>
                    <a:pt x="18057" y="38018"/>
                  </a:moveTo>
                  <a:lnTo>
                    <a:pt x="18057" y="38018"/>
                  </a:lnTo>
                  <a:lnTo>
                    <a:pt x="23113" y="32962"/>
                  </a:lnTo>
                  <a:lnTo>
                    <a:pt x="25596" y="27657"/>
                  </a:lnTo>
                  <a:lnTo>
                    <a:pt x="26258" y="24760"/>
                  </a:lnTo>
                  <a:lnTo>
                    <a:pt x="37303" y="10571"/>
                  </a:lnTo>
                  <a:lnTo>
                    <a:pt x="45308" y="4653"/>
                  </a:lnTo>
                  <a:lnTo>
                    <a:pt x="55765" y="1321"/>
                  </a:lnTo>
                  <a:lnTo>
                    <a:pt x="70158" y="0"/>
                  </a:lnTo>
                  <a:lnTo>
                    <a:pt x="71841" y="2089"/>
                  </a:lnTo>
                  <a:lnTo>
                    <a:pt x="73711" y="10055"/>
                  </a:lnTo>
                  <a:lnTo>
                    <a:pt x="71720" y="20651"/>
                  </a:lnTo>
                  <a:lnTo>
                    <a:pt x="56762" y="49757"/>
                  </a:lnTo>
                  <a:lnTo>
                    <a:pt x="21277" y="97042"/>
                  </a:lnTo>
                  <a:lnTo>
                    <a:pt x="0" y="113486"/>
                  </a:lnTo>
                  <a:lnTo>
                    <a:pt x="2270" y="113893"/>
                  </a:lnTo>
                  <a:lnTo>
                    <a:pt x="4357" y="114001"/>
                  </a:lnTo>
                  <a:lnTo>
                    <a:pt x="46605" y="106650"/>
                  </a:lnTo>
                  <a:lnTo>
                    <a:pt x="87707" y="104951"/>
                  </a:lnTo>
                  <a:lnTo>
                    <a:pt x="112072" y="103711"/>
                  </a:lnTo>
                  <a:lnTo>
                    <a:pt x="134533" y="96502"/>
                  </a:lnTo>
                  <a:lnTo>
                    <a:pt x="136983" y="94999"/>
                  </a:lnTo>
                  <a:lnTo>
                    <a:pt x="141882" y="85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>
              <a:extLst>
                <a:ext uri="{FF2B5EF4-FFF2-40B4-BE49-F238E27FC236}">
                  <a16:creationId xmlns:a16="http://schemas.microsoft.com/office/drawing/2014/main" id="{148B6B20-5BFD-6BF9-D454-A74B02DAC13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00841" y="2116266"/>
              <a:ext cx="28219" cy="236410"/>
            </a:xfrm>
            <a:custGeom>
              <a:avLst/>
              <a:gdLst/>
              <a:ahLst/>
              <a:cxnLst/>
              <a:rect l="0" t="0" r="0" b="0"/>
              <a:pathLst>
                <a:path w="28219" h="236410">
                  <a:moveTo>
                    <a:pt x="18809" y="17334"/>
                  </a:moveTo>
                  <a:lnTo>
                    <a:pt x="18809" y="17334"/>
                  </a:lnTo>
                  <a:lnTo>
                    <a:pt x="23865" y="12278"/>
                  </a:lnTo>
                  <a:lnTo>
                    <a:pt x="26348" y="6973"/>
                  </a:lnTo>
                  <a:lnTo>
                    <a:pt x="27941" y="0"/>
                  </a:lnTo>
                  <a:lnTo>
                    <a:pt x="28159" y="1869"/>
                  </a:lnTo>
                  <a:lnTo>
                    <a:pt x="28218" y="3849"/>
                  </a:lnTo>
                  <a:lnTo>
                    <a:pt x="17958" y="41193"/>
                  </a:lnTo>
                  <a:lnTo>
                    <a:pt x="5940" y="88134"/>
                  </a:lnTo>
                  <a:lnTo>
                    <a:pt x="979" y="131626"/>
                  </a:lnTo>
                  <a:lnTo>
                    <a:pt x="0" y="177062"/>
                  </a:lnTo>
                  <a:lnTo>
                    <a:pt x="9284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>
              <a:extLst>
                <a:ext uri="{FF2B5EF4-FFF2-40B4-BE49-F238E27FC236}">
                  <a16:creationId xmlns:a16="http://schemas.microsoft.com/office/drawing/2014/main" id="{0C38BCC4-CBAB-B987-7052-479B3D83B40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14875" y="2228850"/>
              <a:ext cx="276226" cy="28576"/>
            </a:xfrm>
            <a:custGeom>
              <a:avLst/>
              <a:gdLst/>
              <a:ahLst/>
              <a:cxnLst/>
              <a:rect l="0" t="0" r="0" b="0"/>
              <a:pathLst>
                <a:path w="276226" h="28576">
                  <a:moveTo>
                    <a:pt x="0" y="28575"/>
                  </a:moveTo>
                  <a:lnTo>
                    <a:pt x="0" y="28575"/>
                  </a:lnTo>
                  <a:lnTo>
                    <a:pt x="40098" y="27517"/>
                  </a:lnTo>
                  <a:lnTo>
                    <a:pt x="79417" y="18214"/>
                  </a:lnTo>
                  <a:lnTo>
                    <a:pt x="127031" y="9611"/>
                  </a:lnTo>
                  <a:lnTo>
                    <a:pt x="172710" y="2212"/>
                  </a:lnTo>
                  <a:lnTo>
                    <a:pt x="212746" y="655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">
            <a:extLst>
              <a:ext uri="{FF2B5EF4-FFF2-40B4-BE49-F238E27FC236}">
                <a16:creationId xmlns:a16="http://schemas.microsoft.com/office/drawing/2014/main" id="{AB7E2F55-89DD-1FD7-5C0F-FBEADF6CAB76}"/>
              </a:ext>
            </a:extLst>
          </p:cNvPr>
          <p:cNvGrpSpPr/>
          <p:nvPr/>
        </p:nvGrpSpPr>
        <p:grpSpPr>
          <a:xfrm>
            <a:off x="5219700" y="2058724"/>
            <a:ext cx="1590676" cy="436827"/>
            <a:chOff x="5219700" y="2058724"/>
            <a:chExt cx="1590676" cy="436827"/>
          </a:xfrm>
        </p:grpSpPr>
        <p:sp>
          <p:nvSpPr>
            <p:cNvPr id="29" name="SMARTInkShape-24">
              <a:extLst>
                <a:ext uri="{FF2B5EF4-FFF2-40B4-BE49-F238E27FC236}">
                  <a16:creationId xmlns:a16="http://schemas.microsoft.com/office/drawing/2014/main" id="{49D7FF42-64C6-C87C-50E7-034D49A9ADE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219700" y="2058724"/>
              <a:ext cx="85726" cy="436827"/>
            </a:xfrm>
            <a:custGeom>
              <a:avLst/>
              <a:gdLst/>
              <a:ahLst/>
              <a:cxnLst/>
              <a:rect l="0" t="0" r="0" b="0"/>
              <a:pathLst>
                <a:path w="85726" h="436827">
                  <a:moveTo>
                    <a:pt x="85725" y="8201"/>
                  </a:moveTo>
                  <a:lnTo>
                    <a:pt x="85725" y="8201"/>
                  </a:lnTo>
                  <a:lnTo>
                    <a:pt x="85725" y="0"/>
                  </a:lnTo>
                  <a:lnTo>
                    <a:pt x="85725" y="4125"/>
                  </a:lnTo>
                  <a:lnTo>
                    <a:pt x="72468" y="47616"/>
                  </a:lnTo>
                  <a:lnTo>
                    <a:pt x="64616" y="94099"/>
                  </a:lnTo>
                  <a:lnTo>
                    <a:pt x="53568" y="132060"/>
                  </a:lnTo>
                  <a:lnTo>
                    <a:pt x="42253" y="177737"/>
                  </a:lnTo>
                  <a:lnTo>
                    <a:pt x="36098" y="224703"/>
                  </a:lnTo>
                  <a:lnTo>
                    <a:pt x="25004" y="264868"/>
                  </a:lnTo>
                  <a:lnTo>
                    <a:pt x="19167" y="303375"/>
                  </a:lnTo>
                  <a:lnTo>
                    <a:pt x="11743" y="341556"/>
                  </a:lnTo>
                  <a:lnTo>
                    <a:pt x="4907" y="384729"/>
                  </a:lnTo>
                  <a:lnTo>
                    <a:pt x="287" y="430705"/>
                  </a:lnTo>
                  <a:lnTo>
                    <a:pt x="0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>
              <a:extLst>
                <a:ext uri="{FF2B5EF4-FFF2-40B4-BE49-F238E27FC236}">
                  <a16:creationId xmlns:a16="http://schemas.microsoft.com/office/drawing/2014/main" id="{BC0B1C85-0C65-313C-B6CD-D5C526A80C2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19700" y="2076877"/>
              <a:ext cx="182262" cy="174983"/>
            </a:xfrm>
            <a:custGeom>
              <a:avLst/>
              <a:gdLst/>
              <a:ahLst/>
              <a:cxnLst/>
              <a:rect l="0" t="0" r="0" b="0"/>
              <a:pathLst>
                <a:path w="182262" h="174983">
                  <a:moveTo>
                    <a:pt x="57150" y="18623"/>
                  </a:moveTo>
                  <a:lnTo>
                    <a:pt x="57150" y="18623"/>
                  </a:lnTo>
                  <a:lnTo>
                    <a:pt x="48949" y="18623"/>
                  </a:lnTo>
                  <a:lnTo>
                    <a:pt x="53074" y="13567"/>
                  </a:lnTo>
                  <a:lnTo>
                    <a:pt x="58161" y="11084"/>
                  </a:lnTo>
                  <a:lnTo>
                    <a:pt x="100893" y="1013"/>
                  </a:lnTo>
                  <a:lnTo>
                    <a:pt x="120440" y="0"/>
                  </a:lnTo>
                  <a:lnTo>
                    <a:pt x="130435" y="2585"/>
                  </a:lnTo>
                  <a:lnTo>
                    <a:pt x="134582" y="4756"/>
                  </a:lnTo>
                  <a:lnTo>
                    <a:pt x="137346" y="7261"/>
                  </a:lnTo>
                  <a:lnTo>
                    <a:pt x="140418" y="12868"/>
                  </a:lnTo>
                  <a:lnTo>
                    <a:pt x="139121" y="16903"/>
                  </a:lnTo>
                  <a:lnTo>
                    <a:pt x="116144" y="44633"/>
                  </a:lnTo>
                  <a:lnTo>
                    <a:pt x="71057" y="77120"/>
                  </a:lnTo>
                  <a:lnTo>
                    <a:pt x="56215" y="87931"/>
                  </a:lnTo>
                  <a:lnTo>
                    <a:pt x="54409" y="90229"/>
                  </a:lnTo>
                  <a:lnTo>
                    <a:pt x="54265" y="91760"/>
                  </a:lnTo>
                  <a:lnTo>
                    <a:pt x="55226" y="92781"/>
                  </a:lnTo>
                  <a:lnTo>
                    <a:pt x="80441" y="94554"/>
                  </a:lnTo>
                  <a:lnTo>
                    <a:pt x="96077" y="95762"/>
                  </a:lnTo>
                  <a:lnTo>
                    <a:pt x="139978" y="103008"/>
                  </a:lnTo>
                  <a:lnTo>
                    <a:pt x="154993" y="106575"/>
                  </a:lnTo>
                  <a:lnTo>
                    <a:pt x="166252" y="112746"/>
                  </a:lnTo>
                  <a:lnTo>
                    <a:pt x="178312" y="122544"/>
                  </a:lnTo>
                  <a:lnTo>
                    <a:pt x="181316" y="128120"/>
                  </a:lnTo>
                  <a:lnTo>
                    <a:pt x="182261" y="133955"/>
                  </a:lnTo>
                  <a:lnTo>
                    <a:pt x="181832" y="139961"/>
                  </a:lnTo>
                  <a:lnTo>
                    <a:pt x="172890" y="152279"/>
                  </a:lnTo>
                  <a:lnTo>
                    <a:pt x="166059" y="158527"/>
                  </a:lnTo>
                  <a:lnTo>
                    <a:pt x="147182" y="165469"/>
                  </a:lnTo>
                  <a:lnTo>
                    <a:pt x="105626" y="174982"/>
                  </a:lnTo>
                  <a:lnTo>
                    <a:pt x="62414" y="172903"/>
                  </a:lnTo>
                  <a:lnTo>
                    <a:pt x="19677" y="171188"/>
                  </a:lnTo>
                  <a:lnTo>
                    <a:pt x="0" y="17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>
              <a:extLst>
                <a:ext uri="{FF2B5EF4-FFF2-40B4-BE49-F238E27FC236}">
                  <a16:creationId xmlns:a16="http://schemas.microsoft.com/office/drawing/2014/main" id="{5BBAD32A-820C-54FD-EFC4-DF2916FC99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53050" y="2286126"/>
              <a:ext cx="122370" cy="114175"/>
            </a:xfrm>
            <a:custGeom>
              <a:avLst/>
              <a:gdLst/>
              <a:ahLst/>
              <a:cxnLst/>
              <a:rect l="0" t="0" r="0" b="0"/>
              <a:pathLst>
                <a:path w="122370" h="114175">
                  <a:moveTo>
                    <a:pt x="57150" y="18924"/>
                  </a:moveTo>
                  <a:lnTo>
                    <a:pt x="57150" y="18924"/>
                  </a:lnTo>
                  <a:lnTo>
                    <a:pt x="57150" y="10723"/>
                  </a:lnTo>
                  <a:lnTo>
                    <a:pt x="62206" y="4735"/>
                  </a:lnTo>
                  <a:lnTo>
                    <a:pt x="70333" y="2034"/>
                  </a:lnTo>
                  <a:lnTo>
                    <a:pt x="106282" y="0"/>
                  </a:lnTo>
                  <a:lnTo>
                    <a:pt x="108955" y="2075"/>
                  </a:lnTo>
                  <a:lnTo>
                    <a:pt x="111924" y="10024"/>
                  </a:lnTo>
                  <a:lnTo>
                    <a:pt x="111658" y="14049"/>
                  </a:lnTo>
                  <a:lnTo>
                    <a:pt x="108540" y="21343"/>
                  </a:lnTo>
                  <a:lnTo>
                    <a:pt x="95778" y="36457"/>
                  </a:lnTo>
                  <a:lnTo>
                    <a:pt x="87371" y="42591"/>
                  </a:lnTo>
                  <a:lnTo>
                    <a:pt x="76687" y="48867"/>
                  </a:lnTo>
                  <a:lnTo>
                    <a:pt x="68652" y="55413"/>
                  </a:lnTo>
                  <a:lnTo>
                    <a:pt x="53973" y="57764"/>
                  </a:lnTo>
                  <a:lnTo>
                    <a:pt x="51857" y="59634"/>
                  </a:lnTo>
                  <a:lnTo>
                    <a:pt x="50447" y="61939"/>
                  </a:lnTo>
                  <a:lnTo>
                    <a:pt x="49506" y="62417"/>
                  </a:lnTo>
                  <a:lnTo>
                    <a:pt x="48879" y="61678"/>
                  </a:lnTo>
                  <a:lnTo>
                    <a:pt x="47873" y="57943"/>
                  </a:lnTo>
                  <a:lnTo>
                    <a:pt x="50557" y="57433"/>
                  </a:lnTo>
                  <a:lnTo>
                    <a:pt x="91246" y="58087"/>
                  </a:lnTo>
                  <a:lnTo>
                    <a:pt x="112761" y="64630"/>
                  </a:lnTo>
                  <a:lnTo>
                    <a:pt x="116449" y="67386"/>
                  </a:lnTo>
                  <a:lnTo>
                    <a:pt x="120547" y="73271"/>
                  </a:lnTo>
                  <a:lnTo>
                    <a:pt x="122369" y="79414"/>
                  </a:lnTo>
                  <a:lnTo>
                    <a:pt x="117534" y="88495"/>
                  </a:lnTo>
                  <a:lnTo>
                    <a:pt x="108328" y="98528"/>
                  </a:lnTo>
                  <a:lnTo>
                    <a:pt x="97182" y="106515"/>
                  </a:lnTo>
                  <a:lnTo>
                    <a:pt x="85173" y="110770"/>
                  </a:lnTo>
                  <a:lnTo>
                    <a:pt x="46298" y="113726"/>
                  </a:lnTo>
                  <a:lnTo>
                    <a:pt x="0" y="11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>
              <a:extLst>
                <a:ext uri="{FF2B5EF4-FFF2-40B4-BE49-F238E27FC236}">
                  <a16:creationId xmlns:a16="http://schemas.microsoft.com/office/drawing/2014/main" id="{57C70484-2712-1BC5-CFAC-91715FE5902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38800" y="2095662"/>
              <a:ext cx="200026" cy="190152"/>
            </a:xfrm>
            <a:custGeom>
              <a:avLst/>
              <a:gdLst/>
              <a:ahLst/>
              <a:cxnLst/>
              <a:rect l="0" t="0" r="0" b="0"/>
              <a:pathLst>
                <a:path w="200026" h="190152">
                  <a:moveTo>
                    <a:pt x="0" y="47463"/>
                  </a:moveTo>
                  <a:lnTo>
                    <a:pt x="0" y="47463"/>
                  </a:lnTo>
                  <a:lnTo>
                    <a:pt x="16247" y="32275"/>
                  </a:lnTo>
                  <a:lnTo>
                    <a:pt x="60706" y="12267"/>
                  </a:lnTo>
                  <a:lnTo>
                    <a:pt x="82978" y="2607"/>
                  </a:lnTo>
                  <a:lnTo>
                    <a:pt x="110933" y="0"/>
                  </a:lnTo>
                  <a:lnTo>
                    <a:pt x="115626" y="2732"/>
                  </a:lnTo>
                  <a:lnTo>
                    <a:pt x="118359" y="4943"/>
                  </a:lnTo>
                  <a:lnTo>
                    <a:pt x="121396" y="13043"/>
                  </a:lnTo>
                  <a:lnTo>
                    <a:pt x="122206" y="18166"/>
                  </a:lnTo>
                  <a:lnTo>
                    <a:pt x="118289" y="45603"/>
                  </a:lnTo>
                  <a:lnTo>
                    <a:pt x="110429" y="62864"/>
                  </a:lnTo>
                  <a:lnTo>
                    <a:pt x="82040" y="105387"/>
                  </a:lnTo>
                  <a:lnTo>
                    <a:pt x="55790" y="142227"/>
                  </a:lnTo>
                  <a:lnTo>
                    <a:pt x="21371" y="169311"/>
                  </a:lnTo>
                  <a:lnTo>
                    <a:pt x="32511" y="157857"/>
                  </a:lnTo>
                  <a:lnTo>
                    <a:pt x="70342" y="132255"/>
                  </a:lnTo>
                  <a:lnTo>
                    <a:pt x="97856" y="107604"/>
                  </a:lnTo>
                  <a:lnTo>
                    <a:pt x="140343" y="78516"/>
                  </a:lnTo>
                  <a:lnTo>
                    <a:pt x="187252" y="48072"/>
                  </a:lnTo>
                  <a:lnTo>
                    <a:pt x="194347" y="41384"/>
                  </a:lnTo>
                  <a:lnTo>
                    <a:pt x="199277" y="30330"/>
                  </a:lnTo>
                  <a:lnTo>
                    <a:pt x="198468" y="29691"/>
                  </a:lnTo>
                  <a:lnTo>
                    <a:pt x="189565" y="28666"/>
                  </a:lnTo>
                  <a:lnTo>
                    <a:pt x="186702" y="28581"/>
                  </a:lnTo>
                  <a:lnTo>
                    <a:pt x="180698" y="31310"/>
                  </a:lnTo>
                  <a:lnTo>
                    <a:pt x="135963" y="65270"/>
                  </a:lnTo>
                  <a:lnTo>
                    <a:pt x="103432" y="96551"/>
                  </a:lnTo>
                  <a:lnTo>
                    <a:pt x="92618" y="117394"/>
                  </a:lnTo>
                  <a:lnTo>
                    <a:pt x="87767" y="133565"/>
                  </a:lnTo>
                  <a:lnTo>
                    <a:pt x="85904" y="171569"/>
                  </a:lnTo>
                  <a:lnTo>
                    <a:pt x="88627" y="179527"/>
                  </a:lnTo>
                  <a:lnTo>
                    <a:pt x="90835" y="183130"/>
                  </a:lnTo>
                  <a:lnTo>
                    <a:pt x="93365" y="185533"/>
                  </a:lnTo>
                  <a:lnTo>
                    <a:pt x="98998" y="188202"/>
                  </a:lnTo>
                  <a:lnTo>
                    <a:pt x="144041" y="190151"/>
                  </a:lnTo>
                  <a:lnTo>
                    <a:pt x="200025" y="180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>
              <a:extLst>
                <a:ext uri="{FF2B5EF4-FFF2-40B4-BE49-F238E27FC236}">
                  <a16:creationId xmlns:a16="http://schemas.microsoft.com/office/drawing/2014/main" id="{4CE3A704-89F4-6E0B-F03D-27A9093736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81675" y="2286000"/>
              <a:ext cx="155423" cy="142876"/>
            </a:xfrm>
            <a:custGeom>
              <a:avLst/>
              <a:gdLst/>
              <a:ahLst/>
              <a:cxnLst/>
              <a:rect l="0" t="0" r="0" b="0"/>
              <a:pathLst>
                <a:path w="155423" h="142876">
                  <a:moveTo>
                    <a:pt x="85725" y="0"/>
                  </a:moveTo>
                  <a:lnTo>
                    <a:pt x="85725" y="0"/>
                  </a:lnTo>
                  <a:lnTo>
                    <a:pt x="127482" y="1058"/>
                  </a:lnTo>
                  <a:lnTo>
                    <a:pt x="145134" y="7604"/>
                  </a:lnTo>
                  <a:lnTo>
                    <a:pt x="153757" y="13258"/>
                  </a:lnTo>
                  <a:lnTo>
                    <a:pt x="155422" y="17305"/>
                  </a:lnTo>
                  <a:lnTo>
                    <a:pt x="154448" y="27447"/>
                  </a:lnTo>
                  <a:lnTo>
                    <a:pt x="150488" y="36187"/>
                  </a:lnTo>
                  <a:lnTo>
                    <a:pt x="134266" y="55479"/>
                  </a:lnTo>
                  <a:lnTo>
                    <a:pt x="91938" y="73893"/>
                  </a:lnTo>
                  <a:lnTo>
                    <a:pt x="78069" y="75997"/>
                  </a:lnTo>
                  <a:lnTo>
                    <a:pt x="86867" y="81196"/>
                  </a:lnTo>
                  <a:lnTo>
                    <a:pt x="107744" y="84830"/>
                  </a:lnTo>
                  <a:lnTo>
                    <a:pt x="120707" y="86518"/>
                  </a:lnTo>
                  <a:lnTo>
                    <a:pt x="136424" y="93251"/>
                  </a:lnTo>
                  <a:lnTo>
                    <a:pt x="144594" y="98948"/>
                  </a:lnTo>
                  <a:lnTo>
                    <a:pt x="148931" y="105007"/>
                  </a:lnTo>
                  <a:lnTo>
                    <a:pt x="150088" y="108105"/>
                  </a:lnTo>
                  <a:lnTo>
                    <a:pt x="148550" y="117191"/>
                  </a:lnTo>
                  <a:lnTo>
                    <a:pt x="146659" y="122578"/>
                  </a:lnTo>
                  <a:lnTo>
                    <a:pt x="143281" y="126168"/>
                  </a:lnTo>
                  <a:lnTo>
                    <a:pt x="116091" y="139265"/>
                  </a:lnTo>
                  <a:lnTo>
                    <a:pt x="70126" y="142400"/>
                  </a:lnTo>
                  <a:lnTo>
                    <a:pt x="30315" y="14278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">
              <a:extLst>
                <a:ext uri="{FF2B5EF4-FFF2-40B4-BE49-F238E27FC236}">
                  <a16:creationId xmlns:a16="http://schemas.microsoft.com/office/drawing/2014/main" id="{E517176F-3AF5-108F-1278-80C1495BC5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43625" y="2204312"/>
              <a:ext cx="314326" cy="15014"/>
            </a:xfrm>
            <a:custGeom>
              <a:avLst/>
              <a:gdLst/>
              <a:ahLst/>
              <a:cxnLst/>
              <a:rect l="0" t="0" r="0" b="0"/>
              <a:pathLst>
                <a:path w="314326" h="15014">
                  <a:moveTo>
                    <a:pt x="0" y="5488"/>
                  </a:moveTo>
                  <a:lnTo>
                    <a:pt x="0" y="5488"/>
                  </a:lnTo>
                  <a:lnTo>
                    <a:pt x="42213" y="5488"/>
                  </a:lnTo>
                  <a:lnTo>
                    <a:pt x="82476" y="5488"/>
                  </a:lnTo>
                  <a:lnTo>
                    <a:pt x="125802" y="5488"/>
                  </a:lnTo>
                  <a:lnTo>
                    <a:pt x="172782" y="2666"/>
                  </a:lnTo>
                  <a:lnTo>
                    <a:pt x="198500" y="0"/>
                  </a:lnTo>
                  <a:lnTo>
                    <a:pt x="241671" y="3391"/>
                  </a:lnTo>
                  <a:lnTo>
                    <a:pt x="314325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">
              <a:extLst>
                <a:ext uri="{FF2B5EF4-FFF2-40B4-BE49-F238E27FC236}">
                  <a16:creationId xmlns:a16="http://schemas.microsoft.com/office/drawing/2014/main" id="{7B24A0F2-054E-E2D0-63FE-212F2093465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92595" y="2071231"/>
              <a:ext cx="217781" cy="233820"/>
            </a:xfrm>
            <a:custGeom>
              <a:avLst/>
              <a:gdLst/>
              <a:ahLst/>
              <a:cxnLst/>
              <a:rect l="0" t="0" r="0" b="0"/>
              <a:pathLst>
                <a:path w="217781" h="233820">
                  <a:moveTo>
                    <a:pt x="179680" y="24269"/>
                  </a:moveTo>
                  <a:lnTo>
                    <a:pt x="179680" y="24269"/>
                  </a:lnTo>
                  <a:lnTo>
                    <a:pt x="187880" y="24269"/>
                  </a:lnTo>
                  <a:lnTo>
                    <a:pt x="198303" y="15136"/>
                  </a:lnTo>
                  <a:lnTo>
                    <a:pt x="193547" y="9804"/>
                  </a:lnTo>
                  <a:lnTo>
                    <a:pt x="188313" y="7257"/>
                  </a:lnTo>
                  <a:lnTo>
                    <a:pt x="163491" y="0"/>
                  </a:lnTo>
                  <a:lnTo>
                    <a:pt x="120587" y="6697"/>
                  </a:lnTo>
                  <a:lnTo>
                    <a:pt x="81459" y="18211"/>
                  </a:lnTo>
                  <a:lnTo>
                    <a:pt x="49597" y="41371"/>
                  </a:lnTo>
                  <a:lnTo>
                    <a:pt x="45333" y="45195"/>
                  </a:lnTo>
                  <a:lnTo>
                    <a:pt x="40595" y="55089"/>
                  </a:lnTo>
                  <a:lnTo>
                    <a:pt x="37554" y="78687"/>
                  </a:lnTo>
                  <a:lnTo>
                    <a:pt x="42782" y="91141"/>
                  </a:lnTo>
                  <a:lnTo>
                    <a:pt x="53273" y="106270"/>
                  </a:lnTo>
                  <a:lnTo>
                    <a:pt x="82144" y="122924"/>
                  </a:lnTo>
                  <a:lnTo>
                    <a:pt x="100568" y="127231"/>
                  </a:lnTo>
                  <a:lnTo>
                    <a:pt x="146869" y="128973"/>
                  </a:lnTo>
                  <a:lnTo>
                    <a:pt x="155324" y="129030"/>
                  </a:lnTo>
                  <a:lnTo>
                    <a:pt x="157093" y="127976"/>
                  </a:lnTo>
                  <a:lnTo>
                    <a:pt x="158272" y="126216"/>
                  </a:lnTo>
                  <a:lnTo>
                    <a:pt x="159057" y="123984"/>
                  </a:lnTo>
                  <a:lnTo>
                    <a:pt x="158523" y="122495"/>
                  </a:lnTo>
                  <a:lnTo>
                    <a:pt x="157109" y="121503"/>
                  </a:lnTo>
                  <a:lnTo>
                    <a:pt x="151656" y="120401"/>
                  </a:lnTo>
                  <a:lnTo>
                    <a:pt x="106812" y="120655"/>
                  </a:lnTo>
                  <a:lnTo>
                    <a:pt x="67360" y="137843"/>
                  </a:lnTo>
                  <a:lnTo>
                    <a:pt x="20838" y="167466"/>
                  </a:lnTo>
                  <a:lnTo>
                    <a:pt x="13461" y="173709"/>
                  </a:lnTo>
                  <a:lnTo>
                    <a:pt x="5264" y="189112"/>
                  </a:lnTo>
                  <a:lnTo>
                    <a:pt x="0" y="214757"/>
                  </a:lnTo>
                  <a:lnTo>
                    <a:pt x="1685" y="217936"/>
                  </a:lnTo>
                  <a:lnTo>
                    <a:pt x="4926" y="220055"/>
                  </a:lnTo>
                  <a:lnTo>
                    <a:pt x="16286" y="222410"/>
                  </a:lnTo>
                  <a:lnTo>
                    <a:pt x="58073" y="223922"/>
                  </a:lnTo>
                  <a:lnTo>
                    <a:pt x="102037" y="224220"/>
                  </a:lnTo>
                  <a:lnTo>
                    <a:pt x="148900" y="224279"/>
                  </a:lnTo>
                  <a:lnTo>
                    <a:pt x="217780" y="233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31">
            <a:extLst>
              <a:ext uri="{FF2B5EF4-FFF2-40B4-BE49-F238E27FC236}">
                <a16:creationId xmlns:a16="http://schemas.microsoft.com/office/drawing/2014/main" id="{28372DB3-A9F3-E351-7402-DB168B5FCC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19825" y="2106857"/>
            <a:ext cx="33240" cy="245819"/>
          </a:xfrm>
          <a:custGeom>
            <a:avLst/>
            <a:gdLst/>
            <a:ahLst/>
            <a:cxnLst/>
            <a:rect l="0" t="0" r="0" b="0"/>
            <a:pathLst>
              <a:path w="33240" h="245819">
                <a:moveTo>
                  <a:pt x="19050" y="26743"/>
                </a:moveTo>
                <a:lnTo>
                  <a:pt x="19050" y="26743"/>
                </a:lnTo>
                <a:lnTo>
                  <a:pt x="19050" y="13485"/>
                </a:lnTo>
                <a:lnTo>
                  <a:pt x="21872" y="7445"/>
                </a:lnTo>
                <a:lnTo>
                  <a:pt x="27251" y="0"/>
                </a:lnTo>
                <a:lnTo>
                  <a:pt x="28751" y="448"/>
                </a:lnTo>
                <a:lnTo>
                  <a:pt x="33239" y="3767"/>
                </a:lnTo>
                <a:lnTo>
                  <a:pt x="31603" y="31812"/>
                </a:lnTo>
                <a:lnTo>
                  <a:pt x="24416" y="68579"/>
                </a:lnTo>
                <a:lnTo>
                  <a:pt x="15584" y="111341"/>
                </a:lnTo>
                <a:lnTo>
                  <a:pt x="6263" y="147412"/>
                </a:lnTo>
                <a:lnTo>
                  <a:pt x="1238" y="192474"/>
                </a:lnTo>
                <a:lnTo>
                  <a:pt x="0" y="2458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or estimated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constant.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5"/>
                <a:stretch>
                  <a:fillRect l="-1481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MARTInkShape-115">
            <a:extLst>
              <a:ext uri="{FF2B5EF4-FFF2-40B4-BE49-F238E27FC236}">
                <a16:creationId xmlns:a16="http://schemas.microsoft.com/office/drawing/2014/main" id="{E3A40351-F407-8982-9A3C-2CC420EBED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2658" y="4581559"/>
            <a:ext cx="123817" cy="190467"/>
          </a:xfrm>
          <a:custGeom>
            <a:avLst/>
            <a:gdLst/>
            <a:ahLst/>
            <a:cxnLst/>
            <a:rect l="0" t="0" r="0" b="0"/>
            <a:pathLst>
              <a:path w="123817" h="190467">
                <a:moveTo>
                  <a:pt x="104767" y="9491"/>
                </a:moveTo>
                <a:lnTo>
                  <a:pt x="104767" y="9491"/>
                </a:lnTo>
                <a:lnTo>
                  <a:pt x="104767" y="0"/>
                </a:lnTo>
                <a:lnTo>
                  <a:pt x="104767" y="5034"/>
                </a:lnTo>
                <a:lnTo>
                  <a:pt x="103709" y="6519"/>
                </a:lnTo>
                <a:lnTo>
                  <a:pt x="101945" y="7510"/>
                </a:lnTo>
                <a:lnTo>
                  <a:pt x="86453" y="14156"/>
                </a:lnTo>
                <a:lnTo>
                  <a:pt x="40812" y="41280"/>
                </a:lnTo>
                <a:lnTo>
                  <a:pt x="12279" y="61838"/>
                </a:lnTo>
                <a:lnTo>
                  <a:pt x="8183" y="63439"/>
                </a:lnTo>
                <a:lnTo>
                  <a:pt x="5453" y="65565"/>
                </a:lnTo>
                <a:lnTo>
                  <a:pt x="711" y="74561"/>
                </a:lnTo>
                <a:lnTo>
                  <a:pt x="10318" y="75690"/>
                </a:lnTo>
                <a:lnTo>
                  <a:pt x="21514" y="76025"/>
                </a:lnTo>
                <a:lnTo>
                  <a:pt x="28254" y="78926"/>
                </a:lnTo>
                <a:lnTo>
                  <a:pt x="34778" y="82685"/>
                </a:lnTo>
                <a:lnTo>
                  <a:pt x="45717" y="85295"/>
                </a:lnTo>
                <a:lnTo>
                  <a:pt x="93336" y="85691"/>
                </a:lnTo>
                <a:lnTo>
                  <a:pt x="109416" y="85691"/>
                </a:lnTo>
                <a:lnTo>
                  <a:pt x="111042" y="86749"/>
                </a:lnTo>
                <a:lnTo>
                  <a:pt x="112125" y="88513"/>
                </a:lnTo>
                <a:lnTo>
                  <a:pt x="112848" y="90748"/>
                </a:lnTo>
                <a:lnTo>
                  <a:pt x="121641" y="104989"/>
                </a:lnTo>
                <a:lnTo>
                  <a:pt x="123779" y="127362"/>
                </a:lnTo>
                <a:lnTo>
                  <a:pt x="123816" y="142294"/>
                </a:lnTo>
                <a:lnTo>
                  <a:pt x="115616" y="150994"/>
                </a:lnTo>
                <a:lnTo>
                  <a:pt x="114684" y="157016"/>
                </a:lnTo>
                <a:lnTo>
                  <a:pt x="108822" y="162546"/>
                </a:lnTo>
                <a:lnTo>
                  <a:pt x="100219" y="167474"/>
                </a:lnTo>
                <a:lnTo>
                  <a:pt x="86073" y="170637"/>
                </a:lnTo>
                <a:lnTo>
                  <a:pt x="82779" y="170897"/>
                </a:lnTo>
                <a:lnTo>
                  <a:pt x="76297" y="174008"/>
                </a:lnTo>
                <a:lnTo>
                  <a:pt x="73087" y="176318"/>
                </a:lnTo>
                <a:lnTo>
                  <a:pt x="32005" y="189503"/>
                </a:lnTo>
                <a:lnTo>
                  <a:pt x="4030" y="190466"/>
                </a:lnTo>
                <a:lnTo>
                  <a:pt x="6373" y="190466"/>
                </a:lnTo>
                <a:lnTo>
                  <a:pt x="0" y="190466"/>
                </a:lnTo>
                <a:lnTo>
                  <a:pt x="19042" y="1904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18">
            <a:extLst>
              <a:ext uri="{FF2B5EF4-FFF2-40B4-BE49-F238E27FC236}">
                <a16:creationId xmlns:a16="http://schemas.microsoft.com/office/drawing/2014/main" id="{EC1BFE9F-7EC3-A885-D2CC-7E9C8A6E214D}"/>
              </a:ext>
            </a:extLst>
          </p:cNvPr>
          <p:cNvGrpSpPr/>
          <p:nvPr/>
        </p:nvGrpSpPr>
        <p:grpSpPr>
          <a:xfrm>
            <a:off x="1171575" y="3697417"/>
            <a:ext cx="1066224" cy="1103184"/>
            <a:chOff x="1171575" y="3697417"/>
            <a:chExt cx="1066224" cy="1103184"/>
          </a:xfrm>
        </p:grpSpPr>
        <p:sp>
          <p:nvSpPr>
            <p:cNvPr id="53" name="SMARTInkShape-116">
              <a:extLst>
                <a:ext uri="{FF2B5EF4-FFF2-40B4-BE49-F238E27FC236}">
                  <a16:creationId xmlns:a16="http://schemas.microsoft.com/office/drawing/2014/main" id="{5231BE5A-27D9-A35D-484B-56BC55F1C34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64513" y="4601128"/>
              <a:ext cx="73286" cy="94698"/>
            </a:xfrm>
            <a:custGeom>
              <a:avLst/>
              <a:gdLst/>
              <a:ahLst/>
              <a:cxnLst/>
              <a:rect l="0" t="0" r="0" b="0"/>
              <a:pathLst>
                <a:path w="73286" h="94698">
                  <a:moveTo>
                    <a:pt x="35762" y="37547"/>
                  </a:moveTo>
                  <a:lnTo>
                    <a:pt x="35762" y="37547"/>
                  </a:lnTo>
                  <a:lnTo>
                    <a:pt x="57221" y="24290"/>
                  </a:lnTo>
                  <a:lnTo>
                    <a:pt x="67285" y="15157"/>
                  </a:lnTo>
                  <a:lnTo>
                    <a:pt x="70939" y="8899"/>
                  </a:lnTo>
                  <a:lnTo>
                    <a:pt x="73285" y="1314"/>
                  </a:lnTo>
                  <a:lnTo>
                    <a:pt x="72419" y="692"/>
                  </a:lnTo>
                  <a:lnTo>
                    <a:pt x="68634" y="0"/>
                  </a:lnTo>
                  <a:lnTo>
                    <a:pt x="44490" y="7160"/>
                  </a:lnTo>
                  <a:lnTo>
                    <a:pt x="5552" y="31250"/>
                  </a:lnTo>
                  <a:lnTo>
                    <a:pt x="1169" y="37571"/>
                  </a:lnTo>
                  <a:lnTo>
                    <a:pt x="0" y="40738"/>
                  </a:lnTo>
                  <a:lnTo>
                    <a:pt x="279" y="43908"/>
                  </a:lnTo>
                  <a:lnTo>
                    <a:pt x="3411" y="50252"/>
                  </a:lnTo>
                  <a:lnTo>
                    <a:pt x="5728" y="52367"/>
                  </a:lnTo>
                  <a:lnTo>
                    <a:pt x="49916" y="81376"/>
                  </a:lnTo>
                  <a:lnTo>
                    <a:pt x="64337" y="9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7">
              <a:extLst>
                <a:ext uri="{FF2B5EF4-FFF2-40B4-BE49-F238E27FC236}">
                  <a16:creationId xmlns:a16="http://schemas.microsoft.com/office/drawing/2014/main" id="{06272822-6BDA-44F7-360B-EE959AB0FBD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18400" y="4440543"/>
              <a:ext cx="196151" cy="312433"/>
            </a:xfrm>
            <a:custGeom>
              <a:avLst/>
              <a:gdLst/>
              <a:ahLst/>
              <a:cxnLst/>
              <a:rect l="0" t="0" r="0" b="0"/>
              <a:pathLst>
                <a:path w="196151" h="312433">
                  <a:moveTo>
                    <a:pt x="62800" y="131457"/>
                  </a:moveTo>
                  <a:lnTo>
                    <a:pt x="62800" y="131457"/>
                  </a:lnTo>
                  <a:lnTo>
                    <a:pt x="54599" y="123256"/>
                  </a:lnTo>
                  <a:lnTo>
                    <a:pt x="53285" y="80735"/>
                  </a:lnTo>
                  <a:lnTo>
                    <a:pt x="56102" y="74341"/>
                  </a:lnTo>
                  <a:lnTo>
                    <a:pt x="58335" y="71155"/>
                  </a:lnTo>
                  <a:lnTo>
                    <a:pt x="80112" y="52438"/>
                  </a:lnTo>
                  <a:lnTo>
                    <a:pt x="88486" y="42362"/>
                  </a:lnTo>
                  <a:lnTo>
                    <a:pt x="135741" y="2364"/>
                  </a:lnTo>
                  <a:lnTo>
                    <a:pt x="142138" y="0"/>
                  </a:lnTo>
                  <a:lnTo>
                    <a:pt x="151331" y="1770"/>
                  </a:lnTo>
                  <a:lnTo>
                    <a:pt x="165584" y="8717"/>
                  </a:lnTo>
                  <a:lnTo>
                    <a:pt x="173040" y="13406"/>
                  </a:lnTo>
                  <a:lnTo>
                    <a:pt x="179881" y="15490"/>
                  </a:lnTo>
                  <a:lnTo>
                    <a:pt x="182129" y="18162"/>
                  </a:lnTo>
                  <a:lnTo>
                    <a:pt x="184627" y="26776"/>
                  </a:lnTo>
                  <a:lnTo>
                    <a:pt x="180093" y="40482"/>
                  </a:lnTo>
                  <a:lnTo>
                    <a:pt x="169963" y="56098"/>
                  </a:lnTo>
                  <a:lnTo>
                    <a:pt x="126928" y="95269"/>
                  </a:lnTo>
                  <a:lnTo>
                    <a:pt x="84520" y="125110"/>
                  </a:lnTo>
                  <a:lnTo>
                    <a:pt x="42116" y="152076"/>
                  </a:lnTo>
                  <a:lnTo>
                    <a:pt x="350" y="184936"/>
                  </a:lnTo>
                  <a:lnTo>
                    <a:pt x="0" y="188276"/>
                  </a:lnTo>
                  <a:lnTo>
                    <a:pt x="2433" y="197632"/>
                  </a:lnTo>
                  <a:lnTo>
                    <a:pt x="9865" y="206023"/>
                  </a:lnTo>
                  <a:lnTo>
                    <a:pt x="54481" y="236925"/>
                  </a:lnTo>
                  <a:lnTo>
                    <a:pt x="85030" y="252665"/>
                  </a:lnTo>
                  <a:lnTo>
                    <a:pt x="118108" y="267465"/>
                  </a:lnTo>
                  <a:lnTo>
                    <a:pt x="160049" y="295188"/>
                  </a:lnTo>
                  <a:lnTo>
                    <a:pt x="196150" y="312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8">
              <a:extLst>
                <a:ext uri="{FF2B5EF4-FFF2-40B4-BE49-F238E27FC236}">
                  <a16:creationId xmlns:a16="http://schemas.microsoft.com/office/drawing/2014/main" id="{7137352E-4BF7-91B1-7197-F137EF71FD9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914525" y="4488383"/>
              <a:ext cx="74485" cy="236018"/>
            </a:xfrm>
            <a:custGeom>
              <a:avLst/>
              <a:gdLst/>
              <a:ahLst/>
              <a:cxnLst/>
              <a:rect l="0" t="0" r="0" b="0"/>
              <a:pathLst>
                <a:path w="74485" h="236018">
                  <a:moveTo>
                    <a:pt x="57150" y="26467"/>
                  </a:moveTo>
                  <a:lnTo>
                    <a:pt x="57150" y="26467"/>
                  </a:lnTo>
                  <a:lnTo>
                    <a:pt x="74484" y="0"/>
                  </a:lnTo>
                  <a:lnTo>
                    <a:pt x="62790" y="34897"/>
                  </a:lnTo>
                  <a:lnTo>
                    <a:pt x="46474" y="76590"/>
                  </a:lnTo>
                  <a:lnTo>
                    <a:pt x="31056" y="122457"/>
                  </a:lnTo>
                  <a:lnTo>
                    <a:pt x="16963" y="163917"/>
                  </a:lnTo>
                  <a:lnTo>
                    <a:pt x="5026" y="193487"/>
                  </a:lnTo>
                  <a:lnTo>
                    <a:pt x="0" y="23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9">
              <a:extLst>
                <a:ext uri="{FF2B5EF4-FFF2-40B4-BE49-F238E27FC236}">
                  <a16:creationId xmlns:a16="http://schemas.microsoft.com/office/drawing/2014/main" id="{58B5AE1F-06C9-18E7-0B93-29A517BA3F8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66875" y="4472366"/>
              <a:ext cx="203568" cy="271085"/>
            </a:xfrm>
            <a:custGeom>
              <a:avLst/>
              <a:gdLst/>
              <a:ahLst/>
              <a:cxnLst/>
              <a:rect l="0" t="0" r="0" b="0"/>
              <a:pathLst>
                <a:path w="203568" h="271085">
                  <a:moveTo>
                    <a:pt x="66675" y="61534"/>
                  </a:moveTo>
                  <a:lnTo>
                    <a:pt x="66675" y="61534"/>
                  </a:lnTo>
                  <a:lnTo>
                    <a:pt x="61618" y="56477"/>
                  </a:lnTo>
                  <a:lnTo>
                    <a:pt x="61187" y="53930"/>
                  </a:lnTo>
                  <a:lnTo>
                    <a:pt x="61958" y="51173"/>
                  </a:lnTo>
                  <a:lnTo>
                    <a:pt x="70799" y="39144"/>
                  </a:lnTo>
                  <a:lnTo>
                    <a:pt x="96211" y="15873"/>
                  </a:lnTo>
                  <a:lnTo>
                    <a:pt x="102241" y="12044"/>
                  </a:lnTo>
                  <a:lnTo>
                    <a:pt x="146618" y="2571"/>
                  </a:lnTo>
                  <a:lnTo>
                    <a:pt x="158070" y="0"/>
                  </a:lnTo>
                  <a:lnTo>
                    <a:pt x="179262" y="2789"/>
                  </a:lnTo>
                  <a:lnTo>
                    <a:pt x="189358" y="6495"/>
                  </a:lnTo>
                  <a:lnTo>
                    <a:pt x="196088" y="11083"/>
                  </a:lnTo>
                  <a:lnTo>
                    <a:pt x="203567" y="21825"/>
                  </a:lnTo>
                  <a:lnTo>
                    <a:pt x="201247" y="39300"/>
                  </a:lnTo>
                  <a:lnTo>
                    <a:pt x="193160" y="59060"/>
                  </a:lnTo>
                  <a:lnTo>
                    <a:pt x="182510" y="74899"/>
                  </a:lnTo>
                  <a:lnTo>
                    <a:pt x="138788" y="108859"/>
                  </a:lnTo>
                  <a:lnTo>
                    <a:pt x="99559" y="138570"/>
                  </a:lnTo>
                  <a:lnTo>
                    <a:pt x="54569" y="164015"/>
                  </a:lnTo>
                  <a:lnTo>
                    <a:pt x="44361" y="170580"/>
                  </a:lnTo>
                  <a:lnTo>
                    <a:pt x="28776" y="175773"/>
                  </a:lnTo>
                  <a:lnTo>
                    <a:pt x="53496" y="174772"/>
                  </a:lnTo>
                  <a:lnTo>
                    <a:pt x="99566" y="166897"/>
                  </a:lnTo>
                  <a:lnTo>
                    <a:pt x="143443" y="167444"/>
                  </a:lnTo>
                  <a:lnTo>
                    <a:pt x="170560" y="174994"/>
                  </a:lnTo>
                  <a:lnTo>
                    <a:pt x="191412" y="190166"/>
                  </a:lnTo>
                  <a:lnTo>
                    <a:pt x="200783" y="201960"/>
                  </a:lnTo>
                  <a:lnTo>
                    <a:pt x="202647" y="209126"/>
                  </a:lnTo>
                  <a:lnTo>
                    <a:pt x="201896" y="225555"/>
                  </a:lnTo>
                  <a:lnTo>
                    <a:pt x="195523" y="247599"/>
                  </a:lnTo>
                  <a:lnTo>
                    <a:pt x="189615" y="253310"/>
                  </a:lnTo>
                  <a:lnTo>
                    <a:pt x="171762" y="262479"/>
                  </a:lnTo>
                  <a:lnTo>
                    <a:pt x="132855" y="268534"/>
                  </a:lnTo>
                  <a:lnTo>
                    <a:pt x="92869" y="270329"/>
                  </a:lnTo>
                  <a:lnTo>
                    <a:pt x="46580" y="270985"/>
                  </a:lnTo>
                  <a:lnTo>
                    <a:pt x="0" y="27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0">
              <a:extLst>
                <a:ext uri="{FF2B5EF4-FFF2-40B4-BE49-F238E27FC236}">
                  <a16:creationId xmlns:a16="http://schemas.microsoft.com/office/drawing/2014/main" id="{2E4260E6-7FB6-F153-4AB0-F98CABC8A28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685925" y="4508365"/>
              <a:ext cx="71020" cy="292236"/>
            </a:xfrm>
            <a:custGeom>
              <a:avLst/>
              <a:gdLst/>
              <a:ahLst/>
              <a:cxnLst/>
              <a:rect l="0" t="0" r="0" b="0"/>
              <a:pathLst>
                <a:path w="71020" h="292236">
                  <a:moveTo>
                    <a:pt x="47625" y="25535"/>
                  </a:moveTo>
                  <a:lnTo>
                    <a:pt x="47625" y="25535"/>
                  </a:lnTo>
                  <a:lnTo>
                    <a:pt x="55229" y="16873"/>
                  </a:lnTo>
                  <a:lnTo>
                    <a:pt x="63872" y="3800"/>
                  </a:lnTo>
                  <a:lnTo>
                    <a:pt x="70015" y="0"/>
                  </a:lnTo>
                  <a:lnTo>
                    <a:pt x="71019" y="1104"/>
                  </a:lnTo>
                  <a:lnTo>
                    <a:pt x="62400" y="38911"/>
                  </a:lnTo>
                  <a:lnTo>
                    <a:pt x="50583" y="81564"/>
                  </a:lnTo>
                  <a:lnTo>
                    <a:pt x="38057" y="129031"/>
                  </a:lnTo>
                  <a:lnTo>
                    <a:pt x="31384" y="171912"/>
                  </a:lnTo>
                  <a:lnTo>
                    <a:pt x="26585" y="207548"/>
                  </a:lnTo>
                  <a:lnTo>
                    <a:pt x="18461" y="244917"/>
                  </a:lnTo>
                  <a:lnTo>
                    <a:pt x="0" y="29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1">
              <a:extLst>
                <a:ext uri="{FF2B5EF4-FFF2-40B4-BE49-F238E27FC236}">
                  <a16:creationId xmlns:a16="http://schemas.microsoft.com/office/drawing/2014/main" id="{D887EA42-B3CA-85FF-E934-EF1434C3149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71575" y="4638675"/>
              <a:ext cx="428626" cy="38101"/>
            </a:xfrm>
            <a:custGeom>
              <a:avLst/>
              <a:gdLst/>
              <a:ahLst/>
              <a:cxnLst/>
              <a:rect l="0" t="0" r="0" b="0"/>
              <a:pathLst>
                <a:path w="428626" h="38101">
                  <a:moveTo>
                    <a:pt x="0" y="38100"/>
                  </a:moveTo>
                  <a:lnTo>
                    <a:pt x="0" y="38100"/>
                  </a:lnTo>
                  <a:lnTo>
                    <a:pt x="31084" y="35278"/>
                  </a:lnTo>
                  <a:lnTo>
                    <a:pt x="77589" y="29458"/>
                  </a:lnTo>
                  <a:lnTo>
                    <a:pt x="121904" y="25927"/>
                  </a:lnTo>
                  <a:lnTo>
                    <a:pt x="166602" y="20408"/>
                  </a:lnTo>
                  <a:lnTo>
                    <a:pt x="199634" y="19653"/>
                  </a:lnTo>
                  <a:lnTo>
                    <a:pt x="234776" y="18261"/>
                  </a:lnTo>
                  <a:lnTo>
                    <a:pt x="272411" y="12583"/>
                  </a:lnTo>
                  <a:lnTo>
                    <a:pt x="316394" y="10128"/>
                  </a:lnTo>
                  <a:lnTo>
                    <a:pt x="360477" y="9644"/>
                  </a:lnTo>
                  <a:lnTo>
                    <a:pt x="400201" y="4504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2">
              <a:extLst>
                <a:ext uri="{FF2B5EF4-FFF2-40B4-BE49-F238E27FC236}">
                  <a16:creationId xmlns:a16="http://schemas.microsoft.com/office/drawing/2014/main" id="{1848E947-2D25-9D40-A3E6-E1C350AADA3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09675" y="4543535"/>
              <a:ext cx="333376" cy="37991"/>
            </a:xfrm>
            <a:custGeom>
              <a:avLst/>
              <a:gdLst/>
              <a:ahLst/>
              <a:cxnLst/>
              <a:rect l="0" t="0" r="0" b="0"/>
              <a:pathLst>
                <a:path w="333376" h="37991">
                  <a:moveTo>
                    <a:pt x="0" y="37990"/>
                  </a:moveTo>
                  <a:lnTo>
                    <a:pt x="0" y="37990"/>
                  </a:lnTo>
                  <a:lnTo>
                    <a:pt x="41156" y="21743"/>
                  </a:lnTo>
                  <a:lnTo>
                    <a:pt x="76988" y="12480"/>
                  </a:lnTo>
                  <a:lnTo>
                    <a:pt x="123706" y="4091"/>
                  </a:lnTo>
                  <a:lnTo>
                    <a:pt x="161184" y="1135"/>
                  </a:lnTo>
                  <a:lnTo>
                    <a:pt x="204862" y="259"/>
                  </a:lnTo>
                  <a:lnTo>
                    <a:pt x="250259" y="0"/>
                  </a:lnTo>
                  <a:lnTo>
                    <a:pt x="289933" y="980"/>
                  </a:lnTo>
                  <a:lnTo>
                    <a:pt x="333375" y="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3">
              <a:extLst>
                <a:ext uri="{FF2B5EF4-FFF2-40B4-BE49-F238E27FC236}">
                  <a16:creationId xmlns:a16="http://schemas.microsoft.com/office/drawing/2014/main" id="{E562005E-E407-EFCF-E259-F0B64957E92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38275" y="4431652"/>
              <a:ext cx="66133" cy="359424"/>
            </a:xfrm>
            <a:custGeom>
              <a:avLst/>
              <a:gdLst/>
              <a:ahLst/>
              <a:cxnLst/>
              <a:rect l="0" t="0" r="0" b="0"/>
              <a:pathLst>
                <a:path w="66133" h="359424">
                  <a:moveTo>
                    <a:pt x="38100" y="73673"/>
                  </a:moveTo>
                  <a:lnTo>
                    <a:pt x="38100" y="73673"/>
                  </a:lnTo>
                  <a:lnTo>
                    <a:pt x="57398" y="27538"/>
                  </a:lnTo>
                  <a:lnTo>
                    <a:pt x="66132" y="0"/>
                  </a:lnTo>
                  <a:lnTo>
                    <a:pt x="53420" y="42073"/>
                  </a:lnTo>
                  <a:lnTo>
                    <a:pt x="39817" y="87946"/>
                  </a:lnTo>
                  <a:lnTo>
                    <a:pt x="31906" y="133288"/>
                  </a:lnTo>
                  <a:lnTo>
                    <a:pt x="24176" y="177053"/>
                  </a:lnTo>
                  <a:lnTo>
                    <a:pt x="19004" y="218389"/>
                  </a:lnTo>
                  <a:lnTo>
                    <a:pt x="12804" y="259192"/>
                  </a:lnTo>
                  <a:lnTo>
                    <a:pt x="10173" y="305797"/>
                  </a:lnTo>
                  <a:lnTo>
                    <a:pt x="8755" y="321831"/>
                  </a:lnTo>
                  <a:lnTo>
                    <a:pt x="0" y="35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4">
              <a:extLst>
                <a:ext uri="{FF2B5EF4-FFF2-40B4-BE49-F238E27FC236}">
                  <a16:creationId xmlns:a16="http://schemas.microsoft.com/office/drawing/2014/main" id="{DCF26521-D99F-9031-1E9D-C46A6E1ED66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90206" y="4410618"/>
              <a:ext cx="90734" cy="380458"/>
            </a:xfrm>
            <a:custGeom>
              <a:avLst/>
              <a:gdLst/>
              <a:ahLst/>
              <a:cxnLst/>
              <a:rect l="0" t="0" r="0" b="0"/>
              <a:pathLst>
                <a:path w="90734" h="380458">
                  <a:moveTo>
                    <a:pt x="62344" y="28032"/>
                  </a:moveTo>
                  <a:lnTo>
                    <a:pt x="62344" y="28032"/>
                  </a:lnTo>
                  <a:lnTo>
                    <a:pt x="83803" y="14775"/>
                  </a:lnTo>
                  <a:lnTo>
                    <a:pt x="87756" y="8734"/>
                  </a:lnTo>
                  <a:lnTo>
                    <a:pt x="90733" y="0"/>
                  </a:lnTo>
                  <a:lnTo>
                    <a:pt x="80534" y="43795"/>
                  </a:lnTo>
                  <a:lnTo>
                    <a:pt x="71614" y="81386"/>
                  </a:lnTo>
                  <a:lnTo>
                    <a:pt x="59119" y="127589"/>
                  </a:lnTo>
                  <a:lnTo>
                    <a:pt x="53005" y="169876"/>
                  </a:lnTo>
                  <a:lnTo>
                    <a:pt x="45526" y="208804"/>
                  </a:lnTo>
                  <a:lnTo>
                    <a:pt x="38678" y="247067"/>
                  </a:lnTo>
                  <a:lnTo>
                    <a:pt x="27135" y="286258"/>
                  </a:lnTo>
                  <a:lnTo>
                    <a:pt x="17485" y="328023"/>
                  </a:lnTo>
                  <a:lnTo>
                    <a:pt x="14890" y="342336"/>
                  </a:lnTo>
                  <a:lnTo>
                    <a:pt x="3032" y="370559"/>
                  </a:lnTo>
                  <a:lnTo>
                    <a:pt x="578" y="373859"/>
                  </a:lnTo>
                  <a:lnTo>
                    <a:pt x="0" y="376058"/>
                  </a:lnTo>
                  <a:lnTo>
                    <a:pt x="5194" y="380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5">
              <a:extLst>
                <a:ext uri="{FF2B5EF4-FFF2-40B4-BE49-F238E27FC236}">
                  <a16:creationId xmlns:a16="http://schemas.microsoft.com/office/drawing/2014/main" id="{648A6F50-9BBD-4A35-9863-97BC4E1B0C0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552575" y="4057776"/>
              <a:ext cx="209551" cy="178230"/>
            </a:xfrm>
            <a:custGeom>
              <a:avLst/>
              <a:gdLst/>
              <a:ahLst/>
              <a:cxnLst/>
              <a:rect l="0" t="0" r="0" b="0"/>
              <a:pathLst>
                <a:path w="209551" h="178230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0" y="4968"/>
                  </a:lnTo>
                  <a:lnTo>
                    <a:pt x="2822" y="10252"/>
                  </a:lnTo>
                  <a:lnTo>
                    <a:pt x="5057" y="13143"/>
                  </a:lnTo>
                  <a:lnTo>
                    <a:pt x="7539" y="21999"/>
                  </a:lnTo>
                  <a:lnTo>
                    <a:pt x="12173" y="69550"/>
                  </a:lnTo>
                  <a:lnTo>
                    <a:pt x="15994" y="82700"/>
                  </a:lnTo>
                  <a:lnTo>
                    <a:pt x="21268" y="122813"/>
                  </a:lnTo>
                  <a:lnTo>
                    <a:pt x="30756" y="167588"/>
                  </a:lnTo>
                  <a:lnTo>
                    <a:pt x="33204" y="172008"/>
                  </a:lnTo>
                  <a:lnTo>
                    <a:pt x="35894" y="174955"/>
                  </a:lnTo>
                  <a:lnTo>
                    <a:pt x="41706" y="178229"/>
                  </a:lnTo>
                  <a:lnTo>
                    <a:pt x="44737" y="178044"/>
                  </a:lnTo>
                  <a:lnTo>
                    <a:pt x="50927" y="175016"/>
                  </a:lnTo>
                  <a:lnTo>
                    <a:pt x="90786" y="140412"/>
                  </a:lnTo>
                  <a:lnTo>
                    <a:pt x="119768" y="121944"/>
                  </a:lnTo>
                  <a:lnTo>
                    <a:pt x="163729" y="109799"/>
                  </a:lnTo>
                  <a:lnTo>
                    <a:pt x="185978" y="106175"/>
                  </a:lnTo>
                  <a:lnTo>
                    <a:pt x="209550" y="11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6">
              <a:extLst>
                <a:ext uri="{FF2B5EF4-FFF2-40B4-BE49-F238E27FC236}">
                  <a16:creationId xmlns:a16="http://schemas.microsoft.com/office/drawing/2014/main" id="{6178E83F-B514-9FA0-DAE1-625E6C1452B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621136" y="3697417"/>
              <a:ext cx="236007" cy="491801"/>
            </a:xfrm>
            <a:custGeom>
              <a:avLst/>
              <a:gdLst/>
              <a:ahLst/>
              <a:cxnLst/>
              <a:rect l="0" t="0" r="0" b="0"/>
              <a:pathLst>
                <a:path w="236007" h="491801">
                  <a:moveTo>
                    <a:pt x="217189" y="17333"/>
                  </a:moveTo>
                  <a:lnTo>
                    <a:pt x="217189" y="17333"/>
                  </a:lnTo>
                  <a:lnTo>
                    <a:pt x="227302" y="12276"/>
                  </a:lnTo>
                  <a:lnTo>
                    <a:pt x="230281" y="9728"/>
                  </a:lnTo>
                  <a:lnTo>
                    <a:pt x="235454" y="0"/>
                  </a:lnTo>
                  <a:lnTo>
                    <a:pt x="235716" y="486"/>
                  </a:lnTo>
                  <a:lnTo>
                    <a:pt x="236006" y="3848"/>
                  </a:lnTo>
                  <a:lnTo>
                    <a:pt x="212664" y="44015"/>
                  </a:lnTo>
                  <a:lnTo>
                    <a:pt x="190095" y="83447"/>
                  </a:lnTo>
                  <a:lnTo>
                    <a:pt x="172825" y="121942"/>
                  </a:lnTo>
                  <a:lnTo>
                    <a:pt x="158183" y="160159"/>
                  </a:lnTo>
                  <a:lnTo>
                    <a:pt x="140439" y="198293"/>
                  </a:lnTo>
                  <a:lnTo>
                    <a:pt x="118954" y="233581"/>
                  </a:lnTo>
                  <a:lnTo>
                    <a:pt x="103679" y="255260"/>
                  </a:lnTo>
                  <a:lnTo>
                    <a:pt x="88071" y="291265"/>
                  </a:lnTo>
                  <a:lnTo>
                    <a:pt x="64371" y="338535"/>
                  </a:lnTo>
                  <a:lnTo>
                    <a:pt x="44363" y="378760"/>
                  </a:lnTo>
                  <a:lnTo>
                    <a:pt x="26926" y="422122"/>
                  </a:lnTo>
                  <a:lnTo>
                    <a:pt x="10845" y="466299"/>
                  </a:lnTo>
                  <a:lnTo>
                    <a:pt x="0" y="489572"/>
                  </a:lnTo>
                  <a:lnTo>
                    <a:pt x="429" y="490909"/>
                  </a:lnTo>
                  <a:lnTo>
                    <a:pt x="1774" y="491800"/>
                  </a:lnTo>
                  <a:lnTo>
                    <a:pt x="17164" y="48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9">
            <a:extLst>
              <a:ext uri="{FF2B5EF4-FFF2-40B4-BE49-F238E27FC236}">
                <a16:creationId xmlns:a16="http://schemas.microsoft.com/office/drawing/2014/main" id="{2B010B8A-208B-CB3E-FC28-B4C0CF5E45C5}"/>
              </a:ext>
            </a:extLst>
          </p:cNvPr>
          <p:cNvGrpSpPr/>
          <p:nvPr/>
        </p:nvGrpSpPr>
        <p:grpSpPr>
          <a:xfrm>
            <a:off x="50647" y="3700024"/>
            <a:ext cx="749454" cy="979276"/>
            <a:chOff x="50647" y="3700024"/>
            <a:chExt cx="749454" cy="979276"/>
          </a:xfrm>
        </p:grpSpPr>
        <p:sp>
          <p:nvSpPr>
            <p:cNvPr id="65" name="SMARTInkShape-127">
              <a:extLst>
                <a:ext uri="{FF2B5EF4-FFF2-40B4-BE49-F238E27FC236}">
                  <a16:creationId xmlns:a16="http://schemas.microsoft.com/office/drawing/2014/main" id="{B4186049-DB98-33F4-0F3C-D3C14549D53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175" y="3700024"/>
              <a:ext cx="36757" cy="52827"/>
            </a:xfrm>
            <a:custGeom>
              <a:avLst/>
              <a:gdLst/>
              <a:ahLst/>
              <a:cxnLst/>
              <a:rect l="0" t="0" r="0" b="0"/>
              <a:pathLst>
                <a:path w="36757" h="52827">
                  <a:moveTo>
                    <a:pt x="9525" y="33776"/>
                  </a:moveTo>
                  <a:lnTo>
                    <a:pt x="9525" y="33776"/>
                  </a:lnTo>
                  <a:lnTo>
                    <a:pt x="9525" y="28719"/>
                  </a:lnTo>
                  <a:lnTo>
                    <a:pt x="11642" y="27230"/>
                  </a:lnTo>
                  <a:lnTo>
                    <a:pt x="22617" y="24075"/>
                  </a:lnTo>
                  <a:lnTo>
                    <a:pt x="24603" y="22017"/>
                  </a:lnTo>
                  <a:lnTo>
                    <a:pt x="27790" y="16166"/>
                  </a:lnTo>
                  <a:lnTo>
                    <a:pt x="28342" y="10096"/>
                  </a:lnTo>
                  <a:lnTo>
                    <a:pt x="29478" y="8464"/>
                  </a:lnTo>
                  <a:lnTo>
                    <a:pt x="31294" y="7376"/>
                  </a:lnTo>
                  <a:lnTo>
                    <a:pt x="33563" y="6652"/>
                  </a:lnTo>
                  <a:lnTo>
                    <a:pt x="35075" y="5110"/>
                  </a:lnTo>
                  <a:lnTo>
                    <a:pt x="36756" y="574"/>
                  </a:lnTo>
                  <a:lnTo>
                    <a:pt x="36145" y="0"/>
                  </a:lnTo>
                  <a:lnTo>
                    <a:pt x="32645" y="2184"/>
                  </a:lnTo>
                  <a:lnTo>
                    <a:pt x="0" y="5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8">
              <a:extLst>
                <a:ext uri="{FF2B5EF4-FFF2-40B4-BE49-F238E27FC236}">
                  <a16:creationId xmlns:a16="http://schemas.microsoft.com/office/drawing/2014/main" id="{BFC0AB69-6588-6596-08F4-AAA82FDE752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7675" y="3886200"/>
              <a:ext cx="123826" cy="257176"/>
            </a:xfrm>
            <a:custGeom>
              <a:avLst/>
              <a:gdLst/>
              <a:ahLst/>
              <a:cxnLst/>
              <a:rect l="0" t="0" r="0" b="0"/>
              <a:pathLst>
                <a:path w="123826" h="257176">
                  <a:moveTo>
                    <a:pt x="123825" y="0"/>
                  </a:moveTo>
                  <a:lnTo>
                    <a:pt x="123825" y="0"/>
                  </a:lnTo>
                  <a:lnTo>
                    <a:pt x="103102" y="38623"/>
                  </a:lnTo>
                  <a:lnTo>
                    <a:pt x="79351" y="85794"/>
                  </a:lnTo>
                  <a:lnTo>
                    <a:pt x="55435" y="133359"/>
                  </a:lnTo>
                  <a:lnTo>
                    <a:pt x="33959" y="179056"/>
                  </a:lnTo>
                  <a:lnTo>
                    <a:pt x="12157" y="226026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9">
              <a:extLst>
                <a:ext uri="{FF2B5EF4-FFF2-40B4-BE49-F238E27FC236}">
                  <a16:creationId xmlns:a16="http://schemas.microsoft.com/office/drawing/2014/main" id="{F7D43A02-43A3-B7A3-026F-0E88056FE24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8150" y="4162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0">
              <a:extLst>
                <a:ext uri="{FF2B5EF4-FFF2-40B4-BE49-F238E27FC236}">
                  <a16:creationId xmlns:a16="http://schemas.microsoft.com/office/drawing/2014/main" id="{48151F05-5B13-E20C-70EA-384B8206F0B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1000" y="4000524"/>
              <a:ext cx="19051" cy="47602"/>
            </a:xfrm>
            <a:custGeom>
              <a:avLst/>
              <a:gdLst/>
              <a:ahLst/>
              <a:cxnLst/>
              <a:rect l="0" t="0" r="0" b="0"/>
              <a:pathLst>
                <a:path w="19051" h="47602">
                  <a:moveTo>
                    <a:pt x="0" y="28551"/>
                  </a:moveTo>
                  <a:lnTo>
                    <a:pt x="0" y="28551"/>
                  </a:lnTo>
                  <a:lnTo>
                    <a:pt x="5056" y="23494"/>
                  </a:lnTo>
                  <a:lnTo>
                    <a:pt x="7539" y="15368"/>
                  </a:lnTo>
                  <a:lnTo>
                    <a:pt x="8201" y="10237"/>
                  </a:lnTo>
                  <a:lnTo>
                    <a:pt x="9701" y="6817"/>
                  </a:lnTo>
                  <a:lnTo>
                    <a:pt x="11759" y="4537"/>
                  </a:lnTo>
                  <a:lnTo>
                    <a:pt x="19013" y="0"/>
                  </a:lnTo>
                  <a:lnTo>
                    <a:pt x="19050" y="4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1">
              <a:extLst>
                <a:ext uri="{FF2B5EF4-FFF2-40B4-BE49-F238E27FC236}">
                  <a16:creationId xmlns:a16="http://schemas.microsoft.com/office/drawing/2014/main" id="{D47DD920-26A9-6EE5-03E9-DE2749CF59E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0050" y="4114800"/>
              <a:ext cx="19051" cy="103403"/>
            </a:xfrm>
            <a:custGeom>
              <a:avLst/>
              <a:gdLst/>
              <a:ahLst/>
              <a:cxnLst/>
              <a:rect l="0" t="0" r="0" b="0"/>
              <a:pathLst>
                <a:path w="19051" h="103403">
                  <a:moveTo>
                    <a:pt x="0" y="0"/>
                  </a:moveTo>
                  <a:lnTo>
                    <a:pt x="0" y="0"/>
                  </a:lnTo>
                  <a:lnTo>
                    <a:pt x="0" y="41156"/>
                  </a:lnTo>
                  <a:lnTo>
                    <a:pt x="0" y="81311"/>
                  </a:lnTo>
                  <a:lnTo>
                    <a:pt x="1058" y="94347"/>
                  </a:lnTo>
                  <a:lnTo>
                    <a:pt x="2822" y="97823"/>
                  </a:lnTo>
                  <a:lnTo>
                    <a:pt x="8201" y="103402"/>
                  </a:lnTo>
                  <a:lnTo>
                    <a:pt x="9701" y="102801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2">
              <a:extLst>
                <a:ext uri="{FF2B5EF4-FFF2-40B4-BE49-F238E27FC236}">
                  <a16:creationId xmlns:a16="http://schemas.microsoft.com/office/drawing/2014/main" id="{C7379441-089E-43B1-AE0B-6F852D59EA2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8150" y="4105275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95250"/>
                  </a:moveTo>
                  <a:lnTo>
                    <a:pt x="0" y="95250"/>
                  </a:lnTo>
                  <a:lnTo>
                    <a:pt x="40020" y="65591"/>
                  </a:lnTo>
                  <a:lnTo>
                    <a:pt x="85057" y="38841"/>
                  </a:lnTo>
                  <a:lnTo>
                    <a:pt x="131305" y="1911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3">
              <a:extLst>
                <a:ext uri="{FF2B5EF4-FFF2-40B4-BE49-F238E27FC236}">
                  <a16:creationId xmlns:a16="http://schemas.microsoft.com/office/drawing/2014/main" id="{A7D7FD3D-C591-2E12-7D5E-0ECA5CEB5E0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647" y="4362877"/>
              <a:ext cx="301779" cy="154326"/>
            </a:xfrm>
            <a:custGeom>
              <a:avLst/>
              <a:gdLst/>
              <a:ahLst/>
              <a:cxnLst/>
              <a:rect l="0" t="0" r="0" b="0"/>
              <a:pathLst>
                <a:path w="301779" h="154326">
                  <a:moveTo>
                    <a:pt x="139853" y="37673"/>
                  </a:moveTo>
                  <a:lnTo>
                    <a:pt x="139853" y="37673"/>
                  </a:lnTo>
                  <a:lnTo>
                    <a:pt x="139853" y="32616"/>
                  </a:lnTo>
                  <a:lnTo>
                    <a:pt x="140911" y="31127"/>
                  </a:lnTo>
                  <a:lnTo>
                    <a:pt x="142675" y="30134"/>
                  </a:lnTo>
                  <a:lnTo>
                    <a:pt x="153110" y="28540"/>
                  </a:lnTo>
                  <a:lnTo>
                    <a:pt x="155041" y="27352"/>
                  </a:lnTo>
                  <a:lnTo>
                    <a:pt x="156328" y="25500"/>
                  </a:lnTo>
                  <a:lnTo>
                    <a:pt x="158752" y="19026"/>
                  </a:lnTo>
                  <a:lnTo>
                    <a:pt x="158858" y="13686"/>
                  </a:lnTo>
                  <a:lnTo>
                    <a:pt x="157815" y="12156"/>
                  </a:lnTo>
                  <a:lnTo>
                    <a:pt x="156061" y="11137"/>
                  </a:lnTo>
                  <a:lnTo>
                    <a:pt x="153833" y="10457"/>
                  </a:lnTo>
                  <a:lnTo>
                    <a:pt x="139603" y="1738"/>
                  </a:lnTo>
                  <a:lnTo>
                    <a:pt x="116991" y="0"/>
                  </a:lnTo>
                  <a:lnTo>
                    <a:pt x="86042" y="4756"/>
                  </a:lnTo>
                  <a:lnTo>
                    <a:pt x="55117" y="22980"/>
                  </a:lnTo>
                  <a:lnTo>
                    <a:pt x="18340" y="57584"/>
                  </a:lnTo>
                  <a:lnTo>
                    <a:pt x="7178" y="76156"/>
                  </a:lnTo>
                  <a:lnTo>
                    <a:pt x="0" y="109518"/>
                  </a:lnTo>
                  <a:lnTo>
                    <a:pt x="2930" y="136101"/>
                  </a:lnTo>
                  <a:lnTo>
                    <a:pt x="10559" y="147741"/>
                  </a:lnTo>
                  <a:lnTo>
                    <a:pt x="15557" y="152326"/>
                  </a:lnTo>
                  <a:lnTo>
                    <a:pt x="21006" y="154325"/>
                  </a:lnTo>
                  <a:lnTo>
                    <a:pt x="32704" y="153724"/>
                  </a:lnTo>
                  <a:lnTo>
                    <a:pt x="51190" y="147435"/>
                  </a:lnTo>
                  <a:lnTo>
                    <a:pt x="60936" y="139020"/>
                  </a:lnTo>
                  <a:lnTo>
                    <a:pt x="90004" y="91791"/>
                  </a:lnTo>
                  <a:lnTo>
                    <a:pt x="114323" y="55252"/>
                  </a:lnTo>
                  <a:lnTo>
                    <a:pt x="120745" y="50778"/>
                  </a:lnTo>
                  <a:lnTo>
                    <a:pt x="123939" y="49584"/>
                  </a:lnTo>
                  <a:lnTo>
                    <a:pt x="126069" y="49847"/>
                  </a:lnTo>
                  <a:lnTo>
                    <a:pt x="127489" y="51081"/>
                  </a:lnTo>
                  <a:lnTo>
                    <a:pt x="128435" y="52962"/>
                  </a:lnTo>
                  <a:lnTo>
                    <a:pt x="135218" y="93020"/>
                  </a:lnTo>
                  <a:lnTo>
                    <a:pt x="143536" y="117806"/>
                  </a:lnTo>
                  <a:lnTo>
                    <a:pt x="152426" y="129027"/>
                  </a:lnTo>
                  <a:lnTo>
                    <a:pt x="175380" y="144854"/>
                  </a:lnTo>
                  <a:lnTo>
                    <a:pt x="190568" y="145986"/>
                  </a:lnTo>
                  <a:lnTo>
                    <a:pt x="205785" y="145079"/>
                  </a:lnTo>
                  <a:lnTo>
                    <a:pt x="216075" y="148204"/>
                  </a:lnTo>
                  <a:lnTo>
                    <a:pt x="221360" y="147343"/>
                  </a:lnTo>
                  <a:lnTo>
                    <a:pt x="266625" y="123592"/>
                  </a:lnTo>
                  <a:lnTo>
                    <a:pt x="301778" y="1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4">
              <a:extLst>
                <a:ext uri="{FF2B5EF4-FFF2-40B4-BE49-F238E27FC236}">
                  <a16:creationId xmlns:a16="http://schemas.microsoft.com/office/drawing/2014/main" id="{1FAB730D-C5F4-20DF-B5D9-93C57F5A97F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1777" y="4411956"/>
              <a:ext cx="172574" cy="267344"/>
            </a:xfrm>
            <a:custGeom>
              <a:avLst/>
              <a:gdLst/>
              <a:ahLst/>
              <a:cxnLst/>
              <a:rect l="0" t="0" r="0" b="0"/>
              <a:pathLst>
                <a:path w="172574" h="267344">
                  <a:moveTo>
                    <a:pt x="67798" y="55269"/>
                  </a:moveTo>
                  <a:lnTo>
                    <a:pt x="67798" y="55269"/>
                  </a:lnTo>
                  <a:lnTo>
                    <a:pt x="67798" y="63470"/>
                  </a:lnTo>
                  <a:lnTo>
                    <a:pt x="72854" y="59345"/>
                  </a:lnTo>
                  <a:lnTo>
                    <a:pt x="75337" y="54258"/>
                  </a:lnTo>
                  <a:lnTo>
                    <a:pt x="77207" y="32985"/>
                  </a:lnTo>
                  <a:lnTo>
                    <a:pt x="74449" y="26668"/>
                  </a:lnTo>
                  <a:lnTo>
                    <a:pt x="62128" y="10816"/>
                  </a:lnTo>
                  <a:lnTo>
                    <a:pt x="59986" y="4467"/>
                  </a:lnTo>
                  <a:lnTo>
                    <a:pt x="57299" y="2351"/>
                  </a:lnTo>
                  <a:lnTo>
                    <a:pt x="48668" y="0"/>
                  </a:lnTo>
                  <a:lnTo>
                    <a:pt x="37776" y="1777"/>
                  </a:lnTo>
                  <a:lnTo>
                    <a:pt x="31908" y="3733"/>
                  </a:lnTo>
                  <a:lnTo>
                    <a:pt x="22566" y="11550"/>
                  </a:lnTo>
                  <a:lnTo>
                    <a:pt x="2889" y="33816"/>
                  </a:lnTo>
                  <a:lnTo>
                    <a:pt x="184" y="40966"/>
                  </a:lnTo>
                  <a:lnTo>
                    <a:pt x="0" y="57379"/>
                  </a:lnTo>
                  <a:lnTo>
                    <a:pt x="3446" y="69612"/>
                  </a:lnTo>
                  <a:lnTo>
                    <a:pt x="5847" y="74356"/>
                  </a:lnTo>
                  <a:lnTo>
                    <a:pt x="14159" y="82449"/>
                  </a:lnTo>
                  <a:lnTo>
                    <a:pt x="19338" y="86089"/>
                  </a:lnTo>
                  <a:lnTo>
                    <a:pt x="24908" y="87457"/>
                  </a:lnTo>
                  <a:lnTo>
                    <a:pt x="36741" y="86155"/>
                  </a:lnTo>
                  <a:lnTo>
                    <a:pt x="50247" y="79472"/>
                  </a:lnTo>
                  <a:lnTo>
                    <a:pt x="86084" y="51829"/>
                  </a:lnTo>
                  <a:lnTo>
                    <a:pt x="104173" y="20488"/>
                  </a:lnTo>
                  <a:lnTo>
                    <a:pt x="104748" y="20440"/>
                  </a:lnTo>
                  <a:lnTo>
                    <a:pt x="105387" y="23209"/>
                  </a:lnTo>
                  <a:lnTo>
                    <a:pt x="105831" y="60141"/>
                  </a:lnTo>
                  <a:lnTo>
                    <a:pt x="105878" y="97635"/>
                  </a:lnTo>
                  <a:lnTo>
                    <a:pt x="108714" y="133791"/>
                  </a:lnTo>
                  <a:lnTo>
                    <a:pt x="114098" y="180141"/>
                  </a:lnTo>
                  <a:lnTo>
                    <a:pt x="109974" y="219738"/>
                  </a:lnTo>
                  <a:lnTo>
                    <a:pt x="99099" y="254778"/>
                  </a:lnTo>
                  <a:lnTo>
                    <a:pt x="92998" y="264942"/>
                  </a:lnTo>
                  <a:lnTo>
                    <a:pt x="90948" y="267018"/>
                  </a:lnTo>
                  <a:lnTo>
                    <a:pt x="89581" y="267343"/>
                  </a:lnTo>
                  <a:lnTo>
                    <a:pt x="88670" y="266501"/>
                  </a:lnTo>
                  <a:lnTo>
                    <a:pt x="82331" y="250148"/>
                  </a:lnTo>
                  <a:lnTo>
                    <a:pt x="78312" y="205202"/>
                  </a:lnTo>
                  <a:lnTo>
                    <a:pt x="78674" y="184125"/>
                  </a:lnTo>
                  <a:lnTo>
                    <a:pt x="90619" y="145459"/>
                  </a:lnTo>
                  <a:lnTo>
                    <a:pt x="109837" y="125502"/>
                  </a:lnTo>
                  <a:lnTo>
                    <a:pt x="172573" y="93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5">
              <a:extLst>
                <a:ext uri="{FF2B5EF4-FFF2-40B4-BE49-F238E27FC236}">
                  <a16:creationId xmlns:a16="http://schemas.microsoft.com/office/drawing/2014/main" id="{A4388201-D380-2539-B372-846AB7D4BD6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39775" y="4393448"/>
              <a:ext cx="260326" cy="152205"/>
            </a:xfrm>
            <a:custGeom>
              <a:avLst/>
              <a:gdLst/>
              <a:ahLst/>
              <a:cxnLst/>
              <a:rect l="0" t="0" r="0" b="0"/>
              <a:pathLst>
                <a:path w="260326" h="152205">
                  <a:moveTo>
                    <a:pt x="31725" y="83302"/>
                  </a:moveTo>
                  <a:lnTo>
                    <a:pt x="31725" y="83302"/>
                  </a:lnTo>
                  <a:lnTo>
                    <a:pt x="31725" y="88359"/>
                  </a:lnTo>
                  <a:lnTo>
                    <a:pt x="32783" y="89848"/>
                  </a:lnTo>
                  <a:lnTo>
                    <a:pt x="34547" y="90841"/>
                  </a:lnTo>
                  <a:lnTo>
                    <a:pt x="44982" y="92435"/>
                  </a:lnTo>
                  <a:lnTo>
                    <a:pt x="51023" y="89830"/>
                  </a:lnTo>
                  <a:lnTo>
                    <a:pt x="75345" y="76557"/>
                  </a:lnTo>
                  <a:lnTo>
                    <a:pt x="97919" y="66251"/>
                  </a:lnTo>
                  <a:lnTo>
                    <a:pt x="112251" y="50263"/>
                  </a:lnTo>
                  <a:lnTo>
                    <a:pt x="122142" y="32119"/>
                  </a:lnTo>
                  <a:lnTo>
                    <a:pt x="124827" y="19632"/>
                  </a:lnTo>
                  <a:lnTo>
                    <a:pt x="123198" y="9849"/>
                  </a:lnTo>
                  <a:lnTo>
                    <a:pt x="121282" y="5758"/>
                  </a:lnTo>
                  <a:lnTo>
                    <a:pt x="116830" y="3031"/>
                  </a:lnTo>
                  <a:lnTo>
                    <a:pt x="103416" y="0"/>
                  </a:lnTo>
                  <a:lnTo>
                    <a:pt x="86871" y="4299"/>
                  </a:lnTo>
                  <a:lnTo>
                    <a:pt x="59706" y="21441"/>
                  </a:lnTo>
                  <a:lnTo>
                    <a:pt x="37194" y="43806"/>
                  </a:lnTo>
                  <a:lnTo>
                    <a:pt x="10024" y="84372"/>
                  </a:lnTo>
                  <a:lnTo>
                    <a:pt x="1619" y="102828"/>
                  </a:lnTo>
                  <a:lnTo>
                    <a:pt x="0" y="121613"/>
                  </a:lnTo>
                  <a:lnTo>
                    <a:pt x="1050" y="131068"/>
                  </a:lnTo>
                  <a:lnTo>
                    <a:pt x="4925" y="138429"/>
                  </a:lnTo>
                  <a:lnTo>
                    <a:pt x="17697" y="149430"/>
                  </a:lnTo>
                  <a:lnTo>
                    <a:pt x="36779" y="152204"/>
                  </a:lnTo>
                  <a:lnTo>
                    <a:pt x="83523" y="150416"/>
                  </a:lnTo>
                  <a:lnTo>
                    <a:pt x="125977" y="150107"/>
                  </a:lnTo>
                  <a:lnTo>
                    <a:pt x="165975" y="148945"/>
                  </a:lnTo>
                  <a:lnTo>
                    <a:pt x="192858" y="144497"/>
                  </a:lnTo>
                  <a:lnTo>
                    <a:pt x="260325" y="14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0">
            <a:extLst>
              <a:ext uri="{FF2B5EF4-FFF2-40B4-BE49-F238E27FC236}">
                <a16:creationId xmlns:a16="http://schemas.microsoft.com/office/drawing/2014/main" id="{486A041C-E439-643C-8250-8335E94AE154}"/>
              </a:ext>
            </a:extLst>
          </p:cNvPr>
          <p:cNvGrpSpPr/>
          <p:nvPr/>
        </p:nvGrpSpPr>
        <p:grpSpPr>
          <a:xfrm>
            <a:off x="6324600" y="3343275"/>
            <a:ext cx="1543051" cy="1273852"/>
            <a:chOff x="6324600" y="3343275"/>
            <a:chExt cx="1543051" cy="1273852"/>
          </a:xfrm>
        </p:grpSpPr>
        <p:sp>
          <p:nvSpPr>
            <p:cNvPr id="75" name="SMARTInkShape-136">
              <a:extLst>
                <a:ext uri="{FF2B5EF4-FFF2-40B4-BE49-F238E27FC236}">
                  <a16:creationId xmlns:a16="http://schemas.microsoft.com/office/drawing/2014/main" id="{5FB01ED3-B0C7-D508-AB80-DAD206075AD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32807" y="4316587"/>
              <a:ext cx="244269" cy="300540"/>
            </a:xfrm>
            <a:custGeom>
              <a:avLst/>
              <a:gdLst/>
              <a:ahLst/>
              <a:cxnLst/>
              <a:rect l="0" t="0" r="0" b="0"/>
              <a:pathLst>
                <a:path w="244269" h="300540">
                  <a:moveTo>
                    <a:pt x="110918" y="64913"/>
                  </a:moveTo>
                  <a:lnTo>
                    <a:pt x="110918" y="64913"/>
                  </a:lnTo>
                  <a:lnTo>
                    <a:pt x="115974" y="59856"/>
                  </a:lnTo>
                  <a:lnTo>
                    <a:pt x="118456" y="54552"/>
                  </a:lnTo>
                  <a:lnTo>
                    <a:pt x="119118" y="51656"/>
                  </a:lnTo>
                  <a:lnTo>
                    <a:pt x="129541" y="36881"/>
                  </a:lnTo>
                  <a:lnTo>
                    <a:pt x="123337" y="28841"/>
                  </a:lnTo>
                  <a:lnTo>
                    <a:pt x="120825" y="19019"/>
                  </a:lnTo>
                  <a:lnTo>
                    <a:pt x="115500" y="12744"/>
                  </a:lnTo>
                  <a:lnTo>
                    <a:pt x="102163" y="4182"/>
                  </a:lnTo>
                  <a:lnTo>
                    <a:pt x="84806" y="0"/>
                  </a:lnTo>
                  <a:lnTo>
                    <a:pt x="72501" y="1843"/>
                  </a:lnTo>
                  <a:lnTo>
                    <a:pt x="29973" y="17605"/>
                  </a:lnTo>
                  <a:lnTo>
                    <a:pt x="19909" y="25895"/>
                  </a:lnTo>
                  <a:lnTo>
                    <a:pt x="8381" y="40163"/>
                  </a:lnTo>
                  <a:lnTo>
                    <a:pt x="1846" y="57088"/>
                  </a:lnTo>
                  <a:lnTo>
                    <a:pt x="0" y="76252"/>
                  </a:lnTo>
                  <a:lnTo>
                    <a:pt x="7438" y="117404"/>
                  </a:lnTo>
                  <a:lnTo>
                    <a:pt x="14128" y="131634"/>
                  </a:lnTo>
                  <a:lnTo>
                    <a:pt x="24155" y="141486"/>
                  </a:lnTo>
                  <a:lnTo>
                    <a:pt x="38491" y="146570"/>
                  </a:lnTo>
                  <a:lnTo>
                    <a:pt x="54387" y="147772"/>
                  </a:lnTo>
                  <a:lnTo>
                    <a:pt x="74178" y="142498"/>
                  </a:lnTo>
                  <a:lnTo>
                    <a:pt x="83300" y="137143"/>
                  </a:lnTo>
                  <a:lnTo>
                    <a:pt x="94386" y="123121"/>
                  </a:lnTo>
                  <a:lnTo>
                    <a:pt x="117595" y="84716"/>
                  </a:lnTo>
                  <a:lnTo>
                    <a:pt x="120276" y="75040"/>
                  </a:lnTo>
                  <a:lnTo>
                    <a:pt x="120393" y="79673"/>
                  </a:lnTo>
                  <a:lnTo>
                    <a:pt x="112898" y="124843"/>
                  </a:lnTo>
                  <a:lnTo>
                    <a:pt x="111309" y="168356"/>
                  </a:lnTo>
                  <a:lnTo>
                    <a:pt x="105508" y="214071"/>
                  </a:lnTo>
                  <a:lnTo>
                    <a:pt x="106714" y="251950"/>
                  </a:lnTo>
                  <a:lnTo>
                    <a:pt x="104816" y="266574"/>
                  </a:lnTo>
                  <a:lnTo>
                    <a:pt x="109905" y="294604"/>
                  </a:lnTo>
                  <a:lnTo>
                    <a:pt x="111301" y="297415"/>
                  </a:lnTo>
                  <a:lnTo>
                    <a:pt x="113290" y="299291"/>
                  </a:lnTo>
                  <a:lnTo>
                    <a:pt x="115674" y="300539"/>
                  </a:lnTo>
                  <a:lnTo>
                    <a:pt x="118323" y="299256"/>
                  </a:lnTo>
                  <a:lnTo>
                    <a:pt x="124086" y="292185"/>
                  </a:lnTo>
                  <a:lnTo>
                    <a:pt x="149916" y="249266"/>
                  </a:lnTo>
                  <a:lnTo>
                    <a:pt x="184374" y="203368"/>
                  </a:lnTo>
                  <a:lnTo>
                    <a:pt x="203689" y="183060"/>
                  </a:lnTo>
                  <a:lnTo>
                    <a:pt x="214238" y="176337"/>
                  </a:lnTo>
                  <a:lnTo>
                    <a:pt x="244268" y="169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7">
              <a:extLst>
                <a:ext uri="{FF2B5EF4-FFF2-40B4-BE49-F238E27FC236}">
                  <a16:creationId xmlns:a16="http://schemas.microsoft.com/office/drawing/2014/main" id="{62F0B0EB-B4C4-EB7B-CE66-52DAFE8F86B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34618" y="4514850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9525"/>
                  </a:moveTo>
                  <a:lnTo>
                    <a:pt x="9132" y="9525"/>
                  </a:lnTo>
                  <a:lnTo>
                    <a:pt x="932" y="9525"/>
                  </a:lnTo>
                  <a:lnTo>
                    <a:pt x="490" y="8467"/>
                  </a:lnTo>
                  <a:lnTo>
                    <a:pt x="0" y="4468"/>
                  </a:lnTo>
                  <a:lnTo>
                    <a:pt x="927" y="2979"/>
                  </a:lnTo>
                  <a:lnTo>
                    <a:pt x="2604" y="1986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8">
              <a:extLst>
                <a:ext uri="{FF2B5EF4-FFF2-40B4-BE49-F238E27FC236}">
                  <a16:creationId xmlns:a16="http://schemas.microsoft.com/office/drawing/2014/main" id="{E0B54DD7-E0DB-9827-6289-871E5AC3789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48791" y="4210724"/>
              <a:ext cx="146980" cy="399377"/>
            </a:xfrm>
            <a:custGeom>
              <a:avLst/>
              <a:gdLst/>
              <a:ahLst/>
              <a:cxnLst/>
              <a:rect l="0" t="0" r="0" b="0"/>
              <a:pathLst>
                <a:path w="146980" h="399377">
                  <a:moveTo>
                    <a:pt x="118809" y="85051"/>
                  </a:moveTo>
                  <a:lnTo>
                    <a:pt x="118809" y="85051"/>
                  </a:lnTo>
                  <a:lnTo>
                    <a:pt x="123865" y="79994"/>
                  </a:lnTo>
                  <a:lnTo>
                    <a:pt x="129170" y="77512"/>
                  </a:lnTo>
                  <a:lnTo>
                    <a:pt x="137351" y="75643"/>
                  </a:lnTo>
                  <a:lnTo>
                    <a:pt x="144304" y="61399"/>
                  </a:lnTo>
                  <a:lnTo>
                    <a:pt x="146979" y="44006"/>
                  </a:lnTo>
                  <a:lnTo>
                    <a:pt x="144382" y="37528"/>
                  </a:lnTo>
                  <a:lnTo>
                    <a:pt x="132172" y="15018"/>
                  </a:lnTo>
                  <a:lnTo>
                    <a:pt x="130040" y="7006"/>
                  </a:lnTo>
                  <a:lnTo>
                    <a:pt x="127354" y="4446"/>
                  </a:lnTo>
                  <a:lnTo>
                    <a:pt x="118726" y="1601"/>
                  </a:lnTo>
                  <a:lnTo>
                    <a:pt x="101969" y="0"/>
                  </a:lnTo>
                  <a:lnTo>
                    <a:pt x="92628" y="2448"/>
                  </a:lnTo>
                  <a:lnTo>
                    <a:pt x="88655" y="4582"/>
                  </a:lnTo>
                  <a:lnTo>
                    <a:pt x="78007" y="17699"/>
                  </a:lnTo>
                  <a:lnTo>
                    <a:pt x="54183" y="62358"/>
                  </a:lnTo>
                  <a:lnTo>
                    <a:pt x="39838" y="95738"/>
                  </a:lnTo>
                  <a:lnTo>
                    <a:pt x="33359" y="135022"/>
                  </a:lnTo>
                  <a:lnTo>
                    <a:pt x="25875" y="177586"/>
                  </a:lnTo>
                  <a:lnTo>
                    <a:pt x="20002" y="211903"/>
                  </a:lnTo>
                  <a:lnTo>
                    <a:pt x="10746" y="251754"/>
                  </a:lnTo>
                  <a:lnTo>
                    <a:pt x="6357" y="288727"/>
                  </a:lnTo>
                  <a:lnTo>
                    <a:pt x="0" y="326492"/>
                  </a:lnTo>
                  <a:lnTo>
                    <a:pt x="1527" y="364493"/>
                  </a:lnTo>
                  <a:lnTo>
                    <a:pt x="8682" y="387394"/>
                  </a:lnTo>
                  <a:lnTo>
                    <a:pt x="12582" y="391388"/>
                  </a:lnTo>
                  <a:lnTo>
                    <a:pt x="33084" y="399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9">
              <a:extLst>
                <a:ext uri="{FF2B5EF4-FFF2-40B4-BE49-F238E27FC236}">
                  <a16:creationId xmlns:a16="http://schemas.microsoft.com/office/drawing/2014/main" id="{EAB16DD6-95BF-6F49-ED77-16205AC00F7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43775" y="4411479"/>
              <a:ext cx="152401" cy="27172"/>
            </a:xfrm>
            <a:custGeom>
              <a:avLst/>
              <a:gdLst/>
              <a:ahLst/>
              <a:cxnLst/>
              <a:rect l="0" t="0" r="0" b="0"/>
              <a:pathLst>
                <a:path w="152401" h="27172">
                  <a:moveTo>
                    <a:pt x="0" y="27171"/>
                  </a:moveTo>
                  <a:lnTo>
                    <a:pt x="0" y="27171"/>
                  </a:lnTo>
                  <a:lnTo>
                    <a:pt x="0" y="22114"/>
                  </a:lnTo>
                  <a:lnTo>
                    <a:pt x="2117" y="20625"/>
                  </a:lnTo>
                  <a:lnTo>
                    <a:pt x="44779" y="4505"/>
                  </a:lnTo>
                  <a:lnTo>
                    <a:pt x="63598" y="347"/>
                  </a:lnTo>
                  <a:lnTo>
                    <a:pt x="109616" y="0"/>
                  </a:lnTo>
                  <a:lnTo>
                    <a:pt x="152400" y="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0">
              <a:extLst>
                <a:ext uri="{FF2B5EF4-FFF2-40B4-BE49-F238E27FC236}">
                  <a16:creationId xmlns:a16="http://schemas.microsoft.com/office/drawing/2014/main" id="{393AB64E-AEF4-F9EC-F068-C0CF0F9CDBC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553" y="4210675"/>
              <a:ext cx="123273" cy="246485"/>
            </a:xfrm>
            <a:custGeom>
              <a:avLst/>
              <a:gdLst/>
              <a:ahLst/>
              <a:cxnLst/>
              <a:rect l="0" t="0" r="0" b="0"/>
              <a:pathLst>
                <a:path w="123273" h="246485">
                  <a:moveTo>
                    <a:pt x="18497" y="27950"/>
                  </a:moveTo>
                  <a:lnTo>
                    <a:pt x="18497" y="27950"/>
                  </a:lnTo>
                  <a:lnTo>
                    <a:pt x="18497" y="17837"/>
                  </a:lnTo>
                  <a:lnTo>
                    <a:pt x="21319" y="10050"/>
                  </a:lnTo>
                  <a:lnTo>
                    <a:pt x="26698" y="1483"/>
                  </a:lnTo>
                  <a:lnTo>
                    <a:pt x="30257" y="312"/>
                  </a:lnTo>
                  <a:lnTo>
                    <a:pt x="32687" y="0"/>
                  </a:lnTo>
                  <a:lnTo>
                    <a:pt x="34306" y="2967"/>
                  </a:lnTo>
                  <a:lnTo>
                    <a:pt x="37263" y="49210"/>
                  </a:lnTo>
                  <a:lnTo>
                    <a:pt x="34669" y="92867"/>
                  </a:lnTo>
                  <a:lnTo>
                    <a:pt x="27169" y="128324"/>
                  </a:lnTo>
                  <a:lnTo>
                    <a:pt x="18245" y="169521"/>
                  </a:lnTo>
                  <a:lnTo>
                    <a:pt x="5747" y="211254"/>
                  </a:lnTo>
                  <a:lnTo>
                    <a:pt x="0" y="242909"/>
                  </a:lnTo>
                  <a:lnTo>
                    <a:pt x="874" y="244281"/>
                  </a:lnTo>
                  <a:lnTo>
                    <a:pt x="2514" y="245196"/>
                  </a:lnTo>
                  <a:lnTo>
                    <a:pt x="12703" y="246484"/>
                  </a:lnTo>
                  <a:lnTo>
                    <a:pt x="41213" y="245895"/>
                  </a:lnTo>
                  <a:lnTo>
                    <a:pt x="78865" y="238376"/>
                  </a:lnTo>
                  <a:lnTo>
                    <a:pt x="96826" y="236702"/>
                  </a:lnTo>
                  <a:lnTo>
                    <a:pt x="109322" y="229973"/>
                  </a:lnTo>
                  <a:lnTo>
                    <a:pt x="123272" y="21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1">
              <a:extLst>
                <a:ext uri="{FF2B5EF4-FFF2-40B4-BE49-F238E27FC236}">
                  <a16:creationId xmlns:a16="http://schemas.microsoft.com/office/drawing/2014/main" id="{B390E0AD-0033-B0C9-46F2-176BFDB2E94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00950" y="43243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8905" y="15318"/>
                  </a:lnTo>
                  <a:lnTo>
                    <a:pt x="87037" y="961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42">
              <a:extLst>
                <a:ext uri="{FF2B5EF4-FFF2-40B4-BE49-F238E27FC236}">
                  <a16:creationId xmlns:a16="http://schemas.microsoft.com/office/drawing/2014/main" id="{D237FAB0-090E-64B9-B4A8-71F1A3068A7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67650" y="4467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43">
              <a:extLst>
                <a:ext uri="{FF2B5EF4-FFF2-40B4-BE49-F238E27FC236}">
                  <a16:creationId xmlns:a16="http://schemas.microsoft.com/office/drawing/2014/main" id="{F68F30D4-3085-0FD7-E5E0-9BBC29ED4D9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81775" y="4271668"/>
              <a:ext cx="224422" cy="194143"/>
            </a:xfrm>
            <a:custGeom>
              <a:avLst/>
              <a:gdLst/>
              <a:ahLst/>
              <a:cxnLst/>
              <a:rect l="0" t="0" r="0" b="0"/>
              <a:pathLst>
                <a:path w="224422" h="194143">
                  <a:moveTo>
                    <a:pt x="171450" y="5057"/>
                  </a:moveTo>
                  <a:lnTo>
                    <a:pt x="171450" y="5057"/>
                  </a:lnTo>
                  <a:lnTo>
                    <a:pt x="176937" y="5057"/>
                  </a:lnTo>
                  <a:lnTo>
                    <a:pt x="167325" y="5057"/>
                  </a:lnTo>
                  <a:lnTo>
                    <a:pt x="161503" y="2235"/>
                  </a:lnTo>
                  <a:lnTo>
                    <a:pt x="158469" y="0"/>
                  </a:lnTo>
                  <a:lnTo>
                    <a:pt x="146631" y="340"/>
                  </a:lnTo>
                  <a:lnTo>
                    <a:pt x="107000" y="7465"/>
                  </a:lnTo>
                  <a:lnTo>
                    <a:pt x="76859" y="18118"/>
                  </a:lnTo>
                  <a:lnTo>
                    <a:pt x="37324" y="45739"/>
                  </a:lnTo>
                  <a:lnTo>
                    <a:pt x="27878" y="54183"/>
                  </a:lnTo>
                  <a:lnTo>
                    <a:pt x="25994" y="57916"/>
                  </a:lnTo>
                  <a:lnTo>
                    <a:pt x="25796" y="61463"/>
                  </a:lnTo>
                  <a:lnTo>
                    <a:pt x="26722" y="64886"/>
                  </a:lnTo>
                  <a:lnTo>
                    <a:pt x="33396" y="71511"/>
                  </a:lnTo>
                  <a:lnTo>
                    <a:pt x="43417" y="76925"/>
                  </a:lnTo>
                  <a:lnTo>
                    <a:pt x="64276" y="83224"/>
                  </a:lnTo>
                  <a:lnTo>
                    <a:pt x="71959" y="87423"/>
                  </a:lnTo>
                  <a:lnTo>
                    <a:pt x="83293" y="89787"/>
                  </a:lnTo>
                  <a:lnTo>
                    <a:pt x="99586" y="91545"/>
                  </a:lnTo>
                  <a:lnTo>
                    <a:pt x="146126" y="104959"/>
                  </a:lnTo>
                  <a:lnTo>
                    <a:pt x="192110" y="127718"/>
                  </a:lnTo>
                  <a:lnTo>
                    <a:pt x="214495" y="140296"/>
                  </a:lnTo>
                  <a:lnTo>
                    <a:pt x="219197" y="146016"/>
                  </a:lnTo>
                  <a:lnTo>
                    <a:pt x="224421" y="160839"/>
                  </a:lnTo>
                  <a:lnTo>
                    <a:pt x="222639" y="167120"/>
                  </a:lnTo>
                  <a:lnTo>
                    <a:pt x="218277" y="172366"/>
                  </a:lnTo>
                  <a:lnTo>
                    <a:pt x="196966" y="184805"/>
                  </a:lnTo>
                  <a:lnTo>
                    <a:pt x="177498" y="190778"/>
                  </a:lnTo>
                  <a:lnTo>
                    <a:pt x="137847" y="194142"/>
                  </a:lnTo>
                  <a:lnTo>
                    <a:pt x="91631" y="192455"/>
                  </a:lnTo>
                  <a:lnTo>
                    <a:pt x="51379" y="187301"/>
                  </a:lnTo>
                  <a:lnTo>
                    <a:pt x="0" y="17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4">
              <a:extLst>
                <a:ext uri="{FF2B5EF4-FFF2-40B4-BE49-F238E27FC236}">
                  <a16:creationId xmlns:a16="http://schemas.microsoft.com/office/drawing/2014/main" id="{6098ECBD-3F5E-4A97-F3FB-5AF44FE2F43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24600" y="3343275"/>
              <a:ext cx="523876" cy="794950"/>
            </a:xfrm>
            <a:custGeom>
              <a:avLst/>
              <a:gdLst/>
              <a:ahLst/>
              <a:cxnLst/>
              <a:rect l="0" t="0" r="0" b="0"/>
              <a:pathLst>
                <a:path w="523876" h="794950">
                  <a:moveTo>
                    <a:pt x="0" y="0"/>
                  </a:moveTo>
                  <a:lnTo>
                    <a:pt x="0" y="0"/>
                  </a:lnTo>
                  <a:lnTo>
                    <a:pt x="17716" y="0"/>
                  </a:lnTo>
                  <a:lnTo>
                    <a:pt x="18161" y="1058"/>
                  </a:lnTo>
                  <a:lnTo>
                    <a:pt x="18655" y="5057"/>
                  </a:lnTo>
                  <a:lnTo>
                    <a:pt x="21696" y="10361"/>
                  </a:lnTo>
                  <a:lnTo>
                    <a:pt x="61858" y="57750"/>
                  </a:lnTo>
                  <a:lnTo>
                    <a:pt x="100563" y="99257"/>
                  </a:lnTo>
                  <a:lnTo>
                    <a:pt x="135655" y="146205"/>
                  </a:lnTo>
                  <a:lnTo>
                    <a:pt x="165999" y="193772"/>
                  </a:lnTo>
                  <a:lnTo>
                    <a:pt x="196969" y="238556"/>
                  </a:lnTo>
                  <a:lnTo>
                    <a:pt x="228616" y="285807"/>
                  </a:lnTo>
                  <a:lnTo>
                    <a:pt x="261410" y="333382"/>
                  </a:lnTo>
                  <a:lnTo>
                    <a:pt x="300302" y="381001"/>
                  </a:lnTo>
                  <a:lnTo>
                    <a:pt x="333201" y="428625"/>
                  </a:lnTo>
                  <a:lnTo>
                    <a:pt x="365103" y="476250"/>
                  </a:lnTo>
                  <a:lnTo>
                    <a:pt x="396873" y="518818"/>
                  </a:lnTo>
                  <a:lnTo>
                    <a:pt x="425803" y="559741"/>
                  </a:lnTo>
                  <a:lnTo>
                    <a:pt x="445825" y="597047"/>
                  </a:lnTo>
                  <a:lnTo>
                    <a:pt x="475649" y="644123"/>
                  </a:lnTo>
                  <a:lnTo>
                    <a:pt x="499982" y="689327"/>
                  </a:lnTo>
                  <a:lnTo>
                    <a:pt x="506691" y="704292"/>
                  </a:lnTo>
                  <a:lnTo>
                    <a:pt x="522103" y="721986"/>
                  </a:lnTo>
                  <a:lnTo>
                    <a:pt x="523087" y="725872"/>
                  </a:lnTo>
                  <a:lnTo>
                    <a:pt x="523874" y="733420"/>
                  </a:lnTo>
                  <a:lnTo>
                    <a:pt x="523875" y="733422"/>
                  </a:lnTo>
                  <a:lnTo>
                    <a:pt x="523875" y="733425"/>
                  </a:lnTo>
                  <a:lnTo>
                    <a:pt x="521053" y="689185"/>
                  </a:lnTo>
                  <a:lnTo>
                    <a:pt x="516337" y="652583"/>
                  </a:lnTo>
                  <a:lnTo>
                    <a:pt x="514611" y="606598"/>
                  </a:lnTo>
                  <a:lnTo>
                    <a:pt x="514360" y="565745"/>
                  </a:lnTo>
                  <a:lnTo>
                    <a:pt x="511532" y="560828"/>
                  </a:lnTo>
                  <a:lnTo>
                    <a:pt x="504826" y="552451"/>
                  </a:lnTo>
                  <a:lnTo>
                    <a:pt x="509881" y="557507"/>
                  </a:lnTo>
                  <a:lnTo>
                    <a:pt x="509542" y="568456"/>
                  </a:lnTo>
                  <a:lnTo>
                    <a:pt x="505756" y="596298"/>
                  </a:lnTo>
                  <a:lnTo>
                    <a:pt x="512487" y="641754"/>
                  </a:lnTo>
                  <a:lnTo>
                    <a:pt x="513982" y="684626"/>
                  </a:lnTo>
                  <a:lnTo>
                    <a:pt x="514277" y="723668"/>
                  </a:lnTo>
                  <a:lnTo>
                    <a:pt x="514340" y="766438"/>
                  </a:lnTo>
                  <a:lnTo>
                    <a:pt x="514349" y="787968"/>
                  </a:lnTo>
                  <a:lnTo>
                    <a:pt x="504237" y="794859"/>
                  </a:lnTo>
                  <a:lnTo>
                    <a:pt x="490805" y="794949"/>
                  </a:lnTo>
                  <a:lnTo>
                    <a:pt x="444967" y="791151"/>
                  </a:lnTo>
                  <a:lnTo>
                    <a:pt x="405832" y="790746"/>
                  </a:lnTo>
                  <a:lnTo>
                    <a:pt x="358243" y="790597"/>
                  </a:lnTo>
                  <a:lnTo>
                    <a:pt x="323850" y="790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21">
            <a:extLst>
              <a:ext uri="{FF2B5EF4-FFF2-40B4-BE49-F238E27FC236}">
                <a16:creationId xmlns:a16="http://schemas.microsoft.com/office/drawing/2014/main" id="{33A8D108-3D82-9387-2545-70340F970C67}"/>
              </a:ext>
            </a:extLst>
          </p:cNvPr>
          <p:cNvGrpSpPr/>
          <p:nvPr/>
        </p:nvGrpSpPr>
        <p:grpSpPr>
          <a:xfrm>
            <a:off x="3486150" y="4162862"/>
            <a:ext cx="838201" cy="732989"/>
            <a:chOff x="3486150" y="4162862"/>
            <a:chExt cx="838201" cy="732989"/>
          </a:xfrm>
        </p:grpSpPr>
        <p:sp>
          <p:nvSpPr>
            <p:cNvPr id="85" name="SMARTInkShape-145">
              <a:extLst>
                <a:ext uri="{FF2B5EF4-FFF2-40B4-BE49-F238E27FC236}">
                  <a16:creationId xmlns:a16="http://schemas.microsoft.com/office/drawing/2014/main" id="{CC58F3F9-7E10-A8EC-639B-7D6254D5E6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96078" y="4162862"/>
              <a:ext cx="159572" cy="262638"/>
            </a:xfrm>
            <a:custGeom>
              <a:avLst/>
              <a:gdLst/>
              <a:ahLst/>
              <a:cxnLst/>
              <a:rect l="0" t="0" r="0" b="0"/>
              <a:pathLst>
                <a:path w="159572" h="262638">
                  <a:moveTo>
                    <a:pt x="28172" y="28138"/>
                  </a:moveTo>
                  <a:lnTo>
                    <a:pt x="28172" y="28138"/>
                  </a:lnTo>
                  <a:lnTo>
                    <a:pt x="28172" y="23081"/>
                  </a:lnTo>
                  <a:lnTo>
                    <a:pt x="30994" y="17777"/>
                  </a:lnTo>
                  <a:lnTo>
                    <a:pt x="33228" y="14881"/>
                  </a:lnTo>
                  <a:lnTo>
                    <a:pt x="38533" y="11663"/>
                  </a:lnTo>
                  <a:lnTo>
                    <a:pt x="41429" y="10805"/>
                  </a:lnTo>
                  <a:lnTo>
                    <a:pt x="43360" y="9174"/>
                  </a:lnTo>
                  <a:lnTo>
                    <a:pt x="47071" y="0"/>
                  </a:lnTo>
                  <a:lnTo>
                    <a:pt x="42120" y="4749"/>
                  </a:lnTo>
                  <a:lnTo>
                    <a:pt x="39662" y="12804"/>
                  </a:lnTo>
                  <a:lnTo>
                    <a:pt x="35458" y="29239"/>
                  </a:lnTo>
                  <a:lnTo>
                    <a:pt x="31410" y="43444"/>
                  </a:lnTo>
                  <a:lnTo>
                    <a:pt x="25989" y="87057"/>
                  </a:lnTo>
                  <a:lnTo>
                    <a:pt x="18556" y="129383"/>
                  </a:lnTo>
                  <a:lnTo>
                    <a:pt x="11299" y="172824"/>
                  </a:lnTo>
                  <a:lnTo>
                    <a:pt x="8350" y="219543"/>
                  </a:lnTo>
                  <a:lnTo>
                    <a:pt x="0" y="262412"/>
                  </a:lnTo>
                  <a:lnTo>
                    <a:pt x="924" y="262637"/>
                  </a:lnTo>
                  <a:lnTo>
                    <a:pt x="4773" y="260065"/>
                  </a:lnTo>
                  <a:lnTo>
                    <a:pt x="21998" y="217258"/>
                  </a:lnTo>
                  <a:lnTo>
                    <a:pt x="57289" y="171480"/>
                  </a:lnTo>
                  <a:lnTo>
                    <a:pt x="97561" y="130225"/>
                  </a:lnTo>
                  <a:lnTo>
                    <a:pt x="123723" y="118193"/>
                  </a:lnTo>
                  <a:lnTo>
                    <a:pt x="133433" y="115787"/>
                  </a:lnTo>
                  <a:lnTo>
                    <a:pt x="137505" y="116204"/>
                  </a:lnTo>
                  <a:lnTo>
                    <a:pt x="144851" y="119489"/>
                  </a:lnTo>
                  <a:lnTo>
                    <a:pt x="154936" y="142459"/>
                  </a:lnTo>
                  <a:lnTo>
                    <a:pt x="159571" y="165963"/>
                  </a:lnTo>
                  <a:lnTo>
                    <a:pt x="157832" y="179704"/>
                  </a:lnTo>
                  <a:lnTo>
                    <a:pt x="142148" y="223282"/>
                  </a:lnTo>
                  <a:lnTo>
                    <a:pt x="139081" y="228084"/>
                  </a:lnTo>
                  <a:lnTo>
                    <a:pt x="138094" y="232344"/>
                  </a:lnTo>
                  <a:lnTo>
                    <a:pt x="142472" y="24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6">
              <a:extLst>
                <a:ext uri="{FF2B5EF4-FFF2-40B4-BE49-F238E27FC236}">
                  <a16:creationId xmlns:a16="http://schemas.microsoft.com/office/drawing/2014/main" id="{2B7E33CC-578C-88B4-D66C-ACAC9E6BD2D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96752" y="4612084"/>
              <a:ext cx="218074" cy="169467"/>
            </a:xfrm>
            <a:custGeom>
              <a:avLst/>
              <a:gdLst/>
              <a:ahLst/>
              <a:cxnLst/>
              <a:rect l="0" t="0" r="0" b="0"/>
              <a:pathLst>
                <a:path w="218074" h="169467">
                  <a:moveTo>
                    <a:pt x="46623" y="45641"/>
                  </a:moveTo>
                  <a:lnTo>
                    <a:pt x="46623" y="45641"/>
                  </a:lnTo>
                  <a:lnTo>
                    <a:pt x="51679" y="50698"/>
                  </a:lnTo>
                  <a:lnTo>
                    <a:pt x="56984" y="53180"/>
                  </a:lnTo>
                  <a:lnTo>
                    <a:pt x="59880" y="53842"/>
                  </a:lnTo>
                  <a:lnTo>
                    <a:pt x="62870" y="53225"/>
                  </a:lnTo>
                  <a:lnTo>
                    <a:pt x="69013" y="49717"/>
                  </a:lnTo>
                  <a:lnTo>
                    <a:pt x="110184" y="46179"/>
                  </a:lnTo>
                  <a:lnTo>
                    <a:pt x="124614" y="44821"/>
                  </a:lnTo>
                  <a:lnTo>
                    <a:pt x="138083" y="40691"/>
                  </a:lnTo>
                  <a:lnTo>
                    <a:pt x="167545" y="18818"/>
                  </a:lnTo>
                  <a:lnTo>
                    <a:pt x="171687" y="15059"/>
                  </a:lnTo>
                  <a:lnTo>
                    <a:pt x="173391" y="11495"/>
                  </a:lnTo>
                  <a:lnTo>
                    <a:pt x="173469" y="8060"/>
                  </a:lnTo>
                  <a:lnTo>
                    <a:pt x="172461" y="4712"/>
                  </a:lnTo>
                  <a:lnTo>
                    <a:pt x="168615" y="2480"/>
                  </a:lnTo>
                  <a:lnTo>
                    <a:pt x="155875" y="0"/>
                  </a:lnTo>
                  <a:lnTo>
                    <a:pt x="130853" y="3661"/>
                  </a:lnTo>
                  <a:lnTo>
                    <a:pt x="100499" y="15437"/>
                  </a:lnTo>
                  <a:lnTo>
                    <a:pt x="53940" y="49230"/>
                  </a:lnTo>
                  <a:lnTo>
                    <a:pt x="10412" y="96488"/>
                  </a:lnTo>
                  <a:lnTo>
                    <a:pt x="4071" y="110926"/>
                  </a:lnTo>
                  <a:lnTo>
                    <a:pt x="0" y="137442"/>
                  </a:lnTo>
                  <a:lnTo>
                    <a:pt x="1783" y="142825"/>
                  </a:lnTo>
                  <a:lnTo>
                    <a:pt x="9408" y="151628"/>
                  </a:lnTo>
                  <a:lnTo>
                    <a:pt x="35714" y="162535"/>
                  </a:lnTo>
                  <a:lnTo>
                    <a:pt x="82646" y="168553"/>
                  </a:lnTo>
                  <a:lnTo>
                    <a:pt x="112375" y="169060"/>
                  </a:lnTo>
                  <a:lnTo>
                    <a:pt x="150282" y="169286"/>
                  </a:lnTo>
                  <a:lnTo>
                    <a:pt x="218073" y="16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7">
              <a:extLst>
                <a:ext uri="{FF2B5EF4-FFF2-40B4-BE49-F238E27FC236}">
                  <a16:creationId xmlns:a16="http://schemas.microsoft.com/office/drawing/2014/main" id="{9437EEC9-9EFF-2031-5083-3E920E0422B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64824" y="4592767"/>
              <a:ext cx="130927" cy="163088"/>
            </a:xfrm>
            <a:custGeom>
              <a:avLst/>
              <a:gdLst/>
              <a:ahLst/>
              <a:cxnLst/>
              <a:rect l="0" t="0" r="0" b="0"/>
              <a:pathLst>
                <a:path w="130927" h="163088">
                  <a:moveTo>
                    <a:pt x="111876" y="17333"/>
                  </a:moveTo>
                  <a:lnTo>
                    <a:pt x="111876" y="17333"/>
                  </a:lnTo>
                  <a:lnTo>
                    <a:pt x="125133" y="17333"/>
                  </a:lnTo>
                  <a:lnTo>
                    <a:pt x="127064" y="16275"/>
                  </a:lnTo>
                  <a:lnTo>
                    <a:pt x="128351" y="14511"/>
                  </a:lnTo>
                  <a:lnTo>
                    <a:pt x="129209" y="12276"/>
                  </a:lnTo>
                  <a:lnTo>
                    <a:pt x="128723" y="9729"/>
                  </a:lnTo>
                  <a:lnTo>
                    <a:pt x="125361" y="4076"/>
                  </a:lnTo>
                  <a:lnTo>
                    <a:pt x="121924" y="2145"/>
                  </a:lnTo>
                  <a:lnTo>
                    <a:pt x="112462" y="0"/>
                  </a:lnTo>
                  <a:lnTo>
                    <a:pt x="90177" y="3847"/>
                  </a:lnTo>
                  <a:lnTo>
                    <a:pt x="68523" y="16747"/>
                  </a:lnTo>
                  <a:lnTo>
                    <a:pt x="29423" y="52486"/>
                  </a:lnTo>
                  <a:lnTo>
                    <a:pt x="11550" y="85307"/>
                  </a:lnTo>
                  <a:lnTo>
                    <a:pt x="650" y="119542"/>
                  </a:lnTo>
                  <a:lnTo>
                    <a:pt x="0" y="133668"/>
                  </a:lnTo>
                  <a:lnTo>
                    <a:pt x="3240" y="147001"/>
                  </a:lnTo>
                  <a:lnTo>
                    <a:pt x="11029" y="157161"/>
                  </a:lnTo>
                  <a:lnTo>
                    <a:pt x="16070" y="161352"/>
                  </a:lnTo>
                  <a:lnTo>
                    <a:pt x="21547" y="163087"/>
                  </a:lnTo>
                  <a:lnTo>
                    <a:pt x="66950" y="155740"/>
                  </a:lnTo>
                  <a:lnTo>
                    <a:pt x="130926" y="13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8">
              <a:extLst>
                <a:ext uri="{FF2B5EF4-FFF2-40B4-BE49-F238E27FC236}">
                  <a16:creationId xmlns:a16="http://schemas.microsoft.com/office/drawing/2014/main" id="{06FC4A0D-7F09-0FDE-85DC-BE205681DDC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52875" y="45434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9">
              <a:extLst>
                <a:ext uri="{FF2B5EF4-FFF2-40B4-BE49-F238E27FC236}">
                  <a16:creationId xmlns:a16="http://schemas.microsoft.com/office/drawing/2014/main" id="{D4214BA0-EEEE-84BC-BAA9-954B33D97B5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86200" y="4631375"/>
              <a:ext cx="27135" cy="121601"/>
            </a:xfrm>
            <a:custGeom>
              <a:avLst/>
              <a:gdLst/>
              <a:ahLst/>
              <a:cxnLst/>
              <a:rect l="0" t="0" r="0" b="0"/>
              <a:pathLst>
                <a:path w="27135" h="121601">
                  <a:moveTo>
                    <a:pt x="9525" y="35875"/>
                  </a:moveTo>
                  <a:lnTo>
                    <a:pt x="9525" y="35875"/>
                  </a:lnTo>
                  <a:lnTo>
                    <a:pt x="14581" y="30818"/>
                  </a:lnTo>
                  <a:lnTo>
                    <a:pt x="17064" y="22692"/>
                  </a:lnTo>
                  <a:lnTo>
                    <a:pt x="19226" y="13081"/>
                  </a:lnTo>
                  <a:lnTo>
                    <a:pt x="27134" y="0"/>
                  </a:lnTo>
                  <a:lnTo>
                    <a:pt x="25112" y="1586"/>
                  </a:lnTo>
                  <a:lnTo>
                    <a:pt x="23092" y="3491"/>
                  </a:lnTo>
                  <a:lnTo>
                    <a:pt x="14348" y="46738"/>
                  </a:lnTo>
                  <a:lnTo>
                    <a:pt x="7338" y="85662"/>
                  </a:lnTo>
                  <a:lnTo>
                    <a:pt x="0" y="12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50">
              <a:extLst>
                <a:ext uri="{FF2B5EF4-FFF2-40B4-BE49-F238E27FC236}">
                  <a16:creationId xmlns:a16="http://schemas.microsoft.com/office/drawing/2014/main" id="{4C4259B6-33A8-61F1-A0B2-9B7184169B4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57600" y="4611967"/>
              <a:ext cx="209551" cy="120412"/>
            </a:xfrm>
            <a:custGeom>
              <a:avLst/>
              <a:gdLst/>
              <a:ahLst/>
              <a:cxnLst/>
              <a:rect l="0" t="0" r="0" b="0"/>
              <a:pathLst>
                <a:path w="209551" h="120412">
                  <a:moveTo>
                    <a:pt x="0" y="36233"/>
                  </a:moveTo>
                  <a:lnTo>
                    <a:pt x="0" y="36233"/>
                  </a:lnTo>
                  <a:lnTo>
                    <a:pt x="31471" y="7585"/>
                  </a:lnTo>
                  <a:lnTo>
                    <a:pt x="45660" y="933"/>
                  </a:lnTo>
                  <a:lnTo>
                    <a:pt x="49490" y="0"/>
                  </a:lnTo>
                  <a:lnTo>
                    <a:pt x="59390" y="1785"/>
                  </a:lnTo>
                  <a:lnTo>
                    <a:pt x="74042" y="8740"/>
                  </a:lnTo>
                  <a:lnTo>
                    <a:pt x="77936" y="11554"/>
                  </a:lnTo>
                  <a:lnTo>
                    <a:pt x="88474" y="30685"/>
                  </a:lnTo>
                  <a:lnTo>
                    <a:pt x="93242" y="56461"/>
                  </a:lnTo>
                  <a:lnTo>
                    <a:pt x="89599" y="79151"/>
                  </a:lnTo>
                  <a:lnTo>
                    <a:pt x="76760" y="104335"/>
                  </a:lnTo>
                  <a:lnTo>
                    <a:pt x="68335" y="114126"/>
                  </a:lnTo>
                  <a:lnTo>
                    <a:pt x="61063" y="118477"/>
                  </a:lnTo>
                  <a:lnTo>
                    <a:pt x="54303" y="120411"/>
                  </a:lnTo>
                  <a:lnTo>
                    <a:pt x="52077" y="117752"/>
                  </a:lnTo>
                  <a:lnTo>
                    <a:pt x="48504" y="93493"/>
                  </a:lnTo>
                  <a:lnTo>
                    <a:pt x="49074" y="80731"/>
                  </a:lnTo>
                  <a:lnTo>
                    <a:pt x="52855" y="68005"/>
                  </a:lnTo>
                  <a:lnTo>
                    <a:pt x="66530" y="55293"/>
                  </a:lnTo>
                  <a:lnTo>
                    <a:pt x="99690" y="34942"/>
                  </a:lnTo>
                  <a:lnTo>
                    <a:pt x="143460" y="24970"/>
                  </a:lnTo>
                  <a:lnTo>
                    <a:pt x="170978" y="18721"/>
                  </a:lnTo>
                  <a:lnTo>
                    <a:pt x="209550" y="2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51">
              <a:extLst>
                <a:ext uri="{FF2B5EF4-FFF2-40B4-BE49-F238E27FC236}">
                  <a16:creationId xmlns:a16="http://schemas.microsoft.com/office/drawing/2014/main" id="{E371A435-D28E-5F07-610F-04BF3F9A39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24250" y="4602930"/>
              <a:ext cx="129793" cy="121471"/>
            </a:xfrm>
            <a:custGeom>
              <a:avLst/>
              <a:gdLst/>
              <a:ahLst/>
              <a:cxnLst/>
              <a:rect l="0" t="0" r="0" b="0"/>
              <a:pathLst>
                <a:path w="129793" h="121471">
                  <a:moveTo>
                    <a:pt x="0" y="121470"/>
                  </a:moveTo>
                  <a:lnTo>
                    <a:pt x="0" y="121470"/>
                  </a:lnTo>
                  <a:lnTo>
                    <a:pt x="10361" y="96031"/>
                  </a:lnTo>
                  <a:lnTo>
                    <a:pt x="28648" y="60937"/>
                  </a:lnTo>
                  <a:lnTo>
                    <a:pt x="38121" y="40387"/>
                  </a:lnTo>
                  <a:lnTo>
                    <a:pt x="55036" y="13935"/>
                  </a:lnTo>
                  <a:lnTo>
                    <a:pt x="65382" y="5591"/>
                  </a:lnTo>
                  <a:lnTo>
                    <a:pt x="77037" y="1177"/>
                  </a:lnTo>
                  <a:lnTo>
                    <a:pt x="83108" y="0"/>
                  </a:lnTo>
                  <a:lnTo>
                    <a:pt x="95498" y="1513"/>
                  </a:lnTo>
                  <a:lnTo>
                    <a:pt x="108060" y="6773"/>
                  </a:lnTo>
                  <a:lnTo>
                    <a:pt x="120699" y="16165"/>
                  </a:lnTo>
                  <a:lnTo>
                    <a:pt x="127727" y="30218"/>
                  </a:lnTo>
                  <a:lnTo>
                    <a:pt x="129792" y="48105"/>
                  </a:lnTo>
                  <a:lnTo>
                    <a:pt x="127183" y="70166"/>
                  </a:lnTo>
                  <a:lnTo>
                    <a:pt x="119674" y="85615"/>
                  </a:lnTo>
                  <a:lnTo>
                    <a:pt x="108221" y="96010"/>
                  </a:lnTo>
                  <a:lnTo>
                    <a:pt x="92548" y="104157"/>
                  </a:lnTo>
                  <a:lnTo>
                    <a:pt x="45375" y="110919"/>
                  </a:lnTo>
                  <a:lnTo>
                    <a:pt x="9525" y="11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52">
              <a:extLst>
                <a:ext uri="{FF2B5EF4-FFF2-40B4-BE49-F238E27FC236}">
                  <a16:creationId xmlns:a16="http://schemas.microsoft.com/office/drawing/2014/main" id="{AB4FAA0B-D657-C8C0-33A1-1D95C4871A6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86150" y="4586086"/>
              <a:ext cx="104660" cy="309765"/>
            </a:xfrm>
            <a:custGeom>
              <a:avLst/>
              <a:gdLst/>
              <a:ahLst/>
              <a:cxnLst/>
              <a:rect l="0" t="0" r="0" b="0"/>
              <a:pathLst>
                <a:path w="104660" h="309765">
                  <a:moveTo>
                    <a:pt x="95250" y="24014"/>
                  </a:moveTo>
                  <a:lnTo>
                    <a:pt x="95250" y="24014"/>
                  </a:lnTo>
                  <a:lnTo>
                    <a:pt x="103451" y="7612"/>
                  </a:lnTo>
                  <a:lnTo>
                    <a:pt x="104513" y="0"/>
                  </a:lnTo>
                  <a:lnTo>
                    <a:pt x="104659" y="2052"/>
                  </a:lnTo>
                  <a:lnTo>
                    <a:pt x="88521" y="49104"/>
                  </a:lnTo>
                  <a:lnTo>
                    <a:pt x="79263" y="85894"/>
                  </a:lnTo>
                  <a:lnTo>
                    <a:pt x="63485" y="132626"/>
                  </a:lnTo>
                  <a:lnTo>
                    <a:pt x="50797" y="169764"/>
                  </a:lnTo>
                  <a:lnTo>
                    <a:pt x="40216" y="209839"/>
                  </a:lnTo>
                  <a:lnTo>
                    <a:pt x="25203" y="247936"/>
                  </a:lnTo>
                  <a:lnTo>
                    <a:pt x="0" y="309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53">
              <a:extLst>
                <a:ext uri="{FF2B5EF4-FFF2-40B4-BE49-F238E27FC236}">
                  <a16:creationId xmlns:a16="http://schemas.microsoft.com/office/drawing/2014/main" id="{A4E2C09E-D47B-9493-E9BE-54C8C8EA995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55979" y="4259945"/>
              <a:ext cx="168372" cy="140606"/>
            </a:xfrm>
            <a:custGeom>
              <a:avLst/>
              <a:gdLst/>
              <a:ahLst/>
              <a:cxnLst/>
              <a:rect l="0" t="0" r="0" b="0"/>
              <a:pathLst>
                <a:path w="168372" h="140606">
                  <a:moveTo>
                    <a:pt x="63596" y="64405"/>
                  </a:moveTo>
                  <a:lnTo>
                    <a:pt x="63596" y="64405"/>
                  </a:lnTo>
                  <a:lnTo>
                    <a:pt x="63596" y="55273"/>
                  </a:lnTo>
                  <a:lnTo>
                    <a:pt x="95167" y="49858"/>
                  </a:lnTo>
                  <a:lnTo>
                    <a:pt x="122201" y="38640"/>
                  </a:lnTo>
                  <a:lnTo>
                    <a:pt x="131271" y="32493"/>
                  </a:lnTo>
                  <a:lnTo>
                    <a:pt x="142326" y="18026"/>
                  </a:lnTo>
                  <a:lnTo>
                    <a:pt x="143599" y="13377"/>
                  </a:lnTo>
                  <a:lnTo>
                    <a:pt x="143390" y="9220"/>
                  </a:lnTo>
                  <a:lnTo>
                    <a:pt x="142192" y="5390"/>
                  </a:lnTo>
                  <a:lnTo>
                    <a:pt x="140336" y="2837"/>
                  </a:lnTo>
                  <a:lnTo>
                    <a:pt x="138039" y="1134"/>
                  </a:lnTo>
                  <a:lnTo>
                    <a:pt x="135450" y="0"/>
                  </a:lnTo>
                  <a:lnTo>
                    <a:pt x="102993" y="5783"/>
                  </a:lnTo>
                  <a:lnTo>
                    <a:pt x="78679" y="16226"/>
                  </a:lnTo>
                  <a:lnTo>
                    <a:pt x="36433" y="47127"/>
                  </a:lnTo>
                  <a:lnTo>
                    <a:pt x="7313" y="78749"/>
                  </a:lnTo>
                  <a:lnTo>
                    <a:pt x="1539" y="95122"/>
                  </a:lnTo>
                  <a:lnTo>
                    <a:pt x="0" y="103933"/>
                  </a:lnTo>
                  <a:lnTo>
                    <a:pt x="1090" y="110865"/>
                  </a:lnTo>
                  <a:lnTo>
                    <a:pt x="3933" y="116545"/>
                  </a:lnTo>
                  <a:lnTo>
                    <a:pt x="7946" y="121390"/>
                  </a:lnTo>
                  <a:lnTo>
                    <a:pt x="18048" y="126773"/>
                  </a:lnTo>
                  <a:lnTo>
                    <a:pt x="63203" y="130513"/>
                  </a:lnTo>
                  <a:lnTo>
                    <a:pt x="99345" y="131970"/>
                  </a:lnTo>
                  <a:lnTo>
                    <a:pt x="168371" y="14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54">
              <a:extLst>
                <a:ext uri="{FF2B5EF4-FFF2-40B4-BE49-F238E27FC236}">
                  <a16:creationId xmlns:a16="http://schemas.microsoft.com/office/drawing/2014/main" id="{EE956822-6F0D-4BF5-8EF6-EDF21A3F022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57625" y="4286925"/>
              <a:ext cx="276226" cy="123151"/>
            </a:xfrm>
            <a:custGeom>
              <a:avLst/>
              <a:gdLst/>
              <a:ahLst/>
              <a:cxnLst/>
              <a:rect l="0" t="0" r="0" b="0"/>
              <a:pathLst>
                <a:path w="276226" h="123151">
                  <a:moveTo>
                    <a:pt x="0" y="66000"/>
                  </a:moveTo>
                  <a:lnTo>
                    <a:pt x="0" y="66000"/>
                  </a:lnTo>
                  <a:lnTo>
                    <a:pt x="13257" y="44541"/>
                  </a:lnTo>
                  <a:lnTo>
                    <a:pt x="36187" y="25179"/>
                  </a:lnTo>
                  <a:lnTo>
                    <a:pt x="44658" y="15049"/>
                  </a:lnTo>
                  <a:lnTo>
                    <a:pt x="60269" y="4454"/>
                  </a:lnTo>
                  <a:lnTo>
                    <a:pt x="72068" y="844"/>
                  </a:lnTo>
                  <a:lnTo>
                    <a:pt x="78949" y="0"/>
                  </a:lnTo>
                  <a:lnTo>
                    <a:pt x="81208" y="1892"/>
                  </a:lnTo>
                  <a:lnTo>
                    <a:pt x="83717" y="9638"/>
                  </a:lnTo>
                  <a:lnTo>
                    <a:pt x="90605" y="49179"/>
                  </a:lnTo>
                  <a:lnTo>
                    <a:pt x="93874" y="76186"/>
                  </a:lnTo>
                  <a:lnTo>
                    <a:pt x="91816" y="89225"/>
                  </a:lnTo>
                  <a:lnTo>
                    <a:pt x="87530" y="102514"/>
                  </a:lnTo>
                  <a:lnTo>
                    <a:pt x="86928" y="106218"/>
                  </a:lnTo>
                  <a:lnTo>
                    <a:pt x="87585" y="107628"/>
                  </a:lnTo>
                  <a:lnTo>
                    <a:pt x="89082" y="107511"/>
                  </a:lnTo>
                  <a:lnTo>
                    <a:pt x="91138" y="106374"/>
                  </a:lnTo>
                  <a:lnTo>
                    <a:pt x="92509" y="104557"/>
                  </a:lnTo>
                  <a:lnTo>
                    <a:pt x="108400" y="63455"/>
                  </a:lnTo>
                  <a:lnTo>
                    <a:pt x="131423" y="31223"/>
                  </a:lnTo>
                  <a:lnTo>
                    <a:pt x="145670" y="15857"/>
                  </a:lnTo>
                  <a:lnTo>
                    <a:pt x="152231" y="11964"/>
                  </a:lnTo>
                  <a:lnTo>
                    <a:pt x="155463" y="10926"/>
                  </a:lnTo>
                  <a:lnTo>
                    <a:pt x="158674" y="11292"/>
                  </a:lnTo>
                  <a:lnTo>
                    <a:pt x="165067" y="14522"/>
                  </a:lnTo>
                  <a:lnTo>
                    <a:pt x="167194" y="17923"/>
                  </a:lnTo>
                  <a:lnTo>
                    <a:pt x="175946" y="49608"/>
                  </a:lnTo>
                  <a:lnTo>
                    <a:pt x="175918" y="64359"/>
                  </a:lnTo>
                  <a:lnTo>
                    <a:pt x="174429" y="71256"/>
                  </a:lnTo>
                  <a:lnTo>
                    <a:pt x="175596" y="81742"/>
                  </a:lnTo>
                  <a:lnTo>
                    <a:pt x="177389" y="86019"/>
                  </a:lnTo>
                  <a:lnTo>
                    <a:pt x="177526" y="89930"/>
                  </a:lnTo>
                  <a:lnTo>
                    <a:pt x="174780" y="98373"/>
                  </a:lnTo>
                  <a:lnTo>
                    <a:pt x="175787" y="98165"/>
                  </a:lnTo>
                  <a:lnTo>
                    <a:pt x="177516" y="96969"/>
                  </a:lnTo>
                  <a:lnTo>
                    <a:pt x="185007" y="85171"/>
                  </a:lnTo>
                  <a:lnTo>
                    <a:pt x="192599" y="66434"/>
                  </a:lnTo>
                  <a:lnTo>
                    <a:pt x="196725" y="59843"/>
                  </a:lnTo>
                  <a:lnTo>
                    <a:pt x="200106" y="50182"/>
                  </a:lnTo>
                  <a:lnTo>
                    <a:pt x="234974" y="6538"/>
                  </a:lnTo>
                  <a:lnTo>
                    <a:pt x="241311" y="2531"/>
                  </a:lnTo>
                  <a:lnTo>
                    <a:pt x="250828" y="274"/>
                  </a:lnTo>
                  <a:lnTo>
                    <a:pt x="254002" y="1016"/>
                  </a:lnTo>
                  <a:lnTo>
                    <a:pt x="260351" y="4663"/>
                  </a:lnTo>
                  <a:lnTo>
                    <a:pt x="262467" y="8175"/>
                  </a:lnTo>
                  <a:lnTo>
                    <a:pt x="264819" y="17722"/>
                  </a:lnTo>
                  <a:lnTo>
                    <a:pt x="266452" y="62360"/>
                  </a:lnTo>
                  <a:lnTo>
                    <a:pt x="266678" y="103779"/>
                  </a:lnTo>
                  <a:lnTo>
                    <a:pt x="266686" y="110237"/>
                  </a:lnTo>
                  <a:lnTo>
                    <a:pt x="267748" y="114541"/>
                  </a:lnTo>
                  <a:lnTo>
                    <a:pt x="276225" y="123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5">
              <a:extLst>
                <a:ext uri="{FF2B5EF4-FFF2-40B4-BE49-F238E27FC236}">
                  <a16:creationId xmlns:a16="http://schemas.microsoft.com/office/drawing/2014/main" id="{D6781FAB-9072-B2AA-07E3-38C268B5D41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724868" y="4278249"/>
              <a:ext cx="121134" cy="127583"/>
            </a:xfrm>
            <a:custGeom>
              <a:avLst/>
              <a:gdLst/>
              <a:ahLst/>
              <a:cxnLst/>
              <a:rect l="0" t="0" r="0" b="0"/>
              <a:pathLst>
                <a:path w="121134" h="127583">
                  <a:moveTo>
                    <a:pt x="47032" y="65151"/>
                  </a:moveTo>
                  <a:lnTo>
                    <a:pt x="47032" y="65151"/>
                  </a:lnTo>
                  <a:lnTo>
                    <a:pt x="52088" y="60094"/>
                  </a:lnTo>
                  <a:lnTo>
                    <a:pt x="54571" y="54790"/>
                  </a:lnTo>
                  <a:lnTo>
                    <a:pt x="55233" y="51894"/>
                  </a:lnTo>
                  <a:lnTo>
                    <a:pt x="62842" y="38582"/>
                  </a:lnTo>
                  <a:lnTo>
                    <a:pt x="65956" y="10271"/>
                  </a:lnTo>
                  <a:lnTo>
                    <a:pt x="55931" y="3617"/>
                  </a:lnTo>
                  <a:lnTo>
                    <a:pt x="44612" y="0"/>
                  </a:lnTo>
                  <a:lnTo>
                    <a:pt x="35021" y="4798"/>
                  </a:lnTo>
                  <a:lnTo>
                    <a:pt x="29499" y="9040"/>
                  </a:lnTo>
                  <a:lnTo>
                    <a:pt x="6169" y="46441"/>
                  </a:lnTo>
                  <a:lnTo>
                    <a:pt x="1411" y="68074"/>
                  </a:lnTo>
                  <a:lnTo>
                    <a:pt x="0" y="94592"/>
                  </a:lnTo>
                  <a:lnTo>
                    <a:pt x="5316" y="110339"/>
                  </a:lnTo>
                  <a:lnTo>
                    <a:pt x="9696" y="117501"/>
                  </a:lnTo>
                  <a:lnTo>
                    <a:pt x="16850" y="122276"/>
                  </a:lnTo>
                  <a:lnTo>
                    <a:pt x="36087" y="127582"/>
                  </a:lnTo>
                  <a:lnTo>
                    <a:pt x="65661" y="125512"/>
                  </a:lnTo>
                  <a:lnTo>
                    <a:pt x="82123" y="118084"/>
                  </a:lnTo>
                  <a:lnTo>
                    <a:pt x="89476" y="113139"/>
                  </a:lnTo>
                  <a:lnTo>
                    <a:pt x="100468" y="99180"/>
                  </a:lnTo>
                  <a:lnTo>
                    <a:pt x="118509" y="56148"/>
                  </a:lnTo>
                  <a:lnTo>
                    <a:pt x="121133" y="41394"/>
                  </a:lnTo>
                  <a:lnTo>
                    <a:pt x="119477" y="30603"/>
                  </a:lnTo>
                  <a:lnTo>
                    <a:pt x="117554" y="26244"/>
                  </a:lnTo>
                  <a:lnTo>
                    <a:pt x="114155" y="23338"/>
                  </a:lnTo>
                  <a:lnTo>
                    <a:pt x="94657" y="1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2">
            <a:extLst>
              <a:ext uri="{FF2B5EF4-FFF2-40B4-BE49-F238E27FC236}">
                <a16:creationId xmlns:a16="http://schemas.microsoft.com/office/drawing/2014/main" id="{460D92EB-C4CC-2807-7A67-5A0CB76104D5}"/>
              </a:ext>
            </a:extLst>
          </p:cNvPr>
          <p:cNvGrpSpPr/>
          <p:nvPr/>
        </p:nvGrpSpPr>
        <p:grpSpPr>
          <a:xfrm>
            <a:off x="4400550" y="3248025"/>
            <a:ext cx="523716" cy="714147"/>
            <a:chOff x="4400550" y="3248025"/>
            <a:chExt cx="523716" cy="714147"/>
          </a:xfrm>
        </p:grpSpPr>
        <p:sp>
          <p:nvSpPr>
            <p:cNvPr id="97" name="SMARTInkShape-156">
              <a:extLst>
                <a:ext uri="{FF2B5EF4-FFF2-40B4-BE49-F238E27FC236}">
                  <a16:creationId xmlns:a16="http://schemas.microsoft.com/office/drawing/2014/main" id="{1B77D267-AEE0-2D4A-CA92-B93200E1AE4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400550" y="3752851"/>
              <a:ext cx="219076" cy="209321"/>
            </a:xfrm>
            <a:custGeom>
              <a:avLst/>
              <a:gdLst/>
              <a:ahLst/>
              <a:cxnLst/>
              <a:rect l="0" t="0" r="0" b="0"/>
              <a:pathLst>
                <a:path w="219076" h="209321">
                  <a:moveTo>
                    <a:pt x="0" y="19049"/>
                  </a:moveTo>
                  <a:lnTo>
                    <a:pt x="0" y="19049"/>
                  </a:lnTo>
                  <a:lnTo>
                    <a:pt x="0" y="13992"/>
                  </a:lnTo>
                  <a:lnTo>
                    <a:pt x="1058" y="12503"/>
                  </a:lnTo>
                  <a:lnTo>
                    <a:pt x="2822" y="11510"/>
                  </a:lnTo>
                  <a:lnTo>
                    <a:pt x="5056" y="10848"/>
                  </a:lnTo>
                  <a:lnTo>
                    <a:pt x="6545" y="9348"/>
                  </a:lnTo>
                  <a:lnTo>
                    <a:pt x="9525" y="2"/>
                  </a:lnTo>
                  <a:lnTo>
                    <a:pt x="9525" y="0"/>
                  </a:lnTo>
                  <a:lnTo>
                    <a:pt x="10583" y="24909"/>
                  </a:lnTo>
                  <a:lnTo>
                    <a:pt x="17726" y="72502"/>
                  </a:lnTo>
                  <a:lnTo>
                    <a:pt x="17730" y="113568"/>
                  </a:lnTo>
                  <a:lnTo>
                    <a:pt x="8637" y="152255"/>
                  </a:lnTo>
                  <a:lnTo>
                    <a:pt x="758" y="196353"/>
                  </a:lnTo>
                  <a:lnTo>
                    <a:pt x="45" y="208777"/>
                  </a:lnTo>
                  <a:lnTo>
                    <a:pt x="5070" y="209320"/>
                  </a:lnTo>
                  <a:lnTo>
                    <a:pt x="48907" y="196272"/>
                  </a:lnTo>
                  <a:lnTo>
                    <a:pt x="90702" y="180898"/>
                  </a:lnTo>
                  <a:lnTo>
                    <a:pt x="132452" y="173316"/>
                  </a:lnTo>
                  <a:lnTo>
                    <a:pt x="170495" y="161334"/>
                  </a:lnTo>
                  <a:lnTo>
                    <a:pt x="191605" y="154164"/>
                  </a:lnTo>
                  <a:lnTo>
                    <a:pt x="202587" y="152922"/>
                  </a:lnTo>
                  <a:lnTo>
                    <a:pt x="219075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57">
              <a:extLst>
                <a:ext uri="{FF2B5EF4-FFF2-40B4-BE49-F238E27FC236}">
                  <a16:creationId xmlns:a16="http://schemas.microsoft.com/office/drawing/2014/main" id="{8C7CF22B-DD09-91B0-0C84-293388F8C9C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514850" y="3248025"/>
              <a:ext cx="409416" cy="643664"/>
            </a:xfrm>
            <a:custGeom>
              <a:avLst/>
              <a:gdLst/>
              <a:ahLst/>
              <a:cxnLst/>
              <a:rect l="0" t="0" r="0" b="0"/>
              <a:pathLst>
                <a:path w="409416" h="643664">
                  <a:moveTo>
                    <a:pt x="381000" y="0"/>
                  </a:moveTo>
                  <a:lnTo>
                    <a:pt x="381000" y="0"/>
                  </a:lnTo>
                  <a:lnTo>
                    <a:pt x="409415" y="0"/>
                  </a:lnTo>
                  <a:lnTo>
                    <a:pt x="404470" y="0"/>
                  </a:lnTo>
                  <a:lnTo>
                    <a:pt x="402997" y="1058"/>
                  </a:lnTo>
                  <a:lnTo>
                    <a:pt x="375216" y="41777"/>
                  </a:lnTo>
                  <a:lnTo>
                    <a:pt x="344580" y="84256"/>
                  </a:lnTo>
                  <a:lnTo>
                    <a:pt x="317832" y="123535"/>
                  </a:lnTo>
                  <a:lnTo>
                    <a:pt x="297653" y="161867"/>
                  </a:lnTo>
                  <a:lnTo>
                    <a:pt x="270933" y="200014"/>
                  </a:lnTo>
                  <a:lnTo>
                    <a:pt x="249780" y="238123"/>
                  </a:lnTo>
                  <a:lnTo>
                    <a:pt x="225219" y="276225"/>
                  </a:lnTo>
                  <a:lnTo>
                    <a:pt x="202807" y="314325"/>
                  </a:lnTo>
                  <a:lnTo>
                    <a:pt x="176912" y="361950"/>
                  </a:lnTo>
                  <a:lnTo>
                    <a:pt x="145933" y="404518"/>
                  </a:lnTo>
                  <a:lnTo>
                    <a:pt x="121824" y="445441"/>
                  </a:lnTo>
                  <a:lnTo>
                    <a:pt x="92973" y="482747"/>
                  </a:lnTo>
                  <a:lnTo>
                    <a:pt x="65363" y="528765"/>
                  </a:lnTo>
                  <a:lnTo>
                    <a:pt x="40057" y="572353"/>
                  </a:lnTo>
                  <a:lnTo>
                    <a:pt x="3702" y="616365"/>
                  </a:lnTo>
                  <a:lnTo>
                    <a:pt x="1096" y="625598"/>
                  </a:lnTo>
                  <a:lnTo>
                    <a:pt x="0" y="643663"/>
                  </a:lnTo>
                  <a:lnTo>
                    <a:pt x="0" y="63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10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or estimated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2"/>
                <a:stretch>
                  <a:fillRect l="-1481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SMARTInkShape-Group23">
            <a:extLst>
              <a:ext uri="{FF2B5EF4-FFF2-40B4-BE49-F238E27FC236}">
                <a16:creationId xmlns:a16="http://schemas.microsoft.com/office/drawing/2014/main" id="{A8F38FB9-3563-04A6-5CE0-0920E381155D}"/>
              </a:ext>
            </a:extLst>
          </p:cNvPr>
          <p:cNvGrpSpPr/>
          <p:nvPr/>
        </p:nvGrpSpPr>
        <p:grpSpPr>
          <a:xfrm>
            <a:off x="1666875" y="3733928"/>
            <a:ext cx="904746" cy="1076198"/>
            <a:chOff x="1666875" y="3733928"/>
            <a:chExt cx="904746" cy="1076198"/>
          </a:xfrm>
        </p:grpSpPr>
        <p:sp>
          <p:nvSpPr>
            <p:cNvPr id="48" name="SMARTInkShape-158">
              <a:extLst>
                <a:ext uri="{FF2B5EF4-FFF2-40B4-BE49-F238E27FC236}">
                  <a16:creationId xmlns:a16="http://schemas.microsoft.com/office/drawing/2014/main" id="{D45E2C94-CC0E-1308-9D59-825A2F3D8B0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81482" y="4405562"/>
              <a:ext cx="88694" cy="404564"/>
            </a:xfrm>
            <a:custGeom>
              <a:avLst/>
              <a:gdLst/>
              <a:ahLst/>
              <a:cxnLst/>
              <a:rect l="0" t="0" r="0" b="0"/>
              <a:pathLst>
                <a:path w="88694" h="404564">
                  <a:moveTo>
                    <a:pt x="61593" y="33088"/>
                  </a:moveTo>
                  <a:lnTo>
                    <a:pt x="61593" y="33088"/>
                  </a:lnTo>
                  <a:lnTo>
                    <a:pt x="76781" y="16841"/>
                  </a:lnTo>
                  <a:lnTo>
                    <a:pt x="78927" y="10698"/>
                  </a:lnTo>
                  <a:lnTo>
                    <a:pt x="80557" y="8636"/>
                  </a:lnTo>
                  <a:lnTo>
                    <a:pt x="86850" y="4677"/>
                  </a:lnTo>
                  <a:lnTo>
                    <a:pt x="88693" y="0"/>
                  </a:lnTo>
                  <a:lnTo>
                    <a:pt x="88126" y="446"/>
                  </a:lnTo>
                  <a:lnTo>
                    <a:pt x="84674" y="6586"/>
                  </a:lnTo>
                  <a:lnTo>
                    <a:pt x="74333" y="52641"/>
                  </a:lnTo>
                  <a:lnTo>
                    <a:pt x="66485" y="91768"/>
                  </a:lnTo>
                  <a:lnTo>
                    <a:pt x="54955" y="132874"/>
                  </a:lnTo>
                  <a:lnTo>
                    <a:pt x="48765" y="167748"/>
                  </a:lnTo>
                  <a:lnTo>
                    <a:pt x="44386" y="208807"/>
                  </a:lnTo>
                  <a:lnTo>
                    <a:pt x="36361" y="251125"/>
                  </a:lnTo>
                  <a:lnTo>
                    <a:pt x="28034" y="292880"/>
                  </a:lnTo>
                  <a:lnTo>
                    <a:pt x="16747" y="331467"/>
                  </a:lnTo>
                  <a:lnTo>
                    <a:pt x="3973" y="378291"/>
                  </a:lnTo>
                  <a:lnTo>
                    <a:pt x="955" y="383874"/>
                  </a:lnTo>
                  <a:lnTo>
                    <a:pt x="0" y="388654"/>
                  </a:lnTo>
                  <a:lnTo>
                    <a:pt x="4443" y="404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59">
              <a:extLst>
                <a:ext uri="{FF2B5EF4-FFF2-40B4-BE49-F238E27FC236}">
                  <a16:creationId xmlns:a16="http://schemas.microsoft.com/office/drawing/2014/main" id="{BD3CADB7-D51C-B8E3-21A0-C967FC7D0A6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762125" y="4095869"/>
              <a:ext cx="266701" cy="137397"/>
            </a:xfrm>
            <a:custGeom>
              <a:avLst/>
              <a:gdLst/>
              <a:ahLst/>
              <a:cxnLst/>
              <a:rect l="0" t="0" r="0" b="0"/>
              <a:pathLst>
                <a:path w="266701" h="137397">
                  <a:moveTo>
                    <a:pt x="0" y="18931"/>
                  </a:moveTo>
                  <a:lnTo>
                    <a:pt x="0" y="18931"/>
                  </a:lnTo>
                  <a:lnTo>
                    <a:pt x="0" y="0"/>
                  </a:lnTo>
                  <a:lnTo>
                    <a:pt x="19298" y="41303"/>
                  </a:lnTo>
                  <a:lnTo>
                    <a:pt x="40944" y="87884"/>
                  </a:lnTo>
                  <a:lnTo>
                    <a:pt x="62620" y="123810"/>
                  </a:lnTo>
                  <a:lnTo>
                    <a:pt x="69459" y="129044"/>
                  </a:lnTo>
                  <a:lnTo>
                    <a:pt x="89372" y="137047"/>
                  </a:lnTo>
                  <a:lnTo>
                    <a:pt x="103574" y="137396"/>
                  </a:lnTo>
                  <a:lnTo>
                    <a:pt x="110324" y="136008"/>
                  </a:lnTo>
                  <a:lnTo>
                    <a:pt x="129938" y="123941"/>
                  </a:lnTo>
                  <a:lnTo>
                    <a:pt x="173311" y="80322"/>
                  </a:lnTo>
                  <a:lnTo>
                    <a:pt x="219488" y="47796"/>
                  </a:lnTo>
                  <a:lnTo>
                    <a:pt x="231959" y="42343"/>
                  </a:lnTo>
                  <a:lnTo>
                    <a:pt x="244557" y="39920"/>
                  </a:lnTo>
                  <a:lnTo>
                    <a:pt x="266700" y="47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0">
              <a:extLst>
                <a:ext uri="{FF2B5EF4-FFF2-40B4-BE49-F238E27FC236}">
                  <a16:creationId xmlns:a16="http://schemas.microsoft.com/office/drawing/2014/main" id="{0F35E42C-74AC-5FAD-50EC-4985CC40647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57375" y="3733928"/>
              <a:ext cx="72157" cy="466598"/>
            </a:xfrm>
            <a:custGeom>
              <a:avLst/>
              <a:gdLst/>
              <a:ahLst/>
              <a:cxnLst/>
              <a:rect l="0" t="0" r="0" b="0"/>
              <a:pathLst>
                <a:path w="72157" h="466598">
                  <a:moveTo>
                    <a:pt x="57150" y="37972"/>
                  </a:moveTo>
                  <a:lnTo>
                    <a:pt x="57150" y="37972"/>
                  </a:lnTo>
                  <a:lnTo>
                    <a:pt x="62207" y="32915"/>
                  </a:lnTo>
                  <a:lnTo>
                    <a:pt x="64689" y="27611"/>
                  </a:lnTo>
                  <a:lnTo>
                    <a:pt x="66640" y="10872"/>
                  </a:lnTo>
                  <a:lnTo>
                    <a:pt x="71721" y="4778"/>
                  </a:lnTo>
                  <a:lnTo>
                    <a:pt x="72156" y="3142"/>
                  </a:lnTo>
                  <a:lnTo>
                    <a:pt x="71388" y="2052"/>
                  </a:lnTo>
                  <a:lnTo>
                    <a:pt x="66951" y="0"/>
                  </a:lnTo>
                  <a:lnTo>
                    <a:pt x="56350" y="39439"/>
                  </a:lnTo>
                  <a:lnTo>
                    <a:pt x="50210" y="83210"/>
                  </a:lnTo>
                  <a:lnTo>
                    <a:pt x="45568" y="122990"/>
                  </a:lnTo>
                  <a:lnTo>
                    <a:pt x="37491" y="161587"/>
                  </a:lnTo>
                  <a:lnTo>
                    <a:pt x="31217" y="199835"/>
                  </a:lnTo>
                  <a:lnTo>
                    <a:pt x="26536" y="237979"/>
                  </a:lnTo>
                  <a:lnTo>
                    <a:pt x="15472" y="283737"/>
                  </a:lnTo>
                  <a:lnTo>
                    <a:pt x="4154" y="326525"/>
                  </a:lnTo>
                  <a:lnTo>
                    <a:pt x="1231" y="373941"/>
                  </a:lnTo>
                  <a:lnTo>
                    <a:pt x="365" y="417742"/>
                  </a:lnTo>
                  <a:lnTo>
                    <a:pt x="0" y="466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61">
              <a:extLst>
                <a:ext uri="{FF2B5EF4-FFF2-40B4-BE49-F238E27FC236}">
                  <a16:creationId xmlns:a16="http://schemas.microsoft.com/office/drawing/2014/main" id="{25CBA850-6673-1FB5-01FA-872EEF64415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28875" y="4572164"/>
              <a:ext cx="142746" cy="171287"/>
            </a:xfrm>
            <a:custGeom>
              <a:avLst/>
              <a:gdLst/>
              <a:ahLst/>
              <a:cxnLst/>
              <a:rect l="0" t="0" r="0" b="0"/>
              <a:pathLst>
                <a:path w="142746" h="171287">
                  <a:moveTo>
                    <a:pt x="114300" y="37936"/>
                  </a:moveTo>
                  <a:lnTo>
                    <a:pt x="114300" y="37936"/>
                  </a:lnTo>
                  <a:lnTo>
                    <a:pt x="129488" y="21689"/>
                  </a:lnTo>
                  <a:lnTo>
                    <a:pt x="135409" y="9288"/>
                  </a:lnTo>
                  <a:lnTo>
                    <a:pt x="142745" y="0"/>
                  </a:lnTo>
                  <a:lnTo>
                    <a:pt x="100674" y="17151"/>
                  </a:lnTo>
                  <a:lnTo>
                    <a:pt x="54930" y="50259"/>
                  </a:lnTo>
                  <a:lnTo>
                    <a:pt x="50872" y="56818"/>
                  </a:lnTo>
                  <a:lnTo>
                    <a:pt x="49789" y="60049"/>
                  </a:lnTo>
                  <a:lnTo>
                    <a:pt x="51184" y="63262"/>
                  </a:lnTo>
                  <a:lnTo>
                    <a:pt x="58379" y="69653"/>
                  </a:lnTo>
                  <a:lnTo>
                    <a:pt x="82362" y="82379"/>
                  </a:lnTo>
                  <a:lnTo>
                    <a:pt x="127641" y="98260"/>
                  </a:lnTo>
                  <a:lnTo>
                    <a:pt x="136104" y="104611"/>
                  </a:lnTo>
                  <a:lnTo>
                    <a:pt x="138361" y="107786"/>
                  </a:lnTo>
                  <a:lnTo>
                    <a:pt x="141538" y="122368"/>
                  </a:lnTo>
                  <a:lnTo>
                    <a:pt x="139458" y="131200"/>
                  </a:lnTo>
                  <a:lnTo>
                    <a:pt x="137422" y="135037"/>
                  </a:lnTo>
                  <a:lnTo>
                    <a:pt x="124444" y="145494"/>
                  </a:lnTo>
                  <a:lnTo>
                    <a:pt x="90197" y="158887"/>
                  </a:lnTo>
                  <a:lnTo>
                    <a:pt x="49167" y="161509"/>
                  </a:lnTo>
                  <a:lnTo>
                    <a:pt x="35610" y="162707"/>
                  </a:lnTo>
                  <a:lnTo>
                    <a:pt x="0" y="171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62">
              <a:extLst>
                <a:ext uri="{FF2B5EF4-FFF2-40B4-BE49-F238E27FC236}">
                  <a16:creationId xmlns:a16="http://schemas.microsoft.com/office/drawing/2014/main" id="{309A7927-126A-9B7D-0EFD-E4F161054A9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268125" y="4420045"/>
              <a:ext cx="179801" cy="256731"/>
            </a:xfrm>
            <a:custGeom>
              <a:avLst/>
              <a:gdLst/>
              <a:ahLst/>
              <a:cxnLst/>
              <a:rect l="0" t="0" r="0" b="0"/>
              <a:pathLst>
                <a:path w="179801" h="256731">
                  <a:moveTo>
                    <a:pt x="17875" y="113855"/>
                  </a:moveTo>
                  <a:lnTo>
                    <a:pt x="17875" y="113855"/>
                  </a:lnTo>
                  <a:lnTo>
                    <a:pt x="17875" y="108798"/>
                  </a:lnTo>
                  <a:lnTo>
                    <a:pt x="22931" y="95541"/>
                  </a:lnTo>
                  <a:lnTo>
                    <a:pt x="33063" y="78644"/>
                  </a:lnTo>
                  <a:lnTo>
                    <a:pt x="36839" y="63088"/>
                  </a:lnTo>
                  <a:lnTo>
                    <a:pt x="45249" y="50248"/>
                  </a:lnTo>
                  <a:lnTo>
                    <a:pt x="58559" y="34565"/>
                  </a:lnTo>
                  <a:lnTo>
                    <a:pt x="69642" y="15859"/>
                  </a:lnTo>
                  <a:lnTo>
                    <a:pt x="78277" y="12093"/>
                  </a:lnTo>
                  <a:lnTo>
                    <a:pt x="88112" y="9361"/>
                  </a:lnTo>
                  <a:lnTo>
                    <a:pt x="103049" y="1806"/>
                  </a:lnTo>
                  <a:lnTo>
                    <a:pt x="116191" y="0"/>
                  </a:lnTo>
                  <a:lnTo>
                    <a:pt x="118344" y="910"/>
                  </a:lnTo>
                  <a:lnTo>
                    <a:pt x="119779" y="2575"/>
                  </a:lnTo>
                  <a:lnTo>
                    <a:pt x="120736" y="4743"/>
                  </a:lnTo>
                  <a:lnTo>
                    <a:pt x="122482" y="40270"/>
                  </a:lnTo>
                  <a:lnTo>
                    <a:pt x="117544" y="67005"/>
                  </a:lnTo>
                  <a:lnTo>
                    <a:pt x="106622" y="82801"/>
                  </a:lnTo>
                  <a:lnTo>
                    <a:pt x="67660" y="123163"/>
                  </a:lnTo>
                  <a:lnTo>
                    <a:pt x="25764" y="155102"/>
                  </a:lnTo>
                  <a:lnTo>
                    <a:pt x="7748" y="173113"/>
                  </a:lnTo>
                  <a:lnTo>
                    <a:pt x="2790" y="181820"/>
                  </a:lnTo>
                  <a:lnTo>
                    <a:pt x="0" y="192672"/>
                  </a:lnTo>
                  <a:lnTo>
                    <a:pt x="667" y="196033"/>
                  </a:lnTo>
                  <a:lnTo>
                    <a:pt x="4230" y="202590"/>
                  </a:lnTo>
                  <a:lnTo>
                    <a:pt x="22299" y="217287"/>
                  </a:lnTo>
                  <a:lnTo>
                    <a:pt x="66082" y="237085"/>
                  </a:lnTo>
                  <a:lnTo>
                    <a:pt x="94248" y="244206"/>
                  </a:lnTo>
                  <a:lnTo>
                    <a:pt x="119879" y="249139"/>
                  </a:lnTo>
                  <a:lnTo>
                    <a:pt x="143701" y="254481"/>
                  </a:lnTo>
                  <a:lnTo>
                    <a:pt x="179800" y="256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63">
              <a:extLst>
                <a:ext uri="{FF2B5EF4-FFF2-40B4-BE49-F238E27FC236}">
                  <a16:creationId xmlns:a16="http://schemas.microsoft.com/office/drawing/2014/main" id="{257B1E55-41CD-0C0F-9A98-AF5F5334B16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247900" y="4505868"/>
              <a:ext cx="66525" cy="189958"/>
            </a:xfrm>
            <a:custGeom>
              <a:avLst/>
              <a:gdLst/>
              <a:ahLst/>
              <a:cxnLst/>
              <a:rect l="0" t="0" r="0" b="0"/>
              <a:pathLst>
                <a:path w="66525" h="189958">
                  <a:moveTo>
                    <a:pt x="47625" y="28032"/>
                  </a:moveTo>
                  <a:lnTo>
                    <a:pt x="47625" y="28032"/>
                  </a:lnTo>
                  <a:lnTo>
                    <a:pt x="62813" y="11785"/>
                  </a:lnTo>
                  <a:lnTo>
                    <a:pt x="66524" y="0"/>
                  </a:lnTo>
                  <a:lnTo>
                    <a:pt x="49361" y="40645"/>
                  </a:lnTo>
                  <a:lnTo>
                    <a:pt x="30486" y="86419"/>
                  </a:lnTo>
                  <a:lnTo>
                    <a:pt x="12952" y="133636"/>
                  </a:lnTo>
                  <a:lnTo>
                    <a:pt x="2872" y="160918"/>
                  </a:lnTo>
                  <a:lnTo>
                    <a:pt x="0" y="189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64">
              <a:extLst>
                <a:ext uri="{FF2B5EF4-FFF2-40B4-BE49-F238E27FC236}">
                  <a16:creationId xmlns:a16="http://schemas.microsoft.com/office/drawing/2014/main" id="{56E3252F-65EC-5916-5A82-DD675790767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19300" y="4440960"/>
              <a:ext cx="182098" cy="283441"/>
            </a:xfrm>
            <a:custGeom>
              <a:avLst/>
              <a:gdLst/>
              <a:ahLst/>
              <a:cxnLst/>
              <a:rect l="0" t="0" r="0" b="0"/>
              <a:pathLst>
                <a:path w="182098" h="283441">
                  <a:moveTo>
                    <a:pt x="19050" y="45315"/>
                  </a:moveTo>
                  <a:lnTo>
                    <a:pt x="19050" y="45315"/>
                  </a:lnTo>
                  <a:lnTo>
                    <a:pt x="24107" y="45315"/>
                  </a:lnTo>
                  <a:lnTo>
                    <a:pt x="25596" y="44257"/>
                  </a:lnTo>
                  <a:lnTo>
                    <a:pt x="26589" y="42493"/>
                  </a:lnTo>
                  <a:lnTo>
                    <a:pt x="27251" y="40258"/>
                  </a:lnTo>
                  <a:lnTo>
                    <a:pt x="33631" y="34954"/>
                  </a:lnTo>
                  <a:lnTo>
                    <a:pt x="79742" y="7193"/>
                  </a:lnTo>
                  <a:lnTo>
                    <a:pt x="103002" y="506"/>
                  </a:lnTo>
                  <a:lnTo>
                    <a:pt x="115629" y="0"/>
                  </a:lnTo>
                  <a:lnTo>
                    <a:pt x="135864" y="6057"/>
                  </a:lnTo>
                  <a:lnTo>
                    <a:pt x="138201" y="7501"/>
                  </a:lnTo>
                  <a:lnTo>
                    <a:pt x="139759" y="9522"/>
                  </a:lnTo>
                  <a:lnTo>
                    <a:pt x="141490" y="14590"/>
                  </a:lnTo>
                  <a:lnTo>
                    <a:pt x="142260" y="20371"/>
                  </a:lnTo>
                  <a:lnTo>
                    <a:pt x="136957" y="29290"/>
                  </a:lnTo>
                  <a:lnTo>
                    <a:pt x="96716" y="74992"/>
                  </a:lnTo>
                  <a:lnTo>
                    <a:pt x="64752" y="111939"/>
                  </a:lnTo>
                  <a:lnTo>
                    <a:pt x="45033" y="125311"/>
                  </a:lnTo>
                  <a:lnTo>
                    <a:pt x="43780" y="128279"/>
                  </a:lnTo>
                  <a:lnTo>
                    <a:pt x="44003" y="131316"/>
                  </a:lnTo>
                  <a:lnTo>
                    <a:pt x="45211" y="134398"/>
                  </a:lnTo>
                  <a:lnTo>
                    <a:pt x="48132" y="136454"/>
                  </a:lnTo>
                  <a:lnTo>
                    <a:pt x="62357" y="139347"/>
                  </a:lnTo>
                  <a:lnTo>
                    <a:pt x="107716" y="143316"/>
                  </a:lnTo>
                  <a:lnTo>
                    <a:pt x="128577" y="150905"/>
                  </a:lnTo>
                  <a:lnTo>
                    <a:pt x="155142" y="167131"/>
                  </a:lnTo>
                  <a:lnTo>
                    <a:pt x="179206" y="200169"/>
                  </a:lnTo>
                  <a:lnTo>
                    <a:pt x="181912" y="207817"/>
                  </a:lnTo>
                  <a:lnTo>
                    <a:pt x="182097" y="221960"/>
                  </a:lnTo>
                  <a:lnTo>
                    <a:pt x="176251" y="241823"/>
                  </a:lnTo>
                  <a:lnTo>
                    <a:pt x="157703" y="261114"/>
                  </a:lnTo>
                  <a:lnTo>
                    <a:pt x="143820" y="268225"/>
                  </a:lnTo>
                  <a:lnTo>
                    <a:pt x="98480" y="281783"/>
                  </a:lnTo>
                  <a:lnTo>
                    <a:pt x="58885" y="283113"/>
                  </a:lnTo>
                  <a:lnTo>
                    <a:pt x="0" y="283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5">
              <a:extLst>
                <a:ext uri="{FF2B5EF4-FFF2-40B4-BE49-F238E27FC236}">
                  <a16:creationId xmlns:a16="http://schemas.microsoft.com/office/drawing/2014/main" id="{348CA6EA-6949-9734-AEB4-95417DC7D1F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038350" y="4496192"/>
              <a:ext cx="37985" cy="190109"/>
            </a:xfrm>
            <a:custGeom>
              <a:avLst/>
              <a:gdLst/>
              <a:ahLst/>
              <a:cxnLst/>
              <a:rect l="0" t="0" r="0" b="0"/>
              <a:pathLst>
                <a:path w="37985" h="190109">
                  <a:moveTo>
                    <a:pt x="28575" y="9133"/>
                  </a:moveTo>
                  <a:lnTo>
                    <a:pt x="28575" y="9133"/>
                  </a:lnTo>
                  <a:lnTo>
                    <a:pt x="37708" y="0"/>
                  </a:lnTo>
                  <a:lnTo>
                    <a:pt x="37984" y="9837"/>
                  </a:lnTo>
                  <a:lnTo>
                    <a:pt x="23007" y="53297"/>
                  </a:lnTo>
                  <a:lnTo>
                    <a:pt x="14775" y="91587"/>
                  </a:lnTo>
                  <a:lnTo>
                    <a:pt x="10562" y="133370"/>
                  </a:lnTo>
                  <a:lnTo>
                    <a:pt x="8774" y="165771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6">
              <a:extLst>
                <a:ext uri="{FF2B5EF4-FFF2-40B4-BE49-F238E27FC236}">
                  <a16:creationId xmlns:a16="http://schemas.microsoft.com/office/drawing/2014/main" id="{305442E5-A1FB-54EB-8AF5-068432DFDF5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66875" y="457200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31084" y="16228"/>
                  </a:lnTo>
                  <a:lnTo>
                    <a:pt x="72227" y="10849"/>
                  </a:lnTo>
                  <a:lnTo>
                    <a:pt x="119003" y="8729"/>
                  </a:lnTo>
                  <a:lnTo>
                    <a:pt x="156465" y="2037"/>
                  </a:lnTo>
                  <a:lnTo>
                    <a:pt x="204003" y="40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7">
              <a:extLst>
                <a:ext uri="{FF2B5EF4-FFF2-40B4-BE49-F238E27FC236}">
                  <a16:creationId xmlns:a16="http://schemas.microsoft.com/office/drawing/2014/main" id="{589BA16F-5C01-5493-6BC3-54CB0AA950E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685925" y="451485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21459" y="9525"/>
                  </a:lnTo>
                  <a:lnTo>
                    <a:pt x="56827" y="1986"/>
                  </a:lnTo>
                  <a:lnTo>
                    <a:pt x="95154" y="589"/>
                  </a:lnTo>
                  <a:lnTo>
                    <a:pt x="140975" y="117"/>
                  </a:lnTo>
                  <a:lnTo>
                    <a:pt x="187428" y="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8">
              <a:extLst>
                <a:ext uri="{FF2B5EF4-FFF2-40B4-BE49-F238E27FC236}">
                  <a16:creationId xmlns:a16="http://schemas.microsoft.com/office/drawing/2014/main" id="{9A834E0C-B922-5CC3-56BD-671D80D5483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820610" y="4394411"/>
              <a:ext cx="54341" cy="339515"/>
            </a:xfrm>
            <a:custGeom>
              <a:avLst/>
              <a:gdLst/>
              <a:ahLst/>
              <a:cxnLst/>
              <a:rect l="0" t="0" r="0" b="0"/>
              <a:pathLst>
                <a:path w="54341" h="339515">
                  <a:moveTo>
                    <a:pt x="27240" y="82339"/>
                  </a:moveTo>
                  <a:lnTo>
                    <a:pt x="27240" y="82339"/>
                  </a:lnTo>
                  <a:lnTo>
                    <a:pt x="42428" y="35715"/>
                  </a:lnTo>
                  <a:lnTo>
                    <a:pt x="54340" y="106"/>
                  </a:lnTo>
                  <a:lnTo>
                    <a:pt x="53773" y="0"/>
                  </a:lnTo>
                  <a:lnTo>
                    <a:pt x="50321" y="2705"/>
                  </a:lnTo>
                  <a:lnTo>
                    <a:pt x="36459" y="39593"/>
                  </a:lnTo>
                  <a:lnTo>
                    <a:pt x="27149" y="79904"/>
                  </a:lnTo>
                  <a:lnTo>
                    <a:pt x="20510" y="123598"/>
                  </a:lnTo>
                  <a:lnTo>
                    <a:pt x="13211" y="166807"/>
                  </a:lnTo>
                  <a:lnTo>
                    <a:pt x="9182" y="208032"/>
                  </a:lnTo>
                  <a:lnTo>
                    <a:pt x="8484" y="248816"/>
                  </a:lnTo>
                  <a:lnTo>
                    <a:pt x="5426" y="295414"/>
                  </a:lnTo>
                  <a:lnTo>
                    <a:pt x="0" y="325628"/>
                  </a:lnTo>
                  <a:lnTo>
                    <a:pt x="614" y="330257"/>
                  </a:lnTo>
                  <a:lnTo>
                    <a:pt x="8190" y="33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4">
            <a:extLst>
              <a:ext uri="{FF2B5EF4-FFF2-40B4-BE49-F238E27FC236}">
                <a16:creationId xmlns:a16="http://schemas.microsoft.com/office/drawing/2014/main" id="{72EDFD69-4D83-142B-2FA9-E5248B7B8651}"/>
              </a:ext>
            </a:extLst>
          </p:cNvPr>
          <p:cNvGrpSpPr/>
          <p:nvPr/>
        </p:nvGrpSpPr>
        <p:grpSpPr>
          <a:xfrm>
            <a:off x="200025" y="3724668"/>
            <a:ext cx="962026" cy="893660"/>
            <a:chOff x="200025" y="3724668"/>
            <a:chExt cx="962026" cy="893660"/>
          </a:xfrm>
        </p:grpSpPr>
        <p:sp>
          <p:nvSpPr>
            <p:cNvPr id="60" name="SMARTInkShape-169">
              <a:extLst>
                <a:ext uri="{FF2B5EF4-FFF2-40B4-BE49-F238E27FC236}">
                  <a16:creationId xmlns:a16="http://schemas.microsoft.com/office/drawing/2014/main" id="{3B5D2276-00FF-C56B-80A2-074FFD6560C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6750" y="4505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0">
              <a:extLst>
                <a:ext uri="{FF2B5EF4-FFF2-40B4-BE49-F238E27FC236}">
                  <a16:creationId xmlns:a16="http://schemas.microsoft.com/office/drawing/2014/main" id="{2DD09BE8-8096-023B-72AF-DB6F5B6F901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34919" y="4278215"/>
              <a:ext cx="141187" cy="331886"/>
            </a:xfrm>
            <a:custGeom>
              <a:avLst/>
              <a:gdLst/>
              <a:ahLst/>
              <a:cxnLst/>
              <a:rect l="0" t="0" r="0" b="0"/>
              <a:pathLst>
                <a:path w="141187" h="331886">
                  <a:moveTo>
                    <a:pt x="103281" y="84235"/>
                  </a:moveTo>
                  <a:lnTo>
                    <a:pt x="103281" y="84235"/>
                  </a:lnTo>
                  <a:lnTo>
                    <a:pt x="136375" y="50083"/>
                  </a:lnTo>
                  <a:lnTo>
                    <a:pt x="139156" y="43303"/>
                  </a:lnTo>
                  <a:lnTo>
                    <a:pt x="141186" y="23941"/>
                  </a:lnTo>
                  <a:lnTo>
                    <a:pt x="138472" y="17574"/>
                  </a:lnTo>
                  <a:lnTo>
                    <a:pt x="136267" y="14394"/>
                  </a:lnTo>
                  <a:lnTo>
                    <a:pt x="130994" y="10861"/>
                  </a:lnTo>
                  <a:lnTo>
                    <a:pt x="101379" y="0"/>
                  </a:lnTo>
                  <a:lnTo>
                    <a:pt x="91500" y="1994"/>
                  </a:lnTo>
                  <a:lnTo>
                    <a:pt x="80053" y="7467"/>
                  </a:lnTo>
                  <a:lnTo>
                    <a:pt x="67910" y="16955"/>
                  </a:lnTo>
                  <a:lnTo>
                    <a:pt x="39369" y="61551"/>
                  </a:lnTo>
                  <a:lnTo>
                    <a:pt x="27900" y="91625"/>
                  </a:lnTo>
                  <a:lnTo>
                    <a:pt x="14543" y="139082"/>
                  </a:lnTo>
                  <a:lnTo>
                    <a:pt x="6066" y="181167"/>
                  </a:lnTo>
                  <a:lnTo>
                    <a:pt x="0" y="228030"/>
                  </a:lnTo>
                  <a:lnTo>
                    <a:pt x="5347" y="273035"/>
                  </a:lnTo>
                  <a:lnTo>
                    <a:pt x="10323" y="309677"/>
                  </a:lnTo>
                  <a:lnTo>
                    <a:pt x="15400" y="322015"/>
                  </a:lnTo>
                  <a:lnTo>
                    <a:pt x="27081" y="331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1">
              <a:extLst>
                <a:ext uri="{FF2B5EF4-FFF2-40B4-BE49-F238E27FC236}">
                  <a16:creationId xmlns:a16="http://schemas.microsoft.com/office/drawing/2014/main" id="{DE772EA4-A7C6-3248-223B-B3D9B1159D0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3900" y="442912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49361" y="31378"/>
                  </a:lnTo>
                  <a:lnTo>
                    <a:pt x="95479" y="1582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2">
              <a:extLst>
                <a:ext uri="{FF2B5EF4-FFF2-40B4-BE49-F238E27FC236}">
                  <a16:creationId xmlns:a16="http://schemas.microsoft.com/office/drawing/2014/main" id="{76135E96-E5C4-E46A-6BF9-AA04EE71CE8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2927" y="4314825"/>
              <a:ext cx="142449" cy="199172"/>
            </a:xfrm>
            <a:custGeom>
              <a:avLst/>
              <a:gdLst/>
              <a:ahLst/>
              <a:cxnLst/>
              <a:rect l="0" t="0" r="0" b="0"/>
              <a:pathLst>
                <a:path w="142449" h="199172">
                  <a:moveTo>
                    <a:pt x="18623" y="0"/>
                  </a:moveTo>
                  <a:lnTo>
                    <a:pt x="18623" y="0"/>
                  </a:lnTo>
                  <a:lnTo>
                    <a:pt x="18623" y="45760"/>
                  </a:lnTo>
                  <a:lnTo>
                    <a:pt x="12077" y="85356"/>
                  </a:lnTo>
                  <a:lnTo>
                    <a:pt x="6864" y="126574"/>
                  </a:lnTo>
                  <a:lnTo>
                    <a:pt x="0" y="173113"/>
                  </a:lnTo>
                  <a:lnTo>
                    <a:pt x="2585" y="180303"/>
                  </a:lnTo>
                  <a:lnTo>
                    <a:pt x="12868" y="193542"/>
                  </a:lnTo>
                  <a:lnTo>
                    <a:pt x="18887" y="197144"/>
                  </a:lnTo>
                  <a:lnTo>
                    <a:pt x="31049" y="199171"/>
                  </a:lnTo>
                  <a:lnTo>
                    <a:pt x="42137" y="198587"/>
                  </a:lnTo>
                  <a:lnTo>
                    <a:pt x="85374" y="183527"/>
                  </a:lnTo>
                  <a:lnTo>
                    <a:pt x="104370" y="178909"/>
                  </a:lnTo>
                  <a:lnTo>
                    <a:pt x="123405" y="173660"/>
                  </a:lnTo>
                  <a:lnTo>
                    <a:pt x="129753" y="172923"/>
                  </a:lnTo>
                  <a:lnTo>
                    <a:pt x="133984" y="171374"/>
                  </a:lnTo>
                  <a:lnTo>
                    <a:pt x="136805" y="169283"/>
                  </a:lnTo>
                  <a:lnTo>
                    <a:pt x="142448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3">
              <a:extLst>
                <a:ext uri="{FF2B5EF4-FFF2-40B4-BE49-F238E27FC236}">
                  <a16:creationId xmlns:a16="http://schemas.microsoft.com/office/drawing/2014/main" id="{EEBADB5A-59C0-4212-1F54-88D812716DE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42975" y="43815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27447" y="15318"/>
                  </a:lnTo>
                  <a:lnTo>
                    <a:pt x="68736" y="49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4">
              <a:extLst>
                <a:ext uri="{FF2B5EF4-FFF2-40B4-BE49-F238E27FC236}">
                  <a16:creationId xmlns:a16="http://schemas.microsoft.com/office/drawing/2014/main" id="{14D24C25-8CA3-92A7-A491-FDAEEA14644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52525" y="4467225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136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5">
              <a:extLst>
                <a:ext uri="{FF2B5EF4-FFF2-40B4-BE49-F238E27FC236}">
                  <a16:creationId xmlns:a16="http://schemas.microsoft.com/office/drawing/2014/main" id="{0FD47865-9696-468B-2B86-14A700FE72A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1132" y="4353365"/>
              <a:ext cx="178944" cy="264963"/>
            </a:xfrm>
            <a:custGeom>
              <a:avLst/>
              <a:gdLst/>
              <a:ahLst/>
              <a:cxnLst/>
              <a:rect l="0" t="0" r="0" b="0"/>
              <a:pathLst>
                <a:path w="178944" h="264963">
                  <a:moveTo>
                    <a:pt x="74168" y="66235"/>
                  </a:moveTo>
                  <a:lnTo>
                    <a:pt x="74168" y="66235"/>
                  </a:lnTo>
                  <a:lnTo>
                    <a:pt x="88357" y="52046"/>
                  </a:lnTo>
                  <a:lnTo>
                    <a:pt x="91058" y="46523"/>
                  </a:lnTo>
                  <a:lnTo>
                    <a:pt x="93092" y="33122"/>
                  </a:lnTo>
                  <a:lnTo>
                    <a:pt x="90340" y="27529"/>
                  </a:lnTo>
                  <a:lnTo>
                    <a:pt x="86647" y="21516"/>
                  </a:lnTo>
                  <a:lnTo>
                    <a:pt x="85006" y="15316"/>
                  </a:lnTo>
                  <a:lnTo>
                    <a:pt x="83510" y="13239"/>
                  </a:lnTo>
                  <a:lnTo>
                    <a:pt x="81454" y="11854"/>
                  </a:lnTo>
                  <a:lnTo>
                    <a:pt x="76348" y="9257"/>
                  </a:lnTo>
                  <a:lnTo>
                    <a:pt x="67523" y="2904"/>
                  </a:lnTo>
                  <a:lnTo>
                    <a:pt x="61337" y="1046"/>
                  </a:lnTo>
                  <a:lnTo>
                    <a:pt x="46848" y="0"/>
                  </a:lnTo>
                  <a:lnTo>
                    <a:pt x="35215" y="5400"/>
                  </a:lnTo>
                  <a:lnTo>
                    <a:pt x="24047" y="14855"/>
                  </a:lnTo>
                  <a:lnTo>
                    <a:pt x="4825" y="44351"/>
                  </a:lnTo>
                  <a:lnTo>
                    <a:pt x="0" y="73274"/>
                  </a:lnTo>
                  <a:lnTo>
                    <a:pt x="3627" y="98542"/>
                  </a:lnTo>
                  <a:lnTo>
                    <a:pt x="11419" y="109874"/>
                  </a:lnTo>
                  <a:lnTo>
                    <a:pt x="33668" y="125773"/>
                  </a:lnTo>
                  <a:lnTo>
                    <a:pt x="38702" y="127094"/>
                  </a:lnTo>
                  <a:lnTo>
                    <a:pt x="43116" y="126916"/>
                  </a:lnTo>
                  <a:lnTo>
                    <a:pt x="47116" y="125740"/>
                  </a:lnTo>
                  <a:lnTo>
                    <a:pt x="54384" y="118787"/>
                  </a:lnTo>
                  <a:lnTo>
                    <a:pt x="88073" y="73464"/>
                  </a:lnTo>
                  <a:lnTo>
                    <a:pt x="92202" y="57511"/>
                  </a:lnTo>
                  <a:lnTo>
                    <a:pt x="93159" y="39589"/>
                  </a:lnTo>
                  <a:lnTo>
                    <a:pt x="93216" y="82491"/>
                  </a:lnTo>
                  <a:lnTo>
                    <a:pt x="93218" y="122794"/>
                  </a:lnTo>
                  <a:lnTo>
                    <a:pt x="93218" y="168880"/>
                  </a:lnTo>
                  <a:lnTo>
                    <a:pt x="86672" y="207592"/>
                  </a:lnTo>
                  <a:lnTo>
                    <a:pt x="84085" y="251478"/>
                  </a:lnTo>
                  <a:lnTo>
                    <a:pt x="83809" y="261880"/>
                  </a:lnTo>
                  <a:lnTo>
                    <a:pt x="84829" y="263340"/>
                  </a:lnTo>
                  <a:lnTo>
                    <a:pt x="86567" y="264313"/>
                  </a:lnTo>
                  <a:lnTo>
                    <a:pt x="88784" y="264962"/>
                  </a:lnTo>
                  <a:lnTo>
                    <a:pt x="91320" y="262220"/>
                  </a:lnTo>
                  <a:lnTo>
                    <a:pt x="115165" y="218677"/>
                  </a:lnTo>
                  <a:lnTo>
                    <a:pt x="155577" y="174382"/>
                  </a:lnTo>
                  <a:lnTo>
                    <a:pt x="178943" y="142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6">
              <a:extLst>
                <a:ext uri="{FF2B5EF4-FFF2-40B4-BE49-F238E27FC236}">
                  <a16:creationId xmlns:a16="http://schemas.microsoft.com/office/drawing/2014/main" id="{4A4F0C56-BFB5-9CC3-6DF4-DC6699E71E1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00025" y="4316149"/>
              <a:ext cx="205436" cy="207751"/>
            </a:xfrm>
            <a:custGeom>
              <a:avLst/>
              <a:gdLst/>
              <a:ahLst/>
              <a:cxnLst/>
              <a:rect l="0" t="0" r="0" b="0"/>
              <a:pathLst>
                <a:path w="205436" h="207751">
                  <a:moveTo>
                    <a:pt x="190500" y="8201"/>
                  </a:moveTo>
                  <a:lnTo>
                    <a:pt x="190500" y="8201"/>
                  </a:lnTo>
                  <a:lnTo>
                    <a:pt x="199633" y="8201"/>
                  </a:lnTo>
                  <a:lnTo>
                    <a:pt x="204965" y="3144"/>
                  </a:lnTo>
                  <a:lnTo>
                    <a:pt x="205435" y="1655"/>
                  </a:lnTo>
                  <a:lnTo>
                    <a:pt x="204690" y="662"/>
                  </a:lnTo>
                  <a:lnTo>
                    <a:pt x="203135" y="0"/>
                  </a:lnTo>
                  <a:lnTo>
                    <a:pt x="201040" y="617"/>
                  </a:lnTo>
                  <a:lnTo>
                    <a:pt x="195890" y="4125"/>
                  </a:lnTo>
                  <a:lnTo>
                    <a:pt x="151201" y="12900"/>
                  </a:lnTo>
                  <a:lnTo>
                    <a:pt x="103998" y="34749"/>
                  </a:lnTo>
                  <a:lnTo>
                    <a:pt x="84319" y="50757"/>
                  </a:lnTo>
                  <a:lnTo>
                    <a:pt x="72373" y="67847"/>
                  </a:lnTo>
                  <a:lnTo>
                    <a:pt x="69208" y="76338"/>
                  </a:lnTo>
                  <a:lnTo>
                    <a:pt x="70480" y="80084"/>
                  </a:lnTo>
                  <a:lnTo>
                    <a:pt x="77538" y="87069"/>
                  </a:lnTo>
                  <a:lnTo>
                    <a:pt x="118553" y="103384"/>
                  </a:lnTo>
                  <a:lnTo>
                    <a:pt x="162093" y="119317"/>
                  </a:lnTo>
                  <a:lnTo>
                    <a:pt x="188392" y="140257"/>
                  </a:lnTo>
                  <a:lnTo>
                    <a:pt x="194855" y="149090"/>
                  </a:lnTo>
                  <a:lnTo>
                    <a:pt x="198493" y="160012"/>
                  </a:lnTo>
                  <a:lnTo>
                    <a:pt x="199004" y="163384"/>
                  </a:lnTo>
                  <a:lnTo>
                    <a:pt x="193927" y="172774"/>
                  </a:lnTo>
                  <a:lnTo>
                    <a:pt x="182498" y="184003"/>
                  </a:lnTo>
                  <a:lnTo>
                    <a:pt x="153322" y="200108"/>
                  </a:lnTo>
                  <a:lnTo>
                    <a:pt x="111660" y="206623"/>
                  </a:lnTo>
                  <a:lnTo>
                    <a:pt x="75418" y="207750"/>
                  </a:lnTo>
                  <a:lnTo>
                    <a:pt x="30302" y="203076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7">
              <a:extLst>
                <a:ext uri="{FF2B5EF4-FFF2-40B4-BE49-F238E27FC236}">
                  <a16:creationId xmlns:a16="http://schemas.microsoft.com/office/drawing/2014/main" id="{DB9F6E96-88A5-EE6B-E082-C17BC9BE35E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5809" y="3992309"/>
              <a:ext cx="180942" cy="204690"/>
            </a:xfrm>
            <a:custGeom>
              <a:avLst/>
              <a:gdLst/>
              <a:ahLst/>
              <a:cxnLst/>
              <a:rect l="0" t="0" r="0" b="0"/>
              <a:pathLst>
                <a:path w="180942" h="204690">
                  <a:moveTo>
                    <a:pt x="9491" y="17716"/>
                  </a:moveTo>
                  <a:lnTo>
                    <a:pt x="9491" y="17716"/>
                  </a:lnTo>
                  <a:lnTo>
                    <a:pt x="9491" y="8584"/>
                  </a:lnTo>
                  <a:lnTo>
                    <a:pt x="4435" y="8308"/>
                  </a:lnTo>
                  <a:lnTo>
                    <a:pt x="2945" y="7210"/>
                  </a:lnTo>
                  <a:lnTo>
                    <a:pt x="358" y="0"/>
                  </a:lnTo>
                  <a:lnTo>
                    <a:pt x="0" y="6984"/>
                  </a:lnTo>
                  <a:lnTo>
                    <a:pt x="5033" y="12890"/>
                  </a:lnTo>
                  <a:lnTo>
                    <a:pt x="14156" y="57065"/>
                  </a:lnTo>
                  <a:lnTo>
                    <a:pt x="18376" y="98889"/>
                  </a:lnTo>
                  <a:lnTo>
                    <a:pt x="23946" y="140642"/>
                  </a:lnTo>
                  <a:lnTo>
                    <a:pt x="28272" y="183274"/>
                  </a:lnTo>
                  <a:lnTo>
                    <a:pt x="28421" y="195720"/>
                  </a:lnTo>
                  <a:lnTo>
                    <a:pt x="29520" y="199886"/>
                  </a:lnTo>
                  <a:lnTo>
                    <a:pt x="31310" y="202662"/>
                  </a:lnTo>
                  <a:lnTo>
                    <a:pt x="33562" y="204514"/>
                  </a:lnTo>
                  <a:lnTo>
                    <a:pt x="36122" y="204689"/>
                  </a:lnTo>
                  <a:lnTo>
                    <a:pt x="41788" y="202062"/>
                  </a:lnTo>
                  <a:lnTo>
                    <a:pt x="87164" y="159054"/>
                  </a:lnTo>
                  <a:lnTo>
                    <a:pt x="133497" y="120321"/>
                  </a:lnTo>
                  <a:lnTo>
                    <a:pt x="147155" y="109885"/>
                  </a:lnTo>
                  <a:lnTo>
                    <a:pt x="180941" y="93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8">
              <a:extLst>
                <a:ext uri="{FF2B5EF4-FFF2-40B4-BE49-F238E27FC236}">
                  <a16:creationId xmlns:a16="http://schemas.microsoft.com/office/drawing/2014/main" id="{E33C8891-4A42-C4F9-25B7-7D2068F5F62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2454" y="3724668"/>
              <a:ext cx="142480" cy="418159"/>
            </a:xfrm>
            <a:custGeom>
              <a:avLst/>
              <a:gdLst/>
              <a:ahLst/>
              <a:cxnLst/>
              <a:rect l="0" t="0" r="0" b="0"/>
              <a:pathLst>
                <a:path w="142480" h="418159">
                  <a:moveTo>
                    <a:pt x="133346" y="9132"/>
                  </a:moveTo>
                  <a:lnTo>
                    <a:pt x="133346" y="9132"/>
                  </a:lnTo>
                  <a:lnTo>
                    <a:pt x="142479" y="0"/>
                  </a:lnTo>
                  <a:lnTo>
                    <a:pt x="135189" y="8347"/>
                  </a:lnTo>
                  <a:lnTo>
                    <a:pt x="111069" y="53799"/>
                  </a:lnTo>
                  <a:lnTo>
                    <a:pt x="92417" y="98544"/>
                  </a:lnTo>
                  <a:lnTo>
                    <a:pt x="74344" y="141329"/>
                  </a:lnTo>
                  <a:lnTo>
                    <a:pt x="59524" y="186900"/>
                  </a:lnTo>
                  <a:lnTo>
                    <a:pt x="40134" y="227574"/>
                  </a:lnTo>
                  <a:lnTo>
                    <a:pt x="29175" y="265061"/>
                  </a:lnTo>
                  <a:lnTo>
                    <a:pt x="19225" y="310740"/>
                  </a:lnTo>
                  <a:lnTo>
                    <a:pt x="9574" y="351086"/>
                  </a:lnTo>
                  <a:lnTo>
                    <a:pt x="1888" y="397589"/>
                  </a:lnTo>
                  <a:lnTo>
                    <a:pt x="45" y="418158"/>
                  </a:lnTo>
                  <a:lnTo>
                    <a:pt x="0" y="405401"/>
                  </a:lnTo>
                  <a:lnTo>
                    <a:pt x="9521" y="390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5">
            <a:extLst>
              <a:ext uri="{FF2B5EF4-FFF2-40B4-BE49-F238E27FC236}">
                <a16:creationId xmlns:a16="http://schemas.microsoft.com/office/drawing/2014/main" id="{55E610AB-4176-7382-6710-9EEA82C6E1F3}"/>
              </a:ext>
            </a:extLst>
          </p:cNvPr>
          <p:cNvGrpSpPr/>
          <p:nvPr/>
        </p:nvGrpSpPr>
        <p:grpSpPr>
          <a:xfrm>
            <a:off x="6058633" y="3300677"/>
            <a:ext cx="646968" cy="966390"/>
            <a:chOff x="6058633" y="3300677"/>
            <a:chExt cx="646968" cy="966390"/>
          </a:xfrm>
        </p:grpSpPr>
        <p:sp>
          <p:nvSpPr>
            <p:cNvPr id="71" name="SMARTInkShape-179">
              <a:extLst>
                <a:ext uri="{FF2B5EF4-FFF2-40B4-BE49-F238E27FC236}">
                  <a16:creationId xmlns:a16="http://schemas.microsoft.com/office/drawing/2014/main" id="{300C4B75-CCDF-6A61-B9E7-6A0DD1D6FC9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91275" y="3300677"/>
              <a:ext cx="133348" cy="433010"/>
            </a:xfrm>
            <a:custGeom>
              <a:avLst/>
              <a:gdLst/>
              <a:ahLst/>
              <a:cxnLst/>
              <a:rect l="0" t="0" r="0" b="0"/>
              <a:pathLst>
                <a:path w="133348" h="433010">
                  <a:moveTo>
                    <a:pt x="123825" y="42598"/>
                  </a:moveTo>
                  <a:lnTo>
                    <a:pt x="123825" y="42598"/>
                  </a:lnTo>
                  <a:lnTo>
                    <a:pt x="128881" y="37541"/>
                  </a:lnTo>
                  <a:lnTo>
                    <a:pt x="131363" y="32237"/>
                  </a:lnTo>
                  <a:lnTo>
                    <a:pt x="133342" y="0"/>
                  </a:lnTo>
                  <a:lnTo>
                    <a:pt x="133347" y="1794"/>
                  </a:lnTo>
                  <a:lnTo>
                    <a:pt x="115036" y="40888"/>
                  </a:lnTo>
                  <a:lnTo>
                    <a:pt x="99197" y="80360"/>
                  </a:lnTo>
                  <a:lnTo>
                    <a:pt x="85877" y="121553"/>
                  </a:lnTo>
                  <a:lnTo>
                    <a:pt x="73056" y="165085"/>
                  </a:lnTo>
                  <a:lnTo>
                    <a:pt x="60331" y="210805"/>
                  </a:lnTo>
                  <a:lnTo>
                    <a:pt x="47626" y="251507"/>
                  </a:lnTo>
                  <a:lnTo>
                    <a:pt x="34925" y="290121"/>
                  </a:lnTo>
                  <a:lnTo>
                    <a:pt x="25400" y="328899"/>
                  </a:lnTo>
                  <a:lnTo>
                    <a:pt x="13758" y="374201"/>
                  </a:lnTo>
                  <a:lnTo>
                    <a:pt x="5026" y="418308"/>
                  </a:lnTo>
                  <a:lnTo>
                    <a:pt x="38" y="433009"/>
                  </a:lnTo>
                  <a:lnTo>
                    <a:pt x="0" y="414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80">
              <a:extLst>
                <a:ext uri="{FF2B5EF4-FFF2-40B4-BE49-F238E27FC236}">
                  <a16:creationId xmlns:a16="http://schemas.microsoft.com/office/drawing/2014/main" id="{C2482DD9-DF5C-6495-F742-DB4BA155876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286500" y="3638561"/>
              <a:ext cx="200026" cy="161028"/>
            </a:xfrm>
            <a:custGeom>
              <a:avLst/>
              <a:gdLst/>
              <a:ahLst/>
              <a:cxnLst/>
              <a:rect l="0" t="0" r="0" b="0"/>
              <a:pathLst>
                <a:path w="200026" h="161028">
                  <a:moveTo>
                    <a:pt x="0" y="38089"/>
                  </a:moveTo>
                  <a:lnTo>
                    <a:pt x="0" y="38089"/>
                  </a:lnTo>
                  <a:lnTo>
                    <a:pt x="0" y="24832"/>
                  </a:lnTo>
                  <a:lnTo>
                    <a:pt x="2822" y="18791"/>
                  </a:lnTo>
                  <a:lnTo>
                    <a:pt x="9132" y="10057"/>
                  </a:lnTo>
                  <a:lnTo>
                    <a:pt x="9525" y="0"/>
                  </a:lnTo>
                  <a:lnTo>
                    <a:pt x="12347" y="40009"/>
                  </a:lnTo>
                  <a:lnTo>
                    <a:pt x="25771" y="85967"/>
                  </a:lnTo>
                  <a:lnTo>
                    <a:pt x="36267" y="133372"/>
                  </a:lnTo>
                  <a:lnTo>
                    <a:pt x="40108" y="146759"/>
                  </a:lnTo>
                  <a:lnTo>
                    <a:pt x="47186" y="161027"/>
                  </a:lnTo>
                  <a:lnTo>
                    <a:pt x="92394" y="125312"/>
                  </a:lnTo>
                  <a:lnTo>
                    <a:pt x="101107" y="117555"/>
                  </a:lnTo>
                  <a:lnTo>
                    <a:pt x="144625" y="95118"/>
                  </a:lnTo>
                  <a:lnTo>
                    <a:pt x="159620" y="88501"/>
                  </a:lnTo>
                  <a:lnTo>
                    <a:pt x="190278" y="85746"/>
                  </a:lnTo>
                  <a:lnTo>
                    <a:pt x="200025" y="85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1">
              <a:extLst>
                <a:ext uri="{FF2B5EF4-FFF2-40B4-BE49-F238E27FC236}">
                  <a16:creationId xmlns:a16="http://schemas.microsoft.com/office/drawing/2014/main" id="{CC21932E-280B-4391-2327-DAD08BDE9D9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58633" y="3947490"/>
              <a:ext cx="237393" cy="160551"/>
            </a:xfrm>
            <a:custGeom>
              <a:avLst/>
              <a:gdLst/>
              <a:ahLst/>
              <a:cxnLst/>
              <a:rect l="0" t="0" r="0" b="0"/>
              <a:pathLst>
                <a:path w="237393" h="160551">
                  <a:moveTo>
                    <a:pt x="113567" y="72060"/>
                  </a:moveTo>
                  <a:lnTo>
                    <a:pt x="113567" y="72060"/>
                  </a:lnTo>
                  <a:lnTo>
                    <a:pt x="121106" y="54160"/>
                  </a:lnTo>
                  <a:lnTo>
                    <a:pt x="123082" y="26207"/>
                  </a:lnTo>
                  <a:lnTo>
                    <a:pt x="128145" y="19903"/>
                  </a:lnTo>
                  <a:lnTo>
                    <a:pt x="128578" y="17180"/>
                  </a:lnTo>
                  <a:lnTo>
                    <a:pt x="127808" y="14307"/>
                  </a:lnTo>
                  <a:lnTo>
                    <a:pt x="126236" y="11333"/>
                  </a:lnTo>
                  <a:lnTo>
                    <a:pt x="124129" y="9350"/>
                  </a:lnTo>
                  <a:lnTo>
                    <a:pt x="118967" y="7147"/>
                  </a:lnTo>
                  <a:lnTo>
                    <a:pt x="107029" y="4675"/>
                  </a:lnTo>
                  <a:lnTo>
                    <a:pt x="100783" y="483"/>
                  </a:lnTo>
                  <a:lnTo>
                    <a:pt x="96578" y="0"/>
                  </a:lnTo>
                  <a:lnTo>
                    <a:pt x="63496" y="9523"/>
                  </a:lnTo>
                  <a:lnTo>
                    <a:pt x="48627" y="20982"/>
                  </a:lnTo>
                  <a:lnTo>
                    <a:pt x="16429" y="63335"/>
                  </a:lnTo>
                  <a:lnTo>
                    <a:pt x="2971" y="95149"/>
                  </a:lnTo>
                  <a:lnTo>
                    <a:pt x="0" y="122364"/>
                  </a:lnTo>
                  <a:lnTo>
                    <a:pt x="5237" y="137103"/>
                  </a:lnTo>
                  <a:lnTo>
                    <a:pt x="20789" y="158756"/>
                  </a:lnTo>
                  <a:lnTo>
                    <a:pt x="26315" y="160550"/>
                  </a:lnTo>
                  <a:lnTo>
                    <a:pt x="40921" y="159719"/>
                  </a:lnTo>
                  <a:lnTo>
                    <a:pt x="52353" y="155822"/>
                  </a:lnTo>
                  <a:lnTo>
                    <a:pt x="56882" y="153302"/>
                  </a:lnTo>
                  <a:lnTo>
                    <a:pt x="68314" y="139641"/>
                  </a:lnTo>
                  <a:lnTo>
                    <a:pt x="89604" y="105144"/>
                  </a:lnTo>
                  <a:lnTo>
                    <a:pt x="94450" y="95231"/>
                  </a:lnTo>
                  <a:lnTo>
                    <a:pt x="109164" y="74442"/>
                  </a:lnTo>
                  <a:lnTo>
                    <a:pt x="110632" y="70473"/>
                  </a:lnTo>
                  <a:lnTo>
                    <a:pt x="112669" y="67827"/>
                  </a:lnTo>
                  <a:lnTo>
                    <a:pt x="117753" y="64886"/>
                  </a:lnTo>
                  <a:lnTo>
                    <a:pt x="119533" y="66219"/>
                  </a:lnTo>
                  <a:lnTo>
                    <a:pt x="121510" y="73345"/>
                  </a:lnTo>
                  <a:lnTo>
                    <a:pt x="119567" y="83567"/>
                  </a:lnTo>
                  <a:lnTo>
                    <a:pt x="116235" y="96224"/>
                  </a:lnTo>
                  <a:lnTo>
                    <a:pt x="115415" y="120142"/>
                  </a:lnTo>
                  <a:lnTo>
                    <a:pt x="121405" y="140047"/>
                  </a:lnTo>
                  <a:lnTo>
                    <a:pt x="126929" y="149196"/>
                  </a:lnTo>
                  <a:lnTo>
                    <a:pt x="130942" y="152059"/>
                  </a:lnTo>
                  <a:lnTo>
                    <a:pt x="141044" y="155240"/>
                  </a:lnTo>
                  <a:lnTo>
                    <a:pt x="158633" y="157031"/>
                  </a:lnTo>
                  <a:lnTo>
                    <a:pt x="177250" y="152505"/>
                  </a:lnTo>
                  <a:lnTo>
                    <a:pt x="237392" y="129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82">
              <a:extLst>
                <a:ext uri="{FF2B5EF4-FFF2-40B4-BE49-F238E27FC236}">
                  <a16:creationId xmlns:a16="http://schemas.microsoft.com/office/drawing/2014/main" id="{E3B5E14A-C6CC-D35C-F220-A8A8D4CA1CC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62700" y="4010025"/>
              <a:ext cx="18543" cy="66676"/>
            </a:xfrm>
            <a:custGeom>
              <a:avLst/>
              <a:gdLst/>
              <a:ahLst/>
              <a:cxnLst/>
              <a:rect l="0" t="0" r="0" b="0"/>
              <a:pathLst>
                <a:path w="18543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56562"/>
                  </a:lnTo>
                  <a:lnTo>
                    <a:pt x="7604" y="53583"/>
                  </a:lnTo>
                  <a:lnTo>
                    <a:pt x="15188" y="48332"/>
                  </a:lnTo>
                  <a:lnTo>
                    <a:pt x="18542" y="39656"/>
                  </a:lnTo>
                  <a:lnTo>
                    <a:pt x="10376" y="1330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3">
              <a:extLst>
                <a:ext uri="{FF2B5EF4-FFF2-40B4-BE49-F238E27FC236}">
                  <a16:creationId xmlns:a16="http://schemas.microsoft.com/office/drawing/2014/main" id="{A3855B1A-DDB7-908A-339D-7241EDF037F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81728" y="3992299"/>
              <a:ext cx="195273" cy="274768"/>
            </a:xfrm>
            <a:custGeom>
              <a:avLst/>
              <a:gdLst/>
              <a:ahLst/>
              <a:cxnLst/>
              <a:rect l="0" t="0" r="0" b="0"/>
              <a:pathLst>
                <a:path w="195273" h="274768">
                  <a:moveTo>
                    <a:pt x="80972" y="8201"/>
                  </a:moveTo>
                  <a:lnTo>
                    <a:pt x="80972" y="8201"/>
                  </a:lnTo>
                  <a:lnTo>
                    <a:pt x="75916" y="3144"/>
                  </a:lnTo>
                  <a:lnTo>
                    <a:pt x="67789" y="662"/>
                  </a:lnTo>
                  <a:lnTo>
                    <a:pt x="62658" y="0"/>
                  </a:lnTo>
                  <a:lnTo>
                    <a:pt x="54135" y="2087"/>
                  </a:lnTo>
                  <a:lnTo>
                    <a:pt x="40565" y="12034"/>
                  </a:lnTo>
                  <a:lnTo>
                    <a:pt x="12934" y="34968"/>
                  </a:lnTo>
                  <a:lnTo>
                    <a:pt x="0" y="69870"/>
                  </a:lnTo>
                  <a:lnTo>
                    <a:pt x="532" y="73656"/>
                  </a:lnTo>
                  <a:lnTo>
                    <a:pt x="8992" y="92392"/>
                  </a:lnTo>
                  <a:lnTo>
                    <a:pt x="20406" y="101358"/>
                  </a:lnTo>
                  <a:lnTo>
                    <a:pt x="27894" y="105231"/>
                  </a:lnTo>
                  <a:lnTo>
                    <a:pt x="41860" y="106712"/>
                  </a:lnTo>
                  <a:lnTo>
                    <a:pt x="48546" y="105625"/>
                  </a:lnTo>
                  <a:lnTo>
                    <a:pt x="61622" y="98773"/>
                  </a:lnTo>
                  <a:lnTo>
                    <a:pt x="92573" y="71085"/>
                  </a:lnTo>
                  <a:lnTo>
                    <a:pt x="122081" y="25934"/>
                  </a:lnTo>
                  <a:lnTo>
                    <a:pt x="131722" y="15101"/>
                  </a:lnTo>
                  <a:lnTo>
                    <a:pt x="133856" y="13860"/>
                  </a:lnTo>
                  <a:lnTo>
                    <a:pt x="135278" y="14090"/>
                  </a:lnTo>
                  <a:lnTo>
                    <a:pt x="136226" y="15302"/>
                  </a:lnTo>
                  <a:lnTo>
                    <a:pt x="127511" y="58852"/>
                  </a:lnTo>
                  <a:lnTo>
                    <a:pt x="121573" y="97645"/>
                  </a:lnTo>
                  <a:lnTo>
                    <a:pt x="119813" y="142653"/>
                  </a:lnTo>
                  <a:lnTo>
                    <a:pt x="119291" y="189502"/>
                  </a:lnTo>
                  <a:lnTo>
                    <a:pt x="119115" y="232515"/>
                  </a:lnTo>
                  <a:lnTo>
                    <a:pt x="109581" y="274767"/>
                  </a:lnTo>
                  <a:lnTo>
                    <a:pt x="109550" y="230060"/>
                  </a:lnTo>
                  <a:lnTo>
                    <a:pt x="110605" y="185297"/>
                  </a:lnTo>
                  <a:lnTo>
                    <a:pt x="120306" y="147700"/>
                  </a:lnTo>
                  <a:lnTo>
                    <a:pt x="140414" y="116124"/>
                  </a:lnTo>
                  <a:lnTo>
                    <a:pt x="152899" y="106262"/>
                  </a:lnTo>
                  <a:lnTo>
                    <a:pt x="195272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4">
              <a:extLst>
                <a:ext uri="{FF2B5EF4-FFF2-40B4-BE49-F238E27FC236}">
                  <a16:creationId xmlns:a16="http://schemas.microsoft.com/office/drawing/2014/main" id="{4FB8854E-6735-35FD-ECCD-C63E02CE5CF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98808" y="3982526"/>
              <a:ext cx="206793" cy="151105"/>
            </a:xfrm>
            <a:custGeom>
              <a:avLst/>
              <a:gdLst/>
              <a:ahLst/>
              <a:cxnLst/>
              <a:rect l="0" t="0" r="0" b="0"/>
              <a:pathLst>
                <a:path w="206793" h="151105">
                  <a:moveTo>
                    <a:pt x="25817" y="75124"/>
                  </a:moveTo>
                  <a:lnTo>
                    <a:pt x="25817" y="75124"/>
                  </a:lnTo>
                  <a:lnTo>
                    <a:pt x="25817" y="84532"/>
                  </a:lnTo>
                  <a:lnTo>
                    <a:pt x="43717" y="92173"/>
                  </a:lnTo>
                  <a:lnTo>
                    <a:pt x="47275" y="92840"/>
                  </a:lnTo>
                  <a:lnTo>
                    <a:pt x="62396" y="88723"/>
                  </a:lnTo>
                  <a:lnTo>
                    <a:pt x="105290" y="67583"/>
                  </a:lnTo>
                  <a:lnTo>
                    <a:pt x="131898" y="44681"/>
                  </a:lnTo>
                  <a:lnTo>
                    <a:pt x="136465" y="34782"/>
                  </a:lnTo>
                  <a:lnTo>
                    <a:pt x="139395" y="11181"/>
                  </a:lnTo>
                  <a:lnTo>
                    <a:pt x="137519" y="7095"/>
                  </a:lnTo>
                  <a:lnTo>
                    <a:pt x="134151" y="4371"/>
                  </a:lnTo>
                  <a:lnTo>
                    <a:pt x="124765" y="1345"/>
                  </a:lnTo>
                  <a:lnTo>
                    <a:pt x="113539" y="0"/>
                  </a:lnTo>
                  <a:lnTo>
                    <a:pt x="72451" y="9427"/>
                  </a:lnTo>
                  <a:lnTo>
                    <a:pt x="56067" y="16292"/>
                  </a:lnTo>
                  <a:lnTo>
                    <a:pt x="23111" y="49045"/>
                  </a:lnTo>
                  <a:lnTo>
                    <a:pt x="6554" y="75864"/>
                  </a:lnTo>
                  <a:lnTo>
                    <a:pt x="0" y="103918"/>
                  </a:lnTo>
                  <a:lnTo>
                    <a:pt x="4112" y="122846"/>
                  </a:lnTo>
                  <a:lnTo>
                    <a:pt x="11938" y="138667"/>
                  </a:lnTo>
                  <a:lnTo>
                    <a:pt x="18942" y="145699"/>
                  </a:lnTo>
                  <a:lnTo>
                    <a:pt x="38950" y="149657"/>
                  </a:lnTo>
                  <a:lnTo>
                    <a:pt x="85337" y="151104"/>
                  </a:lnTo>
                  <a:lnTo>
                    <a:pt x="130238" y="150237"/>
                  </a:lnTo>
                  <a:lnTo>
                    <a:pt x="175952" y="140957"/>
                  </a:lnTo>
                  <a:lnTo>
                    <a:pt x="206792" y="132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185">
            <a:extLst>
              <a:ext uri="{FF2B5EF4-FFF2-40B4-BE49-F238E27FC236}">
                <a16:creationId xmlns:a16="http://schemas.microsoft.com/office/drawing/2014/main" id="{05900C01-4155-F8B1-DC3A-C37A12C8A8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91038" y="3924726"/>
            <a:ext cx="142838" cy="234794"/>
          </a:xfrm>
          <a:custGeom>
            <a:avLst/>
            <a:gdLst/>
            <a:ahLst/>
            <a:cxnLst/>
            <a:rect l="0" t="0" r="0" b="0"/>
            <a:pathLst>
              <a:path w="142838" h="234794">
                <a:moveTo>
                  <a:pt x="19012" y="18624"/>
                </a:moveTo>
                <a:lnTo>
                  <a:pt x="19012" y="18624"/>
                </a:lnTo>
                <a:lnTo>
                  <a:pt x="19012" y="13567"/>
                </a:lnTo>
                <a:lnTo>
                  <a:pt x="20070" y="12078"/>
                </a:lnTo>
                <a:lnTo>
                  <a:pt x="21834" y="11085"/>
                </a:lnTo>
                <a:lnTo>
                  <a:pt x="24068" y="10423"/>
                </a:lnTo>
                <a:lnTo>
                  <a:pt x="25558" y="8923"/>
                </a:lnTo>
                <a:lnTo>
                  <a:pt x="28421" y="0"/>
                </a:lnTo>
                <a:lnTo>
                  <a:pt x="27472" y="45205"/>
                </a:lnTo>
                <a:lnTo>
                  <a:pt x="18174" y="92235"/>
                </a:lnTo>
                <a:lnTo>
                  <a:pt x="9573" y="136620"/>
                </a:lnTo>
                <a:lnTo>
                  <a:pt x="1437" y="184041"/>
                </a:lnTo>
                <a:lnTo>
                  <a:pt x="48" y="231162"/>
                </a:lnTo>
                <a:lnTo>
                  <a:pt x="0" y="234793"/>
                </a:lnTo>
                <a:lnTo>
                  <a:pt x="2801" y="230763"/>
                </a:lnTo>
                <a:lnTo>
                  <a:pt x="24906" y="188629"/>
                </a:lnTo>
                <a:lnTo>
                  <a:pt x="53220" y="146632"/>
                </a:lnTo>
                <a:lnTo>
                  <a:pt x="72775" y="125226"/>
                </a:lnTo>
                <a:lnTo>
                  <a:pt x="106012" y="101613"/>
                </a:lnTo>
                <a:lnTo>
                  <a:pt x="110878" y="100408"/>
                </a:lnTo>
                <a:lnTo>
                  <a:pt x="121931" y="101892"/>
                </a:lnTo>
                <a:lnTo>
                  <a:pt x="126783" y="106944"/>
                </a:lnTo>
                <a:lnTo>
                  <a:pt x="134996" y="123847"/>
                </a:lnTo>
                <a:lnTo>
                  <a:pt x="141805" y="168261"/>
                </a:lnTo>
                <a:lnTo>
                  <a:pt x="142746" y="213598"/>
                </a:lnTo>
                <a:lnTo>
                  <a:pt x="142837" y="2281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27">
            <a:extLst>
              <a:ext uri="{FF2B5EF4-FFF2-40B4-BE49-F238E27FC236}">
                <a16:creationId xmlns:a16="http://schemas.microsoft.com/office/drawing/2014/main" id="{3F2AFA61-E1DB-C566-FC3B-1271895D425E}"/>
              </a:ext>
            </a:extLst>
          </p:cNvPr>
          <p:cNvGrpSpPr/>
          <p:nvPr/>
        </p:nvGrpSpPr>
        <p:grpSpPr>
          <a:xfrm>
            <a:off x="4229100" y="3295661"/>
            <a:ext cx="781051" cy="1371590"/>
            <a:chOff x="4229100" y="3295661"/>
            <a:chExt cx="781051" cy="1371590"/>
          </a:xfrm>
        </p:grpSpPr>
        <p:sp>
          <p:nvSpPr>
            <p:cNvPr id="79" name="SMARTInkShape-186">
              <a:extLst>
                <a:ext uri="{FF2B5EF4-FFF2-40B4-BE49-F238E27FC236}">
                  <a16:creationId xmlns:a16="http://schemas.microsoft.com/office/drawing/2014/main" id="{63725B53-7284-4C57-2DC8-1571E15746D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30139" y="4365171"/>
              <a:ext cx="180012" cy="187780"/>
            </a:xfrm>
            <a:custGeom>
              <a:avLst/>
              <a:gdLst/>
              <a:ahLst/>
              <a:cxnLst/>
              <a:rect l="0" t="0" r="0" b="0"/>
              <a:pathLst>
                <a:path w="180012" h="187780">
                  <a:moveTo>
                    <a:pt x="37136" y="54429"/>
                  </a:moveTo>
                  <a:lnTo>
                    <a:pt x="37136" y="54429"/>
                  </a:lnTo>
                  <a:lnTo>
                    <a:pt x="37136" y="59486"/>
                  </a:lnTo>
                  <a:lnTo>
                    <a:pt x="38194" y="60975"/>
                  </a:lnTo>
                  <a:lnTo>
                    <a:pt x="39958" y="61968"/>
                  </a:lnTo>
                  <a:lnTo>
                    <a:pt x="70250" y="69364"/>
                  </a:lnTo>
                  <a:lnTo>
                    <a:pt x="113652" y="63509"/>
                  </a:lnTo>
                  <a:lnTo>
                    <a:pt x="127940" y="59171"/>
                  </a:lnTo>
                  <a:lnTo>
                    <a:pt x="141346" y="48070"/>
                  </a:lnTo>
                  <a:lnTo>
                    <a:pt x="162143" y="20129"/>
                  </a:lnTo>
                  <a:lnTo>
                    <a:pt x="162807" y="14629"/>
                  </a:lnTo>
                  <a:lnTo>
                    <a:pt x="161133" y="9903"/>
                  </a:lnTo>
                  <a:lnTo>
                    <a:pt x="157901" y="5696"/>
                  </a:lnTo>
                  <a:lnTo>
                    <a:pt x="145844" y="1020"/>
                  </a:lnTo>
                  <a:lnTo>
                    <a:pt x="129900" y="0"/>
                  </a:lnTo>
                  <a:lnTo>
                    <a:pt x="112231" y="3074"/>
                  </a:lnTo>
                  <a:lnTo>
                    <a:pt x="69346" y="27936"/>
                  </a:lnTo>
                  <a:lnTo>
                    <a:pt x="44635" y="49117"/>
                  </a:lnTo>
                  <a:lnTo>
                    <a:pt x="15517" y="95412"/>
                  </a:lnTo>
                  <a:lnTo>
                    <a:pt x="6361" y="111802"/>
                  </a:lnTo>
                  <a:lnTo>
                    <a:pt x="0" y="141058"/>
                  </a:lnTo>
                  <a:lnTo>
                    <a:pt x="2287" y="148670"/>
                  </a:lnTo>
                  <a:lnTo>
                    <a:pt x="12378" y="167236"/>
                  </a:lnTo>
                  <a:lnTo>
                    <a:pt x="26838" y="176180"/>
                  </a:lnTo>
                  <a:lnTo>
                    <a:pt x="55957" y="184342"/>
                  </a:lnTo>
                  <a:lnTo>
                    <a:pt x="99298" y="187100"/>
                  </a:lnTo>
                  <a:lnTo>
                    <a:pt x="180011" y="187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87">
              <a:extLst>
                <a:ext uri="{FF2B5EF4-FFF2-40B4-BE49-F238E27FC236}">
                  <a16:creationId xmlns:a16="http://schemas.microsoft.com/office/drawing/2014/main" id="{3B70CAFB-C1C8-A299-F50D-F6009A82EA1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734654" y="4357923"/>
              <a:ext cx="101399" cy="146382"/>
            </a:xfrm>
            <a:custGeom>
              <a:avLst/>
              <a:gdLst/>
              <a:ahLst/>
              <a:cxnLst/>
              <a:rect l="0" t="0" r="0" b="0"/>
              <a:pathLst>
                <a:path w="101399" h="146382">
                  <a:moveTo>
                    <a:pt x="84996" y="23577"/>
                  </a:moveTo>
                  <a:lnTo>
                    <a:pt x="84996" y="23577"/>
                  </a:lnTo>
                  <a:lnTo>
                    <a:pt x="101398" y="15376"/>
                  </a:lnTo>
                  <a:lnTo>
                    <a:pt x="101223" y="13876"/>
                  </a:lnTo>
                  <a:lnTo>
                    <a:pt x="93336" y="3865"/>
                  </a:lnTo>
                  <a:lnTo>
                    <a:pt x="90557" y="911"/>
                  </a:lnTo>
                  <a:lnTo>
                    <a:pt x="87645" y="0"/>
                  </a:lnTo>
                  <a:lnTo>
                    <a:pt x="84644" y="450"/>
                  </a:lnTo>
                  <a:lnTo>
                    <a:pt x="41292" y="25746"/>
                  </a:lnTo>
                  <a:lnTo>
                    <a:pt x="21717" y="46092"/>
                  </a:lnTo>
                  <a:lnTo>
                    <a:pt x="7568" y="77285"/>
                  </a:lnTo>
                  <a:lnTo>
                    <a:pt x="0" y="119261"/>
                  </a:lnTo>
                  <a:lnTo>
                    <a:pt x="5238" y="129956"/>
                  </a:lnTo>
                  <a:lnTo>
                    <a:pt x="9599" y="135771"/>
                  </a:lnTo>
                  <a:lnTo>
                    <a:pt x="20089" y="142233"/>
                  </a:lnTo>
                  <a:lnTo>
                    <a:pt x="44071" y="146381"/>
                  </a:lnTo>
                  <a:lnTo>
                    <a:pt x="94521" y="137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8">
              <a:extLst>
                <a:ext uri="{FF2B5EF4-FFF2-40B4-BE49-F238E27FC236}">
                  <a16:creationId xmlns:a16="http://schemas.microsoft.com/office/drawing/2014/main" id="{B1614674-A39E-B274-F9D7-1432927A839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05350" y="43053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9">
              <a:extLst>
                <a:ext uri="{FF2B5EF4-FFF2-40B4-BE49-F238E27FC236}">
                  <a16:creationId xmlns:a16="http://schemas.microsoft.com/office/drawing/2014/main" id="{89FD34A7-B4D3-6E22-2159-95207198B15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638675" y="4376012"/>
              <a:ext cx="47626" cy="119789"/>
            </a:xfrm>
            <a:custGeom>
              <a:avLst/>
              <a:gdLst/>
              <a:ahLst/>
              <a:cxnLst/>
              <a:rect l="0" t="0" r="0" b="0"/>
              <a:pathLst>
                <a:path w="47626" h="119789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2344"/>
                  </a:lnTo>
                  <a:lnTo>
                    <a:pt x="28327" y="48678"/>
                  </a:lnTo>
                  <a:lnTo>
                    <a:pt x="15827" y="75050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90">
              <a:extLst>
                <a:ext uri="{FF2B5EF4-FFF2-40B4-BE49-F238E27FC236}">
                  <a16:creationId xmlns:a16="http://schemas.microsoft.com/office/drawing/2014/main" id="{977E36FB-3601-99CF-4029-3021CCC7F40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457700" y="4362450"/>
              <a:ext cx="200026" cy="127874"/>
            </a:xfrm>
            <a:custGeom>
              <a:avLst/>
              <a:gdLst/>
              <a:ahLst/>
              <a:cxnLst/>
              <a:rect l="0" t="0" r="0" b="0"/>
              <a:pathLst>
                <a:path w="200026" h="127874">
                  <a:moveTo>
                    <a:pt x="0" y="57150"/>
                  </a:moveTo>
                  <a:lnTo>
                    <a:pt x="0" y="57150"/>
                  </a:lnTo>
                  <a:lnTo>
                    <a:pt x="0" y="43893"/>
                  </a:lnTo>
                  <a:lnTo>
                    <a:pt x="2117" y="40903"/>
                  </a:lnTo>
                  <a:lnTo>
                    <a:pt x="24890" y="23251"/>
                  </a:lnTo>
                  <a:lnTo>
                    <a:pt x="31522" y="20917"/>
                  </a:lnTo>
                  <a:lnTo>
                    <a:pt x="51321" y="19603"/>
                  </a:lnTo>
                  <a:lnTo>
                    <a:pt x="57497" y="21536"/>
                  </a:lnTo>
                  <a:lnTo>
                    <a:pt x="67182" y="29327"/>
                  </a:lnTo>
                  <a:lnTo>
                    <a:pt x="78584" y="45614"/>
                  </a:lnTo>
                  <a:lnTo>
                    <a:pt x="83609" y="63845"/>
                  </a:lnTo>
                  <a:lnTo>
                    <a:pt x="77338" y="104775"/>
                  </a:lnTo>
                  <a:lnTo>
                    <a:pt x="73884" y="112889"/>
                  </a:lnTo>
                  <a:lnTo>
                    <a:pt x="63043" y="126721"/>
                  </a:lnTo>
                  <a:lnTo>
                    <a:pt x="60020" y="127873"/>
                  </a:lnTo>
                  <a:lnTo>
                    <a:pt x="56947" y="127582"/>
                  </a:lnTo>
                  <a:lnTo>
                    <a:pt x="53840" y="126329"/>
                  </a:lnTo>
                  <a:lnTo>
                    <a:pt x="47565" y="116472"/>
                  </a:lnTo>
                  <a:lnTo>
                    <a:pt x="40904" y="95893"/>
                  </a:lnTo>
                  <a:lnTo>
                    <a:pt x="40405" y="83894"/>
                  </a:lnTo>
                  <a:lnTo>
                    <a:pt x="43711" y="75034"/>
                  </a:lnTo>
                  <a:lnTo>
                    <a:pt x="56578" y="59039"/>
                  </a:lnTo>
                  <a:lnTo>
                    <a:pt x="65010" y="52698"/>
                  </a:lnTo>
                  <a:lnTo>
                    <a:pt x="106301" y="30170"/>
                  </a:lnTo>
                  <a:lnTo>
                    <a:pt x="152601" y="1291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91">
              <a:extLst>
                <a:ext uri="{FF2B5EF4-FFF2-40B4-BE49-F238E27FC236}">
                  <a16:creationId xmlns:a16="http://schemas.microsoft.com/office/drawing/2014/main" id="{7A2E0351-9AFC-C29B-733B-35F4E21CC0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48150" y="4358865"/>
              <a:ext cx="161334" cy="115536"/>
            </a:xfrm>
            <a:custGeom>
              <a:avLst/>
              <a:gdLst/>
              <a:ahLst/>
              <a:cxnLst/>
              <a:rect l="0" t="0" r="0" b="0"/>
              <a:pathLst>
                <a:path w="161334" h="115536">
                  <a:moveTo>
                    <a:pt x="0" y="98835"/>
                  </a:moveTo>
                  <a:lnTo>
                    <a:pt x="0" y="98835"/>
                  </a:lnTo>
                  <a:lnTo>
                    <a:pt x="0" y="88722"/>
                  </a:lnTo>
                  <a:lnTo>
                    <a:pt x="5644" y="78112"/>
                  </a:lnTo>
                  <a:lnTo>
                    <a:pt x="35773" y="33999"/>
                  </a:lnTo>
                  <a:lnTo>
                    <a:pt x="39723" y="27036"/>
                  </a:lnTo>
                  <a:lnTo>
                    <a:pt x="52580" y="16477"/>
                  </a:lnTo>
                  <a:lnTo>
                    <a:pt x="81647" y="1075"/>
                  </a:lnTo>
                  <a:lnTo>
                    <a:pt x="100493" y="0"/>
                  </a:lnTo>
                  <a:lnTo>
                    <a:pt x="136628" y="4171"/>
                  </a:lnTo>
                  <a:lnTo>
                    <a:pt x="144684" y="8432"/>
                  </a:lnTo>
                  <a:lnTo>
                    <a:pt x="155170" y="21837"/>
                  </a:lnTo>
                  <a:lnTo>
                    <a:pt x="159924" y="34158"/>
                  </a:lnTo>
                  <a:lnTo>
                    <a:pt x="161333" y="54624"/>
                  </a:lnTo>
                  <a:lnTo>
                    <a:pt x="156693" y="75740"/>
                  </a:lnTo>
                  <a:lnTo>
                    <a:pt x="148663" y="86101"/>
                  </a:lnTo>
                  <a:lnTo>
                    <a:pt x="126262" y="101376"/>
                  </a:lnTo>
                  <a:lnTo>
                    <a:pt x="93850" y="113527"/>
                  </a:lnTo>
                  <a:lnTo>
                    <a:pt x="68377" y="115535"/>
                  </a:lnTo>
                  <a:lnTo>
                    <a:pt x="47625" y="108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92">
              <a:extLst>
                <a:ext uri="{FF2B5EF4-FFF2-40B4-BE49-F238E27FC236}">
                  <a16:creationId xmlns:a16="http://schemas.microsoft.com/office/drawing/2014/main" id="{CACA39FE-06F1-698B-3892-C06083D46F4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29100" y="4376012"/>
              <a:ext cx="45685" cy="291239"/>
            </a:xfrm>
            <a:custGeom>
              <a:avLst/>
              <a:gdLst/>
              <a:ahLst/>
              <a:cxnLst/>
              <a:rect l="0" t="0" r="0" b="0"/>
              <a:pathLst>
                <a:path w="45685" h="291239">
                  <a:moveTo>
                    <a:pt x="38100" y="5488"/>
                  </a:moveTo>
                  <a:lnTo>
                    <a:pt x="38100" y="5488"/>
                  </a:lnTo>
                  <a:lnTo>
                    <a:pt x="38100" y="431"/>
                  </a:lnTo>
                  <a:lnTo>
                    <a:pt x="39158" y="0"/>
                  </a:lnTo>
                  <a:lnTo>
                    <a:pt x="43156" y="2344"/>
                  </a:lnTo>
                  <a:lnTo>
                    <a:pt x="45639" y="9735"/>
                  </a:lnTo>
                  <a:lnTo>
                    <a:pt x="45684" y="23251"/>
                  </a:lnTo>
                  <a:lnTo>
                    <a:pt x="39759" y="60611"/>
                  </a:lnTo>
                  <a:lnTo>
                    <a:pt x="31301" y="105194"/>
                  </a:lnTo>
                  <a:lnTo>
                    <a:pt x="23150" y="149801"/>
                  </a:lnTo>
                  <a:lnTo>
                    <a:pt x="17037" y="197213"/>
                  </a:lnTo>
                  <a:lnTo>
                    <a:pt x="11750" y="234451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93">
              <a:extLst>
                <a:ext uri="{FF2B5EF4-FFF2-40B4-BE49-F238E27FC236}">
                  <a16:creationId xmlns:a16="http://schemas.microsoft.com/office/drawing/2014/main" id="{C00B0153-B954-5668-C27F-F426B62C85F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75809" y="4019991"/>
              <a:ext cx="129567" cy="123385"/>
            </a:xfrm>
            <a:custGeom>
              <a:avLst/>
              <a:gdLst/>
              <a:ahLst/>
              <a:cxnLst/>
              <a:rect l="0" t="0" r="0" b="0"/>
              <a:pathLst>
                <a:path w="129567" h="123385">
                  <a:moveTo>
                    <a:pt x="62891" y="66234"/>
                  </a:moveTo>
                  <a:lnTo>
                    <a:pt x="62891" y="66234"/>
                  </a:lnTo>
                  <a:lnTo>
                    <a:pt x="62891" y="57102"/>
                  </a:lnTo>
                  <a:lnTo>
                    <a:pt x="67947" y="51769"/>
                  </a:lnTo>
                  <a:lnTo>
                    <a:pt x="73252" y="49221"/>
                  </a:lnTo>
                  <a:lnTo>
                    <a:pt x="100104" y="42163"/>
                  </a:lnTo>
                  <a:lnTo>
                    <a:pt x="112488" y="33937"/>
                  </a:lnTo>
                  <a:lnTo>
                    <a:pt x="116683" y="27891"/>
                  </a:lnTo>
                  <a:lnTo>
                    <a:pt x="119046" y="18537"/>
                  </a:lnTo>
                  <a:lnTo>
                    <a:pt x="119845" y="10951"/>
                  </a:lnTo>
                  <a:lnTo>
                    <a:pt x="109870" y="4580"/>
                  </a:lnTo>
                  <a:lnTo>
                    <a:pt x="98565" y="1047"/>
                  </a:lnTo>
                  <a:lnTo>
                    <a:pt x="88513" y="0"/>
                  </a:lnTo>
                  <a:lnTo>
                    <a:pt x="47802" y="21057"/>
                  </a:lnTo>
                  <a:lnTo>
                    <a:pt x="21771" y="49549"/>
                  </a:lnTo>
                  <a:lnTo>
                    <a:pt x="4729" y="76459"/>
                  </a:lnTo>
                  <a:lnTo>
                    <a:pt x="0" y="95120"/>
                  </a:lnTo>
                  <a:lnTo>
                    <a:pt x="720" y="108353"/>
                  </a:lnTo>
                  <a:lnTo>
                    <a:pt x="2394" y="113363"/>
                  </a:lnTo>
                  <a:lnTo>
                    <a:pt x="5626" y="116703"/>
                  </a:lnTo>
                  <a:lnTo>
                    <a:pt x="14862" y="120415"/>
                  </a:lnTo>
                  <a:lnTo>
                    <a:pt x="54567" y="122993"/>
                  </a:lnTo>
                  <a:lnTo>
                    <a:pt x="100090" y="123332"/>
                  </a:lnTo>
                  <a:lnTo>
                    <a:pt x="129566" y="123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94">
              <a:extLst>
                <a:ext uri="{FF2B5EF4-FFF2-40B4-BE49-F238E27FC236}">
                  <a16:creationId xmlns:a16="http://schemas.microsoft.com/office/drawing/2014/main" id="{FF1542CF-7EE9-AADE-384F-95F52D1403D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24375" y="4059596"/>
              <a:ext cx="237453" cy="102432"/>
            </a:xfrm>
            <a:custGeom>
              <a:avLst/>
              <a:gdLst/>
              <a:ahLst/>
              <a:cxnLst/>
              <a:rect l="0" t="0" r="0" b="0"/>
              <a:pathLst>
                <a:path w="237453" h="102432">
                  <a:moveTo>
                    <a:pt x="0" y="55204"/>
                  </a:moveTo>
                  <a:lnTo>
                    <a:pt x="0" y="55204"/>
                  </a:lnTo>
                  <a:lnTo>
                    <a:pt x="5056" y="55204"/>
                  </a:lnTo>
                  <a:lnTo>
                    <a:pt x="10361" y="52382"/>
                  </a:lnTo>
                  <a:lnTo>
                    <a:pt x="16247" y="46541"/>
                  </a:lnTo>
                  <a:lnTo>
                    <a:pt x="31798" y="24613"/>
                  </a:lnTo>
                  <a:lnTo>
                    <a:pt x="40944" y="20441"/>
                  </a:lnTo>
                  <a:lnTo>
                    <a:pt x="46346" y="19329"/>
                  </a:lnTo>
                  <a:lnTo>
                    <a:pt x="49947" y="17529"/>
                  </a:lnTo>
                  <a:lnTo>
                    <a:pt x="52348" y="15270"/>
                  </a:lnTo>
                  <a:lnTo>
                    <a:pt x="53949" y="12707"/>
                  </a:lnTo>
                  <a:lnTo>
                    <a:pt x="56074" y="10997"/>
                  </a:lnTo>
                  <a:lnTo>
                    <a:pt x="61258" y="9098"/>
                  </a:lnTo>
                  <a:lnTo>
                    <a:pt x="63064" y="11767"/>
                  </a:lnTo>
                  <a:lnTo>
                    <a:pt x="66534" y="48274"/>
                  </a:lnTo>
                  <a:lnTo>
                    <a:pt x="63790" y="54946"/>
                  </a:lnTo>
                  <a:lnTo>
                    <a:pt x="61576" y="58207"/>
                  </a:lnTo>
                  <a:lnTo>
                    <a:pt x="61159" y="61439"/>
                  </a:lnTo>
                  <a:lnTo>
                    <a:pt x="63517" y="67853"/>
                  </a:lnTo>
                  <a:lnTo>
                    <a:pt x="62450" y="79876"/>
                  </a:lnTo>
                  <a:lnTo>
                    <a:pt x="57243" y="102431"/>
                  </a:lnTo>
                  <a:lnTo>
                    <a:pt x="57178" y="97655"/>
                  </a:lnTo>
                  <a:lnTo>
                    <a:pt x="85385" y="50162"/>
                  </a:lnTo>
                  <a:lnTo>
                    <a:pt x="118401" y="13075"/>
                  </a:lnTo>
                  <a:lnTo>
                    <a:pt x="124236" y="10021"/>
                  </a:lnTo>
                  <a:lnTo>
                    <a:pt x="127274" y="9207"/>
                  </a:lnTo>
                  <a:lnTo>
                    <a:pt x="129299" y="9723"/>
                  </a:lnTo>
                  <a:lnTo>
                    <a:pt x="130651" y="11125"/>
                  </a:lnTo>
                  <a:lnTo>
                    <a:pt x="139540" y="38071"/>
                  </a:lnTo>
                  <a:lnTo>
                    <a:pt x="150218" y="83706"/>
                  </a:lnTo>
                  <a:lnTo>
                    <a:pt x="151969" y="99052"/>
                  </a:lnTo>
                  <a:lnTo>
                    <a:pt x="152112" y="99252"/>
                  </a:lnTo>
                  <a:lnTo>
                    <a:pt x="152272" y="96653"/>
                  </a:lnTo>
                  <a:lnTo>
                    <a:pt x="180004" y="54997"/>
                  </a:lnTo>
                  <a:lnTo>
                    <a:pt x="190936" y="30351"/>
                  </a:lnTo>
                  <a:lnTo>
                    <a:pt x="203286" y="14664"/>
                  </a:lnTo>
                  <a:lnTo>
                    <a:pt x="217807" y="4621"/>
                  </a:lnTo>
                  <a:lnTo>
                    <a:pt x="230459" y="0"/>
                  </a:lnTo>
                  <a:lnTo>
                    <a:pt x="233014" y="1468"/>
                  </a:lnTo>
                  <a:lnTo>
                    <a:pt x="234719" y="4563"/>
                  </a:lnTo>
                  <a:lnTo>
                    <a:pt x="237452" y="29797"/>
                  </a:lnTo>
                  <a:lnTo>
                    <a:pt x="236934" y="57751"/>
                  </a:lnTo>
                  <a:lnTo>
                    <a:pt x="228600" y="93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95">
              <a:extLst>
                <a:ext uri="{FF2B5EF4-FFF2-40B4-BE49-F238E27FC236}">
                  <a16:creationId xmlns:a16="http://schemas.microsoft.com/office/drawing/2014/main" id="{7552828B-935A-64E4-2EDB-68791925D1B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21468" y="4058206"/>
              <a:ext cx="81323" cy="116136"/>
            </a:xfrm>
            <a:custGeom>
              <a:avLst/>
              <a:gdLst/>
              <a:ahLst/>
              <a:cxnLst/>
              <a:rect l="0" t="0" r="0" b="0"/>
              <a:pathLst>
                <a:path w="81323" h="116136">
                  <a:moveTo>
                    <a:pt x="26707" y="47069"/>
                  </a:moveTo>
                  <a:lnTo>
                    <a:pt x="26707" y="47069"/>
                  </a:lnTo>
                  <a:lnTo>
                    <a:pt x="26707" y="42012"/>
                  </a:lnTo>
                  <a:lnTo>
                    <a:pt x="29529" y="36708"/>
                  </a:lnTo>
                  <a:lnTo>
                    <a:pt x="33252" y="30822"/>
                  </a:lnTo>
                  <a:lnTo>
                    <a:pt x="36408" y="21559"/>
                  </a:lnTo>
                  <a:lnTo>
                    <a:pt x="40896" y="15270"/>
                  </a:lnTo>
                  <a:lnTo>
                    <a:pt x="41458" y="12111"/>
                  </a:lnTo>
                  <a:lnTo>
                    <a:pt x="40773" y="8947"/>
                  </a:lnTo>
                  <a:lnTo>
                    <a:pt x="37129" y="1321"/>
                  </a:lnTo>
                  <a:lnTo>
                    <a:pt x="33809" y="278"/>
                  </a:lnTo>
                  <a:lnTo>
                    <a:pt x="31440" y="0"/>
                  </a:lnTo>
                  <a:lnTo>
                    <a:pt x="25989" y="2513"/>
                  </a:lnTo>
                  <a:lnTo>
                    <a:pt x="23053" y="4665"/>
                  </a:lnTo>
                  <a:lnTo>
                    <a:pt x="13866" y="17807"/>
                  </a:lnTo>
                  <a:lnTo>
                    <a:pt x="4440" y="40163"/>
                  </a:lnTo>
                  <a:lnTo>
                    <a:pt x="0" y="71951"/>
                  </a:lnTo>
                  <a:lnTo>
                    <a:pt x="3742" y="98068"/>
                  </a:lnTo>
                  <a:lnTo>
                    <a:pt x="11562" y="109599"/>
                  </a:lnTo>
                  <a:lnTo>
                    <a:pt x="16610" y="114156"/>
                  </a:lnTo>
                  <a:lnTo>
                    <a:pt x="23151" y="116135"/>
                  </a:lnTo>
                  <a:lnTo>
                    <a:pt x="38885" y="115512"/>
                  </a:lnTo>
                  <a:lnTo>
                    <a:pt x="53639" y="108885"/>
                  </a:lnTo>
                  <a:lnTo>
                    <a:pt x="60536" y="104155"/>
                  </a:lnTo>
                  <a:lnTo>
                    <a:pt x="71023" y="90432"/>
                  </a:lnTo>
                  <a:lnTo>
                    <a:pt x="78153" y="74808"/>
                  </a:lnTo>
                  <a:lnTo>
                    <a:pt x="81322" y="60809"/>
                  </a:lnTo>
                  <a:lnTo>
                    <a:pt x="79908" y="47531"/>
                  </a:lnTo>
                  <a:lnTo>
                    <a:pt x="78048" y="41027"/>
                  </a:lnTo>
                  <a:lnTo>
                    <a:pt x="70340" y="30978"/>
                  </a:lnTo>
                  <a:lnTo>
                    <a:pt x="61975" y="25101"/>
                  </a:lnTo>
                  <a:lnTo>
                    <a:pt x="55282" y="28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96">
              <a:extLst>
                <a:ext uri="{FF2B5EF4-FFF2-40B4-BE49-F238E27FC236}">
                  <a16:creationId xmlns:a16="http://schemas.microsoft.com/office/drawing/2014/main" id="{2B3FF9DF-2152-2B58-14F4-27C2100294E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62880" y="3648594"/>
              <a:ext cx="190096" cy="184341"/>
            </a:xfrm>
            <a:custGeom>
              <a:avLst/>
              <a:gdLst/>
              <a:ahLst/>
              <a:cxnLst/>
              <a:rect l="0" t="0" r="0" b="0"/>
              <a:pathLst>
                <a:path w="190096" h="184341">
                  <a:moveTo>
                    <a:pt x="37695" y="56631"/>
                  </a:moveTo>
                  <a:lnTo>
                    <a:pt x="37695" y="56631"/>
                  </a:lnTo>
                  <a:lnTo>
                    <a:pt x="37695" y="32951"/>
                  </a:lnTo>
                  <a:lnTo>
                    <a:pt x="36637" y="31319"/>
                  </a:lnTo>
                  <a:lnTo>
                    <a:pt x="34873" y="30231"/>
                  </a:lnTo>
                  <a:lnTo>
                    <a:pt x="32639" y="29507"/>
                  </a:lnTo>
                  <a:lnTo>
                    <a:pt x="31150" y="27965"/>
                  </a:lnTo>
                  <a:lnTo>
                    <a:pt x="28563" y="19982"/>
                  </a:lnTo>
                  <a:lnTo>
                    <a:pt x="28286" y="13904"/>
                  </a:lnTo>
                  <a:lnTo>
                    <a:pt x="25399" y="8361"/>
                  </a:lnTo>
                  <a:lnTo>
                    <a:pt x="19979" y="1235"/>
                  </a:lnTo>
                  <a:lnTo>
                    <a:pt x="20593" y="650"/>
                  </a:lnTo>
                  <a:lnTo>
                    <a:pt x="24096" y="0"/>
                  </a:lnTo>
                  <a:lnTo>
                    <a:pt x="25454" y="1944"/>
                  </a:lnTo>
                  <a:lnTo>
                    <a:pt x="27634" y="23094"/>
                  </a:lnTo>
                  <a:lnTo>
                    <a:pt x="25189" y="48458"/>
                  </a:lnTo>
                  <a:lnTo>
                    <a:pt x="12960" y="95967"/>
                  </a:lnTo>
                  <a:lnTo>
                    <a:pt x="9627" y="140467"/>
                  </a:lnTo>
                  <a:lnTo>
                    <a:pt x="0" y="183107"/>
                  </a:lnTo>
                  <a:lnTo>
                    <a:pt x="924" y="184340"/>
                  </a:lnTo>
                  <a:lnTo>
                    <a:pt x="2598" y="184104"/>
                  </a:lnTo>
                  <a:lnTo>
                    <a:pt x="16924" y="174390"/>
                  </a:lnTo>
                  <a:lnTo>
                    <a:pt x="56289" y="163631"/>
                  </a:lnTo>
                  <a:lnTo>
                    <a:pt x="88186" y="148581"/>
                  </a:lnTo>
                  <a:lnTo>
                    <a:pt x="133322" y="140353"/>
                  </a:lnTo>
                  <a:lnTo>
                    <a:pt x="173127" y="133271"/>
                  </a:lnTo>
                  <a:lnTo>
                    <a:pt x="176668" y="135241"/>
                  </a:lnTo>
                  <a:lnTo>
                    <a:pt x="190095" y="151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97">
              <a:extLst>
                <a:ext uri="{FF2B5EF4-FFF2-40B4-BE49-F238E27FC236}">
                  <a16:creationId xmlns:a16="http://schemas.microsoft.com/office/drawing/2014/main" id="{4B9BC4C5-AC24-D5C7-C2BC-AE0C0A16AB5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48200" y="3295661"/>
              <a:ext cx="291215" cy="495290"/>
            </a:xfrm>
            <a:custGeom>
              <a:avLst/>
              <a:gdLst/>
              <a:ahLst/>
              <a:cxnLst/>
              <a:rect l="0" t="0" r="0" b="0"/>
              <a:pathLst>
                <a:path w="291215" h="495290">
                  <a:moveTo>
                    <a:pt x="266700" y="28564"/>
                  </a:moveTo>
                  <a:lnTo>
                    <a:pt x="266700" y="28564"/>
                  </a:lnTo>
                  <a:lnTo>
                    <a:pt x="271756" y="28564"/>
                  </a:lnTo>
                  <a:lnTo>
                    <a:pt x="273245" y="27506"/>
                  </a:lnTo>
                  <a:lnTo>
                    <a:pt x="274239" y="25742"/>
                  </a:lnTo>
                  <a:lnTo>
                    <a:pt x="275832" y="20363"/>
                  </a:lnTo>
                  <a:lnTo>
                    <a:pt x="285348" y="9940"/>
                  </a:lnTo>
                  <a:lnTo>
                    <a:pt x="285631" y="4584"/>
                  </a:lnTo>
                  <a:lnTo>
                    <a:pt x="286729" y="3052"/>
                  </a:lnTo>
                  <a:lnTo>
                    <a:pt x="288520" y="2031"/>
                  </a:lnTo>
                  <a:lnTo>
                    <a:pt x="290772" y="1351"/>
                  </a:lnTo>
                  <a:lnTo>
                    <a:pt x="291214" y="897"/>
                  </a:lnTo>
                  <a:lnTo>
                    <a:pt x="290451" y="594"/>
                  </a:lnTo>
                  <a:lnTo>
                    <a:pt x="280775" y="0"/>
                  </a:lnTo>
                  <a:lnTo>
                    <a:pt x="275425" y="2816"/>
                  </a:lnTo>
                  <a:lnTo>
                    <a:pt x="263366" y="13248"/>
                  </a:lnTo>
                  <a:lnTo>
                    <a:pt x="227757" y="60231"/>
                  </a:lnTo>
                  <a:lnTo>
                    <a:pt x="202226" y="105171"/>
                  </a:lnTo>
                  <a:lnTo>
                    <a:pt x="175647" y="145767"/>
                  </a:lnTo>
                  <a:lnTo>
                    <a:pt x="154523" y="189181"/>
                  </a:lnTo>
                  <a:lnTo>
                    <a:pt x="131026" y="234877"/>
                  </a:lnTo>
                  <a:lnTo>
                    <a:pt x="112273" y="275575"/>
                  </a:lnTo>
                  <a:lnTo>
                    <a:pt x="88499" y="314188"/>
                  </a:lnTo>
                  <a:lnTo>
                    <a:pt x="67458" y="359100"/>
                  </a:lnTo>
                  <a:lnTo>
                    <a:pt x="44357" y="399861"/>
                  </a:lnTo>
                  <a:lnTo>
                    <a:pt x="22053" y="444646"/>
                  </a:lnTo>
                  <a:lnTo>
                    <a:pt x="14586" y="464824"/>
                  </a:lnTo>
                  <a:lnTo>
                    <a:pt x="1178" y="485271"/>
                  </a:lnTo>
                  <a:lnTo>
                    <a:pt x="0" y="495289"/>
                  </a:lnTo>
                  <a:lnTo>
                    <a:pt x="8201" y="487088"/>
                  </a:lnTo>
                  <a:lnTo>
                    <a:pt x="9525" y="476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228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or estimated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4"/>
                <a:stretch>
                  <a:fillRect l="-1481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MARTInkShape-Group28">
            <a:extLst>
              <a:ext uri="{FF2B5EF4-FFF2-40B4-BE49-F238E27FC236}">
                <a16:creationId xmlns:a16="http://schemas.microsoft.com/office/drawing/2014/main" id="{748FCCC4-CE96-09AA-D413-B6A95FB805C2}"/>
              </a:ext>
            </a:extLst>
          </p:cNvPr>
          <p:cNvGrpSpPr/>
          <p:nvPr/>
        </p:nvGrpSpPr>
        <p:grpSpPr>
          <a:xfrm>
            <a:off x="4572131" y="3296193"/>
            <a:ext cx="380836" cy="481593"/>
            <a:chOff x="4572131" y="3296193"/>
            <a:chExt cx="380836" cy="481593"/>
          </a:xfrm>
        </p:grpSpPr>
        <p:sp>
          <p:nvSpPr>
            <p:cNvPr id="4" name="SMARTInkShape-198">
              <a:extLst>
                <a:ext uri="{FF2B5EF4-FFF2-40B4-BE49-F238E27FC236}">
                  <a16:creationId xmlns:a16="http://schemas.microsoft.com/office/drawing/2014/main" id="{A5E52DD1-C296-7F66-C5AB-05B17459B9B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72131" y="3571885"/>
              <a:ext cx="171320" cy="205901"/>
            </a:xfrm>
            <a:custGeom>
              <a:avLst/>
              <a:gdLst/>
              <a:ahLst/>
              <a:cxnLst/>
              <a:rect l="0" t="0" r="0" b="0"/>
              <a:pathLst>
                <a:path w="171320" h="205901">
                  <a:moveTo>
                    <a:pt x="37969" y="9515"/>
                  </a:moveTo>
                  <a:lnTo>
                    <a:pt x="37969" y="9515"/>
                  </a:lnTo>
                  <a:lnTo>
                    <a:pt x="37969" y="1314"/>
                  </a:lnTo>
                  <a:lnTo>
                    <a:pt x="39027" y="873"/>
                  </a:lnTo>
                  <a:lnTo>
                    <a:pt x="47378" y="0"/>
                  </a:lnTo>
                  <a:lnTo>
                    <a:pt x="42404" y="5050"/>
                  </a:lnTo>
                  <a:lnTo>
                    <a:pt x="39940" y="13175"/>
                  </a:lnTo>
                  <a:lnTo>
                    <a:pt x="30624" y="50410"/>
                  </a:lnTo>
                  <a:lnTo>
                    <a:pt x="18723" y="96419"/>
                  </a:lnTo>
                  <a:lnTo>
                    <a:pt x="9563" y="138199"/>
                  </a:lnTo>
                  <a:lnTo>
                    <a:pt x="860" y="183312"/>
                  </a:lnTo>
                  <a:lnTo>
                    <a:pt x="0" y="205668"/>
                  </a:lnTo>
                  <a:lnTo>
                    <a:pt x="2073" y="205900"/>
                  </a:lnTo>
                  <a:lnTo>
                    <a:pt x="10021" y="203336"/>
                  </a:lnTo>
                  <a:lnTo>
                    <a:pt x="39975" y="187579"/>
                  </a:lnTo>
                  <a:lnTo>
                    <a:pt x="80802" y="176779"/>
                  </a:lnTo>
                  <a:lnTo>
                    <a:pt x="124318" y="161782"/>
                  </a:lnTo>
                  <a:lnTo>
                    <a:pt x="160177" y="153214"/>
                  </a:lnTo>
                  <a:lnTo>
                    <a:pt x="171319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9">
              <a:extLst>
                <a:ext uri="{FF2B5EF4-FFF2-40B4-BE49-F238E27FC236}">
                  <a16:creationId xmlns:a16="http://schemas.microsoft.com/office/drawing/2014/main" id="{605E9FBF-F16B-1E06-976A-E85798EA3A1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48200" y="3296193"/>
              <a:ext cx="304767" cy="428083"/>
            </a:xfrm>
            <a:custGeom>
              <a:avLst/>
              <a:gdLst/>
              <a:ahLst/>
              <a:cxnLst/>
              <a:rect l="0" t="0" r="0" b="0"/>
              <a:pathLst>
                <a:path w="304767" h="428083">
                  <a:moveTo>
                    <a:pt x="295275" y="28032"/>
                  </a:moveTo>
                  <a:lnTo>
                    <a:pt x="295275" y="28032"/>
                  </a:lnTo>
                  <a:lnTo>
                    <a:pt x="300331" y="28032"/>
                  </a:lnTo>
                  <a:lnTo>
                    <a:pt x="301820" y="26974"/>
                  </a:lnTo>
                  <a:lnTo>
                    <a:pt x="302814" y="25210"/>
                  </a:lnTo>
                  <a:lnTo>
                    <a:pt x="304407" y="14775"/>
                  </a:lnTo>
                  <a:lnTo>
                    <a:pt x="304766" y="1289"/>
                  </a:lnTo>
                  <a:lnTo>
                    <a:pt x="303719" y="679"/>
                  </a:lnTo>
                  <a:lnTo>
                    <a:pt x="299732" y="0"/>
                  </a:lnTo>
                  <a:lnTo>
                    <a:pt x="286483" y="14787"/>
                  </a:lnTo>
                  <a:lnTo>
                    <a:pt x="256497" y="60263"/>
                  </a:lnTo>
                  <a:lnTo>
                    <a:pt x="229093" y="98565"/>
                  </a:lnTo>
                  <a:lnTo>
                    <a:pt x="203297" y="141213"/>
                  </a:lnTo>
                  <a:lnTo>
                    <a:pt x="168641" y="185093"/>
                  </a:lnTo>
                  <a:lnTo>
                    <a:pt x="131060" y="230396"/>
                  </a:lnTo>
                  <a:lnTo>
                    <a:pt x="98542" y="275990"/>
                  </a:lnTo>
                  <a:lnTo>
                    <a:pt x="60335" y="319601"/>
                  </a:lnTo>
                  <a:lnTo>
                    <a:pt x="37044" y="345427"/>
                  </a:lnTo>
                  <a:lnTo>
                    <a:pt x="24603" y="370911"/>
                  </a:lnTo>
                  <a:lnTo>
                    <a:pt x="13992" y="387154"/>
                  </a:lnTo>
                  <a:lnTo>
                    <a:pt x="10452" y="395075"/>
                  </a:lnTo>
                  <a:lnTo>
                    <a:pt x="3567" y="405485"/>
                  </a:lnTo>
                  <a:lnTo>
                    <a:pt x="139" y="417985"/>
                  </a:lnTo>
                  <a:lnTo>
                    <a:pt x="0" y="42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9">
            <a:extLst>
              <a:ext uri="{FF2B5EF4-FFF2-40B4-BE49-F238E27FC236}">
                <a16:creationId xmlns:a16="http://schemas.microsoft.com/office/drawing/2014/main" id="{690236A1-D885-4B21-0E8E-2021C5983098}"/>
              </a:ext>
            </a:extLst>
          </p:cNvPr>
          <p:cNvGrpSpPr/>
          <p:nvPr/>
        </p:nvGrpSpPr>
        <p:grpSpPr>
          <a:xfrm>
            <a:off x="3943350" y="3926249"/>
            <a:ext cx="904876" cy="626702"/>
            <a:chOff x="3943350" y="3926249"/>
            <a:chExt cx="904876" cy="626702"/>
          </a:xfrm>
        </p:grpSpPr>
        <p:sp>
          <p:nvSpPr>
            <p:cNvPr id="7" name="SMARTInkShape-200">
              <a:extLst>
                <a:ext uri="{FF2B5EF4-FFF2-40B4-BE49-F238E27FC236}">
                  <a16:creationId xmlns:a16="http://schemas.microsoft.com/office/drawing/2014/main" id="{51B13885-72C3-048B-028B-FF42CD3EA32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53477" y="4403754"/>
              <a:ext cx="194749" cy="149197"/>
            </a:xfrm>
            <a:custGeom>
              <a:avLst/>
              <a:gdLst/>
              <a:ahLst/>
              <a:cxnLst/>
              <a:rect l="0" t="0" r="0" b="0"/>
              <a:pathLst>
                <a:path w="194749" h="149197">
                  <a:moveTo>
                    <a:pt x="32823" y="53946"/>
                  </a:moveTo>
                  <a:lnTo>
                    <a:pt x="32823" y="53946"/>
                  </a:lnTo>
                  <a:lnTo>
                    <a:pt x="37879" y="59003"/>
                  </a:lnTo>
                  <a:lnTo>
                    <a:pt x="43184" y="61485"/>
                  </a:lnTo>
                  <a:lnTo>
                    <a:pt x="64621" y="63354"/>
                  </a:lnTo>
                  <a:lnTo>
                    <a:pt x="108535" y="47218"/>
                  </a:lnTo>
                  <a:lnTo>
                    <a:pt x="130348" y="31671"/>
                  </a:lnTo>
                  <a:lnTo>
                    <a:pt x="134376" y="25349"/>
                  </a:lnTo>
                  <a:lnTo>
                    <a:pt x="135450" y="22181"/>
                  </a:lnTo>
                  <a:lnTo>
                    <a:pt x="133821" y="13017"/>
                  </a:lnTo>
                  <a:lnTo>
                    <a:pt x="131905" y="7610"/>
                  </a:lnTo>
                  <a:lnTo>
                    <a:pt x="127453" y="4005"/>
                  </a:lnTo>
                  <a:lnTo>
                    <a:pt x="114039" y="0"/>
                  </a:lnTo>
                  <a:lnTo>
                    <a:pt x="94672" y="3864"/>
                  </a:lnTo>
                  <a:lnTo>
                    <a:pt x="52801" y="23592"/>
                  </a:lnTo>
                  <a:lnTo>
                    <a:pt x="16263" y="52217"/>
                  </a:lnTo>
                  <a:lnTo>
                    <a:pt x="9588" y="61292"/>
                  </a:lnTo>
                  <a:lnTo>
                    <a:pt x="246" y="80797"/>
                  </a:lnTo>
                  <a:lnTo>
                    <a:pt x="0" y="92691"/>
                  </a:lnTo>
                  <a:lnTo>
                    <a:pt x="1416" y="98826"/>
                  </a:lnTo>
                  <a:lnTo>
                    <a:pt x="8634" y="108465"/>
                  </a:lnTo>
                  <a:lnTo>
                    <a:pt x="13522" y="112517"/>
                  </a:lnTo>
                  <a:lnTo>
                    <a:pt x="30242" y="117019"/>
                  </a:lnTo>
                  <a:lnTo>
                    <a:pt x="75470" y="124966"/>
                  </a:lnTo>
                  <a:lnTo>
                    <a:pt x="119878" y="132286"/>
                  </a:lnTo>
                  <a:lnTo>
                    <a:pt x="159802" y="139756"/>
                  </a:lnTo>
                  <a:lnTo>
                    <a:pt x="194748" y="14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1">
              <a:extLst>
                <a:ext uri="{FF2B5EF4-FFF2-40B4-BE49-F238E27FC236}">
                  <a16:creationId xmlns:a16="http://schemas.microsoft.com/office/drawing/2014/main" id="{715B6A38-FFB3-5177-6E48-BE65434DF30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536320" y="4411399"/>
              <a:ext cx="92831" cy="131282"/>
            </a:xfrm>
            <a:custGeom>
              <a:avLst/>
              <a:gdLst/>
              <a:ahLst/>
              <a:cxnLst/>
              <a:rect l="0" t="0" r="0" b="0"/>
              <a:pathLst>
                <a:path w="92831" h="131282">
                  <a:moveTo>
                    <a:pt x="83305" y="8201"/>
                  </a:moveTo>
                  <a:lnTo>
                    <a:pt x="83305" y="8201"/>
                  </a:lnTo>
                  <a:lnTo>
                    <a:pt x="88361" y="8201"/>
                  </a:lnTo>
                  <a:lnTo>
                    <a:pt x="88793" y="7143"/>
                  </a:lnTo>
                  <a:lnTo>
                    <a:pt x="86449" y="3144"/>
                  </a:lnTo>
                  <a:lnTo>
                    <a:pt x="84343" y="1655"/>
                  </a:lnTo>
                  <a:lnTo>
                    <a:pt x="79180" y="0"/>
                  </a:lnTo>
                  <a:lnTo>
                    <a:pt x="65267" y="4125"/>
                  </a:lnTo>
                  <a:lnTo>
                    <a:pt x="47739" y="12050"/>
                  </a:lnTo>
                  <a:lnTo>
                    <a:pt x="29140" y="31214"/>
                  </a:lnTo>
                  <a:lnTo>
                    <a:pt x="11497" y="71621"/>
                  </a:lnTo>
                  <a:lnTo>
                    <a:pt x="642" y="102181"/>
                  </a:lnTo>
                  <a:lnTo>
                    <a:pt x="0" y="114528"/>
                  </a:lnTo>
                  <a:lnTo>
                    <a:pt x="3242" y="123543"/>
                  </a:lnTo>
                  <a:lnTo>
                    <a:pt x="6646" y="126371"/>
                  </a:lnTo>
                  <a:lnTo>
                    <a:pt x="16073" y="129513"/>
                  </a:lnTo>
                  <a:lnTo>
                    <a:pt x="33281" y="131281"/>
                  </a:lnTo>
                  <a:lnTo>
                    <a:pt x="9283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2">
              <a:extLst>
                <a:ext uri="{FF2B5EF4-FFF2-40B4-BE49-F238E27FC236}">
                  <a16:creationId xmlns:a16="http://schemas.microsoft.com/office/drawing/2014/main" id="{09A78147-7988-DF55-3E2E-0D4090987A8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97124" y="4352925"/>
              <a:ext cx="17727" cy="38101"/>
            </a:xfrm>
            <a:custGeom>
              <a:avLst/>
              <a:gdLst/>
              <a:ahLst/>
              <a:cxnLst/>
              <a:rect l="0" t="0" r="0" b="0"/>
              <a:pathLst>
                <a:path w="1772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5" y="33043"/>
                  </a:lnTo>
                  <a:lnTo>
                    <a:pt x="662" y="27739"/>
                  </a:lnTo>
                  <a:lnTo>
                    <a:pt x="0" y="24843"/>
                  </a:lnTo>
                  <a:lnTo>
                    <a:pt x="617" y="21853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3">
              <a:extLst>
                <a:ext uri="{FF2B5EF4-FFF2-40B4-BE49-F238E27FC236}">
                  <a16:creationId xmlns:a16="http://schemas.microsoft.com/office/drawing/2014/main" id="{5929C513-EB20-0EEC-5612-FFD68C36EB8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419600" y="4419992"/>
              <a:ext cx="28183" cy="113909"/>
            </a:xfrm>
            <a:custGeom>
              <a:avLst/>
              <a:gdLst/>
              <a:ahLst/>
              <a:cxnLst/>
              <a:rect l="0" t="0" r="0" b="0"/>
              <a:pathLst>
                <a:path w="28183" h="113909">
                  <a:moveTo>
                    <a:pt x="19050" y="9133"/>
                  </a:moveTo>
                  <a:lnTo>
                    <a:pt x="19050" y="9133"/>
                  </a:lnTo>
                  <a:lnTo>
                    <a:pt x="28182" y="0"/>
                  </a:lnTo>
                  <a:lnTo>
                    <a:pt x="13363" y="47313"/>
                  </a:lnTo>
                  <a:lnTo>
                    <a:pt x="3316" y="93724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4">
              <a:extLst>
                <a:ext uri="{FF2B5EF4-FFF2-40B4-BE49-F238E27FC236}">
                  <a16:creationId xmlns:a16="http://schemas.microsoft.com/office/drawing/2014/main" id="{A889672C-09D3-93EF-5B24-BFC487D3903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171950" y="4402496"/>
              <a:ext cx="247651" cy="111541"/>
            </a:xfrm>
            <a:custGeom>
              <a:avLst/>
              <a:gdLst/>
              <a:ahLst/>
              <a:cxnLst/>
              <a:rect l="0" t="0" r="0" b="0"/>
              <a:pathLst>
                <a:path w="247651" h="111541">
                  <a:moveTo>
                    <a:pt x="0" y="64729"/>
                  </a:moveTo>
                  <a:lnTo>
                    <a:pt x="0" y="64729"/>
                  </a:lnTo>
                  <a:lnTo>
                    <a:pt x="5056" y="59672"/>
                  </a:lnTo>
                  <a:lnTo>
                    <a:pt x="17305" y="35391"/>
                  </a:lnTo>
                  <a:lnTo>
                    <a:pt x="33114" y="21935"/>
                  </a:lnTo>
                  <a:lnTo>
                    <a:pt x="64482" y="2432"/>
                  </a:lnTo>
                  <a:lnTo>
                    <a:pt x="79458" y="0"/>
                  </a:lnTo>
                  <a:lnTo>
                    <a:pt x="85781" y="1468"/>
                  </a:lnTo>
                  <a:lnTo>
                    <a:pt x="95627" y="8743"/>
                  </a:lnTo>
                  <a:lnTo>
                    <a:pt x="107121" y="24740"/>
                  </a:lnTo>
                  <a:lnTo>
                    <a:pt x="117230" y="47941"/>
                  </a:lnTo>
                  <a:lnTo>
                    <a:pt x="118071" y="60090"/>
                  </a:lnTo>
                  <a:lnTo>
                    <a:pt x="109464" y="103084"/>
                  </a:lnTo>
                  <a:lnTo>
                    <a:pt x="105785" y="106175"/>
                  </a:lnTo>
                  <a:lnTo>
                    <a:pt x="88785" y="111540"/>
                  </a:lnTo>
                  <a:lnTo>
                    <a:pt x="87085" y="103525"/>
                  </a:lnTo>
                  <a:lnTo>
                    <a:pt x="87388" y="90439"/>
                  </a:lnTo>
                  <a:lnTo>
                    <a:pt x="91050" y="77567"/>
                  </a:lnTo>
                  <a:lnTo>
                    <a:pt x="104119" y="58420"/>
                  </a:lnTo>
                  <a:lnTo>
                    <a:pt x="141221" y="29457"/>
                  </a:lnTo>
                  <a:lnTo>
                    <a:pt x="155899" y="22594"/>
                  </a:lnTo>
                  <a:lnTo>
                    <a:pt x="200485" y="12771"/>
                  </a:lnTo>
                  <a:lnTo>
                    <a:pt x="247650" y="7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5">
              <a:extLst>
                <a:ext uri="{FF2B5EF4-FFF2-40B4-BE49-F238E27FC236}">
                  <a16:creationId xmlns:a16="http://schemas.microsoft.com/office/drawing/2014/main" id="{C442E1E9-0FCA-CA0B-3804-557BEE2F3CB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93835" y="4016528"/>
              <a:ext cx="121041" cy="164948"/>
            </a:xfrm>
            <a:custGeom>
              <a:avLst/>
              <a:gdLst/>
              <a:ahLst/>
              <a:cxnLst/>
              <a:rect l="0" t="0" r="0" b="0"/>
              <a:pathLst>
                <a:path w="121041" h="164948">
                  <a:moveTo>
                    <a:pt x="25790" y="69697"/>
                  </a:moveTo>
                  <a:lnTo>
                    <a:pt x="25790" y="69697"/>
                  </a:lnTo>
                  <a:lnTo>
                    <a:pt x="39047" y="69697"/>
                  </a:lnTo>
                  <a:lnTo>
                    <a:pt x="53236" y="64640"/>
                  </a:lnTo>
                  <a:lnTo>
                    <a:pt x="97670" y="34049"/>
                  </a:lnTo>
                  <a:lnTo>
                    <a:pt x="105362" y="21751"/>
                  </a:lnTo>
                  <a:lnTo>
                    <a:pt x="110300" y="1665"/>
                  </a:lnTo>
                  <a:lnTo>
                    <a:pt x="107530" y="0"/>
                  </a:lnTo>
                  <a:lnTo>
                    <a:pt x="95986" y="974"/>
                  </a:lnTo>
                  <a:lnTo>
                    <a:pt x="71636" y="12528"/>
                  </a:lnTo>
                  <a:lnTo>
                    <a:pt x="36022" y="43000"/>
                  </a:lnTo>
                  <a:lnTo>
                    <a:pt x="5957" y="78881"/>
                  </a:lnTo>
                  <a:lnTo>
                    <a:pt x="1101" y="92829"/>
                  </a:lnTo>
                  <a:lnTo>
                    <a:pt x="0" y="107495"/>
                  </a:lnTo>
                  <a:lnTo>
                    <a:pt x="3038" y="117540"/>
                  </a:lnTo>
                  <a:lnTo>
                    <a:pt x="5331" y="120643"/>
                  </a:lnTo>
                  <a:lnTo>
                    <a:pt x="10699" y="124089"/>
                  </a:lnTo>
                  <a:lnTo>
                    <a:pt x="37979" y="132849"/>
                  </a:lnTo>
                  <a:lnTo>
                    <a:pt x="64679" y="137444"/>
                  </a:lnTo>
                  <a:lnTo>
                    <a:pt x="121040" y="164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6">
              <a:extLst>
                <a:ext uri="{FF2B5EF4-FFF2-40B4-BE49-F238E27FC236}">
                  <a16:creationId xmlns:a16="http://schemas.microsoft.com/office/drawing/2014/main" id="{075A0A0D-CC2D-01CA-9C4B-65D740EB9C2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86250" y="4039556"/>
              <a:ext cx="260990" cy="110527"/>
            </a:xfrm>
            <a:custGeom>
              <a:avLst/>
              <a:gdLst/>
              <a:ahLst/>
              <a:cxnLst/>
              <a:rect l="0" t="0" r="0" b="0"/>
              <a:pathLst>
                <a:path w="260990" h="110527">
                  <a:moveTo>
                    <a:pt x="0" y="56194"/>
                  </a:moveTo>
                  <a:lnTo>
                    <a:pt x="0" y="56194"/>
                  </a:lnTo>
                  <a:lnTo>
                    <a:pt x="13257" y="34735"/>
                  </a:lnTo>
                  <a:lnTo>
                    <a:pt x="41504" y="6301"/>
                  </a:lnTo>
                  <a:lnTo>
                    <a:pt x="49490" y="2269"/>
                  </a:lnTo>
                  <a:lnTo>
                    <a:pt x="59937" y="0"/>
                  </a:lnTo>
                  <a:lnTo>
                    <a:pt x="63241" y="1798"/>
                  </a:lnTo>
                  <a:lnTo>
                    <a:pt x="69735" y="9440"/>
                  </a:lnTo>
                  <a:lnTo>
                    <a:pt x="73326" y="19892"/>
                  </a:lnTo>
                  <a:lnTo>
                    <a:pt x="75948" y="66713"/>
                  </a:lnTo>
                  <a:lnTo>
                    <a:pt x="75030" y="83094"/>
                  </a:lnTo>
                  <a:lnTo>
                    <a:pt x="67548" y="107347"/>
                  </a:lnTo>
                  <a:lnTo>
                    <a:pt x="67257" y="107230"/>
                  </a:lnTo>
                  <a:lnTo>
                    <a:pt x="67063" y="106093"/>
                  </a:lnTo>
                  <a:lnTo>
                    <a:pt x="69670" y="102007"/>
                  </a:lnTo>
                  <a:lnTo>
                    <a:pt x="105689" y="55899"/>
                  </a:lnTo>
                  <a:lnTo>
                    <a:pt x="135417" y="28429"/>
                  </a:lnTo>
                  <a:lnTo>
                    <a:pt x="141078" y="24984"/>
                  </a:lnTo>
                  <a:lnTo>
                    <a:pt x="145910" y="24804"/>
                  </a:lnTo>
                  <a:lnTo>
                    <a:pt x="150190" y="26801"/>
                  </a:lnTo>
                  <a:lnTo>
                    <a:pt x="154102" y="30248"/>
                  </a:lnTo>
                  <a:lnTo>
                    <a:pt x="158448" y="39724"/>
                  </a:lnTo>
                  <a:lnTo>
                    <a:pt x="169923" y="86802"/>
                  </a:lnTo>
                  <a:lnTo>
                    <a:pt x="171316" y="110526"/>
                  </a:lnTo>
                  <a:lnTo>
                    <a:pt x="172419" y="110407"/>
                  </a:lnTo>
                  <a:lnTo>
                    <a:pt x="176467" y="107452"/>
                  </a:lnTo>
                  <a:lnTo>
                    <a:pt x="202919" y="65365"/>
                  </a:lnTo>
                  <a:lnTo>
                    <a:pt x="239588" y="26305"/>
                  </a:lnTo>
                  <a:lnTo>
                    <a:pt x="246889" y="21743"/>
                  </a:lnTo>
                  <a:lnTo>
                    <a:pt x="250318" y="20527"/>
                  </a:lnTo>
                  <a:lnTo>
                    <a:pt x="253662" y="22891"/>
                  </a:lnTo>
                  <a:lnTo>
                    <a:pt x="260200" y="33984"/>
                  </a:lnTo>
                  <a:lnTo>
                    <a:pt x="260989" y="46676"/>
                  </a:lnTo>
                  <a:lnTo>
                    <a:pt x="257398" y="87975"/>
                  </a:lnTo>
                  <a:lnTo>
                    <a:pt x="258382" y="93256"/>
                  </a:lnTo>
                  <a:lnTo>
                    <a:pt x="257175" y="103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7">
              <a:extLst>
                <a:ext uri="{FF2B5EF4-FFF2-40B4-BE49-F238E27FC236}">
                  <a16:creationId xmlns:a16="http://schemas.microsoft.com/office/drawing/2014/main" id="{EB151E35-86B6-F1DC-371B-5BE7EC29823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78351" y="4004895"/>
              <a:ext cx="95829" cy="141178"/>
            </a:xfrm>
            <a:custGeom>
              <a:avLst/>
              <a:gdLst/>
              <a:ahLst/>
              <a:cxnLst/>
              <a:rect l="0" t="0" r="0" b="0"/>
              <a:pathLst>
                <a:path w="95829" h="141178">
                  <a:moveTo>
                    <a:pt x="41224" y="90855"/>
                  </a:moveTo>
                  <a:lnTo>
                    <a:pt x="41224" y="90855"/>
                  </a:lnTo>
                  <a:lnTo>
                    <a:pt x="41224" y="85798"/>
                  </a:lnTo>
                  <a:lnTo>
                    <a:pt x="44046" y="80494"/>
                  </a:lnTo>
                  <a:lnTo>
                    <a:pt x="54481" y="68465"/>
                  </a:lnTo>
                  <a:lnTo>
                    <a:pt x="57699" y="59384"/>
                  </a:lnTo>
                  <a:lnTo>
                    <a:pt x="60254" y="14292"/>
                  </a:lnTo>
                  <a:lnTo>
                    <a:pt x="60270" y="6940"/>
                  </a:lnTo>
                  <a:lnTo>
                    <a:pt x="55216" y="610"/>
                  </a:lnTo>
                  <a:lnTo>
                    <a:pt x="52669" y="0"/>
                  </a:lnTo>
                  <a:lnTo>
                    <a:pt x="49912" y="652"/>
                  </a:lnTo>
                  <a:lnTo>
                    <a:pt x="42968" y="5256"/>
                  </a:lnTo>
                  <a:lnTo>
                    <a:pt x="15217" y="36439"/>
                  </a:lnTo>
                  <a:lnTo>
                    <a:pt x="1651" y="63090"/>
                  </a:lnTo>
                  <a:lnTo>
                    <a:pt x="0" y="81690"/>
                  </a:lnTo>
                  <a:lnTo>
                    <a:pt x="2507" y="114445"/>
                  </a:lnTo>
                  <a:lnTo>
                    <a:pt x="4829" y="120340"/>
                  </a:lnTo>
                  <a:lnTo>
                    <a:pt x="13054" y="129712"/>
                  </a:lnTo>
                  <a:lnTo>
                    <a:pt x="29585" y="140938"/>
                  </a:lnTo>
                  <a:lnTo>
                    <a:pt x="36640" y="141177"/>
                  </a:lnTo>
                  <a:lnTo>
                    <a:pt x="52945" y="135798"/>
                  </a:lnTo>
                  <a:lnTo>
                    <a:pt x="74918" y="120870"/>
                  </a:lnTo>
                  <a:lnTo>
                    <a:pt x="85479" y="103490"/>
                  </a:lnTo>
                  <a:lnTo>
                    <a:pt x="92643" y="81653"/>
                  </a:lnTo>
                  <a:lnTo>
                    <a:pt x="95828" y="57838"/>
                  </a:lnTo>
                  <a:lnTo>
                    <a:pt x="94560" y="48735"/>
                  </a:lnTo>
                  <a:lnTo>
                    <a:pt x="87507" y="35799"/>
                  </a:lnTo>
                  <a:lnTo>
                    <a:pt x="60274" y="1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8">
              <a:extLst>
                <a:ext uri="{FF2B5EF4-FFF2-40B4-BE49-F238E27FC236}">
                  <a16:creationId xmlns:a16="http://schemas.microsoft.com/office/drawing/2014/main" id="{861FEEFE-B57D-9385-FA94-43474BE4F2F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43350" y="3926249"/>
              <a:ext cx="155433" cy="236177"/>
            </a:xfrm>
            <a:custGeom>
              <a:avLst/>
              <a:gdLst/>
              <a:ahLst/>
              <a:cxnLst/>
              <a:rect l="0" t="0" r="0" b="0"/>
              <a:pathLst>
                <a:path w="155433" h="236177">
                  <a:moveTo>
                    <a:pt x="9525" y="36151"/>
                  </a:moveTo>
                  <a:lnTo>
                    <a:pt x="9525" y="36151"/>
                  </a:lnTo>
                  <a:lnTo>
                    <a:pt x="9525" y="0"/>
                  </a:lnTo>
                  <a:lnTo>
                    <a:pt x="6703" y="40969"/>
                  </a:lnTo>
                  <a:lnTo>
                    <a:pt x="1324" y="82846"/>
                  </a:lnTo>
                  <a:lnTo>
                    <a:pt x="393" y="122189"/>
                  </a:lnTo>
                  <a:lnTo>
                    <a:pt x="116" y="162303"/>
                  </a:lnTo>
                  <a:lnTo>
                    <a:pt x="16" y="205817"/>
                  </a:lnTo>
                  <a:lnTo>
                    <a:pt x="0" y="233633"/>
                  </a:lnTo>
                  <a:lnTo>
                    <a:pt x="2822" y="204757"/>
                  </a:lnTo>
                  <a:lnTo>
                    <a:pt x="13183" y="178183"/>
                  </a:lnTo>
                  <a:lnTo>
                    <a:pt x="47245" y="132348"/>
                  </a:lnTo>
                  <a:lnTo>
                    <a:pt x="63622" y="111456"/>
                  </a:lnTo>
                  <a:lnTo>
                    <a:pt x="100571" y="90844"/>
                  </a:lnTo>
                  <a:lnTo>
                    <a:pt x="120345" y="85870"/>
                  </a:lnTo>
                  <a:lnTo>
                    <a:pt x="126797" y="87289"/>
                  </a:lnTo>
                  <a:lnTo>
                    <a:pt x="139610" y="94510"/>
                  </a:lnTo>
                  <a:lnTo>
                    <a:pt x="149537" y="107597"/>
                  </a:lnTo>
                  <a:lnTo>
                    <a:pt x="153666" y="115532"/>
                  </a:lnTo>
                  <a:lnTo>
                    <a:pt x="155432" y="132814"/>
                  </a:lnTo>
                  <a:lnTo>
                    <a:pt x="153000" y="174837"/>
                  </a:lnTo>
                  <a:lnTo>
                    <a:pt x="152453" y="217494"/>
                  </a:lnTo>
                  <a:lnTo>
                    <a:pt x="142875" y="23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0">
            <a:extLst>
              <a:ext uri="{FF2B5EF4-FFF2-40B4-BE49-F238E27FC236}">
                <a16:creationId xmlns:a16="http://schemas.microsoft.com/office/drawing/2014/main" id="{7F4A629C-AB8E-59FA-D899-462A717AA3CB}"/>
              </a:ext>
            </a:extLst>
          </p:cNvPr>
          <p:cNvGrpSpPr/>
          <p:nvPr/>
        </p:nvGrpSpPr>
        <p:grpSpPr>
          <a:xfrm>
            <a:off x="4000500" y="4402267"/>
            <a:ext cx="129847" cy="303084"/>
            <a:chOff x="4000500" y="4402267"/>
            <a:chExt cx="129847" cy="303084"/>
          </a:xfrm>
        </p:grpSpPr>
        <p:sp>
          <p:nvSpPr>
            <p:cNvPr id="17" name="SMARTInkShape-209">
              <a:extLst>
                <a:ext uri="{FF2B5EF4-FFF2-40B4-BE49-F238E27FC236}">
                  <a16:creationId xmlns:a16="http://schemas.microsoft.com/office/drawing/2014/main" id="{F6290916-C456-468F-2A15-0C303419870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010025" y="4410758"/>
              <a:ext cx="120322" cy="93007"/>
            </a:xfrm>
            <a:custGeom>
              <a:avLst/>
              <a:gdLst/>
              <a:ahLst/>
              <a:cxnLst/>
              <a:rect l="0" t="0" r="0" b="0"/>
              <a:pathLst>
                <a:path w="120322" h="93007">
                  <a:moveTo>
                    <a:pt x="0" y="65992"/>
                  </a:moveTo>
                  <a:lnTo>
                    <a:pt x="0" y="65992"/>
                  </a:lnTo>
                  <a:lnTo>
                    <a:pt x="0" y="60935"/>
                  </a:lnTo>
                  <a:lnTo>
                    <a:pt x="32677" y="15225"/>
                  </a:lnTo>
                  <a:lnTo>
                    <a:pt x="40276" y="7093"/>
                  </a:lnTo>
                  <a:lnTo>
                    <a:pt x="52825" y="2773"/>
                  </a:lnTo>
                  <a:lnTo>
                    <a:pt x="76640" y="0"/>
                  </a:lnTo>
                  <a:lnTo>
                    <a:pt x="87332" y="5265"/>
                  </a:lnTo>
                  <a:lnTo>
                    <a:pt x="111442" y="25892"/>
                  </a:lnTo>
                  <a:lnTo>
                    <a:pt x="118321" y="40761"/>
                  </a:lnTo>
                  <a:lnTo>
                    <a:pt x="120321" y="56895"/>
                  </a:lnTo>
                  <a:lnTo>
                    <a:pt x="117682" y="71121"/>
                  </a:lnTo>
                  <a:lnTo>
                    <a:pt x="113380" y="76820"/>
                  </a:lnTo>
                  <a:lnTo>
                    <a:pt x="100132" y="85974"/>
                  </a:lnTo>
                  <a:lnTo>
                    <a:pt x="74825" y="92020"/>
                  </a:lnTo>
                  <a:lnTo>
                    <a:pt x="34457" y="93006"/>
                  </a:lnTo>
                  <a:lnTo>
                    <a:pt x="19050" y="85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0">
              <a:extLst>
                <a:ext uri="{FF2B5EF4-FFF2-40B4-BE49-F238E27FC236}">
                  <a16:creationId xmlns:a16="http://schemas.microsoft.com/office/drawing/2014/main" id="{FC32B8BB-94A5-2791-ED3C-C046AC1614B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00500" y="4402267"/>
              <a:ext cx="55710" cy="303084"/>
            </a:xfrm>
            <a:custGeom>
              <a:avLst/>
              <a:gdLst/>
              <a:ahLst/>
              <a:cxnLst/>
              <a:rect l="0" t="0" r="0" b="0"/>
              <a:pathLst>
                <a:path w="55710" h="303084">
                  <a:moveTo>
                    <a:pt x="38100" y="17333"/>
                  </a:moveTo>
                  <a:lnTo>
                    <a:pt x="38100" y="17333"/>
                  </a:lnTo>
                  <a:lnTo>
                    <a:pt x="43156" y="17333"/>
                  </a:lnTo>
                  <a:lnTo>
                    <a:pt x="44646" y="16275"/>
                  </a:lnTo>
                  <a:lnTo>
                    <a:pt x="45639" y="14511"/>
                  </a:lnTo>
                  <a:lnTo>
                    <a:pt x="46301" y="12276"/>
                  </a:lnTo>
                  <a:lnTo>
                    <a:pt x="55709" y="0"/>
                  </a:lnTo>
                  <a:lnTo>
                    <a:pt x="50320" y="17006"/>
                  </a:lnTo>
                  <a:lnTo>
                    <a:pt x="48158" y="59563"/>
                  </a:lnTo>
                  <a:lnTo>
                    <a:pt x="41149" y="103602"/>
                  </a:lnTo>
                  <a:lnTo>
                    <a:pt x="35880" y="146910"/>
                  </a:lnTo>
                  <a:lnTo>
                    <a:pt x="27917" y="190487"/>
                  </a:lnTo>
                  <a:lnTo>
                    <a:pt x="15745" y="237450"/>
                  </a:lnTo>
                  <a:lnTo>
                    <a:pt x="4208" y="279143"/>
                  </a:lnTo>
                  <a:lnTo>
                    <a:pt x="0" y="30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1">
            <a:extLst>
              <a:ext uri="{FF2B5EF4-FFF2-40B4-BE49-F238E27FC236}">
                <a16:creationId xmlns:a16="http://schemas.microsoft.com/office/drawing/2014/main" id="{C3FFC3B7-BE4C-E73E-7E5A-B90AF3118439}"/>
              </a:ext>
            </a:extLst>
          </p:cNvPr>
          <p:cNvGrpSpPr/>
          <p:nvPr/>
        </p:nvGrpSpPr>
        <p:grpSpPr>
          <a:xfrm>
            <a:off x="5800725" y="3276877"/>
            <a:ext cx="1074493" cy="1171299"/>
            <a:chOff x="5800725" y="3276877"/>
            <a:chExt cx="1074493" cy="1171299"/>
          </a:xfrm>
        </p:grpSpPr>
        <p:sp>
          <p:nvSpPr>
            <p:cNvPr id="20" name="SMARTInkShape-211">
              <a:extLst>
                <a:ext uri="{FF2B5EF4-FFF2-40B4-BE49-F238E27FC236}">
                  <a16:creationId xmlns:a16="http://schemas.microsoft.com/office/drawing/2014/main" id="{569998B8-A749-F965-7E34-B2A222C5BC4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724650" y="4287957"/>
              <a:ext cx="150568" cy="141169"/>
            </a:xfrm>
            <a:custGeom>
              <a:avLst/>
              <a:gdLst/>
              <a:ahLst/>
              <a:cxnLst/>
              <a:rect l="0" t="0" r="0" b="0"/>
              <a:pathLst>
                <a:path w="150568" h="141169">
                  <a:moveTo>
                    <a:pt x="123825" y="45918"/>
                  </a:moveTo>
                  <a:lnTo>
                    <a:pt x="123825" y="45918"/>
                  </a:lnTo>
                  <a:lnTo>
                    <a:pt x="128881" y="45918"/>
                  </a:lnTo>
                  <a:lnTo>
                    <a:pt x="134186" y="43096"/>
                  </a:lnTo>
                  <a:lnTo>
                    <a:pt x="137082" y="40861"/>
                  </a:lnTo>
                  <a:lnTo>
                    <a:pt x="150567" y="12182"/>
                  </a:lnTo>
                  <a:lnTo>
                    <a:pt x="150120" y="9669"/>
                  </a:lnTo>
                  <a:lnTo>
                    <a:pt x="146800" y="4055"/>
                  </a:lnTo>
                  <a:lnTo>
                    <a:pt x="144433" y="2134"/>
                  </a:lnTo>
                  <a:lnTo>
                    <a:pt x="138981" y="0"/>
                  </a:lnTo>
                  <a:lnTo>
                    <a:pt x="119849" y="3855"/>
                  </a:lnTo>
                  <a:lnTo>
                    <a:pt x="86065" y="19422"/>
                  </a:lnTo>
                  <a:lnTo>
                    <a:pt x="82777" y="21904"/>
                  </a:lnTo>
                  <a:lnTo>
                    <a:pt x="79123" y="30306"/>
                  </a:lnTo>
                  <a:lnTo>
                    <a:pt x="76777" y="47890"/>
                  </a:lnTo>
                  <a:lnTo>
                    <a:pt x="79279" y="54909"/>
                  </a:lnTo>
                  <a:lnTo>
                    <a:pt x="89508" y="68038"/>
                  </a:lnTo>
                  <a:lnTo>
                    <a:pt x="107207" y="81880"/>
                  </a:lnTo>
                  <a:lnTo>
                    <a:pt x="118422" y="109973"/>
                  </a:lnTo>
                  <a:lnTo>
                    <a:pt x="118108" y="115080"/>
                  </a:lnTo>
                  <a:lnTo>
                    <a:pt x="115780" y="119543"/>
                  </a:lnTo>
                  <a:lnTo>
                    <a:pt x="107549" y="127323"/>
                  </a:lnTo>
                  <a:lnTo>
                    <a:pt x="96836" y="134309"/>
                  </a:lnTo>
                  <a:lnTo>
                    <a:pt x="73847" y="139136"/>
                  </a:lnTo>
                  <a:lnTo>
                    <a:pt x="0" y="14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2">
              <a:extLst>
                <a:ext uri="{FF2B5EF4-FFF2-40B4-BE49-F238E27FC236}">
                  <a16:creationId xmlns:a16="http://schemas.microsoft.com/office/drawing/2014/main" id="{42ECBEA6-5582-8F8C-654D-104BC5F059B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55094" y="4153031"/>
              <a:ext cx="177074" cy="285620"/>
            </a:xfrm>
            <a:custGeom>
              <a:avLst/>
              <a:gdLst/>
              <a:ahLst/>
              <a:cxnLst/>
              <a:rect l="0" t="0" r="0" b="0"/>
              <a:pathLst>
                <a:path w="177074" h="285620">
                  <a:moveTo>
                    <a:pt x="45731" y="104644"/>
                  </a:moveTo>
                  <a:lnTo>
                    <a:pt x="45731" y="104644"/>
                  </a:lnTo>
                  <a:lnTo>
                    <a:pt x="45731" y="94531"/>
                  </a:lnTo>
                  <a:lnTo>
                    <a:pt x="48553" y="86744"/>
                  </a:lnTo>
                  <a:lnTo>
                    <a:pt x="50787" y="83185"/>
                  </a:lnTo>
                  <a:lnTo>
                    <a:pt x="53931" y="68064"/>
                  </a:lnTo>
                  <a:lnTo>
                    <a:pt x="56052" y="45050"/>
                  </a:lnTo>
                  <a:lnTo>
                    <a:pt x="62783" y="32777"/>
                  </a:lnTo>
                  <a:lnTo>
                    <a:pt x="72539" y="22437"/>
                  </a:lnTo>
                  <a:lnTo>
                    <a:pt x="87305" y="13729"/>
                  </a:lnTo>
                  <a:lnTo>
                    <a:pt x="98853" y="9620"/>
                  </a:lnTo>
                  <a:lnTo>
                    <a:pt x="110037" y="3229"/>
                  </a:lnTo>
                  <a:lnTo>
                    <a:pt x="148810" y="0"/>
                  </a:lnTo>
                  <a:lnTo>
                    <a:pt x="157867" y="2749"/>
                  </a:lnTo>
                  <a:lnTo>
                    <a:pt x="172304" y="13138"/>
                  </a:lnTo>
                  <a:lnTo>
                    <a:pt x="176069" y="21994"/>
                  </a:lnTo>
                  <a:lnTo>
                    <a:pt x="177073" y="27319"/>
                  </a:lnTo>
                  <a:lnTo>
                    <a:pt x="172544" y="41702"/>
                  </a:lnTo>
                  <a:lnTo>
                    <a:pt x="162418" y="57620"/>
                  </a:lnTo>
                  <a:lnTo>
                    <a:pt x="120991" y="96662"/>
                  </a:lnTo>
                  <a:lnTo>
                    <a:pt x="79216" y="124861"/>
                  </a:lnTo>
                  <a:lnTo>
                    <a:pt x="43349" y="147581"/>
                  </a:lnTo>
                  <a:lnTo>
                    <a:pt x="27465" y="154165"/>
                  </a:lnTo>
                  <a:lnTo>
                    <a:pt x="20679" y="158404"/>
                  </a:lnTo>
                  <a:lnTo>
                    <a:pt x="10909" y="160789"/>
                  </a:lnTo>
                  <a:lnTo>
                    <a:pt x="4502" y="161348"/>
                  </a:lnTo>
                  <a:lnTo>
                    <a:pt x="2370" y="162555"/>
                  </a:lnTo>
                  <a:lnTo>
                    <a:pt x="948" y="164418"/>
                  </a:lnTo>
                  <a:lnTo>
                    <a:pt x="0" y="166719"/>
                  </a:lnTo>
                  <a:lnTo>
                    <a:pt x="1486" y="169310"/>
                  </a:lnTo>
                  <a:lnTo>
                    <a:pt x="19078" y="181074"/>
                  </a:lnTo>
                  <a:lnTo>
                    <a:pt x="42936" y="198646"/>
                  </a:lnTo>
                  <a:lnTo>
                    <a:pt x="85990" y="232639"/>
                  </a:lnTo>
                  <a:lnTo>
                    <a:pt x="126683" y="258469"/>
                  </a:lnTo>
                  <a:lnTo>
                    <a:pt x="169556" y="285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3">
              <a:extLst>
                <a:ext uri="{FF2B5EF4-FFF2-40B4-BE49-F238E27FC236}">
                  <a16:creationId xmlns:a16="http://schemas.microsoft.com/office/drawing/2014/main" id="{466E3DEF-FED7-08AB-F1BF-EC5AFB60410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53200" y="4210558"/>
              <a:ext cx="47083" cy="199518"/>
            </a:xfrm>
            <a:custGeom>
              <a:avLst/>
              <a:gdLst/>
              <a:ahLst/>
              <a:cxnLst/>
              <a:rect l="0" t="0" r="0" b="0"/>
              <a:pathLst>
                <a:path w="47083" h="199518">
                  <a:moveTo>
                    <a:pt x="19050" y="18542"/>
                  </a:moveTo>
                  <a:lnTo>
                    <a:pt x="19050" y="18542"/>
                  </a:lnTo>
                  <a:lnTo>
                    <a:pt x="35296" y="3354"/>
                  </a:lnTo>
                  <a:lnTo>
                    <a:pt x="45792" y="0"/>
                  </a:lnTo>
                  <a:lnTo>
                    <a:pt x="46403" y="889"/>
                  </a:lnTo>
                  <a:lnTo>
                    <a:pt x="47082" y="4699"/>
                  </a:lnTo>
                  <a:lnTo>
                    <a:pt x="37192" y="42354"/>
                  </a:lnTo>
                  <a:lnTo>
                    <a:pt x="28651" y="88627"/>
                  </a:lnTo>
                  <a:lnTo>
                    <a:pt x="18438" y="134143"/>
                  </a:lnTo>
                  <a:lnTo>
                    <a:pt x="4152" y="180246"/>
                  </a:lnTo>
                  <a:lnTo>
                    <a:pt x="0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4">
              <a:extLst>
                <a:ext uri="{FF2B5EF4-FFF2-40B4-BE49-F238E27FC236}">
                  <a16:creationId xmlns:a16="http://schemas.microsoft.com/office/drawing/2014/main" id="{AECD14F6-87A2-7C24-1352-31B227396A0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86500" y="4184048"/>
              <a:ext cx="207117" cy="239486"/>
            </a:xfrm>
            <a:custGeom>
              <a:avLst/>
              <a:gdLst/>
              <a:ahLst/>
              <a:cxnLst/>
              <a:rect l="0" t="0" r="0" b="0"/>
              <a:pathLst>
                <a:path w="207117" h="239486">
                  <a:moveTo>
                    <a:pt x="38100" y="64102"/>
                  </a:moveTo>
                  <a:lnTo>
                    <a:pt x="38100" y="64102"/>
                  </a:lnTo>
                  <a:lnTo>
                    <a:pt x="38100" y="50845"/>
                  </a:lnTo>
                  <a:lnTo>
                    <a:pt x="40922" y="44804"/>
                  </a:lnTo>
                  <a:lnTo>
                    <a:pt x="51357" y="32303"/>
                  </a:lnTo>
                  <a:lnTo>
                    <a:pt x="95010" y="8931"/>
                  </a:lnTo>
                  <a:lnTo>
                    <a:pt x="120932" y="836"/>
                  </a:lnTo>
                  <a:lnTo>
                    <a:pt x="136297" y="0"/>
                  </a:lnTo>
                  <a:lnTo>
                    <a:pt x="153710" y="3157"/>
                  </a:lnTo>
                  <a:lnTo>
                    <a:pt x="176306" y="15940"/>
                  </a:lnTo>
                  <a:lnTo>
                    <a:pt x="184192" y="27174"/>
                  </a:lnTo>
                  <a:lnTo>
                    <a:pt x="186294" y="33134"/>
                  </a:lnTo>
                  <a:lnTo>
                    <a:pt x="185579" y="38164"/>
                  </a:lnTo>
                  <a:lnTo>
                    <a:pt x="182986" y="42577"/>
                  </a:lnTo>
                  <a:lnTo>
                    <a:pt x="140554" y="80390"/>
                  </a:lnTo>
                  <a:lnTo>
                    <a:pt x="97767" y="101420"/>
                  </a:lnTo>
                  <a:lnTo>
                    <a:pt x="75404" y="114748"/>
                  </a:lnTo>
                  <a:lnTo>
                    <a:pt x="74611" y="116915"/>
                  </a:lnTo>
                  <a:lnTo>
                    <a:pt x="76199" y="118361"/>
                  </a:lnTo>
                  <a:lnTo>
                    <a:pt x="88547" y="120395"/>
                  </a:lnTo>
                  <a:lnTo>
                    <a:pt x="126852" y="121083"/>
                  </a:lnTo>
                  <a:lnTo>
                    <a:pt x="156016" y="122277"/>
                  </a:lnTo>
                  <a:lnTo>
                    <a:pt x="168470" y="126294"/>
                  </a:lnTo>
                  <a:lnTo>
                    <a:pt x="187383" y="139561"/>
                  </a:lnTo>
                  <a:lnTo>
                    <a:pt x="201335" y="161955"/>
                  </a:lnTo>
                  <a:lnTo>
                    <a:pt x="207116" y="183642"/>
                  </a:lnTo>
                  <a:lnTo>
                    <a:pt x="205646" y="196959"/>
                  </a:lnTo>
                  <a:lnTo>
                    <a:pt x="203772" y="203473"/>
                  </a:lnTo>
                  <a:lnTo>
                    <a:pt x="193224" y="216356"/>
                  </a:lnTo>
                  <a:lnTo>
                    <a:pt x="175079" y="229864"/>
                  </a:lnTo>
                  <a:lnTo>
                    <a:pt x="144297" y="239485"/>
                  </a:lnTo>
                  <a:lnTo>
                    <a:pt x="104608" y="238363"/>
                  </a:lnTo>
                  <a:lnTo>
                    <a:pt x="64391" y="236385"/>
                  </a:lnTo>
                  <a:lnTo>
                    <a:pt x="30721" y="225686"/>
                  </a:lnTo>
                  <a:lnTo>
                    <a:pt x="0" y="20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5">
              <a:extLst>
                <a:ext uri="{FF2B5EF4-FFF2-40B4-BE49-F238E27FC236}">
                  <a16:creationId xmlns:a16="http://schemas.microsoft.com/office/drawing/2014/main" id="{7376B9F9-C990-CF13-E051-5805805DBEB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96025" y="4177752"/>
              <a:ext cx="28415" cy="270424"/>
            </a:xfrm>
            <a:custGeom>
              <a:avLst/>
              <a:gdLst/>
              <a:ahLst/>
              <a:cxnLst/>
              <a:rect l="0" t="0" r="0" b="0"/>
              <a:pathLst>
                <a:path w="28415" h="270424">
                  <a:moveTo>
                    <a:pt x="0" y="22773"/>
                  </a:moveTo>
                  <a:lnTo>
                    <a:pt x="0" y="22773"/>
                  </a:lnTo>
                  <a:lnTo>
                    <a:pt x="5056" y="22773"/>
                  </a:lnTo>
                  <a:lnTo>
                    <a:pt x="10361" y="17129"/>
                  </a:lnTo>
                  <a:lnTo>
                    <a:pt x="22390" y="1314"/>
                  </a:lnTo>
                  <a:lnTo>
                    <a:pt x="24452" y="0"/>
                  </a:lnTo>
                  <a:lnTo>
                    <a:pt x="25826" y="183"/>
                  </a:lnTo>
                  <a:lnTo>
                    <a:pt x="26742" y="1363"/>
                  </a:lnTo>
                  <a:lnTo>
                    <a:pt x="28414" y="40144"/>
                  </a:lnTo>
                  <a:lnTo>
                    <a:pt x="20939" y="81708"/>
                  </a:lnTo>
                  <a:lnTo>
                    <a:pt x="13377" y="123609"/>
                  </a:lnTo>
                  <a:lnTo>
                    <a:pt x="9608" y="168479"/>
                  </a:lnTo>
                  <a:lnTo>
                    <a:pt x="3317" y="209055"/>
                  </a:lnTo>
                  <a:lnTo>
                    <a:pt x="655" y="252226"/>
                  </a:lnTo>
                  <a:lnTo>
                    <a:pt x="0" y="27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6">
              <a:extLst>
                <a:ext uri="{FF2B5EF4-FFF2-40B4-BE49-F238E27FC236}">
                  <a16:creationId xmlns:a16="http://schemas.microsoft.com/office/drawing/2014/main" id="{482F82EA-8977-A99F-FB7B-9543135B43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00725" y="4333875"/>
              <a:ext cx="304801" cy="28576"/>
            </a:xfrm>
            <a:custGeom>
              <a:avLst/>
              <a:gdLst/>
              <a:ahLst/>
              <a:cxnLst/>
              <a:rect l="0" t="0" r="0" b="0"/>
              <a:pathLst>
                <a:path w="304801" h="2857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47559" y="8936"/>
                  </a:lnTo>
                  <a:lnTo>
                    <a:pt x="81826" y="9350"/>
                  </a:lnTo>
                  <a:lnTo>
                    <a:pt x="128313" y="9473"/>
                  </a:lnTo>
                  <a:lnTo>
                    <a:pt x="173839" y="12332"/>
                  </a:lnTo>
                  <a:lnTo>
                    <a:pt x="212609" y="17723"/>
                  </a:lnTo>
                  <a:lnTo>
                    <a:pt x="249144" y="23713"/>
                  </a:lnTo>
                  <a:lnTo>
                    <a:pt x="3048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7">
              <a:extLst>
                <a:ext uri="{FF2B5EF4-FFF2-40B4-BE49-F238E27FC236}">
                  <a16:creationId xmlns:a16="http://schemas.microsoft.com/office/drawing/2014/main" id="{26BDBAF1-4B9A-DC16-06F5-7760CC7FBE7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10250" y="4229106"/>
              <a:ext cx="333376" cy="19045"/>
            </a:xfrm>
            <a:custGeom>
              <a:avLst/>
              <a:gdLst/>
              <a:ahLst/>
              <a:cxnLst/>
              <a:rect l="0" t="0" r="0" b="0"/>
              <a:pathLst>
                <a:path w="333376" h="19045">
                  <a:moveTo>
                    <a:pt x="0" y="19044"/>
                  </a:moveTo>
                  <a:lnTo>
                    <a:pt x="0" y="19044"/>
                  </a:lnTo>
                  <a:lnTo>
                    <a:pt x="0" y="5787"/>
                  </a:lnTo>
                  <a:lnTo>
                    <a:pt x="3175" y="3856"/>
                  </a:lnTo>
                  <a:lnTo>
                    <a:pt x="44829" y="502"/>
                  </a:lnTo>
                  <a:lnTo>
                    <a:pt x="80744" y="94"/>
                  </a:lnTo>
                  <a:lnTo>
                    <a:pt x="121761" y="24"/>
                  </a:lnTo>
                  <a:lnTo>
                    <a:pt x="155716" y="7"/>
                  </a:lnTo>
                  <a:lnTo>
                    <a:pt x="189151" y="0"/>
                  </a:lnTo>
                  <a:lnTo>
                    <a:pt x="234903" y="2818"/>
                  </a:lnTo>
                  <a:lnTo>
                    <a:pt x="278176" y="8195"/>
                  </a:lnTo>
                  <a:lnTo>
                    <a:pt x="318082" y="10316"/>
                  </a:lnTo>
                  <a:lnTo>
                    <a:pt x="333375" y="1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8">
              <a:extLst>
                <a:ext uri="{FF2B5EF4-FFF2-40B4-BE49-F238E27FC236}">
                  <a16:creationId xmlns:a16="http://schemas.microsoft.com/office/drawing/2014/main" id="{8632B5FC-B146-6E43-EB33-4A4EECA860B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29325" y="4107681"/>
              <a:ext cx="33780" cy="302395"/>
            </a:xfrm>
            <a:custGeom>
              <a:avLst/>
              <a:gdLst/>
              <a:ahLst/>
              <a:cxnLst/>
              <a:rect l="0" t="0" r="0" b="0"/>
              <a:pathLst>
                <a:path w="33780" h="302395">
                  <a:moveTo>
                    <a:pt x="9525" y="83319"/>
                  </a:moveTo>
                  <a:lnTo>
                    <a:pt x="9525" y="83319"/>
                  </a:lnTo>
                  <a:lnTo>
                    <a:pt x="23714" y="37607"/>
                  </a:lnTo>
                  <a:lnTo>
                    <a:pt x="30757" y="9775"/>
                  </a:lnTo>
                  <a:lnTo>
                    <a:pt x="33205" y="5715"/>
                  </a:lnTo>
                  <a:lnTo>
                    <a:pt x="33779" y="3008"/>
                  </a:lnTo>
                  <a:lnTo>
                    <a:pt x="33103" y="1203"/>
                  </a:lnTo>
                  <a:lnTo>
                    <a:pt x="31593" y="0"/>
                  </a:lnTo>
                  <a:lnTo>
                    <a:pt x="30587" y="1315"/>
                  </a:lnTo>
                  <a:lnTo>
                    <a:pt x="28113" y="12219"/>
                  </a:lnTo>
                  <a:lnTo>
                    <a:pt x="23783" y="19264"/>
                  </a:lnTo>
                  <a:lnTo>
                    <a:pt x="18927" y="60710"/>
                  </a:lnTo>
                  <a:lnTo>
                    <a:pt x="8873" y="107310"/>
                  </a:lnTo>
                  <a:lnTo>
                    <a:pt x="2629" y="151458"/>
                  </a:lnTo>
                  <a:lnTo>
                    <a:pt x="779" y="198053"/>
                  </a:lnTo>
                  <a:lnTo>
                    <a:pt x="231" y="242551"/>
                  </a:lnTo>
                  <a:lnTo>
                    <a:pt x="45" y="285399"/>
                  </a:lnTo>
                  <a:lnTo>
                    <a:pt x="0" y="30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9">
              <a:extLst>
                <a:ext uri="{FF2B5EF4-FFF2-40B4-BE49-F238E27FC236}">
                  <a16:creationId xmlns:a16="http://schemas.microsoft.com/office/drawing/2014/main" id="{6037D82D-BE70-0645-67F3-31381BCA6F6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72200" y="3762420"/>
              <a:ext cx="219076" cy="169203"/>
            </a:xfrm>
            <a:custGeom>
              <a:avLst/>
              <a:gdLst/>
              <a:ahLst/>
              <a:cxnLst/>
              <a:rect l="0" t="0" r="0" b="0"/>
              <a:pathLst>
                <a:path w="219076" h="169203">
                  <a:moveTo>
                    <a:pt x="0" y="19005"/>
                  </a:moveTo>
                  <a:lnTo>
                    <a:pt x="0" y="19005"/>
                  </a:lnTo>
                  <a:lnTo>
                    <a:pt x="0" y="0"/>
                  </a:lnTo>
                  <a:lnTo>
                    <a:pt x="5056" y="5025"/>
                  </a:lnTo>
                  <a:lnTo>
                    <a:pt x="7539" y="10322"/>
                  </a:lnTo>
                  <a:lnTo>
                    <a:pt x="17610" y="55125"/>
                  </a:lnTo>
                  <a:lnTo>
                    <a:pt x="26400" y="96930"/>
                  </a:lnTo>
                  <a:lnTo>
                    <a:pt x="33203" y="133646"/>
                  </a:lnTo>
                  <a:lnTo>
                    <a:pt x="45871" y="163970"/>
                  </a:lnTo>
                  <a:lnTo>
                    <a:pt x="47514" y="166448"/>
                  </a:lnTo>
                  <a:lnTo>
                    <a:pt x="49668" y="168101"/>
                  </a:lnTo>
                  <a:lnTo>
                    <a:pt x="52161" y="169202"/>
                  </a:lnTo>
                  <a:lnTo>
                    <a:pt x="60577" y="167604"/>
                  </a:lnTo>
                  <a:lnTo>
                    <a:pt x="74394" y="160754"/>
                  </a:lnTo>
                  <a:lnTo>
                    <a:pt x="116633" y="134533"/>
                  </a:lnTo>
                  <a:lnTo>
                    <a:pt x="162357" y="104902"/>
                  </a:lnTo>
                  <a:lnTo>
                    <a:pt x="178281" y="98078"/>
                  </a:lnTo>
                  <a:lnTo>
                    <a:pt x="219075" y="85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0">
              <a:extLst>
                <a:ext uri="{FF2B5EF4-FFF2-40B4-BE49-F238E27FC236}">
                  <a16:creationId xmlns:a16="http://schemas.microsoft.com/office/drawing/2014/main" id="{B435D73B-F325-A5C3-F562-4921B5A8267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76975" y="3276877"/>
              <a:ext cx="171406" cy="609324"/>
            </a:xfrm>
            <a:custGeom>
              <a:avLst/>
              <a:gdLst/>
              <a:ahLst/>
              <a:cxnLst/>
              <a:rect l="0" t="0" r="0" b="0"/>
              <a:pathLst>
                <a:path w="171406" h="609324">
                  <a:moveTo>
                    <a:pt x="152400" y="37823"/>
                  </a:moveTo>
                  <a:lnTo>
                    <a:pt x="152400" y="37823"/>
                  </a:lnTo>
                  <a:lnTo>
                    <a:pt x="165657" y="24566"/>
                  </a:lnTo>
                  <a:lnTo>
                    <a:pt x="168875" y="15703"/>
                  </a:lnTo>
                  <a:lnTo>
                    <a:pt x="171405" y="0"/>
                  </a:lnTo>
                  <a:lnTo>
                    <a:pt x="155200" y="41933"/>
                  </a:lnTo>
                  <a:lnTo>
                    <a:pt x="139650" y="85989"/>
                  </a:lnTo>
                  <a:lnTo>
                    <a:pt x="128048" y="131259"/>
                  </a:lnTo>
                  <a:lnTo>
                    <a:pt x="124018" y="169460"/>
                  </a:lnTo>
                  <a:lnTo>
                    <a:pt x="116591" y="212763"/>
                  </a:lnTo>
                  <a:lnTo>
                    <a:pt x="107688" y="252876"/>
                  </a:lnTo>
                  <a:lnTo>
                    <a:pt x="99406" y="291572"/>
                  </a:lnTo>
                  <a:lnTo>
                    <a:pt x="95422" y="329849"/>
                  </a:lnTo>
                  <a:lnTo>
                    <a:pt x="88011" y="366943"/>
                  </a:lnTo>
                  <a:lnTo>
                    <a:pt x="76024" y="408457"/>
                  </a:lnTo>
                  <a:lnTo>
                    <a:pt x="63466" y="447232"/>
                  </a:lnTo>
                  <a:lnTo>
                    <a:pt x="59021" y="486037"/>
                  </a:lnTo>
                  <a:lnTo>
                    <a:pt x="49915" y="531348"/>
                  </a:lnTo>
                  <a:lnTo>
                    <a:pt x="34808" y="575458"/>
                  </a:lnTo>
                  <a:lnTo>
                    <a:pt x="20921" y="597173"/>
                  </a:lnTo>
                  <a:lnTo>
                    <a:pt x="9525" y="609323"/>
                  </a:lnTo>
                  <a:lnTo>
                    <a:pt x="4469" y="604266"/>
                  </a:lnTo>
                  <a:lnTo>
                    <a:pt x="0" y="59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221">
            <a:extLst>
              <a:ext uri="{FF2B5EF4-FFF2-40B4-BE49-F238E27FC236}">
                <a16:creationId xmlns:a16="http://schemas.microsoft.com/office/drawing/2014/main" id="{AAD664A0-9538-0F87-6809-E6D7CD6285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81250" y="4077243"/>
            <a:ext cx="66926" cy="380458"/>
          </a:xfrm>
          <a:custGeom>
            <a:avLst/>
            <a:gdLst/>
            <a:ahLst/>
            <a:cxnLst/>
            <a:rect l="0" t="0" r="0" b="0"/>
            <a:pathLst>
              <a:path w="66926" h="380458">
                <a:moveTo>
                  <a:pt x="33775" y="28032"/>
                </a:moveTo>
                <a:lnTo>
                  <a:pt x="33775" y="28032"/>
                </a:lnTo>
                <a:lnTo>
                  <a:pt x="48963" y="11785"/>
                </a:lnTo>
                <a:lnTo>
                  <a:pt x="52317" y="1289"/>
                </a:lnTo>
                <a:lnTo>
                  <a:pt x="53544" y="679"/>
                </a:lnTo>
                <a:lnTo>
                  <a:pt x="57731" y="0"/>
                </a:lnTo>
                <a:lnTo>
                  <a:pt x="63120" y="2521"/>
                </a:lnTo>
                <a:lnTo>
                  <a:pt x="66038" y="4674"/>
                </a:lnTo>
                <a:lnTo>
                  <a:pt x="66925" y="8227"/>
                </a:lnTo>
                <a:lnTo>
                  <a:pt x="63161" y="45232"/>
                </a:lnTo>
                <a:lnTo>
                  <a:pt x="55964" y="91363"/>
                </a:lnTo>
                <a:lnTo>
                  <a:pt x="50622" y="132147"/>
                </a:lnTo>
                <a:lnTo>
                  <a:pt x="39690" y="170777"/>
                </a:lnTo>
                <a:lnTo>
                  <a:pt x="30471" y="214613"/>
                </a:lnTo>
                <a:lnTo>
                  <a:pt x="26093" y="252649"/>
                </a:lnTo>
                <a:lnTo>
                  <a:pt x="16954" y="296194"/>
                </a:lnTo>
                <a:lnTo>
                  <a:pt x="10108" y="338177"/>
                </a:lnTo>
                <a:lnTo>
                  <a:pt x="5112" y="364423"/>
                </a:lnTo>
                <a:lnTo>
                  <a:pt x="575" y="372625"/>
                </a:lnTo>
                <a:lnTo>
                  <a:pt x="0" y="375236"/>
                </a:lnTo>
                <a:lnTo>
                  <a:pt x="5200" y="380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33">
            <a:extLst>
              <a:ext uri="{FF2B5EF4-FFF2-40B4-BE49-F238E27FC236}">
                <a16:creationId xmlns:a16="http://schemas.microsoft.com/office/drawing/2014/main" id="{F266CE7E-3A25-DB3D-EBC2-632FA5625CA6}"/>
              </a:ext>
            </a:extLst>
          </p:cNvPr>
          <p:cNvGrpSpPr/>
          <p:nvPr/>
        </p:nvGrpSpPr>
        <p:grpSpPr>
          <a:xfrm>
            <a:off x="409575" y="3696102"/>
            <a:ext cx="342348" cy="637723"/>
            <a:chOff x="409575" y="3696102"/>
            <a:chExt cx="342348" cy="637723"/>
          </a:xfrm>
        </p:grpSpPr>
        <p:sp>
          <p:nvSpPr>
            <p:cNvPr id="32" name="SMARTInkShape-222">
              <a:extLst>
                <a:ext uri="{FF2B5EF4-FFF2-40B4-BE49-F238E27FC236}">
                  <a16:creationId xmlns:a16="http://schemas.microsoft.com/office/drawing/2014/main" id="{E36968B6-0FCA-1A1D-DD96-081A6EFB72C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6275" y="3696102"/>
              <a:ext cx="75648" cy="132949"/>
            </a:xfrm>
            <a:custGeom>
              <a:avLst/>
              <a:gdLst/>
              <a:ahLst/>
              <a:cxnLst/>
              <a:rect l="0" t="0" r="0" b="0"/>
              <a:pathLst>
                <a:path w="75648" h="132949">
                  <a:moveTo>
                    <a:pt x="38100" y="18648"/>
                  </a:moveTo>
                  <a:lnTo>
                    <a:pt x="38100" y="18648"/>
                  </a:lnTo>
                  <a:lnTo>
                    <a:pt x="43157" y="13591"/>
                  </a:lnTo>
                  <a:lnTo>
                    <a:pt x="48461" y="11109"/>
                  </a:lnTo>
                  <a:lnTo>
                    <a:pt x="63610" y="8326"/>
                  </a:lnTo>
                  <a:lnTo>
                    <a:pt x="75647" y="0"/>
                  </a:lnTo>
                  <a:lnTo>
                    <a:pt x="67428" y="10457"/>
                  </a:lnTo>
                  <a:lnTo>
                    <a:pt x="45594" y="51658"/>
                  </a:lnTo>
                  <a:lnTo>
                    <a:pt x="0" y="13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3">
              <a:extLst>
                <a:ext uri="{FF2B5EF4-FFF2-40B4-BE49-F238E27FC236}">
                  <a16:creationId xmlns:a16="http://schemas.microsoft.com/office/drawing/2014/main" id="{8FD4D71B-A227-8337-DF17-07A13A2144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19125" y="3943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4">
              <a:extLst>
                <a:ext uri="{FF2B5EF4-FFF2-40B4-BE49-F238E27FC236}">
                  <a16:creationId xmlns:a16="http://schemas.microsoft.com/office/drawing/2014/main" id="{E5BDD0F3-7244-0322-9E80-93CB2376A0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6250" y="4010025"/>
              <a:ext cx="104776" cy="190501"/>
            </a:xfrm>
            <a:custGeom>
              <a:avLst/>
              <a:gdLst/>
              <a:ahLst/>
              <a:cxnLst/>
              <a:rect l="0" t="0" r="0" b="0"/>
              <a:pathLst>
                <a:path w="104776" h="190501">
                  <a:moveTo>
                    <a:pt x="104775" y="0"/>
                  </a:moveTo>
                  <a:lnTo>
                    <a:pt x="104775" y="0"/>
                  </a:lnTo>
                  <a:lnTo>
                    <a:pt x="84052" y="38623"/>
                  </a:lnTo>
                  <a:lnTo>
                    <a:pt x="54813" y="79248"/>
                  </a:lnTo>
                  <a:lnTo>
                    <a:pt x="36070" y="117724"/>
                  </a:lnTo>
                  <a:lnTo>
                    <a:pt x="12299" y="16072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5">
              <a:extLst>
                <a:ext uri="{FF2B5EF4-FFF2-40B4-BE49-F238E27FC236}">
                  <a16:creationId xmlns:a16="http://schemas.microsoft.com/office/drawing/2014/main" id="{DE89BC39-C281-1245-5707-F62F74ACC30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6725" y="4200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6">
              <a:extLst>
                <a:ext uri="{FF2B5EF4-FFF2-40B4-BE49-F238E27FC236}">
                  <a16:creationId xmlns:a16="http://schemas.microsoft.com/office/drawing/2014/main" id="{21379BD7-99A8-A0FE-EB5E-FA77B4D6F76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09575" y="4076817"/>
              <a:ext cx="247651" cy="257008"/>
            </a:xfrm>
            <a:custGeom>
              <a:avLst/>
              <a:gdLst/>
              <a:ahLst/>
              <a:cxnLst/>
              <a:rect l="0" t="0" r="0" b="0"/>
              <a:pathLst>
                <a:path w="247651" h="257008">
                  <a:moveTo>
                    <a:pt x="19050" y="28458"/>
                  </a:moveTo>
                  <a:lnTo>
                    <a:pt x="19050" y="28458"/>
                  </a:lnTo>
                  <a:lnTo>
                    <a:pt x="13994" y="23401"/>
                  </a:lnTo>
                  <a:lnTo>
                    <a:pt x="8689" y="20919"/>
                  </a:lnTo>
                  <a:lnTo>
                    <a:pt x="5793" y="20257"/>
                  </a:lnTo>
                  <a:lnTo>
                    <a:pt x="3862" y="18757"/>
                  </a:lnTo>
                  <a:lnTo>
                    <a:pt x="13" y="9446"/>
                  </a:lnTo>
                  <a:lnTo>
                    <a:pt x="0" y="0"/>
                  </a:lnTo>
                  <a:lnTo>
                    <a:pt x="0" y="41305"/>
                  </a:lnTo>
                  <a:lnTo>
                    <a:pt x="0" y="81796"/>
                  </a:lnTo>
                  <a:lnTo>
                    <a:pt x="0" y="122955"/>
                  </a:lnTo>
                  <a:lnTo>
                    <a:pt x="2822" y="158837"/>
                  </a:lnTo>
                  <a:lnTo>
                    <a:pt x="8201" y="191678"/>
                  </a:lnTo>
                  <a:lnTo>
                    <a:pt x="9473" y="236974"/>
                  </a:lnTo>
                  <a:lnTo>
                    <a:pt x="9525" y="256887"/>
                  </a:lnTo>
                  <a:lnTo>
                    <a:pt x="14581" y="257007"/>
                  </a:lnTo>
                  <a:lnTo>
                    <a:pt x="34434" y="248386"/>
                  </a:lnTo>
                  <a:lnTo>
                    <a:pt x="80752" y="222905"/>
                  </a:lnTo>
                  <a:lnTo>
                    <a:pt x="127430" y="206360"/>
                  </a:lnTo>
                  <a:lnTo>
                    <a:pt x="173996" y="185886"/>
                  </a:lnTo>
                  <a:lnTo>
                    <a:pt x="183518" y="183093"/>
                  </a:lnTo>
                  <a:lnTo>
                    <a:pt x="189020" y="182348"/>
                  </a:lnTo>
                  <a:lnTo>
                    <a:pt x="200778" y="175876"/>
                  </a:lnTo>
                  <a:lnTo>
                    <a:pt x="213060" y="168060"/>
                  </a:lnTo>
                  <a:lnTo>
                    <a:pt x="235369" y="160221"/>
                  </a:lnTo>
                  <a:lnTo>
                    <a:pt x="247650" y="15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4">
            <a:extLst>
              <a:ext uri="{FF2B5EF4-FFF2-40B4-BE49-F238E27FC236}">
                <a16:creationId xmlns:a16="http://schemas.microsoft.com/office/drawing/2014/main" id="{5ABC9268-166C-766D-72AB-D961829AAA44}"/>
              </a:ext>
            </a:extLst>
          </p:cNvPr>
          <p:cNvGrpSpPr/>
          <p:nvPr/>
        </p:nvGrpSpPr>
        <p:grpSpPr>
          <a:xfrm>
            <a:off x="152400" y="4457865"/>
            <a:ext cx="1038226" cy="390361"/>
            <a:chOff x="152400" y="4457865"/>
            <a:chExt cx="1038226" cy="390361"/>
          </a:xfrm>
        </p:grpSpPr>
        <p:sp>
          <p:nvSpPr>
            <p:cNvPr id="38" name="SMARTInkShape-227">
              <a:extLst>
                <a:ext uri="{FF2B5EF4-FFF2-40B4-BE49-F238E27FC236}">
                  <a16:creationId xmlns:a16="http://schemas.microsoft.com/office/drawing/2014/main" id="{90AA2EFC-6607-5C21-FA30-BEB4DE89966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2400" y="4525733"/>
              <a:ext cx="197844" cy="168647"/>
            </a:xfrm>
            <a:custGeom>
              <a:avLst/>
              <a:gdLst/>
              <a:ahLst/>
              <a:cxnLst/>
              <a:rect l="0" t="0" r="0" b="0"/>
              <a:pathLst>
                <a:path w="197844" h="168647">
                  <a:moveTo>
                    <a:pt x="171450" y="17692"/>
                  </a:moveTo>
                  <a:lnTo>
                    <a:pt x="171450" y="17692"/>
                  </a:lnTo>
                  <a:lnTo>
                    <a:pt x="180972" y="17692"/>
                  </a:lnTo>
                  <a:lnTo>
                    <a:pt x="180975" y="9491"/>
                  </a:lnTo>
                  <a:lnTo>
                    <a:pt x="179916" y="9050"/>
                  </a:lnTo>
                  <a:lnTo>
                    <a:pt x="167792" y="5519"/>
                  </a:lnTo>
                  <a:lnTo>
                    <a:pt x="157124" y="1699"/>
                  </a:lnTo>
                  <a:lnTo>
                    <a:pt x="145327" y="0"/>
                  </a:lnTo>
                  <a:lnTo>
                    <a:pt x="97774" y="12018"/>
                  </a:lnTo>
                  <a:lnTo>
                    <a:pt x="72479" y="26124"/>
                  </a:lnTo>
                  <a:lnTo>
                    <a:pt x="31981" y="62325"/>
                  </a:lnTo>
                  <a:lnTo>
                    <a:pt x="24797" y="74924"/>
                  </a:lnTo>
                  <a:lnTo>
                    <a:pt x="22881" y="81247"/>
                  </a:lnTo>
                  <a:lnTo>
                    <a:pt x="23721" y="86520"/>
                  </a:lnTo>
                  <a:lnTo>
                    <a:pt x="26397" y="91094"/>
                  </a:lnTo>
                  <a:lnTo>
                    <a:pt x="40277" y="102588"/>
                  </a:lnTo>
                  <a:lnTo>
                    <a:pt x="45901" y="106039"/>
                  </a:lnTo>
                  <a:lnTo>
                    <a:pt x="90833" y="111579"/>
                  </a:lnTo>
                  <a:lnTo>
                    <a:pt x="129655" y="115495"/>
                  </a:lnTo>
                  <a:lnTo>
                    <a:pt x="175842" y="129394"/>
                  </a:lnTo>
                  <a:lnTo>
                    <a:pt x="180728" y="130260"/>
                  </a:lnTo>
                  <a:lnTo>
                    <a:pt x="185044" y="132954"/>
                  </a:lnTo>
                  <a:lnTo>
                    <a:pt x="192661" y="141592"/>
                  </a:lnTo>
                  <a:lnTo>
                    <a:pt x="196752" y="149664"/>
                  </a:lnTo>
                  <a:lnTo>
                    <a:pt x="197843" y="153298"/>
                  </a:lnTo>
                  <a:lnTo>
                    <a:pt x="197512" y="156779"/>
                  </a:lnTo>
                  <a:lnTo>
                    <a:pt x="194322" y="163470"/>
                  </a:lnTo>
                  <a:lnTo>
                    <a:pt x="190931" y="165677"/>
                  </a:lnTo>
                  <a:lnTo>
                    <a:pt x="181519" y="168130"/>
                  </a:lnTo>
                  <a:lnTo>
                    <a:pt x="144080" y="168646"/>
                  </a:lnTo>
                  <a:lnTo>
                    <a:pt x="102191" y="162477"/>
                  </a:lnTo>
                  <a:lnTo>
                    <a:pt x="71554" y="158311"/>
                  </a:lnTo>
                  <a:lnTo>
                    <a:pt x="24286" y="144141"/>
                  </a:lnTo>
                  <a:lnTo>
                    <a:pt x="0" y="14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8">
              <a:extLst>
                <a:ext uri="{FF2B5EF4-FFF2-40B4-BE49-F238E27FC236}">
                  <a16:creationId xmlns:a16="http://schemas.microsoft.com/office/drawing/2014/main" id="{ABB11B2D-F0E0-BD7C-671F-1EC94030BBF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1319" y="4535379"/>
              <a:ext cx="161607" cy="225818"/>
            </a:xfrm>
            <a:custGeom>
              <a:avLst/>
              <a:gdLst/>
              <a:ahLst/>
              <a:cxnLst/>
              <a:rect l="0" t="0" r="0" b="0"/>
              <a:pathLst>
                <a:path w="161607" h="225818">
                  <a:moveTo>
                    <a:pt x="75881" y="65196"/>
                  </a:moveTo>
                  <a:lnTo>
                    <a:pt x="75881" y="65196"/>
                  </a:lnTo>
                  <a:lnTo>
                    <a:pt x="92283" y="48794"/>
                  </a:lnTo>
                  <a:lnTo>
                    <a:pt x="93754" y="44501"/>
                  </a:lnTo>
                  <a:lnTo>
                    <a:pt x="94862" y="28882"/>
                  </a:lnTo>
                  <a:lnTo>
                    <a:pt x="88372" y="19844"/>
                  </a:lnTo>
                  <a:lnTo>
                    <a:pt x="86724" y="13996"/>
                  </a:lnTo>
                  <a:lnTo>
                    <a:pt x="85226" y="12012"/>
                  </a:lnTo>
                  <a:lnTo>
                    <a:pt x="68178" y="1848"/>
                  </a:lnTo>
                  <a:lnTo>
                    <a:pt x="57994" y="0"/>
                  </a:lnTo>
                  <a:lnTo>
                    <a:pt x="49234" y="2000"/>
                  </a:lnTo>
                  <a:lnTo>
                    <a:pt x="35530" y="11899"/>
                  </a:lnTo>
                  <a:lnTo>
                    <a:pt x="11936" y="34207"/>
                  </a:lnTo>
                  <a:lnTo>
                    <a:pt x="5128" y="54951"/>
                  </a:lnTo>
                  <a:lnTo>
                    <a:pt x="159" y="100724"/>
                  </a:lnTo>
                  <a:lnTo>
                    <a:pt x="0" y="104756"/>
                  </a:lnTo>
                  <a:lnTo>
                    <a:pt x="2645" y="112059"/>
                  </a:lnTo>
                  <a:lnTo>
                    <a:pt x="13879" y="126800"/>
                  </a:lnTo>
                  <a:lnTo>
                    <a:pt x="19397" y="129617"/>
                  </a:lnTo>
                  <a:lnTo>
                    <a:pt x="36619" y="131426"/>
                  </a:lnTo>
                  <a:lnTo>
                    <a:pt x="48201" y="126029"/>
                  </a:lnTo>
                  <a:lnTo>
                    <a:pt x="78551" y="100336"/>
                  </a:lnTo>
                  <a:lnTo>
                    <a:pt x="90598" y="74372"/>
                  </a:lnTo>
                  <a:lnTo>
                    <a:pt x="94705" y="60624"/>
                  </a:lnTo>
                  <a:lnTo>
                    <a:pt x="104014" y="46773"/>
                  </a:lnTo>
                  <a:lnTo>
                    <a:pt x="99268" y="46332"/>
                  </a:lnTo>
                  <a:lnTo>
                    <a:pt x="97823" y="48387"/>
                  </a:lnTo>
                  <a:lnTo>
                    <a:pt x="95788" y="62450"/>
                  </a:lnTo>
                  <a:lnTo>
                    <a:pt x="89987" y="104189"/>
                  </a:lnTo>
                  <a:lnTo>
                    <a:pt x="86009" y="146322"/>
                  </a:lnTo>
                  <a:lnTo>
                    <a:pt x="85525" y="188113"/>
                  </a:lnTo>
                  <a:lnTo>
                    <a:pt x="85409" y="225817"/>
                  </a:lnTo>
                  <a:lnTo>
                    <a:pt x="100594" y="201097"/>
                  </a:lnTo>
                  <a:lnTo>
                    <a:pt x="106515" y="181568"/>
                  </a:lnTo>
                  <a:lnTo>
                    <a:pt x="109004" y="177702"/>
                  </a:lnTo>
                  <a:lnTo>
                    <a:pt x="138579" y="155235"/>
                  </a:lnTo>
                  <a:lnTo>
                    <a:pt x="161606" y="141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9">
              <a:extLst>
                <a:ext uri="{FF2B5EF4-FFF2-40B4-BE49-F238E27FC236}">
                  <a16:creationId xmlns:a16="http://schemas.microsoft.com/office/drawing/2014/main" id="{7EE489E1-8523-0F5E-1602-754889A9156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8650" y="4686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0">
              <a:extLst>
                <a:ext uri="{FF2B5EF4-FFF2-40B4-BE49-F238E27FC236}">
                  <a16:creationId xmlns:a16="http://schemas.microsoft.com/office/drawing/2014/main" id="{B7A44AE7-22AF-8E29-7BA5-7F5780356C6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2052" y="4457865"/>
              <a:ext cx="129077" cy="390361"/>
            </a:xfrm>
            <a:custGeom>
              <a:avLst/>
              <a:gdLst/>
              <a:ahLst/>
              <a:cxnLst/>
              <a:rect l="0" t="0" r="0" b="0"/>
              <a:pathLst>
                <a:path w="129077" h="390361">
                  <a:moveTo>
                    <a:pt x="85673" y="76035"/>
                  </a:moveTo>
                  <a:lnTo>
                    <a:pt x="85673" y="76035"/>
                  </a:lnTo>
                  <a:lnTo>
                    <a:pt x="107793" y="56737"/>
                  </a:lnTo>
                  <a:lnTo>
                    <a:pt x="124208" y="46764"/>
                  </a:lnTo>
                  <a:lnTo>
                    <a:pt x="128552" y="42565"/>
                  </a:lnTo>
                  <a:lnTo>
                    <a:pt x="129076" y="39963"/>
                  </a:lnTo>
                  <a:lnTo>
                    <a:pt x="128366" y="37170"/>
                  </a:lnTo>
                  <a:lnTo>
                    <a:pt x="125815" y="31245"/>
                  </a:lnTo>
                  <a:lnTo>
                    <a:pt x="122894" y="12505"/>
                  </a:lnTo>
                  <a:lnTo>
                    <a:pt x="118796" y="6171"/>
                  </a:lnTo>
                  <a:lnTo>
                    <a:pt x="113447" y="2651"/>
                  </a:lnTo>
                  <a:lnTo>
                    <a:pt x="101390" y="391"/>
                  </a:lnTo>
                  <a:lnTo>
                    <a:pt x="91976" y="0"/>
                  </a:lnTo>
                  <a:lnTo>
                    <a:pt x="85652" y="2731"/>
                  </a:lnTo>
                  <a:lnTo>
                    <a:pt x="78255" y="9589"/>
                  </a:lnTo>
                  <a:lnTo>
                    <a:pt x="55246" y="43688"/>
                  </a:lnTo>
                  <a:lnTo>
                    <a:pt x="43190" y="87389"/>
                  </a:lnTo>
                  <a:lnTo>
                    <a:pt x="29459" y="124790"/>
                  </a:lnTo>
                  <a:lnTo>
                    <a:pt x="17041" y="164329"/>
                  </a:lnTo>
                  <a:lnTo>
                    <a:pt x="4422" y="210128"/>
                  </a:lnTo>
                  <a:lnTo>
                    <a:pt x="1274" y="250645"/>
                  </a:lnTo>
                  <a:lnTo>
                    <a:pt x="210" y="296675"/>
                  </a:lnTo>
                  <a:lnTo>
                    <a:pt x="0" y="341163"/>
                  </a:lnTo>
                  <a:lnTo>
                    <a:pt x="18998" y="390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1">
              <a:extLst>
                <a:ext uri="{FF2B5EF4-FFF2-40B4-BE49-F238E27FC236}">
                  <a16:creationId xmlns:a16="http://schemas.microsoft.com/office/drawing/2014/main" id="{38D43191-3AFC-AE55-40F9-F1C70ADAEB0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3900" y="4619625"/>
              <a:ext cx="228601" cy="47626"/>
            </a:xfrm>
            <a:custGeom>
              <a:avLst/>
              <a:gdLst/>
              <a:ahLst/>
              <a:cxnLst/>
              <a:rect l="0" t="0" r="0" b="0"/>
              <a:pathLst>
                <a:path w="228601" h="47626">
                  <a:moveTo>
                    <a:pt x="0" y="47625"/>
                  </a:moveTo>
                  <a:lnTo>
                    <a:pt x="0" y="47625"/>
                  </a:lnTo>
                  <a:lnTo>
                    <a:pt x="16267" y="33474"/>
                  </a:lnTo>
                  <a:lnTo>
                    <a:pt x="58038" y="16102"/>
                  </a:lnTo>
                  <a:lnTo>
                    <a:pt x="96101" y="11474"/>
                  </a:lnTo>
                  <a:lnTo>
                    <a:pt x="142220" y="8852"/>
                  </a:lnTo>
                  <a:lnTo>
                    <a:pt x="178547" y="309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2">
              <a:extLst>
                <a:ext uri="{FF2B5EF4-FFF2-40B4-BE49-F238E27FC236}">
                  <a16:creationId xmlns:a16="http://schemas.microsoft.com/office/drawing/2014/main" id="{EDA22F18-7D6F-0C96-9A10-90DEBF4409F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63618" y="4467617"/>
              <a:ext cx="141283" cy="283268"/>
            </a:xfrm>
            <a:custGeom>
              <a:avLst/>
              <a:gdLst/>
              <a:ahLst/>
              <a:cxnLst/>
              <a:rect l="0" t="0" r="0" b="0"/>
              <a:pathLst>
                <a:path w="141283" h="283268">
                  <a:moveTo>
                    <a:pt x="26982" y="9133"/>
                  </a:moveTo>
                  <a:lnTo>
                    <a:pt x="26982" y="9133"/>
                  </a:lnTo>
                  <a:lnTo>
                    <a:pt x="36115" y="0"/>
                  </a:lnTo>
                  <a:lnTo>
                    <a:pt x="41447" y="14894"/>
                  </a:lnTo>
                  <a:lnTo>
                    <a:pt x="38580" y="57034"/>
                  </a:lnTo>
                  <a:lnTo>
                    <a:pt x="36063" y="99996"/>
                  </a:lnTo>
                  <a:lnTo>
                    <a:pt x="28026" y="145181"/>
                  </a:lnTo>
                  <a:lnTo>
                    <a:pt x="14827" y="183734"/>
                  </a:lnTo>
                  <a:lnTo>
                    <a:pt x="3783" y="228832"/>
                  </a:lnTo>
                  <a:lnTo>
                    <a:pt x="0" y="251912"/>
                  </a:lnTo>
                  <a:lnTo>
                    <a:pt x="1937" y="262732"/>
                  </a:lnTo>
                  <a:lnTo>
                    <a:pt x="8978" y="274774"/>
                  </a:lnTo>
                  <a:lnTo>
                    <a:pt x="11804" y="278301"/>
                  </a:lnTo>
                  <a:lnTo>
                    <a:pt x="20589" y="282222"/>
                  </a:lnTo>
                  <a:lnTo>
                    <a:pt x="25895" y="283267"/>
                  </a:lnTo>
                  <a:lnTo>
                    <a:pt x="37435" y="281607"/>
                  </a:lnTo>
                  <a:lnTo>
                    <a:pt x="61476" y="277543"/>
                  </a:lnTo>
                  <a:lnTo>
                    <a:pt x="89767" y="273517"/>
                  </a:lnTo>
                  <a:lnTo>
                    <a:pt x="118289" y="262676"/>
                  </a:lnTo>
                  <a:lnTo>
                    <a:pt x="141282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3">
              <a:extLst>
                <a:ext uri="{FF2B5EF4-FFF2-40B4-BE49-F238E27FC236}">
                  <a16:creationId xmlns:a16="http://schemas.microsoft.com/office/drawing/2014/main" id="{9A8F4D60-4DBC-0787-7EA8-4338873DE33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52500" y="4605552"/>
              <a:ext cx="161926" cy="23599"/>
            </a:xfrm>
            <a:custGeom>
              <a:avLst/>
              <a:gdLst/>
              <a:ahLst/>
              <a:cxnLst/>
              <a:rect l="0" t="0" r="0" b="0"/>
              <a:pathLst>
                <a:path w="161926" h="23599">
                  <a:moveTo>
                    <a:pt x="0" y="23598"/>
                  </a:moveTo>
                  <a:lnTo>
                    <a:pt x="0" y="23598"/>
                  </a:lnTo>
                  <a:lnTo>
                    <a:pt x="9721" y="22540"/>
                  </a:lnTo>
                  <a:lnTo>
                    <a:pt x="52516" y="8410"/>
                  </a:lnTo>
                  <a:lnTo>
                    <a:pt x="98899" y="0"/>
                  </a:lnTo>
                  <a:lnTo>
                    <a:pt x="161925" y="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4">
              <a:extLst>
                <a:ext uri="{FF2B5EF4-FFF2-40B4-BE49-F238E27FC236}">
                  <a16:creationId xmlns:a16="http://schemas.microsoft.com/office/drawing/2014/main" id="{CF009B21-54E7-6A9B-5F62-2CF9A8060B3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81493" y="4657725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9525"/>
                  </a:moveTo>
                  <a:lnTo>
                    <a:pt x="9132" y="9525"/>
                  </a:lnTo>
                  <a:lnTo>
                    <a:pt x="931" y="9525"/>
                  </a:lnTo>
                  <a:lnTo>
                    <a:pt x="490" y="8467"/>
                  </a:lnTo>
                  <a:lnTo>
                    <a:pt x="0" y="4468"/>
                  </a:lnTo>
                  <a:lnTo>
                    <a:pt x="927" y="2979"/>
                  </a:lnTo>
                  <a:lnTo>
                    <a:pt x="2604" y="1986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5">
            <a:extLst>
              <a:ext uri="{FF2B5EF4-FFF2-40B4-BE49-F238E27FC236}">
                <a16:creationId xmlns:a16="http://schemas.microsoft.com/office/drawing/2014/main" id="{75B6FC91-D5CA-A775-186A-052733E71F41}"/>
              </a:ext>
            </a:extLst>
          </p:cNvPr>
          <p:cNvGrpSpPr/>
          <p:nvPr/>
        </p:nvGrpSpPr>
        <p:grpSpPr>
          <a:xfrm>
            <a:off x="1669641" y="3830374"/>
            <a:ext cx="673510" cy="930252"/>
            <a:chOff x="1669641" y="3830374"/>
            <a:chExt cx="673510" cy="930252"/>
          </a:xfrm>
        </p:grpSpPr>
        <p:sp>
          <p:nvSpPr>
            <p:cNvPr id="47" name="SMARTInkShape-235">
              <a:extLst>
                <a:ext uri="{FF2B5EF4-FFF2-40B4-BE49-F238E27FC236}">
                  <a16:creationId xmlns:a16="http://schemas.microsoft.com/office/drawing/2014/main" id="{521A514B-7E2A-6DF6-9AE3-CAB4ECE5C9F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938702" y="4450043"/>
              <a:ext cx="147274" cy="310583"/>
            </a:xfrm>
            <a:custGeom>
              <a:avLst/>
              <a:gdLst/>
              <a:ahLst/>
              <a:cxnLst/>
              <a:rect l="0" t="0" r="0" b="0"/>
              <a:pathLst>
                <a:path w="147274" h="310583">
                  <a:moveTo>
                    <a:pt x="71073" y="55282"/>
                  </a:moveTo>
                  <a:lnTo>
                    <a:pt x="71073" y="55282"/>
                  </a:lnTo>
                  <a:lnTo>
                    <a:pt x="76130" y="55282"/>
                  </a:lnTo>
                  <a:lnTo>
                    <a:pt x="77619" y="54224"/>
                  </a:lnTo>
                  <a:lnTo>
                    <a:pt x="78612" y="52460"/>
                  </a:lnTo>
                  <a:lnTo>
                    <a:pt x="80563" y="45874"/>
                  </a:lnTo>
                  <a:lnTo>
                    <a:pt x="80598" y="13852"/>
                  </a:lnTo>
                  <a:lnTo>
                    <a:pt x="77776" y="7588"/>
                  </a:lnTo>
                  <a:lnTo>
                    <a:pt x="75541" y="4437"/>
                  </a:lnTo>
                  <a:lnTo>
                    <a:pt x="71935" y="2335"/>
                  </a:lnTo>
                  <a:lnTo>
                    <a:pt x="62284" y="0"/>
                  </a:lnTo>
                  <a:lnTo>
                    <a:pt x="50939" y="1784"/>
                  </a:lnTo>
                  <a:lnTo>
                    <a:pt x="38841" y="7164"/>
                  </a:lnTo>
                  <a:lnTo>
                    <a:pt x="26408" y="16610"/>
                  </a:lnTo>
                  <a:lnTo>
                    <a:pt x="12566" y="38885"/>
                  </a:lnTo>
                  <a:lnTo>
                    <a:pt x="59" y="77214"/>
                  </a:lnTo>
                  <a:lnTo>
                    <a:pt x="0" y="89018"/>
                  </a:lnTo>
                  <a:lnTo>
                    <a:pt x="3502" y="97793"/>
                  </a:lnTo>
                  <a:lnTo>
                    <a:pt x="8586" y="105220"/>
                  </a:lnTo>
                  <a:lnTo>
                    <a:pt x="12481" y="107624"/>
                  </a:lnTo>
                  <a:lnTo>
                    <a:pt x="31121" y="111482"/>
                  </a:lnTo>
                  <a:lnTo>
                    <a:pt x="34913" y="111799"/>
                  </a:lnTo>
                  <a:lnTo>
                    <a:pt x="50364" y="107188"/>
                  </a:lnTo>
                  <a:lnTo>
                    <a:pt x="82025" y="81824"/>
                  </a:lnTo>
                  <a:lnTo>
                    <a:pt x="86523" y="74840"/>
                  </a:lnTo>
                  <a:lnTo>
                    <a:pt x="87723" y="71495"/>
                  </a:lnTo>
                  <a:lnTo>
                    <a:pt x="89581" y="69266"/>
                  </a:lnTo>
                  <a:lnTo>
                    <a:pt x="98113" y="65394"/>
                  </a:lnTo>
                  <a:lnTo>
                    <a:pt x="91312" y="101487"/>
                  </a:lnTo>
                  <a:lnTo>
                    <a:pt x="89300" y="147273"/>
                  </a:lnTo>
                  <a:lnTo>
                    <a:pt x="82630" y="193633"/>
                  </a:lnTo>
                  <a:lnTo>
                    <a:pt x="78378" y="234916"/>
                  </a:lnTo>
                  <a:lnTo>
                    <a:pt x="67593" y="271137"/>
                  </a:lnTo>
                  <a:lnTo>
                    <a:pt x="50568" y="302963"/>
                  </a:lnTo>
                  <a:lnTo>
                    <a:pt x="47878" y="306128"/>
                  </a:lnTo>
                  <a:lnTo>
                    <a:pt x="39245" y="309644"/>
                  </a:lnTo>
                  <a:lnTo>
                    <a:pt x="33979" y="310582"/>
                  </a:lnTo>
                  <a:lnTo>
                    <a:pt x="29410" y="306973"/>
                  </a:lnTo>
                  <a:lnTo>
                    <a:pt x="21512" y="291675"/>
                  </a:lnTo>
                  <a:lnTo>
                    <a:pt x="16172" y="259262"/>
                  </a:lnTo>
                  <a:lnTo>
                    <a:pt x="21972" y="217988"/>
                  </a:lnTo>
                  <a:lnTo>
                    <a:pt x="36131" y="179262"/>
                  </a:lnTo>
                  <a:lnTo>
                    <a:pt x="48135" y="161184"/>
                  </a:lnTo>
                  <a:lnTo>
                    <a:pt x="94425" y="120223"/>
                  </a:lnTo>
                  <a:lnTo>
                    <a:pt x="147273" y="83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6">
              <a:extLst>
                <a:ext uri="{FF2B5EF4-FFF2-40B4-BE49-F238E27FC236}">
                  <a16:creationId xmlns:a16="http://schemas.microsoft.com/office/drawing/2014/main" id="{52A62756-FAA6-9E2C-B601-320814F3C50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14523" y="4469106"/>
              <a:ext cx="228628" cy="169570"/>
            </a:xfrm>
            <a:custGeom>
              <a:avLst/>
              <a:gdLst/>
              <a:ahLst/>
              <a:cxnLst/>
              <a:rect l="0" t="0" r="0" b="0"/>
              <a:pathLst>
                <a:path w="228628" h="169570">
                  <a:moveTo>
                    <a:pt x="28602" y="45744"/>
                  </a:moveTo>
                  <a:lnTo>
                    <a:pt x="28602" y="45744"/>
                  </a:lnTo>
                  <a:lnTo>
                    <a:pt x="28602" y="53945"/>
                  </a:lnTo>
                  <a:lnTo>
                    <a:pt x="29660" y="54386"/>
                  </a:lnTo>
                  <a:lnTo>
                    <a:pt x="56048" y="55235"/>
                  </a:lnTo>
                  <a:lnTo>
                    <a:pt x="93561" y="44903"/>
                  </a:lnTo>
                  <a:lnTo>
                    <a:pt x="130404" y="26620"/>
                  </a:lnTo>
                  <a:lnTo>
                    <a:pt x="137347" y="20311"/>
                  </a:lnTo>
                  <a:lnTo>
                    <a:pt x="140433" y="13979"/>
                  </a:lnTo>
                  <a:lnTo>
                    <a:pt x="140198" y="10809"/>
                  </a:lnTo>
                  <a:lnTo>
                    <a:pt x="137114" y="4464"/>
                  </a:lnTo>
                  <a:lnTo>
                    <a:pt x="133752" y="2350"/>
                  </a:lnTo>
                  <a:lnTo>
                    <a:pt x="124371" y="0"/>
                  </a:lnTo>
                  <a:lnTo>
                    <a:pt x="97077" y="3733"/>
                  </a:lnTo>
                  <a:lnTo>
                    <a:pt x="62179" y="21654"/>
                  </a:lnTo>
                  <a:lnTo>
                    <a:pt x="30084" y="52129"/>
                  </a:lnTo>
                  <a:lnTo>
                    <a:pt x="5523" y="87970"/>
                  </a:lnTo>
                  <a:lnTo>
                    <a:pt x="0" y="112842"/>
                  </a:lnTo>
                  <a:lnTo>
                    <a:pt x="2132" y="134832"/>
                  </a:lnTo>
                  <a:lnTo>
                    <a:pt x="10135" y="148133"/>
                  </a:lnTo>
                  <a:lnTo>
                    <a:pt x="26392" y="154750"/>
                  </a:lnTo>
                  <a:lnTo>
                    <a:pt x="64989" y="158475"/>
                  </a:lnTo>
                  <a:lnTo>
                    <a:pt x="110997" y="159579"/>
                  </a:lnTo>
                  <a:lnTo>
                    <a:pt x="151440" y="159906"/>
                  </a:lnTo>
                  <a:lnTo>
                    <a:pt x="228627" y="169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7">
              <a:extLst>
                <a:ext uri="{FF2B5EF4-FFF2-40B4-BE49-F238E27FC236}">
                  <a16:creationId xmlns:a16="http://schemas.microsoft.com/office/drawing/2014/main" id="{2A27CE5D-0695-B5C6-D733-74C526459B8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819323" y="3830374"/>
              <a:ext cx="95203" cy="424744"/>
            </a:xfrm>
            <a:custGeom>
              <a:avLst/>
              <a:gdLst/>
              <a:ahLst/>
              <a:cxnLst/>
              <a:rect l="0" t="0" r="0" b="0"/>
              <a:pathLst>
                <a:path w="95203" h="424744">
                  <a:moveTo>
                    <a:pt x="95202" y="8201"/>
                  </a:moveTo>
                  <a:lnTo>
                    <a:pt x="95202" y="8201"/>
                  </a:lnTo>
                  <a:lnTo>
                    <a:pt x="95202" y="0"/>
                  </a:lnTo>
                  <a:lnTo>
                    <a:pt x="92380" y="17678"/>
                  </a:lnTo>
                  <a:lnTo>
                    <a:pt x="82019" y="54754"/>
                  </a:lnTo>
                  <a:lnTo>
                    <a:pt x="68365" y="97489"/>
                  </a:lnTo>
                  <a:lnTo>
                    <a:pt x="57617" y="133081"/>
                  </a:lnTo>
                  <a:lnTo>
                    <a:pt x="47729" y="170439"/>
                  </a:lnTo>
                  <a:lnTo>
                    <a:pt x="38097" y="208319"/>
                  </a:lnTo>
                  <a:lnTo>
                    <a:pt x="30418" y="253988"/>
                  </a:lnTo>
                  <a:lnTo>
                    <a:pt x="21296" y="293583"/>
                  </a:lnTo>
                  <a:lnTo>
                    <a:pt x="9303" y="337623"/>
                  </a:lnTo>
                  <a:lnTo>
                    <a:pt x="1799" y="381482"/>
                  </a:lnTo>
                  <a:lnTo>
                    <a:pt x="0" y="424743"/>
                  </a:lnTo>
                  <a:lnTo>
                    <a:pt x="1043" y="424538"/>
                  </a:lnTo>
                  <a:lnTo>
                    <a:pt x="5023" y="421487"/>
                  </a:lnTo>
                  <a:lnTo>
                    <a:pt x="9477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8">
              <a:extLst>
                <a:ext uri="{FF2B5EF4-FFF2-40B4-BE49-F238E27FC236}">
                  <a16:creationId xmlns:a16="http://schemas.microsoft.com/office/drawing/2014/main" id="{B1313F17-ACFA-391B-95CA-D777E47163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43075" y="4114838"/>
              <a:ext cx="257176" cy="173457"/>
            </a:xfrm>
            <a:custGeom>
              <a:avLst/>
              <a:gdLst/>
              <a:ahLst/>
              <a:cxnLst/>
              <a:rect l="0" t="0" r="0" b="0"/>
              <a:pathLst>
                <a:path w="257176" h="173457">
                  <a:moveTo>
                    <a:pt x="0" y="19012"/>
                  </a:moveTo>
                  <a:lnTo>
                    <a:pt x="0" y="19012"/>
                  </a:lnTo>
                  <a:lnTo>
                    <a:pt x="0" y="0"/>
                  </a:lnTo>
                  <a:lnTo>
                    <a:pt x="19298" y="41381"/>
                  </a:lnTo>
                  <a:lnTo>
                    <a:pt x="31799" y="81874"/>
                  </a:lnTo>
                  <a:lnTo>
                    <a:pt x="45518" y="115430"/>
                  </a:lnTo>
                  <a:lnTo>
                    <a:pt x="73201" y="160848"/>
                  </a:lnTo>
                  <a:lnTo>
                    <a:pt x="84040" y="171303"/>
                  </a:lnTo>
                  <a:lnTo>
                    <a:pt x="89893" y="173456"/>
                  </a:lnTo>
                  <a:lnTo>
                    <a:pt x="102041" y="173026"/>
                  </a:lnTo>
                  <a:lnTo>
                    <a:pt x="111674" y="169307"/>
                  </a:lnTo>
                  <a:lnTo>
                    <a:pt x="143481" y="141816"/>
                  </a:lnTo>
                  <a:lnTo>
                    <a:pt x="153728" y="130742"/>
                  </a:lnTo>
                  <a:lnTo>
                    <a:pt x="170958" y="106528"/>
                  </a:lnTo>
                  <a:lnTo>
                    <a:pt x="201554" y="82948"/>
                  </a:lnTo>
                  <a:lnTo>
                    <a:pt x="211641" y="79178"/>
                  </a:lnTo>
                  <a:lnTo>
                    <a:pt x="235363" y="76758"/>
                  </a:lnTo>
                  <a:lnTo>
                    <a:pt x="257175" y="8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9">
              <a:extLst>
                <a:ext uri="{FF2B5EF4-FFF2-40B4-BE49-F238E27FC236}">
                  <a16:creationId xmlns:a16="http://schemas.microsoft.com/office/drawing/2014/main" id="{094F3EAB-B1B1-7DC7-1FF2-E6E351468F6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69641" y="4421051"/>
              <a:ext cx="273460" cy="158285"/>
            </a:xfrm>
            <a:custGeom>
              <a:avLst/>
              <a:gdLst/>
              <a:ahLst/>
              <a:cxnLst/>
              <a:rect l="0" t="0" r="0" b="0"/>
              <a:pathLst>
                <a:path w="273460" h="158285">
                  <a:moveTo>
                    <a:pt x="140109" y="55699"/>
                  </a:moveTo>
                  <a:lnTo>
                    <a:pt x="140109" y="55699"/>
                  </a:lnTo>
                  <a:lnTo>
                    <a:pt x="140109" y="22108"/>
                  </a:lnTo>
                  <a:lnTo>
                    <a:pt x="139051" y="20605"/>
                  </a:lnTo>
                  <a:lnTo>
                    <a:pt x="137287" y="19603"/>
                  </a:lnTo>
                  <a:lnTo>
                    <a:pt x="135052" y="18935"/>
                  </a:lnTo>
                  <a:lnTo>
                    <a:pt x="133563" y="17431"/>
                  </a:lnTo>
                  <a:lnTo>
                    <a:pt x="131908" y="12938"/>
                  </a:lnTo>
                  <a:lnTo>
                    <a:pt x="130408" y="11317"/>
                  </a:lnTo>
                  <a:lnTo>
                    <a:pt x="111338" y="724"/>
                  </a:lnTo>
                  <a:lnTo>
                    <a:pt x="108228" y="0"/>
                  </a:lnTo>
                  <a:lnTo>
                    <a:pt x="88682" y="4035"/>
                  </a:lnTo>
                  <a:lnTo>
                    <a:pt x="43201" y="34234"/>
                  </a:lnTo>
                  <a:lnTo>
                    <a:pt x="5877" y="74785"/>
                  </a:lnTo>
                  <a:lnTo>
                    <a:pt x="1075" y="88523"/>
                  </a:lnTo>
                  <a:lnTo>
                    <a:pt x="0" y="105213"/>
                  </a:lnTo>
                  <a:lnTo>
                    <a:pt x="5344" y="130342"/>
                  </a:lnTo>
                  <a:lnTo>
                    <a:pt x="10716" y="141085"/>
                  </a:lnTo>
                  <a:lnTo>
                    <a:pt x="22276" y="149387"/>
                  </a:lnTo>
                  <a:lnTo>
                    <a:pt x="40398" y="158284"/>
                  </a:lnTo>
                  <a:lnTo>
                    <a:pt x="58707" y="154769"/>
                  </a:lnTo>
                  <a:lnTo>
                    <a:pt x="69711" y="147002"/>
                  </a:lnTo>
                  <a:lnTo>
                    <a:pt x="103642" y="106268"/>
                  </a:lnTo>
                  <a:lnTo>
                    <a:pt x="134903" y="60998"/>
                  </a:lnTo>
                  <a:lnTo>
                    <a:pt x="138567" y="52095"/>
                  </a:lnTo>
                  <a:lnTo>
                    <a:pt x="139081" y="52238"/>
                  </a:lnTo>
                  <a:lnTo>
                    <a:pt x="139652" y="56278"/>
                  </a:lnTo>
                  <a:lnTo>
                    <a:pt x="138915" y="70452"/>
                  </a:lnTo>
                  <a:lnTo>
                    <a:pt x="134992" y="82012"/>
                  </a:lnTo>
                  <a:lnTo>
                    <a:pt x="135365" y="97027"/>
                  </a:lnTo>
                  <a:lnTo>
                    <a:pt x="139059" y="112167"/>
                  </a:lnTo>
                  <a:lnTo>
                    <a:pt x="144229" y="122424"/>
                  </a:lnTo>
                  <a:lnTo>
                    <a:pt x="158145" y="134148"/>
                  </a:lnTo>
                  <a:lnTo>
                    <a:pt x="180731" y="139268"/>
                  </a:lnTo>
                  <a:lnTo>
                    <a:pt x="195558" y="134821"/>
                  </a:lnTo>
                  <a:lnTo>
                    <a:pt x="238032" y="110283"/>
                  </a:lnTo>
                  <a:lnTo>
                    <a:pt x="273459" y="93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09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6CA39B-F51B-4134-979F-1081F464E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81932"/>
              </p:ext>
            </p:extLst>
          </p:nvPr>
        </p:nvGraphicFramePr>
        <p:xfrm>
          <a:off x="492125" y="1219200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9" imgW="8160888" imgH="3337654" progId="Excel.Sheet.12">
                  <p:embed/>
                </p:oleObj>
              </mc:Choice>
              <mc:Fallback>
                <p:oleObj name="Worksheet" r:id="rId69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492125" y="1219200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MARTInkShape-Group36">
            <a:extLst>
              <a:ext uri="{FF2B5EF4-FFF2-40B4-BE49-F238E27FC236}">
                <a16:creationId xmlns:a16="http://schemas.microsoft.com/office/drawing/2014/main" id="{F3F79907-5959-E279-4F08-B941BFEE3A64}"/>
              </a:ext>
            </a:extLst>
          </p:cNvPr>
          <p:cNvGrpSpPr/>
          <p:nvPr/>
        </p:nvGrpSpPr>
        <p:grpSpPr>
          <a:xfrm>
            <a:off x="285750" y="4972060"/>
            <a:ext cx="247651" cy="369727"/>
            <a:chOff x="285750" y="4972060"/>
            <a:chExt cx="247651" cy="369727"/>
          </a:xfrm>
        </p:grpSpPr>
        <p:sp>
          <p:nvSpPr>
            <p:cNvPr id="3" name="SMARTInkShape-240">
              <a:extLst>
                <a:ext uri="{FF2B5EF4-FFF2-40B4-BE49-F238E27FC236}">
                  <a16:creationId xmlns:a16="http://schemas.microsoft.com/office/drawing/2014/main" id="{782D9E6E-D8A9-65A0-95E1-89F961E0D10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6670" y="5191125"/>
              <a:ext cx="36731" cy="150662"/>
            </a:xfrm>
            <a:custGeom>
              <a:avLst/>
              <a:gdLst/>
              <a:ahLst/>
              <a:cxnLst/>
              <a:rect l="0" t="0" r="0" b="0"/>
              <a:pathLst>
                <a:path w="36731" h="150662">
                  <a:moveTo>
                    <a:pt x="36730" y="0"/>
                  </a:moveTo>
                  <a:lnTo>
                    <a:pt x="36730" y="0"/>
                  </a:lnTo>
                  <a:lnTo>
                    <a:pt x="31674" y="5056"/>
                  </a:lnTo>
                  <a:lnTo>
                    <a:pt x="29191" y="13183"/>
                  </a:lnTo>
                  <a:lnTo>
                    <a:pt x="19862" y="55907"/>
                  </a:lnTo>
                  <a:lnTo>
                    <a:pt x="10781" y="95005"/>
                  </a:lnTo>
                  <a:lnTo>
                    <a:pt x="7443" y="134180"/>
                  </a:lnTo>
                  <a:lnTo>
                    <a:pt x="0" y="149791"/>
                  </a:lnTo>
                  <a:lnTo>
                    <a:pt x="602" y="150661"/>
                  </a:lnTo>
                  <a:lnTo>
                    <a:pt x="815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1">
              <a:extLst>
                <a:ext uri="{FF2B5EF4-FFF2-40B4-BE49-F238E27FC236}">
                  <a16:creationId xmlns:a16="http://schemas.microsoft.com/office/drawing/2014/main" id="{B8C43826-5747-0670-D4C8-55F17EA1B25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85750" y="4972060"/>
              <a:ext cx="168772" cy="285064"/>
            </a:xfrm>
            <a:custGeom>
              <a:avLst/>
              <a:gdLst/>
              <a:ahLst/>
              <a:cxnLst/>
              <a:rect l="0" t="0" r="0" b="0"/>
              <a:pathLst>
                <a:path w="168772" h="285064">
                  <a:moveTo>
                    <a:pt x="38100" y="19040"/>
                  </a:moveTo>
                  <a:lnTo>
                    <a:pt x="38100" y="19040"/>
                  </a:lnTo>
                  <a:lnTo>
                    <a:pt x="38100" y="0"/>
                  </a:lnTo>
                  <a:lnTo>
                    <a:pt x="38100" y="36927"/>
                  </a:lnTo>
                  <a:lnTo>
                    <a:pt x="35278" y="45688"/>
                  </a:lnTo>
                  <a:lnTo>
                    <a:pt x="31554" y="54167"/>
                  </a:lnTo>
                  <a:lnTo>
                    <a:pt x="27594" y="101481"/>
                  </a:lnTo>
                  <a:lnTo>
                    <a:pt x="20384" y="130568"/>
                  </a:lnTo>
                  <a:lnTo>
                    <a:pt x="16404" y="161969"/>
                  </a:lnTo>
                  <a:lnTo>
                    <a:pt x="10884" y="182269"/>
                  </a:lnTo>
                  <a:lnTo>
                    <a:pt x="8546" y="215956"/>
                  </a:lnTo>
                  <a:lnTo>
                    <a:pt x="890" y="243495"/>
                  </a:lnTo>
                  <a:lnTo>
                    <a:pt x="395" y="250384"/>
                  </a:lnTo>
                  <a:lnTo>
                    <a:pt x="8236" y="278028"/>
                  </a:lnTo>
                  <a:lnTo>
                    <a:pt x="10782" y="280598"/>
                  </a:lnTo>
                  <a:lnTo>
                    <a:pt x="19256" y="283455"/>
                  </a:lnTo>
                  <a:lnTo>
                    <a:pt x="35927" y="285063"/>
                  </a:lnTo>
                  <a:lnTo>
                    <a:pt x="78170" y="277480"/>
                  </a:lnTo>
                  <a:lnTo>
                    <a:pt x="90481" y="273955"/>
                  </a:lnTo>
                  <a:lnTo>
                    <a:pt x="124243" y="254144"/>
                  </a:lnTo>
                  <a:lnTo>
                    <a:pt x="159140" y="226339"/>
                  </a:lnTo>
                  <a:lnTo>
                    <a:pt x="163243" y="220739"/>
                  </a:lnTo>
                  <a:lnTo>
                    <a:pt x="167803" y="206051"/>
                  </a:lnTo>
                  <a:lnTo>
                    <a:pt x="168771" y="188940"/>
                  </a:lnTo>
                  <a:lnTo>
                    <a:pt x="163365" y="163572"/>
                  </a:lnTo>
                  <a:lnTo>
                    <a:pt x="157979" y="152773"/>
                  </a:lnTo>
                  <a:lnTo>
                    <a:pt x="154003" y="149471"/>
                  </a:lnTo>
                  <a:lnTo>
                    <a:pt x="143940" y="145801"/>
                  </a:lnTo>
                  <a:lnTo>
                    <a:pt x="99537" y="144503"/>
                  </a:lnTo>
                  <a:lnTo>
                    <a:pt x="57997" y="153340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37">
            <a:extLst>
              <a:ext uri="{FF2B5EF4-FFF2-40B4-BE49-F238E27FC236}">
                <a16:creationId xmlns:a16="http://schemas.microsoft.com/office/drawing/2014/main" id="{4475F5AD-FBD3-2FA7-CEF3-2108E6A7C4FA}"/>
              </a:ext>
            </a:extLst>
          </p:cNvPr>
          <p:cNvGrpSpPr/>
          <p:nvPr/>
        </p:nvGrpSpPr>
        <p:grpSpPr>
          <a:xfrm>
            <a:off x="809625" y="5076825"/>
            <a:ext cx="28576" cy="114301"/>
            <a:chOff x="809625" y="5076825"/>
            <a:chExt cx="28576" cy="114301"/>
          </a:xfrm>
        </p:grpSpPr>
        <p:sp>
          <p:nvSpPr>
            <p:cNvPr id="6" name="SMARTInkShape-242">
              <a:extLst>
                <a:ext uri="{FF2B5EF4-FFF2-40B4-BE49-F238E27FC236}">
                  <a16:creationId xmlns:a16="http://schemas.microsoft.com/office/drawing/2014/main" id="{61608C9C-1FD8-176F-6F20-7B63DE9A982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9625" y="5172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3">
              <a:extLst>
                <a:ext uri="{FF2B5EF4-FFF2-40B4-BE49-F238E27FC236}">
                  <a16:creationId xmlns:a16="http://schemas.microsoft.com/office/drawing/2014/main" id="{1759885F-E32D-D2B0-ED59-7F93F7FA19B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28675" y="5076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8">
            <a:extLst>
              <a:ext uri="{FF2B5EF4-FFF2-40B4-BE49-F238E27FC236}">
                <a16:creationId xmlns:a16="http://schemas.microsoft.com/office/drawing/2014/main" id="{A4730171-0B9A-64D6-F560-BADF38998061}"/>
              </a:ext>
            </a:extLst>
          </p:cNvPr>
          <p:cNvGrpSpPr/>
          <p:nvPr/>
        </p:nvGrpSpPr>
        <p:grpSpPr>
          <a:xfrm>
            <a:off x="1257300" y="4936078"/>
            <a:ext cx="152401" cy="302673"/>
            <a:chOff x="1257300" y="4936078"/>
            <a:chExt cx="152401" cy="302673"/>
          </a:xfrm>
        </p:grpSpPr>
        <p:sp>
          <p:nvSpPr>
            <p:cNvPr id="10" name="SMARTInkShape-244">
              <a:extLst>
                <a:ext uri="{FF2B5EF4-FFF2-40B4-BE49-F238E27FC236}">
                  <a16:creationId xmlns:a16="http://schemas.microsoft.com/office/drawing/2014/main" id="{872F86BA-DCB0-CEEB-EF12-2C1BE5D7F10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57300" y="4972442"/>
              <a:ext cx="47509" cy="266309"/>
            </a:xfrm>
            <a:custGeom>
              <a:avLst/>
              <a:gdLst/>
              <a:ahLst/>
              <a:cxnLst/>
              <a:rect l="0" t="0" r="0" b="0"/>
              <a:pathLst>
                <a:path w="47509" h="266309">
                  <a:moveTo>
                    <a:pt x="38100" y="9133"/>
                  </a:moveTo>
                  <a:lnTo>
                    <a:pt x="38100" y="9133"/>
                  </a:lnTo>
                  <a:lnTo>
                    <a:pt x="47232" y="0"/>
                  </a:lnTo>
                  <a:lnTo>
                    <a:pt x="47508" y="4781"/>
                  </a:lnTo>
                  <a:lnTo>
                    <a:pt x="37248" y="42466"/>
                  </a:lnTo>
                  <a:lnTo>
                    <a:pt x="31145" y="80040"/>
                  </a:lnTo>
                  <a:lnTo>
                    <a:pt x="29336" y="119043"/>
                  </a:lnTo>
                  <a:lnTo>
                    <a:pt x="23669" y="165722"/>
                  </a:lnTo>
                  <a:lnTo>
                    <a:pt x="20419" y="203108"/>
                  </a:lnTo>
                  <a:lnTo>
                    <a:pt x="11716" y="243946"/>
                  </a:lnTo>
                  <a:lnTo>
                    <a:pt x="0" y="266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5">
              <a:extLst>
                <a:ext uri="{FF2B5EF4-FFF2-40B4-BE49-F238E27FC236}">
                  <a16:creationId xmlns:a16="http://schemas.microsoft.com/office/drawing/2014/main" id="{C30315E9-06CB-6926-6606-663B061412F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04925" y="5067582"/>
              <a:ext cx="97086" cy="9244"/>
            </a:xfrm>
            <a:custGeom>
              <a:avLst/>
              <a:gdLst/>
              <a:ahLst/>
              <a:cxnLst/>
              <a:rect l="0" t="0" r="0" b="0"/>
              <a:pathLst>
                <a:path w="97086" h="9244">
                  <a:moveTo>
                    <a:pt x="0" y="9243"/>
                  </a:moveTo>
                  <a:lnTo>
                    <a:pt x="0" y="9243"/>
                  </a:lnTo>
                  <a:lnTo>
                    <a:pt x="32493" y="8185"/>
                  </a:lnTo>
                  <a:lnTo>
                    <a:pt x="68654" y="1042"/>
                  </a:lnTo>
                  <a:lnTo>
                    <a:pt x="970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6">
              <a:extLst>
                <a:ext uri="{FF2B5EF4-FFF2-40B4-BE49-F238E27FC236}">
                  <a16:creationId xmlns:a16="http://schemas.microsoft.com/office/drawing/2014/main" id="{A13D47C5-3AE4-25F6-AA3E-64EDAD36CBE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86268" y="4936078"/>
              <a:ext cx="123433" cy="64548"/>
            </a:xfrm>
            <a:custGeom>
              <a:avLst/>
              <a:gdLst/>
              <a:ahLst/>
              <a:cxnLst/>
              <a:rect l="0" t="0" r="0" b="0"/>
              <a:pathLst>
                <a:path w="123433" h="64548">
                  <a:moveTo>
                    <a:pt x="9132" y="64547"/>
                  </a:moveTo>
                  <a:lnTo>
                    <a:pt x="9132" y="64547"/>
                  </a:lnTo>
                  <a:lnTo>
                    <a:pt x="9132" y="59491"/>
                  </a:lnTo>
                  <a:lnTo>
                    <a:pt x="8074" y="58002"/>
                  </a:lnTo>
                  <a:lnTo>
                    <a:pt x="6310" y="57008"/>
                  </a:lnTo>
                  <a:lnTo>
                    <a:pt x="4075" y="56346"/>
                  </a:lnTo>
                  <a:lnTo>
                    <a:pt x="2586" y="54846"/>
                  </a:lnTo>
                  <a:lnTo>
                    <a:pt x="931" y="50358"/>
                  </a:lnTo>
                  <a:lnTo>
                    <a:pt x="0" y="41881"/>
                  </a:lnTo>
                  <a:lnTo>
                    <a:pt x="2604" y="35776"/>
                  </a:lnTo>
                  <a:lnTo>
                    <a:pt x="4780" y="32666"/>
                  </a:lnTo>
                  <a:lnTo>
                    <a:pt x="23012" y="18177"/>
                  </a:lnTo>
                  <a:lnTo>
                    <a:pt x="36820" y="12188"/>
                  </a:lnTo>
                  <a:lnTo>
                    <a:pt x="78552" y="279"/>
                  </a:lnTo>
                  <a:lnTo>
                    <a:pt x="93960" y="0"/>
                  </a:lnTo>
                  <a:lnTo>
                    <a:pt x="104337" y="3403"/>
                  </a:lnTo>
                  <a:lnTo>
                    <a:pt x="116128" y="11271"/>
                  </a:lnTo>
                  <a:lnTo>
                    <a:pt x="123432" y="26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9">
            <a:extLst>
              <a:ext uri="{FF2B5EF4-FFF2-40B4-BE49-F238E27FC236}">
                <a16:creationId xmlns:a16="http://schemas.microsoft.com/office/drawing/2014/main" id="{034F4AB2-0F5C-E321-32CA-3BCF0B4B8C51}"/>
              </a:ext>
            </a:extLst>
          </p:cNvPr>
          <p:cNvGrpSpPr/>
          <p:nvPr/>
        </p:nvGrpSpPr>
        <p:grpSpPr>
          <a:xfrm>
            <a:off x="1509074" y="5058328"/>
            <a:ext cx="348302" cy="132360"/>
            <a:chOff x="1509074" y="5058328"/>
            <a:chExt cx="348302" cy="132360"/>
          </a:xfrm>
        </p:grpSpPr>
        <p:sp>
          <p:nvSpPr>
            <p:cNvPr id="14" name="SMARTInkShape-247">
              <a:extLst>
                <a:ext uri="{FF2B5EF4-FFF2-40B4-BE49-F238E27FC236}">
                  <a16:creationId xmlns:a16="http://schemas.microsoft.com/office/drawing/2014/main" id="{18529E12-E366-0B71-94AF-E18398FF981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647825" y="5058328"/>
              <a:ext cx="209551" cy="132338"/>
            </a:xfrm>
            <a:custGeom>
              <a:avLst/>
              <a:gdLst/>
              <a:ahLst/>
              <a:cxnLst/>
              <a:rect l="0" t="0" r="0" b="0"/>
              <a:pathLst>
                <a:path w="209551" h="132338">
                  <a:moveTo>
                    <a:pt x="0" y="37547"/>
                  </a:moveTo>
                  <a:lnTo>
                    <a:pt x="0" y="37547"/>
                  </a:lnTo>
                  <a:lnTo>
                    <a:pt x="0" y="32491"/>
                  </a:lnTo>
                  <a:lnTo>
                    <a:pt x="2822" y="27186"/>
                  </a:lnTo>
                  <a:lnTo>
                    <a:pt x="13257" y="15157"/>
                  </a:lnTo>
                  <a:lnTo>
                    <a:pt x="27446" y="5749"/>
                  </a:lnTo>
                  <a:lnTo>
                    <a:pt x="45056" y="1314"/>
                  </a:lnTo>
                  <a:lnTo>
                    <a:pt x="58623" y="0"/>
                  </a:lnTo>
                  <a:lnTo>
                    <a:pt x="61307" y="2991"/>
                  </a:lnTo>
                  <a:lnTo>
                    <a:pt x="72750" y="48220"/>
                  </a:lnTo>
                  <a:lnTo>
                    <a:pt x="74119" y="74929"/>
                  </a:lnTo>
                  <a:lnTo>
                    <a:pt x="62808" y="115116"/>
                  </a:lnTo>
                  <a:lnTo>
                    <a:pt x="56842" y="124939"/>
                  </a:lnTo>
                  <a:lnTo>
                    <a:pt x="50663" y="129304"/>
                  </a:lnTo>
                  <a:lnTo>
                    <a:pt x="41235" y="131763"/>
                  </a:lnTo>
                  <a:lnTo>
                    <a:pt x="34907" y="132337"/>
                  </a:lnTo>
                  <a:lnTo>
                    <a:pt x="31738" y="129315"/>
                  </a:lnTo>
                  <a:lnTo>
                    <a:pt x="25394" y="117491"/>
                  </a:lnTo>
                  <a:lnTo>
                    <a:pt x="25396" y="109893"/>
                  </a:lnTo>
                  <a:lnTo>
                    <a:pt x="31043" y="92984"/>
                  </a:lnTo>
                  <a:lnTo>
                    <a:pt x="46122" y="70671"/>
                  </a:lnTo>
                  <a:lnTo>
                    <a:pt x="69052" y="50654"/>
                  </a:lnTo>
                  <a:lnTo>
                    <a:pt x="101011" y="36375"/>
                  </a:lnTo>
                  <a:lnTo>
                    <a:pt x="144365" y="26300"/>
                  </a:lnTo>
                  <a:lnTo>
                    <a:pt x="189794" y="11643"/>
                  </a:lnTo>
                  <a:lnTo>
                    <a:pt x="209550" y="8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8">
              <a:extLst>
                <a:ext uri="{FF2B5EF4-FFF2-40B4-BE49-F238E27FC236}">
                  <a16:creationId xmlns:a16="http://schemas.microsoft.com/office/drawing/2014/main" id="{92D1728D-3A62-EDB1-E8CB-8FE2A920510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509074" y="5059099"/>
              <a:ext cx="86021" cy="131589"/>
            </a:xfrm>
            <a:custGeom>
              <a:avLst/>
              <a:gdLst/>
              <a:ahLst/>
              <a:cxnLst/>
              <a:rect l="0" t="0" r="0" b="0"/>
              <a:pathLst>
                <a:path w="86021" h="131589">
                  <a:moveTo>
                    <a:pt x="62551" y="17726"/>
                  </a:moveTo>
                  <a:lnTo>
                    <a:pt x="62551" y="17726"/>
                  </a:lnTo>
                  <a:lnTo>
                    <a:pt x="81601" y="17726"/>
                  </a:lnTo>
                  <a:lnTo>
                    <a:pt x="81601" y="8211"/>
                  </a:lnTo>
                  <a:lnTo>
                    <a:pt x="76544" y="8204"/>
                  </a:lnTo>
                  <a:lnTo>
                    <a:pt x="75055" y="7145"/>
                  </a:lnTo>
                  <a:lnTo>
                    <a:pt x="74062" y="5381"/>
                  </a:lnTo>
                  <a:lnTo>
                    <a:pt x="73400" y="3145"/>
                  </a:lnTo>
                  <a:lnTo>
                    <a:pt x="71900" y="1656"/>
                  </a:lnTo>
                  <a:lnTo>
                    <a:pt x="67412" y="0"/>
                  </a:lnTo>
                  <a:lnTo>
                    <a:pt x="65792" y="617"/>
                  </a:lnTo>
                  <a:lnTo>
                    <a:pt x="64711" y="2087"/>
                  </a:lnTo>
                  <a:lnTo>
                    <a:pt x="63991" y="4125"/>
                  </a:lnTo>
                  <a:lnTo>
                    <a:pt x="62453" y="5484"/>
                  </a:lnTo>
                  <a:lnTo>
                    <a:pt x="54477" y="7843"/>
                  </a:lnTo>
                  <a:lnTo>
                    <a:pt x="21238" y="39998"/>
                  </a:lnTo>
                  <a:lnTo>
                    <a:pt x="17731" y="46322"/>
                  </a:lnTo>
                  <a:lnTo>
                    <a:pt x="15114" y="52660"/>
                  </a:lnTo>
                  <a:lnTo>
                    <a:pt x="10424" y="59005"/>
                  </a:lnTo>
                  <a:lnTo>
                    <a:pt x="7633" y="68175"/>
                  </a:lnTo>
                  <a:lnTo>
                    <a:pt x="4636" y="89869"/>
                  </a:lnTo>
                  <a:lnTo>
                    <a:pt x="475" y="96709"/>
                  </a:lnTo>
                  <a:lnTo>
                    <a:pt x="0" y="98957"/>
                  </a:lnTo>
                  <a:lnTo>
                    <a:pt x="742" y="100455"/>
                  </a:lnTo>
                  <a:lnTo>
                    <a:pt x="2295" y="101453"/>
                  </a:lnTo>
                  <a:lnTo>
                    <a:pt x="3330" y="103178"/>
                  </a:lnTo>
                  <a:lnTo>
                    <a:pt x="4787" y="110661"/>
                  </a:lnTo>
                  <a:lnTo>
                    <a:pt x="5128" y="116534"/>
                  </a:lnTo>
                  <a:lnTo>
                    <a:pt x="6277" y="118522"/>
                  </a:lnTo>
                  <a:lnTo>
                    <a:pt x="8102" y="119848"/>
                  </a:lnTo>
                  <a:lnTo>
                    <a:pt x="12951" y="122380"/>
                  </a:lnTo>
                  <a:lnTo>
                    <a:pt x="21631" y="128698"/>
                  </a:lnTo>
                  <a:lnTo>
                    <a:pt x="32141" y="131588"/>
                  </a:lnTo>
                  <a:lnTo>
                    <a:pt x="44096" y="124428"/>
                  </a:lnTo>
                  <a:lnTo>
                    <a:pt x="47073" y="123786"/>
                  </a:lnTo>
                  <a:lnTo>
                    <a:pt x="61375" y="112769"/>
                  </a:lnTo>
                  <a:lnTo>
                    <a:pt x="67320" y="104770"/>
                  </a:lnTo>
                  <a:lnTo>
                    <a:pt x="82020" y="60972"/>
                  </a:lnTo>
                  <a:lnTo>
                    <a:pt x="86020" y="40121"/>
                  </a:lnTo>
                  <a:lnTo>
                    <a:pt x="84271" y="23799"/>
                  </a:lnTo>
                  <a:lnTo>
                    <a:pt x="77336" y="7766"/>
                  </a:lnTo>
                  <a:lnTo>
                    <a:pt x="71591" y="2716"/>
                  </a:lnTo>
                  <a:lnTo>
                    <a:pt x="68578" y="1369"/>
                  </a:lnTo>
                  <a:lnTo>
                    <a:pt x="65511" y="2588"/>
                  </a:lnTo>
                  <a:lnTo>
                    <a:pt x="53026" y="17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49">
            <a:extLst>
              <a:ext uri="{FF2B5EF4-FFF2-40B4-BE49-F238E27FC236}">
                <a16:creationId xmlns:a16="http://schemas.microsoft.com/office/drawing/2014/main" id="{7914ED16-8606-0199-5A7B-E8F7A3E9052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43315" y="5029330"/>
            <a:ext cx="228411" cy="139399"/>
          </a:xfrm>
          <a:custGeom>
            <a:avLst/>
            <a:gdLst/>
            <a:ahLst/>
            <a:cxnLst/>
            <a:rect l="0" t="0" r="0" b="0"/>
            <a:pathLst>
              <a:path w="228411" h="139399">
                <a:moveTo>
                  <a:pt x="95060" y="37970"/>
                </a:moveTo>
                <a:lnTo>
                  <a:pt x="95060" y="37970"/>
                </a:lnTo>
                <a:lnTo>
                  <a:pt x="95060" y="28479"/>
                </a:lnTo>
                <a:lnTo>
                  <a:pt x="104193" y="28445"/>
                </a:lnTo>
                <a:lnTo>
                  <a:pt x="104469" y="23389"/>
                </a:lnTo>
                <a:lnTo>
                  <a:pt x="101711" y="18084"/>
                </a:lnTo>
                <a:lnTo>
                  <a:pt x="86974" y="1345"/>
                </a:lnTo>
                <a:lnTo>
                  <a:pt x="59146" y="0"/>
                </a:lnTo>
                <a:lnTo>
                  <a:pt x="35736" y="10021"/>
                </a:lnTo>
                <a:lnTo>
                  <a:pt x="23538" y="23432"/>
                </a:lnTo>
                <a:lnTo>
                  <a:pt x="7084" y="52855"/>
                </a:lnTo>
                <a:lnTo>
                  <a:pt x="449" y="89946"/>
                </a:lnTo>
                <a:lnTo>
                  <a:pt x="0" y="103700"/>
                </a:lnTo>
                <a:lnTo>
                  <a:pt x="5539" y="115161"/>
                </a:lnTo>
                <a:lnTo>
                  <a:pt x="13998" y="125194"/>
                </a:lnTo>
                <a:lnTo>
                  <a:pt x="21285" y="129653"/>
                </a:lnTo>
                <a:lnTo>
                  <a:pt x="31338" y="132164"/>
                </a:lnTo>
                <a:lnTo>
                  <a:pt x="41019" y="132907"/>
                </a:lnTo>
                <a:lnTo>
                  <a:pt x="47406" y="130259"/>
                </a:lnTo>
                <a:lnTo>
                  <a:pt x="70242" y="109822"/>
                </a:lnTo>
                <a:lnTo>
                  <a:pt x="78738" y="98832"/>
                </a:lnTo>
                <a:lnTo>
                  <a:pt x="103451" y="54798"/>
                </a:lnTo>
                <a:lnTo>
                  <a:pt x="113833" y="29275"/>
                </a:lnTo>
                <a:lnTo>
                  <a:pt x="98906" y="75117"/>
                </a:lnTo>
                <a:lnTo>
                  <a:pt x="95566" y="102390"/>
                </a:lnTo>
                <a:lnTo>
                  <a:pt x="98107" y="111757"/>
                </a:lnTo>
                <a:lnTo>
                  <a:pt x="100267" y="115736"/>
                </a:lnTo>
                <a:lnTo>
                  <a:pt x="118475" y="131450"/>
                </a:lnTo>
                <a:lnTo>
                  <a:pt x="132277" y="137724"/>
                </a:lnTo>
                <a:lnTo>
                  <a:pt x="138922" y="139398"/>
                </a:lnTo>
                <a:lnTo>
                  <a:pt x="151949" y="138435"/>
                </a:lnTo>
                <a:lnTo>
                  <a:pt x="197017" y="126303"/>
                </a:lnTo>
                <a:lnTo>
                  <a:pt x="228410" y="1141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41">
            <a:extLst>
              <a:ext uri="{FF2B5EF4-FFF2-40B4-BE49-F238E27FC236}">
                <a16:creationId xmlns:a16="http://schemas.microsoft.com/office/drawing/2014/main" id="{B522694C-8641-74BB-A687-6F78651B99C2}"/>
              </a:ext>
            </a:extLst>
          </p:cNvPr>
          <p:cNvGrpSpPr/>
          <p:nvPr/>
        </p:nvGrpSpPr>
        <p:grpSpPr>
          <a:xfrm>
            <a:off x="2733675" y="4878124"/>
            <a:ext cx="1066801" cy="293952"/>
            <a:chOff x="2733675" y="4878124"/>
            <a:chExt cx="1066801" cy="293952"/>
          </a:xfrm>
        </p:grpSpPr>
        <p:sp>
          <p:nvSpPr>
            <p:cNvPr id="18" name="SMARTInkShape-250">
              <a:extLst>
                <a:ext uri="{FF2B5EF4-FFF2-40B4-BE49-F238E27FC236}">
                  <a16:creationId xmlns:a16="http://schemas.microsoft.com/office/drawing/2014/main" id="{EC47B4BB-8DDC-7B2A-0070-08A514100F3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648075" y="500062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4" y="18214"/>
                  </a:lnTo>
                  <a:lnTo>
                    <a:pt x="10113" y="15318"/>
                  </a:lnTo>
                  <a:lnTo>
                    <a:pt x="53190" y="4123"/>
                  </a:lnTo>
                  <a:lnTo>
                    <a:pt x="99197" y="54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1">
              <a:extLst>
                <a:ext uri="{FF2B5EF4-FFF2-40B4-BE49-F238E27FC236}">
                  <a16:creationId xmlns:a16="http://schemas.microsoft.com/office/drawing/2014/main" id="{84D9C5A9-DC66-224A-23A5-2A1D21E2AC7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48771" y="4878124"/>
              <a:ext cx="94555" cy="255643"/>
            </a:xfrm>
            <a:custGeom>
              <a:avLst/>
              <a:gdLst/>
              <a:ahLst/>
              <a:cxnLst/>
              <a:rect l="0" t="0" r="0" b="0"/>
              <a:pathLst>
                <a:path w="94555" h="255643">
                  <a:moveTo>
                    <a:pt x="37404" y="8201"/>
                  </a:moveTo>
                  <a:lnTo>
                    <a:pt x="37404" y="8201"/>
                  </a:lnTo>
                  <a:lnTo>
                    <a:pt x="42460" y="8201"/>
                  </a:lnTo>
                  <a:lnTo>
                    <a:pt x="47765" y="5379"/>
                  </a:lnTo>
                  <a:lnTo>
                    <a:pt x="54737" y="0"/>
                  </a:lnTo>
                  <a:lnTo>
                    <a:pt x="55691" y="4909"/>
                  </a:lnTo>
                  <a:lnTo>
                    <a:pt x="55056" y="16263"/>
                  </a:lnTo>
                  <a:lnTo>
                    <a:pt x="48208" y="59892"/>
                  </a:lnTo>
                  <a:lnTo>
                    <a:pt x="37195" y="95719"/>
                  </a:lnTo>
                  <a:lnTo>
                    <a:pt x="20526" y="134792"/>
                  </a:lnTo>
                  <a:lnTo>
                    <a:pt x="7238" y="173180"/>
                  </a:lnTo>
                  <a:lnTo>
                    <a:pt x="1655" y="211365"/>
                  </a:lnTo>
                  <a:lnTo>
                    <a:pt x="0" y="234321"/>
                  </a:lnTo>
                  <a:lnTo>
                    <a:pt x="2436" y="243813"/>
                  </a:lnTo>
                  <a:lnTo>
                    <a:pt x="4567" y="247825"/>
                  </a:lnTo>
                  <a:lnTo>
                    <a:pt x="8104" y="250501"/>
                  </a:lnTo>
                  <a:lnTo>
                    <a:pt x="22137" y="254265"/>
                  </a:lnTo>
                  <a:lnTo>
                    <a:pt x="45297" y="255642"/>
                  </a:lnTo>
                  <a:lnTo>
                    <a:pt x="63261" y="250733"/>
                  </a:lnTo>
                  <a:lnTo>
                    <a:pt x="80690" y="239592"/>
                  </a:lnTo>
                  <a:lnTo>
                    <a:pt x="94554" y="227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2">
              <a:extLst>
                <a:ext uri="{FF2B5EF4-FFF2-40B4-BE49-F238E27FC236}">
                  <a16:creationId xmlns:a16="http://schemas.microsoft.com/office/drawing/2014/main" id="{977DD620-FF73-8427-E62F-300C33691A8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71875" y="4962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3">
              <a:extLst>
                <a:ext uri="{FF2B5EF4-FFF2-40B4-BE49-F238E27FC236}">
                  <a16:creationId xmlns:a16="http://schemas.microsoft.com/office/drawing/2014/main" id="{CEEEAA04-BD37-AAAE-8AEE-3413AEA9574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10354" y="4991253"/>
              <a:ext cx="471047" cy="139965"/>
            </a:xfrm>
            <a:custGeom>
              <a:avLst/>
              <a:gdLst/>
              <a:ahLst/>
              <a:cxnLst/>
              <a:rect l="0" t="0" r="0" b="0"/>
              <a:pathLst>
                <a:path w="471047" h="139965">
                  <a:moveTo>
                    <a:pt x="13846" y="28422"/>
                  </a:moveTo>
                  <a:lnTo>
                    <a:pt x="13846" y="28422"/>
                  </a:lnTo>
                  <a:lnTo>
                    <a:pt x="13846" y="20221"/>
                  </a:lnTo>
                  <a:lnTo>
                    <a:pt x="32388" y="366"/>
                  </a:lnTo>
                  <a:lnTo>
                    <a:pt x="27689" y="0"/>
                  </a:lnTo>
                  <a:lnTo>
                    <a:pt x="26249" y="2066"/>
                  </a:lnTo>
                  <a:lnTo>
                    <a:pt x="10226" y="49688"/>
                  </a:lnTo>
                  <a:lnTo>
                    <a:pt x="0" y="83893"/>
                  </a:lnTo>
                  <a:lnTo>
                    <a:pt x="1695" y="94703"/>
                  </a:lnTo>
                  <a:lnTo>
                    <a:pt x="8599" y="116853"/>
                  </a:lnTo>
                  <a:lnTo>
                    <a:pt x="17158" y="128755"/>
                  </a:lnTo>
                  <a:lnTo>
                    <a:pt x="28018" y="136514"/>
                  </a:lnTo>
                  <a:lnTo>
                    <a:pt x="39900" y="139964"/>
                  </a:lnTo>
                  <a:lnTo>
                    <a:pt x="52237" y="138674"/>
                  </a:lnTo>
                  <a:lnTo>
                    <a:pt x="58490" y="136848"/>
                  </a:lnTo>
                  <a:lnTo>
                    <a:pt x="68260" y="129175"/>
                  </a:lnTo>
                  <a:lnTo>
                    <a:pt x="101776" y="85395"/>
                  </a:lnTo>
                  <a:lnTo>
                    <a:pt x="125444" y="38643"/>
                  </a:lnTo>
                  <a:lnTo>
                    <a:pt x="127988" y="29020"/>
                  </a:lnTo>
                  <a:lnTo>
                    <a:pt x="128099" y="33656"/>
                  </a:lnTo>
                  <a:lnTo>
                    <a:pt x="125303" y="38862"/>
                  </a:lnTo>
                  <a:lnTo>
                    <a:pt x="119941" y="45771"/>
                  </a:lnTo>
                  <a:lnTo>
                    <a:pt x="118882" y="54741"/>
                  </a:lnTo>
                  <a:lnTo>
                    <a:pt x="119686" y="98668"/>
                  </a:lnTo>
                  <a:lnTo>
                    <a:pt x="127754" y="122572"/>
                  </a:lnTo>
                  <a:lnTo>
                    <a:pt x="130794" y="123183"/>
                  </a:lnTo>
                  <a:lnTo>
                    <a:pt x="133086" y="123346"/>
                  </a:lnTo>
                  <a:lnTo>
                    <a:pt x="146426" y="113463"/>
                  </a:lnTo>
                  <a:lnTo>
                    <a:pt x="192101" y="74261"/>
                  </a:lnTo>
                  <a:lnTo>
                    <a:pt x="221361" y="49389"/>
                  </a:lnTo>
                  <a:lnTo>
                    <a:pt x="223098" y="49808"/>
                  </a:lnTo>
                  <a:lnTo>
                    <a:pt x="227850" y="53096"/>
                  </a:lnTo>
                  <a:lnTo>
                    <a:pt x="230667" y="60908"/>
                  </a:lnTo>
                  <a:lnTo>
                    <a:pt x="232895" y="106269"/>
                  </a:lnTo>
                  <a:lnTo>
                    <a:pt x="232921" y="132849"/>
                  </a:lnTo>
                  <a:lnTo>
                    <a:pt x="246104" y="112428"/>
                  </a:lnTo>
                  <a:lnTo>
                    <a:pt x="278201" y="69826"/>
                  </a:lnTo>
                  <a:lnTo>
                    <a:pt x="299555" y="48655"/>
                  </a:lnTo>
                  <a:lnTo>
                    <a:pt x="313107" y="41590"/>
                  </a:lnTo>
                  <a:lnTo>
                    <a:pt x="325978" y="38426"/>
                  </a:lnTo>
                  <a:lnTo>
                    <a:pt x="326709" y="39325"/>
                  </a:lnTo>
                  <a:lnTo>
                    <a:pt x="327521" y="43146"/>
                  </a:lnTo>
                  <a:lnTo>
                    <a:pt x="319491" y="87296"/>
                  </a:lnTo>
                  <a:lnTo>
                    <a:pt x="318757" y="112244"/>
                  </a:lnTo>
                  <a:lnTo>
                    <a:pt x="321518" y="121415"/>
                  </a:lnTo>
                  <a:lnTo>
                    <a:pt x="326857" y="130870"/>
                  </a:lnTo>
                  <a:lnTo>
                    <a:pt x="328353" y="131645"/>
                  </a:lnTo>
                  <a:lnTo>
                    <a:pt x="332838" y="132508"/>
                  </a:lnTo>
                  <a:lnTo>
                    <a:pt x="341182" y="127246"/>
                  </a:lnTo>
                  <a:lnTo>
                    <a:pt x="388632" y="82164"/>
                  </a:lnTo>
                  <a:lnTo>
                    <a:pt x="422700" y="48192"/>
                  </a:lnTo>
                  <a:lnTo>
                    <a:pt x="418151" y="52741"/>
                  </a:lnTo>
                  <a:lnTo>
                    <a:pt x="415787" y="60750"/>
                  </a:lnTo>
                  <a:lnTo>
                    <a:pt x="411634" y="77159"/>
                  </a:lnTo>
                  <a:lnTo>
                    <a:pt x="406523" y="95427"/>
                  </a:lnTo>
                  <a:lnTo>
                    <a:pt x="404796" y="115505"/>
                  </a:lnTo>
                  <a:lnTo>
                    <a:pt x="407382" y="122865"/>
                  </a:lnTo>
                  <a:lnTo>
                    <a:pt x="409553" y="126309"/>
                  </a:lnTo>
                  <a:lnTo>
                    <a:pt x="412059" y="128605"/>
                  </a:lnTo>
                  <a:lnTo>
                    <a:pt x="417666" y="131156"/>
                  </a:lnTo>
                  <a:lnTo>
                    <a:pt x="449431" y="133018"/>
                  </a:lnTo>
                  <a:lnTo>
                    <a:pt x="454519" y="130961"/>
                  </a:lnTo>
                  <a:lnTo>
                    <a:pt x="471046" y="1141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4">
              <a:extLst>
                <a:ext uri="{FF2B5EF4-FFF2-40B4-BE49-F238E27FC236}">
                  <a16:creationId xmlns:a16="http://schemas.microsoft.com/office/drawing/2014/main" id="{931C061A-07A3-7BAE-32CD-FF62994F34A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33675" y="5153287"/>
              <a:ext cx="171451" cy="9264"/>
            </a:xfrm>
            <a:custGeom>
              <a:avLst/>
              <a:gdLst/>
              <a:ahLst/>
              <a:cxnLst/>
              <a:rect l="0" t="0" r="0" b="0"/>
              <a:pathLst>
                <a:path w="171451" h="9264">
                  <a:moveTo>
                    <a:pt x="0" y="9263"/>
                  </a:moveTo>
                  <a:lnTo>
                    <a:pt x="0" y="9263"/>
                  </a:lnTo>
                  <a:lnTo>
                    <a:pt x="5056" y="9263"/>
                  </a:lnTo>
                  <a:lnTo>
                    <a:pt x="45761" y="1062"/>
                  </a:lnTo>
                  <a:lnTo>
                    <a:pt x="90845" y="0"/>
                  </a:lnTo>
                  <a:lnTo>
                    <a:pt x="114170" y="874"/>
                  </a:lnTo>
                  <a:lnTo>
                    <a:pt x="137715" y="7292"/>
                  </a:lnTo>
                  <a:lnTo>
                    <a:pt x="171450" y="9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5">
              <a:extLst>
                <a:ext uri="{FF2B5EF4-FFF2-40B4-BE49-F238E27FC236}">
                  <a16:creationId xmlns:a16="http://schemas.microsoft.com/office/drawing/2014/main" id="{9321BAFF-0DA7-B69F-847B-3E7C663C658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762250" y="4879307"/>
              <a:ext cx="95198" cy="292769"/>
            </a:xfrm>
            <a:custGeom>
              <a:avLst/>
              <a:gdLst/>
              <a:ahLst/>
              <a:cxnLst/>
              <a:rect l="0" t="0" r="0" b="0"/>
              <a:pathLst>
                <a:path w="95198" h="292769">
                  <a:moveTo>
                    <a:pt x="0" y="140368"/>
                  </a:moveTo>
                  <a:lnTo>
                    <a:pt x="0" y="140368"/>
                  </a:lnTo>
                  <a:lnTo>
                    <a:pt x="21459" y="127111"/>
                  </a:lnTo>
                  <a:lnTo>
                    <a:pt x="52009" y="87047"/>
                  </a:lnTo>
                  <a:lnTo>
                    <a:pt x="77653" y="41363"/>
                  </a:lnTo>
                  <a:lnTo>
                    <a:pt x="92201" y="10182"/>
                  </a:lnTo>
                  <a:lnTo>
                    <a:pt x="94648" y="0"/>
                  </a:lnTo>
                  <a:lnTo>
                    <a:pt x="94848" y="223"/>
                  </a:lnTo>
                  <a:lnTo>
                    <a:pt x="95197" y="21083"/>
                  </a:lnTo>
                  <a:lnTo>
                    <a:pt x="88694" y="57656"/>
                  </a:lnTo>
                  <a:lnTo>
                    <a:pt x="85546" y="96576"/>
                  </a:lnTo>
                  <a:lnTo>
                    <a:pt x="77640" y="144087"/>
                  </a:lnTo>
                  <a:lnTo>
                    <a:pt x="69938" y="191236"/>
                  </a:lnTo>
                  <a:lnTo>
                    <a:pt x="67105" y="236255"/>
                  </a:lnTo>
                  <a:lnTo>
                    <a:pt x="65701" y="265181"/>
                  </a:lnTo>
                  <a:lnTo>
                    <a:pt x="61656" y="274510"/>
                  </a:lnTo>
                  <a:lnTo>
                    <a:pt x="61213" y="278479"/>
                  </a:lnTo>
                  <a:lnTo>
                    <a:pt x="66675" y="2927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2">
            <a:extLst>
              <a:ext uri="{FF2B5EF4-FFF2-40B4-BE49-F238E27FC236}">
                <a16:creationId xmlns:a16="http://schemas.microsoft.com/office/drawing/2014/main" id="{8A9D49AB-4556-A8B6-9911-035884341C7E}"/>
              </a:ext>
            </a:extLst>
          </p:cNvPr>
          <p:cNvGrpSpPr/>
          <p:nvPr/>
        </p:nvGrpSpPr>
        <p:grpSpPr>
          <a:xfrm>
            <a:off x="4077271" y="4829307"/>
            <a:ext cx="208980" cy="354636"/>
            <a:chOff x="4077271" y="4829307"/>
            <a:chExt cx="208980" cy="354636"/>
          </a:xfrm>
        </p:grpSpPr>
        <p:sp>
          <p:nvSpPr>
            <p:cNvPr id="25" name="SMARTInkShape-256">
              <a:extLst>
                <a:ext uri="{FF2B5EF4-FFF2-40B4-BE49-F238E27FC236}">
                  <a16:creationId xmlns:a16="http://schemas.microsoft.com/office/drawing/2014/main" id="{EB5F7FA2-81E5-956A-03DC-C014D4EE590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077271" y="4829307"/>
              <a:ext cx="208980" cy="161794"/>
            </a:xfrm>
            <a:custGeom>
              <a:avLst/>
              <a:gdLst/>
              <a:ahLst/>
              <a:cxnLst/>
              <a:rect l="0" t="0" r="0" b="0"/>
              <a:pathLst>
                <a:path w="208980" h="161794">
                  <a:moveTo>
                    <a:pt x="94679" y="37968"/>
                  </a:moveTo>
                  <a:lnTo>
                    <a:pt x="94679" y="37968"/>
                  </a:lnTo>
                  <a:lnTo>
                    <a:pt x="94679" y="28453"/>
                  </a:lnTo>
                  <a:lnTo>
                    <a:pt x="84566" y="28446"/>
                  </a:lnTo>
                  <a:lnTo>
                    <a:pt x="80528" y="30562"/>
                  </a:lnTo>
                  <a:lnTo>
                    <a:pt x="35085" y="76309"/>
                  </a:lnTo>
                  <a:lnTo>
                    <a:pt x="1356" y="120417"/>
                  </a:lnTo>
                  <a:lnTo>
                    <a:pt x="713" y="120451"/>
                  </a:lnTo>
                  <a:lnTo>
                    <a:pt x="285" y="119415"/>
                  </a:lnTo>
                  <a:lnTo>
                    <a:pt x="0" y="117666"/>
                  </a:lnTo>
                  <a:lnTo>
                    <a:pt x="5327" y="112901"/>
                  </a:lnTo>
                  <a:lnTo>
                    <a:pt x="14750" y="105138"/>
                  </a:lnTo>
                  <a:lnTo>
                    <a:pt x="44224" y="60297"/>
                  </a:lnTo>
                  <a:lnTo>
                    <a:pt x="72573" y="19542"/>
                  </a:lnTo>
                  <a:lnTo>
                    <a:pt x="73592" y="16159"/>
                  </a:lnTo>
                  <a:lnTo>
                    <a:pt x="75329" y="13904"/>
                  </a:lnTo>
                  <a:lnTo>
                    <a:pt x="81773" y="9672"/>
                  </a:lnTo>
                  <a:lnTo>
                    <a:pt x="84709" y="1368"/>
                  </a:lnTo>
                  <a:lnTo>
                    <a:pt x="87779" y="535"/>
                  </a:lnTo>
                  <a:lnTo>
                    <a:pt x="93316" y="0"/>
                  </a:lnTo>
                  <a:lnTo>
                    <a:pt x="104388" y="10020"/>
                  </a:lnTo>
                  <a:lnTo>
                    <a:pt x="125682" y="48831"/>
                  </a:lnTo>
                  <a:lnTo>
                    <a:pt x="154266" y="94236"/>
                  </a:lnTo>
                  <a:lnTo>
                    <a:pt x="183426" y="140734"/>
                  </a:lnTo>
                  <a:lnTo>
                    <a:pt x="208979" y="161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7">
              <a:extLst>
                <a:ext uri="{FF2B5EF4-FFF2-40B4-BE49-F238E27FC236}">
                  <a16:creationId xmlns:a16="http://schemas.microsoft.com/office/drawing/2014/main" id="{9288A21F-4D60-A82D-AA4D-3FE7E9072B7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143375" y="4859108"/>
              <a:ext cx="38067" cy="324835"/>
            </a:xfrm>
            <a:custGeom>
              <a:avLst/>
              <a:gdLst/>
              <a:ahLst/>
              <a:cxnLst/>
              <a:rect l="0" t="0" r="0" b="0"/>
              <a:pathLst>
                <a:path w="38067" h="324835">
                  <a:moveTo>
                    <a:pt x="28575" y="17692"/>
                  </a:moveTo>
                  <a:lnTo>
                    <a:pt x="28575" y="17692"/>
                  </a:lnTo>
                  <a:lnTo>
                    <a:pt x="28575" y="12635"/>
                  </a:lnTo>
                  <a:lnTo>
                    <a:pt x="29633" y="11146"/>
                  </a:lnTo>
                  <a:lnTo>
                    <a:pt x="31397" y="10153"/>
                  </a:lnTo>
                  <a:lnTo>
                    <a:pt x="36776" y="8559"/>
                  </a:lnTo>
                  <a:lnTo>
                    <a:pt x="37512" y="5519"/>
                  </a:lnTo>
                  <a:lnTo>
                    <a:pt x="37984" y="0"/>
                  </a:lnTo>
                  <a:lnTo>
                    <a:pt x="38066" y="4101"/>
                  </a:lnTo>
                  <a:lnTo>
                    <a:pt x="28397" y="48027"/>
                  </a:lnTo>
                  <a:lnTo>
                    <a:pt x="18387" y="90359"/>
                  </a:lnTo>
                  <a:lnTo>
                    <a:pt x="12151" y="136589"/>
                  </a:lnTo>
                  <a:lnTo>
                    <a:pt x="7481" y="182037"/>
                  </a:lnTo>
                  <a:lnTo>
                    <a:pt x="4383" y="203976"/>
                  </a:lnTo>
                  <a:lnTo>
                    <a:pt x="5374" y="240951"/>
                  </a:lnTo>
                  <a:lnTo>
                    <a:pt x="707" y="286667"/>
                  </a:lnTo>
                  <a:lnTo>
                    <a:pt x="42" y="324834"/>
                  </a:lnTo>
                  <a:lnTo>
                    <a:pt x="0" y="322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3">
            <a:extLst>
              <a:ext uri="{FF2B5EF4-FFF2-40B4-BE49-F238E27FC236}">
                <a16:creationId xmlns:a16="http://schemas.microsoft.com/office/drawing/2014/main" id="{4EC096F9-2592-4E33-B026-F0C558ED2E9D}"/>
              </a:ext>
            </a:extLst>
          </p:cNvPr>
          <p:cNvGrpSpPr/>
          <p:nvPr/>
        </p:nvGrpSpPr>
        <p:grpSpPr>
          <a:xfrm>
            <a:off x="4526125" y="4776945"/>
            <a:ext cx="1693077" cy="442366"/>
            <a:chOff x="4526125" y="4776945"/>
            <a:chExt cx="1693077" cy="442366"/>
          </a:xfrm>
        </p:grpSpPr>
        <p:sp>
          <p:nvSpPr>
            <p:cNvPr id="28" name="SMARTInkShape-258">
              <a:extLst>
                <a:ext uri="{FF2B5EF4-FFF2-40B4-BE49-F238E27FC236}">
                  <a16:creationId xmlns:a16="http://schemas.microsoft.com/office/drawing/2014/main" id="{025100F0-7128-A880-DF5E-4C34D92A7B6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26125" y="5019887"/>
              <a:ext cx="245901" cy="94560"/>
            </a:xfrm>
            <a:custGeom>
              <a:avLst/>
              <a:gdLst/>
              <a:ahLst/>
              <a:cxnLst/>
              <a:rect l="0" t="0" r="0" b="0"/>
              <a:pathLst>
                <a:path w="245901" h="94560">
                  <a:moveTo>
                    <a:pt x="7775" y="18838"/>
                  </a:moveTo>
                  <a:lnTo>
                    <a:pt x="7775" y="18838"/>
                  </a:lnTo>
                  <a:lnTo>
                    <a:pt x="12831" y="13782"/>
                  </a:lnTo>
                  <a:lnTo>
                    <a:pt x="18136" y="11299"/>
                  </a:lnTo>
                  <a:lnTo>
                    <a:pt x="21032" y="10637"/>
                  </a:lnTo>
                  <a:lnTo>
                    <a:pt x="22963" y="9137"/>
                  </a:lnTo>
                  <a:lnTo>
                    <a:pt x="26317" y="1229"/>
                  </a:lnTo>
                  <a:lnTo>
                    <a:pt x="25428" y="748"/>
                  </a:lnTo>
                  <a:lnTo>
                    <a:pt x="21617" y="215"/>
                  </a:lnTo>
                  <a:lnTo>
                    <a:pt x="20179" y="1131"/>
                  </a:lnTo>
                  <a:lnTo>
                    <a:pt x="19218" y="2800"/>
                  </a:lnTo>
                  <a:lnTo>
                    <a:pt x="18579" y="4971"/>
                  </a:lnTo>
                  <a:lnTo>
                    <a:pt x="17094" y="6419"/>
                  </a:lnTo>
                  <a:lnTo>
                    <a:pt x="12623" y="8026"/>
                  </a:lnTo>
                  <a:lnTo>
                    <a:pt x="7107" y="17208"/>
                  </a:lnTo>
                  <a:lnTo>
                    <a:pt x="2186" y="31871"/>
                  </a:lnTo>
                  <a:lnTo>
                    <a:pt x="0" y="48972"/>
                  </a:lnTo>
                  <a:lnTo>
                    <a:pt x="1850" y="61511"/>
                  </a:lnTo>
                  <a:lnTo>
                    <a:pt x="15629" y="91542"/>
                  </a:lnTo>
                  <a:lnTo>
                    <a:pt x="17244" y="92708"/>
                  </a:lnTo>
                  <a:lnTo>
                    <a:pt x="21861" y="94002"/>
                  </a:lnTo>
                  <a:lnTo>
                    <a:pt x="35467" y="89675"/>
                  </a:lnTo>
                  <a:lnTo>
                    <a:pt x="44072" y="81718"/>
                  </a:lnTo>
                  <a:lnTo>
                    <a:pt x="86393" y="34565"/>
                  </a:lnTo>
                  <a:lnTo>
                    <a:pt x="105682" y="8000"/>
                  </a:lnTo>
                  <a:lnTo>
                    <a:pt x="112319" y="3438"/>
                  </a:lnTo>
                  <a:lnTo>
                    <a:pt x="115572" y="2221"/>
                  </a:lnTo>
                  <a:lnTo>
                    <a:pt x="117739" y="3527"/>
                  </a:lnTo>
                  <a:lnTo>
                    <a:pt x="128241" y="33482"/>
                  </a:lnTo>
                  <a:lnTo>
                    <a:pt x="136214" y="76662"/>
                  </a:lnTo>
                  <a:lnTo>
                    <a:pt x="140997" y="94559"/>
                  </a:lnTo>
                  <a:lnTo>
                    <a:pt x="149315" y="86795"/>
                  </a:lnTo>
                  <a:lnTo>
                    <a:pt x="173006" y="39834"/>
                  </a:lnTo>
                  <a:lnTo>
                    <a:pt x="200138" y="7912"/>
                  </a:lnTo>
                  <a:lnTo>
                    <a:pt x="207217" y="3399"/>
                  </a:lnTo>
                  <a:lnTo>
                    <a:pt x="217153" y="858"/>
                  </a:lnTo>
                  <a:lnTo>
                    <a:pt x="224934" y="0"/>
                  </a:lnTo>
                  <a:lnTo>
                    <a:pt x="231338" y="4907"/>
                  </a:lnTo>
                  <a:lnTo>
                    <a:pt x="234137" y="10177"/>
                  </a:lnTo>
                  <a:lnTo>
                    <a:pt x="235933" y="27241"/>
                  </a:lnTo>
                  <a:lnTo>
                    <a:pt x="237346" y="49935"/>
                  </a:lnTo>
                  <a:lnTo>
                    <a:pt x="243897" y="68529"/>
                  </a:lnTo>
                  <a:lnTo>
                    <a:pt x="245900" y="85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9">
              <a:extLst>
                <a:ext uri="{FF2B5EF4-FFF2-40B4-BE49-F238E27FC236}">
                  <a16:creationId xmlns:a16="http://schemas.microsoft.com/office/drawing/2014/main" id="{0402A658-29FB-A283-8109-1100C44B883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67250" y="4947774"/>
              <a:ext cx="9526" cy="14752"/>
            </a:xfrm>
            <a:custGeom>
              <a:avLst/>
              <a:gdLst/>
              <a:ahLst/>
              <a:cxnLst/>
              <a:rect l="0" t="0" r="0" b="0"/>
              <a:pathLst>
                <a:path w="9526" h="14752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1058" y="0"/>
                  </a:lnTo>
                  <a:lnTo>
                    <a:pt x="2822" y="684"/>
                  </a:lnTo>
                  <a:lnTo>
                    <a:pt x="5056" y="2198"/>
                  </a:lnTo>
                  <a:lnTo>
                    <a:pt x="6545" y="4266"/>
                  </a:lnTo>
                  <a:lnTo>
                    <a:pt x="9525" y="14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0">
              <a:extLst>
                <a:ext uri="{FF2B5EF4-FFF2-40B4-BE49-F238E27FC236}">
                  <a16:creationId xmlns:a16="http://schemas.microsoft.com/office/drawing/2014/main" id="{A8246026-1FE5-F036-02DC-D8370DC5C8D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53000" y="4963068"/>
              <a:ext cx="164956" cy="140301"/>
            </a:xfrm>
            <a:custGeom>
              <a:avLst/>
              <a:gdLst/>
              <a:ahLst/>
              <a:cxnLst/>
              <a:rect l="0" t="0" r="0" b="0"/>
              <a:pathLst>
                <a:path w="164956" h="140301">
                  <a:moveTo>
                    <a:pt x="123825" y="28032"/>
                  </a:moveTo>
                  <a:lnTo>
                    <a:pt x="123825" y="28032"/>
                  </a:lnTo>
                  <a:lnTo>
                    <a:pt x="146215" y="5642"/>
                  </a:lnTo>
                  <a:lnTo>
                    <a:pt x="147219" y="3580"/>
                  </a:lnTo>
                  <a:lnTo>
                    <a:pt x="146829" y="2206"/>
                  </a:lnTo>
                  <a:lnTo>
                    <a:pt x="143656" y="0"/>
                  </a:lnTo>
                  <a:lnTo>
                    <a:pt x="115787" y="623"/>
                  </a:lnTo>
                  <a:lnTo>
                    <a:pt x="68283" y="11222"/>
                  </a:lnTo>
                  <a:lnTo>
                    <a:pt x="50924" y="19171"/>
                  </a:lnTo>
                  <a:lnTo>
                    <a:pt x="43800" y="25152"/>
                  </a:lnTo>
                  <a:lnTo>
                    <a:pt x="40633" y="31338"/>
                  </a:lnTo>
                  <a:lnTo>
                    <a:pt x="41905" y="34469"/>
                  </a:lnTo>
                  <a:lnTo>
                    <a:pt x="48963" y="40771"/>
                  </a:lnTo>
                  <a:lnTo>
                    <a:pt x="95710" y="62959"/>
                  </a:lnTo>
                  <a:lnTo>
                    <a:pt x="136286" y="83065"/>
                  </a:lnTo>
                  <a:lnTo>
                    <a:pt x="154446" y="99136"/>
                  </a:lnTo>
                  <a:lnTo>
                    <a:pt x="163187" y="111139"/>
                  </a:lnTo>
                  <a:lnTo>
                    <a:pt x="164883" y="116245"/>
                  </a:lnTo>
                  <a:lnTo>
                    <a:pt x="164955" y="120707"/>
                  </a:lnTo>
                  <a:lnTo>
                    <a:pt x="163945" y="124741"/>
                  </a:lnTo>
                  <a:lnTo>
                    <a:pt x="157179" y="132044"/>
                  </a:lnTo>
                  <a:lnTo>
                    <a:pt x="152411" y="135474"/>
                  </a:lnTo>
                  <a:lnTo>
                    <a:pt x="125475" y="140300"/>
                  </a:lnTo>
                  <a:lnTo>
                    <a:pt x="86051" y="135385"/>
                  </a:lnTo>
                  <a:lnTo>
                    <a:pt x="47689" y="130494"/>
                  </a:lnTo>
                  <a:lnTo>
                    <a:pt x="0" y="113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1">
              <a:extLst>
                <a:ext uri="{FF2B5EF4-FFF2-40B4-BE49-F238E27FC236}">
                  <a16:creationId xmlns:a16="http://schemas.microsoft.com/office/drawing/2014/main" id="{D5E99A85-0773-5CF9-623D-14B9757E597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45508" y="4972597"/>
              <a:ext cx="169443" cy="215286"/>
            </a:xfrm>
            <a:custGeom>
              <a:avLst/>
              <a:gdLst/>
              <a:ahLst/>
              <a:cxnLst/>
              <a:rect l="0" t="0" r="0" b="0"/>
              <a:pathLst>
                <a:path w="169443" h="215286">
                  <a:moveTo>
                    <a:pt x="74192" y="47078"/>
                  </a:moveTo>
                  <a:lnTo>
                    <a:pt x="74192" y="47078"/>
                  </a:lnTo>
                  <a:lnTo>
                    <a:pt x="79248" y="47078"/>
                  </a:lnTo>
                  <a:lnTo>
                    <a:pt x="84553" y="44256"/>
                  </a:lnTo>
                  <a:lnTo>
                    <a:pt x="87449" y="42022"/>
                  </a:lnTo>
                  <a:lnTo>
                    <a:pt x="90667" y="36717"/>
                  </a:lnTo>
                  <a:lnTo>
                    <a:pt x="92734" y="29744"/>
                  </a:lnTo>
                  <a:lnTo>
                    <a:pt x="88034" y="23480"/>
                  </a:lnTo>
                  <a:lnTo>
                    <a:pt x="70839" y="5682"/>
                  </a:lnTo>
                  <a:lnTo>
                    <a:pt x="61765" y="2222"/>
                  </a:lnTo>
                  <a:lnTo>
                    <a:pt x="43749" y="0"/>
                  </a:lnTo>
                  <a:lnTo>
                    <a:pt x="28249" y="4672"/>
                  </a:lnTo>
                  <a:lnTo>
                    <a:pt x="19200" y="12708"/>
                  </a:lnTo>
                  <a:lnTo>
                    <a:pt x="8157" y="31955"/>
                  </a:lnTo>
                  <a:lnTo>
                    <a:pt x="0" y="56791"/>
                  </a:lnTo>
                  <a:lnTo>
                    <a:pt x="389" y="60961"/>
                  </a:lnTo>
                  <a:lnTo>
                    <a:pt x="3643" y="68418"/>
                  </a:lnTo>
                  <a:lnTo>
                    <a:pt x="11426" y="78566"/>
                  </a:lnTo>
                  <a:lnTo>
                    <a:pt x="20190" y="82239"/>
                  </a:lnTo>
                  <a:lnTo>
                    <a:pt x="25491" y="83219"/>
                  </a:lnTo>
                  <a:lnTo>
                    <a:pt x="37024" y="81485"/>
                  </a:lnTo>
                  <a:lnTo>
                    <a:pt x="49206" y="76128"/>
                  </a:lnTo>
                  <a:lnTo>
                    <a:pt x="61676" y="66692"/>
                  </a:lnTo>
                  <a:lnTo>
                    <a:pt x="82905" y="35314"/>
                  </a:lnTo>
                  <a:lnTo>
                    <a:pt x="86351" y="32885"/>
                  </a:lnTo>
                  <a:lnTo>
                    <a:pt x="96256" y="19354"/>
                  </a:lnTo>
                  <a:lnTo>
                    <a:pt x="102539" y="4482"/>
                  </a:lnTo>
                  <a:lnTo>
                    <a:pt x="104732" y="2806"/>
                  </a:lnTo>
                  <a:lnTo>
                    <a:pt x="110799" y="115"/>
                  </a:lnTo>
                  <a:lnTo>
                    <a:pt x="106793" y="4705"/>
                  </a:lnTo>
                  <a:lnTo>
                    <a:pt x="97017" y="45097"/>
                  </a:lnTo>
                  <a:lnTo>
                    <a:pt x="93302" y="82356"/>
                  </a:lnTo>
                  <a:lnTo>
                    <a:pt x="87027" y="121266"/>
                  </a:lnTo>
                  <a:lnTo>
                    <a:pt x="83639" y="163722"/>
                  </a:lnTo>
                  <a:lnTo>
                    <a:pt x="75161" y="211156"/>
                  </a:lnTo>
                  <a:lnTo>
                    <a:pt x="74622" y="215252"/>
                  </a:lnTo>
                  <a:lnTo>
                    <a:pt x="75536" y="215285"/>
                  </a:lnTo>
                  <a:lnTo>
                    <a:pt x="96329" y="196280"/>
                  </a:lnTo>
                  <a:lnTo>
                    <a:pt x="138675" y="155100"/>
                  </a:lnTo>
                  <a:lnTo>
                    <a:pt x="169442" y="1328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2">
              <a:extLst>
                <a:ext uri="{FF2B5EF4-FFF2-40B4-BE49-F238E27FC236}">
                  <a16:creationId xmlns:a16="http://schemas.microsoft.com/office/drawing/2014/main" id="{B2A96442-5214-575B-0ECE-A273ACEB6E6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372100" y="5076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3">
              <a:extLst>
                <a:ext uri="{FF2B5EF4-FFF2-40B4-BE49-F238E27FC236}">
                  <a16:creationId xmlns:a16="http://schemas.microsoft.com/office/drawing/2014/main" id="{96C6B7F8-C83F-A475-3886-A805103D0A2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43681" y="4840697"/>
              <a:ext cx="142305" cy="369479"/>
            </a:xfrm>
            <a:custGeom>
              <a:avLst/>
              <a:gdLst/>
              <a:ahLst/>
              <a:cxnLst/>
              <a:rect l="0" t="0" r="0" b="0"/>
              <a:pathLst>
                <a:path w="142305" h="369479">
                  <a:moveTo>
                    <a:pt x="104644" y="74203"/>
                  </a:moveTo>
                  <a:lnTo>
                    <a:pt x="104644" y="74203"/>
                  </a:lnTo>
                  <a:lnTo>
                    <a:pt x="109700" y="69147"/>
                  </a:lnTo>
                  <a:lnTo>
                    <a:pt x="115005" y="66664"/>
                  </a:lnTo>
                  <a:lnTo>
                    <a:pt x="117901" y="66002"/>
                  </a:lnTo>
                  <a:lnTo>
                    <a:pt x="127034" y="60014"/>
                  </a:lnTo>
                  <a:lnTo>
                    <a:pt x="130470" y="54491"/>
                  </a:lnTo>
                  <a:lnTo>
                    <a:pt x="133056" y="48510"/>
                  </a:lnTo>
                  <a:lnTo>
                    <a:pt x="137732" y="42322"/>
                  </a:lnTo>
                  <a:lnTo>
                    <a:pt x="140516" y="33223"/>
                  </a:lnTo>
                  <a:lnTo>
                    <a:pt x="142304" y="15191"/>
                  </a:lnTo>
                  <a:lnTo>
                    <a:pt x="140334" y="11578"/>
                  </a:lnTo>
                  <a:lnTo>
                    <a:pt x="132501" y="4742"/>
                  </a:lnTo>
                  <a:lnTo>
                    <a:pt x="124785" y="998"/>
                  </a:lnTo>
                  <a:lnTo>
                    <a:pt x="121246" y="0"/>
                  </a:lnTo>
                  <a:lnTo>
                    <a:pt x="111670" y="1713"/>
                  </a:lnTo>
                  <a:lnTo>
                    <a:pt x="100358" y="7060"/>
                  </a:lnTo>
                  <a:lnTo>
                    <a:pt x="83148" y="21971"/>
                  </a:lnTo>
                  <a:lnTo>
                    <a:pt x="70876" y="40853"/>
                  </a:lnTo>
                  <a:lnTo>
                    <a:pt x="50770" y="87124"/>
                  </a:lnTo>
                  <a:lnTo>
                    <a:pt x="34807" y="131800"/>
                  </a:lnTo>
                  <a:lnTo>
                    <a:pt x="25273" y="175230"/>
                  </a:lnTo>
                  <a:lnTo>
                    <a:pt x="15746" y="213145"/>
                  </a:lnTo>
                  <a:lnTo>
                    <a:pt x="11276" y="254601"/>
                  </a:lnTo>
                  <a:lnTo>
                    <a:pt x="3220" y="299749"/>
                  </a:lnTo>
                  <a:lnTo>
                    <a:pt x="310" y="341964"/>
                  </a:lnTo>
                  <a:lnTo>
                    <a:pt x="0" y="364736"/>
                  </a:lnTo>
                  <a:lnTo>
                    <a:pt x="1015" y="368433"/>
                  </a:lnTo>
                  <a:lnTo>
                    <a:pt x="9394" y="3694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4">
              <a:extLst>
                <a:ext uri="{FF2B5EF4-FFF2-40B4-BE49-F238E27FC236}">
                  <a16:creationId xmlns:a16="http://schemas.microsoft.com/office/drawing/2014/main" id="{64C43E0F-AB1A-0D1F-4043-23CE5E06BC1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14975" y="50101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30"/>
                  </a:lnTo>
                  <a:lnTo>
                    <a:pt x="47925" y="10966"/>
                  </a:lnTo>
                  <a:lnTo>
                    <a:pt x="87018" y="2175"/>
                  </a:lnTo>
                  <a:lnTo>
                    <a:pt x="129137" y="42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5">
              <a:extLst>
                <a:ext uri="{FF2B5EF4-FFF2-40B4-BE49-F238E27FC236}">
                  <a16:creationId xmlns:a16="http://schemas.microsoft.com/office/drawing/2014/main" id="{7925D690-52D3-DAA2-169B-01F092A03C6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720107" y="4840024"/>
              <a:ext cx="128244" cy="270379"/>
            </a:xfrm>
            <a:custGeom>
              <a:avLst/>
              <a:gdLst/>
              <a:ahLst/>
              <a:cxnLst/>
              <a:rect l="0" t="0" r="0" b="0"/>
              <a:pathLst>
                <a:path w="128244" h="270379">
                  <a:moveTo>
                    <a:pt x="42518" y="8201"/>
                  </a:moveTo>
                  <a:lnTo>
                    <a:pt x="42518" y="8201"/>
                  </a:lnTo>
                  <a:lnTo>
                    <a:pt x="47574" y="3144"/>
                  </a:lnTo>
                  <a:lnTo>
                    <a:pt x="52879" y="662"/>
                  </a:lnTo>
                  <a:lnTo>
                    <a:pt x="55775" y="0"/>
                  </a:lnTo>
                  <a:lnTo>
                    <a:pt x="57706" y="617"/>
                  </a:lnTo>
                  <a:lnTo>
                    <a:pt x="58993" y="2087"/>
                  </a:lnTo>
                  <a:lnTo>
                    <a:pt x="59851" y="4125"/>
                  </a:lnTo>
                  <a:lnTo>
                    <a:pt x="60171" y="37813"/>
                  </a:lnTo>
                  <a:lnTo>
                    <a:pt x="53863" y="74007"/>
                  </a:lnTo>
                  <a:lnTo>
                    <a:pt x="45291" y="116717"/>
                  </a:lnTo>
                  <a:lnTo>
                    <a:pt x="34991" y="155595"/>
                  </a:lnTo>
                  <a:lnTo>
                    <a:pt x="17133" y="202510"/>
                  </a:lnTo>
                  <a:lnTo>
                    <a:pt x="0" y="248294"/>
                  </a:lnTo>
                  <a:lnTo>
                    <a:pt x="1749" y="257078"/>
                  </a:lnTo>
                  <a:lnTo>
                    <a:pt x="4755" y="259845"/>
                  </a:lnTo>
                  <a:lnTo>
                    <a:pt x="25643" y="269704"/>
                  </a:lnTo>
                  <a:lnTo>
                    <a:pt x="30210" y="270378"/>
                  </a:lnTo>
                  <a:lnTo>
                    <a:pt x="68976" y="266244"/>
                  </a:lnTo>
                  <a:lnTo>
                    <a:pt x="93984" y="260577"/>
                  </a:lnTo>
                  <a:lnTo>
                    <a:pt x="109743" y="252195"/>
                  </a:lnTo>
                  <a:lnTo>
                    <a:pt x="128243" y="227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6">
              <a:extLst>
                <a:ext uri="{FF2B5EF4-FFF2-40B4-BE49-F238E27FC236}">
                  <a16:creationId xmlns:a16="http://schemas.microsoft.com/office/drawing/2014/main" id="{372DCA38-9AC9-102A-C8FB-A3F61623EB3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734050" y="50006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48957" y="588"/>
                  </a:lnTo>
                  <a:lnTo>
                    <a:pt x="91044" y="11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7">
              <a:extLst>
                <a:ext uri="{FF2B5EF4-FFF2-40B4-BE49-F238E27FC236}">
                  <a16:creationId xmlns:a16="http://schemas.microsoft.com/office/drawing/2014/main" id="{CED388D6-54E2-EA45-C56C-41EE47B6CE8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05500" y="50768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8">
              <a:extLst>
                <a:ext uri="{FF2B5EF4-FFF2-40B4-BE49-F238E27FC236}">
                  <a16:creationId xmlns:a16="http://schemas.microsoft.com/office/drawing/2014/main" id="{F562F2F2-682B-F8C3-D59C-C45B84E74DA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060506" y="4776945"/>
              <a:ext cx="158696" cy="442366"/>
            </a:xfrm>
            <a:custGeom>
              <a:avLst/>
              <a:gdLst/>
              <a:ahLst/>
              <a:cxnLst/>
              <a:rect l="0" t="0" r="0" b="0"/>
              <a:pathLst>
                <a:path w="158696" h="442366">
                  <a:moveTo>
                    <a:pt x="130744" y="14130"/>
                  </a:moveTo>
                  <a:lnTo>
                    <a:pt x="130744" y="14130"/>
                  </a:lnTo>
                  <a:lnTo>
                    <a:pt x="154575" y="0"/>
                  </a:lnTo>
                  <a:lnTo>
                    <a:pt x="156156" y="477"/>
                  </a:lnTo>
                  <a:lnTo>
                    <a:pt x="157211" y="1853"/>
                  </a:lnTo>
                  <a:lnTo>
                    <a:pt x="158695" y="8846"/>
                  </a:lnTo>
                  <a:lnTo>
                    <a:pt x="153397" y="17426"/>
                  </a:lnTo>
                  <a:lnTo>
                    <a:pt x="122723" y="63829"/>
                  </a:lnTo>
                  <a:lnTo>
                    <a:pt x="92424" y="109653"/>
                  </a:lnTo>
                  <a:lnTo>
                    <a:pt x="67201" y="152591"/>
                  </a:lnTo>
                  <a:lnTo>
                    <a:pt x="48181" y="189329"/>
                  </a:lnTo>
                  <a:lnTo>
                    <a:pt x="29337" y="233122"/>
                  </a:lnTo>
                  <a:lnTo>
                    <a:pt x="13444" y="271162"/>
                  </a:lnTo>
                  <a:lnTo>
                    <a:pt x="2620" y="317477"/>
                  </a:lnTo>
                  <a:lnTo>
                    <a:pt x="0" y="348603"/>
                  </a:lnTo>
                  <a:lnTo>
                    <a:pt x="6515" y="382638"/>
                  </a:lnTo>
                  <a:lnTo>
                    <a:pt x="15912" y="403336"/>
                  </a:lnTo>
                  <a:lnTo>
                    <a:pt x="38159" y="427783"/>
                  </a:lnTo>
                  <a:lnTo>
                    <a:pt x="54745" y="438318"/>
                  </a:lnTo>
                  <a:lnTo>
                    <a:pt x="80741" y="442171"/>
                  </a:lnTo>
                  <a:lnTo>
                    <a:pt x="84709" y="442365"/>
                  </a:lnTo>
                  <a:lnTo>
                    <a:pt x="102169" y="4332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4">
            <a:extLst>
              <a:ext uri="{FF2B5EF4-FFF2-40B4-BE49-F238E27FC236}">
                <a16:creationId xmlns:a16="http://schemas.microsoft.com/office/drawing/2014/main" id="{6A605C57-DCFA-2BB1-2270-988E4AFA08C6}"/>
              </a:ext>
            </a:extLst>
          </p:cNvPr>
          <p:cNvGrpSpPr/>
          <p:nvPr/>
        </p:nvGrpSpPr>
        <p:grpSpPr>
          <a:xfrm>
            <a:off x="6302570" y="4991100"/>
            <a:ext cx="784031" cy="315468"/>
            <a:chOff x="6302570" y="4991100"/>
            <a:chExt cx="784031" cy="315468"/>
          </a:xfrm>
        </p:grpSpPr>
        <p:sp>
          <p:nvSpPr>
            <p:cNvPr id="40" name="SMARTInkShape-269">
              <a:extLst>
                <a:ext uri="{FF2B5EF4-FFF2-40B4-BE49-F238E27FC236}">
                  <a16:creationId xmlns:a16="http://schemas.microsoft.com/office/drawing/2014/main" id="{6E4DEAD0-9A6F-26EF-D69E-733FFB12A06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02570" y="5029834"/>
              <a:ext cx="222056" cy="276734"/>
            </a:xfrm>
            <a:custGeom>
              <a:avLst/>
              <a:gdLst/>
              <a:ahLst/>
              <a:cxnLst/>
              <a:rect l="0" t="0" r="0" b="0"/>
              <a:pathLst>
                <a:path w="222056" h="276734">
                  <a:moveTo>
                    <a:pt x="126805" y="46991"/>
                  </a:moveTo>
                  <a:lnTo>
                    <a:pt x="126805" y="46991"/>
                  </a:lnTo>
                  <a:lnTo>
                    <a:pt x="126805" y="37500"/>
                  </a:lnTo>
                  <a:lnTo>
                    <a:pt x="131861" y="32420"/>
                  </a:lnTo>
                  <a:lnTo>
                    <a:pt x="132293" y="30927"/>
                  </a:lnTo>
                  <a:lnTo>
                    <a:pt x="131521" y="29932"/>
                  </a:lnTo>
                  <a:lnTo>
                    <a:pt x="129949" y="29268"/>
                  </a:lnTo>
                  <a:lnTo>
                    <a:pt x="114036" y="10216"/>
                  </a:lnTo>
                  <a:lnTo>
                    <a:pt x="108767" y="6599"/>
                  </a:lnTo>
                  <a:lnTo>
                    <a:pt x="86183" y="1510"/>
                  </a:lnTo>
                  <a:lnTo>
                    <a:pt x="59383" y="0"/>
                  </a:lnTo>
                  <a:lnTo>
                    <a:pt x="43571" y="5293"/>
                  </a:lnTo>
                  <a:lnTo>
                    <a:pt x="16172" y="20881"/>
                  </a:lnTo>
                  <a:lnTo>
                    <a:pt x="6021" y="33269"/>
                  </a:lnTo>
                  <a:lnTo>
                    <a:pt x="1832" y="41018"/>
                  </a:lnTo>
                  <a:lnTo>
                    <a:pt x="0" y="58095"/>
                  </a:lnTo>
                  <a:lnTo>
                    <a:pt x="7448" y="94928"/>
                  </a:lnTo>
                  <a:lnTo>
                    <a:pt x="11250" y="101174"/>
                  </a:lnTo>
                  <a:lnTo>
                    <a:pt x="15902" y="105338"/>
                  </a:lnTo>
                  <a:lnTo>
                    <a:pt x="27773" y="109964"/>
                  </a:lnTo>
                  <a:lnTo>
                    <a:pt x="43632" y="112021"/>
                  </a:lnTo>
                  <a:lnTo>
                    <a:pt x="65354" y="108122"/>
                  </a:lnTo>
                  <a:lnTo>
                    <a:pt x="78680" y="97444"/>
                  </a:lnTo>
                  <a:lnTo>
                    <a:pt x="106875" y="56764"/>
                  </a:lnTo>
                  <a:lnTo>
                    <a:pt x="124871" y="30395"/>
                  </a:lnTo>
                  <a:lnTo>
                    <a:pt x="125516" y="30635"/>
                  </a:lnTo>
                  <a:lnTo>
                    <a:pt x="126232" y="33725"/>
                  </a:lnTo>
                  <a:lnTo>
                    <a:pt x="126754" y="80054"/>
                  </a:lnTo>
                  <a:lnTo>
                    <a:pt x="131847" y="115584"/>
                  </a:lnTo>
                  <a:lnTo>
                    <a:pt x="135001" y="159625"/>
                  </a:lnTo>
                  <a:lnTo>
                    <a:pt x="135936" y="206189"/>
                  </a:lnTo>
                  <a:lnTo>
                    <a:pt x="131157" y="248442"/>
                  </a:lnTo>
                  <a:lnTo>
                    <a:pt x="123037" y="272604"/>
                  </a:lnTo>
                  <a:lnTo>
                    <a:pt x="119001" y="275716"/>
                  </a:lnTo>
                  <a:lnTo>
                    <a:pt x="114194" y="276733"/>
                  </a:lnTo>
                  <a:lnTo>
                    <a:pt x="108872" y="276352"/>
                  </a:lnTo>
                  <a:lnTo>
                    <a:pt x="97316" y="270285"/>
                  </a:lnTo>
                  <a:lnTo>
                    <a:pt x="91271" y="265704"/>
                  </a:lnTo>
                  <a:lnTo>
                    <a:pt x="77706" y="244086"/>
                  </a:lnTo>
                  <a:lnTo>
                    <a:pt x="72041" y="212516"/>
                  </a:lnTo>
                  <a:lnTo>
                    <a:pt x="75418" y="181408"/>
                  </a:lnTo>
                  <a:lnTo>
                    <a:pt x="83122" y="157138"/>
                  </a:lnTo>
                  <a:lnTo>
                    <a:pt x="94690" y="143218"/>
                  </a:lnTo>
                  <a:lnTo>
                    <a:pt x="138841" y="107049"/>
                  </a:lnTo>
                  <a:lnTo>
                    <a:pt x="162827" y="98300"/>
                  </a:lnTo>
                  <a:lnTo>
                    <a:pt x="222055" y="94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0">
              <a:extLst>
                <a:ext uri="{FF2B5EF4-FFF2-40B4-BE49-F238E27FC236}">
                  <a16:creationId xmlns:a16="http://schemas.microsoft.com/office/drawing/2014/main" id="{B8377DBC-ACA1-C14E-3F63-0E6C11C6560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73575" y="5086500"/>
              <a:ext cx="8201" cy="85576"/>
            </a:xfrm>
            <a:custGeom>
              <a:avLst/>
              <a:gdLst/>
              <a:ahLst/>
              <a:cxnLst/>
              <a:rect l="0" t="0" r="0" b="0"/>
              <a:pathLst>
                <a:path w="8201" h="85576">
                  <a:moveTo>
                    <a:pt x="8200" y="18900"/>
                  </a:moveTo>
                  <a:lnTo>
                    <a:pt x="8200" y="18900"/>
                  </a:lnTo>
                  <a:lnTo>
                    <a:pt x="8200" y="0"/>
                  </a:lnTo>
                  <a:lnTo>
                    <a:pt x="7142" y="41609"/>
                  </a:lnTo>
                  <a:lnTo>
                    <a:pt x="0" y="67883"/>
                  </a:lnTo>
                  <a:lnTo>
                    <a:pt x="616" y="70605"/>
                  </a:lnTo>
                  <a:lnTo>
                    <a:pt x="2086" y="72420"/>
                  </a:lnTo>
                  <a:lnTo>
                    <a:pt x="4124" y="73630"/>
                  </a:lnTo>
                  <a:lnTo>
                    <a:pt x="5483" y="75495"/>
                  </a:lnTo>
                  <a:lnTo>
                    <a:pt x="8200" y="8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1">
              <a:extLst>
                <a:ext uri="{FF2B5EF4-FFF2-40B4-BE49-F238E27FC236}">
                  <a16:creationId xmlns:a16="http://schemas.microsoft.com/office/drawing/2014/main" id="{F1A1F9F2-1ABA-E9B2-36BC-091090CFAC6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02150" y="4991100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8200" y="19050"/>
                  </a:moveTo>
                  <a:lnTo>
                    <a:pt x="8200" y="19050"/>
                  </a:lnTo>
                  <a:lnTo>
                    <a:pt x="3144" y="13994"/>
                  </a:lnTo>
                  <a:lnTo>
                    <a:pt x="662" y="8689"/>
                  </a:lnTo>
                  <a:lnTo>
                    <a:pt x="0" y="5793"/>
                  </a:lnTo>
                  <a:lnTo>
                    <a:pt x="616" y="3862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2">
              <a:extLst>
                <a:ext uri="{FF2B5EF4-FFF2-40B4-BE49-F238E27FC236}">
                  <a16:creationId xmlns:a16="http://schemas.microsoft.com/office/drawing/2014/main" id="{7BAEAF3C-67B7-881F-8A5A-2D01C87E850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77025" y="5038725"/>
              <a:ext cx="114301" cy="118692"/>
            </a:xfrm>
            <a:custGeom>
              <a:avLst/>
              <a:gdLst/>
              <a:ahLst/>
              <a:cxnLst/>
              <a:rect l="0" t="0" r="0" b="0"/>
              <a:pathLst>
                <a:path w="114301" h="118692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8" y="8689"/>
                  </a:lnTo>
                  <a:lnTo>
                    <a:pt x="9409" y="508"/>
                  </a:lnTo>
                  <a:lnTo>
                    <a:pt x="9522" y="41649"/>
                  </a:lnTo>
                  <a:lnTo>
                    <a:pt x="12347" y="86192"/>
                  </a:lnTo>
                  <a:lnTo>
                    <a:pt x="17725" y="108748"/>
                  </a:lnTo>
                  <a:lnTo>
                    <a:pt x="24106" y="114655"/>
                  </a:lnTo>
                  <a:lnTo>
                    <a:pt x="28771" y="117712"/>
                  </a:lnTo>
                  <a:lnTo>
                    <a:pt x="31881" y="118691"/>
                  </a:lnTo>
                  <a:lnTo>
                    <a:pt x="33954" y="118286"/>
                  </a:lnTo>
                  <a:lnTo>
                    <a:pt x="51704" y="98558"/>
                  </a:lnTo>
                  <a:lnTo>
                    <a:pt x="74608" y="56331"/>
                  </a:lnTo>
                  <a:lnTo>
                    <a:pt x="106809" y="879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3">
              <a:extLst>
                <a:ext uri="{FF2B5EF4-FFF2-40B4-BE49-F238E27FC236}">
                  <a16:creationId xmlns:a16="http://schemas.microsoft.com/office/drawing/2014/main" id="{B1CC3E15-ECCA-8500-1102-ADC72516EA6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19900" y="5024966"/>
              <a:ext cx="266701" cy="128060"/>
            </a:xfrm>
            <a:custGeom>
              <a:avLst/>
              <a:gdLst/>
              <a:ahLst/>
              <a:cxnLst/>
              <a:rect l="0" t="0" r="0" b="0"/>
              <a:pathLst>
                <a:path w="266701" h="128060">
                  <a:moveTo>
                    <a:pt x="0" y="61384"/>
                  </a:moveTo>
                  <a:lnTo>
                    <a:pt x="0" y="61384"/>
                  </a:lnTo>
                  <a:lnTo>
                    <a:pt x="44476" y="61384"/>
                  </a:lnTo>
                  <a:lnTo>
                    <a:pt x="50811" y="61384"/>
                  </a:lnTo>
                  <a:lnTo>
                    <a:pt x="57155" y="58562"/>
                  </a:lnTo>
                  <a:lnTo>
                    <a:pt x="69851" y="48127"/>
                  </a:lnTo>
                  <a:lnTo>
                    <a:pt x="73378" y="42086"/>
                  </a:lnTo>
                  <a:lnTo>
                    <a:pt x="75643" y="29586"/>
                  </a:lnTo>
                  <a:lnTo>
                    <a:pt x="73130" y="23262"/>
                  </a:lnTo>
                  <a:lnTo>
                    <a:pt x="53796" y="1057"/>
                  </a:lnTo>
                  <a:lnTo>
                    <a:pt x="50681" y="0"/>
                  </a:lnTo>
                  <a:lnTo>
                    <a:pt x="47545" y="353"/>
                  </a:lnTo>
                  <a:lnTo>
                    <a:pt x="44397" y="1647"/>
                  </a:lnTo>
                  <a:lnTo>
                    <a:pt x="29853" y="13580"/>
                  </a:lnTo>
                  <a:lnTo>
                    <a:pt x="17195" y="30522"/>
                  </a:lnTo>
                  <a:lnTo>
                    <a:pt x="11798" y="54003"/>
                  </a:lnTo>
                  <a:lnTo>
                    <a:pt x="15255" y="81070"/>
                  </a:lnTo>
                  <a:lnTo>
                    <a:pt x="22982" y="104141"/>
                  </a:lnTo>
                  <a:lnTo>
                    <a:pt x="28911" y="112136"/>
                  </a:lnTo>
                  <a:lnTo>
                    <a:pt x="31975" y="114269"/>
                  </a:lnTo>
                  <a:lnTo>
                    <a:pt x="46398" y="117270"/>
                  </a:lnTo>
                  <a:lnTo>
                    <a:pt x="64077" y="113103"/>
                  </a:lnTo>
                  <a:lnTo>
                    <a:pt x="73634" y="105184"/>
                  </a:lnTo>
                  <a:lnTo>
                    <a:pt x="106987" y="59119"/>
                  </a:lnTo>
                  <a:lnTo>
                    <a:pt x="118394" y="39697"/>
                  </a:lnTo>
                  <a:lnTo>
                    <a:pt x="124234" y="35870"/>
                  </a:lnTo>
                  <a:lnTo>
                    <a:pt x="133472" y="33716"/>
                  </a:lnTo>
                  <a:lnTo>
                    <a:pt x="136606" y="33414"/>
                  </a:lnTo>
                  <a:lnTo>
                    <a:pt x="138695" y="34271"/>
                  </a:lnTo>
                  <a:lnTo>
                    <a:pt x="140089" y="35900"/>
                  </a:lnTo>
                  <a:lnTo>
                    <a:pt x="141018" y="38045"/>
                  </a:lnTo>
                  <a:lnTo>
                    <a:pt x="149313" y="82181"/>
                  </a:lnTo>
                  <a:lnTo>
                    <a:pt x="152280" y="125130"/>
                  </a:lnTo>
                  <a:lnTo>
                    <a:pt x="152319" y="125049"/>
                  </a:lnTo>
                  <a:lnTo>
                    <a:pt x="152364" y="122135"/>
                  </a:lnTo>
                  <a:lnTo>
                    <a:pt x="155207" y="117312"/>
                  </a:lnTo>
                  <a:lnTo>
                    <a:pt x="193098" y="71352"/>
                  </a:lnTo>
                  <a:lnTo>
                    <a:pt x="230305" y="31223"/>
                  </a:lnTo>
                  <a:lnTo>
                    <a:pt x="237472" y="26812"/>
                  </a:lnTo>
                  <a:lnTo>
                    <a:pt x="240864" y="25636"/>
                  </a:lnTo>
                  <a:lnTo>
                    <a:pt x="243126" y="26969"/>
                  </a:lnTo>
                  <a:lnTo>
                    <a:pt x="244634" y="29974"/>
                  </a:lnTo>
                  <a:lnTo>
                    <a:pt x="255674" y="76327"/>
                  </a:lnTo>
                  <a:lnTo>
                    <a:pt x="266053" y="123776"/>
                  </a:lnTo>
                  <a:lnTo>
                    <a:pt x="266700" y="128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5">
            <a:extLst>
              <a:ext uri="{FF2B5EF4-FFF2-40B4-BE49-F238E27FC236}">
                <a16:creationId xmlns:a16="http://schemas.microsoft.com/office/drawing/2014/main" id="{D12E5DCC-C678-DC59-F591-1AEACAB0D4B6}"/>
              </a:ext>
            </a:extLst>
          </p:cNvPr>
          <p:cNvGrpSpPr/>
          <p:nvPr/>
        </p:nvGrpSpPr>
        <p:grpSpPr>
          <a:xfrm>
            <a:off x="7344472" y="5002595"/>
            <a:ext cx="485079" cy="258582"/>
            <a:chOff x="7344472" y="5002595"/>
            <a:chExt cx="485079" cy="258582"/>
          </a:xfrm>
        </p:grpSpPr>
        <p:sp>
          <p:nvSpPr>
            <p:cNvPr id="46" name="SMARTInkShape-274">
              <a:extLst>
                <a:ext uri="{FF2B5EF4-FFF2-40B4-BE49-F238E27FC236}">
                  <a16:creationId xmlns:a16="http://schemas.microsoft.com/office/drawing/2014/main" id="{ECDF9AB6-F35C-F9EA-5FE1-E389EA6401A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44472" y="5010581"/>
              <a:ext cx="189804" cy="132194"/>
            </a:xfrm>
            <a:custGeom>
              <a:avLst/>
              <a:gdLst/>
              <a:ahLst/>
              <a:cxnLst/>
              <a:rect l="0" t="0" r="0" b="0"/>
              <a:pathLst>
                <a:path w="189804" h="132194">
                  <a:moveTo>
                    <a:pt x="85028" y="47194"/>
                  </a:moveTo>
                  <a:lnTo>
                    <a:pt x="85028" y="47194"/>
                  </a:lnTo>
                  <a:lnTo>
                    <a:pt x="94162" y="38061"/>
                  </a:lnTo>
                  <a:lnTo>
                    <a:pt x="94438" y="32729"/>
                  </a:lnTo>
                  <a:lnTo>
                    <a:pt x="97324" y="27360"/>
                  </a:lnTo>
                  <a:lnTo>
                    <a:pt x="102743" y="20346"/>
                  </a:lnTo>
                  <a:lnTo>
                    <a:pt x="103961" y="10569"/>
                  </a:lnTo>
                  <a:lnTo>
                    <a:pt x="93931" y="4475"/>
                  </a:lnTo>
                  <a:lnTo>
                    <a:pt x="77553" y="1022"/>
                  </a:lnTo>
                  <a:lnTo>
                    <a:pt x="54238" y="0"/>
                  </a:lnTo>
                  <a:lnTo>
                    <a:pt x="47568" y="1973"/>
                  </a:lnTo>
                  <a:lnTo>
                    <a:pt x="11222" y="35359"/>
                  </a:lnTo>
                  <a:lnTo>
                    <a:pt x="7250" y="39304"/>
                  </a:lnTo>
                  <a:lnTo>
                    <a:pt x="2835" y="52154"/>
                  </a:lnTo>
                  <a:lnTo>
                    <a:pt x="0" y="86274"/>
                  </a:lnTo>
                  <a:lnTo>
                    <a:pt x="5257" y="101957"/>
                  </a:lnTo>
                  <a:lnTo>
                    <a:pt x="14649" y="114925"/>
                  </a:lnTo>
                  <a:lnTo>
                    <a:pt x="30779" y="127117"/>
                  </a:lnTo>
                  <a:lnTo>
                    <a:pt x="39045" y="130340"/>
                  </a:lnTo>
                  <a:lnTo>
                    <a:pt x="43789" y="129083"/>
                  </a:lnTo>
                  <a:lnTo>
                    <a:pt x="54705" y="122042"/>
                  </a:lnTo>
                  <a:lnTo>
                    <a:pt x="63790" y="109034"/>
                  </a:lnTo>
                  <a:lnTo>
                    <a:pt x="84747" y="71032"/>
                  </a:lnTo>
                  <a:lnTo>
                    <a:pt x="86957" y="69436"/>
                  </a:lnTo>
                  <a:lnTo>
                    <a:pt x="89489" y="68372"/>
                  </a:lnTo>
                  <a:lnTo>
                    <a:pt x="91177" y="66604"/>
                  </a:lnTo>
                  <a:lnTo>
                    <a:pt x="95316" y="56668"/>
                  </a:lnTo>
                  <a:lnTo>
                    <a:pt x="99478" y="52110"/>
                  </a:lnTo>
                  <a:lnTo>
                    <a:pt x="101012" y="51530"/>
                  </a:lnTo>
                  <a:lnTo>
                    <a:pt x="102034" y="52200"/>
                  </a:lnTo>
                  <a:lnTo>
                    <a:pt x="102715" y="53707"/>
                  </a:lnTo>
                  <a:lnTo>
                    <a:pt x="103998" y="97678"/>
                  </a:lnTo>
                  <a:lnTo>
                    <a:pt x="105112" y="115892"/>
                  </a:lnTo>
                  <a:lnTo>
                    <a:pt x="109123" y="124645"/>
                  </a:lnTo>
                  <a:lnTo>
                    <a:pt x="112734" y="127403"/>
                  </a:lnTo>
                  <a:lnTo>
                    <a:pt x="122389" y="130468"/>
                  </a:lnTo>
                  <a:lnTo>
                    <a:pt x="139725" y="132193"/>
                  </a:lnTo>
                  <a:lnTo>
                    <a:pt x="189803" y="113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5">
              <a:extLst>
                <a:ext uri="{FF2B5EF4-FFF2-40B4-BE49-F238E27FC236}">
                  <a16:creationId xmlns:a16="http://schemas.microsoft.com/office/drawing/2014/main" id="{E7FAAF63-18A3-10C5-D652-4AC5667DFBD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54202" y="5020256"/>
              <a:ext cx="141999" cy="240921"/>
            </a:xfrm>
            <a:custGeom>
              <a:avLst/>
              <a:gdLst/>
              <a:ahLst/>
              <a:cxnLst/>
              <a:rect l="0" t="0" r="0" b="0"/>
              <a:pathLst>
                <a:path w="141999" h="240921">
                  <a:moveTo>
                    <a:pt x="65798" y="47044"/>
                  </a:moveTo>
                  <a:lnTo>
                    <a:pt x="65798" y="47044"/>
                  </a:lnTo>
                  <a:lnTo>
                    <a:pt x="65798" y="6031"/>
                  </a:lnTo>
                  <a:lnTo>
                    <a:pt x="64740" y="3827"/>
                  </a:lnTo>
                  <a:lnTo>
                    <a:pt x="62976" y="2358"/>
                  </a:lnTo>
                  <a:lnTo>
                    <a:pt x="60742" y="1378"/>
                  </a:lnTo>
                  <a:lnTo>
                    <a:pt x="47484" y="0"/>
                  </a:lnTo>
                  <a:lnTo>
                    <a:pt x="30150" y="4647"/>
                  </a:lnTo>
                  <a:lnTo>
                    <a:pt x="26159" y="8196"/>
                  </a:lnTo>
                  <a:lnTo>
                    <a:pt x="2082" y="48556"/>
                  </a:lnTo>
                  <a:lnTo>
                    <a:pt x="0" y="64308"/>
                  </a:lnTo>
                  <a:lnTo>
                    <a:pt x="4440" y="82381"/>
                  </a:lnTo>
                  <a:lnTo>
                    <a:pt x="15244" y="92029"/>
                  </a:lnTo>
                  <a:lnTo>
                    <a:pt x="29572" y="98788"/>
                  </a:lnTo>
                  <a:lnTo>
                    <a:pt x="42994" y="101791"/>
                  </a:lnTo>
                  <a:lnTo>
                    <a:pt x="56016" y="100304"/>
                  </a:lnTo>
                  <a:lnTo>
                    <a:pt x="62452" y="98426"/>
                  </a:lnTo>
                  <a:lnTo>
                    <a:pt x="72425" y="90694"/>
                  </a:lnTo>
                  <a:lnTo>
                    <a:pt x="102898" y="57615"/>
                  </a:lnTo>
                  <a:lnTo>
                    <a:pt x="103601" y="66992"/>
                  </a:lnTo>
                  <a:lnTo>
                    <a:pt x="96235" y="104332"/>
                  </a:lnTo>
                  <a:lnTo>
                    <a:pt x="84588" y="149651"/>
                  </a:lnTo>
                  <a:lnTo>
                    <a:pt x="75245" y="174107"/>
                  </a:lnTo>
                  <a:lnTo>
                    <a:pt x="65774" y="196523"/>
                  </a:lnTo>
                  <a:lnTo>
                    <a:pt x="58150" y="226854"/>
                  </a:lnTo>
                  <a:lnTo>
                    <a:pt x="55407" y="231476"/>
                  </a:lnTo>
                  <a:lnTo>
                    <a:pt x="46716" y="239433"/>
                  </a:lnTo>
                  <a:lnTo>
                    <a:pt x="42493" y="240920"/>
                  </a:lnTo>
                  <a:lnTo>
                    <a:pt x="38621" y="240853"/>
                  </a:lnTo>
                  <a:lnTo>
                    <a:pt x="34980" y="239750"/>
                  </a:lnTo>
                  <a:lnTo>
                    <a:pt x="28113" y="232880"/>
                  </a:lnTo>
                  <a:lnTo>
                    <a:pt x="24800" y="228084"/>
                  </a:lnTo>
                  <a:lnTo>
                    <a:pt x="20136" y="206166"/>
                  </a:lnTo>
                  <a:lnTo>
                    <a:pt x="23811" y="174507"/>
                  </a:lnTo>
                  <a:lnTo>
                    <a:pt x="41080" y="128000"/>
                  </a:lnTo>
                  <a:lnTo>
                    <a:pt x="58602" y="96236"/>
                  </a:lnTo>
                  <a:lnTo>
                    <a:pt x="82842" y="69671"/>
                  </a:lnTo>
                  <a:lnTo>
                    <a:pt x="109264" y="52141"/>
                  </a:lnTo>
                  <a:lnTo>
                    <a:pt x="141998" y="37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6">
              <a:extLst>
                <a:ext uri="{FF2B5EF4-FFF2-40B4-BE49-F238E27FC236}">
                  <a16:creationId xmlns:a16="http://schemas.microsoft.com/office/drawing/2014/main" id="{CD017C4D-6533-8A53-8D3F-0DC12056CB2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711508" y="5002595"/>
              <a:ext cx="118043" cy="140740"/>
            </a:xfrm>
            <a:custGeom>
              <a:avLst/>
              <a:gdLst/>
              <a:ahLst/>
              <a:cxnLst/>
              <a:rect l="0" t="0" r="0" b="0"/>
              <a:pathLst>
                <a:path w="118043" h="140740">
                  <a:moveTo>
                    <a:pt x="22792" y="45655"/>
                  </a:moveTo>
                  <a:lnTo>
                    <a:pt x="22792" y="45655"/>
                  </a:lnTo>
                  <a:lnTo>
                    <a:pt x="30993" y="53856"/>
                  </a:lnTo>
                  <a:lnTo>
                    <a:pt x="42038" y="59844"/>
                  </a:lnTo>
                  <a:lnTo>
                    <a:pt x="46205" y="60406"/>
                  </a:lnTo>
                  <a:lnTo>
                    <a:pt x="74673" y="53662"/>
                  </a:lnTo>
                  <a:lnTo>
                    <a:pt x="96384" y="40221"/>
                  </a:lnTo>
                  <a:lnTo>
                    <a:pt x="100428" y="38857"/>
                  </a:lnTo>
                  <a:lnTo>
                    <a:pt x="107744" y="31698"/>
                  </a:lnTo>
                  <a:lnTo>
                    <a:pt x="113465" y="22518"/>
                  </a:lnTo>
                  <a:lnTo>
                    <a:pt x="116008" y="14911"/>
                  </a:lnTo>
                  <a:lnTo>
                    <a:pt x="114569" y="11401"/>
                  </a:lnTo>
                  <a:lnTo>
                    <a:pt x="107326" y="4678"/>
                  </a:lnTo>
                  <a:lnTo>
                    <a:pt x="97052" y="984"/>
                  </a:lnTo>
                  <a:lnTo>
                    <a:pt x="91349" y="0"/>
                  </a:lnTo>
                  <a:lnTo>
                    <a:pt x="76545" y="4549"/>
                  </a:lnTo>
                  <a:lnTo>
                    <a:pt x="50360" y="21834"/>
                  </a:lnTo>
                  <a:lnTo>
                    <a:pt x="28138" y="44242"/>
                  </a:lnTo>
                  <a:lnTo>
                    <a:pt x="14851" y="67108"/>
                  </a:lnTo>
                  <a:lnTo>
                    <a:pt x="880" y="103280"/>
                  </a:lnTo>
                  <a:lnTo>
                    <a:pt x="0" y="119243"/>
                  </a:lnTo>
                  <a:lnTo>
                    <a:pt x="3137" y="131278"/>
                  </a:lnTo>
                  <a:lnTo>
                    <a:pt x="5456" y="134487"/>
                  </a:lnTo>
                  <a:lnTo>
                    <a:pt x="8059" y="136626"/>
                  </a:lnTo>
                  <a:lnTo>
                    <a:pt x="16597" y="139003"/>
                  </a:lnTo>
                  <a:lnTo>
                    <a:pt x="57305" y="140739"/>
                  </a:lnTo>
                  <a:lnTo>
                    <a:pt x="85582" y="138034"/>
                  </a:lnTo>
                  <a:lnTo>
                    <a:pt x="118042" y="131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277">
            <a:extLst>
              <a:ext uri="{FF2B5EF4-FFF2-40B4-BE49-F238E27FC236}">
                <a16:creationId xmlns:a16="http://schemas.microsoft.com/office/drawing/2014/main" id="{0E431E58-0AE6-4F90-9714-D671DD8090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07731" y="4925794"/>
            <a:ext cx="169495" cy="253975"/>
          </a:xfrm>
          <a:custGeom>
            <a:avLst/>
            <a:gdLst/>
            <a:ahLst/>
            <a:cxnLst/>
            <a:rect l="0" t="0" r="0" b="0"/>
            <a:pathLst>
              <a:path w="169495" h="253975">
                <a:moveTo>
                  <a:pt x="121869" y="227231"/>
                </a:moveTo>
                <a:lnTo>
                  <a:pt x="121869" y="227231"/>
                </a:lnTo>
                <a:lnTo>
                  <a:pt x="121869" y="232287"/>
                </a:lnTo>
                <a:lnTo>
                  <a:pt x="124692" y="237592"/>
                </a:lnTo>
                <a:lnTo>
                  <a:pt x="128415" y="243478"/>
                </a:lnTo>
                <a:lnTo>
                  <a:pt x="130071" y="249621"/>
                </a:lnTo>
                <a:lnTo>
                  <a:pt x="131571" y="251683"/>
                </a:lnTo>
                <a:lnTo>
                  <a:pt x="133629" y="253057"/>
                </a:lnTo>
                <a:lnTo>
                  <a:pt x="136059" y="253974"/>
                </a:lnTo>
                <a:lnTo>
                  <a:pt x="136621" y="253526"/>
                </a:lnTo>
                <a:lnTo>
                  <a:pt x="134422" y="250206"/>
                </a:lnTo>
                <a:lnTo>
                  <a:pt x="92531" y="211901"/>
                </a:lnTo>
                <a:lnTo>
                  <a:pt x="65196" y="171130"/>
                </a:lnTo>
                <a:lnTo>
                  <a:pt x="53289" y="149380"/>
                </a:lnTo>
                <a:lnTo>
                  <a:pt x="41695" y="107386"/>
                </a:lnTo>
                <a:lnTo>
                  <a:pt x="37789" y="63545"/>
                </a:lnTo>
                <a:lnTo>
                  <a:pt x="36469" y="22036"/>
                </a:lnTo>
                <a:lnTo>
                  <a:pt x="36208" y="3254"/>
                </a:lnTo>
                <a:lnTo>
                  <a:pt x="37245" y="1713"/>
                </a:lnTo>
                <a:lnTo>
                  <a:pt x="38994" y="686"/>
                </a:lnTo>
                <a:lnTo>
                  <a:pt x="41219" y="0"/>
                </a:lnTo>
                <a:lnTo>
                  <a:pt x="41644" y="3778"/>
                </a:lnTo>
                <a:lnTo>
                  <a:pt x="37078" y="46725"/>
                </a:lnTo>
                <a:lnTo>
                  <a:pt x="22178" y="90994"/>
                </a:lnTo>
                <a:lnTo>
                  <a:pt x="2445" y="135570"/>
                </a:lnTo>
                <a:lnTo>
                  <a:pt x="0" y="143454"/>
                </a:lnTo>
                <a:lnTo>
                  <a:pt x="407" y="147037"/>
                </a:lnTo>
                <a:lnTo>
                  <a:pt x="3680" y="153842"/>
                </a:lnTo>
                <a:lnTo>
                  <a:pt x="7093" y="155022"/>
                </a:lnTo>
                <a:lnTo>
                  <a:pt x="47439" y="150462"/>
                </a:lnTo>
                <a:lnTo>
                  <a:pt x="93527" y="137838"/>
                </a:lnTo>
                <a:lnTo>
                  <a:pt x="128548" y="132324"/>
                </a:lnTo>
                <a:lnTo>
                  <a:pt x="144073" y="131024"/>
                </a:lnTo>
                <a:lnTo>
                  <a:pt x="169494" y="1224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47">
            <a:extLst>
              <a:ext uri="{FF2B5EF4-FFF2-40B4-BE49-F238E27FC236}">
                <a16:creationId xmlns:a16="http://schemas.microsoft.com/office/drawing/2014/main" id="{DB34F9C7-46FD-5B89-7DD3-74FFA0FEC41E}"/>
              </a:ext>
            </a:extLst>
          </p:cNvPr>
          <p:cNvGrpSpPr/>
          <p:nvPr/>
        </p:nvGrpSpPr>
        <p:grpSpPr>
          <a:xfrm>
            <a:off x="1952625" y="5325799"/>
            <a:ext cx="1024277" cy="360627"/>
            <a:chOff x="1952625" y="5325799"/>
            <a:chExt cx="1024277" cy="360627"/>
          </a:xfrm>
        </p:grpSpPr>
        <p:sp>
          <p:nvSpPr>
            <p:cNvPr id="51" name="SMARTInkShape-278">
              <a:extLst>
                <a:ext uri="{FF2B5EF4-FFF2-40B4-BE49-F238E27FC236}">
                  <a16:creationId xmlns:a16="http://schemas.microsoft.com/office/drawing/2014/main" id="{8923EDBC-AD39-59F2-4AF9-E49548B8039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971675" y="5401218"/>
              <a:ext cx="142023" cy="285208"/>
            </a:xfrm>
            <a:custGeom>
              <a:avLst/>
              <a:gdLst/>
              <a:ahLst/>
              <a:cxnLst/>
              <a:rect l="0" t="0" r="0" b="0"/>
              <a:pathLst>
                <a:path w="142023" h="285208">
                  <a:moveTo>
                    <a:pt x="104775" y="28032"/>
                  </a:moveTo>
                  <a:lnTo>
                    <a:pt x="104775" y="28032"/>
                  </a:lnTo>
                  <a:lnTo>
                    <a:pt x="114888" y="22976"/>
                  </a:lnTo>
                  <a:lnTo>
                    <a:pt x="117867" y="20428"/>
                  </a:lnTo>
                  <a:lnTo>
                    <a:pt x="124176" y="11785"/>
                  </a:lnTo>
                  <a:lnTo>
                    <a:pt x="142022" y="0"/>
                  </a:lnTo>
                  <a:lnTo>
                    <a:pt x="124486" y="44334"/>
                  </a:lnTo>
                  <a:lnTo>
                    <a:pt x="97741" y="91523"/>
                  </a:lnTo>
                  <a:lnTo>
                    <a:pt x="79703" y="133642"/>
                  </a:lnTo>
                  <a:lnTo>
                    <a:pt x="63544" y="175485"/>
                  </a:lnTo>
                  <a:lnTo>
                    <a:pt x="45321" y="203365"/>
                  </a:lnTo>
                  <a:lnTo>
                    <a:pt x="28938" y="247618"/>
                  </a:lnTo>
                  <a:lnTo>
                    <a:pt x="0" y="2852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9">
              <a:extLst>
                <a:ext uri="{FF2B5EF4-FFF2-40B4-BE49-F238E27FC236}">
                  <a16:creationId xmlns:a16="http://schemas.microsoft.com/office/drawing/2014/main" id="{363F39D8-8076-B546-18FB-DA22A99B528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133600" y="5393258"/>
              <a:ext cx="103060" cy="293168"/>
            </a:xfrm>
            <a:custGeom>
              <a:avLst/>
              <a:gdLst/>
              <a:ahLst/>
              <a:cxnLst/>
              <a:rect l="0" t="0" r="0" b="0"/>
              <a:pathLst>
                <a:path w="103060" h="293168">
                  <a:moveTo>
                    <a:pt x="85725" y="26467"/>
                  </a:moveTo>
                  <a:lnTo>
                    <a:pt x="85725" y="26467"/>
                  </a:lnTo>
                  <a:lnTo>
                    <a:pt x="103059" y="0"/>
                  </a:lnTo>
                  <a:lnTo>
                    <a:pt x="94188" y="34897"/>
                  </a:lnTo>
                  <a:lnTo>
                    <a:pt x="82340" y="76463"/>
                  </a:lnTo>
                  <a:lnTo>
                    <a:pt x="68750" y="114778"/>
                  </a:lnTo>
                  <a:lnTo>
                    <a:pt x="53767" y="152940"/>
                  </a:lnTo>
                  <a:lnTo>
                    <a:pt x="35316" y="198475"/>
                  </a:lnTo>
                  <a:lnTo>
                    <a:pt x="23818" y="238077"/>
                  </a:lnTo>
                  <a:lnTo>
                    <a:pt x="0" y="293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0">
              <a:extLst>
                <a:ext uri="{FF2B5EF4-FFF2-40B4-BE49-F238E27FC236}">
                  <a16:creationId xmlns:a16="http://schemas.microsoft.com/office/drawing/2014/main" id="{49D0228C-D979-0818-4C3F-156BD5C7A9C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971675" y="5457825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19050"/>
                  </a:moveTo>
                  <a:lnTo>
                    <a:pt x="0" y="19050"/>
                  </a:lnTo>
                  <a:lnTo>
                    <a:pt x="15169" y="13994"/>
                  </a:lnTo>
                  <a:lnTo>
                    <a:pt x="20696" y="13562"/>
                  </a:lnTo>
                  <a:lnTo>
                    <a:pt x="60882" y="18118"/>
                  </a:lnTo>
                  <a:lnTo>
                    <a:pt x="103646" y="18774"/>
                  </a:lnTo>
                  <a:lnTo>
                    <a:pt x="149831" y="18968"/>
                  </a:lnTo>
                  <a:lnTo>
                    <a:pt x="191973" y="13970"/>
                  </a:lnTo>
                  <a:lnTo>
                    <a:pt x="239051" y="10111"/>
                  </a:lnTo>
                  <a:lnTo>
                    <a:pt x="266295" y="964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1">
              <a:extLst>
                <a:ext uri="{FF2B5EF4-FFF2-40B4-BE49-F238E27FC236}">
                  <a16:creationId xmlns:a16="http://schemas.microsoft.com/office/drawing/2014/main" id="{E1D3E910-E74F-66FF-5D72-265692DFE22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952625" y="555307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44829" y="19050"/>
                  </a:lnTo>
                  <a:lnTo>
                    <a:pt x="85485" y="13994"/>
                  </a:lnTo>
                  <a:lnTo>
                    <a:pt x="125988" y="10849"/>
                  </a:lnTo>
                  <a:lnTo>
                    <a:pt x="173452" y="964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2">
              <a:extLst>
                <a:ext uri="{FF2B5EF4-FFF2-40B4-BE49-F238E27FC236}">
                  <a16:creationId xmlns:a16="http://schemas.microsoft.com/office/drawing/2014/main" id="{157B713B-7E25-5F59-F70C-9460CD17E95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47925" y="5443956"/>
              <a:ext cx="28541" cy="166270"/>
            </a:xfrm>
            <a:custGeom>
              <a:avLst/>
              <a:gdLst/>
              <a:ahLst/>
              <a:cxnLst/>
              <a:rect l="0" t="0" r="0" b="0"/>
              <a:pathLst>
                <a:path w="28541" h="166270">
                  <a:moveTo>
                    <a:pt x="19050" y="23394"/>
                  </a:moveTo>
                  <a:lnTo>
                    <a:pt x="19050" y="23394"/>
                  </a:lnTo>
                  <a:lnTo>
                    <a:pt x="19050" y="18338"/>
                  </a:lnTo>
                  <a:lnTo>
                    <a:pt x="21872" y="13033"/>
                  </a:lnTo>
                  <a:lnTo>
                    <a:pt x="25596" y="7147"/>
                  </a:lnTo>
                  <a:lnTo>
                    <a:pt x="27692" y="0"/>
                  </a:lnTo>
                  <a:lnTo>
                    <a:pt x="27986" y="390"/>
                  </a:lnTo>
                  <a:lnTo>
                    <a:pt x="28540" y="40741"/>
                  </a:lnTo>
                  <a:lnTo>
                    <a:pt x="22022" y="84637"/>
                  </a:lnTo>
                  <a:lnTo>
                    <a:pt x="11706" y="128586"/>
                  </a:lnTo>
                  <a:lnTo>
                    <a:pt x="0" y="1662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3">
              <a:extLst>
                <a:ext uri="{FF2B5EF4-FFF2-40B4-BE49-F238E27FC236}">
                  <a16:creationId xmlns:a16="http://schemas.microsoft.com/office/drawing/2014/main" id="{D693690C-ADBA-1EDC-C049-36524A31683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38400" y="5410362"/>
              <a:ext cx="170316" cy="161096"/>
            </a:xfrm>
            <a:custGeom>
              <a:avLst/>
              <a:gdLst/>
              <a:ahLst/>
              <a:cxnLst/>
              <a:rect l="0" t="0" r="0" b="0"/>
              <a:pathLst>
                <a:path w="170316" h="161096">
                  <a:moveTo>
                    <a:pt x="28575" y="47463"/>
                  </a:moveTo>
                  <a:lnTo>
                    <a:pt x="28575" y="47463"/>
                  </a:lnTo>
                  <a:lnTo>
                    <a:pt x="33631" y="42407"/>
                  </a:lnTo>
                  <a:lnTo>
                    <a:pt x="36114" y="37102"/>
                  </a:lnTo>
                  <a:lnTo>
                    <a:pt x="37984" y="23865"/>
                  </a:lnTo>
                  <a:lnTo>
                    <a:pt x="43693" y="18278"/>
                  </a:lnTo>
                  <a:lnTo>
                    <a:pt x="64605" y="6067"/>
                  </a:lnTo>
                  <a:lnTo>
                    <a:pt x="96723" y="1068"/>
                  </a:lnTo>
                  <a:lnTo>
                    <a:pt x="127899" y="0"/>
                  </a:lnTo>
                  <a:lnTo>
                    <a:pt x="130775" y="2063"/>
                  </a:lnTo>
                  <a:lnTo>
                    <a:pt x="136792" y="10000"/>
                  </a:lnTo>
                  <a:lnTo>
                    <a:pt x="137761" y="14021"/>
                  </a:lnTo>
                  <a:lnTo>
                    <a:pt x="137349" y="17761"/>
                  </a:lnTo>
                  <a:lnTo>
                    <a:pt x="129084" y="36421"/>
                  </a:lnTo>
                  <a:lnTo>
                    <a:pt x="117695" y="45378"/>
                  </a:lnTo>
                  <a:lnTo>
                    <a:pt x="79320" y="63507"/>
                  </a:lnTo>
                  <a:lnTo>
                    <a:pt x="73353" y="65177"/>
                  </a:lnTo>
                  <a:lnTo>
                    <a:pt x="73244" y="65622"/>
                  </a:lnTo>
                  <a:lnTo>
                    <a:pt x="75944" y="66117"/>
                  </a:lnTo>
                  <a:lnTo>
                    <a:pt x="110470" y="69328"/>
                  </a:lnTo>
                  <a:lnTo>
                    <a:pt x="125298" y="75173"/>
                  </a:lnTo>
                  <a:lnTo>
                    <a:pt x="158526" y="102160"/>
                  </a:lnTo>
                  <a:lnTo>
                    <a:pt x="165706" y="114459"/>
                  </a:lnTo>
                  <a:lnTo>
                    <a:pt x="170315" y="134545"/>
                  </a:lnTo>
                  <a:lnTo>
                    <a:pt x="167518" y="138326"/>
                  </a:lnTo>
                  <a:lnTo>
                    <a:pt x="150530" y="147645"/>
                  </a:lnTo>
                  <a:lnTo>
                    <a:pt x="105639" y="158381"/>
                  </a:lnTo>
                  <a:lnTo>
                    <a:pt x="64023" y="161095"/>
                  </a:lnTo>
                  <a:lnTo>
                    <a:pt x="24580" y="160617"/>
                  </a:lnTo>
                  <a:lnTo>
                    <a:pt x="0" y="152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4">
              <a:extLst>
                <a:ext uri="{FF2B5EF4-FFF2-40B4-BE49-F238E27FC236}">
                  <a16:creationId xmlns:a16="http://schemas.microsoft.com/office/drawing/2014/main" id="{3932F64C-0B78-2D50-B231-EEE36D8257C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38425" y="5450017"/>
              <a:ext cx="26744" cy="131634"/>
            </a:xfrm>
            <a:custGeom>
              <a:avLst/>
              <a:gdLst/>
              <a:ahLst/>
              <a:cxnLst/>
              <a:rect l="0" t="0" r="0" b="0"/>
              <a:pathLst>
                <a:path w="26744" h="131634">
                  <a:moveTo>
                    <a:pt x="0" y="17333"/>
                  </a:moveTo>
                  <a:lnTo>
                    <a:pt x="0" y="17333"/>
                  </a:lnTo>
                  <a:lnTo>
                    <a:pt x="16246" y="2145"/>
                  </a:lnTo>
                  <a:lnTo>
                    <a:pt x="22390" y="0"/>
                  </a:lnTo>
                  <a:lnTo>
                    <a:pt x="24452" y="486"/>
                  </a:lnTo>
                  <a:lnTo>
                    <a:pt x="25826" y="1868"/>
                  </a:lnTo>
                  <a:lnTo>
                    <a:pt x="26743" y="3849"/>
                  </a:lnTo>
                  <a:lnTo>
                    <a:pt x="24938" y="11692"/>
                  </a:lnTo>
                  <a:lnTo>
                    <a:pt x="11194" y="55629"/>
                  </a:lnTo>
                  <a:lnTo>
                    <a:pt x="8797" y="77266"/>
                  </a:lnTo>
                  <a:lnTo>
                    <a:pt x="1367" y="96239"/>
                  </a:lnTo>
                  <a:lnTo>
                    <a:pt x="0" y="131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5">
              <a:extLst>
                <a:ext uri="{FF2B5EF4-FFF2-40B4-BE49-F238E27FC236}">
                  <a16:creationId xmlns:a16="http://schemas.microsoft.com/office/drawing/2014/main" id="{E397749B-DB37-142B-17D9-140C8BFB544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624814" y="5401199"/>
              <a:ext cx="144453" cy="169012"/>
            </a:xfrm>
            <a:custGeom>
              <a:avLst/>
              <a:gdLst/>
              <a:ahLst/>
              <a:cxnLst/>
              <a:rect l="0" t="0" r="0" b="0"/>
              <a:pathLst>
                <a:path w="144453" h="169012">
                  <a:moveTo>
                    <a:pt x="32661" y="66151"/>
                  </a:moveTo>
                  <a:lnTo>
                    <a:pt x="32661" y="66151"/>
                  </a:lnTo>
                  <a:lnTo>
                    <a:pt x="27605" y="66151"/>
                  </a:lnTo>
                  <a:lnTo>
                    <a:pt x="26115" y="65093"/>
                  </a:lnTo>
                  <a:lnTo>
                    <a:pt x="25122" y="63329"/>
                  </a:lnTo>
                  <a:lnTo>
                    <a:pt x="24460" y="61095"/>
                  </a:lnTo>
                  <a:lnTo>
                    <a:pt x="28585" y="47837"/>
                  </a:lnTo>
                  <a:lnTo>
                    <a:pt x="39663" y="28566"/>
                  </a:lnTo>
                  <a:lnTo>
                    <a:pt x="40504" y="25219"/>
                  </a:lnTo>
                  <a:lnTo>
                    <a:pt x="42123" y="22988"/>
                  </a:lnTo>
                  <a:lnTo>
                    <a:pt x="44261" y="21501"/>
                  </a:lnTo>
                  <a:lnTo>
                    <a:pt x="64881" y="11313"/>
                  </a:lnTo>
                  <a:lnTo>
                    <a:pt x="76309" y="3454"/>
                  </a:lnTo>
                  <a:lnTo>
                    <a:pt x="83105" y="1244"/>
                  </a:lnTo>
                  <a:lnTo>
                    <a:pt x="102993" y="0"/>
                  </a:lnTo>
                  <a:lnTo>
                    <a:pt x="123938" y="4688"/>
                  </a:lnTo>
                  <a:lnTo>
                    <a:pt x="138493" y="12779"/>
                  </a:lnTo>
                  <a:lnTo>
                    <a:pt x="143197" y="18794"/>
                  </a:lnTo>
                  <a:lnTo>
                    <a:pt x="144452" y="21880"/>
                  </a:lnTo>
                  <a:lnTo>
                    <a:pt x="141161" y="41392"/>
                  </a:lnTo>
                  <a:lnTo>
                    <a:pt x="136744" y="47528"/>
                  </a:lnTo>
                  <a:lnTo>
                    <a:pt x="92934" y="73603"/>
                  </a:lnTo>
                  <a:lnTo>
                    <a:pt x="45419" y="94036"/>
                  </a:lnTo>
                  <a:lnTo>
                    <a:pt x="22481" y="102233"/>
                  </a:lnTo>
                  <a:lnTo>
                    <a:pt x="7759" y="104911"/>
                  </a:lnTo>
                  <a:lnTo>
                    <a:pt x="1132" y="109130"/>
                  </a:lnTo>
                  <a:lnTo>
                    <a:pt x="0" y="111737"/>
                  </a:lnTo>
                  <a:lnTo>
                    <a:pt x="304" y="114534"/>
                  </a:lnTo>
                  <a:lnTo>
                    <a:pt x="4521" y="121521"/>
                  </a:lnTo>
                  <a:lnTo>
                    <a:pt x="29885" y="147848"/>
                  </a:lnTo>
                  <a:lnTo>
                    <a:pt x="63588" y="164463"/>
                  </a:lnTo>
                  <a:lnTo>
                    <a:pt x="80395" y="169011"/>
                  </a:lnTo>
                  <a:lnTo>
                    <a:pt x="84592" y="168591"/>
                  </a:lnTo>
                  <a:lnTo>
                    <a:pt x="99336" y="161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6">
              <a:extLst>
                <a:ext uri="{FF2B5EF4-FFF2-40B4-BE49-F238E27FC236}">
                  <a16:creationId xmlns:a16="http://schemas.microsoft.com/office/drawing/2014/main" id="{F125B9BA-A335-06B6-6BF7-521F4B3DF61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771775" y="5486575"/>
              <a:ext cx="103060" cy="95076"/>
            </a:xfrm>
            <a:custGeom>
              <a:avLst/>
              <a:gdLst/>
              <a:ahLst/>
              <a:cxnLst/>
              <a:rect l="0" t="0" r="0" b="0"/>
              <a:pathLst>
                <a:path w="103060" h="95076">
                  <a:moveTo>
                    <a:pt x="85725" y="9350"/>
                  </a:moveTo>
                  <a:lnTo>
                    <a:pt x="85725" y="9350"/>
                  </a:lnTo>
                  <a:lnTo>
                    <a:pt x="90781" y="4294"/>
                  </a:lnTo>
                  <a:lnTo>
                    <a:pt x="96086" y="1811"/>
                  </a:lnTo>
                  <a:lnTo>
                    <a:pt x="103059" y="217"/>
                  </a:lnTo>
                  <a:lnTo>
                    <a:pt x="101190" y="0"/>
                  </a:lnTo>
                  <a:lnTo>
                    <a:pt x="79765" y="906"/>
                  </a:lnTo>
                  <a:lnTo>
                    <a:pt x="32663" y="17159"/>
                  </a:lnTo>
                  <a:lnTo>
                    <a:pt x="31300" y="18790"/>
                  </a:lnTo>
                  <a:lnTo>
                    <a:pt x="29786" y="23423"/>
                  </a:lnTo>
                  <a:lnTo>
                    <a:pt x="31499" y="26140"/>
                  </a:lnTo>
                  <a:lnTo>
                    <a:pt x="39047" y="31982"/>
                  </a:lnTo>
                  <a:lnTo>
                    <a:pt x="77993" y="51028"/>
                  </a:lnTo>
                  <a:lnTo>
                    <a:pt x="88490" y="60269"/>
                  </a:lnTo>
                  <a:lnTo>
                    <a:pt x="92246" y="66553"/>
                  </a:lnTo>
                  <a:lnTo>
                    <a:pt x="93248" y="69710"/>
                  </a:lnTo>
                  <a:lnTo>
                    <a:pt x="92857" y="72873"/>
                  </a:lnTo>
                  <a:lnTo>
                    <a:pt x="89600" y="79211"/>
                  </a:lnTo>
                  <a:lnTo>
                    <a:pt x="76760" y="88728"/>
                  </a:lnTo>
                  <a:lnTo>
                    <a:pt x="54494" y="93194"/>
                  </a:lnTo>
                  <a:lnTo>
                    <a:pt x="0" y="95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87">
              <a:extLst>
                <a:ext uri="{FF2B5EF4-FFF2-40B4-BE49-F238E27FC236}">
                  <a16:creationId xmlns:a16="http://schemas.microsoft.com/office/drawing/2014/main" id="{A99B3F72-D84C-3618-A1E1-FF90EF495CF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09875" y="5325799"/>
              <a:ext cx="167027" cy="341577"/>
            </a:xfrm>
            <a:custGeom>
              <a:avLst/>
              <a:gdLst/>
              <a:ahLst/>
              <a:cxnLst/>
              <a:rect l="0" t="0" r="0" b="0"/>
              <a:pathLst>
                <a:path w="167027" h="341577">
                  <a:moveTo>
                    <a:pt x="47625" y="8201"/>
                  </a:moveTo>
                  <a:lnTo>
                    <a:pt x="47625" y="8201"/>
                  </a:lnTo>
                  <a:lnTo>
                    <a:pt x="52681" y="3145"/>
                  </a:lnTo>
                  <a:lnTo>
                    <a:pt x="60808" y="662"/>
                  </a:lnTo>
                  <a:lnTo>
                    <a:pt x="65939" y="0"/>
                  </a:lnTo>
                  <a:lnTo>
                    <a:pt x="77284" y="4909"/>
                  </a:lnTo>
                  <a:lnTo>
                    <a:pt x="88323" y="14146"/>
                  </a:lnTo>
                  <a:lnTo>
                    <a:pt x="117569" y="53604"/>
                  </a:lnTo>
                  <a:lnTo>
                    <a:pt x="137837" y="93487"/>
                  </a:lnTo>
                  <a:lnTo>
                    <a:pt x="152032" y="131939"/>
                  </a:lnTo>
                  <a:lnTo>
                    <a:pt x="161681" y="173093"/>
                  </a:lnTo>
                  <a:lnTo>
                    <a:pt x="167026" y="200639"/>
                  </a:lnTo>
                  <a:lnTo>
                    <a:pt x="161790" y="234083"/>
                  </a:lnTo>
                  <a:lnTo>
                    <a:pt x="152693" y="254643"/>
                  </a:lnTo>
                  <a:lnTo>
                    <a:pt x="130615" y="279011"/>
                  </a:lnTo>
                  <a:lnTo>
                    <a:pt x="88187" y="309883"/>
                  </a:lnTo>
                  <a:lnTo>
                    <a:pt x="47753" y="328465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8">
            <a:extLst>
              <a:ext uri="{FF2B5EF4-FFF2-40B4-BE49-F238E27FC236}">
                <a16:creationId xmlns:a16="http://schemas.microsoft.com/office/drawing/2014/main" id="{D04FF03B-187E-7173-9205-285842D7D42F}"/>
              </a:ext>
            </a:extLst>
          </p:cNvPr>
          <p:cNvGrpSpPr/>
          <p:nvPr/>
        </p:nvGrpSpPr>
        <p:grpSpPr>
          <a:xfrm>
            <a:off x="3238500" y="5450017"/>
            <a:ext cx="800101" cy="312609"/>
            <a:chOff x="3238500" y="5450017"/>
            <a:chExt cx="800101" cy="312609"/>
          </a:xfrm>
        </p:grpSpPr>
        <p:sp>
          <p:nvSpPr>
            <p:cNvPr id="62" name="SMARTInkShape-288">
              <a:extLst>
                <a:ext uri="{FF2B5EF4-FFF2-40B4-BE49-F238E27FC236}">
                  <a16:creationId xmlns:a16="http://schemas.microsoft.com/office/drawing/2014/main" id="{7235C0E3-E092-52B6-D83B-697C8FE339B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38500" y="5524510"/>
              <a:ext cx="56758" cy="238116"/>
            </a:xfrm>
            <a:custGeom>
              <a:avLst/>
              <a:gdLst/>
              <a:ahLst/>
              <a:cxnLst/>
              <a:rect l="0" t="0" r="0" b="0"/>
              <a:pathLst>
                <a:path w="56758" h="238116">
                  <a:moveTo>
                    <a:pt x="47625" y="9515"/>
                  </a:moveTo>
                  <a:lnTo>
                    <a:pt x="47625" y="9515"/>
                  </a:lnTo>
                  <a:lnTo>
                    <a:pt x="47625" y="1314"/>
                  </a:lnTo>
                  <a:lnTo>
                    <a:pt x="48683" y="873"/>
                  </a:lnTo>
                  <a:lnTo>
                    <a:pt x="56757" y="24"/>
                  </a:lnTo>
                  <a:lnTo>
                    <a:pt x="51977" y="0"/>
                  </a:lnTo>
                  <a:lnTo>
                    <a:pt x="50526" y="1055"/>
                  </a:lnTo>
                  <a:lnTo>
                    <a:pt x="40275" y="32504"/>
                  </a:lnTo>
                  <a:lnTo>
                    <a:pt x="30325" y="79714"/>
                  </a:lnTo>
                  <a:lnTo>
                    <a:pt x="22375" y="120474"/>
                  </a:lnTo>
                  <a:lnTo>
                    <a:pt x="11737" y="166634"/>
                  </a:lnTo>
                  <a:lnTo>
                    <a:pt x="1754" y="213167"/>
                  </a:lnTo>
                  <a:lnTo>
                    <a:pt x="0" y="238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9">
              <a:extLst>
                <a:ext uri="{FF2B5EF4-FFF2-40B4-BE49-F238E27FC236}">
                  <a16:creationId xmlns:a16="http://schemas.microsoft.com/office/drawing/2014/main" id="{CCF63C28-8EEF-6E44-8D3A-FF4EC1B4542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67075" y="5496503"/>
              <a:ext cx="127532" cy="122132"/>
            </a:xfrm>
            <a:custGeom>
              <a:avLst/>
              <a:gdLst/>
              <a:ahLst/>
              <a:cxnLst/>
              <a:rect l="0" t="0" r="0" b="0"/>
              <a:pathLst>
                <a:path w="127532" h="122132">
                  <a:moveTo>
                    <a:pt x="0" y="85147"/>
                  </a:moveTo>
                  <a:lnTo>
                    <a:pt x="0" y="85147"/>
                  </a:lnTo>
                  <a:lnTo>
                    <a:pt x="0" y="75034"/>
                  </a:lnTo>
                  <a:lnTo>
                    <a:pt x="2822" y="67247"/>
                  </a:lnTo>
                  <a:lnTo>
                    <a:pt x="23851" y="37281"/>
                  </a:lnTo>
                  <a:lnTo>
                    <a:pt x="63171" y="3814"/>
                  </a:lnTo>
                  <a:lnTo>
                    <a:pt x="72928" y="723"/>
                  </a:lnTo>
                  <a:lnTo>
                    <a:pt x="79332" y="0"/>
                  </a:lnTo>
                  <a:lnTo>
                    <a:pt x="85706" y="2501"/>
                  </a:lnTo>
                  <a:lnTo>
                    <a:pt x="103478" y="12731"/>
                  </a:lnTo>
                  <a:lnTo>
                    <a:pt x="112312" y="24388"/>
                  </a:lnTo>
                  <a:lnTo>
                    <a:pt x="126607" y="52684"/>
                  </a:lnTo>
                  <a:lnTo>
                    <a:pt x="127531" y="65780"/>
                  </a:lnTo>
                  <a:lnTo>
                    <a:pt x="126296" y="72236"/>
                  </a:lnTo>
                  <a:lnTo>
                    <a:pt x="114444" y="91435"/>
                  </a:lnTo>
                  <a:lnTo>
                    <a:pt x="92534" y="114768"/>
                  </a:lnTo>
                  <a:lnTo>
                    <a:pt x="84165" y="119479"/>
                  </a:lnTo>
                  <a:lnTo>
                    <a:pt x="63390" y="122131"/>
                  </a:lnTo>
                  <a:lnTo>
                    <a:pt x="28985" y="115423"/>
                  </a:lnTo>
                  <a:lnTo>
                    <a:pt x="0" y="1041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0">
              <a:extLst>
                <a:ext uri="{FF2B5EF4-FFF2-40B4-BE49-F238E27FC236}">
                  <a16:creationId xmlns:a16="http://schemas.microsoft.com/office/drawing/2014/main" id="{1826E61B-49BA-AA0C-6E53-A0583C83490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90900" y="5514975"/>
              <a:ext cx="228601" cy="94132"/>
            </a:xfrm>
            <a:custGeom>
              <a:avLst/>
              <a:gdLst/>
              <a:ahLst/>
              <a:cxnLst/>
              <a:rect l="0" t="0" r="0" b="0"/>
              <a:pathLst>
                <a:path w="228601" h="94132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1" y="23519"/>
                  </a:lnTo>
                  <a:lnTo>
                    <a:pt x="14581" y="18214"/>
                  </a:lnTo>
                  <a:lnTo>
                    <a:pt x="35395" y="4123"/>
                  </a:lnTo>
                  <a:lnTo>
                    <a:pt x="46070" y="1832"/>
                  </a:lnTo>
                  <a:lnTo>
                    <a:pt x="69036" y="5600"/>
                  </a:lnTo>
                  <a:lnTo>
                    <a:pt x="74600" y="10083"/>
                  </a:lnTo>
                  <a:lnTo>
                    <a:pt x="100152" y="56904"/>
                  </a:lnTo>
                  <a:lnTo>
                    <a:pt x="101693" y="63336"/>
                  </a:lnTo>
                  <a:lnTo>
                    <a:pt x="100583" y="76127"/>
                  </a:lnTo>
                  <a:lnTo>
                    <a:pt x="96562" y="86751"/>
                  </a:lnTo>
                  <a:lnTo>
                    <a:pt x="94008" y="89584"/>
                  </a:lnTo>
                  <a:lnTo>
                    <a:pt x="91247" y="91473"/>
                  </a:lnTo>
                  <a:lnTo>
                    <a:pt x="77248" y="94131"/>
                  </a:lnTo>
                  <a:lnTo>
                    <a:pt x="72665" y="92387"/>
                  </a:lnTo>
                  <a:lnTo>
                    <a:pt x="57706" y="80025"/>
                  </a:lnTo>
                  <a:lnTo>
                    <a:pt x="54346" y="78750"/>
                  </a:lnTo>
                  <a:lnTo>
                    <a:pt x="52106" y="75783"/>
                  </a:lnTo>
                  <a:lnTo>
                    <a:pt x="49616" y="66842"/>
                  </a:lnTo>
                  <a:lnTo>
                    <a:pt x="48215" y="49909"/>
                  </a:lnTo>
                  <a:lnTo>
                    <a:pt x="50710" y="40527"/>
                  </a:lnTo>
                  <a:lnTo>
                    <a:pt x="52857" y="36542"/>
                  </a:lnTo>
                  <a:lnTo>
                    <a:pt x="71047" y="20822"/>
                  </a:lnTo>
                  <a:lnTo>
                    <a:pt x="86432" y="12872"/>
                  </a:lnTo>
                  <a:lnTo>
                    <a:pt x="132711" y="2427"/>
                  </a:lnTo>
                  <a:lnTo>
                    <a:pt x="167380" y="71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91">
              <a:extLst>
                <a:ext uri="{FF2B5EF4-FFF2-40B4-BE49-F238E27FC236}">
                  <a16:creationId xmlns:a16="http://schemas.microsoft.com/office/drawing/2014/main" id="{A781E4C9-EB0A-6373-7DE0-797B4A18A2E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49788" y="5509749"/>
              <a:ext cx="17222" cy="110002"/>
            </a:xfrm>
            <a:custGeom>
              <a:avLst/>
              <a:gdLst/>
              <a:ahLst/>
              <a:cxnLst/>
              <a:rect l="0" t="0" r="0" b="0"/>
              <a:pathLst>
                <a:path w="17222" h="110002">
                  <a:moveTo>
                    <a:pt x="7812" y="14751"/>
                  </a:moveTo>
                  <a:lnTo>
                    <a:pt x="7812" y="14751"/>
                  </a:lnTo>
                  <a:lnTo>
                    <a:pt x="7812" y="9695"/>
                  </a:lnTo>
                  <a:lnTo>
                    <a:pt x="8870" y="8206"/>
                  </a:lnTo>
                  <a:lnTo>
                    <a:pt x="10634" y="7212"/>
                  </a:lnTo>
                  <a:lnTo>
                    <a:pt x="12868" y="6550"/>
                  </a:lnTo>
                  <a:lnTo>
                    <a:pt x="14358" y="5050"/>
                  </a:lnTo>
                  <a:lnTo>
                    <a:pt x="16454" y="0"/>
                  </a:lnTo>
                  <a:lnTo>
                    <a:pt x="16749" y="685"/>
                  </a:lnTo>
                  <a:lnTo>
                    <a:pt x="17221" y="14442"/>
                  </a:lnTo>
                  <a:lnTo>
                    <a:pt x="6961" y="54065"/>
                  </a:lnTo>
                  <a:lnTo>
                    <a:pt x="0" y="86134"/>
                  </a:lnTo>
                  <a:lnTo>
                    <a:pt x="1871" y="96924"/>
                  </a:lnTo>
                  <a:lnTo>
                    <a:pt x="7812" y="1100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2">
              <a:extLst>
                <a:ext uri="{FF2B5EF4-FFF2-40B4-BE49-F238E27FC236}">
                  <a16:creationId xmlns:a16="http://schemas.microsoft.com/office/drawing/2014/main" id="{0CC7D130-42DD-2A3C-F1F6-0C02A71C5CA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62422" y="5450017"/>
              <a:ext cx="33279" cy="17334"/>
            </a:xfrm>
            <a:custGeom>
              <a:avLst/>
              <a:gdLst/>
              <a:ahLst/>
              <a:cxnLst/>
              <a:rect l="0" t="0" r="0" b="0"/>
              <a:pathLst>
                <a:path w="33279" h="17334">
                  <a:moveTo>
                    <a:pt x="33278" y="17333"/>
                  </a:moveTo>
                  <a:lnTo>
                    <a:pt x="33278" y="17333"/>
                  </a:lnTo>
                  <a:lnTo>
                    <a:pt x="13640" y="9729"/>
                  </a:lnTo>
                  <a:lnTo>
                    <a:pt x="6292" y="2145"/>
                  </a:lnTo>
                  <a:lnTo>
                    <a:pt x="823" y="0"/>
                  </a:lnTo>
                  <a:lnTo>
                    <a:pt x="0" y="486"/>
                  </a:lnTo>
                  <a:lnTo>
                    <a:pt x="4703" y="7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3">
              <a:extLst>
                <a:ext uri="{FF2B5EF4-FFF2-40B4-BE49-F238E27FC236}">
                  <a16:creationId xmlns:a16="http://schemas.microsoft.com/office/drawing/2014/main" id="{F49986C9-28BB-7760-40DB-E1D4B926C35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58785" y="5495925"/>
              <a:ext cx="98448" cy="137152"/>
            </a:xfrm>
            <a:custGeom>
              <a:avLst/>
              <a:gdLst/>
              <a:ahLst/>
              <a:cxnLst/>
              <a:rect l="0" t="0" r="0" b="0"/>
              <a:pathLst>
                <a:path w="98448" h="137152">
                  <a:moveTo>
                    <a:pt x="89315" y="0"/>
                  </a:moveTo>
                  <a:lnTo>
                    <a:pt x="89315" y="0"/>
                  </a:lnTo>
                  <a:lnTo>
                    <a:pt x="98447" y="0"/>
                  </a:lnTo>
                  <a:lnTo>
                    <a:pt x="93667" y="0"/>
                  </a:lnTo>
                  <a:lnTo>
                    <a:pt x="54981" y="13257"/>
                  </a:lnTo>
                  <a:lnTo>
                    <a:pt x="30459" y="27446"/>
                  </a:lnTo>
                  <a:lnTo>
                    <a:pt x="18001" y="41832"/>
                  </a:lnTo>
                  <a:lnTo>
                    <a:pt x="1380" y="66824"/>
                  </a:lnTo>
                  <a:lnTo>
                    <a:pt x="0" y="73124"/>
                  </a:lnTo>
                  <a:lnTo>
                    <a:pt x="4193" y="115728"/>
                  </a:lnTo>
                  <a:lnTo>
                    <a:pt x="8444" y="124813"/>
                  </a:lnTo>
                  <a:lnTo>
                    <a:pt x="21844" y="135877"/>
                  </a:lnTo>
                  <a:lnTo>
                    <a:pt x="27401" y="137151"/>
                  </a:lnTo>
                  <a:lnTo>
                    <a:pt x="46393" y="133888"/>
                  </a:lnTo>
                  <a:lnTo>
                    <a:pt x="8931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4">
              <a:extLst>
                <a:ext uri="{FF2B5EF4-FFF2-40B4-BE49-F238E27FC236}">
                  <a16:creationId xmlns:a16="http://schemas.microsoft.com/office/drawing/2014/main" id="{0E8358A9-D994-8252-D042-59832A35669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68308" y="5488000"/>
              <a:ext cx="170293" cy="131018"/>
            </a:xfrm>
            <a:custGeom>
              <a:avLst/>
              <a:gdLst/>
              <a:ahLst/>
              <a:cxnLst/>
              <a:rect l="0" t="0" r="0" b="0"/>
              <a:pathLst>
                <a:path w="170293" h="131018">
                  <a:moveTo>
                    <a:pt x="27417" y="46025"/>
                  </a:moveTo>
                  <a:lnTo>
                    <a:pt x="27417" y="46025"/>
                  </a:lnTo>
                  <a:lnTo>
                    <a:pt x="27417" y="37824"/>
                  </a:lnTo>
                  <a:lnTo>
                    <a:pt x="36079" y="43308"/>
                  </a:lnTo>
                  <a:lnTo>
                    <a:pt x="68121" y="45667"/>
                  </a:lnTo>
                  <a:lnTo>
                    <a:pt x="80080" y="43044"/>
                  </a:lnTo>
                  <a:lnTo>
                    <a:pt x="112943" y="28699"/>
                  </a:lnTo>
                  <a:lnTo>
                    <a:pt x="129448" y="11079"/>
                  </a:lnTo>
                  <a:lnTo>
                    <a:pt x="129304" y="8969"/>
                  </a:lnTo>
                  <a:lnTo>
                    <a:pt x="126323" y="3803"/>
                  </a:lnTo>
                  <a:lnTo>
                    <a:pt x="124046" y="2001"/>
                  </a:lnTo>
                  <a:lnTo>
                    <a:pt x="118694" y="0"/>
                  </a:lnTo>
                  <a:lnTo>
                    <a:pt x="109965" y="1934"/>
                  </a:lnTo>
                  <a:lnTo>
                    <a:pt x="64402" y="20583"/>
                  </a:lnTo>
                  <a:lnTo>
                    <a:pt x="32253" y="43469"/>
                  </a:lnTo>
                  <a:lnTo>
                    <a:pt x="12034" y="67140"/>
                  </a:lnTo>
                  <a:lnTo>
                    <a:pt x="4705" y="82220"/>
                  </a:lnTo>
                  <a:lnTo>
                    <a:pt x="0" y="109148"/>
                  </a:lnTo>
                  <a:lnTo>
                    <a:pt x="1730" y="114565"/>
                  </a:lnTo>
                  <a:lnTo>
                    <a:pt x="9298" y="123407"/>
                  </a:lnTo>
                  <a:lnTo>
                    <a:pt x="22539" y="128042"/>
                  </a:lnTo>
                  <a:lnTo>
                    <a:pt x="56910" y="131017"/>
                  </a:lnTo>
                  <a:lnTo>
                    <a:pt x="103738" y="121293"/>
                  </a:lnTo>
                  <a:lnTo>
                    <a:pt x="142596" y="106227"/>
                  </a:lnTo>
                  <a:lnTo>
                    <a:pt x="158165" y="95515"/>
                  </a:lnTo>
                  <a:lnTo>
                    <a:pt x="165053" y="94203"/>
                  </a:lnTo>
                  <a:lnTo>
                    <a:pt x="166799" y="92960"/>
                  </a:lnTo>
                  <a:lnTo>
                    <a:pt x="167964" y="91073"/>
                  </a:lnTo>
                  <a:lnTo>
                    <a:pt x="170292" y="84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9">
            <a:extLst>
              <a:ext uri="{FF2B5EF4-FFF2-40B4-BE49-F238E27FC236}">
                <a16:creationId xmlns:a16="http://schemas.microsoft.com/office/drawing/2014/main" id="{E73235C4-0D45-B7F9-6A21-5846A9399FB8}"/>
              </a:ext>
            </a:extLst>
          </p:cNvPr>
          <p:cNvGrpSpPr/>
          <p:nvPr/>
        </p:nvGrpSpPr>
        <p:grpSpPr>
          <a:xfrm>
            <a:off x="4477977" y="5344731"/>
            <a:ext cx="198799" cy="284545"/>
            <a:chOff x="4477977" y="5344731"/>
            <a:chExt cx="198799" cy="284545"/>
          </a:xfrm>
        </p:grpSpPr>
        <p:sp>
          <p:nvSpPr>
            <p:cNvPr id="70" name="SMARTInkShape-295">
              <a:extLst>
                <a:ext uri="{FF2B5EF4-FFF2-40B4-BE49-F238E27FC236}">
                  <a16:creationId xmlns:a16="http://schemas.microsoft.com/office/drawing/2014/main" id="{FAA031D8-2CA8-BD2C-A3E5-794C24B3A47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43425" y="5381741"/>
              <a:ext cx="42731" cy="247535"/>
            </a:xfrm>
            <a:custGeom>
              <a:avLst/>
              <a:gdLst/>
              <a:ahLst/>
              <a:cxnLst/>
              <a:rect l="0" t="0" r="0" b="0"/>
              <a:pathLst>
                <a:path w="42731" h="247535">
                  <a:moveTo>
                    <a:pt x="19050" y="9409"/>
                  </a:moveTo>
                  <a:lnTo>
                    <a:pt x="19050" y="9409"/>
                  </a:lnTo>
                  <a:lnTo>
                    <a:pt x="27251" y="1208"/>
                  </a:lnTo>
                  <a:lnTo>
                    <a:pt x="36660" y="0"/>
                  </a:lnTo>
                  <a:lnTo>
                    <a:pt x="42730" y="10031"/>
                  </a:lnTo>
                  <a:lnTo>
                    <a:pt x="42628" y="26266"/>
                  </a:lnTo>
                  <a:lnTo>
                    <a:pt x="39441" y="62029"/>
                  </a:lnTo>
                  <a:lnTo>
                    <a:pt x="35675" y="100494"/>
                  </a:lnTo>
                  <a:lnTo>
                    <a:pt x="29978" y="146992"/>
                  </a:lnTo>
                  <a:lnTo>
                    <a:pt x="21247" y="189339"/>
                  </a:lnTo>
                  <a:lnTo>
                    <a:pt x="9635" y="231175"/>
                  </a:lnTo>
                  <a:lnTo>
                    <a:pt x="7482" y="233453"/>
                  </a:lnTo>
                  <a:lnTo>
                    <a:pt x="4988" y="234972"/>
                  </a:lnTo>
                  <a:lnTo>
                    <a:pt x="3325" y="237043"/>
                  </a:lnTo>
                  <a:lnTo>
                    <a:pt x="0" y="247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6">
              <a:extLst>
                <a:ext uri="{FF2B5EF4-FFF2-40B4-BE49-F238E27FC236}">
                  <a16:creationId xmlns:a16="http://schemas.microsoft.com/office/drawing/2014/main" id="{B5085DB7-0097-9B59-6B2A-0E7974D751D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77977" y="5344731"/>
              <a:ext cx="198799" cy="122620"/>
            </a:xfrm>
            <a:custGeom>
              <a:avLst/>
              <a:gdLst/>
              <a:ahLst/>
              <a:cxnLst/>
              <a:rect l="0" t="0" r="0" b="0"/>
              <a:pathLst>
                <a:path w="198799" h="122620">
                  <a:moveTo>
                    <a:pt x="84498" y="55944"/>
                  </a:moveTo>
                  <a:lnTo>
                    <a:pt x="84498" y="55944"/>
                  </a:lnTo>
                  <a:lnTo>
                    <a:pt x="93630" y="46811"/>
                  </a:lnTo>
                  <a:lnTo>
                    <a:pt x="98963" y="46535"/>
                  </a:lnTo>
                  <a:lnTo>
                    <a:pt x="100492" y="45438"/>
                  </a:lnTo>
                  <a:lnTo>
                    <a:pt x="101511" y="43648"/>
                  </a:lnTo>
                  <a:lnTo>
                    <a:pt x="102190" y="41396"/>
                  </a:lnTo>
                  <a:lnTo>
                    <a:pt x="101584" y="39895"/>
                  </a:lnTo>
                  <a:lnTo>
                    <a:pt x="100122" y="38895"/>
                  </a:lnTo>
                  <a:lnTo>
                    <a:pt x="98089" y="38228"/>
                  </a:lnTo>
                  <a:lnTo>
                    <a:pt x="95675" y="38842"/>
                  </a:lnTo>
                  <a:lnTo>
                    <a:pt x="51278" y="70032"/>
                  </a:lnTo>
                  <a:lnTo>
                    <a:pt x="8086" y="105808"/>
                  </a:lnTo>
                  <a:lnTo>
                    <a:pt x="0" y="120196"/>
                  </a:lnTo>
                  <a:lnTo>
                    <a:pt x="649" y="121004"/>
                  </a:lnTo>
                  <a:lnTo>
                    <a:pt x="4193" y="121901"/>
                  </a:lnTo>
                  <a:lnTo>
                    <a:pt x="6619" y="120024"/>
                  </a:lnTo>
                  <a:lnTo>
                    <a:pt x="43839" y="72763"/>
                  </a:lnTo>
                  <a:lnTo>
                    <a:pt x="70424" y="26531"/>
                  </a:lnTo>
                  <a:lnTo>
                    <a:pt x="92978" y="0"/>
                  </a:lnTo>
                  <a:lnTo>
                    <a:pt x="117813" y="40021"/>
                  </a:lnTo>
                  <a:lnTo>
                    <a:pt x="143147" y="82879"/>
                  </a:lnTo>
                  <a:lnTo>
                    <a:pt x="157192" y="104931"/>
                  </a:lnTo>
                  <a:lnTo>
                    <a:pt x="176544" y="118923"/>
                  </a:lnTo>
                  <a:lnTo>
                    <a:pt x="187388" y="122132"/>
                  </a:lnTo>
                  <a:lnTo>
                    <a:pt x="198798" y="122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0">
            <a:extLst>
              <a:ext uri="{FF2B5EF4-FFF2-40B4-BE49-F238E27FC236}">
                <a16:creationId xmlns:a16="http://schemas.microsoft.com/office/drawing/2014/main" id="{E42EAA35-59CD-76E3-763F-055C77FF3E9B}"/>
              </a:ext>
            </a:extLst>
          </p:cNvPr>
          <p:cNvGrpSpPr/>
          <p:nvPr/>
        </p:nvGrpSpPr>
        <p:grpSpPr>
          <a:xfrm>
            <a:off x="5076825" y="5382052"/>
            <a:ext cx="238075" cy="350725"/>
            <a:chOff x="5076825" y="5382052"/>
            <a:chExt cx="238075" cy="350725"/>
          </a:xfrm>
        </p:grpSpPr>
        <p:sp>
          <p:nvSpPr>
            <p:cNvPr id="73" name="SMARTInkShape-297">
              <a:extLst>
                <a:ext uri="{FF2B5EF4-FFF2-40B4-BE49-F238E27FC236}">
                  <a16:creationId xmlns:a16="http://schemas.microsoft.com/office/drawing/2014/main" id="{AF569AD6-7F4E-DB48-1C83-70BA1F2D535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76825" y="5382052"/>
              <a:ext cx="105360" cy="206934"/>
            </a:xfrm>
            <a:custGeom>
              <a:avLst/>
              <a:gdLst/>
              <a:ahLst/>
              <a:cxnLst/>
              <a:rect l="0" t="0" r="0" b="0"/>
              <a:pathLst>
                <a:path w="105360" h="206934">
                  <a:moveTo>
                    <a:pt x="47625" y="18623"/>
                  </a:moveTo>
                  <a:lnTo>
                    <a:pt x="47625" y="18623"/>
                  </a:lnTo>
                  <a:lnTo>
                    <a:pt x="52681" y="18623"/>
                  </a:lnTo>
                  <a:lnTo>
                    <a:pt x="54170" y="17565"/>
                  </a:lnTo>
                  <a:lnTo>
                    <a:pt x="55164" y="15801"/>
                  </a:lnTo>
                  <a:lnTo>
                    <a:pt x="55826" y="13567"/>
                  </a:lnTo>
                  <a:lnTo>
                    <a:pt x="57326" y="12078"/>
                  </a:lnTo>
                  <a:lnTo>
                    <a:pt x="61814" y="10422"/>
                  </a:lnTo>
                  <a:lnTo>
                    <a:pt x="63435" y="8922"/>
                  </a:lnTo>
                  <a:lnTo>
                    <a:pt x="66548" y="0"/>
                  </a:lnTo>
                  <a:lnTo>
                    <a:pt x="66638" y="4756"/>
                  </a:lnTo>
                  <a:lnTo>
                    <a:pt x="58005" y="31053"/>
                  </a:lnTo>
                  <a:lnTo>
                    <a:pt x="39837" y="69644"/>
                  </a:lnTo>
                  <a:lnTo>
                    <a:pt x="29090" y="105354"/>
                  </a:lnTo>
                  <a:lnTo>
                    <a:pt x="21033" y="145234"/>
                  </a:lnTo>
                  <a:lnTo>
                    <a:pt x="19224" y="189729"/>
                  </a:lnTo>
                  <a:lnTo>
                    <a:pt x="22341" y="194077"/>
                  </a:lnTo>
                  <a:lnTo>
                    <a:pt x="34271" y="201730"/>
                  </a:lnTo>
                  <a:lnTo>
                    <a:pt x="58838" y="206933"/>
                  </a:lnTo>
                  <a:lnTo>
                    <a:pt x="74127" y="202505"/>
                  </a:lnTo>
                  <a:lnTo>
                    <a:pt x="101191" y="182416"/>
                  </a:lnTo>
                  <a:lnTo>
                    <a:pt x="104502" y="174384"/>
                  </a:lnTo>
                  <a:lnTo>
                    <a:pt x="105359" y="154173"/>
                  </a:lnTo>
                  <a:lnTo>
                    <a:pt x="99390" y="136723"/>
                  </a:lnTo>
                  <a:lnTo>
                    <a:pt x="94836" y="129106"/>
                  </a:lnTo>
                  <a:lnTo>
                    <a:pt x="89682" y="124029"/>
                  </a:lnTo>
                  <a:lnTo>
                    <a:pt x="78311" y="118386"/>
                  </a:lnTo>
                  <a:lnTo>
                    <a:pt x="35229" y="114467"/>
                  </a:lnTo>
                  <a:lnTo>
                    <a:pt x="24124" y="115195"/>
                  </a:lnTo>
                  <a:lnTo>
                    <a:pt x="12133" y="119047"/>
                  </a:lnTo>
                  <a:lnTo>
                    <a:pt x="8088" y="121556"/>
                  </a:lnTo>
                  <a:lnTo>
                    <a:pt x="0" y="132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8">
              <a:extLst>
                <a:ext uri="{FF2B5EF4-FFF2-40B4-BE49-F238E27FC236}">
                  <a16:creationId xmlns:a16="http://schemas.microsoft.com/office/drawing/2014/main" id="{4FF881B9-E98D-A928-D4AB-D347E67052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33975" y="5496105"/>
              <a:ext cx="180925" cy="236672"/>
            </a:xfrm>
            <a:custGeom>
              <a:avLst/>
              <a:gdLst/>
              <a:ahLst/>
              <a:cxnLst/>
              <a:rect l="0" t="0" r="0" b="0"/>
              <a:pathLst>
                <a:path w="180925" h="236672">
                  <a:moveTo>
                    <a:pt x="85725" y="18870"/>
                  </a:moveTo>
                  <a:lnTo>
                    <a:pt x="85725" y="18870"/>
                  </a:lnTo>
                  <a:lnTo>
                    <a:pt x="90781" y="18870"/>
                  </a:lnTo>
                  <a:lnTo>
                    <a:pt x="92270" y="17812"/>
                  </a:lnTo>
                  <a:lnTo>
                    <a:pt x="93264" y="16048"/>
                  </a:lnTo>
                  <a:lnTo>
                    <a:pt x="93926" y="13814"/>
                  </a:lnTo>
                  <a:lnTo>
                    <a:pt x="95426" y="12325"/>
                  </a:lnTo>
                  <a:lnTo>
                    <a:pt x="100476" y="10228"/>
                  </a:lnTo>
                  <a:lnTo>
                    <a:pt x="99791" y="9933"/>
                  </a:lnTo>
                  <a:lnTo>
                    <a:pt x="98278" y="9737"/>
                  </a:lnTo>
                  <a:lnTo>
                    <a:pt x="98327" y="9607"/>
                  </a:lnTo>
                  <a:lnTo>
                    <a:pt x="101203" y="9461"/>
                  </a:lnTo>
                  <a:lnTo>
                    <a:pt x="101335" y="10481"/>
                  </a:lnTo>
                  <a:lnTo>
                    <a:pt x="96465" y="16972"/>
                  </a:lnTo>
                  <a:lnTo>
                    <a:pt x="82292" y="36795"/>
                  </a:lnTo>
                  <a:lnTo>
                    <a:pt x="81320" y="42461"/>
                  </a:lnTo>
                  <a:lnTo>
                    <a:pt x="83061" y="54403"/>
                  </a:lnTo>
                  <a:lnTo>
                    <a:pt x="89993" y="73025"/>
                  </a:lnTo>
                  <a:lnTo>
                    <a:pt x="98557" y="82803"/>
                  </a:lnTo>
                  <a:lnTo>
                    <a:pt x="103805" y="86892"/>
                  </a:lnTo>
                  <a:lnTo>
                    <a:pt x="109420" y="88560"/>
                  </a:lnTo>
                  <a:lnTo>
                    <a:pt x="139894" y="86151"/>
                  </a:lnTo>
                  <a:lnTo>
                    <a:pt x="145121" y="82774"/>
                  </a:lnTo>
                  <a:lnTo>
                    <a:pt x="171210" y="38036"/>
                  </a:lnTo>
                  <a:lnTo>
                    <a:pt x="178082" y="21727"/>
                  </a:lnTo>
                  <a:lnTo>
                    <a:pt x="180924" y="427"/>
                  </a:lnTo>
                  <a:lnTo>
                    <a:pt x="175904" y="0"/>
                  </a:lnTo>
                  <a:lnTo>
                    <a:pt x="170607" y="8366"/>
                  </a:lnTo>
                  <a:lnTo>
                    <a:pt x="165784" y="23727"/>
                  </a:lnTo>
                  <a:lnTo>
                    <a:pt x="162687" y="68081"/>
                  </a:lnTo>
                  <a:lnTo>
                    <a:pt x="162150" y="105065"/>
                  </a:lnTo>
                  <a:lnTo>
                    <a:pt x="161970" y="145375"/>
                  </a:lnTo>
                  <a:lnTo>
                    <a:pt x="169470" y="190673"/>
                  </a:lnTo>
                  <a:lnTo>
                    <a:pt x="169512" y="208469"/>
                  </a:lnTo>
                  <a:lnTo>
                    <a:pt x="166003" y="223433"/>
                  </a:lnTo>
                  <a:lnTo>
                    <a:pt x="163585" y="228270"/>
                  </a:lnTo>
                  <a:lnTo>
                    <a:pt x="160915" y="231495"/>
                  </a:lnTo>
                  <a:lnTo>
                    <a:pt x="158077" y="233646"/>
                  </a:lnTo>
                  <a:lnTo>
                    <a:pt x="143969" y="236671"/>
                  </a:lnTo>
                  <a:lnTo>
                    <a:pt x="103665" y="227416"/>
                  </a:lnTo>
                  <a:lnTo>
                    <a:pt x="64608" y="220016"/>
                  </a:lnTo>
                  <a:lnTo>
                    <a:pt x="0" y="218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1">
            <a:extLst>
              <a:ext uri="{FF2B5EF4-FFF2-40B4-BE49-F238E27FC236}">
                <a16:creationId xmlns:a16="http://schemas.microsoft.com/office/drawing/2014/main" id="{F2425538-256F-7FE7-F8AE-C4E6D011AC20}"/>
              </a:ext>
            </a:extLst>
          </p:cNvPr>
          <p:cNvGrpSpPr/>
          <p:nvPr/>
        </p:nvGrpSpPr>
        <p:grpSpPr>
          <a:xfrm>
            <a:off x="5619750" y="5343917"/>
            <a:ext cx="1352546" cy="360308"/>
            <a:chOff x="5619750" y="5343917"/>
            <a:chExt cx="1352546" cy="360308"/>
          </a:xfrm>
        </p:grpSpPr>
        <p:sp>
          <p:nvSpPr>
            <p:cNvPr id="76" name="SMARTInkShape-299">
              <a:extLst>
                <a:ext uri="{FF2B5EF4-FFF2-40B4-BE49-F238E27FC236}">
                  <a16:creationId xmlns:a16="http://schemas.microsoft.com/office/drawing/2014/main" id="{CF7A0C97-B965-68DE-8EC9-46F0F3211A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619750" y="5414244"/>
              <a:ext cx="169235" cy="176560"/>
            </a:xfrm>
            <a:custGeom>
              <a:avLst/>
              <a:gdLst/>
              <a:ahLst/>
              <a:cxnLst/>
              <a:rect l="0" t="0" r="0" b="0"/>
              <a:pathLst>
                <a:path w="169235" h="176560">
                  <a:moveTo>
                    <a:pt x="142875" y="15006"/>
                  </a:moveTo>
                  <a:lnTo>
                    <a:pt x="142875" y="15006"/>
                  </a:lnTo>
                  <a:lnTo>
                    <a:pt x="147931" y="15006"/>
                  </a:lnTo>
                  <a:lnTo>
                    <a:pt x="149420" y="13948"/>
                  </a:lnTo>
                  <a:lnTo>
                    <a:pt x="150414" y="12184"/>
                  </a:lnTo>
                  <a:lnTo>
                    <a:pt x="151076" y="9950"/>
                  </a:lnTo>
                  <a:lnTo>
                    <a:pt x="152576" y="8461"/>
                  </a:lnTo>
                  <a:lnTo>
                    <a:pt x="161498" y="5597"/>
                  </a:lnTo>
                  <a:lnTo>
                    <a:pt x="166855" y="5515"/>
                  </a:lnTo>
                  <a:lnTo>
                    <a:pt x="167328" y="4445"/>
                  </a:lnTo>
                  <a:lnTo>
                    <a:pt x="165032" y="435"/>
                  </a:lnTo>
                  <a:lnTo>
                    <a:pt x="162939" y="0"/>
                  </a:lnTo>
                  <a:lnTo>
                    <a:pt x="160484" y="768"/>
                  </a:lnTo>
                  <a:lnTo>
                    <a:pt x="157790" y="2339"/>
                  </a:lnTo>
                  <a:lnTo>
                    <a:pt x="113101" y="10262"/>
                  </a:lnTo>
                  <a:lnTo>
                    <a:pt x="72161" y="32281"/>
                  </a:lnTo>
                  <a:lnTo>
                    <a:pt x="36570" y="64378"/>
                  </a:lnTo>
                  <a:lnTo>
                    <a:pt x="34964" y="69088"/>
                  </a:lnTo>
                  <a:lnTo>
                    <a:pt x="36001" y="79964"/>
                  </a:lnTo>
                  <a:lnTo>
                    <a:pt x="42811" y="89031"/>
                  </a:lnTo>
                  <a:lnTo>
                    <a:pt x="47591" y="92931"/>
                  </a:lnTo>
                  <a:lnTo>
                    <a:pt x="64190" y="97265"/>
                  </a:lnTo>
                  <a:lnTo>
                    <a:pt x="104284" y="105103"/>
                  </a:lnTo>
                  <a:lnTo>
                    <a:pt x="146691" y="119939"/>
                  </a:lnTo>
                  <a:lnTo>
                    <a:pt x="163973" y="132512"/>
                  </a:lnTo>
                  <a:lnTo>
                    <a:pt x="168127" y="138845"/>
                  </a:lnTo>
                  <a:lnTo>
                    <a:pt x="169234" y="142015"/>
                  </a:lnTo>
                  <a:lnTo>
                    <a:pt x="167856" y="145187"/>
                  </a:lnTo>
                  <a:lnTo>
                    <a:pt x="160681" y="151533"/>
                  </a:lnTo>
                  <a:lnTo>
                    <a:pt x="136711" y="164231"/>
                  </a:lnTo>
                  <a:lnTo>
                    <a:pt x="93405" y="174109"/>
                  </a:lnTo>
                  <a:lnTo>
                    <a:pt x="52203" y="176559"/>
                  </a:lnTo>
                  <a:lnTo>
                    <a:pt x="28168" y="175762"/>
                  </a:lnTo>
                  <a:lnTo>
                    <a:pt x="0" y="167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0">
              <a:extLst>
                <a:ext uri="{FF2B5EF4-FFF2-40B4-BE49-F238E27FC236}">
                  <a16:creationId xmlns:a16="http://schemas.microsoft.com/office/drawing/2014/main" id="{CEBCEB9F-C383-909F-3938-2E334BC2F2F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696078" y="5343917"/>
              <a:ext cx="57023" cy="301935"/>
            </a:xfrm>
            <a:custGeom>
              <a:avLst/>
              <a:gdLst/>
              <a:ahLst/>
              <a:cxnLst/>
              <a:rect l="0" t="0" r="0" b="0"/>
              <a:pathLst>
                <a:path w="57023" h="301935">
                  <a:moveTo>
                    <a:pt x="57022" y="9133"/>
                  </a:moveTo>
                  <a:lnTo>
                    <a:pt x="57022" y="9133"/>
                  </a:lnTo>
                  <a:lnTo>
                    <a:pt x="57022" y="0"/>
                  </a:lnTo>
                  <a:lnTo>
                    <a:pt x="51966" y="36270"/>
                  </a:lnTo>
                  <a:lnTo>
                    <a:pt x="40775" y="72154"/>
                  </a:lnTo>
                  <a:lnTo>
                    <a:pt x="31512" y="115294"/>
                  </a:lnTo>
                  <a:lnTo>
                    <a:pt x="21722" y="159925"/>
                  </a:lnTo>
                  <a:lnTo>
                    <a:pt x="16930" y="195276"/>
                  </a:lnTo>
                  <a:lnTo>
                    <a:pt x="10885" y="239459"/>
                  </a:lnTo>
                  <a:lnTo>
                    <a:pt x="1327" y="281777"/>
                  </a:lnTo>
                  <a:lnTo>
                    <a:pt x="0" y="301934"/>
                  </a:lnTo>
                  <a:lnTo>
                    <a:pt x="1016" y="301700"/>
                  </a:lnTo>
                  <a:lnTo>
                    <a:pt x="9397" y="294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1">
              <a:extLst>
                <a:ext uri="{FF2B5EF4-FFF2-40B4-BE49-F238E27FC236}">
                  <a16:creationId xmlns:a16="http://schemas.microsoft.com/office/drawing/2014/main" id="{004E48FD-6B3B-1ECA-E21A-CFA65C5B515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15025" y="5404974"/>
              <a:ext cx="85218" cy="205252"/>
            </a:xfrm>
            <a:custGeom>
              <a:avLst/>
              <a:gdLst/>
              <a:ahLst/>
              <a:cxnLst/>
              <a:rect l="0" t="0" r="0" b="0"/>
              <a:pathLst>
                <a:path w="85218" h="205252">
                  <a:moveTo>
                    <a:pt x="66675" y="14751"/>
                  </a:moveTo>
                  <a:lnTo>
                    <a:pt x="66675" y="14751"/>
                  </a:lnTo>
                  <a:lnTo>
                    <a:pt x="71731" y="9695"/>
                  </a:lnTo>
                  <a:lnTo>
                    <a:pt x="77036" y="7212"/>
                  </a:lnTo>
                  <a:lnTo>
                    <a:pt x="79932" y="6550"/>
                  </a:lnTo>
                  <a:lnTo>
                    <a:pt x="81863" y="5050"/>
                  </a:lnTo>
                  <a:lnTo>
                    <a:pt x="84008" y="562"/>
                  </a:lnTo>
                  <a:lnTo>
                    <a:pt x="84580" y="0"/>
                  </a:lnTo>
                  <a:lnTo>
                    <a:pt x="84962" y="685"/>
                  </a:lnTo>
                  <a:lnTo>
                    <a:pt x="85217" y="2198"/>
                  </a:lnTo>
                  <a:lnTo>
                    <a:pt x="72423" y="41588"/>
                  </a:lnTo>
                  <a:lnTo>
                    <a:pt x="53660" y="88687"/>
                  </a:lnTo>
                  <a:lnTo>
                    <a:pt x="38665" y="133112"/>
                  </a:lnTo>
                  <a:lnTo>
                    <a:pt x="25920" y="156006"/>
                  </a:lnTo>
                  <a:lnTo>
                    <a:pt x="7707" y="182705"/>
                  </a:lnTo>
                  <a:lnTo>
                    <a:pt x="0" y="2052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2">
              <a:extLst>
                <a:ext uri="{FF2B5EF4-FFF2-40B4-BE49-F238E27FC236}">
                  <a16:creationId xmlns:a16="http://schemas.microsoft.com/office/drawing/2014/main" id="{EEB70766-8836-E7AB-B896-A51E34BCEB1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39674" y="5430738"/>
              <a:ext cx="110330" cy="160650"/>
            </a:xfrm>
            <a:custGeom>
              <a:avLst/>
              <a:gdLst/>
              <a:ahLst/>
              <a:cxnLst/>
              <a:rect l="0" t="0" r="0" b="0"/>
              <a:pathLst>
                <a:path w="110330" h="160650">
                  <a:moveTo>
                    <a:pt x="56326" y="46137"/>
                  </a:moveTo>
                  <a:lnTo>
                    <a:pt x="56326" y="46137"/>
                  </a:lnTo>
                  <a:lnTo>
                    <a:pt x="56326" y="41081"/>
                  </a:lnTo>
                  <a:lnTo>
                    <a:pt x="61971" y="35776"/>
                  </a:lnTo>
                  <a:lnTo>
                    <a:pt x="69418" y="29890"/>
                  </a:lnTo>
                  <a:lnTo>
                    <a:pt x="83345" y="9904"/>
                  </a:lnTo>
                  <a:lnTo>
                    <a:pt x="82805" y="8223"/>
                  </a:lnTo>
                  <a:lnTo>
                    <a:pt x="79384" y="3534"/>
                  </a:lnTo>
                  <a:lnTo>
                    <a:pt x="74335" y="744"/>
                  </a:lnTo>
                  <a:lnTo>
                    <a:pt x="71506" y="0"/>
                  </a:lnTo>
                  <a:lnTo>
                    <a:pt x="68563" y="563"/>
                  </a:lnTo>
                  <a:lnTo>
                    <a:pt x="62470" y="4009"/>
                  </a:lnTo>
                  <a:lnTo>
                    <a:pt x="18705" y="42411"/>
                  </a:lnTo>
                  <a:lnTo>
                    <a:pt x="3347" y="77543"/>
                  </a:lnTo>
                  <a:lnTo>
                    <a:pt x="0" y="105728"/>
                  </a:lnTo>
                  <a:lnTo>
                    <a:pt x="4477" y="132586"/>
                  </a:lnTo>
                  <a:lnTo>
                    <a:pt x="15290" y="148411"/>
                  </a:lnTo>
                  <a:lnTo>
                    <a:pt x="22618" y="155595"/>
                  </a:lnTo>
                  <a:lnTo>
                    <a:pt x="30680" y="159325"/>
                  </a:lnTo>
                  <a:lnTo>
                    <a:pt x="48103" y="160649"/>
                  </a:lnTo>
                  <a:lnTo>
                    <a:pt x="75762" y="155443"/>
                  </a:lnTo>
                  <a:lnTo>
                    <a:pt x="86131" y="150104"/>
                  </a:lnTo>
                  <a:lnTo>
                    <a:pt x="102901" y="132996"/>
                  </a:lnTo>
                  <a:lnTo>
                    <a:pt x="108777" y="115785"/>
                  </a:lnTo>
                  <a:lnTo>
                    <a:pt x="110329" y="95083"/>
                  </a:lnTo>
                  <a:lnTo>
                    <a:pt x="104194" y="65578"/>
                  </a:lnTo>
                  <a:lnTo>
                    <a:pt x="90500" y="39903"/>
                  </a:lnTo>
                  <a:lnTo>
                    <a:pt x="82803" y="32783"/>
                  </a:lnTo>
                  <a:lnTo>
                    <a:pt x="73032" y="29618"/>
                  </a:lnTo>
                  <a:lnTo>
                    <a:pt x="46801" y="270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3">
              <a:extLst>
                <a:ext uri="{FF2B5EF4-FFF2-40B4-BE49-F238E27FC236}">
                  <a16:creationId xmlns:a16="http://schemas.microsoft.com/office/drawing/2014/main" id="{0A601FD0-1A17-4E12-D79E-169D8A60D26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242408" y="5401278"/>
              <a:ext cx="150793" cy="234119"/>
            </a:xfrm>
            <a:custGeom>
              <a:avLst/>
              <a:gdLst/>
              <a:ahLst/>
              <a:cxnLst/>
              <a:rect l="0" t="0" r="0" b="0"/>
              <a:pathLst>
                <a:path w="150793" h="234119">
                  <a:moveTo>
                    <a:pt x="101242" y="37497"/>
                  </a:moveTo>
                  <a:lnTo>
                    <a:pt x="101242" y="37497"/>
                  </a:lnTo>
                  <a:lnTo>
                    <a:pt x="106298" y="37497"/>
                  </a:lnTo>
                  <a:lnTo>
                    <a:pt x="111603" y="34675"/>
                  </a:lnTo>
                  <a:lnTo>
                    <a:pt x="118575" y="29296"/>
                  </a:lnTo>
                  <a:lnTo>
                    <a:pt x="119529" y="25738"/>
                  </a:lnTo>
                  <a:lnTo>
                    <a:pt x="119784" y="23308"/>
                  </a:lnTo>
                  <a:lnTo>
                    <a:pt x="117243" y="17785"/>
                  </a:lnTo>
                  <a:lnTo>
                    <a:pt x="112046" y="10673"/>
                  </a:lnTo>
                  <a:lnTo>
                    <a:pt x="101033" y="9441"/>
                  </a:lnTo>
                  <a:lnTo>
                    <a:pt x="57144" y="19351"/>
                  </a:lnTo>
                  <a:lnTo>
                    <a:pt x="43543" y="26257"/>
                  </a:lnTo>
                  <a:lnTo>
                    <a:pt x="29936" y="42046"/>
                  </a:lnTo>
                  <a:lnTo>
                    <a:pt x="22631" y="53983"/>
                  </a:lnTo>
                  <a:lnTo>
                    <a:pt x="21318" y="60129"/>
                  </a:lnTo>
                  <a:lnTo>
                    <a:pt x="22681" y="72603"/>
                  </a:lnTo>
                  <a:lnTo>
                    <a:pt x="26815" y="82380"/>
                  </a:lnTo>
                  <a:lnTo>
                    <a:pt x="43148" y="102338"/>
                  </a:lnTo>
                  <a:lnTo>
                    <a:pt x="88039" y="125385"/>
                  </a:lnTo>
                  <a:lnTo>
                    <a:pt x="116390" y="149049"/>
                  </a:lnTo>
                  <a:lnTo>
                    <a:pt x="141895" y="194960"/>
                  </a:lnTo>
                  <a:lnTo>
                    <a:pt x="146802" y="209859"/>
                  </a:lnTo>
                  <a:lnTo>
                    <a:pt x="145127" y="220288"/>
                  </a:lnTo>
                  <a:lnTo>
                    <a:pt x="143198" y="226033"/>
                  </a:lnTo>
                  <a:lnTo>
                    <a:pt x="138737" y="229862"/>
                  </a:lnTo>
                  <a:lnTo>
                    <a:pt x="125315" y="234118"/>
                  </a:lnTo>
                  <a:lnTo>
                    <a:pt x="99908" y="231457"/>
                  </a:lnTo>
                  <a:lnTo>
                    <a:pt x="53441" y="218092"/>
                  </a:lnTo>
                  <a:lnTo>
                    <a:pt x="36606" y="210895"/>
                  </a:lnTo>
                  <a:lnTo>
                    <a:pt x="8391" y="182967"/>
                  </a:lnTo>
                  <a:lnTo>
                    <a:pt x="1766" y="170588"/>
                  </a:lnTo>
                  <a:lnTo>
                    <a:pt x="0" y="164325"/>
                  </a:lnTo>
                  <a:lnTo>
                    <a:pt x="859" y="151721"/>
                  </a:lnTo>
                  <a:lnTo>
                    <a:pt x="2570" y="145396"/>
                  </a:lnTo>
                  <a:lnTo>
                    <a:pt x="12938" y="132724"/>
                  </a:lnTo>
                  <a:lnTo>
                    <a:pt x="29187" y="121095"/>
                  </a:lnTo>
                  <a:lnTo>
                    <a:pt x="74113" y="102183"/>
                  </a:lnTo>
                  <a:lnTo>
                    <a:pt x="118696" y="83435"/>
                  </a:lnTo>
                  <a:lnTo>
                    <a:pt x="130166" y="76259"/>
                  </a:lnTo>
                  <a:lnTo>
                    <a:pt x="137380" y="69541"/>
                  </a:lnTo>
                  <a:lnTo>
                    <a:pt x="147643" y="63027"/>
                  </a:lnTo>
                  <a:lnTo>
                    <a:pt x="150168" y="58751"/>
                  </a:lnTo>
                  <a:lnTo>
                    <a:pt x="150792" y="53783"/>
                  </a:lnTo>
                  <a:lnTo>
                    <a:pt x="150151" y="48354"/>
                  </a:lnTo>
                  <a:lnTo>
                    <a:pt x="143793" y="36678"/>
                  </a:lnTo>
                  <a:lnTo>
                    <a:pt x="133913" y="25492"/>
                  </a:lnTo>
                  <a:lnTo>
                    <a:pt x="115390" y="13243"/>
                  </a:lnTo>
                  <a:lnTo>
                    <a:pt x="84046" y="2446"/>
                  </a:lnTo>
                  <a:lnTo>
                    <a:pt x="52102" y="0"/>
                  </a:lnTo>
                  <a:lnTo>
                    <a:pt x="39538" y="2487"/>
                  </a:lnTo>
                  <a:lnTo>
                    <a:pt x="15517" y="18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4">
              <a:extLst>
                <a:ext uri="{FF2B5EF4-FFF2-40B4-BE49-F238E27FC236}">
                  <a16:creationId xmlns:a16="http://schemas.microsoft.com/office/drawing/2014/main" id="{B3F55062-5773-83EF-6593-20C4838B88D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11226" y="5543550"/>
              <a:ext cx="27675" cy="28576"/>
            </a:xfrm>
            <a:custGeom>
              <a:avLst/>
              <a:gdLst/>
              <a:ahLst/>
              <a:cxnLst/>
              <a:rect l="0" t="0" r="0" b="0"/>
              <a:pathLst>
                <a:path w="27675" h="28576">
                  <a:moveTo>
                    <a:pt x="27674" y="28575"/>
                  </a:moveTo>
                  <a:lnTo>
                    <a:pt x="27674" y="28575"/>
                  </a:lnTo>
                  <a:lnTo>
                    <a:pt x="19012" y="20971"/>
                  </a:lnTo>
                  <a:lnTo>
                    <a:pt x="5940" y="12328"/>
                  </a:lnTo>
                  <a:lnTo>
                    <a:pt x="0" y="1832"/>
                  </a:lnTo>
                  <a:lnTo>
                    <a:pt x="758" y="1222"/>
                  </a:lnTo>
                  <a:lnTo>
                    <a:pt x="86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5">
              <a:extLst>
                <a:ext uri="{FF2B5EF4-FFF2-40B4-BE49-F238E27FC236}">
                  <a16:creationId xmlns:a16="http://schemas.microsoft.com/office/drawing/2014/main" id="{09416724-F3FA-22FD-9B4D-7BAE7CC9FE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02089" y="5438789"/>
              <a:ext cx="170187" cy="207787"/>
            </a:xfrm>
            <a:custGeom>
              <a:avLst/>
              <a:gdLst/>
              <a:ahLst/>
              <a:cxnLst/>
              <a:rect l="0" t="0" r="0" b="0"/>
              <a:pathLst>
                <a:path w="170187" h="207787">
                  <a:moveTo>
                    <a:pt x="17786" y="28561"/>
                  </a:moveTo>
                  <a:lnTo>
                    <a:pt x="17786" y="28561"/>
                  </a:lnTo>
                  <a:lnTo>
                    <a:pt x="22842" y="23505"/>
                  </a:lnTo>
                  <a:lnTo>
                    <a:pt x="28147" y="21022"/>
                  </a:lnTo>
                  <a:lnTo>
                    <a:pt x="31043" y="20360"/>
                  </a:lnTo>
                  <a:lnTo>
                    <a:pt x="40176" y="14372"/>
                  </a:lnTo>
                  <a:lnTo>
                    <a:pt x="52744" y="3925"/>
                  </a:lnTo>
                  <a:lnTo>
                    <a:pt x="62246" y="1153"/>
                  </a:lnTo>
                  <a:lnTo>
                    <a:pt x="100306" y="0"/>
                  </a:lnTo>
                  <a:lnTo>
                    <a:pt x="104909" y="2814"/>
                  </a:lnTo>
                  <a:lnTo>
                    <a:pt x="110482" y="8651"/>
                  </a:lnTo>
                  <a:lnTo>
                    <a:pt x="116486" y="18301"/>
                  </a:lnTo>
                  <a:lnTo>
                    <a:pt x="120761" y="35635"/>
                  </a:lnTo>
                  <a:lnTo>
                    <a:pt x="116971" y="59232"/>
                  </a:lnTo>
                  <a:lnTo>
                    <a:pt x="104088" y="96445"/>
                  </a:lnTo>
                  <a:lnTo>
                    <a:pt x="86867" y="125816"/>
                  </a:lnTo>
                  <a:lnTo>
                    <a:pt x="45423" y="161339"/>
                  </a:lnTo>
                  <a:lnTo>
                    <a:pt x="27952" y="172240"/>
                  </a:lnTo>
                  <a:lnTo>
                    <a:pt x="8334" y="179435"/>
                  </a:lnTo>
                  <a:lnTo>
                    <a:pt x="5135" y="182060"/>
                  </a:lnTo>
                  <a:lnTo>
                    <a:pt x="3002" y="184869"/>
                  </a:lnTo>
                  <a:lnTo>
                    <a:pt x="1580" y="185683"/>
                  </a:lnTo>
                  <a:lnTo>
                    <a:pt x="632" y="185167"/>
                  </a:lnTo>
                  <a:lnTo>
                    <a:pt x="0" y="183765"/>
                  </a:lnTo>
                  <a:lnTo>
                    <a:pt x="1695" y="182831"/>
                  </a:lnTo>
                  <a:lnTo>
                    <a:pt x="30419" y="181207"/>
                  </a:lnTo>
                  <a:lnTo>
                    <a:pt x="67083" y="187556"/>
                  </a:lnTo>
                  <a:lnTo>
                    <a:pt x="111171" y="192729"/>
                  </a:lnTo>
                  <a:lnTo>
                    <a:pt x="156839" y="206911"/>
                  </a:lnTo>
                  <a:lnTo>
                    <a:pt x="161288" y="207786"/>
                  </a:lnTo>
                  <a:lnTo>
                    <a:pt x="164254" y="207311"/>
                  </a:lnTo>
                  <a:lnTo>
                    <a:pt x="170186" y="200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6">
              <a:extLst>
                <a:ext uri="{FF2B5EF4-FFF2-40B4-BE49-F238E27FC236}">
                  <a16:creationId xmlns:a16="http://schemas.microsoft.com/office/drawing/2014/main" id="{F46CC530-7498-9AD4-5010-47779BAE3DB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01292" y="5382017"/>
              <a:ext cx="171004" cy="322208"/>
            </a:xfrm>
            <a:custGeom>
              <a:avLst/>
              <a:gdLst/>
              <a:ahLst/>
              <a:cxnLst/>
              <a:rect l="0" t="0" r="0" b="0"/>
              <a:pathLst>
                <a:path w="171004" h="322208">
                  <a:moveTo>
                    <a:pt x="85283" y="18658"/>
                  </a:moveTo>
                  <a:lnTo>
                    <a:pt x="85283" y="18658"/>
                  </a:lnTo>
                  <a:lnTo>
                    <a:pt x="93483" y="10457"/>
                  </a:lnTo>
                  <a:lnTo>
                    <a:pt x="104322" y="9133"/>
                  </a:lnTo>
                  <a:lnTo>
                    <a:pt x="104333" y="0"/>
                  </a:lnTo>
                  <a:lnTo>
                    <a:pt x="103275" y="32730"/>
                  </a:lnTo>
                  <a:lnTo>
                    <a:pt x="91076" y="63288"/>
                  </a:lnTo>
                  <a:lnTo>
                    <a:pt x="54187" y="106510"/>
                  </a:lnTo>
                  <a:lnTo>
                    <a:pt x="21882" y="138139"/>
                  </a:lnTo>
                  <a:lnTo>
                    <a:pt x="10977" y="141911"/>
                  </a:lnTo>
                  <a:lnTo>
                    <a:pt x="0" y="142469"/>
                  </a:lnTo>
                  <a:lnTo>
                    <a:pt x="4745" y="147535"/>
                  </a:lnTo>
                  <a:lnTo>
                    <a:pt x="9977" y="150019"/>
                  </a:lnTo>
                  <a:lnTo>
                    <a:pt x="56473" y="159373"/>
                  </a:lnTo>
                  <a:lnTo>
                    <a:pt x="94761" y="166163"/>
                  </a:lnTo>
                  <a:lnTo>
                    <a:pt x="137328" y="171149"/>
                  </a:lnTo>
                  <a:lnTo>
                    <a:pt x="163150" y="179132"/>
                  </a:lnTo>
                  <a:lnTo>
                    <a:pt x="165770" y="178557"/>
                  </a:lnTo>
                  <a:lnTo>
                    <a:pt x="167516" y="177115"/>
                  </a:lnTo>
                  <a:lnTo>
                    <a:pt x="170317" y="172255"/>
                  </a:lnTo>
                  <a:lnTo>
                    <a:pt x="171003" y="148401"/>
                  </a:lnTo>
                  <a:lnTo>
                    <a:pt x="168183" y="142291"/>
                  </a:lnTo>
                  <a:lnTo>
                    <a:pt x="164461" y="136047"/>
                  </a:lnTo>
                  <a:lnTo>
                    <a:pt x="162071" y="123416"/>
                  </a:lnTo>
                  <a:lnTo>
                    <a:pt x="161483" y="105709"/>
                  </a:lnTo>
                  <a:lnTo>
                    <a:pt x="161483" y="109832"/>
                  </a:lnTo>
                  <a:lnTo>
                    <a:pt x="152546" y="156565"/>
                  </a:lnTo>
                  <a:lnTo>
                    <a:pt x="152010" y="199197"/>
                  </a:lnTo>
                  <a:lnTo>
                    <a:pt x="151966" y="238930"/>
                  </a:lnTo>
                  <a:lnTo>
                    <a:pt x="151959" y="280459"/>
                  </a:lnTo>
                  <a:lnTo>
                    <a:pt x="143758" y="310019"/>
                  </a:lnTo>
                  <a:lnTo>
                    <a:pt x="144374" y="312382"/>
                  </a:lnTo>
                  <a:lnTo>
                    <a:pt x="148182" y="318648"/>
                  </a:lnTo>
                  <a:lnTo>
                    <a:pt x="145693" y="316734"/>
                  </a:lnTo>
                  <a:lnTo>
                    <a:pt x="145665" y="315801"/>
                  </a:lnTo>
                  <a:lnTo>
                    <a:pt x="146704" y="315177"/>
                  </a:lnTo>
                  <a:lnTo>
                    <a:pt x="148455" y="314762"/>
                  </a:lnTo>
                  <a:lnTo>
                    <a:pt x="149622" y="315544"/>
                  </a:lnTo>
                  <a:lnTo>
                    <a:pt x="151650" y="322207"/>
                  </a:lnTo>
                  <a:lnTo>
                    <a:pt x="151949" y="314293"/>
                  </a:lnTo>
                  <a:lnTo>
                    <a:pt x="142433" y="313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57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6CA39B-F51B-4134-979F-1081F464E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" y="1219200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6CA39B-F51B-4134-979F-1081F464E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219200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27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6CA39B-F51B-4134-979F-1081F464E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" y="1219200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6CA39B-F51B-4134-979F-1081F464E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219200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493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205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Calibri</vt:lpstr>
      <vt:lpstr>Office Theme</vt:lpstr>
      <vt:lpstr>Worksheet</vt:lpstr>
      <vt:lpstr>Section 14.3</vt:lpstr>
      <vt:lpstr>Interpretation of Multiple Regression Coefficients</vt:lpstr>
      <vt:lpstr>Interpretation of Multiple Regression Coefficients (cont.)</vt:lpstr>
      <vt:lpstr>Interpretation of Multiple Regression Coefficients (cont.)</vt:lpstr>
      <vt:lpstr>Interpretation of Multiple Regression Coefficients (cont.)</vt:lpstr>
      <vt:lpstr>Interpretation of Multiple Regression Coefficients (cont.)</vt:lpstr>
      <vt:lpstr>Interpretation of Multiple Regression Coefficients (cont.)</vt:lpstr>
      <vt:lpstr>Interpretation of Multiple Regression Coefficients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463</cp:revision>
  <dcterms:created xsi:type="dcterms:W3CDTF">2013-04-26T14:43:13Z</dcterms:created>
  <dcterms:modified xsi:type="dcterms:W3CDTF">2024-04-17T14:42:28Z</dcterms:modified>
</cp:coreProperties>
</file>