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8" r:id="rId3"/>
    <p:sldId id="485" r:id="rId4"/>
    <p:sldId id="487" r:id="rId5"/>
    <p:sldId id="488" r:id="rId6"/>
    <p:sldId id="482" r:id="rId7"/>
    <p:sldId id="49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1F497D"/>
    <a:srgbClr val="0000FF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image" Target="../media/image3.png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365.xml"/><Relationship Id="rId21" Type="http://schemas.openxmlformats.org/officeDocument/2006/relationships/tags" Target="../tags/tag269.xml"/><Relationship Id="rId42" Type="http://schemas.openxmlformats.org/officeDocument/2006/relationships/tags" Target="../tags/tag290.xml"/><Relationship Id="rId63" Type="http://schemas.openxmlformats.org/officeDocument/2006/relationships/tags" Target="../tags/tag311.xml"/><Relationship Id="rId84" Type="http://schemas.openxmlformats.org/officeDocument/2006/relationships/tags" Target="../tags/tag332.xml"/><Relationship Id="rId138" Type="http://schemas.openxmlformats.org/officeDocument/2006/relationships/tags" Target="../tags/tag386.xml"/><Relationship Id="rId159" Type="http://schemas.openxmlformats.org/officeDocument/2006/relationships/tags" Target="../tags/tag407.xml"/><Relationship Id="rId107" Type="http://schemas.openxmlformats.org/officeDocument/2006/relationships/tags" Target="../tags/tag355.xml"/><Relationship Id="rId11" Type="http://schemas.openxmlformats.org/officeDocument/2006/relationships/tags" Target="../tags/tag259.xml"/><Relationship Id="rId32" Type="http://schemas.openxmlformats.org/officeDocument/2006/relationships/tags" Target="../tags/tag280.xml"/><Relationship Id="rId53" Type="http://schemas.openxmlformats.org/officeDocument/2006/relationships/tags" Target="../tags/tag301.xml"/><Relationship Id="rId74" Type="http://schemas.openxmlformats.org/officeDocument/2006/relationships/tags" Target="../tags/tag322.xml"/><Relationship Id="rId128" Type="http://schemas.openxmlformats.org/officeDocument/2006/relationships/tags" Target="../tags/tag376.xml"/><Relationship Id="rId149" Type="http://schemas.openxmlformats.org/officeDocument/2006/relationships/tags" Target="../tags/tag397.xml"/><Relationship Id="rId5" Type="http://schemas.openxmlformats.org/officeDocument/2006/relationships/tags" Target="../tags/tag253.xml"/><Relationship Id="rId95" Type="http://schemas.openxmlformats.org/officeDocument/2006/relationships/tags" Target="../tags/tag343.xml"/><Relationship Id="rId160" Type="http://schemas.openxmlformats.org/officeDocument/2006/relationships/tags" Target="../tags/tag408.xml"/><Relationship Id="rId22" Type="http://schemas.openxmlformats.org/officeDocument/2006/relationships/tags" Target="../tags/tag270.xml"/><Relationship Id="rId43" Type="http://schemas.openxmlformats.org/officeDocument/2006/relationships/tags" Target="../tags/tag291.xml"/><Relationship Id="rId64" Type="http://schemas.openxmlformats.org/officeDocument/2006/relationships/tags" Target="../tags/tag312.xml"/><Relationship Id="rId118" Type="http://schemas.openxmlformats.org/officeDocument/2006/relationships/tags" Target="../tags/tag366.xml"/><Relationship Id="rId139" Type="http://schemas.openxmlformats.org/officeDocument/2006/relationships/tags" Target="../tags/tag387.xml"/><Relationship Id="rId85" Type="http://schemas.openxmlformats.org/officeDocument/2006/relationships/tags" Target="../tags/tag333.xml"/><Relationship Id="rId150" Type="http://schemas.openxmlformats.org/officeDocument/2006/relationships/tags" Target="../tags/tag398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59" Type="http://schemas.openxmlformats.org/officeDocument/2006/relationships/tags" Target="../tags/tag307.xml"/><Relationship Id="rId103" Type="http://schemas.openxmlformats.org/officeDocument/2006/relationships/tags" Target="../tags/tag351.xml"/><Relationship Id="rId108" Type="http://schemas.openxmlformats.org/officeDocument/2006/relationships/tags" Target="../tags/tag356.xml"/><Relationship Id="rId124" Type="http://schemas.openxmlformats.org/officeDocument/2006/relationships/tags" Target="../tags/tag372.xml"/><Relationship Id="rId129" Type="http://schemas.openxmlformats.org/officeDocument/2006/relationships/tags" Target="../tags/tag377.xml"/><Relationship Id="rId54" Type="http://schemas.openxmlformats.org/officeDocument/2006/relationships/tags" Target="../tags/tag302.xml"/><Relationship Id="rId70" Type="http://schemas.openxmlformats.org/officeDocument/2006/relationships/tags" Target="../tags/tag318.xml"/><Relationship Id="rId75" Type="http://schemas.openxmlformats.org/officeDocument/2006/relationships/tags" Target="../tags/tag323.xml"/><Relationship Id="rId91" Type="http://schemas.openxmlformats.org/officeDocument/2006/relationships/tags" Target="../tags/tag339.xml"/><Relationship Id="rId96" Type="http://schemas.openxmlformats.org/officeDocument/2006/relationships/tags" Target="../tags/tag344.xml"/><Relationship Id="rId140" Type="http://schemas.openxmlformats.org/officeDocument/2006/relationships/tags" Target="../tags/tag388.xml"/><Relationship Id="rId145" Type="http://schemas.openxmlformats.org/officeDocument/2006/relationships/tags" Target="../tags/tag393.xml"/><Relationship Id="rId161" Type="http://schemas.openxmlformats.org/officeDocument/2006/relationships/slideLayout" Target="../slideLayouts/slideLayout2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49" Type="http://schemas.openxmlformats.org/officeDocument/2006/relationships/tags" Target="../tags/tag297.xml"/><Relationship Id="rId114" Type="http://schemas.openxmlformats.org/officeDocument/2006/relationships/tags" Target="../tags/tag362.xml"/><Relationship Id="rId119" Type="http://schemas.openxmlformats.org/officeDocument/2006/relationships/tags" Target="../tags/tag367.xml"/><Relationship Id="rId44" Type="http://schemas.openxmlformats.org/officeDocument/2006/relationships/tags" Target="../tags/tag292.xml"/><Relationship Id="rId60" Type="http://schemas.openxmlformats.org/officeDocument/2006/relationships/tags" Target="../tags/tag308.xml"/><Relationship Id="rId65" Type="http://schemas.openxmlformats.org/officeDocument/2006/relationships/tags" Target="../tags/tag313.xml"/><Relationship Id="rId81" Type="http://schemas.openxmlformats.org/officeDocument/2006/relationships/tags" Target="../tags/tag329.xml"/><Relationship Id="rId86" Type="http://schemas.openxmlformats.org/officeDocument/2006/relationships/tags" Target="../tags/tag334.xml"/><Relationship Id="rId130" Type="http://schemas.openxmlformats.org/officeDocument/2006/relationships/tags" Target="../tags/tag378.xml"/><Relationship Id="rId135" Type="http://schemas.openxmlformats.org/officeDocument/2006/relationships/tags" Target="../tags/tag383.xml"/><Relationship Id="rId151" Type="http://schemas.openxmlformats.org/officeDocument/2006/relationships/tags" Target="../tags/tag399.xml"/><Relationship Id="rId156" Type="http://schemas.openxmlformats.org/officeDocument/2006/relationships/tags" Target="../tags/tag404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9" Type="http://schemas.openxmlformats.org/officeDocument/2006/relationships/tags" Target="../tags/tag287.xml"/><Relationship Id="rId109" Type="http://schemas.openxmlformats.org/officeDocument/2006/relationships/tags" Target="../tags/tag357.xml"/><Relationship Id="rId34" Type="http://schemas.openxmlformats.org/officeDocument/2006/relationships/tags" Target="../tags/tag282.xml"/><Relationship Id="rId50" Type="http://schemas.openxmlformats.org/officeDocument/2006/relationships/tags" Target="../tags/tag298.xml"/><Relationship Id="rId55" Type="http://schemas.openxmlformats.org/officeDocument/2006/relationships/tags" Target="../tags/tag303.xml"/><Relationship Id="rId76" Type="http://schemas.openxmlformats.org/officeDocument/2006/relationships/tags" Target="../tags/tag324.xml"/><Relationship Id="rId97" Type="http://schemas.openxmlformats.org/officeDocument/2006/relationships/tags" Target="../tags/tag345.xml"/><Relationship Id="rId104" Type="http://schemas.openxmlformats.org/officeDocument/2006/relationships/tags" Target="../tags/tag352.xml"/><Relationship Id="rId120" Type="http://schemas.openxmlformats.org/officeDocument/2006/relationships/tags" Target="../tags/tag368.xml"/><Relationship Id="rId125" Type="http://schemas.openxmlformats.org/officeDocument/2006/relationships/tags" Target="../tags/tag373.xml"/><Relationship Id="rId141" Type="http://schemas.openxmlformats.org/officeDocument/2006/relationships/tags" Target="../tags/tag389.xml"/><Relationship Id="rId146" Type="http://schemas.openxmlformats.org/officeDocument/2006/relationships/tags" Target="../tags/tag394.xml"/><Relationship Id="rId7" Type="http://schemas.openxmlformats.org/officeDocument/2006/relationships/tags" Target="../tags/tag255.xml"/><Relationship Id="rId71" Type="http://schemas.openxmlformats.org/officeDocument/2006/relationships/tags" Target="../tags/tag319.xml"/><Relationship Id="rId92" Type="http://schemas.openxmlformats.org/officeDocument/2006/relationships/tags" Target="../tags/tag340.xml"/><Relationship Id="rId162" Type="http://schemas.openxmlformats.org/officeDocument/2006/relationships/image" Target="../media/image4.png"/><Relationship Id="rId2" Type="http://schemas.openxmlformats.org/officeDocument/2006/relationships/tags" Target="../tags/tag250.xml"/><Relationship Id="rId29" Type="http://schemas.openxmlformats.org/officeDocument/2006/relationships/tags" Target="../tags/tag277.xml"/><Relationship Id="rId24" Type="http://schemas.openxmlformats.org/officeDocument/2006/relationships/tags" Target="../tags/tag272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66" Type="http://schemas.openxmlformats.org/officeDocument/2006/relationships/tags" Target="../tags/tag314.xml"/><Relationship Id="rId87" Type="http://schemas.openxmlformats.org/officeDocument/2006/relationships/tags" Target="../tags/tag335.xml"/><Relationship Id="rId110" Type="http://schemas.openxmlformats.org/officeDocument/2006/relationships/tags" Target="../tags/tag358.xml"/><Relationship Id="rId115" Type="http://schemas.openxmlformats.org/officeDocument/2006/relationships/tags" Target="../tags/tag363.xml"/><Relationship Id="rId131" Type="http://schemas.openxmlformats.org/officeDocument/2006/relationships/tags" Target="../tags/tag379.xml"/><Relationship Id="rId136" Type="http://schemas.openxmlformats.org/officeDocument/2006/relationships/tags" Target="../tags/tag384.xml"/><Relationship Id="rId157" Type="http://schemas.openxmlformats.org/officeDocument/2006/relationships/tags" Target="../tags/tag405.xml"/><Relationship Id="rId61" Type="http://schemas.openxmlformats.org/officeDocument/2006/relationships/tags" Target="../tags/tag309.xml"/><Relationship Id="rId82" Type="http://schemas.openxmlformats.org/officeDocument/2006/relationships/tags" Target="../tags/tag330.xml"/><Relationship Id="rId152" Type="http://schemas.openxmlformats.org/officeDocument/2006/relationships/tags" Target="../tags/tag400.xml"/><Relationship Id="rId19" Type="http://schemas.openxmlformats.org/officeDocument/2006/relationships/tags" Target="../tags/tag267.xml"/><Relationship Id="rId14" Type="http://schemas.openxmlformats.org/officeDocument/2006/relationships/tags" Target="../tags/tag262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56" Type="http://schemas.openxmlformats.org/officeDocument/2006/relationships/tags" Target="../tags/tag304.xml"/><Relationship Id="rId77" Type="http://schemas.openxmlformats.org/officeDocument/2006/relationships/tags" Target="../tags/tag325.xml"/><Relationship Id="rId100" Type="http://schemas.openxmlformats.org/officeDocument/2006/relationships/tags" Target="../tags/tag348.xml"/><Relationship Id="rId105" Type="http://schemas.openxmlformats.org/officeDocument/2006/relationships/tags" Target="../tags/tag353.xml"/><Relationship Id="rId126" Type="http://schemas.openxmlformats.org/officeDocument/2006/relationships/tags" Target="../tags/tag374.xml"/><Relationship Id="rId147" Type="http://schemas.openxmlformats.org/officeDocument/2006/relationships/tags" Target="../tags/tag395.xml"/><Relationship Id="rId8" Type="http://schemas.openxmlformats.org/officeDocument/2006/relationships/tags" Target="../tags/tag256.xml"/><Relationship Id="rId51" Type="http://schemas.openxmlformats.org/officeDocument/2006/relationships/tags" Target="../tags/tag299.xml"/><Relationship Id="rId72" Type="http://schemas.openxmlformats.org/officeDocument/2006/relationships/tags" Target="../tags/tag320.xml"/><Relationship Id="rId93" Type="http://schemas.openxmlformats.org/officeDocument/2006/relationships/tags" Target="../tags/tag341.xml"/><Relationship Id="rId98" Type="http://schemas.openxmlformats.org/officeDocument/2006/relationships/tags" Target="../tags/tag346.xml"/><Relationship Id="rId121" Type="http://schemas.openxmlformats.org/officeDocument/2006/relationships/tags" Target="../tags/tag369.xml"/><Relationship Id="rId142" Type="http://schemas.openxmlformats.org/officeDocument/2006/relationships/tags" Target="../tags/tag390.xml"/><Relationship Id="rId3" Type="http://schemas.openxmlformats.org/officeDocument/2006/relationships/tags" Target="../tags/tag251.xml"/><Relationship Id="rId25" Type="http://schemas.openxmlformats.org/officeDocument/2006/relationships/tags" Target="../tags/tag273.xml"/><Relationship Id="rId46" Type="http://schemas.openxmlformats.org/officeDocument/2006/relationships/tags" Target="../tags/tag294.xml"/><Relationship Id="rId67" Type="http://schemas.openxmlformats.org/officeDocument/2006/relationships/tags" Target="../tags/tag315.xml"/><Relationship Id="rId116" Type="http://schemas.openxmlformats.org/officeDocument/2006/relationships/tags" Target="../tags/tag364.xml"/><Relationship Id="rId137" Type="http://schemas.openxmlformats.org/officeDocument/2006/relationships/tags" Target="../tags/tag385.xml"/><Relationship Id="rId158" Type="http://schemas.openxmlformats.org/officeDocument/2006/relationships/tags" Target="../tags/tag406.xml"/><Relationship Id="rId20" Type="http://schemas.openxmlformats.org/officeDocument/2006/relationships/tags" Target="../tags/tag268.xml"/><Relationship Id="rId41" Type="http://schemas.openxmlformats.org/officeDocument/2006/relationships/tags" Target="../tags/tag289.xml"/><Relationship Id="rId62" Type="http://schemas.openxmlformats.org/officeDocument/2006/relationships/tags" Target="../tags/tag310.xml"/><Relationship Id="rId83" Type="http://schemas.openxmlformats.org/officeDocument/2006/relationships/tags" Target="../tags/tag331.xml"/><Relationship Id="rId88" Type="http://schemas.openxmlformats.org/officeDocument/2006/relationships/tags" Target="../tags/tag336.xml"/><Relationship Id="rId111" Type="http://schemas.openxmlformats.org/officeDocument/2006/relationships/tags" Target="../tags/tag359.xml"/><Relationship Id="rId132" Type="http://schemas.openxmlformats.org/officeDocument/2006/relationships/tags" Target="../tags/tag380.xml"/><Relationship Id="rId153" Type="http://schemas.openxmlformats.org/officeDocument/2006/relationships/tags" Target="../tags/tag401.xml"/><Relationship Id="rId15" Type="http://schemas.openxmlformats.org/officeDocument/2006/relationships/tags" Target="../tags/tag263.xml"/><Relationship Id="rId36" Type="http://schemas.openxmlformats.org/officeDocument/2006/relationships/tags" Target="../tags/tag284.xml"/><Relationship Id="rId57" Type="http://schemas.openxmlformats.org/officeDocument/2006/relationships/tags" Target="../tags/tag305.xml"/><Relationship Id="rId106" Type="http://schemas.openxmlformats.org/officeDocument/2006/relationships/tags" Target="../tags/tag354.xml"/><Relationship Id="rId127" Type="http://schemas.openxmlformats.org/officeDocument/2006/relationships/tags" Target="../tags/tag375.xml"/><Relationship Id="rId10" Type="http://schemas.openxmlformats.org/officeDocument/2006/relationships/tags" Target="../tags/tag258.xml"/><Relationship Id="rId31" Type="http://schemas.openxmlformats.org/officeDocument/2006/relationships/tags" Target="../tags/tag279.xml"/><Relationship Id="rId52" Type="http://schemas.openxmlformats.org/officeDocument/2006/relationships/tags" Target="../tags/tag300.xml"/><Relationship Id="rId73" Type="http://schemas.openxmlformats.org/officeDocument/2006/relationships/tags" Target="../tags/tag321.xml"/><Relationship Id="rId78" Type="http://schemas.openxmlformats.org/officeDocument/2006/relationships/tags" Target="../tags/tag326.xml"/><Relationship Id="rId94" Type="http://schemas.openxmlformats.org/officeDocument/2006/relationships/tags" Target="../tags/tag342.xml"/><Relationship Id="rId99" Type="http://schemas.openxmlformats.org/officeDocument/2006/relationships/tags" Target="../tags/tag347.xml"/><Relationship Id="rId101" Type="http://schemas.openxmlformats.org/officeDocument/2006/relationships/tags" Target="../tags/tag349.xml"/><Relationship Id="rId122" Type="http://schemas.openxmlformats.org/officeDocument/2006/relationships/tags" Target="../tags/tag370.xml"/><Relationship Id="rId143" Type="http://schemas.openxmlformats.org/officeDocument/2006/relationships/tags" Target="../tags/tag391.xml"/><Relationship Id="rId148" Type="http://schemas.openxmlformats.org/officeDocument/2006/relationships/tags" Target="../tags/tag396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26" Type="http://schemas.openxmlformats.org/officeDocument/2006/relationships/tags" Target="../tags/tag274.xml"/><Relationship Id="rId47" Type="http://schemas.openxmlformats.org/officeDocument/2006/relationships/tags" Target="../tags/tag295.xml"/><Relationship Id="rId68" Type="http://schemas.openxmlformats.org/officeDocument/2006/relationships/tags" Target="../tags/tag316.xml"/><Relationship Id="rId89" Type="http://schemas.openxmlformats.org/officeDocument/2006/relationships/tags" Target="../tags/tag337.xml"/><Relationship Id="rId112" Type="http://schemas.openxmlformats.org/officeDocument/2006/relationships/tags" Target="../tags/tag360.xml"/><Relationship Id="rId133" Type="http://schemas.openxmlformats.org/officeDocument/2006/relationships/tags" Target="../tags/tag381.xml"/><Relationship Id="rId154" Type="http://schemas.openxmlformats.org/officeDocument/2006/relationships/tags" Target="../tags/tag402.xml"/><Relationship Id="rId16" Type="http://schemas.openxmlformats.org/officeDocument/2006/relationships/tags" Target="../tags/tag264.xml"/><Relationship Id="rId37" Type="http://schemas.openxmlformats.org/officeDocument/2006/relationships/tags" Target="../tags/tag285.xml"/><Relationship Id="rId58" Type="http://schemas.openxmlformats.org/officeDocument/2006/relationships/tags" Target="../tags/tag306.xml"/><Relationship Id="rId79" Type="http://schemas.openxmlformats.org/officeDocument/2006/relationships/tags" Target="../tags/tag327.xml"/><Relationship Id="rId102" Type="http://schemas.openxmlformats.org/officeDocument/2006/relationships/tags" Target="../tags/tag350.xml"/><Relationship Id="rId123" Type="http://schemas.openxmlformats.org/officeDocument/2006/relationships/tags" Target="../tags/tag371.xml"/><Relationship Id="rId144" Type="http://schemas.openxmlformats.org/officeDocument/2006/relationships/tags" Target="../tags/tag392.xml"/><Relationship Id="rId90" Type="http://schemas.openxmlformats.org/officeDocument/2006/relationships/tags" Target="../tags/tag338.xml"/><Relationship Id="rId27" Type="http://schemas.openxmlformats.org/officeDocument/2006/relationships/tags" Target="../tags/tag275.xml"/><Relationship Id="rId48" Type="http://schemas.openxmlformats.org/officeDocument/2006/relationships/tags" Target="../tags/tag296.xml"/><Relationship Id="rId69" Type="http://schemas.openxmlformats.org/officeDocument/2006/relationships/tags" Target="../tags/tag317.xml"/><Relationship Id="rId113" Type="http://schemas.openxmlformats.org/officeDocument/2006/relationships/tags" Target="../tags/tag361.xml"/><Relationship Id="rId134" Type="http://schemas.openxmlformats.org/officeDocument/2006/relationships/tags" Target="../tags/tag382.xml"/><Relationship Id="rId80" Type="http://schemas.openxmlformats.org/officeDocument/2006/relationships/tags" Target="../tags/tag328.xml"/><Relationship Id="rId155" Type="http://schemas.openxmlformats.org/officeDocument/2006/relationships/tags" Target="../tags/tag40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34.xml"/><Relationship Id="rId21" Type="http://schemas.openxmlformats.org/officeDocument/2006/relationships/tags" Target="../tags/tag429.xml"/><Relationship Id="rId34" Type="http://schemas.openxmlformats.org/officeDocument/2006/relationships/tags" Target="../tags/tag442.xml"/><Relationship Id="rId42" Type="http://schemas.openxmlformats.org/officeDocument/2006/relationships/tags" Target="../tags/tag450.xml"/><Relationship Id="rId47" Type="http://schemas.openxmlformats.org/officeDocument/2006/relationships/tags" Target="../tags/tag455.xml"/><Relationship Id="rId50" Type="http://schemas.openxmlformats.org/officeDocument/2006/relationships/tags" Target="../tags/tag458.xml"/><Relationship Id="rId55" Type="http://schemas.openxmlformats.org/officeDocument/2006/relationships/tags" Target="../tags/tag463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415.xml"/><Relationship Id="rId2" Type="http://schemas.openxmlformats.org/officeDocument/2006/relationships/tags" Target="../tags/tag410.xml"/><Relationship Id="rId16" Type="http://schemas.openxmlformats.org/officeDocument/2006/relationships/tags" Target="../tags/tag424.xml"/><Relationship Id="rId29" Type="http://schemas.openxmlformats.org/officeDocument/2006/relationships/tags" Target="../tags/tag437.xml"/><Relationship Id="rId11" Type="http://schemas.openxmlformats.org/officeDocument/2006/relationships/tags" Target="../tags/tag419.xml"/><Relationship Id="rId24" Type="http://schemas.openxmlformats.org/officeDocument/2006/relationships/tags" Target="../tags/tag432.xml"/><Relationship Id="rId32" Type="http://schemas.openxmlformats.org/officeDocument/2006/relationships/tags" Target="../tags/tag440.xml"/><Relationship Id="rId37" Type="http://schemas.openxmlformats.org/officeDocument/2006/relationships/tags" Target="../tags/tag445.xml"/><Relationship Id="rId40" Type="http://schemas.openxmlformats.org/officeDocument/2006/relationships/tags" Target="../tags/tag448.xml"/><Relationship Id="rId45" Type="http://schemas.openxmlformats.org/officeDocument/2006/relationships/tags" Target="../tags/tag453.xml"/><Relationship Id="rId53" Type="http://schemas.openxmlformats.org/officeDocument/2006/relationships/tags" Target="../tags/tag461.xml"/><Relationship Id="rId58" Type="http://schemas.openxmlformats.org/officeDocument/2006/relationships/tags" Target="../tags/tag466.xml"/><Relationship Id="rId5" Type="http://schemas.openxmlformats.org/officeDocument/2006/relationships/tags" Target="../tags/tag413.xml"/><Relationship Id="rId61" Type="http://schemas.openxmlformats.org/officeDocument/2006/relationships/tags" Target="../tags/tag469.xml"/><Relationship Id="rId19" Type="http://schemas.openxmlformats.org/officeDocument/2006/relationships/tags" Target="../tags/tag427.xml"/><Relationship Id="rId14" Type="http://schemas.openxmlformats.org/officeDocument/2006/relationships/tags" Target="../tags/tag422.xml"/><Relationship Id="rId22" Type="http://schemas.openxmlformats.org/officeDocument/2006/relationships/tags" Target="../tags/tag430.xml"/><Relationship Id="rId27" Type="http://schemas.openxmlformats.org/officeDocument/2006/relationships/tags" Target="../tags/tag435.xml"/><Relationship Id="rId30" Type="http://schemas.openxmlformats.org/officeDocument/2006/relationships/tags" Target="../tags/tag438.xml"/><Relationship Id="rId35" Type="http://schemas.openxmlformats.org/officeDocument/2006/relationships/tags" Target="../tags/tag443.xml"/><Relationship Id="rId43" Type="http://schemas.openxmlformats.org/officeDocument/2006/relationships/tags" Target="../tags/tag451.xml"/><Relationship Id="rId48" Type="http://schemas.openxmlformats.org/officeDocument/2006/relationships/tags" Target="../tags/tag456.xml"/><Relationship Id="rId56" Type="http://schemas.openxmlformats.org/officeDocument/2006/relationships/tags" Target="../tags/tag464.xml"/><Relationship Id="rId64" Type="http://schemas.openxmlformats.org/officeDocument/2006/relationships/package" Target="../embeddings/Microsoft_Excel_Worksheet.xlsx"/><Relationship Id="rId8" Type="http://schemas.openxmlformats.org/officeDocument/2006/relationships/tags" Target="../tags/tag416.xml"/><Relationship Id="rId51" Type="http://schemas.openxmlformats.org/officeDocument/2006/relationships/tags" Target="../tags/tag459.xml"/><Relationship Id="rId3" Type="http://schemas.openxmlformats.org/officeDocument/2006/relationships/tags" Target="../tags/tag411.xml"/><Relationship Id="rId12" Type="http://schemas.openxmlformats.org/officeDocument/2006/relationships/tags" Target="../tags/tag420.xml"/><Relationship Id="rId17" Type="http://schemas.openxmlformats.org/officeDocument/2006/relationships/tags" Target="../tags/tag425.xml"/><Relationship Id="rId25" Type="http://schemas.openxmlformats.org/officeDocument/2006/relationships/tags" Target="../tags/tag433.xml"/><Relationship Id="rId33" Type="http://schemas.openxmlformats.org/officeDocument/2006/relationships/tags" Target="../tags/tag441.xml"/><Relationship Id="rId38" Type="http://schemas.openxmlformats.org/officeDocument/2006/relationships/tags" Target="../tags/tag446.xml"/><Relationship Id="rId46" Type="http://schemas.openxmlformats.org/officeDocument/2006/relationships/tags" Target="../tags/tag454.xml"/><Relationship Id="rId59" Type="http://schemas.openxmlformats.org/officeDocument/2006/relationships/tags" Target="../tags/tag467.xml"/><Relationship Id="rId20" Type="http://schemas.openxmlformats.org/officeDocument/2006/relationships/tags" Target="../tags/tag428.xml"/><Relationship Id="rId41" Type="http://schemas.openxmlformats.org/officeDocument/2006/relationships/tags" Target="../tags/tag449.xml"/><Relationship Id="rId54" Type="http://schemas.openxmlformats.org/officeDocument/2006/relationships/tags" Target="../tags/tag462.xml"/><Relationship Id="rId62" Type="http://schemas.openxmlformats.org/officeDocument/2006/relationships/tags" Target="../tags/tag47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5" Type="http://schemas.openxmlformats.org/officeDocument/2006/relationships/tags" Target="../tags/tag423.xml"/><Relationship Id="rId23" Type="http://schemas.openxmlformats.org/officeDocument/2006/relationships/tags" Target="../tags/tag431.xml"/><Relationship Id="rId28" Type="http://schemas.openxmlformats.org/officeDocument/2006/relationships/tags" Target="../tags/tag436.xml"/><Relationship Id="rId36" Type="http://schemas.openxmlformats.org/officeDocument/2006/relationships/tags" Target="../tags/tag444.xml"/><Relationship Id="rId49" Type="http://schemas.openxmlformats.org/officeDocument/2006/relationships/tags" Target="../tags/tag457.xml"/><Relationship Id="rId57" Type="http://schemas.openxmlformats.org/officeDocument/2006/relationships/tags" Target="../tags/tag465.xml"/><Relationship Id="rId10" Type="http://schemas.openxmlformats.org/officeDocument/2006/relationships/tags" Target="../tags/tag418.xml"/><Relationship Id="rId31" Type="http://schemas.openxmlformats.org/officeDocument/2006/relationships/tags" Target="../tags/tag439.xml"/><Relationship Id="rId44" Type="http://schemas.openxmlformats.org/officeDocument/2006/relationships/tags" Target="../tags/tag452.xml"/><Relationship Id="rId52" Type="http://schemas.openxmlformats.org/officeDocument/2006/relationships/tags" Target="../tags/tag460.xml"/><Relationship Id="rId60" Type="http://schemas.openxmlformats.org/officeDocument/2006/relationships/tags" Target="../tags/tag468.xml"/><Relationship Id="rId65" Type="http://schemas.openxmlformats.org/officeDocument/2006/relationships/image" Target="../media/image2.emf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3" Type="http://schemas.openxmlformats.org/officeDocument/2006/relationships/tags" Target="../tags/tag421.xml"/><Relationship Id="rId18" Type="http://schemas.openxmlformats.org/officeDocument/2006/relationships/tags" Target="../tags/tag426.xml"/><Relationship Id="rId39" Type="http://schemas.openxmlformats.org/officeDocument/2006/relationships/tags" Target="../tags/tag44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96.xml"/><Relationship Id="rId117" Type="http://schemas.openxmlformats.org/officeDocument/2006/relationships/tags" Target="../tags/tag587.xml"/><Relationship Id="rId21" Type="http://schemas.openxmlformats.org/officeDocument/2006/relationships/tags" Target="../tags/tag491.xml"/><Relationship Id="rId42" Type="http://schemas.openxmlformats.org/officeDocument/2006/relationships/tags" Target="../tags/tag512.xml"/><Relationship Id="rId47" Type="http://schemas.openxmlformats.org/officeDocument/2006/relationships/tags" Target="../tags/tag517.xml"/><Relationship Id="rId63" Type="http://schemas.openxmlformats.org/officeDocument/2006/relationships/tags" Target="../tags/tag533.xml"/><Relationship Id="rId68" Type="http://schemas.openxmlformats.org/officeDocument/2006/relationships/tags" Target="../tags/tag538.xml"/><Relationship Id="rId84" Type="http://schemas.openxmlformats.org/officeDocument/2006/relationships/tags" Target="../tags/tag554.xml"/><Relationship Id="rId89" Type="http://schemas.openxmlformats.org/officeDocument/2006/relationships/tags" Target="../tags/tag559.xml"/><Relationship Id="rId112" Type="http://schemas.openxmlformats.org/officeDocument/2006/relationships/tags" Target="../tags/tag582.xml"/><Relationship Id="rId16" Type="http://schemas.openxmlformats.org/officeDocument/2006/relationships/tags" Target="../tags/tag486.xml"/><Relationship Id="rId107" Type="http://schemas.openxmlformats.org/officeDocument/2006/relationships/tags" Target="../tags/tag577.xml"/><Relationship Id="rId11" Type="http://schemas.openxmlformats.org/officeDocument/2006/relationships/tags" Target="../tags/tag481.xml"/><Relationship Id="rId32" Type="http://schemas.openxmlformats.org/officeDocument/2006/relationships/tags" Target="../tags/tag502.xml"/><Relationship Id="rId37" Type="http://schemas.openxmlformats.org/officeDocument/2006/relationships/tags" Target="../tags/tag507.xml"/><Relationship Id="rId53" Type="http://schemas.openxmlformats.org/officeDocument/2006/relationships/tags" Target="../tags/tag523.xml"/><Relationship Id="rId58" Type="http://schemas.openxmlformats.org/officeDocument/2006/relationships/tags" Target="../tags/tag528.xml"/><Relationship Id="rId74" Type="http://schemas.openxmlformats.org/officeDocument/2006/relationships/tags" Target="../tags/tag544.xml"/><Relationship Id="rId79" Type="http://schemas.openxmlformats.org/officeDocument/2006/relationships/tags" Target="../tags/tag549.xml"/><Relationship Id="rId102" Type="http://schemas.openxmlformats.org/officeDocument/2006/relationships/tags" Target="../tags/tag572.xml"/><Relationship Id="rId5" Type="http://schemas.openxmlformats.org/officeDocument/2006/relationships/tags" Target="../tags/tag475.xml"/><Relationship Id="rId90" Type="http://schemas.openxmlformats.org/officeDocument/2006/relationships/tags" Target="../tags/tag560.xml"/><Relationship Id="rId95" Type="http://schemas.openxmlformats.org/officeDocument/2006/relationships/tags" Target="../tags/tag565.xml"/><Relationship Id="rId22" Type="http://schemas.openxmlformats.org/officeDocument/2006/relationships/tags" Target="../tags/tag492.xml"/><Relationship Id="rId27" Type="http://schemas.openxmlformats.org/officeDocument/2006/relationships/tags" Target="../tags/tag497.xml"/><Relationship Id="rId43" Type="http://schemas.openxmlformats.org/officeDocument/2006/relationships/tags" Target="../tags/tag513.xml"/><Relationship Id="rId48" Type="http://schemas.openxmlformats.org/officeDocument/2006/relationships/tags" Target="../tags/tag518.xml"/><Relationship Id="rId64" Type="http://schemas.openxmlformats.org/officeDocument/2006/relationships/tags" Target="../tags/tag534.xml"/><Relationship Id="rId69" Type="http://schemas.openxmlformats.org/officeDocument/2006/relationships/tags" Target="../tags/tag539.xml"/><Relationship Id="rId113" Type="http://schemas.openxmlformats.org/officeDocument/2006/relationships/tags" Target="../tags/tag583.xml"/><Relationship Id="rId118" Type="http://schemas.openxmlformats.org/officeDocument/2006/relationships/slideLayout" Target="../slideLayouts/slideLayout2.xml"/><Relationship Id="rId80" Type="http://schemas.openxmlformats.org/officeDocument/2006/relationships/tags" Target="../tags/tag550.xml"/><Relationship Id="rId85" Type="http://schemas.openxmlformats.org/officeDocument/2006/relationships/tags" Target="../tags/tag555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33" Type="http://schemas.openxmlformats.org/officeDocument/2006/relationships/tags" Target="../tags/tag503.xml"/><Relationship Id="rId38" Type="http://schemas.openxmlformats.org/officeDocument/2006/relationships/tags" Target="../tags/tag508.xml"/><Relationship Id="rId59" Type="http://schemas.openxmlformats.org/officeDocument/2006/relationships/tags" Target="../tags/tag529.xml"/><Relationship Id="rId103" Type="http://schemas.openxmlformats.org/officeDocument/2006/relationships/tags" Target="../tags/tag573.xml"/><Relationship Id="rId108" Type="http://schemas.openxmlformats.org/officeDocument/2006/relationships/tags" Target="../tags/tag578.xml"/><Relationship Id="rId54" Type="http://schemas.openxmlformats.org/officeDocument/2006/relationships/tags" Target="../tags/tag524.xml"/><Relationship Id="rId70" Type="http://schemas.openxmlformats.org/officeDocument/2006/relationships/tags" Target="../tags/tag540.xml"/><Relationship Id="rId75" Type="http://schemas.openxmlformats.org/officeDocument/2006/relationships/tags" Target="../tags/tag545.xml"/><Relationship Id="rId91" Type="http://schemas.openxmlformats.org/officeDocument/2006/relationships/tags" Target="../tags/tag561.xml"/><Relationship Id="rId96" Type="http://schemas.openxmlformats.org/officeDocument/2006/relationships/tags" Target="../tags/tag566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23" Type="http://schemas.openxmlformats.org/officeDocument/2006/relationships/tags" Target="../tags/tag493.xml"/><Relationship Id="rId28" Type="http://schemas.openxmlformats.org/officeDocument/2006/relationships/tags" Target="../tags/tag498.xml"/><Relationship Id="rId49" Type="http://schemas.openxmlformats.org/officeDocument/2006/relationships/tags" Target="../tags/tag519.xml"/><Relationship Id="rId114" Type="http://schemas.openxmlformats.org/officeDocument/2006/relationships/tags" Target="../tags/tag584.xml"/><Relationship Id="rId10" Type="http://schemas.openxmlformats.org/officeDocument/2006/relationships/tags" Target="../tags/tag480.xml"/><Relationship Id="rId31" Type="http://schemas.openxmlformats.org/officeDocument/2006/relationships/tags" Target="../tags/tag501.xml"/><Relationship Id="rId44" Type="http://schemas.openxmlformats.org/officeDocument/2006/relationships/tags" Target="../tags/tag514.xml"/><Relationship Id="rId52" Type="http://schemas.openxmlformats.org/officeDocument/2006/relationships/tags" Target="../tags/tag522.xml"/><Relationship Id="rId60" Type="http://schemas.openxmlformats.org/officeDocument/2006/relationships/tags" Target="../tags/tag530.xml"/><Relationship Id="rId65" Type="http://schemas.openxmlformats.org/officeDocument/2006/relationships/tags" Target="../tags/tag535.xml"/><Relationship Id="rId73" Type="http://schemas.openxmlformats.org/officeDocument/2006/relationships/tags" Target="../tags/tag543.xml"/><Relationship Id="rId78" Type="http://schemas.openxmlformats.org/officeDocument/2006/relationships/tags" Target="../tags/tag548.xml"/><Relationship Id="rId81" Type="http://schemas.openxmlformats.org/officeDocument/2006/relationships/tags" Target="../tags/tag551.xml"/><Relationship Id="rId86" Type="http://schemas.openxmlformats.org/officeDocument/2006/relationships/tags" Target="../tags/tag556.xml"/><Relationship Id="rId94" Type="http://schemas.openxmlformats.org/officeDocument/2006/relationships/tags" Target="../tags/tag564.xml"/><Relationship Id="rId99" Type="http://schemas.openxmlformats.org/officeDocument/2006/relationships/tags" Target="../tags/tag569.xml"/><Relationship Id="rId101" Type="http://schemas.openxmlformats.org/officeDocument/2006/relationships/tags" Target="../tags/tag571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39" Type="http://schemas.openxmlformats.org/officeDocument/2006/relationships/tags" Target="../tags/tag509.xml"/><Relationship Id="rId109" Type="http://schemas.openxmlformats.org/officeDocument/2006/relationships/tags" Target="../tags/tag579.xml"/><Relationship Id="rId34" Type="http://schemas.openxmlformats.org/officeDocument/2006/relationships/tags" Target="../tags/tag504.xml"/><Relationship Id="rId50" Type="http://schemas.openxmlformats.org/officeDocument/2006/relationships/tags" Target="../tags/tag520.xml"/><Relationship Id="rId55" Type="http://schemas.openxmlformats.org/officeDocument/2006/relationships/tags" Target="../tags/tag525.xml"/><Relationship Id="rId76" Type="http://schemas.openxmlformats.org/officeDocument/2006/relationships/tags" Target="../tags/tag546.xml"/><Relationship Id="rId97" Type="http://schemas.openxmlformats.org/officeDocument/2006/relationships/tags" Target="../tags/tag567.xml"/><Relationship Id="rId104" Type="http://schemas.openxmlformats.org/officeDocument/2006/relationships/tags" Target="../tags/tag574.xml"/><Relationship Id="rId7" Type="http://schemas.openxmlformats.org/officeDocument/2006/relationships/tags" Target="../tags/tag477.xml"/><Relationship Id="rId71" Type="http://schemas.openxmlformats.org/officeDocument/2006/relationships/tags" Target="../tags/tag541.xml"/><Relationship Id="rId92" Type="http://schemas.openxmlformats.org/officeDocument/2006/relationships/tags" Target="../tags/tag562.xml"/><Relationship Id="rId2" Type="http://schemas.openxmlformats.org/officeDocument/2006/relationships/tags" Target="../tags/tag472.xml"/><Relationship Id="rId29" Type="http://schemas.openxmlformats.org/officeDocument/2006/relationships/tags" Target="../tags/tag499.xml"/><Relationship Id="rId24" Type="http://schemas.openxmlformats.org/officeDocument/2006/relationships/tags" Target="../tags/tag494.xml"/><Relationship Id="rId40" Type="http://schemas.openxmlformats.org/officeDocument/2006/relationships/tags" Target="../tags/tag510.xml"/><Relationship Id="rId45" Type="http://schemas.openxmlformats.org/officeDocument/2006/relationships/tags" Target="../tags/tag515.xml"/><Relationship Id="rId66" Type="http://schemas.openxmlformats.org/officeDocument/2006/relationships/tags" Target="../tags/tag536.xml"/><Relationship Id="rId87" Type="http://schemas.openxmlformats.org/officeDocument/2006/relationships/tags" Target="../tags/tag557.xml"/><Relationship Id="rId110" Type="http://schemas.openxmlformats.org/officeDocument/2006/relationships/tags" Target="../tags/tag580.xml"/><Relationship Id="rId115" Type="http://schemas.openxmlformats.org/officeDocument/2006/relationships/tags" Target="../tags/tag585.xml"/><Relationship Id="rId61" Type="http://schemas.openxmlformats.org/officeDocument/2006/relationships/tags" Target="../tags/tag531.xml"/><Relationship Id="rId82" Type="http://schemas.openxmlformats.org/officeDocument/2006/relationships/tags" Target="../tags/tag552.xml"/><Relationship Id="rId19" Type="http://schemas.openxmlformats.org/officeDocument/2006/relationships/tags" Target="../tags/tag489.xml"/><Relationship Id="rId14" Type="http://schemas.openxmlformats.org/officeDocument/2006/relationships/tags" Target="../tags/tag484.xml"/><Relationship Id="rId30" Type="http://schemas.openxmlformats.org/officeDocument/2006/relationships/tags" Target="../tags/tag500.xml"/><Relationship Id="rId35" Type="http://schemas.openxmlformats.org/officeDocument/2006/relationships/tags" Target="../tags/tag505.xml"/><Relationship Id="rId56" Type="http://schemas.openxmlformats.org/officeDocument/2006/relationships/tags" Target="../tags/tag526.xml"/><Relationship Id="rId77" Type="http://schemas.openxmlformats.org/officeDocument/2006/relationships/tags" Target="../tags/tag547.xml"/><Relationship Id="rId100" Type="http://schemas.openxmlformats.org/officeDocument/2006/relationships/tags" Target="../tags/tag570.xml"/><Relationship Id="rId105" Type="http://schemas.openxmlformats.org/officeDocument/2006/relationships/tags" Target="../tags/tag575.xml"/><Relationship Id="rId8" Type="http://schemas.openxmlformats.org/officeDocument/2006/relationships/tags" Target="../tags/tag478.xml"/><Relationship Id="rId51" Type="http://schemas.openxmlformats.org/officeDocument/2006/relationships/tags" Target="../tags/tag521.xml"/><Relationship Id="rId72" Type="http://schemas.openxmlformats.org/officeDocument/2006/relationships/tags" Target="../tags/tag542.xml"/><Relationship Id="rId93" Type="http://schemas.openxmlformats.org/officeDocument/2006/relationships/tags" Target="../tags/tag563.xml"/><Relationship Id="rId98" Type="http://schemas.openxmlformats.org/officeDocument/2006/relationships/tags" Target="../tags/tag568.xml"/><Relationship Id="rId3" Type="http://schemas.openxmlformats.org/officeDocument/2006/relationships/tags" Target="../tags/tag473.xml"/><Relationship Id="rId25" Type="http://schemas.openxmlformats.org/officeDocument/2006/relationships/tags" Target="../tags/tag495.xml"/><Relationship Id="rId46" Type="http://schemas.openxmlformats.org/officeDocument/2006/relationships/tags" Target="../tags/tag516.xml"/><Relationship Id="rId67" Type="http://schemas.openxmlformats.org/officeDocument/2006/relationships/tags" Target="../tags/tag537.xml"/><Relationship Id="rId116" Type="http://schemas.openxmlformats.org/officeDocument/2006/relationships/tags" Target="../tags/tag586.xml"/><Relationship Id="rId20" Type="http://schemas.openxmlformats.org/officeDocument/2006/relationships/tags" Target="../tags/tag490.xml"/><Relationship Id="rId41" Type="http://schemas.openxmlformats.org/officeDocument/2006/relationships/tags" Target="../tags/tag511.xml"/><Relationship Id="rId62" Type="http://schemas.openxmlformats.org/officeDocument/2006/relationships/tags" Target="../tags/tag532.xml"/><Relationship Id="rId83" Type="http://schemas.openxmlformats.org/officeDocument/2006/relationships/tags" Target="../tags/tag553.xml"/><Relationship Id="rId88" Type="http://schemas.openxmlformats.org/officeDocument/2006/relationships/tags" Target="../tags/tag558.xml"/><Relationship Id="rId111" Type="http://schemas.openxmlformats.org/officeDocument/2006/relationships/tags" Target="../tags/tag581.xml"/><Relationship Id="rId15" Type="http://schemas.openxmlformats.org/officeDocument/2006/relationships/tags" Target="../tags/tag485.xml"/><Relationship Id="rId36" Type="http://schemas.openxmlformats.org/officeDocument/2006/relationships/tags" Target="../tags/tag506.xml"/><Relationship Id="rId57" Type="http://schemas.openxmlformats.org/officeDocument/2006/relationships/tags" Target="../tags/tag527.xml"/><Relationship Id="rId106" Type="http://schemas.openxmlformats.org/officeDocument/2006/relationships/tags" Target="../tags/tag57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613.xml"/><Relationship Id="rId21" Type="http://schemas.openxmlformats.org/officeDocument/2006/relationships/tags" Target="../tags/tag608.xml"/><Relationship Id="rId42" Type="http://schemas.openxmlformats.org/officeDocument/2006/relationships/tags" Target="../tags/tag629.xml"/><Relationship Id="rId47" Type="http://schemas.openxmlformats.org/officeDocument/2006/relationships/tags" Target="../tags/tag634.xml"/><Relationship Id="rId63" Type="http://schemas.openxmlformats.org/officeDocument/2006/relationships/tags" Target="../tags/tag650.xml"/><Relationship Id="rId68" Type="http://schemas.openxmlformats.org/officeDocument/2006/relationships/tags" Target="../tags/tag655.xml"/><Relationship Id="rId84" Type="http://schemas.openxmlformats.org/officeDocument/2006/relationships/tags" Target="../tags/tag671.xml"/><Relationship Id="rId16" Type="http://schemas.openxmlformats.org/officeDocument/2006/relationships/tags" Target="../tags/tag603.xml"/><Relationship Id="rId11" Type="http://schemas.openxmlformats.org/officeDocument/2006/relationships/tags" Target="../tags/tag598.xml"/><Relationship Id="rId32" Type="http://schemas.openxmlformats.org/officeDocument/2006/relationships/tags" Target="../tags/tag619.xml"/><Relationship Id="rId37" Type="http://schemas.openxmlformats.org/officeDocument/2006/relationships/tags" Target="../tags/tag624.xml"/><Relationship Id="rId53" Type="http://schemas.openxmlformats.org/officeDocument/2006/relationships/tags" Target="../tags/tag640.xml"/><Relationship Id="rId58" Type="http://schemas.openxmlformats.org/officeDocument/2006/relationships/tags" Target="../tags/tag645.xml"/><Relationship Id="rId74" Type="http://schemas.openxmlformats.org/officeDocument/2006/relationships/tags" Target="../tags/tag661.xml"/><Relationship Id="rId79" Type="http://schemas.openxmlformats.org/officeDocument/2006/relationships/tags" Target="../tags/tag666.xml"/><Relationship Id="rId5" Type="http://schemas.openxmlformats.org/officeDocument/2006/relationships/tags" Target="../tags/tag592.xml"/><Relationship Id="rId19" Type="http://schemas.openxmlformats.org/officeDocument/2006/relationships/tags" Target="../tags/tag60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tags" Target="../tags/tag617.xml"/><Relationship Id="rId35" Type="http://schemas.openxmlformats.org/officeDocument/2006/relationships/tags" Target="../tags/tag622.xml"/><Relationship Id="rId43" Type="http://schemas.openxmlformats.org/officeDocument/2006/relationships/tags" Target="../tags/tag630.xml"/><Relationship Id="rId48" Type="http://schemas.openxmlformats.org/officeDocument/2006/relationships/tags" Target="../tags/tag635.xml"/><Relationship Id="rId56" Type="http://schemas.openxmlformats.org/officeDocument/2006/relationships/tags" Target="../tags/tag643.xml"/><Relationship Id="rId64" Type="http://schemas.openxmlformats.org/officeDocument/2006/relationships/tags" Target="../tags/tag651.xml"/><Relationship Id="rId69" Type="http://schemas.openxmlformats.org/officeDocument/2006/relationships/tags" Target="../tags/tag656.xml"/><Relationship Id="rId77" Type="http://schemas.openxmlformats.org/officeDocument/2006/relationships/tags" Target="../tags/tag664.xml"/><Relationship Id="rId8" Type="http://schemas.openxmlformats.org/officeDocument/2006/relationships/tags" Target="../tags/tag595.xml"/><Relationship Id="rId51" Type="http://schemas.openxmlformats.org/officeDocument/2006/relationships/tags" Target="../tags/tag638.xml"/><Relationship Id="rId72" Type="http://schemas.openxmlformats.org/officeDocument/2006/relationships/tags" Target="../tags/tag659.xml"/><Relationship Id="rId80" Type="http://schemas.openxmlformats.org/officeDocument/2006/relationships/tags" Target="../tags/tag667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590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33" Type="http://schemas.openxmlformats.org/officeDocument/2006/relationships/tags" Target="../tags/tag620.xml"/><Relationship Id="rId38" Type="http://schemas.openxmlformats.org/officeDocument/2006/relationships/tags" Target="../tags/tag625.xml"/><Relationship Id="rId46" Type="http://schemas.openxmlformats.org/officeDocument/2006/relationships/tags" Target="../tags/tag633.xml"/><Relationship Id="rId59" Type="http://schemas.openxmlformats.org/officeDocument/2006/relationships/tags" Target="../tags/tag646.xml"/><Relationship Id="rId67" Type="http://schemas.openxmlformats.org/officeDocument/2006/relationships/tags" Target="../tags/tag654.xml"/><Relationship Id="rId20" Type="http://schemas.openxmlformats.org/officeDocument/2006/relationships/tags" Target="../tags/tag607.xml"/><Relationship Id="rId41" Type="http://schemas.openxmlformats.org/officeDocument/2006/relationships/tags" Target="../tags/tag628.xml"/><Relationship Id="rId54" Type="http://schemas.openxmlformats.org/officeDocument/2006/relationships/tags" Target="../tags/tag641.xml"/><Relationship Id="rId62" Type="http://schemas.openxmlformats.org/officeDocument/2006/relationships/tags" Target="../tags/tag649.xml"/><Relationship Id="rId70" Type="http://schemas.openxmlformats.org/officeDocument/2006/relationships/tags" Target="../tags/tag657.xml"/><Relationship Id="rId75" Type="http://schemas.openxmlformats.org/officeDocument/2006/relationships/tags" Target="../tags/tag662.xml"/><Relationship Id="rId83" Type="http://schemas.openxmlformats.org/officeDocument/2006/relationships/tags" Target="../tags/tag670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36" Type="http://schemas.openxmlformats.org/officeDocument/2006/relationships/tags" Target="../tags/tag623.xml"/><Relationship Id="rId49" Type="http://schemas.openxmlformats.org/officeDocument/2006/relationships/tags" Target="../tags/tag636.xml"/><Relationship Id="rId57" Type="http://schemas.openxmlformats.org/officeDocument/2006/relationships/tags" Target="../tags/tag644.xml"/><Relationship Id="rId10" Type="http://schemas.openxmlformats.org/officeDocument/2006/relationships/tags" Target="../tags/tag597.xml"/><Relationship Id="rId31" Type="http://schemas.openxmlformats.org/officeDocument/2006/relationships/tags" Target="../tags/tag618.xml"/><Relationship Id="rId44" Type="http://schemas.openxmlformats.org/officeDocument/2006/relationships/tags" Target="../tags/tag631.xml"/><Relationship Id="rId52" Type="http://schemas.openxmlformats.org/officeDocument/2006/relationships/tags" Target="../tags/tag639.xml"/><Relationship Id="rId60" Type="http://schemas.openxmlformats.org/officeDocument/2006/relationships/tags" Target="../tags/tag647.xml"/><Relationship Id="rId65" Type="http://schemas.openxmlformats.org/officeDocument/2006/relationships/tags" Target="../tags/tag652.xml"/><Relationship Id="rId73" Type="http://schemas.openxmlformats.org/officeDocument/2006/relationships/tags" Target="../tags/tag660.xml"/><Relationship Id="rId78" Type="http://schemas.openxmlformats.org/officeDocument/2006/relationships/tags" Target="../tags/tag665.xml"/><Relationship Id="rId81" Type="http://schemas.openxmlformats.org/officeDocument/2006/relationships/tags" Target="../tags/tag668.xml"/><Relationship Id="rId86" Type="http://schemas.openxmlformats.org/officeDocument/2006/relationships/package" Target="../embeddings/Microsoft_Excel_Worksheet1.xlsx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39" Type="http://schemas.openxmlformats.org/officeDocument/2006/relationships/tags" Target="../tags/tag626.xml"/><Relationship Id="rId34" Type="http://schemas.openxmlformats.org/officeDocument/2006/relationships/tags" Target="../tags/tag621.xml"/><Relationship Id="rId50" Type="http://schemas.openxmlformats.org/officeDocument/2006/relationships/tags" Target="../tags/tag637.xml"/><Relationship Id="rId55" Type="http://schemas.openxmlformats.org/officeDocument/2006/relationships/tags" Target="../tags/tag642.xml"/><Relationship Id="rId76" Type="http://schemas.openxmlformats.org/officeDocument/2006/relationships/tags" Target="../tags/tag663.xml"/><Relationship Id="rId7" Type="http://schemas.openxmlformats.org/officeDocument/2006/relationships/tags" Target="../tags/tag594.xml"/><Relationship Id="rId71" Type="http://schemas.openxmlformats.org/officeDocument/2006/relationships/tags" Target="../tags/tag658.xml"/><Relationship Id="rId2" Type="http://schemas.openxmlformats.org/officeDocument/2006/relationships/tags" Target="../tags/tag589.xml"/><Relationship Id="rId29" Type="http://schemas.openxmlformats.org/officeDocument/2006/relationships/tags" Target="../tags/tag616.xml"/><Relationship Id="rId24" Type="http://schemas.openxmlformats.org/officeDocument/2006/relationships/tags" Target="../tags/tag611.xml"/><Relationship Id="rId40" Type="http://schemas.openxmlformats.org/officeDocument/2006/relationships/tags" Target="../tags/tag627.xml"/><Relationship Id="rId45" Type="http://schemas.openxmlformats.org/officeDocument/2006/relationships/tags" Target="../tags/tag632.xml"/><Relationship Id="rId66" Type="http://schemas.openxmlformats.org/officeDocument/2006/relationships/tags" Target="../tags/tag653.xml"/><Relationship Id="rId87" Type="http://schemas.openxmlformats.org/officeDocument/2006/relationships/image" Target="../media/image2.emf"/><Relationship Id="rId61" Type="http://schemas.openxmlformats.org/officeDocument/2006/relationships/tags" Target="../tags/tag648.xml"/><Relationship Id="rId82" Type="http://schemas.openxmlformats.org/officeDocument/2006/relationships/tags" Target="../tags/tag6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Coefficient of Determination and Adjusted R</a:t>
            </a:r>
            <a:r>
              <a:rPr lang="en-US" b="1" i="1" baseline="30000" dirty="0">
                <a:solidFill>
                  <a:srgbClr val="1F497D"/>
                </a:solidFill>
              </a:rPr>
              <a:t>2 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Overall fit of multiple regression models.</a:t>
                </a:r>
              </a:p>
              <a:p>
                <a:endParaRPr lang="en-US" dirty="0"/>
              </a:p>
              <a:p>
                <a:r>
                  <a:rPr lang="en-US" dirty="0"/>
                  <a:t>Example: do the independent variables explain much of the variation in home prices?</a:t>
                </a:r>
              </a:p>
              <a:p>
                <a:endParaRPr lang="en-US" dirty="0"/>
              </a:p>
              <a:p>
                <a:r>
                  <a:rPr lang="en-US" dirty="0"/>
                  <a:t>Coefficient of determination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and adjusted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2"/>
                <a:stretch>
                  <a:fillRect l="-1481" t="-12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2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5" name="SMARTInkShape-Group362">
            <a:extLst>
              <a:ext uri="{FF2B5EF4-FFF2-40B4-BE49-F238E27FC236}">
                <a16:creationId xmlns:a16="http://schemas.microsoft.com/office/drawing/2014/main" id="{6E7E3D42-0864-3BC6-DB0C-0CA40ED25356}"/>
              </a:ext>
            </a:extLst>
          </p:cNvPr>
          <p:cNvGrpSpPr/>
          <p:nvPr/>
        </p:nvGrpSpPr>
        <p:grpSpPr>
          <a:xfrm>
            <a:off x="6916475" y="5105400"/>
            <a:ext cx="1332176" cy="895301"/>
            <a:chOff x="6916475" y="5105400"/>
            <a:chExt cx="1332176" cy="895301"/>
          </a:xfrm>
        </p:grpSpPr>
        <p:sp>
          <p:nvSpPr>
            <p:cNvPr id="597" name="SMARTInkShape-1930">
              <a:extLst>
                <a:ext uri="{FF2B5EF4-FFF2-40B4-BE49-F238E27FC236}">
                  <a16:creationId xmlns:a16="http://schemas.microsoft.com/office/drawing/2014/main" id="{C85C3BA8-E50F-6C37-4BB3-619411F8F97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8124825" y="5591175"/>
              <a:ext cx="123826" cy="95135"/>
            </a:xfrm>
            <a:custGeom>
              <a:avLst/>
              <a:gdLst/>
              <a:ahLst/>
              <a:cxnLst/>
              <a:rect l="0" t="0" r="0" b="0"/>
              <a:pathLst>
                <a:path w="123826" h="95135">
                  <a:moveTo>
                    <a:pt x="19050" y="9525"/>
                  </a:moveTo>
                  <a:lnTo>
                    <a:pt x="19050" y="9525"/>
                  </a:lnTo>
                  <a:lnTo>
                    <a:pt x="24106" y="9525"/>
                  </a:lnTo>
                  <a:lnTo>
                    <a:pt x="25597" y="8467"/>
                  </a:lnTo>
                  <a:lnTo>
                    <a:pt x="26590" y="6703"/>
                  </a:lnTo>
                  <a:lnTo>
                    <a:pt x="28184" y="1324"/>
                  </a:lnTo>
                  <a:lnTo>
                    <a:pt x="31223" y="588"/>
                  </a:lnTo>
                  <a:lnTo>
                    <a:pt x="66556" y="0"/>
                  </a:lnTo>
                  <a:lnTo>
                    <a:pt x="66640" y="5056"/>
                  </a:lnTo>
                  <a:lnTo>
                    <a:pt x="67709" y="6545"/>
                  </a:lnTo>
                  <a:lnTo>
                    <a:pt x="71720" y="8201"/>
                  </a:lnTo>
                  <a:lnTo>
                    <a:pt x="72156" y="9701"/>
                  </a:lnTo>
                  <a:lnTo>
                    <a:pt x="67296" y="19148"/>
                  </a:lnTo>
                  <a:lnTo>
                    <a:pt x="66700" y="33202"/>
                  </a:lnTo>
                  <a:lnTo>
                    <a:pt x="63864" y="38745"/>
                  </a:lnTo>
                  <a:lnTo>
                    <a:pt x="58476" y="45871"/>
                  </a:lnTo>
                  <a:lnTo>
                    <a:pt x="54917" y="46845"/>
                  </a:lnTo>
                  <a:lnTo>
                    <a:pt x="52486" y="47105"/>
                  </a:lnTo>
                  <a:lnTo>
                    <a:pt x="50866" y="48337"/>
                  </a:lnTo>
                  <a:lnTo>
                    <a:pt x="49066" y="52527"/>
                  </a:lnTo>
                  <a:lnTo>
                    <a:pt x="47527" y="54069"/>
                  </a:lnTo>
                  <a:lnTo>
                    <a:pt x="42996" y="55781"/>
                  </a:lnTo>
                  <a:lnTo>
                    <a:pt x="41363" y="57295"/>
                  </a:lnTo>
                  <a:lnTo>
                    <a:pt x="39550" y="61800"/>
                  </a:lnTo>
                  <a:lnTo>
                    <a:pt x="38008" y="63427"/>
                  </a:lnTo>
                  <a:lnTo>
                    <a:pt x="28484" y="67448"/>
                  </a:lnTo>
                  <a:lnTo>
                    <a:pt x="19480" y="75797"/>
                  </a:lnTo>
                  <a:lnTo>
                    <a:pt x="14121" y="76080"/>
                  </a:lnTo>
                  <a:lnTo>
                    <a:pt x="12589" y="77178"/>
                  </a:lnTo>
                  <a:lnTo>
                    <a:pt x="11568" y="78969"/>
                  </a:lnTo>
                  <a:lnTo>
                    <a:pt x="9928" y="84391"/>
                  </a:lnTo>
                  <a:lnTo>
                    <a:pt x="6881" y="85132"/>
                  </a:lnTo>
                  <a:lnTo>
                    <a:pt x="0" y="85725"/>
                  </a:lnTo>
                  <a:lnTo>
                    <a:pt x="0" y="90781"/>
                  </a:lnTo>
                  <a:lnTo>
                    <a:pt x="1058" y="92270"/>
                  </a:lnTo>
                  <a:lnTo>
                    <a:pt x="2822" y="93264"/>
                  </a:lnTo>
                  <a:lnTo>
                    <a:pt x="17334" y="95134"/>
                  </a:lnTo>
                  <a:lnTo>
                    <a:pt x="40358" y="87038"/>
                  </a:lnTo>
                  <a:lnTo>
                    <a:pt x="85722" y="85730"/>
                  </a:lnTo>
                  <a:lnTo>
                    <a:pt x="122499" y="85725"/>
                  </a:lnTo>
                  <a:lnTo>
                    <a:pt x="118076" y="85725"/>
                  </a:lnTo>
                  <a:lnTo>
                    <a:pt x="1238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931">
              <a:extLst>
                <a:ext uri="{FF2B5EF4-FFF2-40B4-BE49-F238E27FC236}">
                  <a16:creationId xmlns:a16="http://schemas.microsoft.com/office/drawing/2014/main" id="{769FDA90-21FD-B529-C63B-0D4141AA97D3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048625" y="5715000"/>
              <a:ext cx="57146" cy="266701"/>
            </a:xfrm>
            <a:custGeom>
              <a:avLst/>
              <a:gdLst/>
              <a:ahLst/>
              <a:cxnLst/>
              <a:rect l="0" t="0" r="0" b="0"/>
              <a:pathLst>
                <a:path w="57146" h="26670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33204" y="14189"/>
                  </a:lnTo>
                  <a:lnTo>
                    <a:pt x="35924" y="19712"/>
                  </a:lnTo>
                  <a:lnTo>
                    <a:pt x="36650" y="22666"/>
                  </a:lnTo>
                  <a:lnTo>
                    <a:pt x="44360" y="36071"/>
                  </a:lnTo>
                  <a:lnTo>
                    <a:pt x="55699" y="82719"/>
                  </a:lnTo>
                  <a:lnTo>
                    <a:pt x="57066" y="124914"/>
                  </a:lnTo>
                  <a:lnTo>
                    <a:pt x="57145" y="171328"/>
                  </a:lnTo>
                  <a:lnTo>
                    <a:pt x="56090" y="183038"/>
                  </a:lnTo>
                  <a:lnTo>
                    <a:pt x="49610" y="202000"/>
                  </a:lnTo>
                  <a:lnTo>
                    <a:pt x="46827" y="224431"/>
                  </a:lnTo>
                  <a:lnTo>
                    <a:pt x="37316" y="237929"/>
                  </a:lnTo>
                  <a:lnTo>
                    <a:pt x="32459" y="244388"/>
                  </a:lnTo>
                  <a:lnTo>
                    <a:pt x="26519" y="257158"/>
                  </a:lnTo>
                  <a:lnTo>
                    <a:pt x="24030" y="260339"/>
                  </a:lnTo>
                  <a:lnTo>
                    <a:pt x="18442" y="263873"/>
                  </a:lnTo>
                  <a:lnTo>
                    <a:pt x="9640" y="26632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932">
              <a:extLst>
                <a:ext uri="{FF2B5EF4-FFF2-40B4-BE49-F238E27FC236}">
                  <a16:creationId xmlns:a16="http://schemas.microsoft.com/office/drawing/2014/main" id="{A808200B-47F8-41A4-DDDC-D703C750320E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886704" y="5734050"/>
              <a:ext cx="152397" cy="19051"/>
            </a:xfrm>
            <a:custGeom>
              <a:avLst/>
              <a:gdLst/>
              <a:ahLst/>
              <a:cxnLst/>
              <a:rect l="0" t="0" r="0" b="0"/>
              <a:pathLst>
                <a:path w="152397" h="19051">
                  <a:moveTo>
                    <a:pt x="9521" y="19050"/>
                  </a:moveTo>
                  <a:lnTo>
                    <a:pt x="9521" y="19050"/>
                  </a:lnTo>
                  <a:lnTo>
                    <a:pt x="4465" y="13994"/>
                  </a:lnTo>
                  <a:lnTo>
                    <a:pt x="2974" y="13562"/>
                  </a:lnTo>
                  <a:lnTo>
                    <a:pt x="1981" y="14334"/>
                  </a:lnTo>
                  <a:lnTo>
                    <a:pt x="1320" y="15906"/>
                  </a:lnTo>
                  <a:lnTo>
                    <a:pt x="878" y="15895"/>
                  </a:lnTo>
                  <a:lnTo>
                    <a:pt x="0" y="9553"/>
                  </a:lnTo>
                  <a:lnTo>
                    <a:pt x="46455" y="9525"/>
                  </a:lnTo>
                  <a:lnTo>
                    <a:pt x="59035" y="9525"/>
                  </a:lnTo>
                  <a:lnTo>
                    <a:pt x="61579" y="8467"/>
                  </a:lnTo>
                  <a:lnTo>
                    <a:pt x="63277" y="6703"/>
                  </a:lnTo>
                  <a:lnTo>
                    <a:pt x="64408" y="4469"/>
                  </a:lnTo>
                  <a:lnTo>
                    <a:pt x="66221" y="2980"/>
                  </a:lnTo>
                  <a:lnTo>
                    <a:pt x="71058" y="1324"/>
                  </a:lnTo>
                  <a:lnTo>
                    <a:pt x="117473" y="3"/>
                  </a:lnTo>
                  <a:lnTo>
                    <a:pt x="1523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933">
              <a:extLst>
                <a:ext uri="{FF2B5EF4-FFF2-40B4-BE49-F238E27FC236}">
                  <a16:creationId xmlns:a16="http://schemas.microsoft.com/office/drawing/2014/main" id="{C5C07D4B-2432-D308-9595-DA1DF4039352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896225" y="5819775"/>
              <a:ext cx="114298" cy="180926"/>
            </a:xfrm>
            <a:custGeom>
              <a:avLst/>
              <a:gdLst/>
              <a:ahLst/>
              <a:cxnLst/>
              <a:rect l="0" t="0" r="0" b="0"/>
              <a:pathLst>
                <a:path w="114298" h="180926">
                  <a:moveTo>
                    <a:pt x="19050" y="0"/>
                  </a:moveTo>
                  <a:lnTo>
                    <a:pt x="19050" y="0"/>
                  </a:lnTo>
                  <a:lnTo>
                    <a:pt x="10849" y="0"/>
                  </a:lnTo>
                  <a:lnTo>
                    <a:pt x="10407" y="1058"/>
                  </a:lnTo>
                  <a:lnTo>
                    <a:pt x="8489" y="16868"/>
                  </a:lnTo>
                  <a:lnTo>
                    <a:pt x="4479" y="22666"/>
                  </a:lnTo>
                  <a:lnTo>
                    <a:pt x="4044" y="25693"/>
                  </a:lnTo>
                  <a:lnTo>
                    <a:pt x="6384" y="31881"/>
                  </a:lnTo>
                  <a:lnTo>
                    <a:pt x="6372" y="35012"/>
                  </a:lnTo>
                  <a:lnTo>
                    <a:pt x="3538" y="41314"/>
                  </a:lnTo>
                  <a:lnTo>
                    <a:pt x="3417" y="44476"/>
                  </a:lnTo>
                  <a:lnTo>
                    <a:pt x="9907" y="63502"/>
                  </a:lnTo>
                  <a:lnTo>
                    <a:pt x="14281" y="69851"/>
                  </a:lnTo>
                  <a:lnTo>
                    <a:pt x="19753" y="73378"/>
                  </a:lnTo>
                  <a:lnTo>
                    <a:pt x="22693" y="74319"/>
                  </a:lnTo>
                  <a:lnTo>
                    <a:pt x="24654" y="76004"/>
                  </a:lnTo>
                  <a:lnTo>
                    <a:pt x="26832" y="80699"/>
                  </a:lnTo>
                  <a:lnTo>
                    <a:pt x="28472" y="82375"/>
                  </a:lnTo>
                  <a:lnTo>
                    <a:pt x="33115" y="84236"/>
                  </a:lnTo>
                  <a:lnTo>
                    <a:pt x="50920" y="85594"/>
                  </a:lnTo>
                  <a:lnTo>
                    <a:pt x="52997" y="84579"/>
                  </a:lnTo>
                  <a:lnTo>
                    <a:pt x="54381" y="82845"/>
                  </a:lnTo>
                  <a:lnTo>
                    <a:pt x="56977" y="78094"/>
                  </a:lnTo>
                  <a:lnTo>
                    <a:pt x="61660" y="72456"/>
                  </a:lnTo>
                  <a:lnTo>
                    <a:pt x="67268" y="69244"/>
                  </a:lnTo>
                  <a:lnTo>
                    <a:pt x="70246" y="68388"/>
                  </a:lnTo>
                  <a:lnTo>
                    <a:pt x="72230" y="66759"/>
                  </a:lnTo>
                  <a:lnTo>
                    <a:pt x="92606" y="38046"/>
                  </a:lnTo>
                  <a:lnTo>
                    <a:pt x="95961" y="22218"/>
                  </a:lnTo>
                  <a:lnTo>
                    <a:pt x="103405" y="11406"/>
                  </a:lnTo>
                  <a:lnTo>
                    <a:pt x="104655" y="1489"/>
                  </a:lnTo>
                  <a:lnTo>
                    <a:pt x="105753" y="992"/>
                  </a:lnTo>
                  <a:lnTo>
                    <a:pt x="110239" y="294"/>
                  </a:lnTo>
                  <a:lnTo>
                    <a:pt x="107909" y="131"/>
                  </a:lnTo>
                  <a:lnTo>
                    <a:pt x="107923" y="87"/>
                  </a:lnTo>
                  <a:lnTo>
                    <a:pt x="113989" y="3"/>
                  </a:lnTo>
                  <a:lnTo>
                    <a:pt x="114297" y="36856"/>
                  </a:lnTo>
                  <a:lnTo>
                    <a:pt x="111476" y="45661"/>
                  </a:lnTo>
                  <a:lnTo>
                    <a:pt x="107753" y="54161"/>
                  </a:lnTo>
                  <a:lnTo>
                    <a:pt x="104853" y="101491"/>
                  </a:lnTo>
                  <a:lnTo>
                    <a:pt x="104777" y="145954"/>
                  </a:lnTo>
                  <a:lnTo>
                    <a:pt x="104776" y="154121"/>
                  </a:lnTo>
                  <a:lnTo>
                    <a:pt x="101953" y="161279"/>
                  </a:lnTo>
                  <a:lnTo>
                    <a:pt x="98228" y="167988"/>
                  </a:lnTo>
                  <a:lnTo>
                    <a:pt x="96574" y="174497"/>
                  </a:lnTo>
                  <a:lnTo>
                    <a:pt x="95074" y="176657"/>
                  </a:lnTo>
                  <a:lnTo>
                    <a:pt x="93015" y="178096"/>
                  </a:lnTo>
                  <a:lnTo>
                    <a:pt x="87165" y="180406"/>
                  </a:lnTo>
                  <a:lnTo>
                    <a:pt x="72594" y="180925"/>
                  </a:lnTo>
                  <a:lnTo>
                    <a:pt x="66484" y="178131"/>
                  </a:lnTo>
                  <a:lnTo>
                    <a:pt x="60241" y="174419"/>
                  </a:lnTo>
                  <a:lnTo>
                    <a:pt x="50774" y="171272"/>
                  </a:lnTo>
                  <a:lnTo>
                    <a:pt x="41268" y="165165"/>
                  </a:lnTo>
                  <a:lnTo>
                    <a:pt x="31748" y="161827"/>
                  </a:lnTo>
                  <a:lnTo>
                    <a:pt x="22225" y="155663"/>
                  </a:lnTo>
                  <a:lnTo>
                    <a:pt x="15875" y="153851"/>
                  </a:lnTo>
                  <a:lnTo>
                    <a:pt x="13758" y="152309"/>
                  </a:lnTo>
                  <a:lnTo>
                    <a:pt x="12347" y="150222"/>
                  </a:lnTo>
                  <a:lnTo>
                    <a:pt x="9721" y="14508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934">
              <a:extLst>
                <a:ext uri="{FF2B5EF4-FFF2-40B4-BE49-F238E27FC236}">
                  <a16:creationId xmlns:a16="http://schemas.microsoft.com/office/drawing/2014/main" id="{A60E9ADD-7DCA-149C-F238-D715D6A7DE62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724775" y="58674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34" y="8201"/>
                  </a:lnTo>
                  <a:lnTo>
                    <a:pt x="18963" y="7584"/>
                  </a:lnTo>
                  <a:lnTo>
                    <a:pt x="26315" y="2717"/>
                  </a:lnTo>
                  <a:lnTo>
                    <a:pt x="38281" y="536"/>
                  </a:lnTo>
                  <a:lnTo>
                    <a:pt x="50836" y="107"/>
                  </a:lnTo>
                  <a:lnTo>
                    <a:pt x="57166" y="2870"/>
                  </a:lnTo>
                  <a:lnTo>
                    <a:pt x="63507" y="6567"/>
                  </a:lnTo>
                  <a:lnTo>
                    <a:pt x="74085" y="8649"/>
                  </a:lnTo>
                  <a:lnTo>
                    <a:pt x="121602" y="9525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935">
              <a:extLst>
                <a:ext uri="{FF2B5EF4-FFF2-40B4-BE49-F238E27FC236}">
                  <a16:creationId xmlns:a16="http://schemas.microsoft.com/office/drawing/2014/main" id="{1D015094-1698-DE8F-CA36-648D6393BD7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467634" y="5353050"/>
              <a:ext cx="9492" cy="19051"/>
            </a:xfrm>
            <a:custGeom>
              <a:avLst/>
              <a:gdLst/>
              <a:ahLst/>
              <a:cxnLst/>
              <a:rect l="0" t="0" r="0" b="0"/>
              <a:pathLst>
                <a:path w="9492" h="19051">
                  <a:moveTo>
                    <a:pt x="9491" y="19050"/>
                  </a:moveTo>
                  <a:lnTo>
                    <a:pt x="9491" y="19050"/>
                  </a:lnTo>
                  <a:lnTo>
                    <a:pt x="1290" y="10849"/>
                  </a:lnTo>
                  <a:lnTo>
                    <a:pt x="0" y="427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936">
              <a:extLst>
                <a:ext uri="{FF2B5EF4-FFF2-40B4-BE49-F238E27FC236}">
                  <a16:creationId xmlns:a16="http://schemas.microsoft.com/office/drawing/2014/main" id="{604065FC-A34B-257C-4702-74D396C9E759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953251" y="5191125"/>
              <a:ext cx="161925" cy="243614"/>
            </a:xfrm>
            <a:custGeom>
              <a:avLst/>
              <a:gdLst/>
              <a:ahLst/>
              <a:cxnLst/>
              <a:rect l="0" t="0" r="0" b="0"/>
              <a:pathLst>
                <a:path w="161925" h="243614">
                  <a:moveTo>
                    <a:pt x="38099" y="9525"/>
                  </a:moveTo>
                  <a:lnTo>
                    <a:pt x="38099" y="9525"/>
                  </a:lnTo>
                  <a:lnTo>
                    <a:pt x="28967" y="9525"/>
                  </a:lnTo>
                  <a:lnTo>
                    <a:pt x="20408" y="1324"/>
                  </a:lnTo>
                  <a:lnTo>
                    <a:pt x="9650" y="10"/>
                  </a:lnTo>
                  <a:lnTo>
                    <a:pt x="0" y="0"/>
                  </a:lnTo>
                  <a:lnTo>
                    <a:pt x="8199" y="8201"/>
                  </a:lnTo>
                  <a:lnTo>
                    <a:pt x="9131" y="14189"/>
                  </a:lnTo>
                  <a:lnTo>
                    <a:pt x="10320" y="15810"/>
                  </a:lnTo>
                  <a:lnTo>
                    <a:pt x="28807" y="29222"/>
                  </a:lnTo>
                  <a:lnTo>
                    <a:pt x="35027" y="34155"/>
                  </a:lnTo>
                  <a:lnTo>
                    <a:pt x="47644" y="40143"/>
                  </a:lnTo>
                  <a:lnTo>
                    <a:pt x="92074" y="81499"/>
                  </a:lnTo>
                  <a:lnTo>
                    <a:pt x="98424" y="83846"/>
                  </a:lnTo>
                  <a:lnTo>
                    <a:pt x="100541" y="85531"/>
                  </a:lnTo>
                  <a:lnTo>
                    <a:pt x="112810" y="103010"/>
                  </a:lnTo>
                  <a:lnTo>
                    <a:pt x="113858" y="109308"/>
                  </a:lnTo>
                  <a:lnTo>
                    <a:pt x="114296" y="136928"/>
                  </a:lnTo>
                  <a:lnTo>
                    <a:pt x="111475" y="143054"/>
                  </a:lnTo>
                  <a:lnTo>
                    <a:pt x="98490" y="159639"/>
                  </a:lnTo>
                  <a:lnTo>
                    <a:pt x="95151" y="168539"/>
                  </a:lnTo>
                  <a:lnTo>
                    <a:pt x="90619" y="174742"/>
                  </a:lnTo>
                  <a:lnTo>
                    <a:pt x="85077" y="178205"/>
                  </a:lnTo>
                  <a:lnTo>
                    <a:pt x="82118" y="179128"/>
                  </a:lnTo>
                  <a:lnTo>
                    <a:pt x="80144" y="180803"/>
                  </a:lnTo>
                  <a:lnTo>
                    <a:pt x="71662" y="194070"/>
                  </a:lnTo>
                  <a:lnTo>
                    <a:pt x="30937" y="225251"/>
                  </a:lnTo>
                  <a:lnTo>
                    <a:pt x="21983" y="227608"/>
                  </a:lnTo>
                  <a:lnTo>
                    <a:pt x="15766" y="228159"/>
                  </a:lnTo>
                  <a:lnTo>
                    <a:pt x="13686" y="229364"/>
                  </a:lnTo>
                  <a:lnTo>
                    <a:pt x="12298" y="231225"/>
                  </a:lnTo>
                  <a:lnTo>
                    <a:pt x="11373" y="233526"/>
                  </a:lnTo>
                  <a:lnTo>
                    <a:pt x="9698" y="235059"/>
                  </a:lnTo>
                  <a:lnTo>
                    <a:pt x="7" y="238123"/>
                  </a:lnTo>
                  <a:lnTo>
                    <a:pt x="2" y="238125"/>
                  </a:lnTo>
                  <a:lnTo>
                    <a:pt x="5056" y="243181"/>
                  </a:lnTo>
                  <a:lnTo>
                    <a:pt x="6546" y="243613"/>
                  </a:lnTo>
                  <a:lnTo>
                    <a:pt x="7539" y="242841"/>
                  </a:lnTo>
                  <a:lnTo>
                    <a:pt x="8200" y="241269"/>
                  </a:lnTo>
                  <a:lnTo>
                    <a:pt x="9700" y="240221"/>
                  </a:lnTo>
                  <a:lnTo>
                    <a:pt x="16867" y="238746"/>
                  </a:lnTo>
                  <a:lnTo>
                    <a:pt x="59976" y="238128"/>
                  </a:lnTo>
                  <a:lnTo>
                    <a:pt x="107545" y="238125"/>
                  </a:lnTo>
                  <a:lnTo>
                    <a:pt x="154628" y="238125"/>
                  </a:lnTo>
                  <a:lnTo>
                    <a:pt x="16192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937">
              <a:extLst>
                <a:ext uri="{FF2B5EF4-FFF2-40B4-BE49-F238E27FC236}">
                  <a16:creationId xmlns:a16="http://schemas.microsoft.com/office/drawing/2014/main" id="{2F6B4381-52B5-716E-B0B0-A0D9ADF1A85E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000878" y="5181600"/>
              <a:ext cx="190498" cy="9526"/>
            </a:xfrm>
            <a:custGeom>
              <a:avLst/>
              <a:gdLst/>
              <a:ahLst/>
              <a:cxnLst/>
              <a:rect l="0" t="0" r="0" b="0"/>
              <a:pathLst>
                <a:path w="190498" h="9526">
                  <a:moveTo>
                    <a:pt x="9522" y="0"/>
                  </a:moveTo>
                  <a:lnTo>
                    <a:pt x="9522" y="0"/>
                  </a:lnTo>
                  <a:lnTo>
                    <a:pt x="9522" y="8201"/>
                  </a:lnTo>
                  <a:lnTo>
                    <a:pt x="8464" y="8642"/>
                  </a:lnTo>
                  <a:lnTo>
                    <a:pt x="0" y="9525"/>
                  </a:lnTo>
                  <a:lnTo>
                    <a:pt x="44473" y="9525"/>
                  </a:lnTo>
                  <a:lnTo>
                    <a:pt x="91811" y="9525"/>
                  </a:lnTo>
                  <a:lnTo>
                    <a:pt x="139433" y="9525"/>
                  </a:lnTo>
                  <a:lnTo>
                    <a:pt x="186264" y="9525"/>
                  </a:lnTo>
                  <a:lnTo>
                    <a:pt x="19049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938">
              <a:extLst>
                <a:ext uri="{FF2B5EF4-FFF2-40B4-BE49-F238E27FC236}">
                  <a16:creationId xmlns:a16="http://schemas.microsoft.com/office/drawing/2014/main" id="{5CB8BC82-F49B-26B5-B13C-50C4339DB2C7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458076" y="5105400"/>
              <a:ext cx="104775" cy="95251"/>
            </a:xfrm>
            <a:custGeom>
              <a:avLst/>
              <a:gdLst/>
              <a:ahLst/>
              <a:cxnLst/>
              <a:rect l="0" t="0" r="0" b="0"/>
              <a:pathLst>
                <a:path w="104775" h="95251">
                  <a:moveTo>
                    <a:pt x="19049" y="9525"/>
                  </a:moveTo>
                  <a:lnTo>
                    <a:pt x="19049" y="9525"/>
                  </a:lnTo>
                  <a:lnTo>
                    <a:pt x="19049" y="392"/>
                  </a:lnTo>
                  <a:lnTo>
                    <a:pt x="36774" y="0"/>
                  </a:lnTo>
                  <a:lnTo>
                    <a:pt x="37216" y="1058"/>
                  </a:lnTo>
                  <a:lnTo>
                    <a:pt x="38089" y="17609"/>
                  </a:lnTo>
                  <a:lnTo>
                    <a:pt x="31551" y="26370"/>
                  </a:lnTo>
                  <a:lnTo>
                    <a:pt x="29456" y="35212"/>
                  </a:lnTo>
                  <a:lnTo>
                    <a:pt x="28965" y="41403"/>
                  </a:lnTo>
                  <a:lnTo>
                    <a:pt x="25926" y="47682"/>
                  </a:lnTo>
                  <a:lnTo>
                    <a:pt x="3" y="76197"/>
                  </a:lnTo>
                  <a:lnTo>
                    <a:pt x="0" y="76200"/>
                  </a:lnTo>
                  <a:lnTo>
                    <a:pt x="44475" y="76200"/>
                  </a:lnTo>
                  <a:lnTo>
                    <a:pt x="84269" y="76200"/>
                  </a:lnTo>
                  <a:lnTo>
                    <a:pt x="93797" y="84401"/>
                  </a:lnTo>
                  <a:lnTo>
                    <a:pt x="99875" y="85333"/>
                  </a:lnTo>
                  <a:lnTo>
                    <a:pt x="101508" y="86521"/>
                  </a:lnTo>
                  <a:lnTo>
                    <a:pt x="102597" y="88373"/>
                  </a:lnTo>
                  <a:lnTo>
                    <a:pt x="104774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939">
              <a:extLst>
                <a:ext uri="{FF2B5EF4-FFF2-40B4-BE49-F238E27FC236}">
                  <a16:creationId xmlns:a16="http://schemas.microsoft.com/office/drawing/2014/main" id="{9903ED38-20DC-B77C-9999-9E7F8578701B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248571" y="5296019"/>
              <a:ext cx="152355" cy="123707"/>
            </a:xfrm>
            <a:custGeom>
              <a:avLst/>
              <a:gdLst/>
              <a:ahLst/>
              <a:cxnLst/>
              <a:rect l="0" t="0" r="0" b="0"/>
              <a:pathLst>
                <a:path w="152355" h="123707">
                  <a:moveTo>
                    <a:pt x="19004" y="57031"/>
                  </a:moveTo>
                  <a:lnTo>
                    <a:pt x="19004" y="57031"/>
                  </a:lnTo>
                  <a:lnTo>
                    <a:pt x="24060" y="57031"/>
                  </a:lnTo>
                  <a:lnTo>
                    <a:pt x="25551" y="58089"/>
                  </a:lnTo>
                  <a:lnTo>
                    <a:pt x="26544" y="59853"/>
                  </a:lnTo>
                  <a:lnTo>
                    <a:pt x="28138" y="65232"/>
                  </a:lnTo>
                  <a:lnTo>
                    <a:pt x="31177" y="65968"/>
                  </a:lnTo>
                  <a:lnTo>
                    <a:pt x="78157" y="66556"/>
                  </a:lnTo>
                  <a:lnTo>
                    <a:pt x="93440" y="66556"/>
                  </a:lnTo>
                  <a:lnTo>
                    <a:pt x="102460" y="60011"/>
                  </a:lnTo>
                  <a:lnTo>
                    <a:pt x="112491" y="57423"/>
                  </a:lnTo>
                  <a:lnTo>
                    <a:pt x="122301" y="48864"/>
                  </a:lnTo>
                  <a:lnTo>
                    <a:pt x="131850" y="47625"/>
                  </a:lnTo>
                  <a:lnTo>
                    <a:pt x="132335" y="46527"/>
                  </a:lnTo>
                  <a:lnTo>
                    <a:pt x="133304" y="19360"/>
                  </a:lnTo>
                  <a:lnTo>
                    <a:pt x="125103" y="10768"/>
                  </a:lnTo>
                  <a:lnTo>
                    <a:pt x="119114" y="9809"/>
                  </a:lnTo>
                  <a:lnTo>
                    <a:pt x="117495" y="8617"/>
                  </a:lnTo>
                  <a:lnTo>
                    <a:pt x="115694" y="4469"/>
                  </a:lnTo>
                  <a:lnTo>
                    <a:pt x="114156" y="2940"/>
                  </a:lnTo>
                  <a:lnTo>
                    <a:pt x="109625" y="1241"/>
                  </a:lnTo>
                  <a:lnTo>
                    <a:pt x="91901" y="0"/>
                  </a:lnTo>
                  <a:lnTo>
                    <a:pt x="89828" y="1019"/>
                  </a:lnTo>
                  <a:lnTo>
                    <a:pt x="88445" y="2756"/>
                  </a:lnTo>
                  <a:lnTo>
                    <a:pt x="87523" y="4973"/>
                  </a:lnTo>
                  <a:lnTo>
                    <a:pt x="84791" y="6450"/>
                  </a:lnTo>
                  <a:lnTo>
                    <a:pt x="60898" y="10206"/>
                  </a:lnTo>
                  <a:lnTo>
                    <a:pt x="47702" y="19716"/>
                  </a:lnTo>
                  <a:lnTo>
                    <a:pt x="42343" y="25630"/>
                  </a:lnTo>
                  <a:lnTo>
                    <a:pt x="36079" y="38050"/>
                  </a:lnTo>
                  <a:lnTo>
                    <a:pt x="22977" y="53865"/>
                  </a:lnTo>
                  <a:lnTo>
                    <a:pt x="16966" y="66558"/>
                  </a:lnTo>
                  <a:lnTo>
                    <a:pt x="14470" y="69733"/>
                  </a:lnTo>
                  <a:lnTo>
                    <a:pt x="8875" y="73259"/>
                  </a:lnTo>
                  <a:lnTo>
                    <a:pt x="5902" y="74200"/>
                  </a:lnTo>
                  <a:lnTo>
                    <a:pt x="3919" y="75885"/>
                  </a:lnTo>
                  <a:lnTo>
                    <a:pt x="1717" y="80580"/>
                  </a:lnTo>
                  <a:lnTo>
                    <a:pt x="0" y="102809"/>
                  </a:lnTo>
                  <a:lnTo>
                    <a:pt x="17565" y="122251"/>
                  </a:lnTo>
                  <a:lnTo>
                    <a:pt x="23634" y="123275"/>
                  </a:lnTo>
                  <a:lnTo>
                    <a:pt x="70263" y="123706"/>
                  </a:lnTo>
                  <a:lnTo>
                    <a:pt x="117420" y="123706"/>
                  </a:lnTo>
                  <a:lnTo>
                    <a:pt x="152354" y="123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940">
              <a:extLst>
                <a:ext uri="{FF2B5EF4-FFF2-40B4-BE49-F238E27FC236}">
                  <a16:creationId xmlns:a16="http://schemas.microsoft.com/office/drawing/2014/main" id="{81C7E52C-891C-09A1-3A3D-D7CA76EE57FF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7477125" y="5438775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" y="0"/>
                  </a:moveTo>
                  <a:lnTo>
                    <a:pt x="9525" y="0"/>
                  </a:lnTo>
                  <a:lnTo>
                    <a:pt x="18935" y="0"/>
                  </a:lnTo>
                  <a:lnTo>
                    <a:pt x="19049" y="14465"/>
                  </a:lnTo>
                  <a:lnTo>
                    <a:pt x="17992" y="15994"/>
                  </a:lnTo>
                  <a:lnTo>
                    <a:pt x="16228" y="17013"/>
                  </a:lnTo>
                  <a:lnTo>
                    <a:pt x="13994" y="17692"/>
                  </a:lnTo>
                  <a:lnTo>
                    <a:pt x="12503" y="19202"/>
                  </a:lnTo>
                  <a:lnTo>
                    <a:pt x="9640" y="28147"/>
                  </a:lnTo>
                  <a:lnTo>
                    <a:pt x="395" y="37697"/>
                  </a:lnTo>
                  <a:lnTo>
                    <a:pt x="0" y="47622"/>
                  </a:lnTo>
                  <a:lnTo>
                    <a:pt x="45781" y="47625"/>
                  </a:lnTo>
                  <a:lnTo>
                    <a:pt x="57191" y="47625"/>
                  </a:lnTo>
                  <a:lnTo>
                    <a:pt x="60353" y="48683"/>
                  </a:lnTo>
                  <a:lnTo>
                    <a:pt x="62461" y="50447"/>
                  </a:lnTo>
                  <a:lnTo>
                    <a:pt x="63865" y="52681"/>
                  </a:lnTo>
                  <a:lnTo>
                    <a:pt x="65860" y="54170"/>
                  </a:lnTo>
                  <a:lnTo>
                    <a:pt x="70899" y="55826"/>
                  </a:lnTo>
                  <a:lnTo>
                    <a:pt x="952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941">
              <a:extLst>
                <a:ext uri="{FF2B5EF4-FFF2-40B4-BE49-F238E27FC236}">
                  <a16:creationId xmlns:a16="http://schemas.microsoft.com/office/drawing/2014/main" id="{6314DAD3-5945-F731-3559-F8B0F1E8C071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916475" y="5715000"/>
              <a:ext cx="208226" cy="190501"/>
            </a:xfrm>
            <a:custGeom>
              <a:avLst/>
              <a:gdLst/>
              <a:ahLst/>
              <a:cxnLst/>
              <a:rect l="0" t="0" r="0" b="0"/>
              <a:pathLst>
                <a:path w="208226" h="19050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8200" y="0"/>
                  </a:lnTo>
                  <a:lnTo>
                    <a:pt x="22389" y="14189"/>
                  </a:lnTo>
                  <a:lnTo>
                    <a:pt x="27911" y="16890"/>
                  </a:lnTo>
                  <a:lnTo>
                    <a:pt x="43213" y="19824"/>
                  </a:lnTo>
                  <a:lnTo>
                    <a:pt x="63241" y="34213"/>
                  </a:lnTo>
                  <a:lnTo>
                    <a:pt x="82416" y="40155"/>
                  </a:lnTo>
                  <a:lnTo>
                    <a:pt x="122484" y="73393"/>
                  </a:lnTo>
                  <a:lnTo>
                    <a:pt x="125665" y="74329"/>
                  </a:lnTo>
                  <a:lnTo>
                    <a:pt x="127784" y="76010"/>
                  </a:lnTo>
                  <a:lnTo>
                    <a:pt x="140061" y="93485"/>
                  </a:lnTo>
                  <a:lnTo>
                    <a:pt x="141419" y="103296"/>
                  </a:lnTo>
                  <a:lnTo>
                    <a:pt x="141539" y="112846"/>
                  </a:lnTo>
                  <a:lnTo>
                    <a:pt x="135002" y="121617"/>
                  </a:lnTo>
                  <a:lnTo>
                    <a:pt x="133348" y="127430"/>
                  </a:lnTo>
                  <a:lnTo>
                    <a:pt x="131849" y="129403"/>
                  </a:lnTo>
                  <a:lnTo>
                    <a:pt x="125741" y="133240"/>
                  </a:lnTo>
                  <a:lnTo>
                    <a:pt x="117870" y="146454"/>
                  </a:lnTo>
                  <a:lnTo>
                    <a:pt x="112328" y="149757"/>
                  </a:lnTo>
                  <a:lnTo>
                    <a:pt x="106337" y="152284"/>
                  </a:lnTo>
                  <a:lnTo>
                    <a:pt x="97014" y="158598"/>
                  </a:lnTo>
                  <a:lnTo>
                    <a:pt x="87549" y="161998"/>
                  </a:lnTo>
                  <a:lnTo>
                    <a:pt x="78043" y="168179"/>
                  </a:lnTo>
                  <a:lnTo>
                    <a:pt x="68523" y="171539"/>
                  </a:lnTo>
                  <a:lnTo>
                    <a:pt x="59000" y="177709"/>
                  </a:lnTo>
                  <a:lnTo>
                    <a:pt x="49475" y="180008"/>
                  </a:lnTo>
                  <a:lnTo>
                    <a:pt x="32276" y="180938"/>
                  </a:lnTo>
                  <a:lnTo>
                    <a:pt x="30600" y="182009"/>
                  </a:lnTo>
                  <a:lnTo>
                    <a:pt x="29483" y="183781"/>
                  </a:lnTo>
                  <a:lnTo>
                    <a:pt x="27691" y="189173"/>
                  </a:lnTo>
                  <a:lnTo>
                    <a:pt x="24624" y="189911"/>
                  </a:lnTo>
                  <a:lnTo>
                    <a:pt x="17761" y="190497"/>
                  </a:lnTo>
                  <a:lnTo>
                    <a:pt x="64095" y="190500"/>
                  </a:lnTo>
                  <a:lnTo>
                    <a:pt x="76738" y="190500"/>
                  </a:lnTo>
                  <a:lnTo>
                    <a:pt x="83817" y="187678"/>
                  </a:lnTo>
                  <a:lnTo>
                    <a:pt x="87187" y="185444"/>
                  </a:lnTo>
                  <a:lnTo>
                    <a:pt x="102042" y="182299"/>
                  </a:lnTo>
                  <a:lnTo>
                    <a:pt x="133473" y="181091"/>
                  </a:lnTo>
                  <a:lnTo>
                    <a:pt x="140783" y="183849"/>
                  </a:lnTo>
                  <a:lnTo>
                    <a:pt x="144214" y="186065"/>
                  </a:lnTo>
                  <a:lnTo>
                    <a:pt x="159155" y="189187"/>
                  </a:lnTo>
                  <a:lnTo>
                    <a:pt x="20822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942">
              <a:extLst>
                <a:ext uri="{FF2B5EF4-FFF2-40B4-BE49-F238E27FC236}">
                  <a16:creationId xmlns:a16="http://schemas.microsoft.com/office/drawing/2014/main" id="{8CEB729F-8021-CD24-1987-26EE17E0A6BB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7602274" y="5819775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4469"/>
                  </a:lnTo>
                  <a:lnTo>
                    <a:pt x="7143" y="2980"/>
                  </a:lnTo>
                  <a:lnTo>
                    <a:pt x="5379" y="1986"/>
                  </a:lnTo>
                  <a:lnTo>
                    <a:pt x="0" y="393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943">
              <a:extLst>
                <a:ext uri="{FF2B5EF4-FFF2-40B4-BE49-F238E27FC236}">
                  <a16:creationId xmlns:a16="http://schemas.microsoft.com/office/drawing/2014/main" id="{85D7C841-1618-B140-38FF-844478262133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6934200" y="5553075"/>
              <a:ext cx="609601" cy="28576"/>
            </a:xfrm>
            <a:custGeom>
              <a:avLst/>
              <a:gdLst/>
              <a:ahLst/>
              <a:cxnLst/>
              <a:rect l="0" t="0" r="0" b="0"/>
              <a:pathLst>
                <a:path w="609601" h="28576">
                  <a:moveTo>
                    <a:pt x="0" y="0"/>
                  </a:moveTo>
                  <a:lnTo>
                    <a:pt x="0" y="0"/>
                  </a:lnTo>
                  <a:lnTo>
                    <a:pt x="46486" y="0"/>
                  </a:lnTo>
                  <a:lnTo>
                    <a:pt x="93923" y="0"/>
                  </a:lnTo>
                  <a:lnTo>
                    <a:pt x="139797" y="0"/>
                  </a:lnTo>
                  <a:lnTo>
                    <a:pt x="185118" y="0"/>
                  </a:lnTo>
                  <a:lnTo>
                    <a:pt x="228657" y="0"/>
                  </a:lnTo>
                  <a:lnTo>
                    <a:pt x="273054" y="0"/>
                  </a:lnTo>
                  <a:lnTo>
                    <a:pt x="298450" y="1058"/>
                  </a:lnTo>
                  <a:lnTo>
                    <a:pt x="336550" y="8642"/>
                  </a:lnTo>
                  <a:lnTo>
                    <a:pt x="381000" y="9473"/>
                  </a:lnTo>
                  <a:lnTo>
                    <a:pt x="425450" y="9522"/>
                  </a:lnTo>
                  <a:lnTo>
                    <a:pt x="469900" y="10583"/>
                  </a:lnTo>
                  <a:lnTo>
                    <a:pt x="509058" y="18167"/>
                  </a:lnTo>
                  <a:lnTo>
                    <a:pt x="554743" y="18972"/>
                  </a:lnTo>
                  <a:lnTo>
                    <a:pt x="583673" y="21857"/>
                  </a:lnTo>
                  <a:lnTo>
                    <a:pt x="60960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944">
              <a:extLst>
                <a:ext uri="{FF2B5EF4-FFF2-40B4-BE49-F238E27FC236}">
                  <a16:creationId xmlns:a16="http://schemas.microsoft.com/office/drawing/2014/main" id="{A5A3C84A-9637-8D72-1828-FCB7E1CB7400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6943725" y="571500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2" y="9133"/>
                  </a:lnTo>
                  <a:lnTo>
                    <a:pt x="54238" y="9525"/>
                  </a:lnTo>
                  <a:lnTo>
                    <a:pt x="101734" y="9525"/>
                  </a:lnTo>
                  <a:lnTo>
                    <a:pt x="147913" y="9525"/>
                  </a:lnTo>
                  <a:lnTo>
                    <a:pt x="192539" y="9525"/>
                  </a:lnTo>
                  <a:lnTo>
                    <a:pt x="222068" y="8467"/>
                  </a:lnTo>
                  <a:lnTo>
                    <a:pt x="247474" y="34"/>
                  </a:lnTo>
                  <a:lnTo>
                    <a:pt x="257175" y="0"/>
                  </a:lnTo>
                  <a:lnTo>
                    <a:pt x="248974" y="0"/>
                  </a:lnTo>
                  <a:lnTo>
                    <a:pt x="248532" y="1058"/>
                  </a:lnTo>
                  <a:lnTo>
                    <a:pt x="247911" y="5488"/>
                  </a:lnTo>
                  <a:lnTo>
                    <a:pt x="247765" y="3144"/>
                  </a:lnTo>
                  <a:lnTo>
                    <a:pt x="246669" y="3155"/>
                  </a:lnTo>
                  <a:lnTo>
                    <a:pt x="242628" y="5988"/>
                  </a:lnTo>
                  <a:lnTo>
                    <a:pt x="241127" y="6109"/>
                  </a:lnTo>
                  <a:lnTo>
                    <a:pt x="240127" y="513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945">
              <a:extLst>
                <a:ext uri="{FF2B5EF4-FFF2-40B4-BE49-F238E27FC236}">
                  <a16:creationId xmlns:a16="http://schemas.microsoft.com/office/drawing/2014/main" id="{6F4B1CA6-8EBF-A37D-5D68-0A5AFBF35CB8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7248965" y="5715000"/>
              <a:ext cx="123076" cy="265211"/>
            </a:xfrm>
            <a:custGeom>
              <a:avLst/>
              <a:gdLst/>
              <a:ahLst/>
              <a:cxnLst/>
              <a:rect l="0" t="0" r="0" b="0"/>
              <a:pathLst>
                <a:path w="123076" h="265211">
                  <a:moveTo>
                    <a:pt x="104335" y="9525"/>
                  </a:moveTo>
                  <a:lnTo>
                    <a:pt x="104335" y="9525"/>
                  </a:lnTo>
                  <a:lnTo>
                    <a:pt x="109391" y="9525"/>
                  </a:lnTo>
                  <a:lnTo>
                    <a:pt x="110882" y="8467"/>
                  </a:lnTo>
                  <a:lnTo>
                    <a:pt x="111875" y="6703"/>
                  </a:lnTo>
                  <a:lnTo>
                    <a:pt x="113850" y="34"/>
                  </a:lnTo>
                  <a:lnTo>
                    <a:pt x="119346" y="7"/>
                  </a:lnTo>
                  <a:lnTo>
                    <a:pt x="117003" y="3"/>
                  </a:lnTo>
                  <a:lnTo>
                    <a:pt x="123075" y="0"/>
                  </a:lnTo>
                  <a:lnTo>
                    <a:pt x="108837" y="0"/>
                  </a:lnTo>
                  <a:lnTo>
                    <a:pt x="107336" y="1058"/>
                  </a:lnTo>
                  <a:lnTo>
                    <a:pt x="106336" y="2822"/>
                  </a:lnTo>
                  <a:lnTo>
                    <a:pt x="105669" y="5056"/>
                  </a:lnTo>
                  <a:lnTo>
                    <a:pt x="104166" y="6545"/>
                  </a:lnTo>
                  <a:lnTo>
                    <a:pt x="94150" y="11759"/>
                  </a:lnTo>
                  <a:lnTo>
                    <a:pt x="72181" y="32181"/>
                  </a:lnTo>
                  <a:lnTo>
                    <a:pt x="41886" y="73829"/>
                  </a:lnTo>
                  <a:lnTo>
                    <a:pt x="24567" y="120805"/>
                  </a:lnTo>
                  <a:lnTo>
                    <a:pt x="13241" y="139535"/>
                  </a:lnTo>
                  <a:lnTo>
                    <a:pt x="551" y="186149"/>
                  </a:lnTo>
                  <a:lnTo>
                    <a:pt x="0" y="193153"/>
                  </a:lnTo>
                  <a:lnTo>
                    <a:pt x="9287" y="224512"/>
                  </a:lnTo>
                  <a:lnTo>
                    <a:pt x="25510" y="247596"/>
                  </a:lnTo>
                  <a:lnTo>
                    <a:pt x="26385" y="250789"/>
                  </a:lnTo>
                  <a:lnTo>
                    <a:pt x="28027" y="252918"/>
                  </a:lnTo>
                  <a:lnTo>
                    <a:pt x="34335" y="256972"/>
                  </a:lnTo>
                  <a:lnTo>
                    <a:pt x="36182" y="261671"/>
                  </a:lnTo>
                  <a:lnTo>
                    <a:pt x="37734" y="263347"/>
                  </a:lnTo>
                  <a:lnTo>
                    <a:pt x="42278" y="265210"/>
                  </a:lnTo>
                  <a:lnTo>
                    <a:pt x="43915" y="264649"/>
                  </a:lnTo>
                  <a:lnTo>
                    <a:pt x="45005" y="263215"/>
                  </a:lnTo>
                  <a:lnTo>
                    <a:pt x="45731" y="261201"/>
                  </a:lnTo>
                  <a:lnTo>
                    <a:pt x="47274" y="259859"/>
                  </a:lnTo>
                  <a:lnTo>
                    <a:pt x="51810" y="258369"/>
                  </a:lnTo>
                  <a:lnTo>
                    <a:pt x="71138" y="257184"/>
                  </a:lnTo>
                  <a:lnTo>
                    <a:pt x="72679" y="256123"/>
                  </a:lnTo>
                  <a:lnTo>
                    <a:pt x="73705" y="254357"/>
                  </a:lnTo>
                  <a:lnTo>
                    <a:pt x="74390" y="252121"/>
                  </a:lnTo>
                  <a:lnTo>
                    <a:pt x="75905" y="250631"/>
                  </a:lnTo>
                  <a:lnTo>
                    <a:pt x="80411" y="248974"/>
                  </a:lnTo>
                  <a:lnTo>
                    <a:pt x="82036" y="247474"/>
                  </a:lnTo>
                  <a:lnTo>
                    <a:pt x="8528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946">
              <a:extLst>
                <a:ext uri="{FF2B5EF4-FFF2-40B4-BE49-F238E27FC236}">
                  <a16:creationId xmlns:a16="http://schemas.microsoft.com/office/drawing/2014/main" id="{E11CA87F-6230-226A-3D5E-65B2A1C6A865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7391400" y="5810286"/>
              <a:ext cx="113907" cy="180498"/>
            </a:xfrm>
            <a:custGeom>
              <a:avLst/>
              <a:gdLst/>
              <a:ahLst/>
              <a:cxnLst/>
              <a:rect l="0" t="0" r="0" b="0"/>
              <a:pathLst>
                <a:path w="113907" h="180498">
                  <a:moveTo>
                    <a:pt x="19050" y="19014"/>
                  </a:moveTo>
                  <a:lnTo>
                    <a:pt x="19050" y="19014"/>
                  </a:lnTo>
                  <a:lnTo>
                    <a:pt x="19050" y="24070"/>
                  </a:lnTo>
                  <a:lnTo>
                    <a:pt x="17992" y="25559"/>
                  </a:lnTo>
                  <a:lnTo>
                    <a:pt x="16228" y="26553"/>
                  </a:lnTo>
                  <a:lnTo>
                    <a:pt x="13994" y="27215"/>
                  </a:lnTo>
                  <a:lnTo>
                    <a:pt x="12503" y="28715"/>
                  </a:lnTo>
                  <a:lnTo>
                    <a:pt x="10849" y="33203"/>
                  </a:lnTo>
                  <a:lnTo>
                    <a:pt x="9529" y="79342"/>
                  </a:lnTo>
                  <a:lnTo>
                    <a:pt x="12349" y="85690"/>
                  </a:lnTo>
                  <a:lnTo>
                    <a:pt x="23715" y="99713"/>
                  </a:lnTo>
                  <a:lnTo>
                    <a:pt x="29238" y="102505"/>
                  </a:lnTo>
                  <a:lnTo>
                    <a:pt x="45782" y="104608"/>
                  </a:lnTo>
                  <a:lnTo>
                    <a:pt x="57743" y="97182"/>
                  </a:lnTo>
                  <a:lnTo>
                    <a:pt x="60721" y="96526"/>
                  </a:lnTo>
                  <a:lnTo>
                    <a:pt x="69967" y="90546"/>
                  </a:lnTo>
                  <a:lnTo>
                    <a:pt x="73430" y="85025"/>
                  </a:lnTo>
                  <a:lnTo>
                    <a:pt x="76027" y="79044"/>
                  </a:lnTo>
                  <a:lnTo>
                    <a:pt x="82381" y="69727"/>
                  </a:lnTo>
                  <a:lnTo>
                    <a:pt x="84734" y="60263"/>
                  </a:lnTo>
                  <a:lnTo>
                    <a:pt x="85285" y="53928"/>
                  </a:lnTo>
                  <a:lnTo>
                    <a:pt x="88351" y="47584"/>
                  </a:lnTo>
                  <a:lnTo>
                    <a:pt x="92184" y="41237"/>
                  </a:lnTo>
                  <a:lnTo>
                    <a:pt x="94645" y="28539"/>
                  </a:lnTo>
                  <a:lnTo>
                    <a:pt x="95130" y="20895"/>
                  </a:lnTo>
                  <a:lnTo>
                    <a:pt x="104380" y="9930"/>
                  </a:lnTo>
                  <a:lnTo>
                    <a:pt x="104741" y="1327"/>
                  </a:lnTo>
                  <a:lnTo>
                    <a:pt x="105811" y="872"/>
                  </a:lnTo>
                  <a:lnTo>
                    <a:pt x="113906" y="0"/>
                  </a:lnTo>
                  <a:lnTo>
                    <a:pt x="106064" y="8168"/>
                  </a:lnTo>
                  <a:lnTo>
                    <a:pt x="104785" y="55742"/>
                  </a:lnTo>
                  <a:lnTo>
                    <a:pt x="104775" y="102935"/>
                  </a:lnTo>
                  <a:lnTo>
                    <a:pt x="104775" y="148841"/>
                  </a:lnTo>
                  <a:lnTo>
                    <a:pt x="104775" y="169520"/>
                  </a:lnTo>
                  <a:lnTo>
                    <a:pt x="96574" y="179449"/>
                  </a:lnTo>
                  <a:lnTo>
                    <a:pt x="93015" y="180277"/>
                  </a:lnTo>
                  <a:lnTo>
                    <a:pt x="90585" y="180497"/>
                  </a:lnTo>
                  <a:lnTo>
                    <a:pt x="88966" y="179586"/>
                  </a:lnTo>
                  <a:lnTo>
                    <a:pt x="87885" y="177921"/>
                  </a:lnTo>
                  <a:lnTo>
                    <a:pt x="87165" y="175752"/>
                  </a:lnTo>
                  <a:lnTo>
                    <a:pt x="84568" y="174306"/>
                  </a:lnTo>
                  <a:lnTo>
                    <a:pt x="72917" y="171213"/>
                  </a:lnTo>
                  <a:lnTo>
                    <a:pt x="70837" y="169163"/>
                  </a:lnTo>
                  <a:lnTo>
                    <a:pt x="69450" y="166737"/>
                  </a:lnTo>
                  <a:lnTo>
                    <a:pt x="57384" y="158269"/>
                  </a:lnTo>
                  <a:lnTo>
                    <a:pt x="25489" y="144316"/>
                  </a:lnTo>
                  <a:lnTo>
                    <a:pt x="12717" y="142073"/>
                  </a:lnTo>
                  <a:lnTo>
                    <a:pt x="0" y="133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947">
              <a:extLst>
                <a:ext uri="{FF2B5EF4-FFF2-40B4-BE49-F238E27FC236}">
                  <a16:creationId xmlns:a16="http://schemas.microsoft.com/office/drawing/2014/main" id="{1F822F02-CFFD-0986-792F-4354B2057C75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7562854" y="5895975"/>
              <a:ext cx="85722" cy="81663"/>
            </a:xfrm>
            <a:custGeom>
              <a:avLst/>
              <a:gdLst/>
              <a:ahLst/>
              <a:cxnLst/>
              <a:rect l="0" t="0" r="0" b="0"/>
              <a:pathLst>
                <a:path w="85722" h="81663">
                  <a:moveTo>
                    <a:pt x="19046" y="0"/>
                  </a:moveTo>
                  <a:lnTo>
                    <a:pt x="19046" y="0"/>
                  </a:lnTo>
                  <a:lnTo>
                    <a:pt x="27247" y="0"/>
                  </a:lnTo>
                  <a:lnTo>
                    <a:pt x="27689" y="1058"/>
                  </a:lnTo>
                  <a:lnTo>
                    <a:pt x="28570" y="22772"/>
                  </a:lnTo>
                  <a:lnTo>
                    <a:pt x="27513" y="24707"/>
                  </a:lnTo>
                  <a:lnTo>
                    <a:pt x="25749" y="25996"/>
                  </a:lnTo>
                  <a:lnTo>
                    <a:pt x="23515" y="26855"/>
                  </a:lnTo>
                  <a:lnTo>
                    <a:pt x="22024" y="28487"/>
                  </a:lnTo>
                  <a:lnTo>
                    <a:pt x="16811" y="38710"/>
                  </a:lnTo>
                  <a:lnTo>
                    <a:pt x="10961" y="45864"/>
                  </a:lnTo>
                  <a:lnTo>
                    <a:pt x="9948" y="52160"/>
                  </a:lnTo>
                  <a:lnTo>
                    <a:pt x="9647" y="60728"/>
                  </a:lnTo>
                  <a:lnTo>
                    <a:pt x="8547" y="62711"/>
                  </a:lnTo>
                  <a:lnTo>
                    <a:pt x="6755" y="64032"/>
                  </a:lnTo>
                  <a:lnTo>
                    <a:pt x="4502" y="64912"/>
                  </a:lnTo>
                  <a:lnTo>
                    <a:pt x="3000" y="66558"/>
                  </a:lnTo>
                  <a:lnTo>
                    <a:pt x="30" y="76070"/>
                  </a:lnTo>
                  <a:lnTo>
                    <a:pt x="4" y="81662"/>
                  </a:lnTo>
                  <a:lnTo>
                    <a:pt x="0" y="79334"/>
                  </a:lnTo>
                  <a:lnTo>
                    <a:pt x="1056" y="78289"/>
                  </a:lnTo>
                  <a:lnTo>
                    <a:pt x="9130" y="76282"/>
                  </a:lnTo>
                  <a:lnTo>
                    <a:pt x="55383" y="76200"/>
                  </a:lnTo>
                  <a:lnTo>
                    <a:pt x="81097" y="76200"/>
                  </a:lnTo>
                  <a:lnTo>
                    <a:pt x="82638" y="75142"/>
                  </a:lnTo>
                  <a:lnTo>
                    <a:pt x="83666" y="73378"/>
                  </a:lnTo>
                  <a:lnTo>
                    <a:pt x="85721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" name="SMARTInkShape-Group363">
            <a:extLst>
              <a:ext uri="{FF2B5EF4-FFF2-40B4-BE49-F238E27FC236}">
                <a16:creationId xmlns:a16="http://schemas.microsoft.com/office/drawing/2014/main" id="{802041AE-CAA8-3CD5-58E1-20DC6BDD6304}"/>
              </a:ext>
            </a:extLst>
          </p:cNvPr>
          <p:cNvGrpSpPr/>
          <p:nvPr/>
        </p:nvGrpSpPr>
        <p:grpSpPr>
          <a:xfrm>
            <a:off x="6191250" y="5467469"/>
            <a:ext cx="457201" cy="295157"/>
            <a:chOff x="6191250" y="5467469"/>
            <a:chExt cx="457201" cy="295157"/>
          </a:xfrm>
        </p:grpSpPr>
        <p:sp>
          <p:nvSpPr>
            <p:cNvPr id="616" name="SMARTInkShape-1948">
              <a:extLst>
                <a:ext uri="{FF2B5EF4-FFF2-40B4-BE49-F238E27FC236}">
                  <a16:creationId xmlns:a16="http://schemas.microsoft.com/office/drawing/2014/main" id="{56E4C323-8C73-7BF7-723D-73F69D0F3666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429375" y="562927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4658" y="9525"/>
                  </a:lnTo>
                  <a:lnTo>
                    <a:pt x="61327" y="8467"/>
                  </a:lnTo>
                  <a:lnTo>
                    <a:pt x="98513" y="883"/>
                  </a:lnTo>
                  <a:lnTo>
                    <a:pt x="142880" y="52"/>
                  </a:lnTo>
                  <a:lnTo>
                    <a:pt x="188267" y="1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949">
              <a:extLst>
                <a:ext uri="{FF2B5EF4-FFF2-40B4-BE49-F238E27FC236}">
                  <a16:creationId xmlns:a16="http://schemas.microsoft.com/office/drawing/2014/main" id="{EA7A0366-C505-C5B5-A833-0FA974110570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6191250" y="5467469"/>
              <a:ext cx="57148" cy="295157"/>
            </a:xfrm>
            <a:custGeom>
              <a:avLst/>
              <a:gdLst/>
              <a:ahLst/>
              <a:cxnLst/>
              <a:rect l="0" t="0" r="0" b="0"/>
              <a:pathLst>
                <a:path w="57148" h="295157">
                  <a:moveTo>
                    <a:pt x="38100" y="28456"/>
                  </a:moveTo>
                  <a:lnTo>
                    <a:pt x="38100" y="28456"/>
                  </a:lnTo>
                  <a:lnTo>
                    <a:pt x="38100" y="20255"/>
                  </a:lnTo>
                  <a:lnTo>
                    <a:pt x="39158" y="19814"/>
                  </a:lnTo>
                  <a:lnTo>
                    <a:pt x="43156" y="19323"/>
                  </a:lnTo>
                  <a:lnTo>
                    <a:pt x="44645" y="18135"/>
                  </a:lnTo>
                  <a:lnTo>
                    <a:pt x="47509" y="9809"/>
                  </a:lnTo>
                  <a:lnTo>
                    <a:pt x="47591" y="4469"/>
                  </a:lnTo>
                  <a:lnTo>
                    <a:pt x="48661" y="2940"/>
                  </a:lnTo>
                  <a:lnTo>
                    <a:pt x="50432" y="1920"/>
                  </a:lnTo>
                  <a:lnTo>
                    <a:pt x="56757" y="0"/>
                  </a:lnTo>
                  <a:lnTo>
                    <a:pt x="57147" y="31682"/>
                  </a:lnTo>
                  <a:lnTo>
                    <a:pt x="47449" y="76652"/>
                  </a:lnTo>
                  <a:lnTo>
                    <a:pt x="32514" y="123673"/>
                  </a:lnTo>
                  <a:lnTo>
                    <a:pt x="28920" y="171246"/>
                  </a:lnTo>
                  <a:lnTo>
                    <a:pt x="27620" y="192590"/>
                  </a:lnTo>
                  <a:lnTo>
                    <a:pt x="11245" y="239262"/>
                  </a:lnTo>
                  <a:lnTo>
                    <a:pt x="8807" y="260048"/>
                  </a:lnTo>
                  <a:lnTo>
                    <a:pt x="1369" y="278839"/>
                  </a:lnTo>
                  <a:lnTo>
                    <a:pt x="0" y="295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364">
            <a:extLst>
              <a:ext uri="{FF2B5EF4-FFF2-40B4-BE49-F238E27FC236}">
                <a16:creationId xmlns:a16="http://schemas.microsoft.com/office/drawing/2014/main" id="{0CE138FE-9617-42F0-BC90-D3E35D68E327}"/>
              </a:ext>
            </a:extLst>
          </p:cNvPr>
          <p:cNvGrpSpPr/>
          <p:nvPr/>
        </p:nvGrpSpPr>
        <p:grpSpPr>
          <a:xfrm>
            <a:off x="5676900" y="5534025"/>
            <a:ext cx="180976" cy="104776"/>
            <a:chOff x="5676900" y="5534025"/>
            <a:chExt cx="180976" cy="104776"/>
          </a:xfrm>
        </p:grpSpPr>
        <p:sp>
          <p:nvSpPr>
            <p:cNvPr id="619" name="SMARTInkShape-1950">
              <a:extLst>
                <a:ext uri="{FF2B5EF4-FFF2-40B4-BE49-F238E27FC236}">
                  <a16:creationId xmlns:a16="http://schemas.microsoft.com/office/drawing/2014/main" id="{55FBF216-2675-1671-6764-57E80C1BB1CF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676900" y="5623787"/>
              <a:ext cx="180976" cy="15014"/>
            </a:xfrm>
            <a:custGeom>
              <a:avLst/>
              <a:gdLst/>
              <a:ahLst/>
              <a:cxnLst/>
              <a:rect l="0" t="0" r="0" b="0"/>
              <a:pathLst>
                <a:path w="180976" h="15014">
                  <a:moveTo>
                    <a:pt x="0" y="15013"/>
                  </a:moveTo>
                  <a:lnTo>
                    <a:pt x="0" y="15013"/>
                  </a:lnTo>
                  <a:lnTo>
                    <a:pt x="5056" y="9957"/>
                  </a:lnTo>
                  <a:lnTo>
                    <a:pt x="13183" y="7474"/>
                  </a:lnTo>
                  <a:lnTo>
                    <a:pt x="57834" y="5540"/>
                  </a:lnTo>
                  <a:lnTo>
                    <a:pt x="99335" y="4432"/>
                  </a:lnTo>
                  <a:lnTo>
                    <a:pt x="116686" y="0"/>
                  </a:lnTo>
                  <a:lnTo>
                    <a:pt x="161905" y="5452"/>
                  </a:lnTo>
                  <a:lnTo>
                    <a:pt x="165086" y="5464"/>
                  </a:lnTo>
                  <a:lnTo>
                    <a:pt x="167207" y="6530"/>
                  </a:lnTo>
                  <a:lnTo>
                    <a:pt x="168622" y="8299"/>
                  </a:lnTo>
                  <a:lnTo>
                    <a:pt x="169565" y="10537"/>
                  </a:lnTo>
                  <a:lnTo>
                    <a:pt x="171253" y="12029"/>
                  </a:lnTo>
                  <a:lnTo>
                    <a:pt x="180975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1951">
              <a:extLst>
                <a:ext uri="{FF2B5EF4-FFF2-40B4-BE49-F238E27FC236}">
                  <a16:creationId xmlns:a16="http://schemas.microsoft.com/office/drawing/2014/main" id="{5958226F-0B6F-5C1E-7703-0056C5151E4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676903" y="5534025"/>
              <a:ext cx="180973" cy="44265"/>
            </a:xfrm>
            <a:custGeom>
              <a:avLst/>
              <a:gdLst/>
              <a:ahLst/>
              <a:cxnLst/>
              <a:rect l="0" t="0" r="0" b="0"/>
              <a:pathLst>
                <a:path w="180973" h="44265">
                  <a:moveTo>
                    <a:pt x="19047" y="0"/>
                  </a:moveTo>
                  <a:lnTo>
                    <a:pt x="19047" y="0"/>
                  </a:lnTo>
                  <a:lnTo>
                    <a:pt x="9915" y="9133"/>
                  </a:lnTo>
                  <a:lnTo>
                    <a:pt x="15088" y="9447"/>
                  </a:lnTo>
                  <a:lnTo>
                    <a:pt x="9522" y="9525"/>
                  </a:lnTo>
                  <a:lnTo>
                    <a:pt x="9522" y="18658"/>
                  </a:lnTo>
                  <a:lnTo>
                    <a:pt x="113" y="19047"/>
                  </a:lnTo>
                  <a:lnTo>
                    <a:pt x="0" y="28183"/>
                  </a:lnTo>
                  <a:lnTo>
                    <a:pt x="46343" y="28575"/>
                  </a:lnTo>
                  <a:lnTo>
                    <a:pt x="92499" y="37512"/>
                  </a:lnTo>
                  <a:lnTo>
                    <a:pt x="135509" y="38083"/>
                  </a:lnTo>
                  <a:lnTo>
                    <a:pt x="145950" y="39151"/>
                  </a:lnTo>
                  <a:lnTo>
                    <a:pt x="154117" y="43153"/>
                  </a:lnTo>
                  <a:lnTo>
                    <a:pt x="156719" y="43586"/>
                  </a:lnTo>
                  <a:lnTo>
                    <a:pt x="158453" y="42816"/>
                  </a:lnTo>
                  <a:lnTo>
                    <a:pt x="159610" y="41244"/>
                  </a:lnTo>
                  <a:lnTo>
                    <a:pt x="161439" y="41254"/>
                  </a:lnTo>
                  <a:lnTo>
                    <a:pt x="166293" y="44088"/>
                  </a:lnTo>
                  <a:lnTo>
                    <a:pt x="169069" y="44208"/>
                  </a:lnTo>
                  <a:lnTo>
                    <a:pt x="174977" y="41520"/>
                  </a:lnTo>
                  <a:lnTo>
                    <a:pt x="176974" y="41439"/>
                  </a:lnTo>
                  <a:lnTo>
                    <a:pt x="178307" y="42442"/>
                  </a:lnTo>
                  <a:lnTo>
                    <a:pt x="179197" y="44170"/>
                  </a:lnTo>
                  <a:lnTo>
                    <a:pt x="179789" y="44264"/>
                  </a:lnTo>
                  <a:lnTo>
                    <a:pt x="180183" y="43267"/>
                  </a:lnTo>
                  <a:lnTo>
                    <a:pt x="180972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SMARTInkShape-Group365">
            <a:extLst>
              <a:ext uri="{FF2B5EF4-FFF2-40B4-BE49-F238E27FC236}">
                <a16:creationId xmlns:a16="http://schemas.microsoft.com/office/drawing/2014/main" id="{72361D51-17C0-7044-87C2-A62B388A4C36}"/>
              </a:ext>
            </a:extLst>
          </p:cNvPr>
          <p:cNvGrpSpPr/>
          <p:nvPr/>
        </p:nvGrpSpPr>
        <p:grpSpPr>
          <a:xfrm>
            <a:off x="3162300" y="5267325"/>
            <a:ext cx="2113012" cy="1219201"/>
            <a:chOff x="3162300" y="5267325"/>
            <a:chExt cx="2113012" cy="1219201"/>
          </a:xfrm>
        </p:grpSpPr>
        <p:sp>
          <p:nvSpPr>
            <p:cNvPr id="622" name="SMARTInkShape-1952">
              <a:extLst>
                <a:ext uri="{FF2B5EF4-FFF2-40B4-BE49-F238E27FC236}">
                  <a16:creationId xmlns:a16="http://schemas.microsoft.com/office/drawing/2014/main" id="{F71C009B-5273-6558-BB9F-DF55BC640A1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619625" y="6248403"/>
              <a:ext cx="151961" cy="180947"/>
            </a:xfrm>
            <a:custGeom>
              <a:avLst/>
              <a:gdLst/>
              <a:ahLst/>
              <a:cxnLst/>
              <a:rect l="0" t="0" r="0" b="0"/>
              <a:pathLst>
                <a:path w="151961" h="180947">
                  <a:moveTo>
                    <a:pt x="114300" y="38097"/>
                  </a:moveTo>
                  <a:lnTo>
                    <a:pt x="114300" y="38097"/>
                  </a:lnTo>
                  <a:lnTo>
                    <a:pt x="119356" y="33041"/>
                  </a:lnTo>
                  <a:lnTo>
                    <a:pt x="124661" y="30558"/>
                  </a:lnTo>
                  <a:lnTo>
                    <a:pt x="127557" y="29896"/>
                  </a:lnTo>
                  <a:lnTo>
                    <a:pt x="136690" y="23908"/>
                  </a:lnTo>
                  <a:lnTo>
                    <a:pt x="140126" y="18385"/>
                  </a:lnTo>
                  <a:lnTo>
                    <a:pt x="141042" y="15431"/>
                  </a:lnTo>
                  <a:lnTo>
                    <a:pt x="142712" y="13461"/>
                  </a:lnTo>
                  <a:lnTo>
                    <a:pt x="147388" y="11273"/>
                  </a:lnTo>
                  <a:lnTo>
                    <a:pt x="149059" y="9632"/>
                  </a:lnTo>
                  <a:lnTo>
                    <a:pt x="151960" y="1474"/>
                  </a:lnTo>
                  <a:lnTo>
                    <a:pt x="151048" y="982"/>
                  </a:lnTo>
                  <a:lnTo>
                    <a:pt x="107261" y="0"/>
                  </a:lnTo>
                  <a:lnTo>
                    <a:pt x="97766" y="2820"/>
                  </a:lnTo>
                  <a:lnTo>
                    <a:pt x="51055" y="35297"/>
                  </a:lnTo>
                  <a:lnTo>
                    <a:pt x="49911" y="36229"/>
                  </a:lnTo>
                  <a:lnTo>
                    <a:pt x="48641" y="40089"/>
                  </a:lnTo>
                  <a:lnTo>
                    <a:pt x="47642" y="64826"/>
                  </a:lnTo>
                  <a:lnTo>
                    <a:pt x="70015" y="89014"/>
                  </a:lnTo>
                  <a:lnTo>
                    <a:pt x="76273" y="92477"/>
                  </a:lnTo>
                  <a:lnTo>
                    <a:pt x="82583" y="95075"/>
                  </a:lnTo>
                  <a:lnTo>
                    <a:pt x="117475" y="127031"/>
                  </a:lnTo>
                  <a:lnTo>
                    <a:pt x="121003" y="133364"/>
                  </a:lnTo>
                  <a:lnTo>
                    <a:pt x="123629" y="139704"/>
                  </a:lnTo>
                  <a:lnTo>
                    <a:pt x="130000" y="149224"/>
                  </a:lnTo>
                  <a:lnTo>
                    <a:pt x="132358" y="158747"/>
                  </a:lnTo>
                  <a:lnTo>
                    <a:pt x="132909" y="165097"/>
                  </a:lnTo>
                  <a:lnTo>
                    <a:pt x="131998" y="167214"/>
                  </a:lnTo>
                  <a:lnTo>
                    <a:pt x="130332" y="168625"/>
                  </a:lnTo>
                  <a:lnTo>
                    <a:pt x="125659" y="171251"/>
                  </a:lnTo>
                  <a:lnTo>
                    <a:pt x="117078" y="177622"/>
                  </a:lnTo>
                  <a:lnTo>
                    <a:pt x="107832" y="179980"/>
                  </a:lnTo>
                  <a:lnTo>
                    <a:pt x="64183" y="180946"/>
                  </a:lnTo>
                  <a:lnTo>
                    <a:pt x="27463" y="179912"/>
                  </a:lnTo>
                  <a:lnTo>
                    <a:pt x="0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953">
              <a:extLst>
                <a:ext uri="{FF2B5EF4-FFF2-40B4-BE49-F238E27FC236}">
                  <a16:creationId xmlns:a16="http://schemas.microsoft.com/office/drawing/2014/main" id="{E018AF2A-2640-17A2-0DCF-7B8C1E1153AB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448175" y="6276978"/>
              <a:ext cx="171324" cy="150448"/>
            </a:xfrm>
            <a:custGeom>
              <a:avLst/>
              <a:gdLst/>
              <a:ahLst/>
              <a:cxnLst/>
              <a:rect l="0" t="0" r="0" b="0"/>
              <a:pathLst>
                <a:path w="171324" h="150448">
                  <a:moveTo>
                    <a:pt x="152400" y="28572"/>
                  </a:moveTo>
                  <a:lnTo>
                    <a:pt x="152400" y="28572"/>
                  </a:lnTo>
                  <a:lnTo>
                    <a:pt x="152400" y="20371"/>
                  </a:lnTo>
                  <a:lnTo>
                    <a:pt x="153458" y="19930"/>
                  </a:lnTo>
                  <a:lnTo>
                    <a:pt x="157456" y="19440"/>
                  </a:lnTo>
                  <a:lnTo>
                    <a:pt x="158945" y="18251"/>
                  </a:lnTo>
                  <a:lnTo>
                    <a:pt x="160601" y="14107"/>
                  </a:lnTo>
                  <a:lnTo>
                    <a:pt x="162101" y="12578"/>
                  </a:lnTo>
                  <a:lnTo>
                    <a:pt x="166589" y="10880"/>
                  </a:lnTo>
                  <a:lnTo>
                    <a:pt x="168210" y="9370"/>
                  </a:lnTo>
                  <a:lnTo>
                    <a:pt x="171323" y="425"/>
                  </a:lnTo>
                  <a:lnTo>
                    <a:pt x="143726" y="0"/>
                  </a:lnTo>
                  <a:lnTo>
                    <a:pt x="135139" y="2820"/>
                  </a:lnTo>
                  <a:lnTo>
                    <a:pt x="127796" y="6544"/>
                  </a:lnTo>
                  <a:lnTo>
                    <a:pt x="83257" y="19145"/>
                  </a:lnTo>
                  <a:lnTo>
                    <a:pt x="71000" y="26367"/>
                  </a:lnTo>
                  <a:lnTo>
                    <a:pt x="49127" y="46144"/>
                  </a:lnTo>
                  <a:lnTo>
                    <a:pt x="49685" y="47695"/>
                  </a:lnTo>
                  <a:lnTo>
                    <a:pt x="61852" y="61773"/>
                  </a:lnTo>
                  <a:lnTo>
                    <a:pt x="67354" y="64495"/>
                  </a:lnTo>
                  <a:lnTo>
                    <a:pt x="82639" y="67444"/>
                  </a:lnTo>
                  <a:lnTo>
                    <a:pt x="93160" y="73132"/>
                  </a:lnTo>
                  <a:lnTo>
                    <a:pt x="119770" y="76986"/>
                  </a:lnTo>
                  <a:lnTo>
                    <a:pt x="133175" y="83683"/>
                  </a:lnTo>
                  <a:lnTo>
                    <a:pt x="136409" y="84362"/>
                  </a:lnTo>
                  <a:lnTo>
                    <a:pt x="160040" y="94819"/>
                  </a:lnTo>
                  <a:lnTo>
                    <a:pt x="160668" y="96020"/>
                  </a:lnTo>
                  <a:lnTo>
                    <a:pt x="161877" y="117627"/>
                  </a:lnTo>
                  <a:lnTo>
                    <a:pt x="160834" y="119692"/>
                  </a:lnTo>
                  <a:lnTo>
                    <a:pt x="159081" y="121068"/>
                  </a:lnTo>
                  <a:lnTo>
                    <a:pt x="154311" y="123657"/>
                  </a:lnTo>
                  <a:lnTo>
                    <a:pt x="134477" y="136919"/>
                  </a:lnTo>
                  <a:lnTo>
                    <a:pt x="121924" y="141108"/>
                  </a:lnTo>
                  <a:lnTo>
                    <a:pt x="83312" y="143827"/>
                  </a:lnTo>
                  <a:lnTo>
                    <a:pt x="64631" y="150390"/>
                  </a:lnTo>
                  <a:lnTo>
                    <a:pt x="53067" y="150447"/>
                  </a:lnTo>
                  <a:lnTo>
                    <a:pt x="23400" y="142619"/>
                  </a:lnTo>
                  <a:lnTo>
                    <a:pt x="9757" y="135491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954">
              <a:extLst>
                <a:ext uri="{FF2B5EF4-FFF2-40B4-BE49-F238E27FC236}">
                  <a16:creationId xmlns:a16="http://schemas.microsoft.com/office/drawing/2014/main" id="{55F49614-753F-D81A-5EC9-437DBC6F61E2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229100" y="6248802"/>
              <a:ext cx="57151" cy="237724"/>
            </a:xfrm>
            <a:custGeom>
              <a:avLst/>
              <a:gdLst/>
              <a:ahLst/>
              <a:cxnLst/>
              <a:rect l="0" t="0" r="0" b="0"/>
              <a:pathLst>
                <a:path w="57151" h="237724">
                  <a:moveTo>
                    <a:pt x="57150" y="18648"/>
                  </a:moveTo>
                  <a:lnTo>
                    <a:pt x="57150" y="18648"/>
                  </a:lnTo>
                  <a:lnTo>
                    <a:pt x="57150" y="0"/>
                  </a:lnTo>
                  <a:lnTo>
                    <a:pt x="56092" y="32720"/>
                  </a:lnTo>
                  <a:lnTo>
                    <a:pt x="48949" y="63278"/>
                  </a:lnTo>
                  <a:lnTo>
                    <a:pt x="44977" y="102411"/>
                  </a:lnTo>
                  <a:lnTo>
                    <a:pt x="25245" y="148709"/>
                  </a:lnTo>
                  <a:lnTo>
                    <a:pt x="12866" y="192208"/>
                  </a:lnTo>
                  <a:lnTo>
                    <a:pt x="8760" y="215126"/>
                  </a:lnTo>
                  <a:lnTo>
                    <a:pt x="2044" y="228125"/>
                  </a:lnTo>
                  <a:lnTo>
                    <a:pt x="0" y="237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955">
              <a:extLst>
                <a:ext uri="{FF2B5EF4-FFF2-40B4-BE49-F238E27FC236}">
                  <a16:creationId xmlns:a16="http://schemas.microsoft.com/office/drawing/2014/main" id="{6FE871D3-8B21-E824-37F4-CF1F31C86F7E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040089" y="6324637"/>
              <a:ext cx="189012" cy="123658"/>
            </a:xfrm>
            <a:custGeom>
              <a:avLst/>
              <a:gdLst/>
              <a:ahLst/>
              <a:cxnLst/>
              <a:rect l="0" t="0" r="0" b="0"/>
              <a:pathLst>
                <a:path w="189012" h="123658">
                  <a:moveTo>
                    <a:pt x="122336" y="38063"/>
                  </a:moveTo>
                  <a:lnTo>
                    <a:pt x="122336" y="38063"/>
                  </a:lnTo>
                  <a:lnTo>
                    <a:pt x="112845" y="38063"/>
                  </a:lnTo>
                  <a:lnTo>
                    <a:pt x="112811" y="23598"/>
                  </a:lnTo>
                  <a:lnTo>
                    <a:pt x="111753" y="22069"/>
                  </a:lnTo>
                  <a:lnTo>
                    <a:pt x="109989" y="21050"/>
                  </a:lnTo>
                  <a:lnTo>
                    <a:pt x="104610" y="19415"/>
                  </a:lnTo>
                  <a:lnTo>
                    <a:pt x="103874" y="16370"/>
                  </a:lnTo>
                  <a:lnTo>
                    <a:pt x="103402" y="10846"/>
                  </a:lnTo>
                  <a:lnTo>
                    <a:pt x="95095" y="1406"/>
                  </a:lnTo>
                  <a:lnTo>
                    <a:pt x="89100" y="391"/>
                  </a:lnTo>
                  <a:lnTo>
                    <a:pt x="71405" y="0"/>
                  </a:lnTo>
                  <a:lnTo>
                    <a:pt x="65128" y="2802"/>
                  </a:lnTo>
                  <a:lnTo>
                    <a:pt x="58810" y="6516"/>
                  </a:lnTo>
                  <a:lnTo>
                    <a:pt x="49304" y="9666"/>
                  </a:lnTo>
                  <a:lnTo>
                    <a:pt x="33435" y="22630"/>
                  </a:lnTo>
                  <a:lnTo>
                    <a:pt x="12269" y="53081"/>
                  </a:lnTo>
                  <a:lnTo>
                    <a:pt x="6050" y="66469"/>
                  </a:lnTo>
                  <a:lnTo>
                    <a:pt x="1862" y="72912"/>
                  </a:lnTo>
                  <a:lnTo>
                    <a:pt x="0" y="79305"/>
                  </a:lnTo>
                  <a:lnTo>
                    <a:pt x="562" y="82490"/>
                  </a:lnTo>
                  <a:lnTo>
                    <a:pt x="6246" y="95209"/>
                  </a:lnTo>
                  <a:lnTo>
                    <a:pt x="6843" y="98385"/>
                  </a:lnTo>
                  <a:lnTo>
                    <a:pt x="12738" y="107912"/>
                  </a:lnTo>
                  <a:lnTo>
                    <a:pt x="18240" y="111441"/>
                  </a:lnTo>
                  <a:lnTo>
                    <a:pt x="24213" y="114067"/>
                  </a:lnTo>
                  <a:lnTo>
                    <a:pt x="33525" y="120438"/>
                  </a:lnTo>
                  <a:lnTo>
                    <a:pt x="42987" y="122796"/>
                  </a:lnTo>
                  <a:lnTo>
                    <a:pt x="58839" y="123657"/>
                  </a:lnTo>
                  <a:lnTo>
                    <a:pt x="65187" y="120908"/>
                  </a:lnTo>
                  <a:lnTo>
                    <a:pt x="71536" y="117216"/>
                  </a:lnTo>
                  <a:lnTo>
                    <a:pt x="81061" y="114079"/>
                  </a:lnTo>
                  <a:lnTo>
                    <a:pt x="90586" y="107976"/>
                  </a:lnTo>
                  <a:lnTo>
                    <a:pt x="96936" y="106178"/>
                  </a:lnTo>
                  <a:lnTo>
                    <a:pt x="99053" y="103581"/>
                  </a:lnTo>
                  <a:lnTo>
                    <a:pt x="103090" y="91931"/>
                  </a:lnTo>
                  <a:lnTo>
                    <a:pt x="105272" y="89849"/>
                  </a:lnTo>
                  <a:lnTo>
                    <a:pt x="107785" y="88462"/>
                  </a:lnTo>
                  <a:lnTo>
                    <a:pt x="109460" y="86479"/>
                  </a:lnTo>
                  <a:lnTo>
                    <a:pt x="122976" y="58959"/>
                  </a:lnTo>
                  <a:lnTo>
                    <a:pt x="127912" y="51583"/>
                  </a:lnTo>
                  <a:lnTo>
                    <a:pt x="131340" y="40052"/>
                  </a:lnTo>
                  <a:lnTo>
                    <a:pt x="140016" y="30037"/>
                  </a:lnTo>
                  <a:lnTo>
                    <a:pt x="139414" y="29538"/>
                  </a:lnTo>
                  <a:lnTo>
                    <a:pt x="126910" y="28549"/>
                  </a:lnTo>
                  <a:lnTo>
                    <a:pt x="125386" y="29603"/>
                  </a:lnTo>
                  <a:lnTo>
                    <a:pt x="124370" y="31365"/>
                  </a:lnTo>
                  <a:lnTo>
                    <a:pt x="123692" y="33598"/>
                  </a:lnTo>
                  <a:lnTo>
                    <a:pt x="112714" y="47503"/>
                  </a:lnTo>
                  <a:lnTo>
                    <a:pt x="108182" y="52136"/>
                  </a:lnTo>
                  <a:lnTo>
                    <a:pt x="105462" y="57723"/>
                  </a:lnTo>
                  <a:lnTo>
                    <a:pt x="103716" y="69934"/>
                  </a:lnTo>
                  <a:lnTo>
                    <a:pt x="106299" y="76217"/>
                  </a:lnTo>
                  <a:lnTo>
                    <a:pt x="109917" y="82537"/>
                  </a:lnTo>
                  <a:lnTo>
                    <a:pt x="112239" y="95218"/>
                  </a:lnTo>
                  <a:lnTo>
                    <a:pt x="112430" y="98391"/>
                  </a:lnTo>
                  <a:lnTo>
                    <a:pt x="115464" y="104739"/>
                  </a:lnTo>
                  <a:lnTo>
                    <a:pt x="117755" y="107914"/>
                  </a:lnTo>
                  <a:lnTo>
                    <a:pt x="123122" y="111441"/>
                  </a:lnTo>
                  <a:lnTo>
                    <a:pt x="129036" y="114067"/>
                  </a:lnTo>
                  <a:lnTo>
                    <a:pt x="138314" y="120438"/>
                  </a:lnTo>
                  <a:lnTo>
                    <a:pt x="149043" y="123347"/>
                  </a:lnTo>
                  <a:lnTo>
                    <a:pt x="161027" y="116190"/>
                  </a:lnTo>
                  <a:lnTo>
                    <a:pt x="173253" y="114644"/>
                  </a:lnTo>
                  <a:lnTo>
                    <a:pt x="175331" y="113458"/>
                  </a:lnTo>
                  <a:lnTo>
                    <a:pt x="176716" y="111610"/>
                  </a:lnTo>
                  <a:lnTo>
                    <a:pt x="179314" y="106734"/>
                  </a:lnTo>
                  <a:lnTo>
                    <a:pt x="189011" y="95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956">
              <a:extLst>
                <a:ext uri="{FF2B5EF4-FFF2-40B4-BE49-F238E27FC236}">
                  <a16:creationId xmlns:a16="http://schemas.microsoft.com/office/drawing/2014/main" id="{0751EA1B-F925-D66A-0E78-43093944B84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924416" y="6343650"/>
              <a:ext cx="190385" cy="1"/>
            </a:xfrm>
            <a:custGeom>
              <a:avLst/>
              <a:gdLst/>
              <a:ahLst/>
              <a:cxnLst/>
              <a:rect l="0" t="0" r="0" b="0"/>
              <a:pathLst>
                <a:path w="190385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1642" y="0"/>
                  </a:lnTo>
                  <a:lnTo>
                    <a:pt x="85637" y="0"/>
                  </a:lnTo>
                  <a:lnTo>
                    <a:pt x="130061" y="0"/>
                  </a:lnTo>
                  <a:lnTo>
                    <a:pt x="176360" y="0"/>
                  </a:lnTo>
                  <a:lnTo>
                    <a:pt x="1903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957">
              <a:extLst>
                <a:ext uri="{FF2B5EF4-FFF2-40B4-BE49-F238E27FC236}">
                  <a16:creationId xmlns:a16="http://schemas.microsoft.com/office/drawing/2014/main" id="{2E489CDA-F5B1-5F90-CBCF-2EC9EC4FEC6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886211" y="6248437"/>
              <a:ext cx="133340" cy="199978"/>
            </a:xfrm>
            <a:custGeom>
              <a:avLst/>
              <a:gdLst/>
              <a:ahLst/>
              <a:cxnLst/>
              <a:rect l="0" t="0" r="0" b="0"/>
              <a:pathLst>
                <a:path w="133340" h="199978">
                  <a:moveTo>
                    <a:pt x="28564" y="19013"/>
                  </a:moveTo>
                  <a:lnTo>
                    <a:pt x="28564" y="19013"/>
                  </a:lnTo>
                  <a:lnTo>
                    <a:pt x="28564" y="10812"/>
                  </a:lnTo>
                  <a:lnTo>
                    <a:pt x="38055" y="0"/>
                  </a:lnTo>
                  <a:lnTo>
                    <a:pt x="37031" y="33078"/>
                  </a:lnTo>
                  <a:lnTo>
                    <a:pt x="29447" y="69932"/>
                  </a:lnTo>
                  <a:lnTo>
                    <a:pt x="27768" y="87840"/>
                  </a:lnTo>
                  <a:lnTo>
                    <a:pt x="21076" y="106731"/>
                  </a:lnTo>
                  <a:lnTo>
                    <a:pt x="16821" y="124379"/>
                  </a:lnTo>
                  <a:lnTo>
                    <a:pt x="7334" y="151580"/>
                  </a:lnTo>
                  <a:lnTo>
                    <a:pt x="3254" y="158365"/>
                  </a:lnTo>
                  <a:lnTo>
                    <a:pt x="634" y="171344"/>
                  </a:lnTo>
                  <a:lnTo>
                    <a:pt x="0" y="188973"/>
                  </a:lnTo>
                  <a:lnTo>
                    <a:pt x="5049" y="195078"/>
                  </a:lnTo>
                  <a:lnTo>
                    <a:pt x="10352" y="197806"/>
                  </a:lnTo>
                  <a:lnTo>
                    <a:pt x="23587" y="199860"/>
                  </a:lnTo>
                  <a:lnTo>
                    <a:pt x="41385" y="199977"/>
                  </a:lnTo>
                  <a:lnTo>
                    <a:pt x="47667" y="197161"/>
                  </a:lnTo>
                  <a:lnTo>
                    <a:pt x="50825" y="194928"/>
                  </a:lnTo>
                  <a:lnTo>
                    <a:pt x="53988" y="194498"/>
                  </a:lnTo>
                  <a:lnTo>
                    <a:pt x="60325" y="196842"/>
                  </a:lnTo>
                  <a:lnTo>
                    <a:pt x="63496" y="196833"/>
                  </a:lnTo>
                  <a:lnTo>
                    <a:pt x="82539" y="191161"/>
                  </a:lnTo>
                  <a:lnTo>
                    <a:pt x="107939" y="190491"/>
                  </a:lnTo>
                  <a:lnTo>
                    <a:pt x="114289" y="187653"/>
                  </a:lnTo>
                  <a:lnTo>
                    <a:pt x="120639" y="183922"/>
                  </a:lnTo>
                  <a:lnTo>
                    <a:pt x="126989" y="182264"/>
                  </a:lnTo>
                  <a:lnTo>
                    <a:pt x="129106" y="180763"/>
                  </a:lnTo>
                  <a:lnTo>
                    <a:pt x="130517" y="178705"/>
                  </a:lnTo>
                  <a:lnTo>
                    <a:pt x="133339" y="171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958">
              <a:extLst>
                <a:ext uri="{FF2B5EF4-FFF2-40B4-BE49-F238E27FC236}">
                  <a16:creationId xmlns:a16="http://schemas.microsoft.com/office/drawing/2014/main" id="{7C981A31-435D-D5EC-5EDF-1C542D53CA2D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705667" y="6309594"/>
              <a:ext cx="123208" cy="138272"/>
            </a:xfrm>
            <a:custGeom>
              <a:avLst/>
              <a:gdLst/>
              <a:ahLst/>
              <a:cxnLst/>
              <a:rect l="0" t="0" r="0" b="0"/>
              <a:pathLst>
                <a:path w="123208" h="138272">
                  <a:moveTo>
                    <a:pt x="66233" y="24531"/>
                  </a:moveTo>
                  <a:lnTo>
                    <a:pt x="66233" y="24531"/>
                  </a:lnTo>
                  <a:lnTo>
                    <a:pt x="75724" y="24531"/>
                  </a:lnTo>
                  <a:lnTo>
                    <a:pt x="75758" y="5600"/>
                  </a:lnTo>
                  <a:lnTo>
                    <a:pt x="70702" y="5516"/>
                  </a:lnTo>
                  <a:lnTo>
                    <a:pt x="69212" y="4447"/>
                  </a:lnTo>
                  <a:lnTo>
                    <a:pt x="67557" y="435"/>
                  </a:lnTo>
                  <a:lnTo>
                    <a:pt x="66057" y="0"/>
                  </a:lnTo>
                  <a:lnTo>
                    <a:pt x="42842" y="12902"/>
                  </a:lnTo>
                  <a:lnTo>
                    <a:pt x="25223" y="27847"/>
                  </a:lnTo>
                  <a:lnTo>
                    <a:pt x="15512" y="42330"/>
                  </a:lnTo>
                  <a:lnTo>
                    <a:pt x="1795" y="83742"/>
                  </a:lnTo>
                  <a:lnTo>
                    <a:pt x="0" y="102432"/>
                  </a:lnTo>
                  <a:lnTo>
                    <a:pt x="2576" y="109601"/>
                  </a:lnTo>
                  <a:lnTo>
                    <a:pt x="16050" y="129249"/>
                  </a:lnTo>
                  <a:lnTo>
                    <a:pt x="16903" y="132442"/>
                  </a:lnTo>
                  <a:lnTo>
                    <a:pt x="19588" y="134572"/>
                  </a:lnTo>
                  <a:lnTo>
                    <a:pt x="32421" y="137569"/>
                  </a:lnTo>
                  <a:lnTo>
                    <a:pt x="39916" y="138271"/>
                  </a:lnTo>
                  <a:lnTo>
                    <a:pt x="46776" y="135759"/>
                  </a:lnTo>
                  <a:lnTo>
                    <a:pt x="50086" y="133608"/>
                  </a:lnTo>
                  <a:lnTo>
                    <a:pt x="73737" y="127050"/>
                  </a:lnTo>
                  <a:lnTo>
                    <a:pt x="106066" y="98748"/>
                  </a:lnTo>
                  <a:lnTo>
                    <a:pt x="116606" y="83329"/>
                  </a:lnTo>
                  <a:lnTo>
                    <a:pt x="122045" y="53666"/>
                  </a:lnTo>
                  <a:lnTo>
                    <a:pt x="123207" y="26734"/>
                  </a:lnTo>
                  <a:lnTo>
                    <a:pt x="120483" y="17397"/>
                  </a:lnTo>
                  <a:lnTo>
                    <a:pt x="118274" y="13425"/>
                  </a:lnTo>
                  <a:lnTo>
                    <a:pt x="115744" y="10777"/>
                  </a:lnTo>
                  <a:lnTo>
                    <a:pt x="110110" y="7836"/>
                  </a:lnTo>
                  <a:lnTo>
                    <a:pt x="80820" y="131"/>
                  </a:lnTo>
                  <a:lnTo>
                    <a:pt x="44325" y="6359"/>
                  </a:lnTo>
                  <a:lnTo>
                    <a:pt x="42103" y="8183"/>
                  </a:lnTo>
                  <a:lnTo>
                    <a:pt x="40621" y="10457"/>
                  </a:lnTo>
                  <a:lnTo>
                    <a:pt x="38575" y="11974"/>
                  </a:lnTo>
                  <a:lnTo>
                    <a:pt x="33479" y="13658"/>
                  </a:lnTo>
                  <a:lnTo>
                    <a:pt x="31698" y="15166"/>
                  </a:lnTo>
                  <a:lnTo>
                    <a:pt x="29717" y="19663"/>
                  </a:lnTo>
                  <a:lnTo>
                    <a:pt x="30248" y="21286"/>
                  </a:lnTo>
                  <a:lnTo>
                    <a:pt x="31660" y="22368"/>
                  </a:lnTo>
                  <a:lnTo>
                    <a:pt x="37658" y="24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959">
              <a:extLst>
                <a:ext uri="{FF2B5EF4-FFF2-40B4-BE49-F238E27FC236}">
                  <a16:creationId xmlns:a16="http://schemas.microsoft.com/office/drawing/2014/main" id="{721E04DA-AD0B-2817-CB58-9BBD4841F6D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571913" y="6248435"/>
              <a:ext cx="28535" cy="171416"/>
            </a:xfrm>
            <a:custGeom>
              <a:avLst/>
              <a:gdLst/>
              <a:ahLst/>
              <a:cxnLst/>
              <a:rect l="0" t="0" r="0" b="0"/>
              <a:pathLst>
                <a:path w="28535" h="171416">
                  <a:moveTo>
                    <a:pt x="19012" y="19015"/>
                  </a:moveTo>
                  <a:lnTo>
                    <a:pt x="19012" y="19015"/>
                  </a:lnTo>
                  <a:lnTo>
                    <a:pt x="19012" y="4550"/>
                  </a:lnTo>
                  <a:lnTo>
                    <a:pt x="20070" y="3021"/>
                  </a:lnTo>
                  <a:lnTo>
                    <a:pt x="21834" y="2002"/>
                  </a:lnTo>
                  <a:lnTo>
                    <a:pt x="28421" y="0"/>
                  </a:lnTo>
                  <a:lnTo>
                    <a:pt x="28534" y="22356"/>
                  </a:lnTo>
                  <a:lnTo>
                    <a:pt x="23480" y="36821"/>
                  </a:lnTo>
                  <a:lnTo>
                    <a:pt x="12061" y="56533"/>
                  </a:lnTo>
                  <a:lnTo>
                    <a:pt x="945" y="100856"/>
                  </a:lnTo>
                  <a:lnTo>
                    <a:pt x="48" y="146201"/>
                  </a:lnTo>
                  <a:lnTo>
                    <a:pt x="0" y="154211"/>
                  </a:lnTo>
                  <a:lnTo>
                    <a:pt x="2801" y="161299"/>
                  </a:lnTo>
                  <a:lnTo>
                    <a:pt x="9487" y="171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960">
              <a:extLst>
                <a:ext uri="{FF2B5EF4-FFF2-40B4-BE49-F238E27FC236}">
                  <a16:creationId xmlns:a16="http://schemas.microsoft.com/office/drawing/2014/main" id="{735ADE09-C5A7-5568-78AC-3BBBCB3E355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471161" y="6219859"/>
              <a:ext cx="386465" cy="28542"/>
            </a:xfrm>
            <a:custGeom>
              <a:avLst/>
              <a:gdLst/>
              <a:ahLst/>
              <a:cxnLst/>
              <a:rect l="0" t="0" r="0" b="0"/>
              <a:pathLst>
                <a:path w="386465" h="28542">
                  <a:moveTo>
                    <a:pt x="14989" y="9491"/>
                  </a:moveTo>
                  <a:lnTo>
                    <a:pt x="14989" y="9491"/>
                  </a:lnTo>
                  <a:lnTo>
                    <a:pt x="5580" y="18900"/>
                  </a:lnTo>
                  <a:lnTo>
                    <a:pt x="0" y="18993"/>
                  </a:lnTo>
                  <a:lnTo>
                    <a:pt x="29932" y="17958"/>
                  </a:lnTo>
                  <a:lnTo>
                    <a:pt x="59735" y="10815"/>
                  </a:lnTo>
                  <a:lnTo>
                    <a:pt x="102621" y="9607"/>
                  </a:lnTo>
                  <a:lnTo>
                    <a:pt x="145768" y="1967"/>
                  </a:lnTo>
                  <a:lnTo>
                    <a:pt x="187355" y="230"/>
                  </a:lnTo>
                  <a:lnTo>
                    <a:pt x="234185" y="0"/>
                  </a:lnTo>
                  <a:lnTo>
                    <a:pt x="278882" y="7510"/>
                  </a:lnTo>
                  <a:lnTo>
                    <a:pt x="324260" y="9316"/>
                  </a:lnTo>
                  <a:lnTo>
                    <a:pt x="334476" y="10472"/>
                  </a:lnTo>
                  <a:lnTo>
                    <a:pt x="368647" y="19185"/>
                  </a:lnTo>
                  <a:lnTo>
                    <a:pt x="371411" y="21245"/>
                  </a:lnTo>
                  <a:lnTo>
                    <a:pt x="373254" y="23677"/>
                  </a:lnTo>
                  <a:lnTo>
                    <a:pt x="378123" y="26379"/>
                  </a:lnTo>
                  <a:lnTo>
                    <a:pt x="386464" y="28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961">
              <a:extLst>
                <a:ext uri="{FF2B5EF4-FFF2-40B4-BE49-F238E27FC236}">
                  <a16:creationId xmlns:a16="http://schemas.microsoft.com/office/drawing/2014/main" id="{FD737AEC-16E2-9A55-543F-4D20B357F93E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162300" y="6076950"/>
              <a:ext cx="2113012" cy="28576"/>
            </a:xfrm>
            <a:custGeom>
              <a:avLst/>
              <a:gdLst/>
              <a:ahLst/>
              <a:cxnLst/>
              <a:rect l="0" t="0" r="0" b="0"/>
              <a:pathLst>
                <a:path w="2113012" h="285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7610" y="8201"/>
                  </a:lnTo>
                  <a:lnTo>
                    <a:pt x="23680" y="9132"/>
                  </a:lnTo>
                  <a:lnTo>
                    <a:pt x="68537" y="9522"/>
                  </a:lnTo>
                  <a:lnTo>
                    <a:pt x="111278" y="9525"/>
                  </a:lnTo>
                  <a:lnTo>
                    <a:pt x="158880" y="9525"/>
                  </a:lnTo>
                  <a:lnTo>
                    <a:pt x="205062" y="9525"/>
                  </a:lnTo>
                  <a:lnTo>
                    <a:pt x="252561" y="9525"/>
                  </a:lnTo>
                  <a:lnTo>
                    <a:pt x="300175" y="9525"/>
                  </a:lnTo>
                  <a:lnTo>
                    <a:pt x="344654" y="9525"/>
                  </a:lnTo>
                  <a:lnTo>
                    <a:pt x="386947" y="9525"/>
                  </a:lnTo>
                  <a:lnTo>
                    <a:pt x="431776" y="9525"/>
                  </a:lnTo>
                  <a:lnTo>
                    <a:pt x="479071" y="9525"/>
                  </a:lnTo>
                  <a:lnTo>
                    <a:pt x="523287" y="9525"/>
                  </a:lnTo>
                  <a:lnTo>
                    <a:pt x="564746" y="12347"/>
                  </a:lnTo>
                  <a:lnTo>
                    <a:pt x="611830" y="18462"/>
                  </a:lnTo>
                  <a:lnTo>
                    <a:pt x="659407" y="18998"/>
                  </a:lnTo>
                  <a:lnTo>
                    <a:pt x="707029" y="19045"/>
                  </a:lnTo>
                  <a:lnTo>
                    <a:pt x="752761" y="19050"/>
                  </a:lnTo>
                  <a:lnTo>
                    <a:pt x="793454" y="19050"/>
                  </a:lnTo>
                  <a:lnTo>
                    <a:pt x="836887" y="19050"/>
                  </a:lnTo>
                  <a:lnTo>
                    <a:pt x="876041" y="19050"/>
                  </a:lnTo>
                  <a:lnTo>
                    <a:pt x="914348" y="19050"/>
                  </a:lnTo>
                  <a:lnTo>
                    <a:pt x="957546" y="19050"/>
                  </a:lnTo>
                  <a:lnTo>
                    <a:pt x="999240" y="19050"/>
                  </a:lnTo>
                  <a:lnTo>
                    <a:pt x="1038051" y="19050"/>
                  </a:lnTo>
                  <a:lnTo>
                    <a:pt x="1081348" y="19050"/>
                  </a:lnTo>
                  <a:lnTo>
                    <a:pt x="1123061" y="19050"/>
                  </a:lnTo>
                  <a:lnTo>
                    <a:pt x="1161874" y="19050"/>
                  </a:lnTo>
                  <a:lnTo>
                    <a:pt x="1200116" y="19050"/>
                  </a:lnTo>
                  <a:lnTo>
                    <a:pt x="1244789" y="19050"/>
                  </a:lnTo>
                  <a:lnTo>
                    <a:pt x="1285286" y="19050"/>
                  </a:lnTo>
                  <a:lnTo>
                    <a:pt x="1328915" y="19050"/>
                  </a:lnTo>
                  <a:lnTo>
                    <a:pt x="1371752" y="19050"/>
                  </a:lnTo>
                  <a:lnTo>
                    <a:pt x="1407511" y="19050"/>
                  </a:lnTo>
                  <a:lnTo>
                    <a:pt x="1444917" y="19050"/>
                  </a:lnTo>
                  <a:lnTo>
                    <a:pt x="1482811" y="19050"/>
                  </a:lnTo>
                  <a:lnTo>
                    <a:pt x="1521909" y="19050"/>
                  </a:lnTo>
                  <a:lnTo>
                    <a:pt x="1565478" y="20108"/>
                  </a:lnTo>
                  <a:lnTo>
                    <a:pt x="1606728" y="25595"/>
                  </a:lnTo>
                  <a:lnTo>
                    <a:pt x="1650935" y="27692"/>
                  </a:lnTo>
                  <a:lnTo>
                    <a:pt x="1692373" y="28313"/>
                  </a:lnTo>
                  <a:lnTo>
                    <a:pt x="1736637" y="28497"/>
                  </a:lnTo>
                  <a:lnTo>
                    <a:pt x="1778091" y="28552"/>
                  </a:lnTo>
                  <a:lnTo>
                    <a:pt x="1822360" y="28568"/>
                  </a:lnTo>
                  <a:lnTo>
                    <a:pt x="1862759" y="28573"/>
                  </a:lnTo>
                  <a:lnTo>
                    <a:pt x="1901539" y="28575"/>
                  </a:lnTo>
                  <a:lnTo>
                    <a:pt x="1938782" y="28575"/>
                  </a:lnTo>
                  <a:lnTo>
                    <a:pt x="1980346" y="28575"/>
                  </a:lnTo>
                  <a:lnTo>
                    <a:pt x="2027655" y="28575"/>
                  </a:lnTo>
                  <a:lnTo>
                    <a:pt x="2069719" y="28575"/>
                  </a:lnTo>
                  <a:lnTo>
                    <a:pt x="2087979" y="27517"/>
                  </a:lnTo>
                  <a:lnTo>
                    <a:pt x="2104447" y="19933"/>
                  </a:lnTo>
                  <a:lnTo>
                    <a:pt x="2113011" y="19166"/>
                  </a:lnTo>
                  <a:lnTo>
                    <a:pt x="2111044" y="16279"/>
                  </a:lnTo>
                  <a:lnTo>
                    <a:pt x="21050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962">
              <a:extLst>
                <a:ext uri="{FF2B5EF4-FFF2-40B4-BE49-F238E27FC236}">
                  <a16:creationId xmlns:a16="http://schemas.microsoft.com/office/drawing/2014/main" id="{FB898027-B554-7A53-28A2-E350FB2403AE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314700" y="5829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522" y="3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963">
              <a:extLst>
                <a:ext uri="{FF2B5EF4-FFF2-40B4-BE49-F238E27FC236}">
                  <a16:creationId xmlns:a16="http://schemas.microsoft.com/office/drawing/2014/main" id="{8485F3DF-5A95-6101-3762-3B5EFB4AA28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286125" y="5890487"/>
              <a:ext cx="85726" cy="62639"/>
            </a:xfrm>
            <a:custGeom>
              <a:avLst/>
              <a:gdLst/>
              <a:ahLst/>
              <a:cxnLst/>
              <a:rect l="0" t="0" r="0" b="0"/>
              <a:pathLst>
                <a:path w="85726" h="6263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4557"/>
                  </a:lnTo>
                  <a:lnTo>
                    <a:pt x="24538" y="5304"/>
                  </a:lnTo>
                  <a:lnTo>
                    <a:pt x="19982" y="5464"/>
                  </a:lnTo>
                  <a:lnTo>
                    <a:pt x="24722" y="5483"/>
                  </a:lnTo>
                  <a:lnTo>
                    <a:pt x="22276" y="5486"/>
                  </a:lnTo>
                  <a:lnTo>
                    <a:pt x="21201" y="6545"/>
                  </a:lnTo>
                  <a:lnTo>
                    <a:pt x="20006" y="10544"/>
                  </a:lnTo>
                  <a:lnTo>
                    <a:pt x="19333" y="18745"/>
                  </a:lnTo>
                  <a:lnTo>
                    <a:pt x="18181" y="20676"/>
                  </a:lnTo>
                  <a:lnTo>
                    <a:pt x="16354" y="21963"/>
                  </a:lnTo>
                  <a:lnTo>
                    <a:pt x="14078" y="22821"/>
                  </a:lnTo>
                  <a:lnTo>
                    <a:pt x="12560" y="24451"/>
                  </a:lnTo>
                  <a:lnTo>
                    <a:pt x="10874" y="29085"/>
                  </a:lnTo>
                  <a:lnTo>
                    <a:pt x="9644" y="41827"/>
                  </a:lnTo>
                  <a:lnTo>
                    <a:pt x="395" y="52675"/>
                  </a:lnTo>
                  <a:lnTo>
                    <a:pt x="0" y="62638"/>
                  </a:lnTo>
                  <a:lnTo>
                    <a:pt x="14189" y="62638"/>
                  </a:lnTo>
                  <a:lnTo>
                    <a:pt x="19712" y="59816"/>
                  </a:lnTo>
                  <a:lnTo>
                    <a:pt x="25694" y="56093"/>
                  </a:lnTo>
                  <a:lnTo>
                    <a:pt x="36257" y="53506"/>
                  </a:lnTo>
                  <a:lnTo>
                    <a:pt x="83093" y="53113"/>
                  </a:lnTo>
                  <a:lnTo>
                    <a:pt x="85725" y="53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964">
              <a:extLst>
                <a:ext uri="{FF2B5EF4-FFF2-40B4-BE49-F238E27FC236}">
                  <a16:creationId xmlns:a16="http://schemas.microsoft.com/office/drawing/2014/main" id="{D9F367CF-625A-1C3E-878E-01855084DA6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038725" y="5267325"/>
              <a:ext cx="180976" cy="141552"/>
            </a:xfrm>
            <a:custGeom>
              <a:avLst/>
              <a:gdLst/>
              <a:ahLst/>
              <a:cxnLst/>
              <a:rect l="0" t="0" r="0" b="0"/>
              <a:pathLst>
                <a:path w="180976" h="141552">
                  <a:moveTo>
                    <a:pt x="19050" y="47625"/>
                  </a:moveTo>
                  <a:lnTo>
                    <a:pt x="19050" y="47625"/>
                  </a:lnTo>
                  <a:lnTo>
                    <a:pt x="24538" y="47625"/>
                  </a:lnTo>
                  <a:lnTo>
                    <a:pt x="19132" y="47625"/>
                  </a:lnTo>
                  <a:lnTo>
                    <a:pt x="27258" y="39424"/>
                  </a:lnTo>
                  <a:lnTo>
                    <a:pt x="28185" y="33436"/>
                  </a:lnTo>
                  <a:lnTo>
                    <a:pt x="29373" y="31815"/>
                  </a:lnTo>
                  <a:lnTo>
                    <a:pt x="31224" y="30735"/>
                  </a:lnTo>
                  <a:lnTo>
                    <a:pt x="33516" y="30016"/>
                  </a:lnTo>
                  <a:lnTo>
                    <a:pt x="35044" y="28477"/>
                  </a:lnTo>
                  <a:lnTo>
                    <a:pt x="36742" y="23945"/>
                  </a:lnTo>
                  <a:lnTo>
                    <a:pt x="38253" y="22313"/>
                  </a:lnTo>
                  <a:lnTo>
                    <a:pt x="42754" y="20501"/>
                  </a:lnTo>
                  <a:lnTo>
                    <a:pt x="44378" y="18959"/>
                  </a:lnTo>
                  <a:lnTo>
                    <a:pt x="48398" y="9434"/>
                  </a:lnTo>
                  <a:lnTo>
                    <a:pt x="52555" y="4899"/>
                  </a:lnTo>
                  <a:lnTo>
                    <a:pt x="57930" y="2177"/>
                  </a:lnTo>
                  <a:lnTo>
                    <a:pt x="74724" y="38"/>
                  </a:lnTo>
                  <a:lnTo>
                    <a:pt x="85294" y="0"/>
                  </a:lnTo>
                  <a:lnTo>
                    <a:pt x="94846" y="9133"/>
                  </a:lnTo>
                  <a:lnTo>
                    <a:pt x="95214" y="17692"/>
                  </a:lnTo>
                  <a:lnTo>
                    <a:pt x="88697" y="26386"/>
                  </a:lnTo>
                  <a:lnTo>
                    <a:pt x="86607" y="35217"/>
                  </a:lnTo>
                  <a:lnTo>
                    <a:pt x="86116" y="41404"/>
                  </a:lnTo>
                  <a:lnTo>
                    <a:pt x="83076" y="47682"/>
                  </a:lnTo>
                  <a:lnTo>
                    <a:pt x="79256" y="54001"/>
                  </a:lnTo>
                  <a:lnTo>
                    <a:pt x="76048" y="63507"/>
                  </a:lnTo>
                  <a:lnTo>
                    <a:pt x="59325" y="86313"/>
                  </a:lnTo>
                  <a:lnTo>
                    <a:pt x="58601" y="89292"/>
                  </a:lnTo>
                  <a:lnTo>
                    <a:pt x="57059" y="91279"/>
                  </a:lnTo>
                  <a:lnTo>
                    <a:pt x="18457" y="121607"/>
                  </a:lnTo>
                  <a:lnTo>
                    <a:pt x="10047" y="123695"/>
                  </a:lnTo>
                  <a:lnTo>
                    <a:pt x="9679" y="128843"/>
                  </a:lnTo>
                  <a:lnTo>
                    <a:pt x="8570" y="130346"/>
                  </a:lnTo>
                  <a:lnTo>
                    <a:pt x="265" y="133272"/>
                  </a:lnTo>
                  <a:lnTo>
                    <a:pt x="3" y="133350"/>
                  </a:lnTo>
                  <a:lnTo>
                    <a:pt x="0" y="133350"/>
                  </a:lnTo>
                  <a:lnTo>
                    <a:pt x="8201" y="141551"/>
                  </a:lnTo>
                  <a:lnTo>
                    <a:pt x="55048" y="133509"/>
                  </a:lnTo>
                  <a:lnTo>
                    <a:pt x="97429" y="133354"/>
                  </a:lnTo>
                  <a:lnTo>
                    <a:pt x="143447" y="133350"/>
                  </a:lnTo>
                  <a:lnTo>
                    <a:pt x="18097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1965">
              <a:extLst>
                <a:ext uri="{FF2B5EF4-FFF2-40B4-BE49-F238E27FC236}">
                  <a16:creationId xmlns:a16="http://schemas.microsoft.com/office/drawing/2014/main" id="{4721126C-43FB-A332-535F-39BEB41583E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962525" y="5499962"/>
              <a:ext cx="94704" cy="338864"/>
            </a:xfrm>
            <a:custGeom>
              <a:avLst/>
              <a:gdLst/>
              <a:ahLst/>
              <a:cxnLst/>
              <a:rect l="0" t="0" r="0" b="0"/>
              <a:pathLst>
                <a:path w="94704" h="3388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5212"/>
                  </a:lnTo>
                  <a:lnTo>
                    <a:pt x="8201" y="5464"/>
                  </a:lnTo>
                  <a:lnTo>
                    <a:pt x="8642" y="6530"/>
                  </a:lnTo>
                  <a:lnTo>
                    <a:pt x="9132" y="10537"/>
                  </a:lnTo>
                  <a:lnTo>
                    <a:pt x="12173" y="15846"/>
                  </a:lnTo>
                  <a:lnTo>
                    <a:pt x="15994" y="21734"/>
                  </a:lnTo>
                  <a:lnTo>
                    <a:pt x="19202" y="30998"/>
                  </a:lnTo>
                  <a:lnTo>
                    <a:pt x="44536" y="75713"/>
                  </a:lnTo>
                  <a:lnTo>
                    <a:pt x="62449" y="114529"/>
                  </a:lnTo>
                  <a:lnTo>
                    <a:pt x="71175" y="158450"/>
                  </a:lnTo>
                  <a:lnTo>
                    <a:pt x="85900" y="202765"/>
                  </a:lnTo>
                  <a:lnTo>
                    <a:pt x="91094" y="218050"/>
                  </a:lnTo>
                  <a:lnTo>
                    <a:pt x="94703" y="258003"/>
                  </a:lnTo>
                  <a:lnTo>
                    <a:pt x="87639" y="298581"/>
                  </a:lnTo>
                  <a:lnTo>
                    <a:pt x="85725" y="338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966">
              <a:extLst>
                <a:ext uri="{FF2B5EF4-FFF2-40B4-BE49-F238E27FC236}">
                  <a16:creationId xmlns:a16="http://schemas.microsoft.com/office/drawing/2014/main" id="{1343920E-7755-186D-D14D-25585E906877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524375" y="5476883"/>
              <a:ext cx="304801" cy="133343"/>
            </a:xfrm>
            <a:custGeom>
              <a:avLst/>
              <a:gdLst/>
              <a:ahLst/>
              <a:cxnLst/>
              <a:rect l="0" t="0" r="0" b="0"/>
              <a:pathLst>
                <a:path w="304801" h="133343">
                  <a:moveTo>
                    <a:pt x="0" y="133342"/>
                  </a:moveTo>
                  <a:lnTo>
                    <a:pt x="0" y="133342"/>
                  </a:lnTo>
                  <a:lnTo>
                    <a:pt x="0" y="125141"/>
                  </a:lnTo>
                  <a:lnTo>
                    <a:pt x="5056" y="119153"/>
                  </a:lnTo>
                  <a:lnTo>
                    <a:pt x="10361" y="116452"/>
                  </a:lnTo>
                  <a:lnTo>
                    <a:pt x="13257" y="115733"/>
                  </a:lnTo>
                  <a:lnTo>
                    <a:pt x="22390" y="109662"/>
                  </a:lnTo>
                  <a:lnTo>
                    <a:pt x="34958" y="99187"/>
                  </a:lnTo>
                  <a:lnTo>
                    <a:pt x="45518" y="94294"/>
                  </a:lnTo>
                  <a:lnTo>
                    <a:pt x="93056" y="51905"/>
                  </a:lnTo>
                  <a:lnTo>
                    <a:pt x="107065" y="47829"/>
                  </a:lnTo>
                  <a:lnTo>
                    <a:pt x="109476" y="45642"/>
                  </a:lnTo>
                  <a:lnTo>
                    <a:pt x="127276" y="25276"/>
                  </a:lnTo>
                  <a:lnTo>
                    <a:pt x="133472" y="21813"/>
                  </a:lnTo>
                  <a:lnTo>
                    <a:pt x="141018" y="19589"/>
                  </a:lnTo>
                  <a:lnTo>
                    <a:pt x="141637" y="18349"/>
                  </a:lnTo>
                  <a:lnTo>
                    <a:pt x="142325" y="14148"/>
                  </a:lnTo>
                  <a:lnTo>
                    <a:pt x="143566" y="12604"/>
                  </a:lnTo>
                  <a:lnTo>
                    <a:pt x="152279" y="9553"/>
                  </a:lnTo>
                  <a:lnTo>
                    <a:pt x="152376" y="4036"/>
                  </a:lnTo>
                  <a:lnTo>
                    <a:pt x="152389" y="6375"/>
                  </a:lnTo>
                  <a:lnTo>
                    <a:pt x="152392" y="6364"/>
                  </a:lnTo>
                  <a:lnTo>
                    <a:pt x="152400" y="0"/>
                  </a:lnTo>
                  <a:lnTo>
                    <a:pt x="152400" y="5051"/>
                  </a:lnTo>
                  <a:lnTo>
                    <a:pt x="153458" y="6539"/>
                  </a:lnTo>
                  <a:lnTo>
                    <a:pt x="155222" y="7531"/>
                  </a:lnTo>
                  <a:lnTo>
                    <a:pt x="161532" y="9401"/>
                  </a:lnTo>
                  <a:lnTo>
                    <a:pt x="206454" y="54048"/>
                  </a:lnTo>
                  <a:lnTo>
                    <a:pt x="221913" y="66684"/>
                  </a:lnTo>
                  <a:lnTo>
                    <a:pt x="266235" y="92594"/>
                  </a:lnTo>
                  <a:lnTo>
                    <a:pt x="272843" y="95123"/>
                  </a:lnTo>
                  <a:lnTo>
                    <a:pt x="295158" y="114175"/>
                  </a:lnTo>
                  <a:lnTo>
                    <a:pt x="300297" y="114257"/>
                  </a:lnTo>
                  <a:lnTo>
                    <a:pt x="301797" y="115328"/>
                  </a:lnTo>
                  <a:lnTo>
                    <a:pt x="302799" y="117099"/>
                  </a:lnTo>
                  <a:lnTo>
                    <a:pt x="304800" y="123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967">
              <a:extLst>
                <a:ext uri="{FF2B5EF4-FFF2-40B4-BE49-F238E27FC236}">
                  <a16:creationId xmlns:a16="http://schemas.microsoft.com/office/drawing/2014/main" id="{661EC69E-88C8-5978-4333-91E4B9D6A546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895850" y="5753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9" y="6703"/>
                  </a:lnTo>
                  <a:lnTo>
                    <a:pt x="9409" y="3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968">
              <a:extLst>
                <a:ext uri="{FF2B5EF4-FFF2-40B4-BE49-F238E27FC236}">
                  <a16:creationId xmlns:a16="http://schemas.microsoft.com/office/drawing/2014/main" id="{77B237B2-9720-1D55-0AB4-FD6C0B08E45B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848260" y="5829300"/>
              <a:ext cx="76166" cy="85726"/>
            </a:xfrm>
            <a:custGeom>
              <a:avLst/>
              <a:gdLst/>
              <a:ahLst/>
              <a:cxnLst/>
              <a:rect l="0" t="0" r="0" b="0"/>
              <a:pathLst>
                <a:path w="76166" h="85726">
                  <a:moveTo>
                    <a:pt x="28540" y="0"/>
                  </a:moveTo>
                  <a:lnTo>
                    <a:pt x="28540" y="0"/>
                  </a:lnTo>
                  <a:lnTo>
                    <a:pt x="37672" y="0"/>
                  </a:lnTo>
                  <a:lnTo>
                    <a:pt x="38031" y="8201"/>
                  </a:lnTo>
                  <a:lnTo>
                    <a:pt x="29861" y="17610"/>
                  </a:lnTo>
                  <a:lnTo>
                    <a:pt x="27742" y="26370"/>
                  </a:lnTo>
                  <a:lnTo>
                    <a:pt x="22071" y="35212"/>
                  </a:lnTo>
                  <a:lnTo>
                    <a:pt x="19618" y="47682"/>
                  </a:lnTo>
                  <a:lnTo>
                    <a:pt x="19417" y="50838"/>
                  </a:lnTo>
                  <a:lnTo>
                    <a:pt x="18226" y="52942"/>
                  </a:lnTo>
                  <a:lnTo>
                    <a:pt x="16372" y="54345"/>
                  </a:lnTo>
                  <a:lnTo>
                    <a:pt x="14077" y="55280"/>
                  </a:lnTo>
                  <a:lnTo>
                    <a:pt x="12549" y="56962"/>
                  </a:lnTo>
                  <a:lnTo>
                    <a:pt x="10848" y="61652"/>
                  </a:lnTo>
                  <a:lnTo>
                    <a:pt x="9892" y="70243"/>
                  </a:lnTo>
                  <a:lnTo>
                    <a:pt x="8701" y="72229"/>
                  </a:lnTo>
                  <a:lnTo>
                    <a:pt x="6847" y="73552"/>
                  </a:lnTo>
                  <a:lnTo>
                    <a:pt x="1323" y="75677"/>
                  </a:lnTo>
                  <a:lnTo>
                    <a:pt x="568" y="78789"/>
                  </a:lnTo>
                  <a:lnTo>
                    <a:pt x="0" y="85319"/>
                  </a:lnTo>
                  <a:lnTo>
                    <a:pt x="42684" y="85725"/>
                  </a:lnTo>
                  <a:lnTo>
                    <a:pt x="44319" y="84667"/>
                  </a:lnTo>
                  <a:lnTo>
                    <a:pt x="45410" y="82903"/>
                  </a:lnTo>
                  <a:lnTo>
                    <a:pt x="46136" y="80669"/>
                  </a:lnTo>
                  <a:lnTo>
                    <a:pt x="47679" y="79180"/>
                  </a:lnTo>
                  <a:lnTo>
                    <a:pt x="55664" y="76593"/>
                  </a:lnTo>
                  <a:lnTo>
                    <a:pt x="70245" y="76234"/>
                  </a:lnTo>
                  <a:lnTo>
                    <a:pt x="72218" y="75164"/>
                  </a:lnTo>
                  <a:lnTo>
                    <a:pt x="73534" y="73393"/>
                  </a:lnTo>
                  <a:lnTo>
                    <a:pt x="7616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969">
              <a:extLst>
                <a:ext uri="{FF2B5EF4-FFF2-40B4-BE49-F238E27FC236}">
                  <a16:creationId xmlns:a16="http://schemas.microsoft.com/office/drawing/2014/main" id="{8594AA0A-DC8B-FE6B-9E8F-0EB4CB0F9E0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638675" y="5648336"/>
              <a:ext cx="133351" cy="266522"/>
            </a:xfrm>
            <a:custGeom>
              <a:avLst/>
              <a:gdLst/>
              <a:ahLst/>
              <a:cxnLst/>
              <a:rect l="0" t="0" r="0" b="0"/>
              <a:pathLst>
                <a:path w="133351" h="266522">
                  <a:moveTo>
                    <a:pt x="0" y="19039"/>
                  </a:moveTo>
                  <a:lnTo>
                    <a:pt x="0" y="19039"/>
                  </a:lnTo>
                  <a:lnTo>
                    <a:pt x="0" y="66134"/>
                  </a:lnTo>
                  <a:lnTo>
                    <a:pt x="1058" y="101744"/>
                  </a:lnTo>
                  <a:lnTo>
                    <a:pt x="7604" y="117392"/>
                  </a:lnTo>
                  <a:lnTo>
                    <a:pt x="41290" y="155527"/>
                  </a:lnTo>
                  <a:lnTo>
                    <a:pt x="47632" y="159075"/>
                  </a:lnTo>
                  <a:lnTo>
                    <a:pt x="60327" y="161354"/>
                  </a:lnTo>
                  <a:lnTo>
                    <a:pt x="69850" y="161748"/>
                  </a:lnTo>
                  <a:lnTo>
                    <a:pt x="76200" y="159018"/>
                  </a:lnTo>
                  <a:lnTo>
                    <a:pt x="83844" y="153699"/>
                  </a:lnTo>
                  <a:lnTo>
                    <a:pt x="108067" y="115844"/>
                  </a:lnTo>
                  <a:lnTo>
                    <a:pt x="121596" y="69423"/>
                  </a:lnTo>
                  <a:lnTo>
                    <a:pt x="125987" y="55134"/>
                  </a:lnTo>
                  <a:lnTo>
                    <a:pt x="131168" y="40317"/>
                  </a:lnTo>
                  <a:lnTo>
                    <a:pt x="133350" y="0"/>
                  </a:lnTo>
                  <a:lnTo>
                    <a:pt x="133350" y="31787"/>
                  </a:lnTo>
                  <a:lnTo>
                    <a:pt x="124413" y="79261"/>
                  </a:lnTo>
                  <a:lnTo>
                    <a:pt x="123877" y="126070"/>
                  </a:lnTo>
                  <a:lnTo>
                    <a:pt x="124906" y="142808"/>
                  </a:lnTo>
                  <a:lnTo>
                    <a:pt x="132764" y="190300"/>
                  </a:lnTo>
                  <a:lnTo>
                    <a:pt x="133334" y="235874"/>
                  </a:lnTo>
                  <a:lnTo>
                    <a:pt x="133340" y="239796"/>
                  </a:lnTo>
                  <a:lnTo>
                    <a:pt x="130523" y="246975"/>
                  </a:lnTo>
                  <a:lnTo>
                    <a:pt x="126802" y="253694"/>
                  </a:lnTo>
                  <a:lnTo>
                    <a:pt x="123941" y="266120"/>
                  </a:lnTo>
                  <a:lnTo>
                    <a:pt x="118802" y="266521"/>
                  </a:lnTo>
                  <a:lnTo>
                    <a:pt x="89674" y="256978"/>
                  </a:lnTo>
                  <a:lnTo>
                    <a:pt x="66720" y="240739"/>
                  </a:lnTo>
                  <a:lnTo>
                    <a:pt x="60345" y="238222"/>
                  </a:lnTo>
                  <a:lnTo>
                    <a:pt x="50806" y="231914"/>
                  </a:lnTo>
                  <a:lnTo>
                    <a:pt x="44453" y="230066"/>
                  </a:lnTo>
                  <a:lnTo>
                    <a:pt x="42335" y="228516"/>
                  </a:lnTo>
                  <a:lnTo>
                    <a:pt x="40923" y="226423"/>
                  </a:lnTo>
                  <a:lnTo>
                    <a:pt x="39982" y="223970"/>
                  </a:lnTo>
                  <a:lnTo>
                    <a:pt x="38296" y="222335"/>
                  </a:lnTo>
                  <a:lnTo>
                    <a:pt x="28575" y="219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970">
              <a:extLst>
                <a:ext uri="{FF2B5EF4-FFF2-40B4-BE49-F238E27FC236}">
                  <a16:creationId xmlns:a16="http://schemas.microsoft.com/office/drawing/2014/main" id="{FF0620E7-43DB-B89C-D93F-8BBF00D165A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305300" y="5743575"/>
              <a:ext cx="180976" cy="1"/>
            </a:xfrm>
            <a:custGeom>
              <a:avLst/>
              <a:gdLst/>
              <a:ahLst/>
              <a:cxnLst/>
              <a:rect l="0" t="0" r="0" b="0"/>
              <a:pathLst>
                <a:path w="180976" h="1">
                  <a:moveTo>
                    <a:pt x="0" y="0"/>
                  </a:moveTo>
                  <a:lnTo>
                    <a:pt x="0" y="0"/>
                  </a:lnTo>
                  <a:lnTo>
                    <a:pt x="44537" y="0"/>
                  </a:lnTo>
                  <a:lnTo>
                    <a:pt x="87961" y="0"/>
                  </a:lnTo>
                  <a:lnTo>
                    <a:pt x="132572" y="0"/>
                  </a:lnTo>
                  <a:lnTo>
                    <a:pt x="180005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971">
              <a:extLst>
                <a:ext uri="{FF2B5EF4-FFF2-40B4-BE49-F238E27FC236}">
                  <a16:creationId xmlns:a16="http://schemas.microsoft.com/office/drawing/2014/main" id="{32BB7FE5-66BE-31AA-BA74-CEB61B06D368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095750" y="5724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972">
              <a:extLst>
                <a:ext uri="{FF2B5EF4-FFF2-40B4-BE49-F238E27FC236}">
                  <a16:creationId xmlns:a16="http://schemas.microsoft.com/office/drawing/2014/main" id="{0950D3FF-5068-CC68-6D0A-B4E18967BD2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048135" y="5819775"/>
              <a:ext cx="95241" cy="72161"/>
            </a:xfrm>
            <a:custGeom>
              <a:avLst/>
              <a:gdLst/>
              <a:ahLst/>
              <a:cxnLst/>
              <a:rect l="0" t="0" r="0" b="0"/>
              <a:pathLst>
                <a:path w="95241" h="72161">
                  <a:moveTo>
                    <a:pt x="28565" y="0"/>
                  </a:moveTo>
                  <a:lnTo>
                    <a:pt x="28565" y="0"/>
                  </a:lnTo>
                  <a:lnTo>
                    <a:pt x="28565" y="5056"/>
                  </a:lnTo>
                  <a:lnTo>
                    <a:pt x="27507" y="6545"/>
                  </a:lnTo>
                  <a:lnTo>
                    <a:pt x="25743" y="7539"/>
                  </a:lnTo>
                  <a:lnTo>
                    <a:pt x="23509" y="8201"/>
                  </a:lnTo>
                  <a:lnTo>
                    <a:pt x="22019" y="9701"/>
                  </a:lnTo>
                  <a:lnTo>
                    <a:pt x="20364" y="14189"/>
                  </a:lnTo>
                  <a:lnTo>
                    <a:pt x="18005" y="35834"/>
                  </a:lnTo>
                  <a:lnTo>
                    <a:pt x="10842" y="45863"/>
                  </a:lnTo>
                  <a:lnTo>
                    <a:pt x="9777" y="54882"/>
                  </a:lnTo>
                  <a:lnTo>
                    <a:pt x="9631" y="60728"/>
                  </a:lnTo>
                  <a:lnTo>
                    <a:pt x="8534" y="62711"/>
                  </a:lnTo>
                  <a:lnTo>
                    <a:pt x="6744" y="64032"/>
                  </a:lnTo>
                  <a:lnTo>
                    <a:pt x="25" y="66661"/>
                  </a:lnTo>
                  <a:lnTo>
                    <a:pt x="0" y="71727"/>
                  </a:lnTo>
                  <a:lnTo>
                    <a:pt x="1055" y="72160"/>
                  </a:lnTo>
                  <a:lnTo>
                    <a:pt x="9691" y="67296"/>
                  </a:lnTo>
                  <a:lnTo>
                    <a:pt x="50918" y="66675"/>
                  </a:lnTo>
                  <a:lnTo>
                    <a:pt x="52991" y="65617"/>
                  </a:lnTo>
                  <a:lnTo>
                    <a:pt x="54375" y="63853"/>
                  </a:lnTo>
                  <a:lnTo>
                    <a:pt x="55296" y="61619"/>
                  </a:lnTo>
                  <a:lnTo>
                    <a:pt x="56969" y="60130"/>
                  </a:lnTo>
                  <a:lnTo>
                    <a:pt x="61650" y="58474"/>
                  </a:lnTo>
                  <a:lnTo>
                    <a:pt x="74425" y="57266"/>
                  </a:lnTo>
                  <a:lnTo>
                    <a:pt x="80724" y="62240"/>
                  </a:lnTo>
                  <a:lnTo>
                    <a:pt x="83446" y="62660"/>
                  </a:lnTo>
                  <a:lnTo>
                    <a:pt x="9524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973">
              <a:extLst>
                <a:ext uri="{FF2B5EF4-FFF2-40B4-BE49-F238E27FC236}">
                  <a16:creationId xmlns:a16="http://schemas.microsoft.com/office/drawing/2014/main" id="{240E6C4B-697B-E2A8-5336-097E37D7E96A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876675" y="5658254"/>
              <a:ext cx="119789" cy="275260"/>
            </a:xfrm>
            <a:custGeom>
              <a:avLst/>
              <a:gdLst/>
              <a:ahLst/>
              <a:cxnLst/>
              <a:rect l="0" t="0" r="0" b="0"/>
              <a:pathLst>
                <a:path w="119789" h="275260">
                  <a:moveTo>
                    <a:pt x="0" y="47221"/>
                  </a:moveTo>
                  <a:lnTo>
                    <a:pt x="0" y="47221"/>
                  </a:lnTo>
                  <a:lnTo>
                    <a:pt x="5488" y="47221"/>
                  </a:lnTo>
                  <a:lnTo>
                    <a:pt x="3144" y="47221"/>
                  </a:lnTo>
                  <a:lnTo>
                    <a:pt x="9215" y="47221"/>
                  </a:lnTo>
                  <a:lnTo>
                    <a:pt x="9525" y="37696"/>
                  </a:lnTo>
                  <a:lnTo>
                    <a:pt x="4469" y="42752"/>
                  </a:lnTo>
                  <a:lnTo>
                    <a:pt x="1986" y="48057"/>
                  </a:lnTo>
                  <a:lnTo>
                    <a:pt x="5" y="94848"/>
                  </a:lnTo>
                  <a:lnTo>
                    <a:pt x="3" y="98023"/>
                  </a:lnTo>
                  <a:lnTo>
                    <a:pt x="1060" y="100139"/>
                  </a:lnTo>
                  <a:lnTo>
                    <a:pt x="2823" y="101549"/>
                  </a:lnTo>
                  <a:lnTo>
                    <a:pt x="7605" y="104175"/>
                  </a:lnTo>
                  <a:lnTo>
                    <a:pt x="13258" y="108870"/>
                  </a:lnTo>
                  <a:lnTo>
                    <a:pt x="16476" y="114484"/>
                  </a:lnTo>
                  <a:lnTo>
                    <a:pt x="17334" y="117463"/>
                  </a:lnTo>
                  <a:lnTo>
                    <a:pt x="18964" y="119450"/>
                  </a:lnTo>
                  <a:lnTo>
                    <a:pt x="23598" y="121656"/>
                  </a:lnTo>
                  <a:lnTo>
                    <a:pt x="41396" y="123266"/>
                  </a:lnTo>
                  <a:lnTo>
                    <a:pt x="47678" y="120530"/>
                  </a:lnTo>
                  <a:lnTo>
                    <a:pt x="70243" y="100753"/>
                  </a:lnTo>
                  <a:lnTo>
                    <a:pt x="73552" y="94650"/>
                  </a:lnTo>
                  <a:lnTo>
                    <a:pt x="80733" y="77051"/>
                  </a:lnTo>
                  <a:lnTo>
                    <a:pt x="92606" y="57329"/>
                  </a:lnTo>
                  <a:lnTo>
                    <a:pt x="104580" y="16840"/>
                  </a:lnTo>
                  <a:lnTo>
                    <a:pt x="104737" y="10645"/>
                  </a:lnTo>
                  <a:lnTo>
                    <a:pt x="105807" y="10137"/>
                  </a:lnTo>
                  <a:lnTo>
                    <a:pt x="109820" y="9573"/>
                  </a:lnTo>
                  <a:lnTo>
                    <a:pt x="111314" y="8364"/>
                  </a:lnTo>
                  <a:lnTo>
                    <a:pt x="114184" y="0"/>
                  </a:lnTo>
                  <a:lnTo>
                    <a:pt x="114300" y="45966"/>
                  </a:lnTo>
                  <a:lnTo>
                    <a:pt x="114300" y="89666"/>
                  </a:lnTo>
                  <a:lnTo>
                    <a:pt x="114300" y="135248"/>
                  </a:lnTo>
                  <a:lnTo>
                    <a:pt x="114300" y="179632"/>
                  </a:lnTo>
                  <a:lnTo>
                    <a:pt x="115358" y="212936"/>
                  </a:lnTo>
                  <a:lnTo>
                    <a:pt x="119788" y="230495"/>
                  </a:lnTo>
                  <a:lnTo>
                    <a:pt x="113426" y="263016"/>
                  </a:lnTo>
                  <a:lnTo>
                    <a:pt x="106123" y="273925"/>
                  </a:lnTo>
                  <a:lnTo>
                    <a:pt x="102552" y="274978"/>
                  </a:lnTo>
                  <a:lnTo>
                    <a:pt x="100118" y="275259"/>
                  </a:lnTo>
                  <a:lnTo>
                    <a:pt x="94592" y="272749"/>
                  </a:lnTo>
                  <a:lnTo>
                    <a:pt x="88607" y="269164"/>
                  </a:lnTo>
                  <a:lnTo>
                    <a:pt x="79288" y="266087"/>
                  </a:lnTo>
                  <a:lnTo>
                    <a:pt x="44449" y="234507"/>
                  </a:lnTo>
                  <a:lnTo>
                    <a:pt x="40922" y="228179"/>
                  </a:lnTo>
                  <a:lnTo>
                    <a:pt x="38296" y="221839"/>
                  </a:lnTo>
                  <a:lnTo>
                    <a:pt x="33601" y="215493"/>
                  </a:lnTo>
                  <a:lnTo>
                    <a:pt x="27987" y="211966"/>
                  </a:lnTo>
                  <a:lnTo>
                    <a:pt x="19169" y="209518"/>
                  </a:lnTo>
                  <a:lnTo>
                    <a:pt x="9525" y="209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974">
              <a:extLst>
                <a:ext uri="{FF2B5EF4-FFF2-40B4-BE49-F238E27FC236}">
                  <a16:creationId xmlns:a16="http://schemas.microsoft.com/office/drawing/2014/main" id="{1D1CDBAF-506F-AF40-5EF2-30EFEEC7F0B2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638954" y="5524500"/>
              <a:ext cx="129536" cy="352426"/>
            </a:xfrm>
            <a:custGeom>
              <a:avLst/>
              <a:gdLst/>
              <a:ahLst/>
              <a:cxnLst/>
              <a:rect l="0" t="0" r="0" b="0"/>
              <a:pathLst>
                <a:path w="129536" h="352426">
                  <a:moveTo>
                    <a:pt x="123421" y="0"/>
                  </a:moveTo>
                  <a:lnTo>
                    <a:pt x="123421" y="0"/>
                  </a:lnTo>
                  <a:lnTo>
                    <a:pt x="128909" y="0"/>
                  </a:lnTo>
                  <a:lnTo>
                    <a:pt x="123697" y="0"/>
                  </a:lnTo>
                  <a:lnTo>
                    <a:pt x="128963" y="0"/>
                  </a:lnTo>
                  <a:lnTo>
                    <a:pt x="126589" y="0"/>
                  </a:lnTo>
                  <a:lnTo>
                    <a:pt x="129535" y="0"/>
                  </a:lnTo>
                  <a:lnTo>
                    <a:pt x="124435" y="0"/>
                  </a:lnTo>
                  <a:lnTo>
                    <a:pt x="129109" y="0"/>
                  </a:lnTo>
                  <a:lnTo>
                    <a:pt x="123705" y="0"/>
                  </a:lnTo>
                  <a:lnTo>
                    <a:pt x="123505" y="5056"/>
                  </a:lnTo>
                  <a:lnTo>
                    <a:pt x="120636" y="10361"/>
                  </a:lnTo>
                  <a:lnTo>
                    <a:pt x="118389" y="13257"/>
                  </a:lnTo>
                  <a:lnTo>
                    <a:pt x="113071" y="16475"/>
                  </a:lnTo>
                  <a:lnTo>
                    <a:pt x="107180" y="18963"/>
                  </a:lnTo>
                  <a:lnTo>
                    <a:pt x="91623" y="32157"/>
                  </a:lnTo>
                  <a:lnTo>
                    <a:pt x="82132" y="46452"/>
                  </a:lnTo>
                  <a:lnTo>
                    <a:pt x="70986" y="68924"/>
                  </a:lnTo>
                  <a:lnTo>
                    <a:pt x="41054" y="112075"/>
                  </a:lnTo>
                  <a:lnTo>
                    <a:pt x="22895" y="154961"/>
                  </a:lnTo>
                  <a:lnTo>
                    <a:pt x="11356" y="199989"/>
                  </a:lnTo>
                  <a:lnTo>
                    <a:pt x="6495" y="238122"/>
                  </a:lnTo>
                  <a:lnTo>
                    <a:pt x="959" y="258468"/>
                  </a:lnTo>
                  <a:lnTo>
                    <a:pt x="0" y="269317"/>
                  </a:lnTo>
                  <a:lnTo>
                    <a:pt x="10104" y="311953"/>
                  </a:lnTo>
                  <a:lnTo>
                    <a:pt x="27744" y="332937"/>
                  </a:lnTo>
                  <a:lnTo>
                    <a:pt x="36335" y="341537"/>
                  </a:lnTo>
                  <a:lnTo>
                    <a:pt x="46793" y="342864"/>
                  </a:lnTo>
                  <a:lnTo>
                    <a:pt x="55385" y="342897"/>
                  </a:lnTo>
                  <a:lnTo>
                    <a:pt x="55839" y="343956"/>
                  </a:lnTo>
                  <a:lnTo>
                    <a:pt x="56626" y="351101"/>
                  </a:lnTo>
                  <a:lnTo>
                    <a:pt x="59515" y="351837"/>
                  </a:lnTo>
                  <a:lnTo>
                    <a:pt x="66271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975">
              <a:extLst>
                <a:ext uri="{FF2B5EF4-FFF2-40B4-BE49-F238E27FC236}">
                  <a16:creationId xmlns:a16="http://schemas.microsoft.com/office/drawing/2014/main" id="{71287DB0-2566-C6EE-FA5E-9E6F8A7E1B7C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181350" y="5534025"/>
              <a:ext cx="295276" cy="314326"/>
            </a:xfrm>
            <a:custGeom>
              <a:avLst/>
              <a:gdLst/>
              <a:ahLst/>
              <a:cxnLst/>
              <a:rect l="0" t="0" r="0" b="0"/>
              <a:pathLst>
                <a:path w="295276" h="3143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8200" y="8201"/>
                  </a:lnTo>
                  <a:lnTo>
                    <a:pt x="16868" y="10321"/>
                  </a:lnTo>
                  <a:lnTo>
                    <a:pt x="25694" y="15994"/>
                  </a:lnTo>
                  <a:lnTo>
                    <a:pt x="35012" y="19202"/>
                  </a:lnTo>
                  <a:lnTo>
                    <a:pt x="57155" y="35473"/>
                  </a:lnTo>
                  <a:lnTo>
                    <a:pt x="63502" y="37990"/>
                  </a:lnTo>
                  <a:lnTo>
                    <a:pt x="111125" y="82557"/>
                  </a:lnTo>
                  <a:lnTo>
                    <a:pt x="119592" y="92077"/>
                  </a:lnTo>
                  <a:lnTo>
                    <a:pt x="133939" y="121839"/>
                  </a:lnTo>
                  <a:lnTo>
                    <a:pt x="138904" y="129292"/>
                  </a:lnTo>
                  <a:lnTo>
                    <a:pt x="141698" y="139438"/>
                  </a:lnTo>
                  <a:lnTo>
                    <a:pt x="142829" y="165090"/>
                  </a:lnTo>
                  <a:lnTo>
                    <a:pt x="140033" y="171445"/>
                  </a:lnTo>
                  <a:lnTo>
                    <a:pt x="136320" y="177798"/>
                  </a:lnTo>
                  <a:lnTo>
                    <a:pt x="133172" y="187325"/>
                  </a:lnTo>
                  <a:lnTo>
                    <a:pt x="127065" y="196850"/>
                  </a:lnTo>
                  <a:lnTo>
                    <a:pt x="123727" y="206375"/>
                  </a:lnTo>
                  <a:lnTo>
                    <a:pt x="110694" y="222250"/>
                  </a:lnTo>
                  <a:lnTo>
                    <a:pt x="104583" y="225778"/>
                  </a:lnTo>
                  <a:lnTo>
                    <a:pt x="101472" y="226719"/>
                  </a:lnTo>
                  <a:lnTo>
                    <a:pt x="99398" y="228404"/>
                  </a:lnTo>
                  <a:lnTo>
                    <a:pt x="94362" y="235833"/>
                  </a:lnTo>
                  <a:lnTo>
                    <a:pt x="82522" y="244737"/>
                  </a:lnTo>
                  <a:lnTo>
                    <a:pt x="77015" y="253019"/>
                  </a:lnTo>
                  <a:lnTo>
                    <a:pt x="57012" y="264471"/>
                  </a:lnTo>
                  <a:lnTo>
                    <a:pt x="53883" y="265214"/>
                  </a:lnTo>
                  <a:lnTo>
                    <a:pt x="51797" y="266767"/>
                  </a:lnTo>
                  <a:lnTo>
                    <a:pt x="50406" y="268862"/>
                  </a:lnTo>
                  <a:lnTo>
                    <a:pt x="49479" y="271317"/>
                  </a:lnTo>
                  <a:lnTo>
                    <a:pt x="47803" y="272952"/>
                  </a:lnTo>
                  <a:lnTo>
                    <a:pt x="43118" y="274770"/>
                  </a:lnTo>
                  <a:lnTo>
                    <a:pt x="34530" y="275794"/>
                  </a:lnTo>
                  <a:lnTo>
                    <a:pt x="32545" y="276996"/>
                  </a:lnTo>
                  <a:lnTo>
                    <a:pt x="31222" y="278855"/>
                  </a:lnTo>
                  <a:lnTo>
                    <a:pt x="29098" y="284388"/>
                  </a:lnTo>
                  <a:lnTo>
                    <a:pt x="25985" y="285145"/>
                  </a:lnTo>
                  <a:lnTo>
                    <a:pt x="19170" y="285739"/>
                  </a:lnTo>
                  <a:lnTo>
                    <a:pt x="60609" y="286808"/>
                  </a:lnTo>
                  <a:lnTo>
                    <a:pt x="68565" y="290806"/>
                  </a:lnTo>
                  <a:lnTo>
                    <a:pt x="81273" y="290466"/>
                  </a:lnTo>
                  <a:lnTo>
                    <a:pt x="95388" y="288905"/>
                  </a:lnTo>
                  <a:lnTo>
                    <a:pt x="140015" y="294965"/>
                  </a:lnTo>
                  <a:lnTo>
                    <a:pt x="184168" y="295256"/>
                  </a:lnTo>
                  <a:lnTo>
                    <a:pt x="203206" y="296328"/>
                  </a:lnTo>
                  <a:lnTo>
                    <a:pt x="248943" y="304407"/>
                  </a:lnTo>
                  <a:lnTo>
                    <a:pt x="259793" y="304684"/>
                  </a:lnTo>
                  <a:lnTo>
                    <a:pt x="266452" y="307571"/>
                  </a:lnTo>
                  <a:lnTo>
                    <a:pt x="274294" y="312991"/>
                  </a:lnTo>
                  <a:lnTo>
                    <a:pt x="285711" y="314322"/>
                  </a:lnTo>
                  <a:lnTo>
                    <a:pt x="291230" y="314325"/>
                  </a:lnTo>
                  <a:lnTo>
                    <a:pt x="288891" y="314325"/>
                  </a:lnTo>
                  <a:lnTo>
                    <a:pt x="295275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976">
              <a:extLst>
                <a:ext uri="{FF2B5EF4-FFF2-40B4-BE49-F238E27FC236}">
                  <a16:creationId xmlns:a16="http://schemas.microsoft.com/office/drawing/2014/main" id="{1B553A9F-8125-9B70-272C-191302FDA57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181466" y="5553075"/>
              <a:ext cx="323735" cy="9526"/>
            </a:xfrm>
            <a:custGeom>
              <a:avLst/>
              <a:gdLst/>
              <a:ahLst/>
              <a:cxnLst/>
              <a:rect l="0" t="0" r="0" b="0"/>
              <a:pathLst>
                <a:path w="32373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45581" y="9525"/>
                  </a:lnTo>
                  <a:lnTo>
                    <a:pt x="91080" y="9525"/>
                  </a:lnTo>
                  <a:lnTo>
                    <a:pt x="123731" y="8467"/>
                  </a:lnTo>
                  <a:lnTo>
                    <a:pt x="168331" y="1324"/>
                  </a:lnTo>
                  <a:lnTo>
                    <a:pt x="211025" y="175"/>
                  </a:lnTo>
                  <a:lnTo>
                    <a:pt x="250723" y="23"/>
                  </a:lnTo>
                  <a:lnTo>
                    <a:pt x="297344" y="0"/>
                  </a:lnTo>
                  <a:lnTo>
                    <a:pt x="3237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366">
            <a:extLst>
              <a:ext uri="{FF2B5EF4-FFF2-40B4-BE49-F238E27FC236}">
                <a16:creationId xmlns:a16="http://schemas.microsoft.com/office/drawing/2014/main" id="{74377D70-EEB2-88CD-1353-D028EC9A4504}"/>
              </a:ext>
            </a:extLst>
          </p:cNvPr>
          <p:cNvGrpSpPr/>
          <p:nvPr/>
        </p:nvGrpSpPr>
        <p:grpSpPr>
          <a:xfrm>
            <a:off x="2162175" y="5633320"/>
            <a:ext cx="361951" cy="243606"/>
            <a:chOff x="2162175" y="5633320"/>
            <a:chExt cx="361951" cy="243606"/>
          </a:xfrm>
        </p:grpSpPr>
        <p:sp>
          <p:nvSpPr>
            <p:cNvPr id="648" name="SMARTInkShape-1977">
              <a:extLst>
                <a:ext uri="{FF2B5EF4-FFF2-40B4-BE49-F238E27FC236}">
                  <a16:creationId xmlns:a16="http://schemas.microsoft.com/office/drawing/2014/main" id="{A79DB9C4-4BDE-0F32-2BC4-B7662349F76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314575" y="5762625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0"/>
                  </a:moveTo>
                  <a:lnTo>
                    <a:pt x="0" y="0"/>
                  </a:lnTo>
                  <a:lnTo>
                    <a:pt x="44913" y="0"/>
                  </a:lnTo>
                  <a:lnTo>
                    <a:pt x="92217" y="0"/>
                  </a:lnTo>
                  <a:lnTo>
                    <a:pt x="135342" y="0"/>
                  </a:lnTo>
                  <a:lnTo>
                    <a:pt x="180917" y="0"/>
                  </a:lnTo>
                  <a:lnTo>
                    <a:pt x="193664" y="0"/>
                  </a:lnTo>
                  <a:lnTo>
                    <a:pt x="195784" y="1058"/>
                  </a:lnTo>
                  <a:lnTo>
                    <a:pt x="197198" y="2822"/>
                  </a:lnTo>
                  <a:lnTo>
                    <a:pt x="199976" y="9409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978">
              <a:extLst>
                <a:ext uri="{FF2B5EF4-FFF2-40B4-BE49-F238E27FC236}">
                  <a16:creationId xmlns:a16="http://schemas.microsoft.com/office/drawing/2014/main" id="{14065CC7-7538-FB70-D6AA-4444427114F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162175" y="5633320"/>
              <a:ext cx="38101" cy="243606"/>
            </a:xfrm>
            <a:custGeom>
              <a:avLst/>
              <a:gdLst/>
              <a:ahLst/>
              <a:cxnLst/>
              <a:rect l="0" t="0" r="0" b="0"/>
              <a:pathLst>
                <a:path w="38101" h="243606">
                  <a:moveTo>
                    <a:pt x="28575" y="24530"/>
                  </a:moveTo>
                  <a:lnTo>
                    <a:pt x="28575" y="24530"/>
                  </a:lnTo>
                  <a:lnTo>
                    <a:pt x="33631" y="24530"/>
                  </a:lnTo>
                  <a:lnTo>
                    <a:pt x="35121" y="23472"/>
                  </a:lnTo>
                  <a:lnTo>
                    <a:pt x="36114" y="21708"/>
                  </a:lnTo>
                  <a:lnTo>
                    <a:pt x="37839" y="14829"/>
                  </a:lnTo>
                  <a:lnTo>
                    <a:pt x="38100" y="0"/>
                  </a:lnTo>
                  <a:lnTo>
                    <a:pt x="38100" y="18730"/>
                  </a:lnTo>
                  <a:lnTo>
                    <a:pt x="35278" y="24775"/>
                  </a:lnTo>
                  <a:lnTo>
                    <a:pt x="33044" y="27868"/>
                  </a:lnTo>
                  <a:lnTo>
                    <a:pt x="29899" y="42335"/>
                  </a:lnTo>
                  <a:lnTo>
                    <a:pt x="27594" y="86026"/>
                  </a:lnTo>
                  <a:lnTo>
                    <a:pt x="18881" y="131607"/>
                  </a:lnTo>
                  <a:lnTo>
                    <a:pt x="10486" y="169445"/>
                  </a:lnTo>
                  <a:lnTo>
                    <a:pt x="8551" y="198973"/>
                  </a:lnTo>
                  <a:lnTo>
                    <a:pt x="1335" y="217763"/>
                  </a:lnTo>
                  <a:lnTo>
                    <a:pt x="0" y="243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3" name="SMARTInkShape-Group367">
            <a:extLst>
              <a:ext uri="{FF2B5EF4-FFF2-40B4-BE49-F238E27FC236}">
                <a16:creationId xmlns:a16="http://schemas.microsoft.com/office/drawing/2014/main" id="{723F8520-BD1E-1165-B55D-93010B63DE98}"/>
              </a:ext>
            </a:extLst>
          </p:cNvPr>
          <p:cNvGrpSpPr/>
          <p:nvPr/>
        </p:nvGrpSpPr>
        <p:grpSpPr>
          <a:xfrm>
            <a:off x="1628775" y="5705475"/>
            <a:ext cx="179602" cy="57151"/>
            <a:chOff x="1628775" y="5705475"/>
            <a:chExt cx="179602" cy="57151"/>
          </a:xfrm>
        </p:grpSpPr>
        <p:sp>
          <p:nvSpPr>
            <p:cNvPr id="651" name="SMARTInkShape-1979">
              <a:extLst>
                <a:ext uri="{FF2B5EF4-FFF2-40B4-BE49-F238E27FC236}">
                  <a16:creationId xmlns:a16="http://schemas.microsoft.com/office/drawing/2014/main" id="{778F9A5F-AB01-0509-686F-5827730820A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628775" y="57435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8" y="16228"/>
                  </a:lnTo>
                  <a:lnTo>
                    <a:pt x="25510" y="12505"/>
                  </a:lnTo>
                  <a:lnTo>
                    <a:pt x="38122" y="10113"/>
                  </a:lnTo>
                  <a:lnTo>
                    <a:pt x="60524" y="8544"/>
                  </a:lnTo>
                  <a:lnTo>
                    <a:pt x="78983" y="1334"/>
                  </a:lnTo>
                  <a:lnTo>
                    <a:pt x="123824" y="5"/>
                  </a:lnTo>
                  <a:lnTo>
                    <a:pt x="147374" y="0"/>
                  </a:lnTo>
                  <a:lnTo>
                    <a:pt x="152989" y="2822"/>
                  </a:lnTo>
                  <a:lnTo>
                    <a:pt x="159011" y="6545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980">
              <a:extLst>
                <a:ext uri="{FF2B5EF4-FFF2-40B4-BE49-F238E27FC236}">
                  <a16:creationId xmlns:a16="http://schemas.microsoft.com/office/drawing/2014/main" id="{98509A5D-8627-EFFD-1097-8CB172175F6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638335" y="5705475"/>
              <a:ext cx="170042" cy="5673"/>
            </a:xfrm>
            <a:custGeom>
              <a:avLst/>
              <a:gdLst/>
              <a:ahLst/>
              <a:cxnLst/>
              <a:rect l="0" t="0" r="0" b="0"/>
              <a:pathLst>
                <a:path w="170042" h="5673">
                  <a:moveTo>
                    <a:pt x="28540" y="0"/>
                  </a:moveTo>
                  <a:lnTo>
                    <a:pt x="28540" y="0"/>
                  </a:lnTo>
                  <a:lnTo>
                    <a:pt x="0" y="0"/>
                  </a:lnTo>
                  <a:lnTo>
                    <a:pt x="45483" y="0"/>
                  </a:lnTo>
                  <a:lnTo>
                    <a:pt x="88338" y="0"/>
                  </a:lnTo>
                  <a:lnTo>
                    <a:pt x="135046" y="0"/>
                  </a:lnTo>
                  <a:lnTo>
                    <a:pt x="159971" y="0"/>
                  </a:lnTo>
                  <a:lnTo>
                    <a:pt x="160611" y="1058"/>
                  </a:lnTo>
                  <a:lnTo>
                    <a:pt x="161321" y="5056"/>
                  </a:lnTo>
                  <a:lnTo>
                    <a:pt x="162569" y="5488"/>
                  </a:lnTo>
                  <a:lnTo>
                    <a:pt x="170041" y="932"/>
                  </a:lnTo>
                  <a:lnTo>
                    <a:pt x="165951" y="5333"/>
                  </a:lnTo>
                  <a:lnTo>
                    <a:pt x="164598" y="5672"/>
                  </a:lnTo>
                  <a:lnTo>
                    <a:pt x="163695" y="4839"/>
                  </a:lnTo>
                  <a:lnTo>
                    <a:pt x="1618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368">
            <a:extLst>
              <a:ext uri="{FF2B5EF4-FFF2-40B4-BE49-F238E27FC236}">
                <a16:creationId xmlns:a16="http://schemas.microsoft.com/office/drawing/2014/main" id="{59DEF167-9E05-31D9-7D97-7511370E10E6}"/>
              </a:ext>
            </a:extLst>
          </p:cNvPr>
          <p:cNvGrpSpPr/>
          <p:nvPr/>
        </p:nvGrpSpPr>
        <p:grpSpPr>
          <a:xfrm>
            <a:off x="3171825" y="5124464"/>
            <a:ext cx="371072" cy="217699"/>
            <a:chOff x="3171825" y="5124464"/>
            <a:chExt cx="371072" cy="217699"/>
          </a:xfrm>
        </p:grpSpPr>
        <p:sp>
          <p:nvSpPr>
            <p:cNvPr id="654" name="SMARTInkShape-1981">
              <a:extLst>
                <a:ext uri="{FF2B5EF4-FFF2-40B4-BE49-F238E27FC236}">
                  <a16:creationId xmlns:a16="http://schemas.microsoft.com/office/drawing/2014/main" id="{0CB31986-E968-CE89-45ED-C84F7FDB898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352800" y="5124464"/>
              <a:ext cx="190097" cy="199896"/>
            </a:xfrm>
            <a:custGeom>
              <a:avLst/>
              <a:gdLst/>
              <a:ahLst/>
              <a:cxnLst/>
              <a:rect l="0" t="0" r="0" b="0"/>
              <a:pathLst>
                <a:path w="190097" h="199896">
                  <a:moveTo>
                    <a:pt x="142875" y="38086"/>
                  </a:moveTo>
                  <a:lnTo>
                    <a:pt x="142875" y="38086"/>
                  </a:lnTo>
                  <a:lnTo>
                    <a:pt x="156132" y="38086"/>
                  </a:lnTo>
                  <a:lnTo>
                    <a:pt x="162173" y="35264"/>
                  </a:lnTo>
                  <a:lnTo>
                    <a:pt x="179489" y="20477"/>
                  </a:lnTo>
                  <a:lnTo>
                    <a:pt x="181740" y="11716"/>
                  </a:lnTo>
                  <a:lnTo>
                    <a:pt x="190096" y="506"/>
                  </a:lnTo>
                  <a:lnTo>
                    <a:pt x="168099" y="0"/>
                  </a:lnTo>
                  <a:lnTo>
                    <a:pt x="123570" y="19284"/>
                  </a:lnTo>
                  <a:lnTo>
                    <a:pt x="88525" y="35286"/>
                  </a:lnTo>
                  <a:lnTo>
                    <a:pt x="80619" y="37900"/>
                  </a:lnTo>
                  <a:lnTo>
                    <a:pt x="63664" y="51181"/>
                  </a:lnTo>
                  <a:lnTo>
                    <a:pt x="60045" y="57311"/>
                  </a:lnTo>
                  <a:lnTo>
                    <a:pt x="57531" y="66489"/>
                  </a:lnTo>
                  <a:lnTo>
                    <a:pt x="57201" y="74700"/>
                  </a:lnTo>
                  <a:lnTo>
                    <a:pt x="63706" y="83497"/>
                  </a:lnTo>
                  <a:lnTo>
                    <a:pt x="65355" y="89313"/>
                  </a:lnTo>
                  <a:lnTo>
                    <a:pt x="66854" y="91287"/>
                  </a:lnTo>
                  <a:lnTo>
                    <a:pt x="85921" y="102544"/>
                  </a:lnTo>
                  <a:lnTo>
                    <a:pt x="89031" y="103283"/>
                  </a:lnTo>
                  <a:lnTo>
                    <a:pt x="98464" y="109380"/>
                  </a:lnTo>
                  <a:lnTo>
                    <a:pt x="111132" y="119863"/>
                  </a:lnTo>
                  <a:lnTo>
                    <a:pt x="123826" y="125853"/>
                  </a:lnTo>
                  <a:lnTo>
                    <a:pt x="160044" y="160040"/>
                  </a:lnTo>
                  <a:lnTo>
                    <a:pt x="159613" y="161721"/>
                  </a:lnTo>
                  <a:lnTo>
                    <a:pt x="155007" y="169146"/>
                  </a:lnTo>
                  <a:lnTo>
                    <a:pt x="153558" y="175004"/>
                  </a:lnTo>
                  <a:lnTo>
                    <a:pt x="152114" y="176990"/>
                  </a:lnTo>
                  <a:lnTo>
                    <a:pt x="150093" y="178313"/>
                  </a:lnTo>
                  <a:lnTo>
                    <a:pt x="142191" y="180178"/>
                  </a:lnTo>
                  <a:lnTo>
                    <a:pt x="135163" y="181671"/>
                  </a:lnTo>
                  <a:lnTo>
                    <a:pt x="112409" y="189117"/>
                  </a:lnTo>
                  <a:lnTo>
                    <a:pt x="69075" y="191520"/>
                  </a:lnTo>
                  <a:lnTo>
                    <a:pt x="46845" y="198020"/>
                  </a:lnTo>
                  <a:lnTo>
                    <a:pt x="16387" y="199895"/>
                  </a:lnTo>
                  <a:lnTo>
                    <a:pt x="9753" y="197137"/>
                  </a:lnTo>
                  <a:lnTo>
                    <a:pt x="0" y="190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982">
              <a:extLst>
                <a:ext uri="{FF2B5EF4-FFF2-40B4-BE49-F238E27FC236}">
                  <a16:creationId xmlns:a16="http://schemas.microsoft.com/office/drawing/2014/main" id="{D04A87C2-D010-819C-13DC-87A380C12917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171825" y="5163877"/>
              <a:ext cx="141110" cy="178286"/>
            </a:xfrm>
            <a:custGeom>
              <a:avLst/>
              <a:gdLst/>
              <a:ahLst/>
              <a:cxnLst/>
              <a:rect l="0" t="0" r="0" b="0"/>
              <a:pathLst>
                <a:path w="141110" h="178286">
                  <a:moveTo>
                    <a:pt x="123825" y="27248"/>
                  </a:moveTo>
                  <a:lnTo>
                    <a:pt x="123825" y="27248"/>
                  </a:lnTo>
                  <a:lnTo>
                    <a:pt x="123825" y="18115"/>
                  </a:lnTo>
                  <a:lnTo>
                    <a:pt x="128881" y="17839"/>
                  </a:lnTo>
                  <a:lnTo>
                    <a:pt x="129313" y="16742"/>
                  </a:lnTo>
                  <a:lnTo>
                    <a:pt x="123907" y="8315"/>
                  </a:lnTo>
                  <a:lnTo>
                    <a:pt x="118793" y="8233"/>
                  </a:lnTo>
                  <a:lnTo>
                    <a:pt x="117295" y="7162"/>
                  </a:lnTo>
                  <a:lnTo>
                    <a:pt x="116297" y="5391"/>
                  </a:lnTo>
                  <a:lnTo>
                    <a:pt x="115631" y="3152"/>
                  </a:lnTo>
                  <a:lnTo>
                    <a:pt x="114129" y="1659"/>
                  </a:lnTo>
                  <a:lnTo>
                    <a:pt x="109638" y="0"/>
                  </a:lnTo>
                  <a:lnTo>
                    <a:pt x="83743" y="6990"/>
                  </a:lnTo>
                  <a:lnTo>
                    <a:pt x="76730" y="10484"/>
                  </a:lnTo>
                  <a:lnTo>
                    <a:pt x="70086" y="14506"/>
                  </a:lnTo>
                  <a:lnTo>
                    <a:pt x="32639" y="26282"/>
                  </a:lnTo>
                  <a:lnTo>
                    <a:pt x="25795" y="26819"/>
                  </a:lnTo>
                  <a:lnTo>
                    <a:pt x="23547" y="28020"/>
                  </a:lnTo>
                  <a:lnTo>
                    <a:pt x="22048" y="29879"/>
                  </a:lnTo>
                  <a:lnTo>
                    <a:pt x="21048" y="32178"/>
                  </a:lnTo>
                  <a:lnTo>
                    <a:pt x="19324" y="33708"/>
                  </a:lnTo>
                  <a:lnTo>
                    <a:pt x="14585" y="35411"/>
                  </a:lnTo>
                  <a:lnTo>
                    <a:pt x="12898" y="36923"/>
                  </a:lnTo>
                  <a:lnTo>
                    <a:pt x="9969" y="44854"/>
                  </a:lnTo>
                  <a:lnTo>
                    <a:pt x="9657" y="50926"/>
                  </a:lnTo>
                  <a:lnTo>
                    <a:pt x="10671" y="52558"/>
                  </a:lnTo>
                  <a:lnTo>
                    <a:pt x="12406" y="53648"/>
                  </a:lnTo>
                  <a:lnTo>
                    <a:pt x="14621" y="54372"/>
                  </a:lnTo>
                  <a:lnTo>
                    <a:pt x="16097" y="55914"/>
                  </a:lnTo>
                  <a:lnTo>
                    <a:pt x="19849" y="65439"/>
                  </a:lnTo>
                  <a:lnTo>
                    <a:pt x="23991" y="69974"/>
                  </a:lnTo>
                  <a:lnTo>
                    <a:pt x="29360" y="72696"/>
                  </a:lnTo>
                  <a:lnTo>
                    <a:pt x="44553" y="75645"/>
                  </a:lnTo>
                  <a:lnTo>
                    <a:pt x="66681" y="91331"/>
                  </a:lnTo>
                  <a:lnTo>
                    <a:pt x="100717" y="103522"/>
                  </a:lnTo>
                  <a:lnTo>
                    <a:pt x="121909" y="120743"/>
                  </a:lnTo>
                  <a:lnTo>
                    <a:pt x="141109" y="139786"/>
                  </a:lnTo>
                  <a:lnTo>
                    <a:pt x="140639" y="141432"/>
                  </a:lnTo>
                  <a:lnTo>
                    <a:pt x="135980" y="148805"/>
                  </a:lnTo>
                  <a:lnTo>
                    <a:pt x="134519" y="154651"/>
                  </a:lnTo>
                  <a:lnTo>
                    <a:pt x="133071" y="156634"/>
                  </a:lnTo>
                  <a:lnTo>
                    <a:pt x="131047" y="157955"/>
                  </a:lnTo>
                  <a:lnTo>
                    <a:pt x="125976" y="160481"/>
                  </a:lnTo>
                  <a:lnTo>
                    <a:pt x="120195" y="165132"/>
                  </a:lnTo>
                  <a:lnTo>
                    <a:pt x="111276" y="167905"/>
                  </a:lnTo>
                  <a:lnTo>
                    <a:pt x="83474" y="172750"/>
                  </a:lnTo>
                  <a:lnTo>
                    <a:pt x="64937" y="178285"/>
                  </a:lnTo>
                  <a:lnTo>
                    <a:pt x="17629" y="170480"/>
                  </a:lnTo>
                  <a:lnTo>
                    <a:pt x="14927" y="171419"/>
                  </a:lnTo>
                  <a:lnTo>
                    <a:pt x="13126" y="173104"/>
                  </a:lnTo>
                  <a:lnTo>
                    <a:pt x="11926" y="175285"/>
                  </a:lnTo>
                  <a:lnTo>
                    <a:pt x="10067" y="175681"/>
                  </a:lnTo>
                  <a:lnTo>
                    <a:pt x="0" y="170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369">
            <a:extLst>
              <a:ext uri="{FF2B5EF4-FFF2-40B4-BE49-F238E27FC236}">
                <a16:creationId xmlns:a16="http://schemas.microsoft.com/office/drawing/2014/main" id="{717FE757-9EBD-99DC-4731-271C8E002ABD}"/>
              </a:ext>
            </a:extLst>
          </p:cNvPr>
          <p:cNvGrpSpPr/>
          <p:nvPr/>
        </p:nvGrpSpPr>
        <p:grpSpPr>
          <a:xfrm>
            <a:off x="1981200" y="5143535"/>
            <a:ext cx="838201" cy="295241"/>
            <a:chOff x="1981200" y="5143535"/>
            <a:chExt cx="838201" cy="295241"/>
          </a:xfrm>
        </p:grpSpPr>
        <p:sp>
          <p:nvSpPr>
            <p:cNvPr id="657" name="SMARTInkShape-1983">
              <a:extLst>
                <a:ext uri="{FF2B5EF4-FFF2-40B4-BE49-F238E27FC236}">
                  <a16:creationId xmlns:a16="http://schemas.microsoft.com/office/drawing/2014/main" id="{8C03CDD8-8B2D-8185-026F-4A24BB2C356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809875" y="5143630"/>
              <a:ext cx="9526" cy="257046"/>
            </a:xfrm>
            <a:custGeom>
              <a:avLst/>
              <a:gdLst/>
              <a:ahLst/>
              <a:cxnLst/>
              <a:rect l="0" t="0" r="0" b="0"/>
              <a:pathLst>
                <a:path w="9526" h="257046">
                  <a:moveTo>
                    <a:pt x="0" y="28445"/>
                  </a:moveTo>
                  <a:lnTo>
                    <a:pt x="0" y="28445"/>
                  </a:lnTo>
                  <a:lnTo>
                    <a:pt x="5056" y="23389"/>
                  </a:lnTo>
                  <a:lnTo>
                    <a:pt x="7538" y="18084"/>
                  </a:lnTo>
                  <a:lnTo>
                    <a:pt x="9522" y="0"/>
                  </a:lnTo>
                  <a:lnTo>
                    <a:pt x="8467" y="42433"/>
                  </a:lnTo>
                  <a:lnTo>
                    <a:pt x="883" y="79358"/>
                  </a:lnTo>
                  <a:lnTo>
                    <a:pt x="52" y="123702"/>
                  </a:lnTo>
                  <a:lnTo>
                    <a:pt x="3" y="168145"/>
                  </a:lnTo>
                  <a:lnTo>
                    <a:pt x="0" y="211537"/>
                  </a:lnTo>
                  <a:lnTo>
                    <a:pt x="0" y="255149"/>
                  </a:lnTo>
                  <a:lnTo>
                    <a:pt x="1058" y="255781"/>
                  </a:lnTo>
                  <a:lnTo>
                    <a:pt x="9525" y="257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984">
              <a:extLst>
                <a:ext uri="{FF2B5EF4-FFF2-40B4-BE49-F238E27FC236}">
                  <a16:creationId xmlns:a16="http://schemas.microsoft.com/office/drawing/2014/main" id="{955EE3CE-CD79-BA34-340D-4D07B77EB00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573205" y="5286385"/>
              <a:ext cx="198571" cy="123385"/>
            </a:xfrm>
            <a:custGeom>
              <a:avLst/>
              <a:gdLst/>
              <a:ahLst/>
              <a:cxnLst/>
              <a:rect l="0" t="0" r="0" b="0"/>
              <a:pathLst>
                <a:path w="198571" h="123385">
                  <a:moveTo>
                    <a:pt x="84270" y="28565"/>
                  </a:moveTo>
                  <a:lnTo>
                    <a:pt x="84270" y="28565"/>
                  </a:lnTo>
                  <a:lnTo>
                    <a:pt x="92471" y="28565"/>
                  </a:lnTo>
                  <a:lnTo>
                    <a:pt x="92912" y="27507"/>
                  </a:lnTo>
                  <a:lnTo>
                    <a:pt x="93760" y="19432"/>
                  </a:lnTo>
                  <a:lnTo>
                    <a:pt x="102927" y="19050"/>
                  </a:lnTo>
                  <a:lnTo>
                    <a:pt x="103319" y="9549"/>
                  </a:lnTo>
                  <a:lnTo>
                    <a:pt x="98264" y="9525"/>
                  </a:lnTo>
                  <a:lnTo>
                    <a:pt x="96774" y="8464"/>
                  </a:lnTo>
                  <a:lnTo>
                    <a:pt x="95781" y="6698"/>
                  </a:lnTo>
                  <a:lnTo>
                    <a:pt x="94187" y="1315"/>
                  </a:lnTo>
                  <a:lnTo>
                    <a:pt x="91148" y="579"/>
                  </a:lnTo>
                  <a:lnTo>
                    <a:pt x="71132" y="0"/>
                  </a:lnTo>
                  <a:lnTo>
                    <a:pt x="69161" y="1055"/>
                  </a:lnTo>
                  <a:lnTo>
                    <a:pt x="67848" y="2817"/>
                  </a:lnTo>
                  <a:lnTo>
                    <a:pt x="65329" y="7597"/>
                  </a:lnTo>
                  <a:lnTo>
                    <a:pt x="21821" y="55027"/>
                  </a:lnTo>
                  <a:lnTo>
                    <a:pt x="15608" y="74204"/>
                  </a:lnTo>
                  <a:lnTo>
                    <a:pt x="11420" y="81658"/>
                  </a:lnTo>
                  <a:lnTo>
                    <a:pt x="8004" y="91803"/>
                  </a:lnTo>
                  <a:lnTo>
                    <a:pt x="0" y="102849"/>
                  </a:lnTo>
                  <a:lnTo>
                    <a:pt x="573" y="104546"/>
                  </a:lnTo>
                  <a:lnTo>
                    <a:pt x="16166" y="122360"/>
                  </a:lnTo>
                  <a:lnTo>
                    <a:pt x="22228" y="123384"/>
                  </a:lnTo>
                  <a:lnTo>
                    <a:pt x="27768" y="120801"/>
                  </a:lnTo>
                  <a:lnTo>
                    <a:pt x="33758" y="117184"/>
                  </a:lnTo>
                  <a:lnTo>
                    <a:pt x="39948" y="115576"/>
                  </a:lnTo>
                  <a:lnTo>
                    <a:pt x="42022" y="114089"/>
                  </a:lnTo>
                  <a:lnTo>
                    <a:pt x="43405" y="112039"/>
                  </a:lnTo>
                  <a:lnTo>
                    <a:pt x="45999" y="106940"/>
                  </a:lnTo>
                  <a:lnTo>
                    <a:pt x="80059" y="69833"/>
                  </a:lnTo>
                  <a:lnTo>
                    <a:pt x="86261" y="57139"/>
                  </a:lnTo>
                  <a:lnTo>
                    <a:pt x="90446" y="50790"/>
                  </a:lnTo>
                  <a:lnTo>
                    <a:pt x="92803" y="41265"/>
                  </a:lnTo>
                  <a:lnTo>
                    <a:pt x="93664" y="25390"/>
                  </a:lnTo>
                  <a:lnTo>
                    <a:pt x="94766" y="23273"/>
                  </a:lnTo>
                  <a:lnTo>
                    <a:pt x="96559" y="21862"/>
                  </a:lnTo>
                  <a:lnTo>
                    <a:pt x="98813" y="20921"/>
                  </a:lnTo>
                  <a:lnTo>
                    <a:pt x="100315" y="19236"/>
                  </a:lnTo>
                  <a:lnTo>
                    <a:pt x="103310" y="9554"/>
                  </a:lnTo>
                  <a:lnTo>
                    <a:pt x="103317" y="14583"/>
                  </a:lnTo>
                  <a:lnTo>
                    <a:pt x="102260" y="16068"/>
                  </a:lnTo>
                  <a:lnTo>
                    <a:pt x="100497" y="17059"/>
                  </a:lnTo>
                  <a:lnTo>
                    <a:pt x="98262" y="17720"/>
                  </a:lnTo>
                  <a:lnTo>
                    <a:pt x="96773" y="19218"/>
                  </a:lnTo>
                  <a:lnTo>
                    <a:pt x="95118" y="23705"/>
                  </a:lnTo>
                  <a:lnTo>
                    <a:pt x="92760" y="53991"/>
                  </a:lnTo>
                  <a:lnTo>
                    <a:pt x="88749" y="60326"/>
                  </a:lnTo>
                  <a:lnTo>
                    <a:pt x="88314" y="63497"/>
                  </a:lnTo>
                  <a:lnTo>
                    <a:pt x="94670" y="92065"/>
                  </a:lnTo>
                  <a:lnTo>
                    <a:pt x="103479" y="104569"/>
                  </a:lnTo>
                  <a:lnTo>
                    <a:pt x="107977" y="109264"/>
                  </a:lnTo>
                  <a:lnTo>
                    <a:pt x="113504" y="112056"/>
                  </a:lnTo>
                  <a:lnTo>
                    <a:pt x="131953" y="114094"/>
                  </a:lnTo>
                  <a:lnTo>
                    <a:pt x="154124" y="114279"/>
                  </a:lnTo>
                  <a:lnTo>
                    <a:pt x="160472" y="111463"/>
                  </a:lnTo>
                  <a:lnTo>
                    <a:pt x="182695" y="91900"/>
                  </a:lnTo>
                  <a:lnTo>
                    <a:pt x="198570" y="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985">
              <a:extLst>
                <a:ext uri="{FF2B5EF4-FFF2-40B4-BE49-F238E27FC236}">
                  <a16:creationId xmlns:a16="http://schemas.microsoft.com/office/drawing/2014/main" id="{6D6C83FE-A547-3208-7C33-882EFE2C2575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352675" y="525780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22390" y="38100"/>
                  </a:lnTo>
                  <a:lnTo>
                    <a:pt x="28648" y="35278"/>
                  </a:lnTo>
                  <a:lnTo>
                    <a:pt x="31799" y="33044"/>
                  </a:lnTo>
                  <a:lnTo>
                    <a:pt x="76450" y="21210"/>
                  </a:lnTo>
                  <a:lnTo>
                    <a:pt x="106925" y="18276"/>
                  </a:lnTo>
                  <a:lnTo>
                    <a:pt x="125818" y="11567"/>
                  </a:lnTo>
                  <a:lnTo>
                    <a:pt x="154561" y="688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986">
              <a:extLst>
                <a:ext uri="{FF2B5EF4-FFF2-40B4-BE49-F238E27FC236}">
                  <a16:creationId xmlns:a16="http://schemas.microsoft.com/office/drawing/2014/main" id="{457EA0E2-AC4F-1358-0EEE-3A89519B59A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381250" y="5143535"/>
              <a:ext cx="114301" cy="285716"/>
            </a:xfrm>
            <a:custGeom>
              <a:avLst/>
              <a:gdLst/>
              <a:ahLst/>
              <a:cxnLst/>
              <a:rect l="0" t="0" r="0" b="0"/>
              <a:pathLst>
                <a:path w="114301" h="285716">
                  <a:moveTo>
                    <a:pt x="47625" y="19015"/>
                  </a:moveTo>
                  <a:lnTo>
                    <a:pt x="47625" y="19015"/>
                  </a:lnTo>
                  <a:lnTo>
                    <a:pt x="56758" y="9882"/>
                  </a:lnTo>
                  <a:lnTo>
                    <a:pt x="57034" y="4550"/>
                  </a:lnTo>
                  <a:lnTo>
                    <a:pt x="58131" y="3021"/>
                  </a:lnTo>
                  <a:lnTo>
                    <a:pt x="59920" y="2002"/>
                  </a:lnTo>
                  <a:lnTo>
                    <a:pt x="66558" y="0"/>
                  </a:lnTo>
                  <a:lnTo>
                    <a:pt x="66665" y="13225"/>
                  </a:lnTo>
                  <a:lnTo>
                    <a:pt x="52485" y="60500"/>
                  </a:lnTo>
                  <a:lnTo>
                    <a:pt x="40305" y="107741"/>
                  </a:lnTo>
                  <a:lnTo>
                    <a:pt x="31206" y="133281"/>
                  </a:lnTo>
                  <a:lnTo>
                    <a:pt x="26532" y="152355"/>
                  </a:lnTo>
                  <a:lnTo>
                    <a:pt x="11287" y="191758"/>
                  </a:lnTo>
                  <a:lnTo>
                    <a:pt x="8815" y="212514"/>
                  </a:lnTo>
                  <a:lnTo>
                    <a:pt x="1370" y="231299"/>
                  </a:lnTo>
                  <a:lnTo>
                    <a:pt x="2" y="278176"/>
                  </a:lnTo>
                  <a:lnTo>
                    <a:pt x="0" y="284226"/>
                  </a:lnTo>
                  <a:lnTo>
                    <a:pt x="1058" y="284722"/>
                  </a:lnTo>
                  <a:lnTo>
                    <a:pt x="47805" y="285715"/>
                  </a:lnTo>
                  <a:lnTo>
                    <a:pt x="69861" y="285715"/>
                  </a:lnTo>
                  <a:lnTo>
                    <a:pt x="76205" y="282893"/>
                  </a:lnTo>
                  <a:lnTo>
                    <a:pt x="82552" y="279170"/>
                  </a:lnTo>
                  <a:lnTo>
                    <a:pt x="93369" y="276582"/>
                  </a:lnTo>
                  <a:lnTo>
                    <a:pt x="103286" y="276224"/>
                  </a:lnTo>
                  <a:lnTo>
                    <a:pt x="114300" y="2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987">
              <a:extLst>
                <a:ext uri="{FF2B5EF4-FFF2-40B4-BE49-F238E27FC236}">
                  <a16:creationId xmlns:a16="http://schemas.microsoft.com/office/drawing/2014/main" id="{F5598084-9A8C-C233-CA1F-3FE7997CDC2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200323" y="5315085"/>
              <a:ext cx="75599" cy="114035"/>
            </a:xfrm>
            <a:custGeom>
              <a:avLst/>
              <a:gdLst/>
              <a:ahLst/>
              <a:cxnLst/>
              <a:rect l="0" t="0" r="0" b="0"/>
              <a:pathLst>
                <a:path w="75599" h="114035">
                  <a:moveTo>
                    <a:pt x="38052" y="37965"/>
                  </a:moveTo>
                  <a:lnTo>
                    <a:pt x="38052" y="37965"/>
                  </a:lnTo>
                  <a:lnTo>
                    <a:pt x="38052" y="32909"/>
                  </a:lnTo>
                  <a:lnTo>
                    <a:pt x="39110" y="31420"/>
                  </a:lnTo>
                  <a:lnTo>
                    <a:pt x="40874" y="30426"/>
                  </a:lnTo>
                  <a:lnTo>
                    <a:pt x="46253" y="28832"/>
                  </a:lnTo>
                  <a:lnTo>
                    <a:pt x="46988" y="25792"/>
                  </a:lnTo>
                  <a:lnTo>
                    <a:pt x="47185" y="23500"/>
                  </a:lnTo>
                  <a:lnTo>
                    <a:pt x="48374" y="21971"/>
                  </a:lnTo>
                  <a:lnTo>
                    <a:pt x="56983" y="18950"/>
                  </a:lnTo>
                  <a:lnTo>
                    <a:pt x="57101" y="9506"/>
                  </a:lnTo>
                  <a:lnTo>
                    <a:pt x="48901" y="1199"/>
                  </a:lnTo>
                  <a:lnTo>
                    <a:pt x="47401" y="1813"/>
                  </a:lnTo>
                  <a:lnTo>
                    <a:pt x="23900" y="23548"/>
                  </a:lnTo>
                  <a:lnTo>
                    <a:pt x="4100" y="53043"/>
                  </a:lnTo>
                  <a:lnTo>
                    <a:pt x="1181" y="63128"/>
                  </a:lnTo>
                  <a:lnTo>
                    <a:pt x="0" y="88756"/>
                  </a:lnTo>
                  <a:lnTo>
                    <a:pt x="2796" y="95112"/>
                  </a:lnTo>
                  <a:lnTo>
                    <a:pt x="5023" y="98287"/>
                  </a:lnTo>
                  <a:lnTo>
                    <a:pt x="10320" y="101817"/>
                  </a:lnTo>
                  <a:lnTo>
                    <a:pt x="16202" y="104444"/>
                  </a:lnTo>
                  <a:lnTo>
                    <a:pt x="25463" y="110814"/>
                  </a:lnTo>
                  <a:lnTo>
                    <a:pt x="36185" y="113724"/>
                  </a:lnTo>
                  <a:lnTo>
                    <a:pt x="42556" y="114034"/>
                  </a:lnTo>
                  <a:lnTo>
                    <a:pt x="48167" y="111285"/>
                  </a:lnTo>
                  <a:lnTo>
                    <a:pt x="54190" y="107593"/>
                  </a:lnTo>
                  <a:lnTo>
                    <a:pt x="63530" y="104456"/>
                  </a:lnTo>
                  <a:lnTo>
                    <a:pt x="69836" y="99972"/>
                  </a:lnTo>
                  <a:lnTo>
                    <a:pt x="73345" y="94451"/>
                  </a:lnTo>
                  <a:lnTo>
                    <a:pt x="75598" y="82284"/>
                  </a:lnTo>
                  <a:lnTo>
                    <a:pt x="64372" y="37712"/>
                  </a:lnTo>
                  <a:lnTo>
                    <a:pt x="57001" y="14844"/>
                  </a:lnTo>
                  <a:lnTo>
                    <a:pt x="54918" y="13026"/>
                  </a:lnTo>
                  <a:lnTo>
                    <a:pt x="52471" y="11813"/>
                  </a:lnTo>
                  <a:lnTo>
                    <a:pt x="50840" y="9948"/>
                  </a:lnTo>
                  <a:lnTo>
                    <a:pt x="49027" y="5051"/>
                  </a:lnTo>
                  <a:lnTo>
                    <a:pt x="47486" y="3323"/>
                  </a:lnTo>
                  <a:lnTo>
                    <a:pt x="42950" y="1402"/>
                  </a:lnTo>
                  <a:lnTo>
                    <a:pt x="25225" y="0"/>
                  </a:lnTo>
                  <a:lnTo>
                    <a:pt x="23150" y="1013"/>
                  </a:lnTo>
                  <a:lnTo>
                    <a:pt x="21768" y="2747"/>
                  </a:lnTo>
                  <a:lnTo>
                    <a:pt x="19173" y="7496"/>
                  </a:lnTo>
                  <a:lnTo>
                    <a:pt x="9477" y="18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988">
              <a:extLst>
                <a:ext uri="{FF2B5EF4-FFF2-40B4-BE49-F238E27FC236}">
                  <a16:creationId xmlns:a16="http://schemas.microsoft.com/office/drawing/2014/main" id="{7E3FD98C-ABA1-3758-6246-0BF8A6090F7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066925" y="5181600"/>
              <a:ext cx="76201" cy="257176"/>
            </a:xfrm>
            <a:custGeom>
              <a:avLst/>
              <a:gdLst/>
              <a:ahLst/>
              <a:cxnLst/>
              <a:rect l="0" t="0" r="0" b="0"/>
              <a:pathLst>
                <a:path w="76201" h="257176">
                  <a:moveTo>
                    <a:pt x="76200" y="0"/>
                  </a:moveTo>
                  <a:lnTo>
                    <a:pt x="76200" y="0"/>
                  </a:lnTo>
                  <a:lnTo>
                    <a:pt x="70712" y="0"/>
                  </a:lnTo>
                  <a:lnTo>
                    <a:pt x="75268" y="0"/>
                  </a:lnTo>
                  <a:lnTo>
                    <a:pt x="66707" y="0"/>
                  </a:lnTo>
                  <a:lnTo>
                    <a:pt x="66684" y="5056"/>
                  </a:lnTo>
                  <a:lnTo>
                    <a:pt x="54916" y="47946"/>
                  </a:lnTo>
                  <a:lnTo>
                    <a:pt x="34794" y="92095"/>
                  </a:lnTo>
                  <a:lnTo>
                    <a:pt x="21855" y="131367"/>
                  </a:lnTo>
                  <a:lnTo>
                    <a:pt x="17059" y="151812"/>
                  </a:lnTo>
                  <a:lnTo>
                    <a:pt x="2648" y="190448"/>
                  </a:lnTo>
                  <a:lnTo>
                    <a:pt x="69" y="23588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1989">
              <a:extLst>
                <a:ext uri="{FF2B5EF4-FFF2-40B4-BE49-F238E27FC236}">
                  <a16:creationId xmlns:a16="http://schemas.microsoft.com/office/drawing/2014/main" id="{04A3F4BE-5EF4-A9EC-032A-CDAA8F7AB5F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981200" y="5153025"/>
              <a:ext cx="266689" cy="38101"/>
            </a:xfrm>
            <a:custGeom>
              <a:avLst/>
              <a:gdLst/>
              <a:ahLst/>
              <a:cxnLst/>
              <a:rect l="0" t="0" r="0" b="0"/>
              <a:pathLst>
                <a:path w="266689" h="38101">
                  <a:moveTo>
                    <a:pt x="0" y="38100"/>
                  </a:moveTo>
                  <a:lnTo>
                    <a:pt x="0" y="38100"/>
                  </a:lnTo>
                  <a:lnTo>
                    <a:pt x="0" y="28575"/>
                  </a:lnTo>
                  <a:lnTo>
                    <a:pt x="33114" y="27517"/>
                  </a:lnTo>
                  <a:lnTo>
                    <a:pt x="63680" y="20374"/>
                  </a:lnTo>
                  <a:lnTo>
                    <a:pt x="102813" y="16402"/>
                  </a:lnTo>
                  <a:lnTo>
                    <a:pt x="126066" y="11562"/>
                  </a:lnTo>
                  <a:lnTo>
                    <a:pt x="170811" y="9704"/>
                  </a:lnTo>
                  <a:lnTo>
                    <a:pt x="203116" y="8491"/>
                  </a:lnTo>
                  <a:lnTo>
                    <a:pt x="248940" y="393"/>
                  </a:lnTo>
                  <a:lnTo>
                    <a:pt x="266688" y="0"/>
                  </a:lnTo>
                  <a:lnTo>
                    <a:pt x="258498" y="8201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SMARTInkShape-Group370">
            <a:extLst>
              <a:ext uri="{FF2B5EF4-FFF2-40B4-BE49-F238E27FC236}">
                <a16:creationId xmlns:a16="http://schemas.microsoft.com/office/drawing/2014/main" id="{D8FC68E1-2942-6F4D-E8C5-3CF9A0A0EA7B}"/>
              </a:ext>
            </a:extLst>
          </p:cNvPr>
          <p:cNvGrpSpPr/>
          <p:nvPr/>
        </p:nvGrpSpPr>
        <p:grpSpPr>
          <a:xfrm>
            <a:off x="1752600" y="4543425"/>
            <a:ext cx="4076701" cy="476251"/>
            <a:chOff x="1752600" y="4543425"/>
            <a:chExt cx="4076701" cy="476251"/>
          </a:xfrm>
        </p:grpSpPr>
        <p:sp>
          <p:nvSpPr>
            <p:cNvPr id="665" name="SMARTInkShape-1990">
              <a:extLst>
                <a:ext uri="{FF2B5EF4-FFF2-40B4-BE49-F238E27FC236}">
                  <a16:creationId xmlns:a16="http://schemas.microsoft.com/office/drawing/2014/main" id="{5EB57CE0-FADB-1CC0-6BCE-CA108D8287E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676900" y="483870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95250" y="0"/>
                  </a:moveTo>
                  <a:lnTo>
                    <a:pt x="95250" y="0"/>
                  </a:lnTo>
                  <a:lnTo>
                    <a:pt x="75952" y="47532"/>
                  </a:lnTo>
                  <a:lnTo>
                    <a:pt x="53960" y="87013"/>
                  </a:lnTo>
                  <a:lnTo>
                    <a:pt x="24076" y="127917"/>
                  </a:lnTo>
                  <a:lnTo>
                    <a:pt x="18462" y="130935"/>
                  </a:lnTo>
                  <a:lnTo>
                    <a:pt x="12438" y="133336"/>
                  </a:lnTo>
                  <a:lnTo>
                    <a:pt x="1847" y="141410"/>
                  </a:lnTo>
                  <a:lnTo>
                    <a:pt x="820" y="14504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991">
              <a:extLst>
                <a:ext uri="{FF2B5EF4-FFF2-40B4-BE49-F238E27FC236}">
                  <a16:creationId xmlns:a16="http://schemas.microsoft.com/office/drawing/2014/main" id="{801F51D0-4890-2550-8971-74531833928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752600" y="4933950"/>
              <a:ext cx="4076701" cy="85726"/>
            </a:xfrm>
            <a:custGeom>
              <a:avLst/>
              <a:gdLst/>
              <a:ahLst/>
              <a:cxnLst/>
              <a:rect l="0" t="0" r="0" b="0"/>
              <a:pathLst>
                <a:path w="4076701" h="85726">
                  <a:moveTo>
                    <a:pt x="0" y="57150"/>
                  </a:moveTo>
                  <a:lnTo>
                    <a:pt x="0" y="57150"/>
                  </a:lnTo>
                  <a:lnTo>
                    <a:pt x="44481" y="57150"/>
                  </a:lnTo>
                  <a:lnTo>
                    <a:pt x="71107" y="58208"/>
                  </a:lnTo>
                  <a:lnTo>
                    <a:pt x="101765" y="65351"/>
                  </a:lnTo>
                  <a:lnTo>
                    <a:pt x="147915" y="66559"/>
                  </a:lnTo>
                  <a:lnTo>
                    <a:pt x="193986" y="66658"/>
                  </a:lnTo>
                  <a:lnTo>
                    <a:pt x="236932" y="66672"/>
                  </a:lnTo>
                  <a:lnTo>
                    <a:pt x="277048" y="66675"/>
                  </a:lnTo>
                  <a:lnTo>
                    <a:pt x="321818" y="63853"/>
                  </a:lnTo>
                  <a:lnTo>
                    <a:pt x="366605" y="58474"/>
                  </a:lnTo>
                  <a:lnTo>
                    <a:pt x="403664" y="57542"/>
                  </a:lnTo>
                  <a:lnTo>
                    <a:pt x="441455" y="57266"/>
                  </a:lnTo>
                  <a:lnTo>
                    <a:pt x="479464" y="57184"/>
                  </a:lnTo>
                  <a:lnTo>
                    <a:pt x="517536" y="57160"/>
                  </a:lnTo>
                  <a:lnTo>
                    <a:pt x="555629" y="57153"/>
                  </a:lnTo>
                  <a:lnTo>
                    <a:pt x="593726" y="57150"/>
                  </a:lnTo>
                  <a:lnTo>
                    <a:pt x="637979" y="56092"/>
                  </a:lnTo>
                  <a:lnTo>
                    <a:pt x="673983" y="50605"/>
                  </a:lnTo>
                  <a:lnTo>
                    <a:pt x="711462" y="48508"/>
                  </a:lnTo>
                  <a:lnTo>
                    <a:pt x="748319" y="47887"/>
                  </a:lnTo>
                  <a:lnTo>
                    <a:pt x="792576" y="47677"/>
                  </a:lnTo>
                  <a:lnTo>
                    <a:pt x="829268" y="47642"/>
                  </a:lnTo>
                  <a:lnTo>
                    <a:pt x="866951" y="47630"/>
                  </a:lnTo>
                  <a:lnTo>
                    <a:pt x="904927" y="47626"/>
                  </a:lnTo>
                  <a:lnTo>
                    <a:pt x="950629" y="42569"/>
                  </a:lnTo>
                  <a:lnTo>
                    <a:pt x="997835" y="38983"/>
                  </a:lnTo>
                  <a:lnTo>
                    <a:pt x="1035313" y="38362"/>
                  </a:lnTo>
                  <a:lnTo>
                    <a:pt x="1073228" y="38178"/>
                  </a:lnTo>
                  <a:lnTo>
                    <a:pt x="1110214" y="37064"/>
                  </a:lnTo>
                  <a:lnTo>
                    <a:pt x="1157338" y="30566"/>
                  </a:lnTo>
                  <a:lnTo>
                    <a:pt x="1198754" y="29164"/>
                  </a:lnTo>
                  <a:lnTo>
                    <a:pt x="1237836" y="28750"/>
                  </a:lnTo>
                  <a:lnTo>
                    <a:pt x="1283912" y="28609"/>
                  </a:lnTo>
                  <a:lnTo>
                    <a:pt x="1331191" y="22036"/>
                  </a:lnTo>
                  <a:lnTo>
                    <a:pt x="1369740" y="19935"/>
                  </a:lnTo>
                  <a:lnTo>
                    <a:pt x="1413147" y="19312"/>
                  </a:lnTo>
                  <a:lnTo>
                    <a:pt x="1453290" y="18069"/>
                  </a:lnTo>
                  <a:lnTo>
                    <a:pt x="1491996" y="12528"/>
                  </a:lnTo>
                  <a:lnTo>
                    <a:pt x="1530274" y="10414"/>
                  </a:lnTo>
                  <a:lnTo>
                    <a:pt x="1569486" y="9789"/>
                  </a:lnTo>
                  <a:lnTo>
                    <a:pt x="1613090" y="9603"/>
                  </a:lnTo>
                  <a:lnTo>
                    <a:pt x="1653290" y="8489"/>
                  </a:lnTo>
                  <a:lnTo>
                    <a:pt x="1692013" y="2986"/>
                  </a:lnTo>
                  <a:lnTo>
                    <a:pt x="1730297" y="885"/>
                  </a:lnTo>
                  <a:lnTo>
                    <a:pt x="1768452" y="262"/>
                  </a:lnTo>
                  <a:lnTo>
                    <a:pt x="1806568" y="78"/>
                  </a:lnTo>
                  <a:lnTo>
                    <a:pt x="1844673" y="23"/>
                  </a:lnTo>
                  <a:lnTo>
                    <a:pt x="1882775" y="7"/>
                  </a:lnTo>
                  <a:lnTo>
                    <a:pt x="1921933" y="2"/>
                  </a:lnTo>
                  <a:lnTo>
                    <a:pt x="1965521" y="0"/>
                  </a:lnTo>
                  <a:lnTo>
                    <a:pt x="2005717" y="0"/>
                  </a:lnTo>
                  <a:lnTo>
                    <a:pt x="2045496" y="0"/>
                  </a:lnTo>
                  <a:lnTo>
                    <a:pt x="2090327" y="0"/>
                  </a:lnTo>
                  <a:lnTo>
                    <a:pt x="2137123" y="0"/>
                  </a:lnTo>
                  <a:lnTo>
                    <a:pt x="2183445" y="0"/>
                  </a:lnTo>
                  <a:lnTo>
                    <a:pt x="2225510" y="0"/>
                  </a:lnTo>
                  <a:lnTo>
                    <a:pt x="2269959" y="0"/>
                  </a:lnTo>
                  <a:lnTo>
                    <a:pt x="2311468" y="0"/>
                  </a:lnTo>
                  <a:lnTo>
                    <a:pt x="2356811" y="0"/>
                  </a:lnTo>
                  <a:lnTo>
                    <a:pt x="2402702" y="1058"/>
                  </a:lnTo>
                  <a:lnTo>
                    <a:pt x="2443580" y="6545"/>
                  </a:lnTo>
                  <a:lnTo>
                    <a:pt x="2482503" y="8642"/>
                  </a:lnTo>
                  <a:lnTo>
                    <a:pt x="2521905" y="9263"/>
                  </a:lnTo>
                  <a:lnTo>
                    <a:pt x="2565565" y="9447"/>
                  </a:lnTo>
                  <a:lnTo>
                    <a:pt x="2606841" y="9502"/>
                  </a:lnTo>
                  <a:lnTo>
                    <a:pt x="2651057" y="9518"/>
                  </a:lnTo>
                  <a:lnTo>
                    <a:pt x="2691439" y="9523"/>
                  </a:lnTo>
                  <a:lnTo>
                    <a:pt x="2731274" y="9525"/>
                  </a:lnTo>
                  <a:lnTo>
                    <a:pt x="2775062" y="9525"/>
                  </a:lnTo>
                  <a:lnTo>
                    <a:pt x="2816376" y="9525"/>
                  </a:lnTo>
                  <a:lnTo>
                    <a:pt x="2860602" y="9525"/>
                  </a:lnTo>
                  <a:lnTo>
                    <a:pt x="2902046" y="9525"/>
                  </a:lnTo>
                  <a:lnTo>
                    <a:pt x="2946311" y="9525"/>
                  </a:lnTo>
                  <a:lnTo>
                    <a:pt x="2987766" y="10583"/>
                  </a:lnTo>
                  <a:lnTo>
                    <a:pt x="3032034" y="16070"/>
                  </a:lnTo>
                  <a:lnTo>
                    <a:pt x="3073491" y="18167"/>
                  </a:lnTo>
                  <a:lnTo>
                    <a:pt x="3117759" y="18788"/>
                  </a:lnTo>
                  <a:lnTo>
                    <a:pt x="3159216" y="18972"/>
                  </a:lnTo>
                  <a:lnTo>
                    <a:pt x="3203484" y="20086"/>
                  </a:lnTo>
                  <a:lnTo>
                    <a:pt x="3244941" y="25589"/>
                  </a:lnTo>
                  <a:lnTo>
                    <a:pt x="3290266" y="27690"/>
                  </a:lnTo>
                  <a:lnTo>
                    <a:pt x="3337211" y="28313"/>
                  </a:lnTo>
                  <a:lnTo>
                    <a:pt x="3384635" y="29556"/>
                  </a:lnTo>
                  <a:lnTo>
                    <a:pt x="3432200" y="35097"/>
                  </a:lnTo>
                  <a:lnTo>
                    <a:pt x="3479807" y="37211"/>
                  </a:lnTo>
                  <a:lnTo>
                    <a:pt x="3527427" y="38895"/>
                  </a:lnTo>
                  <a:lnTo>
                    <a:pt x="3559176" y="43039"/>
                  </a:lnTo>
                  <a:lnTo>
                    <a:pt x="3593747" y="45587"/>
                  </a:lnTo>
                  <a:lnTo>
                    <a:pt x="3629221" y="47777"/>
                  </a:lnTo>
                  <a:lnTo>
                    <a:pt x="3662626" y="52279"/>
                  </a:lnTo>
                  <a:lnTo>
                    <a:pt x="3706126" y="55707"/>
                  </a:lnTo>
                  <a:lnTo>
                    <a:pt x="3750883" y="61779"/>
                  </a:lnTo>
                  <a:lnTo>
                    <a:pt x="3792601" y="65224"/>
                  </a:lnTo>
                  <a:lnTo>
                    <a:pt x="3836831" y="66245"/>
                  </a:lnTo>
                  <a:lnTo>
                    <a:pt x="3878392" y="71605"/>
                  </a:lnTo>
                  <a:lnTo>
                    <a:pt x="3917518" y="74838"/>
                  </a:lnTo>
                  <a:lnTo>
                    <a:pt x="3960002" y="76989"/>
                  </a:lnTo>
                  <a:lnTo>
                    <a:pt x="4003186" y="84818"/>
                  </a:lnTo>
                  <a:lnTo>
                    <a:pt x="4049401" y="85689"/>
                  </a:lnTo>
                  <a:lnTo>
                    <a:pt x="407670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992">
              <a:extLst>
                <a:ext uri="{FF2B5EF4-FFF2-40B4-BE49-F238E27FC236}">
                  <a16:creationId xmlns:a16="http://schemas.microsoft.com/office/drawing/2014/main" id="{C879656D-804E-A6E0-3FF2-17B3730E5D6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715000" y="4543425"/>
              <a:ext cx="76201" cy="209551"/>
            </a:xfrm>
            <a:custGeom>
              <a:avLst/>
              <a:gdLst/>
              <a:ahLst/>
              <a:cxnLst/>
              <a:rect l="0" t="0" r="0" b="0"/>
              <a:pathLst>
                <a:path w="76201" h="2095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53723" y="35832"/>
                  </a:lnTo>
                  <a:lnTo>
                    <a:pt x="69817" y="69094"/>
                  </a:lnTo>
                  <a:lnTo>
                    <a:pt x="75361" y="114618"/>
                  </a:lnTo>
                  <a:lnTo>
                    <a:pt x="76035" y="157519"/>
                  </a:lnTo>
                  <a:lnTo>
                    <a:pt x="762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993">
              <a:extLst>
                <a:ext uri="{FF2B5EF4-FFF2-40B4-BE49-F238E27FC236}">
                  <a16:creationId xmlns:a16="http://schemas.microsoft.com/office/drawing/2014/main" id="{B8E5CBBA-457C-67E9-3117-E4278470516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562600" y="48482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2" y="16228"/>
                  </a:lnTo>
                  <a:lnTo>
                    <a:pt x="22666" y="13993"/>
                  </a:lnTo>
                  <a:lnTo>
                    <a:pt x="31593" y="11511"/>
                  </a:lnTo>
                  <a:lnTo>
                    <a:pt x="74794" y="9559"/>
                  </a:lnTo>
                  <a:lnTo>
                    <a:pt x="83689" y="6718"/>
                  </a:lnTo>
                  <a:lnTo>
                    <a:pt x="92228" y="2986"/>
                  </a:lnTo>
                  <a:lnTo>
                    <a:pt x="135982" y="5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994">
              <a:extLst>
                <a:ext uri="{FF2B5EF4-FFF2-40B4-BE49-F238E27FC236}">
                  <a16:creationId xmlns:a16="http://schemas.microsoft.com/office/drawing/2014/main" id="{F2835C5D-56D4-CE90-55F0-D788D0AFA57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581650" y="47625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9525"/>
                  </a:moveTo>
                  <a:lnTo>
                    <a:pt x="0" y="9525"/>
                  </a:lnTo>
                  <a:lnTo>
                    <a:pt x="14465" y="9525"/>
                  </a:lnTo>
                  <a:lnTo>
                    <a:pt x="19833" y="6703"/>
                  </a:lnTo>
                  <a:lnTo>
                    <a:pt x="25748" y="2979"/>
                  </a:lnTo>
                  <a:lnTo>
                    <a:pt x="38169" y="589"/>
                  </a:lnTo>
                  <a:lnTo>
                    <a:pt x="79409" y="0"/>
                  </a:lnTo>
                  <a:lnTo>
                    <a:pt x="81516" y="1059"/>
                  </a:lnTo>
                  <a:lnTo>
                    <a:pt x="82918" y="2823"/>
                  </a:lnTo>
                  <a:lnTo>
                    <a:pt x="85561" y="9133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1995">
              <a:extLst>
                <a:ext uri="{FF2B5EF4-FFF2-40B4-BE49-F238E27FC236}">
                  <a16:creationId xmlns:a16="http://schemas.microsoft.com/office/drawing/2014/main" id="{067EFF3F-20F5-F6E2-0089-F2C03EBF795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572125" y="4657725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3257" y="33043"/>
                  </a:lnTo>
                  <a:lnTo>
                    <a:pt x="16475" y="27739"/>
                  </a:lnTo>
                  <a:lnTo>
                    <a:pt x="17333" y="24843"/>
                  </a:lnTo>
                  <a:lnTo>
                    <a:pt x="18963" y="22912"/>
                  </a:lnTo>
                  <a:lnTo>
                    <a:pt x="38281" y="11737"/>
                  </a:lnTo>
                  <a:lnTo>
                    <a:pt x="41396" y="11000"/>
                  </a:lnTo>
                  <a:lnTo>
                    <a:pt x="56960" y="9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1996">
              <a:extLst>
                <a:ext uri="{FF2B5EF4-FFF2-40B4-BE49-F238E27FC236}">
                  <a16:creationId xmlns:a16="http://schemas.microsoft.com/office/drawing/2014/main" id="{7BAEC158-8159-5239-CD5B-2083909D0CC8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553075" y="4724438"/>
              <a:ext cx="47499" cy="133313"/>
            </a:xfrm>
            <a:custGeom>
              <a:avLst/>
              <a:gdLst/>
              <a:ahLst/>
              <a:cxnLst/>
              <a:rect l="0" t="0" r="0" b="0"/>
              <a:pathLst>
                <a:path w="47499" h="133313">
                  <a:moveTo>
                    <a:pt x="19050" y="19012"/>
                  </a:moveTo>
                  <a:lnTo>
                    <a:pt x="19050" y="19012"/>
                  </a:lnTo>
                  <a:lnTo>
                    <a:pt x="36660" y="1402"/>
                  </a:lnTo>
                  <a:lnTo>
                    <a:pt x="47195" y="0"/>
                  </a:lnTo>
                  <a:lnTo>
                    <a:pt x="47498" y="5030"/>
                  </a:lnTo>
                  <a:lnTo>
                    <a:pt x="46481" y="6515"/>
                  </a:lnTo>
                  <a:lnTo>
                    <a:pt x="44746" y="7506"/>
                  </a:lnTo>
                  <a:lnTo>
                    <a:pt x="42531" y="8166"/>
                  </a:lnTo>
                  <a:lnTo>
                    <a:pt x="41054" y="9665"/>
                  </a:lnTo>
                  <a:lnTo>
                    <a:pt x="30734" y="36273"/>
                  </a:lnTo>
                  <a:lnTo>
                    <a:pt x="28476" y="43616"/>
                  </a:lnTo>
                  <a:lnTo>
                    <a:pt x="22313" y="54760"/>
                  </a:lnTo>
                  <a:lnTo>
                    <a:pt x="18959" y="69938"/>
                  </a:lnTo>
                  <a:lnTo>
                    <a:pt x="11702" y="85084"/>
                  </a:lnTo>
                  <a:lnTo>
                    <a:pt x="8553" y="111064"/>
                  </a:lnTo>
                  <a:lnTo>
                    <a:pt x="1335" y="121902"/>
                  </a:lnTo>
                  <a:lnTo>
                    <a:pt x="0" y="133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997">
              <a:extLst>
                <a:ext uri="{FF2B5EF4-FFF2-40B4-BE49-F238E27FC236}">
                  <a16:creationId xmlns:a16="http://schemas.microsoft.com/office/drawing/2014/main" id="{4569CD50-8429-4012-A10A-073266A1B93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381625" y="4677170"/>
              <a:ext cx="123816" cy="161520"/>
            </a:xfrm>
            <a:custGeom>
              <a:avLst/>
              <a:gdLst/>
              <a:ahLst/>
              <a:cxnLst/>
              <a:rect l="0" t="0" r="0" b="0"/>
              <a:pathLst>
                <a:path w="123816" h="161520">
                  <a:moveTo>
                    <a:pt x="114300" y="28180"/>
                  </a:moveTo>
                  <a:lnTo>
                    <a:pt x="114300" y="28180"/>
                  </a:lnTo>
                  <a:lnTo>
                    <a:pt x="114300" y="23123"/>
                  </a:lnTo>
                  <a:lnTo>
                    <a:pt x="115358" y="21634"/>
                  </a:lnTo>
                  <a:lnTo>
                    <a:pt x="117122" y="20641"/>
                  </a:lnTo>
                  <a:lnTo>
                    <a:pt x="123432" y="18772"/>
                  </a:lnTo>
                  <a:lnTo>
                    <a:pt x="123815" y="9525"/>
                  </a:lnTo>
                  <a:lnTo>
                    <a:pt x="118765" y="9247"/>
                  </a:lnTo>
                  <a:lnTo>
                    <a:pt x="113462" y="6360"/>
                  </a:lnTo>
                  <a:lnTo>
                    <a:pt x="107578" y="2608"/>
                  </a:lnTo>
                  <a:lnTo>
                    <a:pt x="95177" y="198"/>
                  </a:lnTo>
                  <a:lnTo>
                    <a:pt x="92027" y="0"/>
                  </a:lnTo>
                  <a:lnTo>
                    <a:pt x="85703" y="2603"/>
                  </a:lnTo>
                  <a:lnTo>
                    <a:pt x="79365" y="6229"/>
                  </a:lnTo>
                  <a:lnTo>
                    <a:pt x="40654" y="19429"/>
                  </a:lnTo>
                  <a:lnTo>
                    <a:pt x="34649" y="23585"/>
                  </a:lnTo>
                  <a:lnTo>
                    <a:pt x="31274" y="28960"/>
                  </a:lnTo>
                  <a:lnTo>
                    <a:pt x="30375" y="31875"/>
                  </a:lnTo>
                  <a:lnTo>
                    <a:pt x="28716" y="33818"/>
                  </a:lnTo>
                  <a:lnTo>
                    <a:pt x="24052" y="35978"/>
                  </a:lnTo>
                  <a:lnTo>
                    <a:pt x="22385" y="37612"/>
                  </a:lnTo>
                  <a:lnTo>
                    <a:pt x="20532" y="42250"/>
                  </a:lnTo>
                  <a:lnTo>
                    <a:pt x="21096" y="43910"/>
                  </a:lnTo>
                  <a:lnTo>
                    <a:pt x="22531" y="45017"/>
                  </a:lnTo>
                  <a:lnTo>
                    <a:pt x="24546" y="45755"/>
                  </a:lnTo>
                  <a:lnTo>
                    <a:pt x="25888" y="47304"/>
                  </a:lnTo>
                  <a:lnTo>
                    <a:pt x="27381" y="51849"/>
                  </a:lnTo>
                  <a:lnTo>
                    <a:pt x="28837" y="53484"/>
                  </a:lnTo>
                  <a:lnTo>
                    <a:pt x="33277" y="55302"/>
                  </a:lnTo>
                  <a:lnTo>
                    <a:pt x="34886" y="56845"/>
                  </a:lnTo>
                  <a:lnTo>
                    <a:pt x="45450" y="75996"/>
                  </a:lnTo>
                  <a:lnTo>
                    <a:pt x="46175" y="79108"/>
                  </a:lnTo>
                  <a:lnTo>
                    <a:pt x="47717" y="81183"/>
                  </a:lnTo>
                  <a:lnTo>
                    <a:pt x="49803" y="82564"/>
                  </a:lnTo>
                  <a:lnTo>
                    <a:pt x="54944" y="85159"/>
                  </a:lnTo>
                  <a:lnTo>
                    <a:pt x="78598" y="101469"/>
                  </a:lnTo>
                  <a:lnTo>
                    <a:pt x="98705" y="126615"/>
                  </a:lnTo>
                  <a:lnTo>
                    <a:pt x="104899" y="130138"/>
                  </a:lnTo>
                  <a:lnTo>
                    <a:pt x="108033" y="131076"/>
                  </a:lnTo>
                  <a:lnTo>
                    <a:pt x="110122" y="132761"/>
                  </a:lnTo>
                  <a:lnTo>
                    <a:pt x="112443" y="137455"/>
                  </a:lnTo>
                  <a:lnTo>
                    <a:pt x="114252" y="156538"/>
                  </a:lnTo>
                  <a:lnTo>
                    <a:pt x="113210" y="158203"/>
                  </a:lnTo>
                  <a:lnTo>
                    <a:pt x="111456" y="159312"/>
                  </a:lnTo>
                  <a:lnTo>
                    <a:pt x="103932" y="160873"/>
                  </a:lnTo>
                  <a:lnTo>
                    <a:pt x="58821" y="161519"/>
                  </a:lnTo>
                  <a:lnTo>
                    <a:pt x="41174" y="160470"/>
                  </a:lnTo>
                  <a:lnTo>
                    <a:pt x="10169" y="149771"/>
                  </a:lnTo>
                  <a:lnTo>
                    <a:pt x="0" y="142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998">
              <a:extLst>
                <a:ext uri="{FF2B5EF4-FFF2-40B4-BE49-F238E27FC236}">
                  <a16:creationId xmlns:a16="http://schemas.microsoft.com/office/drawing/2014/main" id="{920BE969-1330-6CE9-A2E8-98AD8CB0B07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219700" y="4677168"/>
              <a:ext cx="133340" cy="180462"/>
            </a:xfrm>
            <a:custGeom>
              <a:avLst/>
              <a:gdLst/>
              <a:ahLst/>
              <a:cxnLst/>
              <a:rect l="0" t="0" r="0" b="0"/>
              <a:pathLst>
                <a:path w="133340" h="180462">
                  <a:moveTo>
                    <a:pt x="114300" y="37707"/>
                  </a:moveTo>
                  <a:lnTo>
                    <a:pt x="114300" y="37707"/>
                  </a:lnTo>
                  <a:lnTo>
                    <a:pt x="114300" y="32650"/>
                  </a:lnTo>
                  <a:lnTo>
                    <a:pt x="115358" y="31161"/>
                  </a:lnTo>
                  <a:lnTo>
                    <a:pt x="117122" y="30168"/>
                  </a:lnTo>
                  <a:lnTo>
                    <a:pt x="119356" y="29506"/>
                  </a:lnTo>
                  <a:lnTo>
                    <a:pt x="120845" y="28006"/>
                  </a:lnTo>
                  <a:lnTo>
                    <a:pt x="122501" y="23518"/>
                  </a:lnTo>
                  <a:lnTo>
                    <a:pt x="124001" y="21897"/>
                  </a:lnTo>
                  <a:lnTo>
                    <a:pt x="128489" y="20097"/>
                  </a:lnTo>
                  <a:lnTo>
                    <a:pt x="130110" y="18559"/>
                  </a:lnTo>
                  <a:lnTo>
                    <a:pt x="133339" y="9170"/>
                  </a:lnTo>
                  <a:lnTo>
                    <a:pt x="125148" y="934"/>
                  </a:lnTo>
                  <a:lnTo>
                    <a:pt x="119160" y="0"/>
                  </a:lnTo>
                  <a:lnTo>
                    <a:pt x="113638" y="2604"/>
                  </a:lnTo>
                  <a:lnTo>
                    <a:pt x="110684" y="4780"/>
                  </a:lnTo>
                  <a:lnTo>
                    <a:pt x="87652" y="11381"/>
                  </a:lnTo>
                  <a:lnTo>
                    <a:pt x="80232" y="15423"/>
                  </a:lnTo>
                  <a:lnTo>
                    <a:pt x="70104" y="18757"/>
                  </a:lnTo>
                  <a:lnTo>
                    <a:pt x="60401" y="24919"/>
                  </a:lnTo>
                  <a:lnTo>
                    <a:pt x="50823" y="28273"/>
                  </a:lnTo>
                  <a:lnTo>
                    <a:pt x="44459" y="32808"/>
                  </a:lnTo>
                  <a:lnTo>
                    <a:pt x="40927" y="38352"/>
                  </a:lnTo>
                  <a:lnTo>
                    <a:pt x="39984" y="41313"/>
                  </a:lnTo>
                  <a:lnTo>
                    <a:pt x="38297" y="43285"/>
                  </a:lnTo>
                  <a:lnTo>
                    <a:pt x="33602" y="45477"/>
                  </a:lnTo>
                  <a:lnTo>
                    <a:pt x="31927" y="47122"/>
                  </a:lnTo>
                  <a:lnTo>
                    <a:pt x="30064" y="51769"/>
                  </a:lnTo>
                  <a:lnTo>
                    <a:pt x="28706" y="64520"/>
                  </a:lnTo>
                  <a:lnTo>
                    <a:pt x="45912" y="83570"/>
                  </a:lnTo>
                  <a:lnTo>
                    <a:pt x="64914" y="102620"/>
                  </a:lnTo>
                  <a:lnTo>
                    <a:pt x="68714" y="103599"/>
                  </a:lnTo>
                  <a:lnTo>
                    <a:pt x="74990" y="105092"/>
                  </a:lnTo>
                  <a:lnTo>
                    <a:pt x="93444" y="114674"/>
                  </a:lnTo>
                  <a:lnTo>
                    <a:pt x="100797" y="119540"/>
                  </a:lnTo>
                  <a:lnTo>
                    <a:pt x="114141" y="125485"/>
                  </a:lnTo>
                  <a:lnTo>
                    <a:pt x="126969" y="136538"/>
                  </a:lnTo>
                  <a:lnTo>
                    <a:pt x="130513" y="142662"/>
                  </a:lnTo>
                  <a:lnTo>
                    <a:pt x="132977" y="151835"/>
                  </a:lnTo>
                  <a:lnTo>
                    <a:pt x="133185" y="156517"/>
                  </a:lnTo>
                  <a:lnTo>
                    <a:pt x="130454" y="162125"/>
                  </a:lnTo>
                  <a:lnTo>
                    <a:pt x="128244" y="165102"/>
                  </a:lnTo>
                  <a:lnTo>
                    <a:pt x="122967" y="168411"/>
                  </a:lnTo>
                  <a:lnTo>
                    <a:pt x="107837" y="171767"/>
                  </a:lnTo>
                  <a:lnTo>
                    <a:pt x="97332" y="177500"/>
                  </a:lnTo>
                  <a:lnTo>
                    <a:pt x="58835" y="180461"/>
                  </a:lnTo>
                  <a:lnTo>
                    <a:pt x="23392" y="170874"/>
                  </a:lnTo>
                  <a:lnTo>
                    <a:pt x="9756" y="163691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999">
              <a:extLst>
                <a:ext uri="{FF2B5EF4-FFF2-40B4-BE49-F238E27FC236}">
                  <a16:creationId xmlns:a16="http://schemas.microsoft.com/office/drawing/2014/main" id="{3A7402A6-C5B8-578B-F7CD-F10E00F1381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021168" y="4547462"/>
              <a:ext cx="141380" cy="348389"/>
            </a:xfrm>
            <a:custGeom>
              <a:avLst/>
              <a:gdLst/>
              <a:ahLst/>
              <a:cxnLst/>
              <a:rect l="0" t="0" r="0" b="0"/>
              <a:pathLst>
                <a:path w="141380" h="348389">
                  <a:moveTo>
                    <a:pt x="131857" y="5488"/>
                  </a:moveTo>
                  <a:lnTo>
                    <a:pt x="131857" y="5488"/>
                  </a:lnTo>
                  <a:lnTo>
                    <a:pt x="140058" y="5488"/>
                  </a:lnTo>
                  <a:lnTo>
                    <a:pt x="140499" y="4430"/>
                  </a:lnTo>
                  <a:lnTo>
                    <a:pt x="141120" y="0"/>
                  </a:lnTo>
                  <a:lnTo>
                    <a:pt x="141379" y="5406"/>
                  </a:lnTo>
                  <a:lnTo>
                    <a:pt x="136325" y="10520"/>
                  </a:lnTo>
                  <a:lnTo>
                    <a:pt x="131020" y="13016"/>
                  </a:lnTo>
                  <a:lnTo>
                    <a:pt x="128124" y="13682"/>
                  </a:lnTo>
                  <a:lnTo>
                    <a:pt x="126193" y="15184"/>
                  </a:lnTo>
                  <a:lnTo>
                    <a:pt x="91785" y="60059"/>
                  </a:lnTo>
                  <a:lnTo>
                    <a:pt x="63438" y="102672"/>
                  </a:lnTo>
                  <a:lnTo>
                    <a:pt x="34882" y="149856"/>
                  </a:lnTo>
                  <a:lnTo>
                    <a:pt x="14510" y="197443"/>
                  </a:lnTo>
                  <a:lnTo>
                    <a:pt x="3544" y="240008"/>
                  </a:lnTo>
                  <a:lnTo>
                    <a:pt x="0" y="259360"/>
                  </a:lnTo>
                  <a:lnTo>
                    <a:pt x="7237" y="302873"/>
                  </a:lnTo>
                  <a:lnTo>
                    <a:pt x="7679" y="311578"/>
                  </a:lnTo>
                  <a:lnTo>
                    <a:pt x="10697" y="318975"/>
                  </a:lnTo>
                  <a:lnTo>
                    <a:pt x="31626" y="343348"/>
                  </a:lnTo>
                  <a:lnTo>
                    <a:pt x="37216" y="346148"/>
                  </a:lnTo>
                  <a:lnTo>
                    <a:pt x="63249" y="348192"/>
                  </a:lnTo>
                  <a:lnTo>
                    <a:pt x="84232" y="348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000">
              <a:extLst>
                <a:ext uri="{FF2B5EF4-FFF2-40B4-BE49-F238E27FC236}">
                  <a16:creationId xmlns:a16="http://schemas.microsoft.com/office/drawing/2014/main" id="{684A7069-BC9F-A028-D6D1-8706AC66181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819650" y="4638686"/>
              <a:ext cx="123815" cy="148850"/>
            </a:xfrm>
            <a:custGeom>
              <a:avLst/>
              <a:gdLst/>
              <a:ahLst/>
              <a:cxnLst/>
              <a:rect l="0" t="0" r="0" b="0"/>
              <a:pathLst>
                <a:path w="123815" h="148850">
                  <a:moveTo>
                    <a:pt x="76200" y="38089"/>
                  </a:moveTo>
                  <a:lnTo>
                    <a:pt x="76200" y="38089"/>
                  </a:lnTo>
                  <a:lnTo>
                    <a:pt x="90389" y="38089"/>
                  </a:lnTo>
                  <a:lnTo>
                    <a:pt x="92010" y="37031"/>
                  </a:lnTo>
                  <a:lnTo>
                    <a:pt x="93090" y="35267"/>
                  </a:lnTo>
                  <a:lnTo>
                    <a:pt x="93810" y="33032"/>
                  </a:lnTo>
                  <a:lnTo>
                    <a:pt x="95348" y="31543"/>
                  </a:lnTo>
                  <a:lnTo>
                    <a:pt x="105422" y="26330"/>
                  </a:lnTo>
                  <a:lnTo>
                    <a:pt x="123419" y="9917"/>
                  </a:lnTo>
                  <a:lnTo>
                    <a:pt x="123814" y="392"/>
                  </a:lnTo>
                  <a:lnTo>
                    <a:pt x="101435" y="0"/>
                  </a:lnTo>
                  <a:lnTo>
                    <a:pt x="95177" y="2816"/>
                  </a:lnTo>
                  <a:lnTo>
                    <a:pt x="77572" y="17681"/>
                  </a:lnTo>
                  <a:lnTo>
                    <a:pt x="71550" y="18636"/>
                  </a:lnTo>
                  <a:lnTo>
                    <a:pt x="69926" y="19828"/>
                  </a:lnTo>
                  <a:lnTo>
                    <a:pt x="68119" y="23976"/>
                  </a:lnTo>
                  <a:lnTo>
                    <a:pt x="66960" y="28716"/>
                  </a:lnTo>
                  <a:lnTo>
                    <a:pt x="66675" y="55662"/>
                  </a:lnTo>
                  <a:lnTo>
                    <a:pt x="112545" y="103009"/>
                  </a:lnTo>
                  <a:lnTo>
                    <a:pt x="113520" y="106806"/>
                  </a:lnTo>
                  <a:lnTo>
                    <a:pt x="114255" y="122052"/>
                  </a:lnTo>
                  <a:lnTo>
                    <a:pt x="106095" y="131860"/>
                  </a:lnTo>
                  <a:lnTo>
                    <a:pt x="102539" y="132682"/>
                  </a:lnTo>
                  <a:lnTo>
                    <a:pt x="100110" y="132901"/>
                  </a:lnTo>
                  <a:lnTo>
                    <a:pt x="94588" y="135966"/>
                  </a:lnTo>
                  <a:lnTo>
                    <a:pt x="88605" y="139798"/>
                  </a:lnTo>
                  <a:lnTo>
                    <a:pt x="78042" y="142461"/>
                  </a:lnTo>
                  <a:lnTo>
                    <a:pt x="62414" y="143842"/>
                  </a:lnTo>
                  <a:lnTo>
                    <a:pt x="54904" y="147885"/>
                  </a:lnTo>
                  <a:lnTo>
                    <a:pt x="51419" y="148328"/>
                  </a:lnTo>
                  <a:lnTo>
                    <a:pt x="44726" y="145998"/>
                  </a:lnTo>
                  <a:lnTo>
                    <a:pt x="35401" y="147079"/>
                  </a:lnTo>
                  <a:lnTo>
                    <a:pt x="29950" y="148849"/>
                  </a:lnTo>
                  <a:lnTo>
                    <a:pt x="18250" y="147994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001">
              <a:extLst>
                <a:ext uri="{FF2B5EF4-FFF2-40B4-BE49-F238E27FC236}">
                  <a16:creationId xmlns:a16="http://schemas.microsoft.com/office/drawing/2014/main" id="{A2D1495A-D2E9-57FB-036B-9D7D8A4A8B9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733925" y="4657725"/>
              <a:ext cx="104776" cy="95247"/>
            </a:xfrm>
            <a:custGeom>
              <a:avLst/>
              <a:gdLst/>
              <a:ahLst/>
              <a:cxnLst/>
              <a:rect l="0" t="0" r="0" b="0"/>
              <a:pathLst>
                <a:path w="104776" h="95247">
                  <a:moveTo>
                    <a:pt x="0" y="47625"/>
                  </a:moveTo>
                  <a:lnTo>
                    <a:pt x="0" y="47625"/>
                  </a:lnTo>
                  <a:lnTo>
                    <a:pt x="8201" y="47625"/>
                  </a:lnTo>
                  <a:lnTo>
                    <a:pt x="8642" y="46567"/>
                  </a:lnTo>
                  <a:lnTo>
                    <a:pt x="9132" y="42568"/>
                  </a:lnTo>
                  <a:lnTo>
                    <a:pt x="10321" y="41079"/>
                  </a:lnTo>
                  <a:lnTo>
                    <a:pt x="14465" y="39424"/>
                  </a:lnTo>
                  <a:lnTo>
                    <a:pt x="15994" y="37924"/>
                  </a:lnTo>
                  <a:lnTo>
                    <a:pt x="17692" y="33436"/>
                  </a:lnTo>
                  <a:lnTo>
                    <a:pt x="19202" y="31815"/>
                  </a:lnTo>
                  <a:lnTo>
                    <a:pt x="23704" y="30015"/>
                  </a:lnTo>
                  <a:lnTo>
                    <a:pt x="25328" y="28477"/>
                  </a:lnTo>
                  <a:lnTo>
                    <a:pt x="28147" y="20501"/>
                  </a:lnTo>
                  <a:lnTo>
                    <a:pt x="28448" y="14424"/>
                  </a:lnTo>
                  <a:lnTo>
                    <a:pt x="29549" y="12790"/>
                  </a:lnTo>
                  <a:lnTo>
                    <a:pt x="31341" y="11702"/>
                  </a:lnTo>
                  <a:lnTo>
                    <a:pt x="36765" y="9955"/>
                  </a:lnTo>
                  <a:lnTo>
                    <a:pt x="46184" y="1362"/>
                  </a:lnTo>
                  <a:lnTo>
                    <a:pt x="55699" y="119"/>
                  </a:lnTo>
                  <a:lnTo>
                    <a:pt x="56183" y="1138"/>
                  </a:lnTo>
                  <a:lnTo>
                    <a:pt x="57149" y="47095"/>
                  </a:lnTo>
                  <a:lnTo>
                    <a:pt x="57150" y="60220"/>
                  </a:lnTo>
                  <a:lnTo>
                    <a:pt x="54328" y="66628"/>
                  </a:lnTo>
                  <a:lnTo>
                    <a:pt x="50605" y="73004"/>
                  </a:lnTo>
                  <a:lnTo>
                    <a:pt x="47449" y="82543"/>
                  </a:lnTo>
                  <a:lnTo>
                    <a:pt x="38227" y="95085"/>
                  </a:lnTo>
                  <a:lnTo>
                    <a:pt x="28970" y="95246"/>
                  </a:lnTo>
                  <a:lnTo>
                    <a:pt x="28609" y="81992"/>
                  </a:lnTo>
                  <a:lnTo>
                    <a:pt x="44385" y="36039"/>
                  </a:lnTo>
                  <a:lnTo>
                    <a:pt x="47723" y="29728"/>
                  </a:lnTo>
                  <a:lnTo>
                    <a:pt x="53887" y="21625"/>
                  </a:lnTo>
                  <a:lnTo>
                    <a:pt x="55699" y="15610"/>
                  </a:lnTo>
                  <a:lnTo>
                    <a:pt x="57241" y="13581"/>
                  </a:lnTo>
                  <a:lnTo>
                    <a:pt x="61778" y="11328"/>
                  </a:lnTo>
                  <a:lnTo>
                    <a:pt x="73312" y="8823"/>
                  </a:lnTo>
                  <a:lnTo>
                    <a:pt x="82635" y="3085"/>
                  </a:lnTo>
                  <a:lnTo>
                    <a:pt x="93380" y="40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002">
              <a:extLst>
                <a:ext uri="{FF2B5EF4-FFF2-40B4-BE49-F238E27FC236}">
                  <a16:creationId xmlns:a16="http://schemas.microsoft.com/office/drawing/2014/main" id="{AC7316E5-6A4D-CD7B-5844-8D97CF6E252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629281" y="4657725"/>
              <a:ext cx="95120" cy="112501"/>
            </a:xfrm>
            <a:custGeom>
              <a:avLst/>
              <a:gdLst/>
              <a:ahLst/>
              <a:cxnLst/>
              <a:rect l="0" t="0" r="0" b="0"/>
              <a:pathLst>
                <a:path w="95120" h="112501">
                  <a:moveTo>
                    <a:pt x="57019" y="28575"/>
                  </a:moveTo>
                  <a:lnTo>
                    <a:pt x="57019" y="28575"/>
                  </a:lnTo>
                  <a:lnTo>
                    <a:pt x="66510" y="28575"/>
                  </a:lnTo>
                  <a:lnTo>
                    <a:pt x="66544" y="9644"/>
                  </a:lnTo>
                  <a:lnTo>
                    <a:pt x="58343" y="1334"/>
                  </a:lnTo>
                  <a:lnTo>
                    <a:pt x="48934" y="117"/>
                  </a:lnTo>
                  <a:lnTo>
                    <a:pt x="40174" y="6569"/>
                  </a:lnTo>
                  <a:lnTo>
                    <a:pt x="34363" y="8212"/>
                  </a:lnTo>
                  <a:lnTo>
                    <a:pt x="28252" y="14586"/>
                  </a:lnTo>
                  <a:lnTo>
                    <a:pt x="22008" y="22357"/>
                  </a:lnTo>
                  <a:lnTo>
                    <a:pt x="15706" y="25812"/>
                  </a:lnTo>
                  <a:lnTo>
                    <a:pt x="13602" y="28850"/>
                  </a:lnTo>
                  <a:lnTo>
                    <a:pt x="7403" y="46112"/>
                  </a:lnTo>
                  <a:lnTo>
                    <a:pt x="3218" y="53303"/>
                  </a:lnTo>
                  <a:lnTo>
                    <a:pt x="531" y="66542"/>
                  </a:lnTo>
                  <a:lnTo>
                    <a:pt x="0" y="84405"/>
                  </a:lnTo>
                  <a:lnTo>
                    <a:pt x="1015" y="88020"/>
                  </a:lnTo>
                  <a:lnTo>
                    <a:pt x="2749" y="90430"/>
                  </a:lnTo>
                  <a:lnTo>
                    <a:pt x="4964" y="92037"/>
                  </a:lnTo>
                  <a:lnTo>
                    <a:pt x="6441" y="94166"/>
                  </a:lnTo>
                  <a:lnTo>
                    <a:pt x="8082" y="99354"/>
                  </a:lnTo>
                  <a:lnTo>
                    <a:pt x="14455" y="105189"/>
                  </a:lnTo>
                  <a:lnTo>
                    <a:pt x="25681" y="112500"/>
                  </a:lnTo>
                  <a:lnTo>
                    <a:pt x="27661" y="112042"/>
                  </a:lnTo>
                  <a:lnTo>
                    <a:pt x="35502" y="107398"/>
                  </a:lnTo>
                  <a:lnTo>
                    <a:pt x="44529" y="104494"/>
                  </a:lnTo>
                  <a:lnTo>
                    <a:pt x="79247" y="72985"/>
                  </a:lnTo>
                  <a:lnTo>
                    <a:pt x="82774" y="63835"/>
                  </a:lnTo>
                  <a:lnTo>
                    <a:pt x="94678" y="16383"/>
                  </a:lnTo>
                  <a:lnTo>
                    <a:pt x="951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003">
              <a:extLst>
                <a:ext uri="{FF2B5EF4-FFF2-40B4-BE49-F238E27FC236}">
                  <a16:creationId xmlns:a16="http://schemas.microsoft.com/office/drawing/2014/main" id="{6CA759DF-D076-F892-D33F-117577D8048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476750" y="4657725"/>
              <a:ext cx="161926" cy="104728"/>
            </a:xfrm>
            <a:custGeom>
              <a:avLst/>
              <a:gdLst/>
              <a:ahLst/>
              <a:cxnLst/>
              <a:rect l="0" t="0" r="0" b="0"/>
              <a:pathLst>
                <a:path w="161926" h="104728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6545" y="30757"/>
                  </a:lnTo>
                  <a:lnTo>
                    <a:pt x="8201" y="24959"/>
                  </a:lnTo>
                  <a:lnTo>
                    <a:pt x="9701" y="22989"/>
                  </a:lnTo>
                  <a:lnTo>
                    <a:pt x="27124" y="10894"/>
                  </a:lnTo>
                  <a:lnTo>
                    <a:pt x="33203" y="9931"/>
                  </a:lnTo>
                  <a:lnTo>
                    <a:pt x="52528" y="9528"/>
                  </a:lnTo>
                  <a:lnTo>
                    <a:pt x="54069" y="10585"/>
                  </a:lnTo>
                  <a:lnTo>
                    <a:pt x="55096" y="12348"/>
                  </a:lnTo>
                  <a:lnTo>
                    <a:pt x="55781" y="14582"/>
                  </a:lnTo>
                  <a:lnTo>
                    <a:pt x="64509" y="28823"/>
                  </a:lnTo>
                  <a:lnTo>
                    <a:pt x="66638" y="69462"/>
                  </a:lnTo>
                  <a:lnTo>
                    <a:pt x="66675" y="98415"/>
                  </a:lnTo>
                  <a:lnTo>
                    <a:pt x="65616" y="100535"/>
                  </a:lnTo>
                  <a:lnTo>
                    <a:pt x="63853" y="101948"/>
                  </a:lnTo>
                  <a:lnTo>
                    <a:pt x="58474" y="104217"/>
                  </a:lnTo>
                  <a:lnTo>
                    <a:pt x="49065" y="104727"/>
                  </a:lnTo>
                  <a:lnTo>
                    <a:pt x="48585" y="103684"/>
                  </a:lnTo>
                  <a:lnTo>
                    <a:pt x="46591" y="79265"/>
                  </a:lnTo>
                  <a:lnTo>
                    <a:pt x="42580" y="72977"/>
                  </a:lnTo>
                  <a:lnTo>
                    <a:pt x="42145" y="68759"/>
                  </a:lnTo>
                  <a:lnTo>
                    <a:pt x="48063" y="42155"/>
                  </a:lnTo>
                  <a:lnTo>
                    <a:pt x="52406" y="35316"/>
                  </a:lnTo>
                  <a:lnTo>
                    <a:pt x="57864" y="31571"/>
                  </a:lnTo>
                  <a:lnTo>
                    <a:pt x="63817" y="28848"/>
                  </a:lnTo>
                  <a:lnTo>
                    <a:pt x="82578" y="13504"/>
                  </a:lnTo>
                  <a:lnTo>
                    <a:pt x="95256" y="7488"/>
                  </a:lnTo>
                  <a:lnTo>
                    <a:pt x="98429" y="4992"/>
                  </a:lnTo>
                  <a:lnTo>
                    <a:pt x="107598" y="2219"/>
                  </a:lnTo>
                  <a:lnTo>
                    <a:pt x="152348" y="1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004">
              <a:extLst>
                <a:ext uri="{FF2B5EF4-FFF2-40B4-BE49-F238E27FC236}">
                  <a16:creationId xmlns:a16="http://schemas.microsoft.com/office/drawing/2014/main" id="{037C69E4-8B0E-FD09-2CD2-565717AD584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305300" y="4667288"/>
              <a:ext cx="180976" cy="114248"/>
            </a:xfrm>
            <a:custGeom>
              <a:avLst/>
              <a:gdLst/>
              <a:ahLst/>
              <a:cxnLst/>
              <a:rect l="0" t="0" r="0" b="0"/>
              <a:pathLst>
                <a:path w="180976" h="114248">
                  <a:moveTo>
                    <a:pt x="0" y="28537"/>
                  </a:moveTo>
                  <a:lnTo>
                    <a:pt x="0" y="28537"/>
                  </a:lnTo>
                  <a:lnTo>
                    <a:pt x="5056" y="28537"/>
                  </a:lnTo>
                  <a:lnTo>
                    <a:pt x="6546" y="27479"/>
                  </a:lnTo>
                  <a:lnTo>
                    <a:pt x="7539" y="25715"/>
                  </a:lnTo>
                  <a:lnTo>
                    <a:pt x="9132" y="20336"/>
                  </a:lnTo>
                  <a:lnTo>
                    <a:pt x="12173" y="19601"/>
                  </a:lnTo>
                  <a:lnTo>
                    <a:pt x="14465" y="19404"/>
                  </a:lnTo>
                  <a:lnTo>
                    <a:pt x="15994" y="18216"/>
                  </a:lnTo>
                  <a:lnTo>
                    <a:pt x="18648" y="10845"/>
                  </a:lnTo>
                  <a:lnTo>
                    <a:pt x="21694" y="10090"/>
                  </a:lnTo>
                  <a:lnTo>
                    <a:pt x="42754" y="9487"/>
                  </a:lnTo>
                  <a:lnTo>
                    <a:pt x="48282" y="12310"/>
                  </a:lnTo>
                  <a:lnTo>
                    <a:pt x="51238" y="14544"/>
                  </a:lnTo>
                  <a:lnTo>
                    <a:pt x="54523" y="19848"/>
                  </a:lnTo>
                  <a:lnTo>
                    <a:pt x="57862" y="34997"/>
                  </a:lnTo>
                  <a:lnTo>
                    <a:pt x="63594" y="44445"/>
                  </a:lnTo>
                  <a:lnTo>
                    <a:pt x="75558" y="85099"/>
                  </a:lnTo>
                  <a:lnTo>
                    <a:pt x="76073" y="98271"/>
                  </a:lnTo>
                  <a:lnTo>
                    <a:pt x="73321" y="104685"/>
                  </a:lnTo>
                  <a:lnTo>
                    <a:pt x="67064" y="113702"/>
                  </a:lnTo>
                  <a:lnTo>
                    <a:pt x="49352" y="114247"/>
                  </a:lnTo>
                  <a:lnTo>
                    <a:pt x="43081" y="109201"/>
                  </a:lnTo>
                  <a:lnTo>
                    <a:pt x="40313" y="103899"/>
                  </a:lnTo>
                  <a:lnTo>
                    <a:pt x="38294" y="85614"/>
                  </a:lnTo>
                  <a:lnTo>
                    <a:pt x="39184" y="62198"/>
                  </a:lnTo>
                  <a:lnTo>
                    <a:pt x="47803" y="33915"/>
                  </a:lnTo>
                  <a:lnTo>
                    <a:pt x="49861" y="32121"/>
                  </a:lnTo>
                  <a:lnTo>
                    <a:pt x="57812" y="26777"/>
                  </a:lnTo>
                  <a:lnTo>
                    <a:pt x="63795" y="22463"/>
                  </a:lnTo>
                  <a:lnTo>
                    <a:pt x="107015" y="7313"/>
                  </a:lnTo>
                  <a:lnTo>
                    <a:pt x="121666" y="2140"/>
                  </a:lnTo>
                  <a:lnTo>
                    <a:pt x="163738" y="0"/>
                  </a:lnTo>
                  <a:lnTo>
                    <a:pt x="170845" y="2801"/>
                  </a:lnTo>
                  <a:lnTo>
                    <a:pt x="180975" y="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005">
              <a:extLst>
                <a:ext uri="{FF2B5EF4-FFF2-40B4-BE49-F238E27FC236}">
                  <a16:creationId xmlns:a16="http://schemas.microsoft.com/office/drawing/2014/main" id="{BE23C95D-06ED-6389-08C8-71AAB2F3D50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143820" y="4648330"/>
              <a:ext cx="171006" cy="152103"/>
            </a:xfrm>
            <a:custGeom>
              <a:avLst/>
              <a:gdLst/>
              <a:ahLst/>
              <a:cxnLst/>
              <a:rect l="0" t="0" r="0" b="0"/>
              <a:pathLst>
                <a:path w="171006" h="152103">
                  <a:moveTo>
                    <a:pt x="47180" y="57020"/>
                  </a:moveTo>
                  <a:lnTo>
                    <a:pt x="47180" y="57020"/>
                  </a:lnTo>
                  <a:lnTo>
                    <a:pt x="47180" y="62508"/>
                  </a:lnTo>
                  <a:lnTo>
                    <a:pt x="47180" y="60164"/>
                  </a:lnTo>
                  <a:lnTo>
                    <a:pt x="47180" y="66517"/>
                  </a:lnTo>
                  <a:lnTo>
                    <a:pt x="91656" y="66545"/>
                  </a:lnTo>
                  <a:lnTo>
                    <a:pt x="108830" y="66545"/>
                  </a:lnTo>
                  <a:lnTo>
                    <a:pt x="114444" y="63723"/>
                  </a:lnTo>
                  <a:lnTo>
                    <a:pt x="120467" y="59999"/>
                  </a:lnTo>
                  <a:lnTo>
                    <a:pt x="129808" y="56844"/>
                  </a:lnTo>
                  <a:lnTo>
                    <a:pt x="146932" y="42865"/>
                  </a:lnTo>
                  <a:lnTo>
                    <a:pt x="149723" y="37323"/>
                  </a:lnTo>
                  <a:lnTo>
                    <a:pt x="151824" y="23908"/>
                  </a:lnTo>
                  <a:lnTo>
                    <a:pt x="151917" y="15342"/>
                  </a:lnTo>
                  <a:lnTo>
                    <a:pt x="150871" y="13359"/>
                  </a:lnTo>
                  <a:lnTo>
                    <a:pt x="149116" y="12038"/>
                  </a:lnTo>
                  <a:lnTo>
                    <a:pt x="144343" y="9511"/>
                  </a:lnTo>
                  <a:lnTo>
                    <a:pt x="135706" y="3197"/>
                  </a:lnTo>
                  <a:lnTo>
                    <a:pt x="129564" y="1349"/>
                  </a:lnTo>
                  <a:lnTo>
                    <a:pt x="102465" y="0"/>
                  </a:lnTo>
                  <a:lnTo>
                    <a:pt x="75091" y="10248"/>
                  </a:lnTo>
                  <a:lnTo>
                    <a:pt x="39467" y="31670"/>
                  </a:lnTo>
                  <a:lnTo>
                    <a:pt x="30346" y="40814"/>
                  </a:lnTo>
                  <a:lnTo>
                    <a:pt x="13605" y="63548"/>
                  </a:lnTo>
                  <a:lnTo>
                    <a:pt x="7152" y="83435"/>
                  </a:lnTo>
                  <a:lnTo>
                    <a:pt x="2931" y="90985"/>
                  </a:lnTo>
                  <a:lnTo>
                    <a:pt x="555" y="102244"/>
                  </a:lnTo>
                  <a:lnTo>
                    <a:pt x="0" y="112750"/>
                  </a:lnTo>
                  <a:lnTo>
                    <a:pt x="2575" y="121653"/>
                  </a:lnTo>
                  <a:lnTo>
                    <a:pt x="6189" y="129138"/>
                  </a:lnTo>
                  <a:lnTo>
                    <a:pt x="9282" y="139301"/>
                  </a:lnTo>
                  <a:lnTo>
                    <a:pt x="13756" y="145800"/>
                  </a:lnTo>
                  <a:lnTo>
                    <a:pt x="22094" y="149395"/>
                  </a:lnTo>
                  <a:lnTo>
                    <a:pt x="46857" y="152102"/>
                  </a:lnTo>
                  <a:lnTo>
                    <a:pt x="55150" y="149373"/>
                  </a:lnTo>
                  <a:lnTo>
                    <a:pt x="58844" y="147164"/>
                  </a:lnTo>
                  <a:lnTo>
                    <a:pt x="104537" y="135378"/>
                  </a:lnTo>
                  <a:lnTo>
                    <a:pt x="123442" y="131037"/>
                  </a:lnTo>
                  <a:lnTo>
                    <a:pt x="171005" y="114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006">
              <a:extLst>
                <a:ext uri="{FF2B5EF4-FFF2-40B4-BE49-F238E27FC236}">
                  <a16:creationId xmlns:a16="http://schemas.microsoft.com/office/drawing/2014/main" id="{3267705D-55D1-E2C0-6E7E-ED745E25D85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038600" y="4772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1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007">
              <a:extLst>
                <a:ext uri="{FF2B5EF4-FFF2-40B4-BE49-F238E27FC236}">
                  <a16:creationId xmlns:a16="http://schemas.microsoft.com/office/drawing/2014/main" id="{73566338-988C-F0EE-AF36-FED5250C20F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715157" y="4610136"/>
              <a:ext cx="228194" cy="256695"/>
            </a:xfrm>
            <a:custGeom>
              <a:avLst/>
              <a:gdLst/>
              <a:ahLst/>
              <a:cxnLst/>
              <a:rect l="0" t="0" r="0" b="0"/>
              <a:pathLst>
                <a:path w="228194" h="256695">
                  <a:moveTo>
                    <a:pt x="56743" y="76164"/>
                  </a:moveTo>
                  <a:lnTo>
                    <a:pt x="56743" y="76164"/>
                  </a:lnTo>
                  <a:lnTo>
                    <a:pt x="64944" y="76164"/>
                  </a:lnTo>
                  <a:lnTo>
                    <a:pt x="73611" y="69618"/>
                  </a:lnTo>
                  <a:lnTo>
                    <a:pt x="79409" y="67963"/>
                  </a:lnTo>
                  <a:lnTo>
                    <a:pt x="81379" y="66463"/>
                  </a:lnTo>
                  <a:lnTo>
                    <a:pt x="83567" y="61975"/>
                  </a:lnTo>
                  <a:lnTo>
                    <a:pt x="85209" y="60354"/>
                  </a:lnTo>
                  <a:lnTo>
                    <a:pt x="89856" y="58554"/>
                  </a:lnTo>
                  <a:lnTo>
                    <a:pt x="91518" y="57016"/>
                  </a:lnTo>
                  <a:lnTo>
                    <a:pt x="95609" y="47498"/>
                  </a:lnTo>
                  <a:lnTo>
                    <a:pt x="103964" y="38494"/>
                  </a:lnTo>
                  <a:lnTo>
                    <a:pt x="104368" y="20374"/>
                  </a:lnTo>
                  <a:lnTo>
                    <a:pt x="86676" y="1326"/>
                  </a:lnTo>
                  <a:lnTo>
                    <a:pt x="80664" y="367"/>
                  </a:lnTo>
                  <a:lnTo>
                    <a:pt x="57907" y="0"/>
                  </a:lnTo>
                  <a:lnTo>
                    <a:pt x="49146" y="2802"/>
                  </a:lnTo>
                  <a:lnTo>
                    <a:pt x="28337" y="19263"/>
                  </a:lnTo>
                  <a:lnTo>
                    <a:pt x="21894" y="24416"/>
                  </a:lnTo>
                  <a:lnTo>
                    <a:pt x="15501" y="26707"/>
                  </a:lnTo>
                  <a:lnTo>
                    <a:pt x="13374" y="28375"/>
                  </a:lnTo>
                  <a:lnTo>
                    <a:pt x="11009" y="33052"/>
                  </a:lnTo>
                  <a:lnTo>
                    <a:pt x="8433" y="44679"/>
                  </a:lnTo>
                  <a:lnTo>
                    <a:pt x="2682" y="54017"/>
                  </a:lnTo>
                  <a:lnTo>
                    <a:pt x="203" y="66655"/>
                  </a:lnTo>
                  <a:lnTo>
                    <a:pt x="0" y="69824"/>
                  </a:lnTo>
                  <a:lnTo>
                    <a:pt x="2596" y="76169"/>
                  </a:lnTo>
                  <a:lnTo>
                    <a:pt x="6219" y="82516"/>
                  </a:lnTo>
                  <a:lnTo>
                    <a:pt x="7830" y="88864"/>
                  </a:lnTo>
                  <a:lnTo>
                    <a:pt x="9318" y="90981"/>
                  </a:lnTo>
                  <a:lnTo>
                    <a:pt x="11367" y="92392"/>
                  </a:lnTo>
                  <a:lnTo>
                    <a:pt x="19309" y="94378"/>
                  </a:lnTo>
                  <a:lnTo>
                    <a:pt x="45348" y="95200"/>
                  </a:lnTo>
                  <a:lnTo>
                    <a:pt x="45972" y="94146"/>
                  </a:lnTo>
                  <a:lnTo>
                    <a:pt x="46664" y="90153"/>
                  </a:lnTo>
                  <a:lnTo>
                    <a:pt x="47907" y="88665"/>
                  </a:lnTo>
                  <a:lnTo>
                    <a:pt x="60427" y="81025"/>
                  </a:lnTo>
                  <a:lnTo>
                    <a:pt x="63672" y="75502"/>
                  </a:lnTo>
                  <a:lnTo>
                    <a:pt x="66173" y="69520"/>
                  </a:lnTo>
                  <a:lnTo>
                    <a:pt x="70812" y="63333"/>
                  </a:lnTo>
                  <a:lnTo>
                    <a:pt x="76401" y="59878"/>
                  </a:lnTo>
                  <a:lnTo>
                    <a:pt x="82413" y="57284"/>
                  </a:lnTo>
                  <a:lnTo>
                    <a:pt x="88613" y="52603"/>
                  </a:lnTo>
                  <a:lnTo>
                    <a:pt x="92074" y="46996"/>
                  </a:lnTo>
                  <a:lnTo>
                    <a:pt x="92997" y="44019"/>
                  </a:lnTo>
                  <a:lnTo>
                    <a:pt x="94671" y="42034"/>
                  </a:lnTo>
                  <a:lnTo>
                    <a:pt x="99352" y="39828"/>
                  </a:lnTo>
                  <a:lnTo>
                    <a:pt x="101024" y="38182"/>
                  </a:lnTo>
                  <a:lnTo>
                    <a:pt x="104356" y="28577"/>
                  </a:lnTo>
                  <a:lnTo>
                    <a:pt x="104368" y="41800"/>
                  </a:lnTo>
                  <a:lnTo>
                    <a:pt x="101546" y="47838"/>
                  </a:lnTo>
                  <a:lnTo>
                    <a:pt x="99312" y="50930"/>
                  </a:lnTo>
                  <a:lnTo>
                    <a:pt x="86759" y="93532"/>
                  </a:lnTo>
                  <a:lnTo>
                    <a:pt x="77244" y="135327"/>
                  </a:lnTo>
                  <a:lnTo>
                    <a:pt x="70591" y="164207"/>
                  </a:lnTo>
                  <a:lnTo>
                    <a:pt x="75395" y="209464"/>
                  </a:lnTo>
                  <a:lnTo>
                    <a:pt x="75793" y="256694"/>
                  </a:lnTo>
                  <a:lnTo>
                    <a:pt x="110751" y="221121"/>
                  </a:lnTo>
                  <a:lnTo>
                    <a:pt x="145643" y="177880"/>
                  </a:lnTo>
                  <a:lnTo>
                    <a:pt x="151993" y="174288"/>
                  </a:lnTo>
                  <a:lnTo>
                    <a:pt x="158343" y="171633"/>
                  </a:lnTo>
                  <a:lnTo>
                    <a:pt x="167868" y="165247"/>
                  </a:lnTo>
                  <a:lnTo>
                    <a:pt x="177393" y="161825"/>
                  </a:lnTo>
                  <a:lnTo>
                    <a:pt x="186918" y="155638"/>
                  </a:lnTo>
                  <a:lnTo>
                    <a:pt x="196443" y="153334"/>
                  </a:lnTo>
                  <a:lnTo>
                    <a:pt x="202793" y="152795"/>
                  </a:lnTo>
                  <a:lnTo>
                    <a:pt x="209143" y="149734"/>
                  </a:lnTo>
                  <a:lnTo>
                    <a:pt x="215493" y="145904"/>
                  </a:lnTo>
                  <a:lnTo>
                    <a:pt x="228193" y="142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008">
              <a:extLst>
                <a:ext uri="{FF2B5EF4-FFF2-40B4-BE49-F238E27FC236}">
                  <a16:creationId xmlns:a16="http://schemas.microsoft.com/office/drawing/2014/main" id="{7A2AF44C-8BCD-0CBF-6374-EFB6F8D3A1CD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486316" y="4581955"/>
              <a:ext cx="199465" cy="132910"/>
            </a:xfrm>
            <a:custGeom>
              <a:avLst/>
              <a:gdLst/>
              <a:ahLst/>
              <a:cxnLst/>
              <a:rect l="0" t="0" r="0" b="0"/>
              <a:pathLst>
                <a:path w="199465" h="132910">
                  <a:moveTo>
                    <a:pt x="180809" y="47195"/>
                  </a:moveTo>
                  <a:lnTo>
                    <a:pt x="180809" y="47195"/>
                  </a:lnTo>
                  <a:lnTo>
                    <a:pt x="189010" y="47195"/>
                  </a:lnTo>
                  <a:lnTo>
                    <a:pt x="189451" y="46137"/>
                  </a:lnTo>
                  <a:lnTo>
                    <a:pt x="190218" y="38994"/>
                  </a:lnTo>
                  <a:lnTo>
                    <a:pt x="198525" y="29585"/>
                  </a:lnTo>
                  <a:lnTo>
                    <a:pt x="199464" y="23515"/>
                  </a:lnTo>
                  <a:lnTo>
                    <a:pt x="198537" y="21883"/>
                  </a:lnTo>
                  <a:lnTo>
                    <a:pt x="196862" y="20795"/>
                  </a:lnTo>
                  <a:lnTo>
                    <a:pt x="194685" y="20071"/>
                  </a:lnTo>
                  <a:lnTo>
                    <a:pt x="193235" y="18529"/>
                  </a:lnTo>
                  <a:lnTo>
                    <a:pt x="191623" y="13994"/>
                  </a:lnTo>
                  <a:lnTo>
                    <a:pt x="190136" y="12360"/>
                  </a:lnTo>
                  <a:lnTo>
                    <a:pt x="185660" y="10546"/>
                  </a:lnTo>
                  <a:lnTo>
                    <a:pt x="184043" y="9004"/>
                  </a:lnTo>
                  <a:lnTo>
                    <a:pt x="182246" y="4469"/>
                  </a:lnTo>
                  <a:lnTo>
                    <a:pt x="179651" y="2836"/>
                  </a:lnTo>
                  <a:lnTo>
                    <a:pt x="159477" y="0"/>
                  </a:lnTo>
                  <a:lnTo>
                    <a:pt x="138456" y="713"/>
                  </a:lnTo>
                  <a:lnTo>
                    <a:pt x="90998" y="15381"/>
                  </a:lnTo>
                  <a:lnTo>
                    <a:pt x="73648" y="18719"/>
                  </a:lnTo>
                  <a:lnTo>
                    <a:pt x="57767" y="25970"/>
                  </a:lnTo>
                  <a:lnTo>
                    <a:pt x="50982" y="28236"/>
                  </a:lnTo>
                  <a:lnTo>
                    <a:pt x="44439" y="32771"/>
                  </a:lnTo>
                  <a:lnTo>
                    <a:pt x="40825" y="38315"/>
                  </a:lnTo>
                  <a:lnTo>
                    <a:pt x="38103" y="46675"/>
                  </a:lnTo>
                  <a:lnTo>
                    <a:pt x="51206" y="60407"/>
                  </a:lnTo>
                  <a:lnTo>
                    <a:pt x="57238" y="63650"/>
                  </a:lnTo>
                  <a:lnTo>
                    <a:pt x="97324" y="75114"/>
                  </a:lnTo>
                  <a:lnTo>
                    <a:pt x="107722" y="76537"/>
                  </a:lnTo>
                  <a:lnTo>
                    <a:pt x="132995" y="87512"/>
                  </a:lnTo>
                  <a:lnTo>
                    <a:pt x="139450" y="91572"/>
                  </a:lnTo>
                  <a:lnTo>
                    <a:pt x="149034" y="94916"/>
                  </a:lnTo>
                  <a:lnTo>
                    <a:pt x="166650" y="109275"/>
                  </a:lnTo>
                  <a:lnTo>
                    <a:pt x="167136" y="110805"/>
                  </a:lnTo>
                  <a:lnTo>
                    <a:pt x="166403" y="111827"/>
                  </a:lnTo>
                  <a:lnTo>
                    <a:pt x="162676" y="113467"/>
                  </a:lnTo>
                  <a:lnTo>
                    <a:pt x="154336" y="120336"/>
                  </a:lnTo>
                  <a:lnTo>
                    <a:pt x="145567" y="123547"/>
                  </a:lnTo>
                  <a:lnTo>
                    <a:pt x="135207" y="129673"/>
                  </a:lnTo>
                  <a:lnTo>
                    <a:pt x="88817" y="132835"/>
                  </a:lnTo>
                  <a:lnTo>
                    <a:pt x="64809" y="132909"/>
                  </a:lnTo>
                  <a:lnTo>
                    <a:pt x="19075" y="123569"/>
                  </a:lnTo>
                  <a:lnTo>
                    <a:pt x="0" y="123395"/>
                  </a:lnTo>
                  <a:lnTo>
                    <a:pt x="9359" y="123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371">
            <a:extLst>
              <a:ext uri="{FF2B5EF4-FFF2-40B4-BE49-F238E27FC236}">
                <a16:creationId xmlns:a16="http://schemas.microsoft.com/office/drawing/2014/main" id="{1FB38EF0-3A67-C1AB-7AA4-DC0ECD3AD5E0}"/>
              </a:ext>
            </a:extLst>
          </p:cNvPr>
          <p:cNvGrpSpPr/>
          <p:nvPr/>
        </p:nvGrpSpPr>
        <p:grpSpPr>
          <a:xfrm>
            <a:off x="1857375" y="4486311"/>
            <a:ext cx="1333501" cy="285715"/>
            <a:chOff x="1857375" y="4486311"/>
            <a:chExt cx="1333501" cy="285715"/>
          </a:xfrm>
        </p:grpSpPr>
        <p:sp>
          <p:nvSpPr>
            <p:cNvPr id="685" name="SMARTInkShape-2009">
              <a:extLst>
                <a:ext uri="{FF2B5EF4-FFF2-40B4-BE49-F238E27FC236}">
                  <a16:creationId xmlns:a16="http://schemas.microsoft.com/office/drawing/2014/main" id="{D2796E7E-8A6D-DE82-B128-BA8058168C3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857375" y="4591050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123825" y="19050"/>
                  </a:moveTo>
                  <a:lnTo>
                    <a:pt x="123825" y="19050"/>
                  </a:lnTo>
                  <a:lnTo>
                    <a:pt x="133234" y="19050"/>
                  </a:lnTo>
                  <a:lnTo>
                    <a:pt x="133350" y="9525"/>
                  </a:lnTo>
                  <a:lnTo>
                    <a:pt x="123825" y="9525"/>
                  </a:lnTo>
                  <a:lnTo>
                    <a:pt x="123825" y="4037"/>
                  </a:lnTo>
                  <a:lnTo>
                    <a:pt x="123825" y="9501"/>
                  </a:lnTo>
                  <a:lnTo>
                    <a:pt x="123825" y="0"/>
                  </a:lnTo>
                  <a:lnTo>
                    <a:pt x="114692" y="9133"/>
                  </a:lnTo>
                  <a:lnTo>
                    <a:pt x="96694" y="9522"/>
                  </a:lnTo>
                  <a:lnTo>
                    <a:pt x="87176" y="17726"/>
                  </a:lnTo>
                  <a:lnTo>
                    <a:pt x="67538" y="23990"/>
                  </a:lnTo>
                  <a:lnTo>
                    <a:pt x="48057" y="38007"/>
                  </a:lnTo>
                  <a:lnTo>
                    <a:pt x="40462" y="44305"/>
                  </a:lnTo>
                  <a:lnTo>
                    <a:pt x="31510" y="47699"/>
                  </a:lnTo>
                  <a:lnTo>
                    <a:pt x="22154" y="53879"/>
                  </a:lnTo>
                  <a:lnTo>
                    <a:pt x="15843" y="55697"/>
                  </a:lnTo>
                  <a:lnTo>
                    <a:pt x="13737" y="57240"/>
                  </a:lnTo>
                  <a:lnTo>
                    <a:pt x="12333" y="59325"/>
                  </a:lnTo>
                  <a:lnTo>
                    <a:pt x="9689" y="66245"/>
                  </a:lnTo>
                  <a:lnTo>
                    <a:pt x="9574" y="71605"/>
                  </a:lnTo>
                  <a:lnTo>
                    <a:pt x="10616" y="73135"/>
                  </a:lnTo>
                  <a:lnTo>
                    <a:pt x="12369" y="74157"/>
                  </a:lnTo>
                  <a:lnTo>
                    <a:pt x="17731" y="75797"/>
                  </a:lnTo>
                  <a:lnTo>
                    <a:pt x="26394" y="82666"/>
                  </a:lnTo>
                  <a:lnTo>
                    <a:pt x="35219" y="84818"/>
                  </a:lnTo>
                  <a:lnTo>
                    <a:pt x="69854" y="85714"/>
                  </a:lnTo>
                  <a:lnTo>
                    <a:pt x="76201" y="88542"/>
                  </a:lnTo>
                  <a:lnTo>
                    <a:pt x="82551" y="92269"/>
                  </a:lnTo>
                  <a:lnTo>
                    <a:pt x="93369" y="94857"/>
                  </a:lnTo>
                  <a:lnTo>
                    <a:pt x="99749" y="95133"/>
                  </a:lnTo>
                  <a:lnTo>
                    <a:pt x="105364" y="98020"/>
                  </a:lnTo>
                  <a:lnTo>
                    <a:pt x="131864" y="122350"/>
                  </a:lnTo>
                  <a:lnTo>
                    <a:pt x="132910" y="128444"/>
                  </a:lnTo>
                  <a:lnTo>
                    <a:pt x="133311" y="141120"/>
                  </a:lnTo>
                  <a:lnTo>
                    <a:pt x="128282" y="147412"/>
                  </a:lnTo>
                  <a:lnTo>
                    <a:pt x="122984" y="150183"/>
                  </a:lnTo>
                  <a:lnTo>
                    <a:pt x="120089" y="150922"/>
                  </a:lnTo>
                  <a:lnTo>
                    <a:pt x="104701" y="159744"/>
                  </a:lnTo>
                  <a:lnTo>
                    <a:pt x="101551" y="160471"/>
                  </a:lnTo>
                  <a:lnTo>
                    <a:pt x="99451" y="162015"/>
                  </a:lnTo>
                  <a:lnTo>
                    <a:pt x="98050" y="164100"/>
                  </a:lnTo>
                  <a:lnTo>
                    <a:pt x="97116" y="166551"/>
                  </a:lnTo>
                  <a:lnTo>
                    <a:pt x="94378" y="168184"/>
                  </a:lnTo>
                  <a:lnTo>
                    <a:pt x="73955" y="171020"/>
                  </a:lnTo>
                  <a:lnTo>
                    <a:pt x="54057" y="171412"/>
                  </a:lnTo>
                  <a:lnTo>
                    <a:pt x="47661" y="174256"/>
                  </a:lnTo>
                  <a:lnTo>
                    <a:pt x="44474" y="176495"/>
                  </a:lnTo>
                  <a:lnTo>
                    <a:pt x="22258" y="18058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010">
              <a:extLst>
                <a:ext uri="{FF2B5EF4-FFF2-40B4-BE49-F238E27FC236}">
                  <a16:creationId xmlns:a16="http://schemas.microsoft.com/office/drawing/2014/main" id="{F3400FC1-940E-4927-CB9F-749C7693657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181260" y="4581525"/>
              <a:ext cx="295241" cy="132948"/>
            </a:xfrm>
            <a:custGeom>
              <a:avLst/>
              <a:gdLst/>
              <a:ahLst/>
              <a:cxnLst/>
              <a:rect l="0" t="0" r="0" b="0"/>
              <a:pathLst>
                <a:path w="295241" h="132948">
                  <a:moveTo>
                    <a:pt x="9490" y="9525"/>
                  </a:moveTo>
                  <a:lnTo>
                    <a:pt x="9490" y="9525"/>
                  </a:lnTo>
                  <a:lnTo>
                    <a:pt x="14546" y="9525"/>
                  </a:lnTo>
                  <a:lnTo>
                    <a:pt x="16036" y="8467"/>
                  </a:lnTo>
                  <a:lnTo>
                    <a:pt x="17029" y="6703"/>
                  </a:lnTo>
                  <a:lnTo>
                    <a:pt x="19005" y="34"/>
                  </a:lnTo>
                  <a:lnTo>
                    <a:pt x="28540" y="0"/>
                  </a:lnTo>
                  <a:lnTo>
                    <a:pt x="19407" y="0"/>
                  </a:lnTo>
                  <a:lnTo>
                    <a:pt x="24580" y="0"/>
                  </a:lnTo>
                  <a:lnTo>
                    <a:pt x="19098" y="0"/>
                  </a:lnTo>
                  <a:lnTo>
                    <a:pt x="19039" y="5057"/>
                  </a:lnTo>
                  <a:lnTo>
                    <a:pt x="17973" y="6546"/>
                  </a:lnTo>
                  <a:lnTo>
                    <a:pt x="13966" y="8201"/>
                  </a:lnTo>
                  <a:lnTo>
                    <a:pt x="12474" y="9701"/>
                  </a:lnTo>
                  <a:lnTo>
                    <a:pt x="10816" y="14189"/>
                  </a:lnTo>
                  <a:lnTo>
                    <a:pt x="9606" y="31881"/>
                  </a:lnTo>
                  <a:lnTo>
                    <a:pt x="8509" y="33954"/>
                  </a:lnTo>
                  <a:lnTo>
                    <a:pt x="6720" y="35336"/>
                  </a:lnTo>
                  <a:lnTo>
                    <a:pt x="4468" y="36257"/>
                  </a:lnTo>
                  <a:lnTo>
                    <a:pt x="2967" y="37930"/>
                  </a:lnTo>
                  <a:lnTo>
                    <a:pt x="1299" y="42611"/>
                  </a:lnTo>
                  <a:lnTo>
                    <a:pt x="0" y="69884"/>
                  </a:lnTo>
                  <a:lnTo>
                    <a:pt x="2803" y="76216"/>
                  </a:lnTo>
                  <a:lnTo>
                    <a:pt x="6518" y="82557"/>
                  </a:lnTo>
                  <a:lnTo>
                    <a:pt x="8903" y="95251"/>
                  </a:lnTo>
                  <a:lnTo>
                    <a:pt x="9099" y="98425"/>
                  </a:lnTo>
                  <a:lnTo>
                    <a:pt x="10287" y="100542"/>
                  </a:lnTo>
                  <a:lnTo>
                    <a:pt x="12138" y="101953"/>
                  </a:lnTo>
                  <a:lnTo>
                    <a:pt x="17017" y="104579"/>
                  </a:lnTo>
                  <a:lnTo>
                    <a:pt x="26814" y="112811"/>
                  </a:lnTo>
                  <a:lnTo>
                    <a:pt x="35803" y="115064"/>
                  </a:lnTo>
                  <a:lnTo>
                    <a:pt x="44686" y="120759"/>
                  </a:lnTo>
                  <a:lnTo>
                    <a:pt x="50885" y="122462"/>
                  </a:lnTo>
                  <a:lnTo>
                    <a:pt x="54020" y="121858"/>
                  </a:lnTo>
                  <a:lnTo>
                    <a:pt x="66656" y="116106"/>
                  </a:lnTo>
                  <a:lnTo>
                    <a:pt x="82517" y="113480"/>
                  </a:lnTo>
                  <a:lnTo>
                    <a:pt x="98391" y="101074"/>
                  </a:lnTo>
                  <a:lnTo>
                    <a:pt x="110032" y="88796"/>
                  </a:lnTo>
                  <a:lnTo>
                    <a:pt x="116251" y="76179"/>
                  </a:lnTo>
                  <a:lnTo>
                    <a:pt x="120439" y="69841"/>
                  </a:lnTo>
                  <a:lnTo>
                    <a:pt x="122301" y="63496"/>
                  </a:lnTo>
                  <a:lnTo>
                    <a:pt x="123856" y="61381"/>
                  </a:lnTo>
                  <a:lnTo>
                    <a:pt x="125950" y="59970"/>
                  </a:lnTo>
                  <a:lnTo>
                    <a:pt x="128405" y="59031"/>
                  </a:lnTo>
                  <a:lnTo>
                    <a:pt x="130042" y="57345"/>
                  </a:lnTo>
                  <a:lnTo>
                    <a:pt x="135491" y="47036"/>
                  </a:lnTo>
                  <a:lnTo>
                    <a:pt x="141388" y="39865"/>
                  </a:lnTo>
                  <a:lnTo>
                    <a:pt x="142712" y="30054"/>
                  </a:lnTo>
                  <a:lnTo>
                    <a:pt x="152365" y="19050"/>
                  </a:lnTo>
                  <a:lnTo>
                    <a:pt x="152365" y="63769"/>
                  </a:lnTo>
                  <a:lnTo>
                    <a:pt x="152365" y="69969"/>
                  </a:lnTo>
                  <a:lnTo>
                    <a:pt x="155187" y="76253"/>
                  </a:lnTo>
                  <a:lnTo>
                    <a:pt x="179490" y="103320"/>
                  </a:lnTo>
                  <a:lnTo>
                    <a:pt x="189014" y="104647"/>
                  </a:lnTo>
                  <a:lnTo>
                    <a:pt x="195092" y="99680"/>
                  </a:lnTo>
                  <a:lnTo>
                    <a:pt x="197813" y="94397"/>
                  </a:lnTo>
                  <a:lnTo>
                    <a:pt x="198539" y="91506"/>
                  </a:lnTo>
                  <a:lnTo>
                    <a:pt x="200081" y="89579"/>
                  </a:lnTo>
                  <a:lnTo>
                    <a:pt x="204617" y="87438"/>
                  </a:lnTo>
                  <a:lnTo>
                    <a:pt x="206250" y="85809"/>
                  </a:lnTo>
                  <a:lnTo>
                    <a:pt x="208064" y="81176"/>
                  </a:lnTo>
                  <a:lnTo>
                    <a:pt x="209606" y="79518"/>
                  </a:lnTo>
                  <a:lnTo>
                    <a:pt x="222645" y="71581"/>
                  </a:lnTo>
                  <a:lnTo>
                    <a:pt x="235000" y="61098"/>
                  </a:lnTo>
                  <a:lnTo>
                    <a:pt x="241303" y="58905"/>
                  </a:lnTo>
                  <a:lnTo>
                    <a:pt x="243407" y="57260"/>
                  </a:lnTo>
                  <a:lnTo>
                    <a:pt x="247427" y="50951"/>
                  </a:lnTo>
                  <a:lnTo>
                    <a:pt x="252117" y="49103"/>
                  </a:lnTo>
                  <a:lnTo>
                    <a:pt x="253791" y="47552"/>
                  </a:lnTo>
                  <a:lnTo>
                    <a:pt x="255652" y="43006"/>
                  </a:lnTo>
                  <a:lnTo>
                    <a:pt x="257206" y="41371"/>
                  </a:lnTo>
                  <a:lnTo>
                    <a:pt x="265210" y="38531"/>
                  </a:lnTo>
                  <a:lnTo>
                    <a:pt x="276062" y="38103"/>
                  </a:lnTo>
                  <a:lnTo>
                    <a:pt x="276190" y="79389"/>
                  </a:lnTo>
                  <a:lnTo>
                    <a:pt x="279012" y="85731"/>
                  </a:lnTo>
                  <a:lnTo>
                    <a:pt x="282736" y="92078"/>
                  </a:lnTo>
                  <a:lnTo>
                    <a:pt x="285126" y="104775"/>
                  </a:lnTo>
                  <a:lnTo>
                    <a:pt x="285715" y="132947"/>
                  </a:lnTo>
                  <a:lnTo>
                    <a:pt x="29524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011">
              <a:extLst>
                <a:ext uri="{FF2B5EF4-FFF2-40B4-BE49-F238E27FC236}">
                  <a16:creationId xmlns:a16="http://schemas.microsoft.com/office/drawing/2014/main" id="{7F9B2DB0-5304-BD85-C81E-F55DDC92B12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514600" y="4629153"/>
              <a:ext cx="85726" cy="66669"/>
            </a:xfrm>
            <a:custGeom>
              <a:avLst/>
              <a:gdLst/>
              <a:ahLst/>
              <a:cxnLst/>
              <a:rect l="0" t="0" r="0" b="0"/>
              <a:pathLst>
                <a:path w="85726" h="66669">
                  <a:moveTo>
                    <a:pt x="0" y="19047"/>
                  </a:moveTo>
                  <a:lnTo>
                    <a:pt x="0" y="19047"/>
                  </a:lnTo>
                  <a:lnTo>
                    <a:pt x="0" y="13990"/>
                  </a:lnTo>
                  <a:lnTo>
                    <a:pt x="1058" y="12501"/>
                  </a:lnTo>
                  <a:lnTo>
                    <a:pt x="2822" y="11508"/>
                  </a:lnTo>
                  <a:lnTo>
                    <a:pt x="5056" y="10846"/>
                  </a:lnTo>
                  <a:lnTo>
                    <a:pt x="6546" y="9346"/>
                  </a:lnTo>
                  <a:lnTo>
                    <a:pt x="8201" y="4858"/>
                  </a:lnTo>
                  <a:lnTo>
                    <a:pt x="9701" y="3237"/>
                  </a:lnTo>
                  <a:lnTo>
                    <a:pt x="18924" y="35"/>
                  </a:lnTo>
                  <a:lnTo>
                    <a:pt x="27240" y="0"/>
                  </a:lnTo>
                  <a:lnTo>
                    <a:pt x="36658" y="8198"/>
                  </a:lnTo>
                  <a:lnTo>
                    <a:pt x="37673" y="14186"/>
                  </a:lnTo>
                  <a:lnTo>
                    <a:pt x="37973" y="22663"/>
                  </a:lnTo>
                  <a:lnTo>
                    <a:pt x="40866" y="28768"/>
                  </a:lnTo>
                  <a:lnTo>
                    <a:pt x="44621" y="35009"/>
                  </a:lnTo>
                  <a:lnTo>
                    <a:pt x="47229" y="45752"/>
                  </a:lnTo>
                  <a:lnTo>
                    <a:pt x="54093" y="54857"/>
                  </a:lnTo>
                  <a:lnTo>
                    <a:pt x="56748" y="64907"/>
                  </a:lnTo>
                  <a:lnTo>
                    <a:pt x="57940" y="65495"/>
                  </a:lnTo>
                  <a:lnTo>
                    <a:pt x="71696" y="66668"/>
                  </a:lnTo>
                  <a:lnTo>
                    <a:pt x="77021" y="63849"/>
                  </a:lnTo>
                  <a:lnTo>
                    <a:pt x="85725" y="57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012">
              <a:extLst>
                <a:ext uri="{FF2B5EF4-FFF2-40B4-BE49-F238E27FC236}">
                  <a16:creationId xmlns:a16="http://schemas.microsoft.com/office/drawing/2014/main" id="{E65C6761-9181-88EC-B22A-05E4C3D6B4D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609850" y="4610114"/>
              <a:ext cx="95251" cy="85712"/>
            </a:xfrm>
            <a:custGeom>
              <a:avLst/>
              <a:gdLst/>
              <a:ahLst/>
              <a:cxnLst/>
              <a:rect l="0" t="0" r="0" b="0"/>
              <a:pathLst>
                <a:path w="95251" h="85712">
                  <a:moveTo>
                    <a:pt x="0" y="57136"/>
                  </a:moveTo>
                  <a:lnTo>
                    <a:pt x="0" y="57136"/>
                  </a:lnTo>
                  <a:lnTo>
                    <a:pt x="13257" y="35677"/>
                  </a:lnTo>
                  <a:lnTo>
                    <a:pt x="22390" y="25614"/>
                  </a:lnTo>
                  <a:lnTo>
                    <a:pt x="28648" y="21959"/>
                  </a:lnTo>
                  <a:lnTo>
                    <a:pt x="34958" y="19277"/>
                  </a:lnTo>
                  <a:lnTo>
                    <a:pt x="55269" y="1753"/>
                  </a:lnTo>
                  <a:lnTo>
                    <a:pt x="59137" y="771"/>
                  </a:lnTo>
                  <a:lnTo>
                    <a:pt x="74745" y="0"/>
                  </a:lnTo>
                  <a:lnTo>
                    <a:pt x="75230" y="1054"/>
                  </a:lnTo>
                  <a:lnTo>
                    <a:pt x="77173" y="16233"/>
                  </a:lnTo>
                  <a:lnTo>
                    <a:pt x="83722" y="28634"/>
                  </a:lnTo>
                  <a:lnTo>
                    <a:pt x="85722" y="65172"/>
                  </a:lnTo>
                  <a:lnTo>
                    <a:pt x="92271" y="73971"/>
                  </a:lnTo>
                  <a:lnTo>
                    <a:pt x="95250" y="8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013">
              <a:extLst>
                <a:ext uri="{FF2B5EF4-FFF2-40B4-BE49-F238E27FC236}">
                  <a16:creationId xmlns:a16="http://schemas.microsoft.com/office/drawing/2014/main" id="{2347164A-6C57-847D-8D58-7C59D052AFF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886229" y="4600578"/>
              <a:ext cx="66487" cy="104773"/>
            </a:xfrm>
            <a:custGeom>
              <a:avLst/>
              <a:gdLst/>
              <a:ahLst/>
              <a:cxnLst/>
              <a:rect l="0" t="0" r="0" b="0"/>
              <a:pathLst>
                <a:path w="66487" h="104773">
                  <a:moveTo>
                    <a:pt x="47471" y="47622"/>
                  </a:moveTo>
                  <a:lnTo>
                    <a:pt x="47471" y="47622"/>
                  </a:lnTo>
                  <a:lnTo>
                    <a:pt x="55671" y="47622"/>
                  </a:lnTo>
                  <a:lnTo>
                    <a:pt x="56113" y="46564"/>
                  </a:lnTo>
                  <a:lnTo>
                    <a:pt x="56604" y="42565"/>
                  </a:lnTo>
                  <a:lnTo>
                    <a:pt x="57792" y="41076"/>
                  </a:lnTo>
                  <a:lnTo>
                    <a:pt x="65163" y="38489"/>
                  </a:lnTo>
                  <a:lnTo>
                    <a:pt x="65917" y="35449"/>
                  </a:lnTo>
                  <a:lnTo>
                    <a:pt x="66486" y="23918"/>
                  </a:lnTo>
                  <a:lnTo>
                    <a:pt x="63683" y="18390"/>
                  </a:lnTo>
                  <a:lnTo>
                    <a:pt x="58317" y="11273"/>
                  </a:lnTo>
                  <a:lnTo>
                    <a:pt x="57112" y="1474"/>
                  </a:lnTo>
                  <a:lnTo>
                    <a:pt x="56015" y="982"/>
                  </a:lnTo>
                  <a:lnTo>
                    <a:pt x="39305" y="0"/>
                  </a:lnTo>
                  <a:lnTo>
                    <a:pt x="30610" y="6544"/>
                  </a:lnTo>
                  <a:lnTo>
                    <a:pt x="24808" y="8198"/>
                  </a:lnTo>
                  <a:lnTo>
                    <a:pt x="22837" y="10756"/>
                  </a:lnTo>
                  <a:lnTo>
                    <a:pt x="16852" y="27248"/>
                  </a:lnTo>
                  <a:lnTo>
                    <a:pt x="2489" y="47506"/>
                  </a:lnTo>
                  <a:lnTo>
                    <a:pt x="194" y="63482"/>
                  </a:lnTo>
                  <a:lnTo>
                    <a:pt x="0" y="69840"/>
                  </a:lnTo>
                  <a:lnTo>
                    <a:pt x="2737" y="76194"/>
                  </a:lnTo>
                  <a:lnTo>
                    <a:pt x="6422" y="82546"/>
                  </a:lnTo>
                  <a:lnTo>
                    <a:pt x="9555" y="92072"/>
                  </a:lnTo>
                  <a:lnTo>
                    <a:pt x="18896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014">
              <a:extLst>
                <a:ext uri="{FF2B5EF4-FFF2-40B4-BE49-F238E27FC236}">
                  <a16:creationId xmlns:a16="http://schemas.microsoft.com/office/drawing/2014/main" id="{AF995EC2-40EE-7D68-C975-B919892AA42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924175" y="4581525"/>
              <a:ext cx="19016" cy="85726"/>
            </a:xfrm>
            <a:custGeom>
              <a:avLst/>
              <a:gdLst/>
              <a:ahLst/>
              <a:cxnLst/>
              <a:rect l="0" t="0" r="0" b="0"/>
              <a:pathLst>
                <a:path w="19016" h="85726">
                  <a:moveTo>
                    <a:pt x="9525" y="85725"/>
                  </a:moveTo>
                  <a:lnTo>
                    <a:pt x="9525" y="85725"/>
                  </a:lnTo>
                  <a:lnTo>
                    <a:pt x="16071" y="70515"/>
                  </a:lnTo>
                  <a:lnTo>
                    <a:pt x="18875" y="23711"/>
                  </a:lnTo>
                  <a:lnTo>
                    <a:pt x="19015" y="7271"/>
                  </a:lnTo>
                  <a:lnTo>
                    <a:pt x="17969" y="4847"/>
                  </a:lnTo>
                  <a:lnTo>
                    <a:pt x="16212" y="3231"/>
                  </a:lnTo>
                  <a:lnTo>
                    <a:pt x="9916" y="1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015">
              <a:extLst>
                <a:ext uri="{FF2B5EF4-FFF2-40B4-BE49-F238E27FC236}">
                  <a16:creationId xmlns:a16="http://schemas.microsoft.com/office/drawing/2014/main" id="{708EFAD3-D82C-F89B-461C-232A51472F0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019425" y="4486311"/>
              <a:ext cx="85358" cy="228565"/>
            </a:xfrm>
            <a:custGeom>
              <a:avLst/>
              <a:gdLst/>
              <a:ahLst/>
              <a:cxnLst/>
              <a:rect l="0" t="0" r="0" b="0"/>
              <a:pathLst>
                <a:path w="85358" h="228565">
                  <a:moveTo>
                    <a:pt x="47625" y="114264"/>
                  </a:moveTo>
                  <a:lnTo>
                    <a:pt x="47625" y="114264"/>
                  </a:lnTo>
                  <a:lnTo>
                    <a:pt x="62813" y="98017"/>
                  </a:lnTo>
                  <a:lnTo>
                    <a:pt x="68734" y="85616"/>
                  </a:lnTo>
                  <a:lnTo>
                    <a:pt x="72882" y="79306"/>
                  </a:lnTo>
                  <a:lnTo>
                    <a:pt x="75217" y="69804"/>
                  </a:lnTo>
                  <a:lnTo>
                    <a:pt x="76162" y="49470"/>
                  </a:lnTo>
                  <a:lnTo>
                    <a:pt x="81245" y="38033"/>
                  </a:lnTo>
                  <a:lnTo>
                    <a:pt x="81680" y="34869"/>
                  </a:lnTo>
                  <a:lnTo>
                    <a:pt x="80912" y="32759"/>
                  </a:lnTo>
                  <a:lnTo>
                    <a:pt x="79341" y="31352"/>
                  </a:lnTo>
                  <a:lnTo>
                    <a:pt x="77596" y="26967"/>
                  </a:lnTo>
                  <a:lnTo>
                    <a:pt x="77131" y="24316"/>
                  </a:lnTo>
                  <a:lnTo>
                    <a:pt x="77879" y="21490"/>
                  </a:lnTo>
                  <a:lnTo>
                    <a:pt x="85357" y="10020"/>
                  </a:lnTo>
                  <a:lnTo>
                    <a:pt x="76313" y="85"/>
                  </a:lnTo>
                  <a:lnTo>
                    <a:pt x="71177" y="0"/>
                  </a:lnTo>
                  <a:lnTo>
                    <a:pt x="69676" y="1046"/>
                  </a:lnTo>
                  <a:lnTo>
                    <a:pt x="68676" y="2802"/>
                  </a:lnTo>
                  <a:lnTo>
                    <a:pt x="68009" y="5032"/>
                  </a:lnTo>
                  <a:lnTo>
                    <a:pt x="56490" y="19263"/>
                  </a:lnTo>
                  <a:lnTo>
                    <a:pt x="38042" y="40908"/>
                  </a:lnTo>
                  <a:lnTo>
                    <a:pt x="34886" y="46310"/>
                  </a:lnTo>
                  <a:lnTo>
                    <a:pt x="24073" y="90881"/>
                  </a:lnTo>
                  <a:lnTo>
                    <a:pt x="14435" y="135094"/>
                  </a:lnTo>
                  <a:lnTo>
                    <a:pt x="2632" y="178352"/>
                  </a:lnTo>
                  <a:lnTo>
                    <a:pt x="0" y="2285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016">
              <a:extLst>
                <a:ext uri="{FF2B5EF4-FFF2-40B4-BE49-F238E27FC236}">
                  <a16:creationId xmlns:a16="http://schemas.microsoft.com/office/drawing/2014/main" id="{A2EDC05D-C920-0AF6-C24E-ECC8D3764D4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009900" y="462915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34337" y="37948"/>
                  </a:lnTo>
                  <a:lnTo>
                    <a:pt x="45334" y="31822"/>
                  </a:lnTo>
                  <a:lnTo>
                    <a:pt x="60469" y="28479"/>
                  </a:lnTo>
                  <a:lnTo>
                    <a:pt x="75601" y="21225"/>
                  </a:lnTo>
                  <a:lnTo>
                    <a:pt x="78976" y="20501"/>
                  </a:lnTo>
                  <a:lnTo>
                    <a:pt x="117117" y="2177"/>
                  </a:lnTo>
                  <a:lnTo>
                    <a:pt x="162587" y="5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4" name="SMARTInkShape-2017">
            <a:extLst>
              <a:ext uri="{FF2B5EF4-FFF2-40B4-BE49-F238E27FC236}">
                <a16:creationId xmlns:a16="http://schemas.microsoft.com/office/drawing/2014/main" id="{B13A3EDF-F0E4-071E-32C7-5CD0650BDC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71610" y="4686300"/>
            <a:ext cx="257127" cy="28576"/>
          </a:xfrm>
          <a:custGeom>
            <a:avLst/>
            <a:gdLst/>
            <a:ahLst/>
            <a:cxnLst/>
            <a:rect l="0" t="0" r="0" b="0"/>
            <a:pathLst>
              <a:path w="257127" h="28576">
                <a:moveTo>
                  <a:pt x="9515" y="28575"/>
                </a:moveTo>
                <a:lnTo>
                  <a:pt x="9515" y="28575"/>
                </a:lnTo>
                <a:lnTo>
                  <a:pt x="0" y="28575"/>
                </a:lnTo>
                <a:lnTo>
                  <a:pt x="8192" y="28575"/>
                </a:lnTo>
                <a:lnTo>
                  <a:pt x="30063" y="21036"/>
                </a:lnTo>
                <a:lnTo>
                  <a:pt x="77327" y="19128"/>
                </a:lnTo>
                <a:lnTo>
                  <a:pt x="97811" y="18014"/>
                </a:lnTo>
                <a:lnTo>
                  <a:pt x="143008" y="10410"/>
                </a:lnTo>
                <a:lnTo>
                  <a:pt x="190312" y="9577"/>
                </a:lnTo>
                <a:lnTo>
                  <a:pt x="203111" y="8489"/>
                </a:lnTo>
                <a:lnTo>
                  <a:pt x="245592" y="117"/>
                </a:lnTo>
                <a:lnTo>
                  <a:pt x="257126" y="0"/>
                </a:lnTo>
                <a:lnTo>
                  <a:pt x="248031" y="0"/>
                </a:lnTo>
                <a:lnTo>
                  <a:pt x="24764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SMARTInkShape-2018">
            <a:extLst>
              <a:ext uri="{FF2B5EF4-FFF2-40B4-BE49-F238E27FC236}">
                <a16:creationId xmlns:a16="http://schemas.microsoft.com/office/drawing/2014/main" id="{84190415-B701-8090-0F68-6964C0E6A1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9175" y="4505328"/>
            <a:ext cx="66676" cy="352306"/>
          </a:xfrm>
          <a:custGeom>
            <a:avLst/>
            <a:gdLst/>
            <a:ahLst/>
            <a:cxnLst/>
            <a:rect l="0" t="0" r="0" b="0"/>
            <a:pathLst>
              <a:path w="66676" h="352306">
                <a:moveTo>
                  <a:pt x="47625" y="66672"/>
                </a:moveTo>
                <a:lnTo>
                  <a:pt x="47625" y="66672"/>
                </a:lnTo>
                <a:lnTo>
                  <a:pt x="47625" y="53415"/>
                </a:lnTo>
                <a:lnTo>
                  <a:pt x="48683" y="51484"/>
                </a:lnTo>
                <a:lnTo>
                  <a:pt x="50447" y="50197"/>
                </a:lnTo>
                <a:lnTo>
                  <a:pt x="52682" y="49339"/>
                </a:lnTo>
                <a:lnTo>
                  <a:pt x="54171" y="47708"/>
                </a:lnTo>
                <a:lnTo>
                  <a:pt x="56758" y="39572"/>
                </a:lnTo>
                <a:lnTo>
                  <a:pt x="57033" y="33478"/>
                </a:lnTo>
                <a:lnTo>
                  <a:pt x="58131" y="31843"/>
                </a:lnTo>
                <a:lnTo>
                  <a:pt x="59920" y="30752"/>
                </a:lnTo>
                <a:lnTo>
                  <a:pt x="62172" y="30025"/>
                </a:lnTo>
                <a:lnTo>
                  <a:pt x="63673" y="28482"/>
                </a:lnTo>
                <a:lnTo>
                  <a:pt x="66280" y="20498"/>
                </a:lnTo>
                <a:lnTo>
                  <a:pt x="66675" y="0"/>
                </a:lnTo>
                <a:lnTo>
                  <a:pt x="66675" y="13255"/>
                </a:lnTo>
                <a:lnTo>
                  <a:pt x="54916" y="57416"/>
                </a:lnTo>
                <a:lnTo>
                  <a:pt x="50866" y="71025"/>
                </a:lnTo>
                <a:lnTo>
                  <a:pt x="40305" y="117658"/>
                </a:lnTo>
                <a:lnTo>
                  <a:pt x="30329" y="157308"/>
                </a:lnTo>
                <a:lnTo>
                  <a:pt x="27863" y="189351"/>
                </a:lnTo>
                <a:lnTo>
                  <a:pt x="20420" y="216792"/>
                </a:lnTo>
                <a:lnTo>
                  <a:pt x="16408" y="247765"/>
                </a:lnTo>
                <a:lnTo>
                  <a:pt x="11564" y="266732"/>
                </a:lnTo>
                <a:lnTo>
                  <a:pt x="8546" y="307797"/>
                </a:lnTo>
                <a:lnTo>
                  <a:pt x="396" y="331360"/>
                </a:lnTo>
                <a:lnTo>
                  <a:pt x="0" y="352305"/>
                </a:lnTo>
                <a:lnTo>
                  <a:pt x="0" y="342931"/>
                </a:lnTo>
                <a:lnTo>
                  <a:pt x="5057" y="342907"/>
                </a:lnTo>
                <a:lnTo>
                  <a:pt x="6546" y="341846"/>
                </a:lnTo>
                <a:lnTo>
                  <a:pt x="7539" y="340080"/>
                </a:lnTo>
                <a:lnTo>
                  <a:pt x="9525" y="3333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0" name="SMARTInkShape-Group374">
            <a:extLst>
              <a:ext uri="{FF2B5EF4-FFF2-40B4-BE49-F238E27FC236}">
                <a16:creationId xmlns:a16="http://schemas.microsoft.com/office/drawing/2014/main" id="{A8AE6298-5A96-C130-338C-CF37AFFEEAA9}"/>
              </a:ext>
            </a:extLst>
          </p:cNvPr>
          <p:cNvGrpSpPr/>
          <p:nvPr/>
        </p:nvGrpSpPr>
        <p:grpSpPr>
          <a:xfrm>
            <a:off x="7477125" y="3390900"/>
            <a:ext cx="628651" cy="180936"/>
            <a:chOff x="7477125" y="3390900"/>
            <a:chExt cx="628651" cy="180936"/>
          </a:xfrm>
        </p:grpSpPr>
        <p:sp>
          <p:nvSpPr>
            <p:cNvPr id="696" name="SMARTInkShape-2019">
              <a:extLst>
                <a:ext uri="{FF2B5EF4-FFF2-40B4-BE49-F238E27FC236}">
                  <a16:creationId xmlns:a16="http://schemas.microsoft.com/office/drawing/2014/main" id="{A1993D27-D1D0-52A8-A053-BAA31FFC1B4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477125" y="3390900"/>
              <a:ext cx="152401" cy="180936"/>
            </a:xfrm>
            <a:custGeom>
              <a:avLst/>
              <a:gdLst/>
              <a:ahLst/>
              <a:cxnLst/>
              <a:rect l="0" t="0" r="0" b="0"/>
              <a:pathLst>
                <a:path w="152401" h="180936">
                  <a:moveTo>
                    <a:pt x="0" y="57150"/>
                  </a:moveTo>
                  <a:lnTo>
                    <a:pt x="0" y="57150"/>
                  </a:lnTo>
                  <a:lnTo>
                    <a:pt x="9134" y="57150"/>
                  </a:lnTo>
                  <a:lnTo>
                    <a:pt x="18931" y="47742"/>
                  </a:lnTo>
                  <a:lnTo>
                    <a:pt x="19015" y="52716"/>
                  </a:lnTo>
                  <a:lnTo>
                    <a:pt x="20084" y="54194"/>
                  </a:lnTo>
                  <a:lnTo>
                    <a:pt x="24095" y="55836"/>
                  </a:lnTo>
                  <a:lnTo>
                    <a:pt x="25589" y="57332"/>
                  </a:lnTo>
                  <a:lnTo>
                    <a:pt x="29370" y="66774"/>
                  </a:lnTo>
                  <a:lnTo>
                    <a:pt x="33515" y="71305"/>
                  </a:lnTo>
                  <a:lnTo>
                    <a:pt x="36062" y="79669"/>
                  </a:lnTo>
                  <a:lnTo>
                    <a:pt x="40870" y="116965"/>
                  </a:lnTo>
                  <a:lnTo>
                    <a:pt x="46290" y="135170"/>
                  </a:lnTo>
                  <a:lnTo>
                    <a:pt x="48420" y="155503"/>
                  </a:lnTo>
                  <a:lnTo>
                    <a:pt x="55791" y="169141"/>
                  </a:lnTo>
                  <a:lnTo>
                    <a:pt x="65232" y="179448"/>
                  </a:lnTo>
                  <a:lnTo>
                    <a:pt x="68855" y="180296"/>
                  </a:lnTo>
                  <a:lnTo>
                    <a:pt x="80827" y="180935"/>
                  </a:lnTo>
                  <a:lnTo>
                    <a:pt x="82460" y="179890"/>
                  </a:lnTo>
                  <a:lnTo>
                    <a:pt x="83548" y="178135"/>
                  </a:lnTo>
                  <a:lnTo>
                    <a:pt x="84274" y="175907"/>
                  </a:lnTo>
                  <a:lnTo>
                    <a:pt x="93073" y="161676"/>
                  </a:lnTo>
                  <a:lnTo>
                    <a:pt x="105554" y="120160"/>
                  </a:lnTo>
                  <a:lnTo>
                    <a:pt x="121072" y="73892"/>
                  </a:lnTo>
                  <a:lnTo>
                    <a:pt x="123660" y="58241"/>
                  </a:lnTo>
                  <a:lnTo>
                    <a:pt x="131121" y="36748"/>
                  </a:lnTo>
                  <a:lnTo>
                    <a:pt x="131865" y="30849"/>
                  </a:lnTo>
                  <a:lnTo>
                    <a:pt x="133418" y="26915"/>
                  </a:lnTo>
                  <a:lnTo>
                    <a:pt x="135512" y="24294"/>
                  </a:lnTo>
                  <a:lnTo>
                    <a:pt x="137967" y="22546"/>
                  </a:lnTo>
                  <a:lnTo>
                    <a:pt x="139602" y="20322"/>
                  </a:lnTo>
                  <a:lnTo>
                    <a:pt x="141420" y="15030"/>
                  </a:lnTo>
                  <a:lnTo>
                    <a:pt x="142443" y="6100"/>
                  </a:lnTo>
                  <a:lnTo>
                    <a:pt x="143646" y="4066"/>
                  </a:lnTo>
                  <a:lnTo>
                    <a:pt x="145505" y="271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020">
              <a:extLst>
                <a:ext uri="{FF2B5EF4-FFF2-40B4-BE49-F238E27FC236}">
                  <a16:creationId xmlns:a16="http://schemas.microsoft.com/office/drawing/2014/main" id="{06116A74-DA8B-E3DE-0223-2DA9A548A24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658542" y="3420926"/>
              <a:ext cx="161484" cy="131735"/>
            </a:xfrm>
            <a:custGeom>
              <a:avLst/>
              <a:gdLst/>
              <a:ahLst/>
              <a:cxnLst/>
              <a:rect l="0" t="0" r="0" b="0"/>
              <a:pathLst>
                <a:path w="161484" h="131735">
                  <a:moveTo>
                    <a:pt x="85283" y="74749"/>
                  </a:moveTo>
                  <a:lnTo>
                    <a:pt x="85283" y="74749"/>
                  </a:lnTo>
                  <a:lnTo>
                    <a:pt x="90339" y="74749"/>
                  </a:lnTo>
                  <a:lnTo>
                    <a:pt x="91830" y="73691"/>
                  </a:lnTo>
                  <a:lnTo>
                    <a:pt x="92823" y="71927"/>
                  </a:lnTo>
                  <a:lnTo>
                    <a:pt x="93484" y="69692"/>
                  </a:lnTo>
                  <a:lnTo>
                    <a:pt x="94984" y="68203"/>
                  </a:lnTo>
                  <a:lnTo>
                    <a:pt x="99473" y="66548"/>
                  </a:lnTo>
                  <a:lnTo>
                    <a:pt x="101092" y="65048"/>
                  </a:lnTo>
                  <a:lnTo>
                    <a:pt x="103906" y="57139"/>
                  </a:lnTo>
                  <a:lnTo>
                    <a:pt x="104295" y="42568"/>
                  </a:lnTo>
                  <a:lnTo>
                    <a:pt x="105365" y="40595"/>
                  </a:lnTo>
                  <a:lnTo>
                    <a:pt x="107138" y="39279"/>
                  </a:lnTo>
                  <a:lnTo>
                    <a:pt x="109378" y="38403"/>
                  </a:lnTo>
                  <a:lnTo>
                    <a:pt x="109813" y="36760"/>
                  </a:lnTo>
                  <a:lnTo>
                    <a:pt x="104954" y="27051"/>
                  </a:lnTo>
                  <a:lnTo>
                    <a:pt x="104609" y="22505"/>
                  </a:lnTo>
                  <a:lnTo>
                    <a:pt x="103459" y="20870"/>
                  </a:lnTo>
                  <a:lnTo>
                    <a:pt x="101633" y="19780"/>
                  </a:lnTo>
                  <a:lnTo>
                    <a:pt x="99358" y="19053"/>
                  </a:lnTo>
                  <a:lnTo>
                    <a:pt x="97841" y="17510"/>
                  </a:lnTo>
                  <a:lnTo>
                    <a:pt x="96156" y="12973"/>
                  </a:lnTo>
                  <a:lnTo>
                    <a:pt x="94648" y="11340"/>
                  </a:lnTo>
                  <a:lnTo>
                    <a:pt x="77510" y="0"/>
                  </a:lnTo>
                  <a:lnTo>
                    <a:pt x="75867" y="575"/>
                  </a:lnTo>
                  <a:lnTo>
                    <a:pt x="68500" y="5382"/>
                  </a:lnTo>
                  <a:lnTo>
                    <a:pt x="56529" y="7543"/>
                  </a:lnTo>
                  <a:lnTo>
                    <a:pt x="53414" y="7720"/>
                  </a:lnTo>
                  <a:lnTo>
                    <a:pt x="47130" y="10739"/>
                  </a:lnTo>
                  <a:lnTo>
                    <a:pt x="24955" y="30454"/>
                  </a:lnTo>
                  <a:lnTo>
                    <a:pt x="13316" y="49576"/>
                  </a:lnTo>
                  <a:lnTo>
                    <a:pt x="551" y="89665"/>
                  </a:lnTo>
                  <a:lnTo>
                    <a:pt x="0" y="96547"/>
                  </a:lnTo>
                  <a:lnTo>
                    <a:pt x="2576" y="103134"/>
                  </a:lnTo>
                  <a:lnTo>
                    <a:pt x="6191" y="109590"/>
                  </a:lnTo>
                  <a:lnTo>
                    <a:pt x="8512" y="122357"/>
                  </a:lnTo>
                  <a:lnTo>
                    <a:pt x="8702" y="125538"/>
                  </a:lnTo>
                  <a:lnTo>
                    <a:pt x="9888" y="127658"/>
                  </a:lnTo>
                  <a:lnTo>
                    <a:pt x="11736" y="129072"/>
                  </a:lnTo>
                  <a:lnTo>
                    <a:pt x="17251" y="131341"/>
                  </a:lnTo>
                  <a:lnTo>
                    <a:pt x="23263" y="131734"/>
                  </a:lnTo>
                  <a:lnTo>
                    <a:pt x="28790" y="129003"/>
                  </a:lnTo>
                  <a:lnTo>
                    <a:pt x="34775" y="125320"/>
                  </a:lnTo>
                  <a:lnTo>
                    <a:pt x="44094" y="122188"/>
                  </a:lnTo>
                  <a:lnTo>
                    <a:pt x="59895" y="109232"/>
                  </a:lnTo>
                  <a:lnTo>
                    <a:pt x="88458" y="66898"/>
                  </a:lnTo>
                  <a:lnTo>
                    <a:pt x="105097" y="27345"/>
                  </a:lnTo>
                  <a:lnTo>
                    <a:pt x="112495" y="19092"/>
                  </a:lnTo>
                  <a:lnTo>
                    <a:pt x="104438" y="27019"/>
                  </a:lnTo>
                  <a:lnTo>
                    <a:pt x="104342" y="45429"/>
                  </a:lnTo>
                  <a:lnTo>
                    <a:pt x="103280" y="48853"/>
                  </a:lnTo>
                  <a:lnTo>
                    <a:pt x="101515" y="51135"/>
                  </a:lnTo>
                  <a:lnTo>
                    <a:pt x="99279" y="52656"/>
                  </a:lnTo>
                  <a:lnTo>
                    <a:pt x="97788" y="54729"/>
                  </a:lnTo>
                  <a:lnTo>
                    <a:pt x="96133" y="59854"/>
                  </a:lnTo>
                  <a:lnTo>
                    <a:pt x="95199" y="68689"/>
                  </a:lnTo>
                  <a:lnTo>
                    <a:pt x="97804" y="74878"/>
                  </a:lnTo>
                  <a:lnTo>
                    <a:pt x="101432" y="81156"/>
                  </a:lnTo>
                  <a:lnTo>
                    <a:pt x="103759" y="93810"/>
                  </a:lnTo>
                  <a:lnTo>
                    <a:pt x="104300" y="102767"/>
                  </a:lnTo>
                  <a:lnTo>
                    <a:pt x="136214" y="103322"/>
                  </a:lnTo>
                  <a:lnTo>
                    <a:pt x="138287" y="104382"/>
                  </a:lnTo>
                  <a:lnTo>
                    <a:pt x="139670" y="106146"/>
                  </a:lnTo>
                  <a:lnTo>
                    <a:pt x="140590" y="108380"/>
                  </a:lnTo>
                  <a:lnTo>
                    <a:pt x="142263" y="108812"/>
                  </a:lnTo>
                  <a:lnTo>
                    <a:pt x="161483" y="103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021">
              <a:extLst>
                <a:ext uri="{FF2B5EF4-FFF2-40B4-BE49-F238E27FC236}">
                  <a16:creationId xmlns:a16="http://schemas.microsoft.com/office/drawing/2014/main" id="{76BF3E6E-51D6-8CBE-87E0-C41CEEAE888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858125" y="3390900"/>
              <a:ext cx="219076" cy="157514"/>
            </a:xfrm>
            <a:custGeom>
              <a:avLst/>
              <a:gdLst/>
              <a:ahLst/>
              <a:cxnLst/>
              <a:rect l="0" t="0" r="0" b="0"/>
              <a:pathLst>
                <a:path w="219076" h="157514">
                  <a:moveTo>
                    <a:pt x="0" y="76200"/>
                  </a:moveTo>
                  <a:lnTo>
                    <a:pt x="0" y="76200"/>
                  </a:lnTo>
                  <a:lnTo>
                    <a:pt x="0" y="53534"/>
                  </a:lnTo>
                  <a:lnTo>
                    <a:pt x="2822" y="47429"/>
                  </a:lnTo>
                  <a:lnTo>
                    <a:pt x="15809" y="30860"/>
                  </a:lnTo>
                  <a:lnTo>
                    <a:pt x="19148" y="21961"/>
                  </a:lnTo>
                  <a:lnTo>
                    <a:pt x="23679" y="15758"/>
                  </a:lnTo>
                  <a:lnTo>
                    <a:pt x="29222" y="12295"/>
                  </a:lnTo>
                  <a:lnTo>
                    <a:pt x="41403" y="10072"/>
                  </a:lnTo>
                  <a:lnTo>
                    <a:pt x="43476" y="8832"/>
                  </a:lnTo>
                  <a:lnTo>
                    <a:pt x="44859" y="6946"/>
                  </a:lnTo>
                  <a:lnTo>
                    <a:pt x="45781" y="4630"/>
                  </a:lnTo>
                  <a:lnTo>
                    <a:pt x="47454" y="3087"/>
                  </a:lnTo>
                  <a:lnTo>
                    <a:pt x="55665" y="407"/>
                  </a:lnTo>
                  <a:lnTo>
                    <a:pt x="67316" y="7593"/>
                  </a:lnTo>
                  <a:lnTo>
                    <a:pt x="74445" y="9143"/>
                  </a:lnTo>
                  <a:lnTo>
                    <a:pt x="80736" y="14468"/>
                  </a:lnTo>
                  <a:lnTo>
                    <a:pt x="83508" y="19836"/>
                  </a:lnTo>
                  <a:lnTo>
                    <a:pt x="93070" y="55141"/>
                  </a:lnTo>
                  <a:lnTo>
                    <a:pt x="93796" y="55811"/>
                  </a:lnTo>
                  <a:lnTo>
                    <a:pt x="103413" y="101896"/>
                  </a:lnTo>
                  <a:lnTo>
                    <a:pt x="104656" y="126469"/>
                  </a:lnTo>
                  <a:lnTo>
                    <a:pt x="101900" y="133114"/>
                  </a:lnTo>
                  <a:lnTo>
                    <a:pt x="98206" y="139595"/>
                  </a:lnTo>
                  <a:lnTo>
                    <a:pt x="95510" y="152195"/>
                  </a:lnTo>
                  <a:lnTo>
                    <a:pt x="95365" y="156895"/>
                  </a:lnTo>
                  <a:lnTo>
                    <a:pt x="94269" y="157513"/>
                  </a:lnTo>
                  <a:lnTo>
                    <a:pt x="92479" y="156867"/>
                  </a:lnTo>
                  <a:lnTo>
                    <a:pt x="71571" y="138234"/>
                  </a:lnTo>
                  <a:lnTo>
                    <a:pt x="68851" y="132698"/>
                  </a:lnTo>
                  <a:lnTo>
                    <a:pt x="66866" y="111421"/>
                  </a:lnTo>
                  <a:lnTo>
                    <a:pt x="67759" y="83229"/>
                  </a:lnTo>
                  <a:lnTo>
                    <a:pt x="82924" y="54117"/>
                  </a:lnTo>
                  <a:lnTo>
                    <a:pt x="89066" y="45925"/>
                  </a:lnTo>
                  <a:lnTo>
                    <a:pt x="95324" y="41578"/>
                  </a:lnTo>
                  <a:lnTo>
                    <a:pt x="101633" y="38588"/>
                  </a:lnTo>
                  <a:lnTo>
                    <a:pt x="111134" y="32012"/>
                  </a:lnTo>
                  <a:lnTo>
                    <a:pt x="154635" y="16876"/>
                  </a:lnTo>
                  <a:lnTo>
                    <a:pt x="166093" y="12792"/>
                  </a:lnTo>
                  <a:lnTo>
                    <a:pt x="211517" y="306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022">
              <a:extLst>
                <a:ext uri="{FF2B5EF4-FFF2-40B4-BE49-F238E27FC236}">
                  <a16:creationId xmlns:a16="http://schemas.microsoft.com/office/drawing/2014/main" id="{103776B6-17BD-3A36-B28B-E617789CF6C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096250" y="3524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2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6" name="SMARTInkShape-Group375">
            <a:extLst>
              <a:ext uri="{FF2B5EF4-FFF2-40B4-BE49-F238E27FC236}">
                <a16:creationId xmlns:a16="http://schemas.microsoft.com/office/drawing/2014/main" id="{DD61FE2A-E823-4FAB-3830-2ECBAA9D1C1C}"/>
              </a:ext>
            </a:extLst>
          </p:cNvPr>
          <p:cNvGrpSpPr/>
          <p:nvPr/>
        </p:nvGrpSpPr>
        <p:grpSpPr>
          <a:xfrm>
            <a:off x="6457964" y="3276600"/>
            <a:ext cx="552437" cy="428626"/>
            <a:chOff x="6457964" y="3276600"/>
            <a:chExt cx="552437" cy="428626"/>
          </a:xfrm>
        </p:grpSpPr>
        <p:sp>
          <p:nvSpPr>
            <p:cNvPr id="701" name="SMARTInkShape-2023">
              <a:extLst>
                <a:ext uri="{FF2B5EF4-FFF2-40B4-BE49-F238E27FC236}">
                  <a16:creationId xmlns:a16="http://schemas.microsoft.com/office/drawing/2014/main" id="{C2AFA2F3-7A28-A0D1-D8DA-F52E646AEAA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457964" y="3276600"/>
              <a:ext cx="113894" cy="295142"/>
            </a:xfrm>
            <a:custGeom>
              <a:avLst/>
              <a:gdLst/>
              <a:ahLst/>
              <a:cxnLst/>
              <a:rect l="0" t="0" r="0" b="0"/>
              <a:pathLst>
                <a:path w="113894" h="295142">
                  <a:moveTo>
                    <a:pt x="104761" y="238125"/>
                  </a:moveTo>
                  <a:lnTo>
                    <a:pt x="104761" y="238125"/>
                  </a:lnTo>
                  <a:lnTo>
                    <a:pt x="104761" y="233068"/>
                  </a:lnTo>
                  <a:lnTo>
                    <a:pt x="105819" y="231579"/>
                  </a:lnTo>
                  <a:lnTo>
                    <a:pt x="107583" y="230586"/>
                  </a:lnTo>
                  <a:lnTo>
                    <a:pt x="112961" y="228993"/>
                  </a:lnTo>
                  <a:lnTo>
                    <a:pt x="113698" y="225952"/>
                  </a:lnTo>
                  <a:lnTo>
                    <a:pt x="113893" y="223660"/>
                  </a:lnTo>
                  <a:lnTo>
                    <a:pt x="112966" y="222131"/>
                  </a:lnTo>
                  <a:lnTo>
                    <a:pt x="111289" y="221112"/>
                  </a:lnTo>
                  <a:lnTo>
                    <a:pt x="109113" y="220433"/>
                  </a:lnTo>
                  <a:lnTo>
                    <a:pt x="108720" y="219980"/>
                  </a:lnTo>
                  <a:lnTo>
                    <a:pt x="109517" y="219679"/>
                  </a:lnTo>
                  <a:lnTo>
                    <a:pt x="111107" y="219477"/>
                  </a:lnTo>
                  <a:lnTo>
                    <a:pt x="111109" y="218285"/>
                  </a:lnTo>
                  <a:lnTo>
                    <a:pt x="105806" y="210910"/>
                  </a:lnTo>
                  <a:lnTo>
                    <a:pt x="104852" y="201469"/>
                  </a:lnTo>
                  <a:lnTo>
                    <a:pt x="103763" y="200987"/>
                  </a:lnTo>
                  <a:lnTo>
                    <a:pt x="99731" y="200453"/>
                  </a:lnTo>
                  <a:lnTo>
                    <a:pt x="98233" y="199252"/>
                  </a:lnTo>
                  <a:lnTo>
                    <a:pt x="96568" y="195095"/>
                  </a:lnTo>
                  <a:lnTo>
                    <a:pt x="95065" y="193563"/>
                  </a:lnTo>
                  <a:lnTo>
                    <a:pt x="90574" y="191862"/>
                  </a:lnTo>
                  <a:lnTo>
                    <a:pt x="88953" y="190349"/>
                  </a:lnTo>
                  <a:lnTo>
                    <a:pt x="87152" y="185847"/>
                  </a:lnTo>
                  <a:lnTo>
                    <a:pt x="85613" y="184223"/>
                  </a:lnTo>
                  <a:lnTo>
                    <a:pt x="81082" y="182419"/>
                  </a:lnTo>
                  <a:lnTo>
                    <a:pt x="72580" y="181403"/>
                  </a:lnTo>
                  <a:lnTo>
                    <a:pt x="70606" y="180202"/>
                  </a:lnTo>
                  <a:lnTo>
                    <a:pt x="69291" y="178343"/>
                  </a:lnTo>
                  <a:lnTo>
                    <a:pt x="68414" y="176045"/>
                  </a:lnTo>
                  <a:lnTo>
                    <a:pt x="66772" y="174513"/>
                  </a:lnTo>
                  <a:lnTo>
                    <a:pt x="62124" y="172812"/>
                  </a:lnTo>
                  <a:lnTo>
                    <a:pt x="34875" y="171485"/>
                  </a:lnTo>
                  <a:lnTo>
                    <a:pt x="28544" y="174288"/>
                  </a:lnTo>
                  <a:lnTo>
                    <a:pt x="25375" y="176517"/>
                  </a:lnTo>
                  <a:lnTo>
                    <a:pt x="21853" y="181816"/>
                  </a:lnTo>
                  <a:lnTo>
                    <a:pt x="20915" y="184711"/>
                  </a:lnTo>
                  <a:lnTo>
                    <a:pt x="19230" y="186641"/>
                  </a:lnTo>
                  <a:lnTo>
                    <a:pt x="14536" y="188785"/>
                  </a:lnTo>
                  <a:lnTo>
                    <a:pt x="8922" y="195382"/>
                  </a:lnTo>
                  <a:lnTo>
                    <a:pt x="3957" y="204311"/>
                  </a:lnTo>
                  <a:lnTo>
                    <a:pt x="769" y="218668"/>
                  </a:lnTo>
                  <a:lnTo>
                    <a:pt x="0" y="251750"/>
                  </a:lnTo>
                  <a:lnTo>
                    <a:pt x="8188" y="278157"/>
                  </a:lnTo>
                  <a:lnTo>
                    <a:pt x="9687" y="280688"/>
                  </a:lnTo>
                  <a:lnTo>
                    <a:pt x="11745" y="282375"/>
                  </a:lnTo>
                  <a:lnTo>
                    <a:pt x="16854" y="285309"/>
                  </a:lnTo>
                  <a:lnTo>
                    <a:pt x="25679" y="291852"/>
                  </a:lnTo>
                  <a:lnTo>
                    <a:pt x="34998" y="294261"/>
                  </a:lnTo>
                  <a:lnTo>
                    <a:pt x="50797" y="295141"/>
                  </a:lnTo>
                  <a:lnTo>
                    <a:pt x="57141" y="292393"/>
                  </a:lnTo>
                  <a:lnTo>
                    <a:pt x="79754" y="272608"/>
                  </a:lnTo>
                  <a:lnTo>
                    <a:pt x="89003" y="258337"/>
                  </a:lnTo>
                  <a:lnTo>
                    <a:pt x="101417" y="213666"/>
                  </a:lnTo>
                  <a:lnTo>
                    <a:pt x="104101" y="172577"/>
                  </a:lnTo>
                  <a:lnTo>
                    <a:pt x="104630" y="128516"/>
                  </a:lnTo>
                  <a:lnTo>
                    <a:pt x="104735" y="87710"/>
                  </a:lnTo>
                  <a:lnTo>
                    <a:pt x="104759" y="44903"/>
                  </a:lnTo>
                  <a:lnTo>
                    <a:pt x="1047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024">
              <a:extLst>
                <a:ext uri="{FF2B5EF4-FFF2-40B4-BE49-F238E27FC236}">
                  <a16:creationId xmlns:a16="http://schemas.microsoft.com/office/drawing/2014/main" id="{E31ADC1E-993F-3163-64AE-D35C23FF65D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624023" y="3410078"/>
              <a:ext cx="138728" cy="123695"/>
            </a:xfrm>
            <a:custGeom>
              <a:avLst/>
              <a:gdLst/>
              <a:ahLst/>
              <a:cxnLst/>
              <a:rect l="0" t="0" r="0" b="0"/>
              <a:pathLst>
                <a:path w="138728" h="123695">
                  <a:moveTo>
                    <a:pt x="5377" y="85597"/>
                  </a:moveTo>
                  <a:lnTo>
                    <a:pt x="5377" y="85597"/>
                  </a:lnTo>
                  <a:lnTo>
                    <a:pt x="10433" y="85597"/>
                  </a:lnTo>
                  <a:lnTo>
                    <a:pt x="11922" y="86655"/>
                  </a:lnTo>
                  <a:lnTo>
                    <a:pt x="12915" y="88419"/>
                  </a:lnTo>
                  <a:lnTo>
                    <a:pt x="13577" y="90654"/>
                  </a:lnTo>
                  <a:lnTo>
                    <a:pt x="15078" y="92143"/>
                  </a:lnTo>
                  <a:lnTo>
                    <a:pt x="19566" y="93798"/>
                  </a:lnTo>
                  <a:lnTo>
                    <a:pt x="28043" y="94729"/>
                  </a:lnTo>
                  <a:lnTo>
                    <a:pt x="34148" y="92125"/>
                  </a:lnTo>
                  <a:lnTo>
                    <a:pt x="41634" y="86886"/>
                  </a:lnTo>
                  <a:lnTo>
                    <a:pt x="50718" y="84794"/>
                  </a:lnTo>
                  <a:lnTo>
                    <a:pt x="59616" y="79127"/>
                  </a:lnTo>
                  <a:lnTo>
                    <a:pt x="68955" y="75919"/>
                  </a:lnTo>
                  <a:lnTo>
                    <a:pt x="78424" y="69794"/>
                  </a:lnTo>
                  <a:lnTo>
                    <a:pt x="84762" y="67990"/>
                  </a:lnTo>
                  <a:lnTo>
                    <a:pt x="86876" y="66451"/>
                  </a:lnTo>
                  <a:lnTo>
                    <a:pt x="88284" y="64366"/>
                  </a:lnTo>
                  <a:lnTo>
                    <a:pt x="89224" y="61918"/>
                  </a:lnTo>
                  <a:lnTo>
                    <a:pt x="90908" y="60286"/>
                  </a:lnTo>
                  <a:lnTo>
                    <a:pt x="101216" y="54845"/>
                  </a:lnTo>
                  <a:lnTo>
                    <a:pt x="104195" y="52395"/>
                  </a:lnTo>
                  <a:lnTo>
                    <a:pt x="107504" y="46852"/>
                  </a:lnTo>
                  <a:lnTo>
                    <a:pt x="108387" y="43892"/>
                  </a:lnTo>
                  <a:lnTo>
                    <a:pt x="110033" y="41919"/>
                  </a:lnTo>
                  <a:lnTo>
                    <a:pt x="114686" y="39726"/>
                  </a:lnTo>
                  <a:lnTo>
                    <a:pt x="116349" y="38083"/>
                  </a:lnTo>
                  <a:lnTo>
                    <a:pt x="118199" y="33435"/>
                  </a:lnTo>
                  <a:lnTo>
                    <a:pt x="119639" y="14388"/>
                  </a:lnTo>
                  <a:lnTo>
                    <a:pt x="118593" y="12724"/>
                  </a:lnTo>
                  <a:lnTo>
                    <a:pt x="116838" y="11615"/>
                  </a:lnTo>
                  <a:lnTo>
                    <a:pt x="114608" y="10876"/>
                  </a:lnTo>
                  <a:lnTo>
                    <a:pt x="113123" y="9325"/>
                  </a:lnTo>
                  <a:lnTo>
                    <a:pt x="111472" y="4778"/>
                  </a:lnTo>
                  <a:lnTo>
                    <a:pt x="109974" y="3143"/>
                  </a:lnTo>
                  <a:lnTo>
                    <a:pt x="105486" y="1326"/>
                  </a:lnTo>
                  <a:lnTo>
                    <a:pt x="87796" y="0"/>
                  </a:lnTo>
                  <a:lnTo>
                    <a:pt x="73307" y="4966"/>
                  </a:lnTo>
                  <a:lnTo>
                    <a:pt x="53585" y="19175"/>
                  </a:lnTo>
                  <a:lnTo>
                    <a:pt x="11729" y="60198"/>
                  </a:lnTo>
                  <a:lnTo>
                    <a:pt x="8201" y="66547"/>
                  </a:lnTo>
                  <a:lnTo>
                    <a:pt x="4691" y="82422"/>
                  </a:lnTo>
                  <a:lnTo>
                    <a:pt x="487" y="88772"/>
                  </a:lnTo>
                  <a:lnTo>
                    <a:pt x="0" y="91947"/>
                  </a:lnTo>
                  <a:lnTo>
                    <a:pt x="734" y="95122"/>
                  </a:lnTo>
                  <a:lnTo>
                    <a:pt x="3314" y="101472"/>
                  </a:lnTo>
                  <a:lnTo>
                    <a:pt x="5106" y="112290"/>
                  </a:lnTo>
                  <a:lnTo>
                    <a:pt x="10353" y="118671"/>
                  </a:lnTo>
                  <a:lnTo>
                    <a:pt x="15703" y="121463"/>
                  </a:lnTo>
                  <a:lnTo>
                    <a:pt x="34023" y="123501"/>
                  </a:lnTo>
                  <a:lnTo>
                    <a:pt x="65704" y="123694"/>
                  </a:lnTo>
                  <a:lnTo>
                    <a:pt x="113262" y="114433"/>
                  </a:lnTo>
                  <a:lnTo>
                    <a:pt x="121412" y="114288"/>
                  </a:lnTo>
                  <a:lnTo>
                    <a:pt x="128562" y="111401"/>
                  </a:lnTo>
                  <a:lnTo>
                    <a:pt x="138727" y="104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025">
              <a:extLst>
                <a:ext uri="{FF2B5EF4-FFF2-40B4-BE49-F238E27FC236}">
                  <a16:creationId xmlns:a16="http://schemas.microsoft.com/office/drawing/2014/main" id="{04025C6E-DFF1-8A33-6120-D3E5657977F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820017" y="3448050"/>
              <a:ext cx="28343" cy="257176"/>
            </a:xfrm>
            <a:custGeom>
              <a:avLst/>
              <a:gdLst/>
              <a:ahLst/>
              <a:cxnLst/>
              <a:rect l="0" t="0" r="0" b="0"/>
              <a:pathLst>
                <a:path w="28343" h="257176">
                  <a:moveTo>
                    <a:pt x="18933" y="0"/>
                  </a:moveTo>
                  <a:lnTo>
                    <a:pt x="18933" y="0"/>
                  </a:lnTo>
                  <a:lnTo>
                    <a:pt x="23989" y="0"/>
                  </a:lnTo>
                  <a:lnTo>
                    <a:pt x="25478" y="1058"/>
                  </a:lnTo>
                  <a:lnTo>
                    <a:pt x="26471" y="2822"/>
                  </a:lnTo>
                  <a:lnTo>
                    <a:pt x="28065" y="13257"/>
                  </a:lnTo>
                  <a:lnTo>
                    <a:pt x="28342" y="22390"/>
                  </a:lnTo>
                  <a:lnTo>
                    <a:pt x="16695" y="66929"/>
                  </a:lnTo>
                  <a:lnTo>
                    <a:pt x="11567" y="85801"/>
                  </a:lnTo>
                  <a:lnTo>
                    <a:pt x="9534" y="130180"/>
                  </a:lnTo>
                  <a:lnTo>
                    <a:pt x="773" y="174625"/>
                  </a:lnTo>
                  <a:lnTo>
                    <a:pt x="0" y="201318"/>
                  </a:lnTo>
                  <a:lnTo>
                    <a:pt x="9235" y="247454"/>
                  </a:lnTo>
                  <a:lnTo>
                    <a:pt x="9408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026">
              <a:extLst>
                <a:ext uri="{FF2B5EF4-FFF2-40B4-BE49-F238E27FC236}">
                  <a16:creationId xmlns:a16="http://schemas.microsoft.com/office/drawing/2014/main" id="{CBD17000-E221-A5A0-48AF-715BBB9947D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838950" y="3371978"/>
              <a:ext cx="114184" cy="161787"/>
            </a:xfrm>
            <a:custGeom>
              <a:avLst/>
              <a:gdLst/>
              <a:ahLst/>
              <a:cxnLst/>
              <a:rect l="0" t="0" r="0" b="0"/>
              <a:pathLst>
                <a:path w="114184" h="161787">
                  <a:moveTo>
                    <a:pt x="0" y="142747"/>
                  </a:moveTo>
                  <a:lnTo>
                    <a:pt x="0" y="142747"/>
                  </a:lnTo>
                  <a:lnTo>
                    <a:pt x="0" y="95566"/>
                  </a:lnTo>
                  <a:lnTo>
                    <a:pt x="0" y="92243"/>
                  </a:lnTo>
                  <a:lnTo>
                    <a:pt x="2822" y="85729"/>
                  </a:lnTo>
                  <a:lnTo>
                    <a:pt x="6545" y="79306"/>
                  </a:lnTo>
                  <a:lnTo>
                    <a:pt x="8937" y="66559"/>
                  </a:lnTo>
                  <a:lnTo>
                    <a:pt x="9132" y="63379"/>
                  </a:lnTo>
                  <a:lnTo>
                    <a:pt x="12173" y="57025"/>
                  </a:lnTo>
                  <a:lnTo>
                    <a:pt x="15994" y="50673"/>
                  </a:lnTo>
                  <a:lnTo>
                    <a:pt x="18446" y="37972"/>
                  </a:lnTo>
                  <a:lnTo>
                    <a:pt x="18648" y="34797"/>
                  </a:lnTo>
                  <a:lnTo>
                    <a:pt x="21693" y="28447"/>
                  </a:lnTo>
                  <a:lnTo>
                    <a:pt x="33229" y="14423"/>
                  </a:lnTo>
                  <a:lnTo>
                    <a:pt x="38757" y="11631"/>
                  </a:lnTo>
                  <a:lnTo>
                    <a:pt x="41713" y="10886"/>
                  </a:lnTo>
                  <a:lnTo>
                    <a:pt x="43684" y="9332"/>
                  </a:lnTo>
                  <a:lnTo>
                    <a:pt x="45873" y="4782"/>
                  </a:lnTo>
                  <a:lnTo>
                    <a:pt x="47516" y="3145"/>
                  </a:lnTo>
                  <a:lnTo>
                    <a:pt x="55673" y="303"/>
                  </a:lnTo>
                  <a:lnTo>
                    <a:pt x="61769" y="0"/>
                  </a:lnTo>
                  <a:lnTo>
                    <a:pt x="67317" y="2751"/>
                  </a:lnTo>
                  <a:lnTo>
                    <a:pt x="89304" y="22539"/>
                  </a:lnTo>
                  <a:lnTo>
                    <a:pt x="92608" y="28643"/>
                  </a:lnTo>
                  <a:lnTo>
                    <a:pt x="95135" y="34884"/>
                  </a:lnTo>
                  <a:lnTo>
                    <a:pt x="101449" y="44348"/>
                  </a:lnTo>
                  <a:lnTo>
                    <a:pt x="103789" y="54913"/>
                  </a:lnTo>
                  <a:lnTo>
                    <a:pt x="105747" y="82598"/>
                  </a:lnTo>
                  <a:lnTo>
                    <a:pt x="113410" y="110037"/>
                  </a:lnTo>
                  <a:lnTo>
                    <a:pt x="114183" y="126746"/>
                  </a:lnTo>
                  <a:lnTo>
                    <a:pt x="111426" y="133166"/>
                  </a:lnTo>
                  <a:lnTo>
                    <a:pt x="107731" y="139547"/>
                  </a:lnTo>
                  <a:lnTo>
                    <a:pt x="106089" y="145911"/>
                  </a:lnTo>
                  <a:lnTo>
                    <a:pt x="103535" y="148031"/>
                  </a:lnTo>
                  <a:lnTo>
                    <a:pt x="87048" y="154256"/>
                  </a:lnTo>
                  <a:lnTo>
                    <a:pt x="79963" y="158446"/>
                  </a:lnTo>
                  <a:lnTo>
                    <a:pt x="66791" y="161135"/>
                  </a:lnTo>
                  <a:lnTo>
                    <a:pt x="39984" y="161786"/>
                  </a:lnTo>
                  <a:lnTo>
                    <a:pt x="28575" y="152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027">
              <a:extLst>
                <a:ext uri="{FF2B5EF4-FFF2-40B4-BE49-F238E27FC236}">
                  <a16:creationId xmlns:a16="http://schemas.microsoft.com/office/drawing/2014/main" id="{7E6DE942-A8AF-2385-7793-FEF07CCFAD1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000875" y="3524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3959" y="9525"/>
                  </a:lnTo>
                  <a:lnTo>
                    <a:pt x="6348" y="9525"/>
                  </a:lnTo>
                  <a:lnTo>
                    <a:pt x="1045" y="9525"/>
                  </a:lnTo>
                  <a:lnTo>
                    <a:pt x="464" y="6703"/>
                  </a:lnTo>
                  <a:lnTo>
                    <a:pt x="27" y="3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0" name="SMARTInkShape-Group376">
            <a:extLst>
              <a:ext uri="{FF2B5EF4-FFF2-40B4-BE49-F238E27FC236}">
                <a16:creationId xmlns:a16="http://schemas.microsoft.com/office/drawing/2014/main" id="{EA8B759F-56F8-A266-7ADB-580FE8B0C483}"/>
              </a:ext>
            </a:extLst>
          </p:cNvPr>
          <p:cNvGrpSpPr/>
          <p:nvPr/>
        </p:nvGrpSpPr>
        <p:grpSpPr>
          <a:xfrm>
            <a:off x="5619750" y="3352800"/>
            <a:ext cx="247651" cy="238126"/>
            <a:chOff x="5619750" y="3352800"/>
            <a:chExt cx="247651" cy="238126"/>
          </a:xfrm>
        </p:grpSpPr>
        <p:sp>
          <p:nvSpPr>
            <p:cNvPr id="707" name="SMARTInkShape-2028">
              <a:extLst>
                <a:ext uri="{FF2B5EF4-FFF2-40B4-BE49-F238E27FC236}">
                  <a16:creationId xmlns:a16="http://schemas.microsoft.com/office/drawing/2014/main" id="{6D222581-13CE-9883-72C8-D8C84CA20EE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715000" y="3467217"/>
              <a:ext cx="152401" cy="114173"/>
            </a:xfrm>
            <a:custGeom>
              <a:avLst/>
              <a:gdLst/>
              <a:ahLst/>
              <a:cxnLst/>
              <a:rect l="0" t="0" r="0" b="0"/>
              <a:pathLst>
                <a:path w="152401" h="114173">
                  <a:moveTo>
                    <a:pt x="0" y="28458"/>
                  </a:moveTo>
                  <a:lnTo>
                    <a:pt x="0" y="28458"/>
                  </a:lnTo>
                  <a:lnTo>
                    <a:pt x="0" y="10848"/>
                  </a:lnTo>
                  <a:lnTo>
                    <a:pt x="1058" y="10368"/>
                  </a:lnTo>
                  <a:lnTo>
                    <a:pt x="9132" y="9446"/>
                  </a:lnTo>
                  <a:lnTo>
                    <a:pt x="9491" y="1210"/>
                  </a:lnTo>
                  <a:lnTo>
                    <a:pt x="10561" y="768"/>
                  </a:lnTo>
                  <a:lnTo>
                    <a:pt x="17723" y="0"/>
                  </a:lnTo>
                  <a:lnTo>
                    <a:pt x="18165" y="1019"/>
                  </a:lnTo>
                  <a:lnTo>
                    <a:pt x="18934" y="8094"/>
                  </a:lnTo>
                  <a:lnTo>
                    <a:pt x="21821" y="8824"/>
                  </a:lnTo>
                  <a:lnTo>
                    <a:pt x="24073" y="9019"/>
                  </a:lnTo>
                  <a:lnTo>
                    <a:pt x="25574" y="10207"/>
                  </a:lnTo>
                  <a:lnTo>
                    <a:pt x="27241" y="14349"/>
                  </a:lnTo>
                  <a:lnTo>
                    <a:pt x="28572" y="60212"/>
                  </a:lnTo>
                  <a:lnTo>
                    <a:pt x="28575" y="106644"/>
                  </a:lnTo>
                  <a:lnTo>
                    <a:pt x="28575" y="114172"/>
                  </a:lnTo>
                  <a:lnTo>
                    <a:pt x="28575" y="109123"/>
                  </a:lnTo>
                  <a:lnTo>
                    <a:pt x="29633" y="107635"/>
                  </a:lnTo>
                  <a:lnTo>
                    <a:pt x="31397" y="106642"/>
                  </a:lnTo>
                  <a:lnTo>
                    <a:pt x="33631" y="105981"/>
                  </a:lnTo>
                  <a:lnTo>
                    <a:pt x="35120" y="104482"/>
                  </a:lnTo>
                  <a:lnTo>
                    <a:pt x="40334" y="94471"/>
                  </a:lnTo>
                  <a:lnTo>
                    <a:pt x="60456" y="72870"/>
                  </a:lnTo>
                  <a:lnTo>
                    <a:pt x="63911" y="63719"/>
                  </a:lnTo>
                  <a:lnTo>
                    <a:pt x="66506" y="53655"/>
                  </a:lnTo>
                  <a:lnTo>
                    <a:pt x="71185" y="45654"/>
                  </a:lnTo>
                  <a:lnTo>
                    <a:pt x="111316" y="13386"/>
                  </a:lnTo>
                  <a:lnTo>
                    <a:pt x="120707" y="10587"/>
                  </a:lnTo>
                  <a:lnTo>
                    <a:pt x="127025" y="9932"/>
                  </a:lnTo>
                  <a:lnTo>
                    <a:pt x="129133" y="8699"/>
                  </a:lnTo>
                  <a:lnTo>
                    <a:pt x="130539" y="6819"/>
                  </a:lnTo>
                  <a:lnTo>
                    <a:pt x="131476" y="4506"/>
                  </a:lnTo>
                  <a:lnTo>
                    <a:pt x="133159" y="2965"/>
                  </a:lnTo>
                  <a:lnTo>
                    <a:pt x="141387" y="289"/>
                  </a:lnTo>
                  <a:lnTo>
                    <a:pt x="141883" y="1212"/>
                  </a:lnTo>
                  <a:lnTo>
                    <a:pt x="142875" y="47550"/>
                  </a:lnTo>
                  <a:lnTo>
                    <a:pt x="142875" y="93642"/>
                  </a:lnTo>
                  <a:lnTo>
                    <a:pt x="152395" y="104653"/>
                  </a:lnTo>
                  <a:lnTo>
                    <a:pt x="152400" y="104658"/>
                  </a:lnTo>
                  <a:lnTo>
                    <a:pt x="152400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029">
              <a:extLst>
                <a:ext uri="{FF2B5EF4-FFF2-40B4-BE49-F238E27FC236}">
                  <a16:creationId xmlns:a16="http://schemas.microsoft.com/office/drawing/2014/main" id="{0420628B-A4FE-1C3B-4EB6-4EDD13D0DF8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640124" y="3352800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8201" y="20490"/>
                  </a:lnTo>
                  <a:lnTo>
                    <a:pt x="0" y="10976"/>
                  </a:lnTo>
                  <a:lnTo>
                    <a:pt x="617" y="9434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030">
              <a:extLst>
                <a:ext uri="{FF2B5EF4-FFF2-40B4-BE49-F238E27FC236}">
                  <a16:creationId xmlns:a16="http://schemas.microsoft.com/office/drawing/2014/main" id="{EB7C13AE-3A43-D723-FE44-184D0036EB8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619750" y="3429085"/>
              <a:ext cx="28576" cy="161841"/>
            </a:xfrm>
            <a:custGeom>
              <a:avLst/>
              <a:gdLst/>
              <a:ahLst/>
              <a:cxnLst/>
              <a:rect l="0" t="0" r="0" b="0"/>
              <a:pathLst>
                <a:path w="28576" h="161841">
                  <a:moveTo>
                    <a:pt x="19050" y="9440"/>
                  </a:moveTo>
                  <a:lnTo>
                    <a:pt x="19050" y="9440"/>
                  </a:lnTo>
                  <a:lnTo>
                    <a:pt x="19050" y="14497"/>
                  </a:lnTo>
                  <a:lnTo>
                    <a:pt x="20108" y="14928"/>
                  </a:lnTo>
                  <a:lnTo>
                    <a:pt x="28575" y="9440"/>
                  </a:lnTo>
                  <a:lnTo>
                    <a:pt x="28575" y="1239"/>
                  </a:lnTo>
                  <a:lnTo>
                    <a:pt x="28575" y="5664"/>
                  </a:lnTo>
                  <a:lnTo>
                    <a:pt x="28575" y="0"/>
                  </a:lnTo>
                  <a:lnTo>
                    <a:pt x="28575" y="36852"/>
                  </a:lnTo>
                  <a:lnTo>
                    <a:pt x="25753" y="45612"/>
                  </a:lnTo>
                  <a:lnTo>
                    <a:pt x="22030" y="54091"/>
                  </a:lnTo>
                  <a:lnTo>
                    <a:pt x="18874" y="69707"/>
                  </a:lnTo>
                  <a:lnTo>
                    <a:pt x="12765" y="82565"/>
                  </a:lnTo>
                  <a:lnTo>
                    <a:pt x="9551" y="130005"/>
                  </a:lnTo>
                  <a:lnTo>
                    <a:pt x="9525" y="150430"/>
                  </a:lnTo>
                  <a:lnTo>
                    <a:pt x="0" y="161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SMARTInkShape-Group377">
            <a:extLst>
              <a:ext uri="{FF2B5EF4-FFF2-40B4-BE49-F238E27FC236}">
                <a16:creationId xmlns:a16="http://schemas.microsoft.com/office/drawing/2014/main" id="{EE984F4C-1EC2-D08D-37D0-4815F32E8AB1}"/>
              </a:ext>
            </a:extLst>
          </p:cNvPr>
          <p:cNvGrpSpPr/>
          <p:nvPr/>
        </p:nvGrpSpPr>
        <p:grpSpPr>
          <a:xfrm>
            <a:off x="7239000" y="2800476"/>
            <a:ext cx="1543051" cy="304675"/>
            <a:chOff x="7239000" y="2800476"/>
            <a:chExt cx="1543051" cy="304675"/>
          </a:xfrm>
        </p:grpSpPr>
        <p:sp>
          <p:nvSpPr>
            <p:cNvPr id="711" name="SMARTInkShape-2031">
              <a:extLst>
                <a:ext uri="{FF2B5EF4-FFF2-40B4-BE49-F238E27FC236}">
                  <a16:creationId xmlns:a16="http://schemas.microsoft.com/office/drawing/2014/main" id="{8803A880-DF7C-38C2-DAF9-CF06910CDA9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420221" y="2915054"/>
              <a:ext cx="361830" cy="161522"/>
            </a:xfrm>
            <a:custGeom>
              <a:avLst/>
              <a:gdLst/>
              <a:ahLst/>
              <a:cxnLst/>
              <a:rect l="0" t="0" r="0" b="0"/>
              <a:pathLst>
                <a:path w="361830" h="161522">
                  <a:moveTo>
                    <a:pt x="66554" y="37696"/>
                  </a:moveTo>
                  <a:lnTo>
                    <a:pt x="66554" y="37696"/>
                  </a:lnTo>
                  <a:lnTo>
                    <a:pt x="66554" y="32640"/>
                  </a:lnTo>
                  <a:lnTo>
                    <a:pt x="65496" y="31150"/>
                  </a:lnTo>
                  <a:lnTo>
                    <a:pt x="63731" y="30157"/>
                  </a:lnTo>
                  <a:lnTo>
                    <a:pt x="57064" y="28181"/>
                  </a:lnTo>
                  <a:lnTo>
                    <a:pt x="39696" y="28171"/>
                  </a:lnTo>
                  <a:lnTo>
                    <a:pt x="30714" y="34717"/>
                  </a:lnTo>
                  <a:lnTo>
                    <a:pt x="21833" y="37872"/>
                  </a:lnTo>
                  <a:lnTo>
                    <a:pt x="15634" y="42360"/>
                  </a:lnTo>
                  <a:lnTo>
                    <a:pt x="12172" y="47882"/>
                  </a:lnTo>
                  <a:lnTo>
                    <a:pt x="488" y="94263"/>
                  </a:lnTo>
                  <a:lnTo>
                    <a:pt x="0" y="107431"/>
                  </a:lnTo>
                  <a:lnTo>
                    <a:pt x="2756" y="113845"/>
                  </a:lnTo>
                  <a:lnTo>
                    <a:pt x="6450" y="120223"/>
                  </a:lnTo>
                  <a:lnTo>
                    <a:pt x="8092" y="126586"/>
                  </a:lnTo>
                  <a:lnTo>
                    <a:pt x="9586" y="128706"/>
                  </a:lnTo>
                  <a:lnTo>
                    <a:pt x="11642" y="130119"/>
                  </a:lnTo>
                  <a:lnTo>
                    <a:pt x="16749" y="132748"/>
                  </a:lnTo>
                  <a:lnTo>
                    <a:pt x="25574" y="139120"/>
                  </a:lnTo>
                  <a:lnTo>
                    <a:pt x="31760" y="140981"/>
                  </a:lnTo>
                  <a:lnTo>
                    <a:pt x="70006" y="142460"/>
                  </a:lnTo>
                  <a:lnTo>
                    <a:pt x="76202" y="139644"/>
                  </a:lnTo>
                  <a:lnTo>
                    <a:pt x="79335" y="137411"/>
                  </a:lnTo>
                  <a:lnTo>
                    <a:pt x="82818" y="132108"/>
                  </a:lnTo>
                  <a:lnTo>
                    <a:pt x="85423" y="126223"/>
                  </a:lnTo>
                  <a:lnTo>
                    <a:pt x="91783" y="116961"/>
                  </a:lnTo>
                  <a:lnTo>
                    <a:pt x="93641" y="110672"/>
                  </a:lnTo>
                  <a:lnTo>
                    <a:pt x="95091" y="64811"/>
                  </a:lnTo>
                  <a:lnTo>
                    <a:pt x="86924" y="35996"/>
                  </a:lnTo>
                  <a:lnTo>
                    <a:pt x="87543" y="32329"/>
                  </a:lnTo>
                  <a:lnTo>
                    <a:pt x="94324" y="18928"/>
                  </a:lnTo>
                  <a:lnTo>
                    <a:pt x="95097" y="9565"/>
                  </a:lnTo>
                  <a:lnTo>
                    <a:pt x="104261" y="0"/>
                  </a:lnTo>
                  <a:lnTo>
                    <a:pt x="104538" y="4772"/>
                  </a:lnTo>
                  <a:lnTo>
                    <a:pt x="105635" y="6221"/>
                  </a:lnTo>
                  <a:lnTo>
                    <a:pt x="112844" y="8739"/>
                  </a:lnTo>
                  <a:lnTo>
                    <a:pt x="113586" y="11774"/>
                  </a:lnTo>
                  <a:lnTo>
                    <a:pt x="113784" y="14064"/>
                  </a:lnTo>
                  <a:lnTo>
                    <a:pt x="116825" y="19432"/>
                  </a:lnTo>
                  <a:lnTo>
                    <a:pt x="119118" y="22344"/>
                  </a:lnTo>
                  <a:lnTo>
                    <a:pt x="121666" y="31226"/>
                  </a:lnTo>
                  <a:lnTo>
                    <a:pt x="124683" y="62843"/>
                  </a:lnTo>
                  <a:lnTo>
                    <a:pt x="131227" y="75746"/>
                  </a:lnTo>
                  <a:lnTo>
                    <a:pt x="134024" y="91665"/>
                  </a:lnTo>
                  <a:lnTo>
                    <a:pt x="142352" y="103813"/>
                  </a:lnTo>
                  <a:lnTo>
                    <a:pt x="142719" y="112523"/>
                  </a:lnTo>
                  <a:lnTo>
                    <a:pt x="145559" y="110464"/>
                  </a:lnTo>
                  <a:lnTo>
                    <a:pt x="157301" y="99346"/>
                  </a:lnTo>
                  <a:lnTo>
                    <a:pt x="159802" y="94024"/>
                  </a:lnTo>
                  <a:lnTo>
                    <a:pt x="160469" y="91123"/>
                  </a:lnTo>
                  <a:lnTo>
                    <a:pt x="166465" y="81983"/>
                  </a:lnTo>
                  <a:lnTo>
                    <a:pt x="177973" y="67297"/>
                  </a:lnTo>
                  <a:lnTo>
                    <a:pt x="193593" y="37165"/>
                  </a:lnTo>
                  <a:lnTo>
                    <a:pt x="212608" y="15703"/>
                  </a:lnTo>
                  <a:lnTo>
                    <a:pt x="218955" y="12046"/>
                  </a:lnTo>
                  <a:lnTo>
                    <a:pt x="225303" y="9363"/>
                  </a:lnTo>
                  <a:lnTo>
                    <a:pt x="236123" y="1091"/>
                  </a:lnTo>
                  <a:lnTo>
                    <a:pt x="237808" y="1651"/>
                  </a:lnTo>
                  <a:lnTo>
                    <a:pt x="252455" y="14073"/>
                  </a:lnTo>
                  <a:lnTo>
                    <a:pt x="255010" y="19436"/>
                  </a:lnTo>
                  <a:lnTo>
                    <a:pt x="261991" y="45974"/>
                  </a:lnTo>
                  <a:lnTo>
                    <a:pt x="288850" y="92113"/>
                  </a:lnTo>
                  <a:lnTo>
                    <a:pt x="318636" y="127504"/>
                  </a:lnTo>
                  <a:lnTo>
                    <a:pt x="361829" y="161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032">
              <a:extLst>
                <a:ext uri="{FF2B5EF4-FFF2-40B4-BE49-F238E27FC236}">
                  <a16:creationId xmlns:a16="http://schemas.microsoft.com/office/drawing/2014/main" id="{F6FE9531-CFC4-E70E-0BEA-560849B36B3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334375" y="28765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2033">
              <a:extLst>
                <a:ext uri="{FF2B5EF4-FFF2-40B4-BE49-F238E27FC236}">
                  <a16:creationId xmlns:a16="http://schemas.microsoft.com/office/drawing/2014/main" id="{27A9C979-D9D5-27AD-0799-7BF308E0756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153400" y="2943228"/>
              <a:ext cx="142876" cy="119485"/>
            </a:xfrm>
            <a:custGeom>
              <a:avLst/>
              <a:gdLst/>
              <a:ahLst/>
              <a:cxnLst/>
              <a:rect l="0" t="0" r="0" b="0"/>
              <a:pathLst>
                <a:path w="142876" h="119485">
                  <a:moveTo>
                    <a:pt x="0" y="19047"/>
                  </a:moveTo>
                  <a:lnTo>
                    <a:pt x="0" y="19047"/>
                  </a:lnTo>
                  <a:lnTo>
                    <a:pt x="0" y="28456"/>
                  </a:lnTo>
                  <a:lnTo>
                    <a:pt x="5056" y="28537"/>
                  </a:lnTo>
                  <a:lnTo>
                    <a:pt x="6547" y="27491"/>
                  </a:lnTo>
                  <a:lnTo>
                    <a:pt x="7540" y="25734"/>
                  </a:lnTo>
                  <a:lnTo>
                    <a:pt x="8201" y="23505"/>
                  </a:lnTo>
                  <a:lnTo>
                    <a:pt x="9701" y="23078"/>
                  </a:lnTo>
                  <a:lnTo>
                    <a:pt x="14190" y="25424"/>
                  </a:lnTo>
                  <a:lnTo>
                    <a:pt x="16868" y="25416"/>
                  </a:lnTo>
                  <a:lnTo>
                    <a:pt x="31881" y="20094"/>
                  </a:lnTo>
                  <a:lnTo>
                    <a:pt x="45534" y="18195"/>
                  </a:lnTo>
                  <a:lnTo>
                    <a:pt x="68530" y="10873"/>
                  </a:lnTo>
                  <a:lnTo>
                    <a:pt x="91998" y="8543"/>
                  </a:lnTo>
                  <a:lnTo>
                    <a:pt x="104760" y="1998"/>
                  </a:lnTo>
                  <a:lnTo>
                    <a:pt x="132908" y="0"/>
                  </a:lnTo>
                  <a:lnTo>
                    <a:pt x="133350" y="41311"/>
                  </a:lnTo>
                  <a:lnTo>
                    <a:pt x="130527" y="47639"/>
                  </a:lnTo>
                  <a:lnTo>
                    <a:pt x="126804" y="53980"/>
                  </a:lnTo>
                  <a:lnTo>
                    <a:pt x="124413" y="66674"/>
                  </a:lnTo>
                  <a:lnTo>
                    <a:pt x="123835" y="102498"/>
                  </a:lnTo>
                  <a:lnTo>
                    <a:pt x="132027" y="112774"/>
                  </a:lnTo>
                  <a:lnTo>
                    <a:pt x="138015" y="118902"/>
                  </a:lnTo>
                  <a:lnTo>
                    <a:pt x="139634" y="119484"/>
                  </a:lnTo>
                  <a:lnTo>
                    <a:pt x="140715" y="118813"/>
                  </a:lnTo>
                  <a:lnTo>
                    <a:pt x="142875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2034">
              <a:extLst>
                <a:ext uri="{FF2B5EF4-FFF2-40B4-BE49-F238E27FC236}">
                  <a16:creationId xmlns:a16="http://schemas.microsoft.com/office/drawing/2014/main" id="{4A37D0C4-784F-E929-95FE-F5A067AF969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00375" y="2800476"/>
              <a:ext cx="138751" cy="257043"/>
            </a:xfrm>
            <a:custGeom>
              <a:avLst/>
              <a:gdLst/>
              <a:ahLst/>
              <a:cxnLst/>
              <a:rect l="0" t="0" r="0" b="0"/>
              <a:pathLst>
                <a:path w="138751" h="257043">
                  <a:moveTo>
                    <a:pt x="33975" y="18924"/>
                  </a:moveTo>
                  <a:lnTo>
                    <a:pt x="33975" y="18924"/>
                  </a:lnTo>
                  <a:lnTo>
                    <a:pt x="39031" y="18924"/>
                  </a:lnTo>
                  <a:lnTo>
                    <a:pt x="40522" y="17866"/>
                  </a:lnTo>
                  <a:lnTo>
                    <a:pt x="41515" y="16102"/>
                  </a:lnTo>
                  <a:lnTo>
                    <a:pt x="43239" y="9223"/>
                  </a:lnTo>
                  <a:lnTo>
                    <a:pt x="43496" y="0"/>
                  </a:lnTo>
                  <a:lnTo>
                    <a:pt x="42442" y="32991"/>
                  </a:lnTo>
                  <a:lnTo>
                    <a:pt x="31740" y="76154"/>
                  </a:lnTo>
                  <a:lnTo>
                    <a:pt x="17551" y="121720"/>
                  </a:lnTo>
                  <a:lnTo>
                    <a:pt x="7617" y="169164"/>
                  </a:lnTo>
                  <a:lnTo>
                    <a:pt x="4633" y="201731"/>
                  </a:lnTo>
                  <a:lnTo>
                    <a:pt x="474" y="210591"/>
                  </a:lnTo>
                  <a:lnTo>
                    <a:pt x="0" y="215494"/>
                  </a:lnTo>
                  <a:lnTo>
                    <a:pt x="5127" y="250255"/>
                  </a:lnTo>
                  <a:lnTo>
                    <a:pt x="6277" y="252519"/>
                  </a:lnTo>
                  <a:lnTo>
                    <a:pt x="8101" y="254030"/>
                  </a:lnTo>
                  <a:lnTo>
                    <a:pt x="12949" y="255707"/>
                  </a:lnTo>
                  <a:lnTo>
                    <a:pt x="60571" y="257042"/>
                  </a:lnTo>
                  <a:lnTo>
                    <a:pt x="69078" y="255988"/>
                  </a:lnTo>
                  <a:lnTo>
                    <a:pt x="100011" y="245290"/>
                  </a:lnTo>
                  <a:lnTo>
                    <a:pt x="103399" y="242860"/>
                  </a:lnTo>
                  <a:lnTo>
                    <a:pt x="138750" y="228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2035">
              <a:extLst>
                <a:ext uri="{FF2B5EF4-FFF2-40B4-BE49-F238E27FC236}">
                  <a16:creationId xmlns:a16="http://schemas.microsoft.com/office/drawing/2014/main" id="{2BF12347-9A25-7693-5880-287155C03CED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905754" y="2952761"/>
              <a:ext cx="190497" cy="148240"/>
            </a:xfrm>
            <a:custGeom>
              <a:avLst/>
              <a:gdLst/>
              <a:ahLst/>
              <a:cxnLst/>
              <a:rect l="0" t="0" r="0" b="0"/>
              <a:pathLst>
                <a:path w="190497" h="148240">
                  <a:moveTo>
                    <a:pt x="76196" y="57139"/>
                  </a:moveTo>
                  <a:lnTo>
                    <a:pt x="76196" y="57139"/>
                  </a:lnTo>
                  <a:lnTo>
                    <a:pt x="93887" y="39447"/>
                  </a:lnTo>
                  <a:lnTo>
                    <a:pt x="95211" y="28992"/>
                  </a:lnTo>
                  <a:lnTo>
                    <a:pt x="103444" y="20401"/>
                  </a:lnTo>
                  <a:lnTo>
                    <a:pt x="104655" y="10958"/>
                  </a:lnTo>
                  <a:lnTo>
                    <a:pt x="104737" y="4885"/>
                  </a:lnTo>
                  <a:lnTo>
                    <a:pt x="103690" y="3253"/>
                  </a:lnTo>
                  <a:lnTo>
                    <a:pt x="101934" y="2165"/>
                  </a:lnTo>
                  <a:lnTo>
                    <a:pt x="95068" y="276"/>
                  </a:lnTo>
                  <a:lnTo>
                    <a:pt x="72890" y="0"/>
                  </a:lnTo>
                  <a:lnTo>
                    <a:pt x="66613" y="2816"/>
                  </a:lnTo>
                  <a:lnTo>
                    <a:pt x="44443" y="22379"/>
                  </a:lnTo>
                  <a:lnTo>
                    <a:pt x="13754" y="64289"/>
                  </a:lnTo>
                  <a:lnTo>
                    <a:pt x="7536" y="83677"/>
                  </a:lnTo>
                  <a:lnTo>
                    <a:pt x="5023" y="87531"/>
                  </a:lnTo>
                  <a:lnTo>
                    <a:pt x="1485" y="103069"/>
                  </a:lnTo>
                  <a:lnTo>
                    <a:pt x="0" y="142296"/>
                  </a:lnTo>
                  <a:lnTo>
                    <a:pt x="5053" y="147752"/>
                  </a:lnTo>
                  <a:lnTo>
                    <a:pt x="6543" y="148239"/>
                  </a:lnTo>
                  <a:lnTo>
                    <a:pt x="7536" y="147506"/>
                  </a:lnTo>
                  <a:lnTo>
                    <a:pt x="8197" y="145958"/>
                  </a:lnTo>
                  <a:lnTo>
                    <a:pt x="9697" y="144927"/>
                  </a:lnTo>
                  <a:lnTo>
                    <a:pt x="17606" y="143135"/>
                  </a:lnTo>
                  <a:lnTo>
                    <a:pt x="26366" y="136372"/>
                  </a:lnTo>
                  <a:lnTo>
                    <a:pt x="32177" y="134687"/>
                  </a:lnTo>
                  <a:lnTo>
                    <a:pt x="34151" y="133179"/>
                  </a:lnTo>
                  <a:lnTo>
                    <a:pt x="44296" y="116113"/>
                  </a:lnTo>
                  <a:lnTo>
                    <a:pt x="47695" y="101306"/>
                  </a:lnTo>
                  <a:lnTo>
                    <a:pt x="64039" y="68819"/>
                  </a:lnTo>
                  <a:lnTo>
                    <a:pt x="71207" y="49333"/>
                  </a:lnTo>
                  <a:lnTo>
                    <a:pt x="84546" y="29046"/>
                  </a:lnTo>
                  <a:lnTo>
                    <a:pt x="85199" y="24192"/>
                  </a:lnTo>
                  <a:lnTo>
                    <a:pt x="88311" y="18507"/>
                  </a:lnTo>
                  <a:lnTo>
                    <a:pt x="92163" y="12453"/>
                  </a:lnTo>
                  <a:lnTo>
                    <a:pt x="95210" y="152"/>
                  </a:lnTo>
                  <a:lnTo>
                    <a:pt x="95242" y="8204"/>
                  </a:lnTo>
                  <a:lnTo>
                    <a:pt x="90189" y="14183"/>
                  </a:lnTo>
                  <a:lnTo>
                    <a:pt x="89758" y="16860"/>
                  </a:lnTo>
                  <a:lnTo>
                    <a:pt x="90529" y="19703"/>
                  </a:lnTo>
                  <a:lnTo>
                    <a:pt x="92101" y="22656"/>
                  </a:lnTo>
                  <a:lnTo>
                    <a:pt x="92091" y="25684"/>
                  </a:lnTo>
                  <a:lnTo>
                    <a:pt x="86419" y="44465"/>
                  </a:lnTo>
                  <a:lnTo>
                    <a:pt x="85748" y="69840"/>
                  </a:lnTo>
                  <a:lnTo>
                    <a:pt x="86798" y="71957"/>
                  </a:lnTo>
                  <a:lnTo>
                    <a:pt x="88556" y="73367"/>
                  </a:lnTo>
                  <a:lnTo>
                    <a:pt x="90786" y="74308"/>
                  </a:lnTo>
                  <a:lnTo>
                    <a:pt x="92273" y="75993"/>
                  </a:lnTo>
                  <a:lnTo>
                    <a:pt x="93924" y="80689"/>
                  </a:lnTo>
                  <a:lnTo>
                    <a:pt x="95424" y="82364"/>
                  </a:lnTo>
                  <a:lnTo>
                    <a:pt x="112545" y="93784"/>
                  </a:lnTo>
                  <a:lnTo>
                    <a:pt x="135601" y="95111"/>
                  </a:lnTo>
                  <a:lnTo>
                    <a:pt x="142462" y="92360"/>
                  </a:lnTo>
                  <a:lnTo>
                    <a:pt x="149039" y="88668"/>
                  </a:lnTo>
                  <a:lnTo>
                    <a:pt x="161886" y="86297"/>
                  </a:lnTo>
                  <a:lnTo>
                    <a:pt x="174614" y="85829"/>
                  </a:lnTo>
                  <a:lnTo>
                    <a:pt x="176733" y="84732"/>
                  </a:lnTo>
                  <a:lnTo>
                    <a:pt x="178146" y="82943"/>
                  </a:lnTo>
                  <a:lnTo>
                    <a:pt x="180773" y="78132"/>
                  </a:lnTo>
                  <a:lnTo>
                    <a:pt x="190496" y="66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036">
              <a:extLst>
                <a:ext uri="{FF2B5EF4-FFF2-40B4-BE49-F238E27FC236}">
                  <a16:creationId xmlns:a16="http://schemas.microsoft.com/office/drawing/2014/main" id="{6642B8BF-C120-BC02-FC16-514A5ABAB86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848600" y="28765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20559"/>
                  </a:lnTo>
                  <a:lnTo>
                    <a:pt x="8201" y="1098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037">
              <a:extLst>
                <a:ext uri="{FF2B5EF4-FFF2-40B4-BE49-F238E27FC236}">
                  <a16:creationId xmlns:a16="http://schemas.microsoft.com/office/drawing/2014/main" id="{6934C15C-3917-FC0E-0614-536E1A08DED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810500" y="2992174"/>
              <a:ext cx="9492" cy="112977"/>
            </a:xfrm>
            <a:custGeom>
              <a:avLst/>
              <a:gdLst/>
              <a:ahLst/>
              <a:cxnLst/>
              <a:rect l="0" t="0" r="0" b="0"/>
              <a:pathLst>
                <a:path w="9492" h="1129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2822" y="7664"/>
                  </a:lnTo>
                  <a:lnTo>
                    <a:pt x="8201" y="8095"/>
                  </a:lnTo>
                  <a:lnTo>
                    <a:pt x="8937" y="10976"/>
                  </a:lnTo>
                  <a:lnTo>
                    <a:pt x="9491" y="30589"/>
                  </a:lnTo>
                  <a:lnTo>
                    <a:pt x="6688" y="36848"/>
                  </a:lnTo>
                  <a:lnTo>
                    <a:pt x="2973" y="43158"/>
                  </a:lnTo>
                  <a:lnTo>
                    <a:pt x="587" y="55832"/>
                  </a:lnTo>
                  <a:lnTo>
                    <a:pt x="0" y="103255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038">
              <a:extLst>
                <a:ext uri="{FF2B5EF4-FFF2-40B4-BE49-F238E27FC236}">
                  <a16:creationId xmlns:a16="http://schemas.microsoft.com/office/drawing/2014/main" id="{6B5114D7-2C79-2D65-5590-4A2849C628E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591425" y="2962275"/>
              <a:ext cx="161926" cy="104772"/>
            </a:xfrm>
            <a:custGeom>
              <a:avLst/>
              <a:gdLst/>
              <a:ahLst/>
              <a:cxnLst/>
              <a:rect l="0" t="0" r="0" b="0"/>
              <a:pathLst>
                <a:path w="161926" h="104772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6547" y="28399"/>
                  </a:lnTo>
                  <a:lnTo>
                    <a:pt x="11760" y="18389"/>
                  </a:lnTo>
                  <a:lnTo>
                    <a:pt x="17610" y="11276"/>
                  </a:lnTo>
                  <a:lnTo>
                    <a:pt x="21232" y="10303"/>
                  </a:lnTo>
                  <a:lnTo>
                    <a:pt x="27125" y="9679"/>
                  </a:lnTo>
                  <a:lnTo>
                    <a:pt x="27608" y="8569"/>
                  </a:lnTo>
                  <a:lnTo>
                    <a:pt x="28146" y="4514"/>
                  </a:lnTo>
                  <a:lnTo>
                    <a:pt x="29346" y="3009"/>
                  </a:lnTo>
                  <a:lnTo>
                    <a:pt x="33504" y="1337"/>
                  </a:lnTo>
                  <a:lnTo>
                    <a:pt x="41794" y="396"/>
                  </a:lnTo>
                  <a:lnTo>
                    <a:pt x="43738" y="1323"/>
                  </a:lnTo>
                  <a:lnTo>
                    <a:pt x="45034" y="2998"/>
                  </a:lnTo>
                  <a:lnTo>
                    <a:pt x="45898" y="5174"/>
                  </a:lnTo>
                  <a:lnTo>
                    <a:pt x="47531" y="6624"/>
                  </a:lnTo>
                  <a:lnTo>
                    <a:pt x="52170" y="8236"/>
                  </a:lnTo>
                  <a:lnTo>
                    <a:pt x="53830" y="9724"/>
                  </a:lnTo>
                  <a:lnTo>
                    <a:pt x="61769" y="22669"/>
                  </a:lnTo>
                  <a:lnTo>
                    <a:pt x="70278" y="31882"/>
                  </a:lnTo>
                  <a:lnTo>
                    <a:pt x="73568" y="40981"/>
                  </a:lnTo>
                  <a:lnTo>
                    <a:pt x="76088" y="51022"/>
                  </a:lnTo>
                  <a:lnTo>
                    <a:pt x="83508" y="66092"/>
                  </a:lnTo>
                  <a:lnTo>
                    <a:pt x="85799" y="72766"/>
                  </a:lnTo>
                  <a:lnTo>
                    <a:pt x="91980" y="82473"/>
                  </a:lnTo>
                  <a:lnTo>
                    <a:pt x="94281" y="92052"/>
                  </a:lnTo>
                  <a:lnTo>
                    <a:pt x="95212" y="104217"/>
                  </a:lnTo>
                  <a:lnTo>
                    <a:pt x="77639" y="104771"/>
                  </a:lnTo>
                  <a:lnTo>
                    <a:pt x="71570" y="99717"/>
                  </a:lnTo>
                  <a:lnTo>
                    <a:pt x="68851" y="94413"/>
                  </a:lnTo>
                  <a:lnTo>
                    <a:pt x="61213" y="63033"/>
                  </a:lnTo>
                  <a:lnTo>
                    <a:pt x="67549" y="40463"/>
                  </a:lnTo>
                  <a:lnTo>
                    <a:pt x="84002" y="20900"/>
                  </a:lnTo>
                  <a:lnTo>
                    <a:pt x="99534" y="12870"/>
                  </a:lnTo>
                  <a:lnTo>
                    <a:pt x="110513" y="9458"/>
                  </a:lnTo>
                  <a:lnTo>
                    <a:pt x="121863" y="1455"/>
                  </a:lnTo>
                  <a:lnTo>
                    <a:pt x="131042" y="28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039">
              <a:extLst>
                <a:ext uri="{FF2B5EF4-FFF2-40B4-BE49-F238E27FC236}">
                  <a16:creationId xmlns:a16="http://schemas.microsoft.com/office/drawing/2014/main" id="{E443E5E6-AAAD-4612-171B-160FC220F66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381876" y="2953154"/>
              <a:ext cx="209550" cy="140589"/>
            </a:xfrm>
            <a:custGeom>
              <a:avLst/>
              <a:gdLst/>
              <a:ahLst/>
              <a:cxnLst/>
              <a:rect l="0" t="0" r="0" b="0"/>
              <a:pathLst>
                <a:path w="209550" h="140589">
                  <a:moveTo>
                    <a:pt x="85724" y="28171"/>
                  </a:moveTo>
                  <a:lnTo>
                    <a:pt x="85724" y="28171"/>
                  </a:lnTo>
                  <a:lnTo>
                    <a:pt x="95215" y="28171"/>
                  </a:lnTo>
                  <a:lnTo>
                    <a:pt x="95249" y="10561"/>
                  </a:lnTo>
                  <a:lnTo>
                    <a:pt x="94191" y="10081"/>
                  </a:lnTo>
                  <a:lnTo>
                    <a:pt x="90193" y="9547"/>
                  </a:lnTo>
                  <a:lnTo>
                    <a:pt x="84888" y="6488"/>
                  </a:lnTo>
                  <a:lnTo>
                    <a:pt x="77915" y="958"/>
                  </a:lnTo>
                  <a:lnTo>
                    <a:pt x="71651" y="0"/>
                  </a:lnTo>
                  <a:lnTo>
                    <a:pt x="66064" y="2598"/>
                  </a:lnTo>
                  <a:lnTo>
                    <a:pt x="60053" y="6221"/>
                  </a:lnTo>
                  <a:lnTo>
                    <a:pt x="53853" y="7833"/>
                  </a:lnTo>
                  <a:lnTo>
                    <a:pt x="51776" y="9320"/>
                  </a:lnTo>
                  <a:lnTo>
                    <a:pt x="50393" y="11370"/>
                  </a:lnTo>
                  <a:lnTo>
                    <a:pt x="47797" y="16471"/>
                  </a:lnTo>
                  <a:lnTo>
                    <a:pt x="43114" y="22265"/>
                  </a:lnTo>
                  <a:lnTo>
                    <a:pt x="25998" y="34609"/>
                  </a:lnTo>
                  <a:lnTo>
                    <a:pt x="4041" y="64157"/>
                  </a:lnTo>
                  <a:lnTo>
                    <a:pt x="353" y="90789"/>
                  </a:lnTo>
                  <a:lnTo>
                    <a:pt x="0" y="136118"/>
                  </a:lnTo>
                  <a:lnTo>
                    <a:pt x="1059" y="138236"/>
                  </a:lnTo>
                  <a:lnTo>
                    <a:pt x="2821" y="139648"/>
                  </a:lnTo>
                  <a:lnTo>
                    <a:pt x="5055" y="140588"/>
                  </a:lnTo>
                  <a:lnTo>
                    <a:pt x="6546" y="140158"/>
                  </a:lnTo>
                  <a:lnTo>
                    <a:pt x="7539" y="138812"/>
                  </a:lnTo>
                  <a:lnTo>
                    <a:pt x="8200" y="136857"/>
                  </a:lnTo>
                  <a:lnTo>
                    <a:pt x="9700" y="135553"/>
                  </a:lnTo>
                  <a:lnTo>
                    <a:pt x="19712" y="130639"/>
                  </a:lnTo>
                  <a:lnTo>
                    <a:pt x="26823" y="124846"/>
                  </a:lnTo>
                  <a:lnTo>
                    <a:pt x="52996" y="87614"/>
                  </a:lnTo>
                  <a:lnTo>
                    <a:pt x="59151" y="68292"/>
                  </a:lnTo>
                  <a:lnTo>
                    <a:pt x="61659" y="64443"/>
                  </a:lnTo>
                  <a:lnTo>
                    <a:pt x="75552" y="26375"/>
                  </a:lnTo>
                  <a:lnTo>
                    <a:pt x="76198" y="9167"/>
                  </a:lnTo>
                  <a:lnTo>
                    <a:pt x="76199" y="54941"/>
                  </a:lnTo>
                  <a:lnTo>
                    <a:pt x="76199" y="78865"/>
                  </a:lnTo>
                  <a:lnTo>
                    <a:pt x="79021" y="85274"/>
                  </a:lnTo>
                  <a:lnTo>
                    <a:pt x="82746" y="91650"/>
                  </a:lnTo>
                  <a:lnTo>
                    <a:pt x="84400" y="98011"/>
                  </a:lnTo>
                  <a:lnTo>
                    <a:pt x="85900" y="100131"/>
                  </a:lnTo>
                  <a:lnTo>
                    <a:pt x="87959" y="101544"/>
                  </a:lnTo>
                  <a:lnTo>
                    <a:pt x="90389" y="102487"/>
                  </a:lnTo>
                  <a:lnTo>
                    <a:pt x="92008" y="104173"/>
                  </a:lnTo>
                  <a:lnTo>
                    <a:pt x="93809" y="108869"/>
                  </a:lnTo>
                  <a:lnTo>
                    <a:pt x="95347" y="110545"/>
                  </a:lnTo>
                  <a:lnTo>
                    <a:pt x="99878" y="112406"/>
                  </a:lnTo>
                  <a:lnTo>
                    <a:pt x="145538" y="113879"/>
                  </a:lnTo>
                  <a:lnTo>
                    <a:pt x="173917" y="112835"/>
                  </a:lnTo>
                  <a:lnTo>
                    <a:pt x="186174" y="106291"/>
                  </a:lnTo>
                  <a:lnTo>
                    <a:pt x="209549" y="85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2040">
              <a:extLst>
                <a:ext uri="{FF2B5EF4-FFF2-40B4-BE49-F238E27FC236}">
                  <a16:creationId xmlns:a16="http://schemas.microsoft.com/office/drawing/2014/main" id="{6D9A579F-B274-5E19-4FC2-E4B990DDAE3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239000" y="2924175"/>
              <a:ext cx="133351" cy="142830"/>
            </a:xfrm>
            <a:custGeom>
              <a:avLst/>
              <a:gdLst/>
              <a:ahLst/>
              <a:cxnLst/>
              <a:rect l="0" t="0" r="0" b="0"/>
              <a:pathLst>
                <a:path w="133351" h="142830">
                  <a:moveTo>
                    <a:pt x="0" y="28575"/>
                  </a:moveTo>
                  <a:lnTo>
                    <a:pt x="0" y="28575"/>
                  </a:lnTo>
                  <a:lnTo>
                    <a:pt x="0" y="19051"/>
                  </a:lnTo>
                  <a:lnTo>
                    <a:pt x="0" y="60340"/>
                  </a:lnTo>
                  <a:lnTo>
                    <a:pt x="9264" y="107885"/>
                  </a:lnTo>
                  <a:lnTo>
                    <a:pt x="9410" y="116035"/>
                  </a:lnTo>
                  <a:lnTo>
                    <a:pt x="10506" y="118632"/>
                  </a:lnTo>
                  <a:lnTo>
                    <a:pt x="12296" y="120363"/>
                  </a:lnTo>
                  <a:lnTo>
                    <a:pt x="19871" y="125621"/>
                  </a:lnTo>
                  <a:lnTo>
                    <a:pt x="22771" y="128197"/>
                  </a:lnTo>
                  <a:lnTo>
                    <a:pt x="25996" y="133882"/>
                  </a:lnTo>
                  <a:lnTo>
                    <a:pt x="26856" y="136880"/>
                  </a:lnTo>
                  <a:lnTo>
                    <a:pt x="28487" y="138878"/>
                  </a:lnTo>
                  <a:lnTo>
                    <a:pt x="36626" y="142349"/>
                  </a:lnTo>
                  <a:lnTo>
                    <a:pt x="46171" y="142829"/>
                  </a:lnTo>
                  <a:lnTo>
                    <a:pt x="55698" y="134670"/>
                  </a:lnTo>
                  <a:lnTo>
                    <a:pt x="63409" y="119460"/>
                  </a:lnTo>
                  <a:lnTo>
                    <a:pt x="81778" y="72705"/>
                  </a:lnTo>
                  <a:lnTo>
                    <a:pt x="85614" y="54939"/>
                  </a:lnTo>
                  <a:lnTo>
                    <a:pt x="93033" y="38918"/>
                  </a:lnTo>
                  <a:lnTo>
                    <a:pt x="95324" y="32114"/>
                  </a:lnTo>
                  <a:lnTo>
                    <a:pt x="117904" y="5962"/>
                  </a:lnTo>
                  <a:lnTo>
                    <a:pt x="124016" y="26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378">
            <a:extLst>
              <a:ext uri="{FF2B5EF4-FFF2-40B4-BE49-F238E27FC236}">
                <a16:creationId xmlns:a16="http://schemas.microsoft.com/office/drawing/2014/main" id="{F71C0E79-95CA-40A0-2C98-9B216B48AD39}"/>
              </a:ext>
            </a:extLst>
          </p:cNvPr>
          <p:cNvGrpSpPr/>
          <p:nvPr/>
        </p:nvGrpSpPr>
        <p:grpSpPr>
          <a:xfrm>
            <a:off x="5953125" y="2857511"/>
            <a:ext cx="1009651" cy="428554"/>
            <a:chOff x="5953125" y="2857511"/>
            <a:chExt cx="1009651" cy="428554"/>
          </a:xfrm>
        </p:grpSpPr>
        <p:sp>
          <p:nvSpPr>
            <p:cNvPr id="722" name="SMARTInkShape-2041">
              <a:extLst>
                <a:ext uri="{FF2B5EF4-FFF2-40B4-BE49-F238E27FC236}">
                  <a16:creationId xmlns:a16="http://schemas.microsoft.com/office/drawing/2014/main" id="{8F648E65-3A1E-0DE3-C90F-316F76AE153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810375" y="299085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10361" y="49611"/>
                  </a:lnTo>
                  <a:lnTo>
                    <a:pt x="13257" y="48949"/>
                  </a:lnTo>
                  <a:lnTo>
                    <a:pt x="28649" y="40260"/>
                  </a:lnTo>
                  <a:lnTo>
                    <a:pt x="31799" y="39540"/>
                  </a:lnTo>
                  <a:lnTo>
                    <a:pt x="47632" y="30751"/>
                  </a:lnTo>
                  <a:lnTo>
                    <a:pt x="63501" y="27803"/>
                  </a:lnTo>
                  <a:lnTo>
                    <a:pt x="76200" y="21093"/>
                  </a:lnTo>
                  <a:lnTo>
                    <a:pt x="79375" y="20412"/>
                  </a:lnTo>
                  <a:lnTo>
                    <a:pt x="98425" y="10969"/>
                  </a:lnTo>
                  <a:lnTo>
                    <a:pt x="111125" y="8752"/>
                  </a:lnTo>
                  <a:lnTo>
                    <a:pt x="121708" y="30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042">
              <a:extLst>
                <a:ext uri="{FF2B5EF4-FFF2-40B4-BE49-F238E27FC236}">
                  <a16:creationId xmlns:a16="http://schemas.microsoft.com/office/drawing/2014/main" id="{30A32F1A-72FC-C56B-0529-DA935B1B147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819938" y="2857511"/>
              <a:ext cx="94820" cy="371465"/>
            </a:xfrm>
            <a:custGeom>
              <a:avLst/>
              <a:gdLst/>
              <a:ahLst/>
              <a:cxnLst/>
              <a:rect l="0" t="0" r="0" b="0"/>
              <a:pathLst>
                <a:path w="94820" h="371465">
                  <a:moveTo>
                    <a:pt x="76162" y="95239"/>
                  </a:moveTo>
                  <a:lnTo>
                    <a:pt x="76162" y="95239"/>
                  </a:lnTo>
                  <a:lnTo>
                    <a:pt x="81218" y="90183"/>
                  </a:lnTo>
                  <a:lnTo>
                    <a:pt x="83700" y="84878"/>
                  </a:lnTo>
                  <a:lnTo>
                    <a:pt x="86723" y="59422"/>
                  </a:lnTo>
                  <a:lnTo>
                    <a:pt x="92226" y="50525"/>
                  </a:lnTo>
                  <a:lnTo>
                    <a:pt x="94819" y="39936"/>
                  </a:lnTo>
                  <a:lnTo>
                    <a:pt x="86977" y="30050"/>
                  </a:lnTo>
                  <a:lnTo>
                    <a:pt x="85942" y="21253"/>
                  </a:lnTo>
                  <a:lnTo>
                    <a:pt x="85697" y="4977"/>
                  </a:lnTo>
                  <a:lnTo>
                    <a:pt x="84635" y="3315"/>
                  </a:lnTo>
                  <a:lnTo>
                    <a:pt x="82869" y="2207"/>
                  </a:lnTo>
                  <a:lnTo>
                    <a:pt x="76278" y="27"/>
                  </a:lnTo>
                  <a:lnTo>
                    <a:pt x="71140" y="0"/>
                  </a:lnTo>
                  <a:lnTo>
                    <a:pt x="65816" y="2816"/>
                  </a:lnTo>
                  <a:lnTo>
                    <a:pt x="62916" y="5049"/>
                  </a:lnTo>
                  <a:lnTo>
                    <a:pt x="59691" y="10352"/>
                  </a:lnTo>
                  <a:lnTo>
                    <a:pt x="57200" y="16237"/>
                  </a:lnTo>
                  <a:lnTo>
                    <a:pt x="44005" y="36845"/>
                  </a:lnTo>
                  <a:lnTo>
                    <a:pt x="31863" y="80535"/>
                  </a:lnTo>
                  <a:lnTo>
                    <a:pt x="21224" y="127174"/>
                  </a:lnTo>
                  <a:lnTo>
                    <a:pt x="12119" y="162578"/>
                  </a:lnTo>
                  <a:lnTo>
                    <a:pt x="3287" y="208568"/>
                  </a:lnTo>
                  <a:lnTo>
                    <a:pt x="400" y="248974"/>
                  </a:lnTo>
                  <a:lnTo>
                    <a:pt x="0" y="291649"/>
                  </a:lnTo>
                  <a:lnTo>
                    <a:pt x="1028" y="322890"/>
                  </a:lnTo>
                  <a:lnTo>
                    <a:pt x="9663" y="354086"/>
                  </a:lnTo>
                  <a:lnTo>
                    <a:pt x="11722" y="356704"/>
                  </a:lnTo>
                  <a:lnTo>
                    <a:pt x="28537" y="371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043">
              <a:extLst>
                <a:ext uri="{FF2B5EF4-FFF2-40B4-BE49-F238E27FC236}">
                  <a16:creationId xmlns:a16="http://schemas.microsoft.com/office/drawing/2014/main" id="{2BC6CC66-629E-8D16-0F0E-48249B74717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677179" y="2990850"/>
              <a:ext cx="66118" cy="113860"/>
            </a:xfrm>
            <a:custGeom>
              <a:avLst/>
              <a:gdLst/>
              <a:ahLst/>
              <a:cxnLst/>
              <a:rect l="0" t="0" r="0" b="0"/>
              <a:pathLst>
                <a:path w="66118" h="113860">
                  <a:moveTo>
                    <a:pt x="56996" y="47625"/>
                  </a:moveTo>
                  <a:lnTo>
                    <a:pt x="56996" y="47625"/>
                  </a:lnTo>
                  <a:lnTo>
                    <a:pt x="56996" y="20412"/>
                  </a:lnTo>
                  <a:lnTo>
                    <a:pt x="55938" y="19958"/>
                  </a:lnTo>
                  <a:lnTo>
                    <a:pt x="39305" y="19054"/>
                  </a:lnTo>
                  <a:lnTo>
                    <a:pt x="24808" y="32308"/>
                  </a:lnTo>
                  <a:lnTo>
                    <a:pt x="21523" y="38348"/>
                  </a:lnTo>
                  <a:lnTo>
                    <a:pt x="19005" y="44560"/>
                  </a:lnTo>
                  <a:lnTo>
                    <a:pt x="2488" y="66681"/>
                  </a:lnTo>
                  <a:lnTo>
                    <a:pt x="194" y="82551"/>
                  </a:lnTo>
                  <a:lnTo>
                    <a:pt x="0" y="88901"/>
                  </a:lnTo>
                  <a:lnTo>
                    <a:pt x="2737" y="95250"/>
                  </a:lnTo>
                  <a:lnTo>
                    <a:pt x="14040" y="109274"/>
                  </a:lnTo>
                  <a:lnTo>
                    <a:pt x="19560" y="112067"/>
                  </a:lnTo>
                  <a:lnTo>
                    <a:pt x="31727" y="113859"/>
                  </a:lnTo>
                  <a:lnTo>
                    <a:pt x="33800" y="112948"/>
                  </a:lnTo>
                  <a:lnTo>
                    <a:pt x="35182" y="111282"/>
                  </a:lnTo>
                  <a:lnTo>
                    <a:pt x="36103" y="109113"/>
                  </a:lnTo>
                  <a:lnTo>
                    <a:pt x="37776" y="107667"/>
                  </a:lnTo>
                  <a:lnTo>
                    <a:pt x="42457" y="106060"/>
                  </a:lnTo>
                  <a:lnTo>
                    <a:pt x="44128" y="104573"/>
                  </a:lnTo>
                  <a:lnTo>
                    <a:pt x="53723" y="87546"/>
                  </a:lnTo>
                  <a:lnTo>
                    <a:pt x="64478" y="40255"/>
                  </a:lnTo>
                  <a:lnTo>
                    <a:pt x="66117" y="25826"/>
                  </a:lnTo>
                  <a:lnTo>
                    <a:pt x="63519" y="19239"/>
                  </a:lnTo>
                  <a:lnTo>
                    <a:pt x="58284" y="11444"/>
                  </a:lnTo>
                  <a:lnTo>
                    <a:pt x="57108" y="1492"/>
                  </a:lnTo>
                  <a:lnTo>
                    <a:pt x="56013" y="995"/>
                  </a:lnTo>
                  <a:lnTo>
                    <a:pt x="474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044">
              <a:extLst>
                <a:ext uri="{FF2B5EF4-FFF2-40B4-BE49-F238E27FC236}">
                  <a16:creationId xmlns:a16="http://schemas.microsoft.com/office/drawing/2014/main" id="{BD088D18-351B-5510-9195-5D4731D8632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562725" y="3095625"/>
              <a:ext cx="1" cy="9523"/>
            </a:xfrm>
            <a:custGeom>
              <a:avLst/>
              <a:gdLst/>
              <a:ahLst/>
              <a:cxnLst/>
              <a:rect l="0" t="0" r="0" b="0"/>
              <a:pathLst>
                <a:path w="1" h="9523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2045">
              <a:extLst>
                <a:ext uri="{FF2B5EF4-FFF2-40B4-BE49-F238E27FC236}">
                  <a16:creationId xmlns:a16="http://schemas.microsoft.com/office/drawing/2014/main" id="{7C50E655-9B43-BC76-FC60-DFF8F39454D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381750" y="2952789"/>
              <a:ext cx="104655" cy="95212"/>
            </a:xfrm>
            <a:custGeom>
              <a:avLst/>
              <a:gdLst/>
              <a:ahLst/>
              <a:cxnLst/>
              <a:rect l="0" t="0" r="0" b="0"/>
              <a:pathLst>
                <a:path w="104655" h="95212">
                  <a:moveTo>
                    <a:pt x="0" y="76161"/>
                  </a:moveTo>
                  <a:lnTo>
                    <a:pt x="0" y="76161"/>
                  </a:lnTo>
                  <a:lnTo>
                    <a:pt x="0" y="62904"/>
                  </a:lnTo>
                  <a:lnTo>
                    <a:pt x="2822" y="56864"/>
                  </a:lnTo>
                  <a:lnTo>
                    <a:pt x="8201" y="49418"/>
                  </a:lnTo>
                  <a:lnTo>
                    <a:pt x="10321" y="40344"/>
                  </a:lnTo>
                  <a:lnTo>
                    <a:pt x="25986" y="18959"/>
                  </a:lnTo>
                  <a:lnTo>
                    <a:pt x="26848" y="15801"/>
                  </a:lnTo>
                  <a:lnTo>
                    <a:pt x="28482" y="13696"/>
                  </a:lnTo>
                  <a:lnTo>
                    <a:pt x="44721" y="3310"/>
                  </a:lnTo>
                  <a:lnTo>
                    <a:pt x="54054" y="953"/>
                  </a:lnTo>
                  <a:lnTo>
                    <a:pt x="71177" y="0"/>
                  </a:lnTo>
                  <a:lnTo>
                    <a:pt x="76789" y="2800"/>
                  </a:lnTo>
                  <a:lnTo>
                    <a:pt x="82812" y="6514"/>
                  </a:lnTo>
                  <a:lnTo>
                    <a:pt x="89017" y="8165"/>
                  </a:lnTo>
                  <a:lnTo>
                    <a:pt x="91094" y="9664"/>
                  </a:lnTo>
                  <a:lnTo>
                    <a:pt x="92479" y="11721"/>
                  </a:lnTo>
                  <a:lnTo>
                    <a:pt x="94430" y="19674"/>
                  </a:lnTo>
                  <a:lnTo>
                    <a:pt x="94703" y="22628"/>
                  </a:lnTo>
                  <a:lnTo>
                    <a:pt x="97829" y="28732"/>
                  </a:lnTo>
                  <a:lnTo>
                    <a:pt x="101688" y="34973"/>
                  </a:lnTo>
                  <a:lnTo>
                    <a:pt x="104165" y="47603"/>
                  </a:lnTo>
                  <a:lnTo>
                    <a:pt x="104654" y="60290"/>
                  </a:lnTo>
                  <a:lnTo>
                    <a:pt x="101899" y="66638"/>
                  </a:lnTo>
                  <a:lnTo>
                    <a:pt x="98204" y="72987"/>
                  </a:lnTo>
                  <a:lnTo>
                    <a:pt x="96563" y="79337"/>
                  </a:lnTo>
                  <a:lnTo>
                    <a:pt x="95067" y="81453"/>
                  </a:lnTo>
                  <a:lnTo>
                    <a:pt x="93010" y="82864"/>
                  </a:lnTo>
                  <a:lnTo>
                    <a:pt x="87905" y="85490"/>
                  </a:lnTo>
                  <a:lnTo>
                    <a:pt x="79080" y="91860"/>
                  </a:lnTo>
                  <a:lnTo>
                    <a:pt x="69763" y="94218"/>
                  </a:lnTo>
                  <a:lnTo>
                    <a:pt x="22225" y="95209"/>
                  </a:lnTo>
                  <a:lnTo>
                    <a:pt x="9525" y="95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2046">
              <a:extLst>
                <a:ext uri="{FF2B5EF4-FFF2-40B4-BE49-F238E27FC236}">
                  <a16:creationId xmlns:a16="http://schemas.microsoft.com/office/drawing/2014/main" id="{3E2104CF-1974-AECB-AD74-4A4C7AC0D25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372225" y="2990863"/>
              <a:ext cx="28565" cy="238113"/>
            </a:xfrm>
            <a:custGeom>
              <a:avLst/>
              <a:gdLst/>
              <a:ahLst/>
              <a:cxnLst/>
              <a:rect l="0" t="0" r="0" b="0"/>
              <a:pathLst>
                <a:path w="28565" h="238113">
                  <a:moveTo>
                    <a:pt x="0" y="47612"/>
                  </a:moveTo>
                  <a:lnTo>
                    <a:pt x="0" y="47612"/>
                  </a:lnTo>
                  <a:lnTo>
                    <a:pt x="5056" y="42556"/>
                  </a:lnTo>
                  <a:lnTo>
                    <a:pt x="7539" y="37251"/>
                  </a:lnTo>
                  <a:lnTo>
                    <a:pt x="9132" y="25222"/>
                  </a:lnTo>
                  <a:lnTo>
                    <a:pt x="10321" y="23160"/>
                  </a:lnTo>
                  <a:lnTo>
                    <a:pt x="12173" y="21786"/>
                  </a:lnTo>
                  <a:lnTo>
                    <a:pt x="14465" y="20869"/>
                  </a:lnTo>
                  <a:lnTo>
                    <a:pt x="15994" y="19200"/>
                  </a:lnTo>
                  <a:lnTo>
                    <a:pt x="21268" y="8917"/>
                  </a:lnTo>
                  <a:lnTo>
                    <a:pt x="28564" y="0"/>
                  </a:lnTo>
                  <a:lnTo>
                    <a:pt x="23515" y="5047"/>
                  </a:lnTo>
                  <a:lnTo>
                    <a:pt x="21033" y="10350"/>
                  </a:lnTo>
                  <a:lnTo>
                    <a:pt x="10883" y="54534"/>
                  </a:lnTo>
                  <a:lnTo>
                    <a:pt x="9604" y="98446"/>
                  </a:lnTo>
                  <a:lnTo>
                    <a:pt x="9530" y="142864"/>
                  </a:lnTo>
                  <a:lnTo>
                    <a:pt x="9525" y="187312"/>
                  </a:lnTo>
                  <a:lnTo>
                    <a:pt x="9525" y="233846"/>
                  </a:lnTo>
                  <a:lnTo>
                    <a:pt x="9525" y="238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047">
              <a:extLst>
                <a:ext uri="{FF2B5EF4-FFF2-40B4-BE49-F238E27FC236}">
                  <a16:creationId xmlns:a16="http://schemas.microsoft.com/office/drawing/2014/main" id="{F13761E7-5187-E82F-50E0-D6CF22C1D7B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238875" y="2992184"/>
              <a:ext cx="76153" cy="112918"/>
            </a:xfrm>
            <a:custGeom>
              <a:avLst/>
              <a:gdLst/>
              <a:ahLst/>
              <a:cxnLst/>
              <a:rect l="0" t="0" r="0" b="0"/>
              <a:pathLst>
                <a:path w="76153" h="112918">
                  <a:moveTo>
                    <a:pt x="28575" y="36766"/>
                  </a:moveTo>
                  <a:lnTo>
                    <a:pt x="28575" y="36766"/>
                  </a:lnTo>
                  <a:lnTo>
                    <a:pt x="33631" y="36766"/>
                  </a:lnTo>
                  <a:lnTo>
                    <a:pt x="35120" y="35708"/>
                  </a:lnTo>
                  <a:lnTo>
                    <a:pt x="36114" y="33944"/>
                  </a:lnTo>
                  <a:lnTo>
                    <a:pt x="36776" y="31710"/>
                  </a:lnTo>
                  <a:lnTo>
                    <a:pt x="38276" y="30220"/>
                  </a:lnTo>
                  <a:lnTo>
                    <a:pt x="46185" y="27633"/>
                  </a:lnTo>
                  <a:lnTo>
                    <a:pt x="46985" y="24594"/>
                  </a:lnTo>
                  <a:lnTo>
                    <a:pt x="47625" y="0"/>
                  </a:lnTo>
                  <a:lnTo>
                    <a:pt x="47625" y="4117"/>
                  </a:lnTo>
                  <a:lnTo>
                    <a:pt x="46567" y="5475"/>
                  </a:lnTo>
                  <a:lnTo>
                    <a:pt x="42569" y="6984"/>
                  </a:lnTo>
                  <a:lnTo>
                    <a:pt x="41080" y="8444"/>
                  </a:lnTo>
                  <a:lnTo>
                    <a:pt x="35866" y="18393"/>
                  </a:lnTo>
                  <a:lnTo>
                    <a:pt x="24959" y="30550"/>
                  </a:lnTo>
                  <a:lnTo>
                    <a:pt x="21675" y="39648"/>
                  </a:lnTo>
                  <a:lnTo>
                    <a:pt x="19095" y="77926"/>
                  </a:lnTo>
                  <a:lnTo>
                    <a:pt x="21892" y="84340"/>
                  </a:lnTo>
                  <a:lnTo>
                    <a:pt x="25606" y="90718"/>
                  </a:lnTo>
                  <a:lnTo>
                    <a:pt x="28753" y="100259"/>
                  </a:lnTo>
                  <a:lnTo>
                    <a:pt x="33240" y="106613"/>
                  </a:lnTo>
                  <a:lnTo>
                    <a:pt x="38762" y="110143"/>
                  </a:lnTo>
                  <a:lnTo>
                    <a:pt x="47517" y="112594"/>
                  </a:lnTo>
                  <a:lnTo>
                    <a:pt x="60729" y="112917"/>
                  </a:lnTo>
                  <a:lnTo>
                    <a:pt x="66854" y="110122"/>
                  </a:lnTo>
                  <a:lnTo>
                    <a:pt x="69970" y="107895"/>
                  </a:lnTo>
                  <a:lnTo>
                    <a:pt x="73431" y="102598"/>
                  </a:lnTo>
                  <a:lnTo>
                    <a:pt x="75653" y="90574"/>
                  </a:lnTo>
                  <a:lnTo>
                    <a:pt x="76152" y="66620"/>
                  </a:lnTo>
                  <a:lnTo>
                    <a:pt x="73356" y="57796"/>
                  </a:lnTo>
                  <a:lnTo>
                    <a:pt x="69644" y="50346"/>
                  </a:lnTo>
                  <a:lnTo>
                    <a:pt x="67995" y="43507"/>
                  </a:lnTo>
                  <a:lnTo>
                    <a:pt x="61617" y="36940"/>
                  </a:lnTo>
                  <a:lnTo>
                    <a:pt x="38492" y="20554"/>
                  </a:lnTo>
                  <a:lnTo>
                    <a:pt x="22277" y="18090"/>
                  </a:lnTo>
                  <a:lnTo>
                    <a:pt x="6357" y="17765"/>
                  </a:lnTo>
                  <a:lnTo>
                    <a:pt x="4238" y="18807"/>
                  </a:lnTo>
                  <a:lnTo>
                    <a:pt x="2826" y="20560"/>
                  </a:lnTo>
                  <a:lnTo>
                    <a:pt x="0" y="27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048">
              <a:extLst>
                <a:ext uri="{FF2B5EF4-FFF2-40B4-BE49-F238E27FC236}">
                  <a16:creationId xmlns:a16="http://schemas.microsoft.com/office/drawing/2014/main" id="{AECB5CB6-6949-D6D6-9E5A-02916459EC7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038850" y="2990850"/>
              <a:ext cx="161926" cy="109915"/>
            </a:xfrm>
            <a:custGeom>
              <a:avLst/>
              <a:gdLst/>
              <a:ahLst/>
              <a:cxnLst/>
              <a:rect l="0" t="0" r="0" b="0"/>
              <a:pathLst>
                <a:path w="161926" h="109915">
                  <a:moveTo>
                    <a:pt x="0" y="76200"/>
                  </a:moveTo>
                  <a:lnTo>
                    <a:pt x="0" y="76200"/>
                  </a:lnTo>
                  <a:lnTo>
                    <a:pt x="0" y="67999"/>
                  </a:lnTo>
                  <a:lnTo>
                    <a:pt x="6545" y="59332"/>
                  </a:lnTo>
                  <a:lnTo>
                    <a:pt x="9132" y="49376"/>
                  </a:lnTo>
                  <a:lnTo>
                    <a:pt x="34392" y="32539"/>
                  </a:lnTo>
                  <a:lnTo>
                    <a:pt x="47521" y="26536"/>
                  </a:lnTo>
                  <a:lnTo>
                    <a:pt x="55248" y="20529"/>
                  </a:lnTo>
                  <a:lnTo>
                    <a:pt x="61643" y="19488"/>
                  </a:lnTo>
                  <a:lnTo>
                    <a:pt x="79491" y="19089"/>
                  </a:lnTo>
                  <a:lnTo>
                    <a:pt x="85777" y="21889"/>
                  </a:lnTo>
                  <a:lnTo>
                    <a:pt x="93379" y="27254"/>
                  </a:lnTo>
                  <a:lnTo>
                    <a:pt x="101426" y="42464"/>
                  </a:lnTo>
                  <a:lnTo>
                    <a:pt x="104841" y="53387"/>
                  </a:lnTo>
                  <a:lnTo>
                    <a:pt x="111027" y="63326"/>
                  </a:lnTo>
                  <a:lnTo>
                    <a:pt x="113331" y="72973"/>
                  </a:lnTo>
                  <a:lnTo>
                    <a:pt x="114262" y="90222"/>
                  </a:lnTo>
                  <a:lnTo>
                    <a:pt x="111461" y="95838"/>
                  </a:lnTo>
                  <a:lnTo>
                    <a:pt x="100110" y="109309"/>
                  </a:lnTo>
                  <a:lnTo>
                    <a:pt x="97431" y="109914"/>
                  </a:lnTo>
                  <a:lnTo>
                    <a:pt x="94588" y="109259"/>
                  </a:lnTo>
                  <a:lnTo>
                    <a:pt x="88605" y="106768"/>
                  </a:lnTo>
                  <a:lnTo>
                    <a:pt x="78042" y="105038"/>
                  </a:lnTo>
                  <a:lnTo>
                    <a:pt x="68960" y="98281"/>
                  </a:lnTo>
                  <a:lnTo>
                    <a:pt x="63104" y="96597"/>
                  </a:lnTo>
                  <a:lnTo>
                    <a:pt x="61120" y="95090"/>
                  </a:lnTo>
                  <a:lnTo>
                    <a:pt x="58914" y="90592"/>
                  </a:lnTo>
                  <a:lnTo>
                    <a:pt x="57164" y="44831"/>
                  </a:lnTo>
                  <a:lnTo>
                    <a:pt x="58218" y="42587"/>
                  </a:lnTo>
                  <a:lnTo>
                    <a:pt x="59978" y="41091"/>
                  </a:lnTo>
                  <a:lnTo>
                    <a:pt x="64757" y="38371"/>
                  </a:lnTo>
                  <a:lnTo>
                    <a:pt x="82660" y="23029"/>
                  </a:lnTo>
                  <a:lnTo>
                    <a:pt x="92108" y="20229"/>
                  </a:lnTo>
                  <a:lnTo>
                    <a:pt x="98440" y="19573"/>
                  </a:lnTo>
                  <a:lnTo>
                    <a:pt x="104782" y="16460"/>
                  </a:lnTo>
                  <a:lnTo>
                    <a:pt x="111128" y="12608"/>
                  </a:lnTo>
                  <a:lnTo>
                    <a:pt x="123825" y="10134"/>
                  </a:lnTo>
                  <a:lnTo>
                    <a:pt x="136525" y="9645"/>
                  </a:lnTo>
                  <a:lnTo>
                    <a:pt x="142875" y="6756"/>
                  </a:lnTo>
                  <a:lnTo>
                    <a:pt x="149225" y="30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049">
              <a:extLst>
                <a:ext uri="{FF2B5EF4-FFF2-40B4-BE49-F238E27FC236}">
                  <a16:creationId xmlns:a16="http://schemas.microsoft.com/office/drawing/2014/main" id="{4603C0E2-D01D-40A3-4CB3-88FCDDFF293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953125" y="2943663"/>
              <a:ext cx="128059" cy="113863"/>
            </a:xfrm>
            <a:custGeom>
              <a:avLst/>
              <a:gdLst/>
              <a:ahLst/>
              <a:cxnLst/>
              <a:rect l="0" t="0" r="0" b="0"/>
              <a:pathLst>
                <a:path w="128059" h="113863">
                  <a:moveTo>
                    <a:pt x="9525" y="47187"/>
                  </a:moveTo>
                  <a:lnTo>
                    <a:pt x="9525" y="47187"/>
                  </a:lnTo>
                  <a:lnTo>
                    <a:pt x="9525" y="42131"/>
                  </a:lnTo>
                  <a:lnTo>
                    <a:pt x="12347" y="36826"/>
                  </a:lnTo>
                  <a:lnTo>
                    <a:pt x="32191" y="15031"/>
                  </a:lnTo>
                  <a:lnTo>
                    <a:pt x="38296" y="11729"/>
                  </a:lnTo>
                  <a:lnTo>
                    <a:pt x="44537" y="9203"/>
                  </a:lnTo>
                  <a:lnTo>
                    <a:pt x="54001" y="2889"/>
                  </a:lnTo>
                  <a:lnTo>
                    <a:pt x="63507" y="548"/>
                  </a:lnTo>
                  <a:lnTo>
                    <a:pt x="69853" y="0"/>
                  </a:lnTo>
                  <a:lnTo>
                    <a:pt x="76201" y="2579"/>
                  </a:lnTo>
                  <a:lnTo>
                    <a:pt x="82550" y="6194"/>
                  </a:lnTo>
                  <a:lnTo>
                    <a:pt x="92075" y="9288"/>
                  </a:lnTo>
                  <a:lnTo>
                    <a:pt x="107950" y="22231"/>
                  </a:lnTo>
                  <a:lnTo>
                    <a:pt x="127000" y="49077"/>
                  </a:lnTo>
                  <a:lnTo>
                    <a:pt x="128058" y="52680"/>
                  </a:lnTo>
                  <a:lnTo>
                    <a:pt x="127705" y="56141"/>
                  </a:lnTo>
                  <a:lnTo>
                    <a:pt x="124975" y="66068"/>
                  </a:lnTo>
                  <a:lnTo>
                    <a:pt x="122918" y="82090"/>
                  </a:lnTo>
                  <a:lnTo>
                    <a:pt x="110587" y="97984"/>
                  </a:lnTo>
                  <a:lnTo>
                    <a:pt x="101714" y="101514"/>
                  </a:lnTo>
                  <a:lnTo>
                    <a:pt x="91773" y="104141"/>
                  </a:lnTo>
                  <a:lnTo>
                    <a:pt x="79168" y="110511"/>
                  </a:lnTo>
                  <a:lnTo>
                    <a:pt x="35013" y="113775"/>
                  </a:lnTo>
                  <a:lnTo>
                    <a:pt x="0" y="113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050">
              <a:extLst>
                <a:ext uri="{FF2B5EF4-FFF2-40B4-BE49-F238E27FC236}">
                  <a16:creationId xmlns:a16="http://schemas.microsoft.com/office/drawing/2014/main" id="{8ACCA5B3-846E-FD6B-7EB6-CA9C943A4E0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953125" y="3000386"/>
              <a:ext cx="38101" cy="285679"/>
            </a:xfrm>
            <a:custGeom>
              <a:avLst/>
              <a:gdLst/>
              <a:ahLst/>
              <a:cxnLst/>
              <a:rect l="0" t="0" r="0" b="0"/>
              <a:pathLst>
                <a:path w="38101" h="285679">
                  <a:moveTo>
                    <a:pt x="38100" y="38089"/>
                  </a:moveTo>
                  <a:lnTo>
                    <a:pt x="38100" y="38089"/>
                  </a:lnTo>
                  <a:lnTo>
                    <a:pt x="38100" y="14102"/>
                  </a:lnTo>
                  <a:lnTo>
                    <a:pt x="37042" y="12572"/>
                  </a:lnTo>
                  <a:lnTo>
                    <a:pt x="35278" y="11553"/>
                  </a:lnTo>
                  <a:lnTo>
                    <a:pt x="33044" y="10874"/>
                  </a:lnTo>
                  <a:lnTo>
                    <a:pt x="32612" y="9362"/>
                  </a:lnTo>
                  <a:lnTo>
                    <a:pt x="34956" y="4861"/>
                  </a:lnTo>
                  <a:lnTo>
                    <a:pt x="34945" y="3236"/>
                  </a:lnTo>
                  <a:lnTo>
                    <a:pt x="33880" y="2154"/>
                  </a:lnTo>
                  <a:lnTo>
                    <a:pt x="28603" y="0"/>
                  </a:lnTo>
                  <a:lnTo>
                    <a:pt x="28578" y="13248"/>
                  </a:lnTo>
                  <a:lnTo>
                    <a:pt x="16816" y="60231"/>
                  </a:lnTo>
                  <a:lnTo>
                    <a:pt x="10485" y="98625"/>
                  </a:lnTo>
                  <a:lnTo>
                    <a:pt x="9652" y="143310"/>
                  </a:lnTo>
                  <a:lnTo>
                    <a:pt x="9542" y="187726"/>
                  </a:lnTo>
                  <a:lnTo>
                    <a:pt x="8474" y="201961"/>
                  </a:lnTo>
                  <a:lnTo>
                    <a:pt x="393" y="248885"/>
                  </a:lnTo>
                  <a:lnTo>
                    <a:pt x="0" y="285678"/>
                  </a:lnTo>
                  <a:lnTo>
                    <a:pt x="0" y="276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8" name="SMARTInkShape-Group379">
            <a:extLst>
              <a:ext uri="{FF2B5EF4-FFF2-40B4-BE49-F238E27FC236}">
                <a16:creationId xmlns:a16="http://schemas.microsoft.com/office/drawing/2014/main" id="{969878D1-2B16-E59D-AF65-B0B1E9B49807}"/>
              </a:ext>
            </a:extLst>
          </p:cNvPr>
          <p:cNvGrpSpPr/>
          <p:nvPr/>
        </p:nvGrpSpPr>
        <p:grpSpPr>
          <a:xfrm>
            <a:off x="3400425" y="2352675"/>
            <a:ext cx="1190626" cy="819151"/>
            <a:chOff x="3400425" y="2352675"/>
            <a:chExt cx="1190626" cy="819151"/>
          </a:xfrm>
        </p:grpSpPr>
        <p:sp>
          <p:nvSpPr>
            <p:cNvPr id="733" name="SMARTInkShape-2051">
              <a:extLst>
                <a:ext uri="{FF2B5EF4-FFF2-40B4-BE49-F238E27FC236}">
                  <a16:creationId xmlns:a16="http://schemas.microsoft.com/office/drawing/2014/main" id="{CB658310-6D3A-B259-BBD5-72E0B31A697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371975" y="2352675"/>
              <a:ext cx="219076" cy="133351"/>
            </a:xfrm>
            <a:custGeom>
              <a:avLst/>
              <a:gdLst/>
              <a:ahLst/>
              <a:cxnLst/>
              <a:rect l="0" t="0" r="0" b="0"/>
              <a:pathLst>
                <a:path w="219076" h="133351">
                  <a:moveTo>
                    <a:pt x="9525" y="47625"/>
                  </a:moveTo>
                  <a:lnTo>
                    <a:pt x="9525" y="47625"/>
                  </a:lnTo>
                  <a:lnTo>
                    <a:pt x="14581" y="47625"/>
                  </a:lnTo>
                  <a:lnTo>
                    <a:pt x="16070" y="46567"/>
                  </a:lnTo>
                  <a:lnTo>
                    <a:pt x="17064" y="44803"/>
                  </a:lnTo>
                  <a:lnTo>
                    <a:pt x="18934" y="38492"/>
                  </a:lnTo>
                  <a:lnTo>
                    <a:pt x="19040" y="29933"/>
                  </a:lnTo>
                  <a:lnTo>
                    <a:pt x="20101" y="29481"/>
                  </a:lnTo>
                  <a:lnTo>
                    <a:pt x="24103" y="28977"/>
                  </a:lnTo>
                  <a:lnTo>
                    <a:pt x="29410" y="25932"/>
                  </a:lnTo>
                  <a:lnTo>
                    <a:pt x="54867" y="3320"/>
                  </a:lnTo>
                  <a:lnTo>
                    <a:pt x="63765" y="984"/>
                  </a:lnTo>
                  <a:lnTo>
                    <a:pt x="85604" y="0"/>
                  </a:lnTo>
                  <a:lnTo>
                    <a:pt x="85714" y="13258"/>
                  </a:lnTo>
                  <a:lnTo>
                    <a:pt x="82898" y="19298"/>
                  </a:lnTo>
                  <a:lnTo>
                    <a:pt x="79177" y="25510"/>
                  </a:lnTo>
                  <a:lnTo>
                    <a:pt x="76024" y="34958"/>
                  </a:lnTo>
                  <a:lnTo>
                    <a:pt x="69915" y="44459"/>
                  </a:lnTo>
                  <a:lnTo>
                    <a:pt x="66577" y="53978"/>
                  </a:lnTo>
                  <a:lnTo>
                    <a:pt x="60413" y="63501"/>
                  </a:lnTo>
                  <a:lnTo>
                    <a:pt x="58117" y="73025"/>
                  </a:lnTo>
                  <a:lnTo>
                    <a:pt x="57580" y="79375"/>
                  </a:lnTo>
                  <a:lnTo>
                    <a:pt x="56378" y="81492"/>
                  </a:lnTo>
                  <a:lnTo>
                    <a:pt x="54519" y="82903"/>
                  </a:lnTo>
                  <a:lnTo>
                    <a:pt x="49631" y="85529"/>
                  </a:lnTo>
                  <a:lnTo>
                    <a:pt x="34770" y="98817"/>
                  </a:lnTo>
                  <a:lnTo>
                    <a:pt x="31329" y="104949"/>
                  </a:lnTo>
                  <a:lnTo>
                    <a:pt x="30411" y="108066"/>
                  </a:lnTo>
                  <a:lnTo>
                    <a:pt x="28740" y="110144"/>
                  </a:lnTo>
                  <a:lnTo>
                    <a:pt x="24062" y="112453"/>
                  </a:lnTo>
                  <a:lnTo>
                    <a:pt x="15478" y="113753"/>
                  </a:lnTo>
                  <a:lnTo>
                    <a:pt x="13494" y="114994"/>
                  </a:lnTo>
                  <a:lnTo>
                    <a:pt x="12171" y="116879"/>
                  </a:lnTo>
                  <a:lnTo>
                    <a:pt x="9679" y="123418"/>
                  </a:lnTo>
                  <a:lnTo>
                    <a:pt x="9570" y="128761"/>
                  </a:lnTo>
                  <a:lnTo>
                    <a:pt x="8497" y="130291"/>
                  </a:lnTo>
                  <a:lnTo>
                    <a:pt x="6723" y="131311"/>
                  </a:lnTo>
                  <a:lnTo>
                    <a:pt x="0" y="133350"/>
                  </a:lnTo>
                  <a:lnTo>
                    <a:pt x="14189" y="133350"/>
                  </a:lnTo>
                  <a:lnTo>
                    <a:pt x="49917" y="124413"/>
                  </a:lnTo>
                  <a:lnTo>
                    <a:pt x="61344" y="123028"/>
                  </a:lnTo>
                  <a:lnTo>
                    <a:pt x="92209" y="115658"/>
                  </a:lnTo>
                  <a:lnTo>
                    <a:pt x="135474" y="114379"/>
                  </a:lnTo>
                  <a:lnTo>
                    <a:pt x="173137" y="114303"/>
                  </a:lnTo>
                  <a:lnTo>
                    <a:pt x="180313" y="111479"/>
                  </a:lnTo>
                  <a:lnTo>
                    <a:pt x="188488" y="106100"/>
                  </a:lnTo>
                  <a:lnTo>
                    <a:pt x="200014" y="104776"/>
                  </a:lnTo>
                  <a:lnTo>
                    <a:pt x="2190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052">
              <a:extLst>
                <a:ext uri="{FF2B5EF4-FFF2-40B4-BE49-F238E27FC236}">
                  <a16:creationId xmlns:a16="http://schemas.microsoft.com/office/drawing/2014/main" id="{DD13AE3B-7A55-3242-3BD5-1C71DFEFF80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81475" y="2457450"/>
              <a:ext cx="198527" cy="714376"/>
            </a:xfrm>
            <a:custGeom>
              <a:avLst/>
              <a:gdLst/>
              <a:ahLst/>
              <a:cxnLst/>
              <a:rect l="0" t="0" r="0" b="0"/>
              <a:pathLst>
                <a:path w="198527" h="714376">
                  <a:moveTo>
                    <a:pt x="28575" y="0"/>
                  </a:moveTo>
                  <a:lnTo>
                    <a:pt x="28575" y="0"/>
                  </a:lnTo>
                  <a:lnTo>
                    <a:pt x="36776" y="8201"/>
                  </a:lnTo>
                  <a:lnTo>
                    <a:pt x="42764" y="9133"/>
                  </a:lnTo>
                  <a:lnTo>
                    <a:pt x="44385" y="10322"/>
                  </a:lnTo>
                  <a:lnTo>
                    <a:pt x="45465" y="12173"/>
                  </a:lnTo>
                  <a:lnTo>
                    <a:pt x="46184" y="14465"/>
                  </a:lnTo>
                  <a:lnTo>
                    <a:pt x="57241" y="28482"/>
                  </a:lnTo>
                  <a:lnTo>
                    <a:pt x="67320" y="41531"/>
                  </a:lnTo>
                  <a:lnTo>
                    <a:pt x="83693" y="63756"/>
                  </a:lnTo>
                  <a:lnTo>
                    <a:pt x="97587" y="80391"/>
                  </a:lnTo>
                  <a:lnTo>
                    <a:pt x="112807" y="117564"/>
                  </a:lnTo>
                  <a:lnTo>
                    <a:pt x="131487" y="145715"/>
                  </a:lnTo>
                  <a:lnTo>
                    <a:pt x="150038" y="190874"/>
                  </a:lnTo>
                  <a:lnTo>
                    <a:pt x="173269" y="238174"/>
                  </a:lnTo>
                  <a:lnTo>
                    <a:pt x="185999" y="282781"/>
                  </a:lnTo>
                  <a:lnTo>
                    <a:pt x="192433" y="326086"/>
                  </a:lnTo>
                  <a:lnTo>
                    <a:pt x="198526" y="370035"/>
                  </a:lnTo>
                  <a:lnTo>
                    <a:pt x="193182" y="415837"/>
                  </a:lnTo>
                  <a:lnTo>
                    <a:pt x="188208" y="456555"/>
                  </a:lnTo>
                  <a:lnTo>
                    <a:pt x="177347" y="495172"/>
                  </a:lnTo>
                  <a:lnTo>
                    <a:pt x="165011" y="533375"/>
                  </a:lnTo>
                  <a:lnTo>
                    <a:pt x="154490" y="560909"/>
                  </a:lnTo>
                  <a:lnTo>
                    <a:pt x="131495" y="601398"/>
                  </a:lnTo>
                  <a:lnTo>
                    <a:pt x="97984" y="644084"/>
                  </a:lnTo>
                  <a:lnTo>
                    <a:pt x="50430" y="683549"/>
                  </a:lnTo>
                  <a:lnTo>
                    <a:pt x="30423" y="698056"/>
                  </a:lnTo>
                  <a:lnTo>
                    <a:pt x="14750" y="704566"/>
                  </a:lnTo>
                  <a:lnTo>
                    <a:pt x="13009" y="706778"/>
                  </a:lnTo>
                  <a:lnTo>
                    <a:pt x="11848" y="709310"/>
                  </a:lnTo>
                  <a:lnTo>
                    <a:pt x="10015" y="710998"/>
                  </a:lnTo>
                  <a:lnTo>
                    <a:pt x="0" y="714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2053">
              <a:extLst>
                <a:ext uri="{FF2B5EF4-FFF2-40B4-BE49-F238E27FC236}">
                  <a16:creationId xmlns:a16="http://schemas.microsoft.com/office/drawing/2014/main" id="{3AD06019-BF02-9646-2E9D-20812F3823A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914778" y="2571750"/>
              <a:ext cx="219073" cy="28576"/>
            </a:xfrm>
            <a:custGeom>
              <a:avLst/>
              <a:gdLst/>
              <a:ahLst/>
              <a:cxnLst/>
              <a:rect l="0" t="0" r="0" b="0"/>
              <a:pathLst>
                <a:path w="219073" h="28576">
                  <a:moveTo>
                    <a:pt x="9522" y="28575"/>
                  </a:moveTo>
                  <a:lnTo>
                    <a:pt x="9522" y="28575"/>
                  </a:lnTo>
                  <a:lnTo>
                    <a:pt x="0" y="28575"/>
                  </a:lnTo>
                  <a:lnTo>
                    <a:pt x="33111" y="27517"/>
                  </a:lnTo>
                  <a:lnTo>
                    <a:pt x="69967" y="19933"/>
                  </a:lnTo>
                  <a:lnTo>
                    <a:pt x="88932" y="18253"/>
                  </a:lnTo>
                  <a:lnTo>
                    <a:pt x="120454" y="10430"/>
                  </a:lnTo>
                  <a:lnTo>
                    <a:pt x="164966" y="9535"/>
                  </a:lnTo>
                  <a:lnTo>
                    <a:pt x="203624" y="9525"/>
                  </a:lnTo>
                  <a:lnTo>
                    <a:pt x="209737" y="6703"/>
                  </a:lnTo>
                  <a:lnTo>
                    <a:pt x="2190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2054">
              <a:extLst>
                <a:ext uri="{FF2B5EF4-FFF2-40B4-BE49-F238E27FC236}">
                  <a16:creationId xmlns:a16="http://schemas.microsoft.com/office/drawing/2014/main" id="{E7FAA195-AD35-95BF-14F2-A3464EA8C10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943350" y="2705100"/>
              <a:ext cx="215013" cy="323836"/>
            </a:xfrm>
            <a:custGeom>
              <a:avLst/>
              <a:gdLst/>
              <a:ahLst/>
              <a:cxnLst/>
              <a:rect l="0" t="0" r="0" b="0"/>
              <a:pathLst>
                <a:path w="215013" h="323836">
                  <a:moveTo>
                    <a:pt x="57150" y="38100"/>
                  </a:moveTo>
                  <a:lnTo>
                    <a:pt x="57150" y="38100"/>
                  </a:lnTo>
                  <a:lnTo>
                    <a:pt x="57150" y="10966"/>
                  </a:lnTo>
                  <a:lnTo>
                    <a:pt x="65351" y="1450"/>
                  </a:lnTo>
                  <a:lnTo>
                    <a:pt x="64734" y="967"/>
                  </a:lnTo>
                  <a:lnTo>
                    <a:pt x="57153" y="0"/>
                  </a:lnTo>
                  <a:lnTo>
                    <a:pt x="57150" y="5056"/>
                  </a:lnTo>
                  <a:lnTo>
                    <a:pt x="54328" y="10361"/>
                  </a:lnTo>
                  <a:lnTo>
                    <a:pt x="50604" y="16246"/>
                  </a:lnTo>
                  <a:lnTo>
                    <a:pt x="48508" y="26568"/>
                  </a:lnTo>
                  <a:lnTo>
                    <a:pt x="47659" y="59937"/>
                  </a:lnTo>
                  <a:lnTo>
                    <a:pt x="57328" y="91170"/>
                  </a:lnTo>
                  <a:lnTo>
                    <a:pt x="70291" y="107831"/>
                  </a:lnTo>
                  <a:lnTo>
                    <a:pt x="76396" y="111425"/>
                  </a:lnTo>
                  <a:lnTo>
                    <a:pt x="82637" y="114081"/>
                  </a:lnTo>
                  <a:lnTo>
                    <a:pt x="92101" y="120467"/>
                  </a:lnTo>
                  <a:lnTo>
                    <a:pt x="102666" y="122830"/>
                  </a:lnTo>
                  <a:lnTo>
                    <a:pt x="113010" y="123383"/>
                  </a:lnTo>
                  <a:lnTo>
                    <a:pt x="121841" y="120806"/>
                  </a:lnTo>
                  <a:lnTo>
                    <a:pt x="129293" y="117192"/>
                  </a:lnTo>
                  <a:lnTo>
                    <a:pt x="139438" y="114098"/>
                  </a:lnTo>
                  <a:lnTo>
                    <a:pt x="155541" y="101156"/>
                  </a:lnTo>
                  <a:lnTo>
                    <a:pt x="159088" y="95053"/>
                  </a:lnTo>
                  <a:lnTo>
                    <a:pt x="161722" y="88812"/>
                  </a:lnTo>
                  <a:lnTo>
                    <a:pt x="168097" y="79349"/>
                  </a:lnTo>
                  <a:lnTo>
                    <a:pt x="171515" y="69842"/>
                  </a:lnTo>
                  <a:lnTo>
                    <a:pt x="177702" y="59264"/>
                  </a:lnTo>
                  <a:lnTo>
                    <a:pt x="180958" y="12399"/>
                  </a:lnTo>
                  <a:lnTo>
                    <a:pt x="180975" y="1492"/>
                  </a:lnTo>
                  <a:lnTo>
                    <a:pt x="182033" y="995"/>
                  </a:lnTo>
                  <a:lnTo>
                    <a:pt x="186463" y="295"/>
                  </a:lnTo>
                  <a:lnTo>
                    <a:pt x="184119" y="131"/>
                  </a:lnTo>
                  <a:lnTo>
                    <a:pt x="184130" y="87"/>
                  </a:lnTo>
                  <a:lnTo>
                    <a:pt x="187084" y="26"/>
                  </a:lnTo>
                  <a:lnTo>
                    <a:pt x="181989" y="3"/>
                  </a:lnTo>
                  <a:lnTo>
                    <a:pt x="181426" y="2824"/>
                  </a:lnTo>
                  <a:lnTo>
                    <a:pt x="180983" y="45057"/>
                  </a:lnTo>
                  <a:lnTo>
                    <a:pt x="180976" y="86641"/>
                  </a:lnTo>
                  <a:lnTo>
                    <a:pt x="182033" y="104124"/>
                  </a:lnTo>
                  <a:lnTo>
                    <a:pt x="189176" y="144253"/>
                  </a:lnTo>
                  <a:lnTo>
                    <a:pt x="197865" y="183143"/>
                  </a:lnTo>
                  <a:lnTo>
                    <a:pt x="202207" y="207370"/>
                  </a:lnTo>
                  <a:lnTo>
                    <a:pt x="208099" y="234520"/>
                  </a:lnTo>
                  <a:lnTo>
                    <a:pt x="210523" y="272829"/>
                  </a:lnTo>
                  <a:lnTo>
                    <a:pt x="214569" y="283888"/>
                  </a:lnTo>
                  <a:lnTo>
                    <a:pt x="215012" y="288741"/>
                  </a:lnTo>
                  <a:lnTo>
                    <a:pt x="209825" y="317369"/>
                  </a:lnTo>
                  <a:lnTo>
                    <a:pt x="208676" y="319529"/>
                  </a:lnTo>
                  <a:lnTo>
                    <a:pt x="206850" y="320970"/>
                  </a:lnTo>
                  <a:lnTo>
                    <a:pt x="202000" y="322570"/>
                  </a:lnTo>
                  <a:lnTo>
                    <a:pt x="155003" y="323835"/>
                  </a:lnTo>
                  <a:lnTo>
                    <a:pt x="130062" y="322789"/>
                  </a:lnTo>
                  <a:lnTo>
                    <a:pt x="82516" y="309661"/>
                  </a:lnTo>
                  <a:lnTo>
                    <a:pt x="36167" y="298538"/>
                  </a:lnTo>
                  <a:lnTo>
                    <a:pt x="23533" y="29518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055">
              <a:extLst>
                <a:ext uri="{FF2B5EF4-FFF2-40B4-BE49-F238E27FC236}">
                  <a16:creationId xmlns:a16="http://schemas.microsoft.com/office/drawing/2014/main" id="{29005EE7-6F84-C588-54B0-ACBB056C2AA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400425" y="2857500"/>
              <a:ext cx="323851" cy="19051"/>
            </a:xfrm>
            <a:custGeom>
              <a:avLst/>
              <a:gdLst/>
              <a:ahLst/>
              <a:cxnLst/>
              <a:rect l="0" t="0" r="0" b="0"/>
              <a:pathLst>
                <a:path w="3238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7" y="12504"/>
                  </a:lnTo>
                  <a:lnTo>
                    <a:pt x="28648" y="10114"/>
                  </a:lnTo>
                  <a:lnTo>
                    <a:pt x="71284" y="8490"/>
                  </a:lnTo>
                  <a:lnTo>
                    <a:pt x="116625" y="885"/>
                  </a:lnTo>
                  <a:lnTo>
                    <a:pt x="162046" y="78"/>
                  </a:lnTo>
                  <a:lnTo>
                    <a:pt x="209371" y="5"/>
                  </a:lnTo>
                  <a:lnTo>
                    <a:pt x="253989" y="0"/>
                  </a:lnTo>
                  <a:lnTo>
                    <a:pt x="301593" y="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380">
            <a:extLst>
              <a:ext uri="{FF2B5EF4-FFF2-40B4-BE49-F238E27FC236}">
                <a16:creationId xmlns:a16="http://schemas.microsoft.com/office/drawing/2014/main" id="{828F9334-329A-FCC4-8338-9093A89DBBC0}"/>
              </a:ext>
            </a:extLst>
          </p:cNvPr>
          <p:cNvGrpSpPr/>
          <p:nvPr/>
        </p:nvGrpSpPr>
        <p:grpSpPr>
          <a:xfrm>
            <a:off x="1857375" y="2505076"/>
            <a:ext cx="1228726" cy="704850"/>
            <a:chOff x="1857375" y="2505076"/>
            <a:chExt cx="1228726" cy="704850"/>
          </a:xfrm>
        </p:grpSpPr>
        <p:sp>
          <p:nvSpPr>
            <p:cNvPr id="739" name="SMARTInkShape-2056">
              <a:extLst>
                <a:ext uri="{FF2B5EF4-FFF2-40B4-BE49-F238E27FC236}">
                  <a16:creationId xmlns:a16="http://schemas.microsoft.com/office/drawing/2014/main" id="{606A0586-7598-0CF0-D671-2035CEA1C94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647950" y="2505076"/>
              <a:ext cx="352426" cy="190500"/>
            </a:xfrm>
            <a:custGeom>
              <a:avLst/>
              <a:gdLst/>
              <a:ahLst/>
              <a:cxnLst/>
              <a:rect l="0" t="0" r="0" b="0"/>
              <a:pathLst>
                <a:path w="352426" h="190500">
                  <a:moveTo>
                    <a:pt x="0" y="190499"/>
                  </a:moveTo>
                  <a:lnTo>
                    <a:pt x="0" y="190499"/>
                  </a:lnTo>
                  <a:lnTo>
                    <a:pt x="28771" y="158906"/>
                  </a:lnTo>
                  <a:lnTo>
                    <a:pt x="36070" y="148941"/>
                  </a:lnTo>
                  <a:lnTo>
                    <a:pt x="62625" y="126195"/>
                  </a:lnTo>
                  <a:lnTo>
                    <a:pt x="92052" y="82621"/>
                  </a:lnTo>
                  <a:lnTo>
                    <a:pt x="107947" y="58870"/>
                  </a:lnTo>
                  <a:lnTo>
                    <a:pt x="122336" y="25527"/>
                  </a:lnTo>
                  <a:lnTo>
                    <a:pt x="123384" y="15912"/>
                  </a:lnTo>
                  <a:lnTo>
                    <a:pt x="124589" y="13782"/>
                  </a:lnTo>
                  <a:lnTo>
                    <a:pt x="126451" y="12363"/>
                  </a:lnTo>
                  <a:lnTo>
                    <a:pt x="128751" y="11417"/>
                  </a:lnTo>
                  <a:lnTo>
                    <a:pt x="129225" y="10786"/>
                  </a:lnTo>
                  <a:lnTo>
                    <a:pt x="128484" y="10365"/>
                  </a:lnTo>
                  <a:lnTo>
                    <a:pt x="126931" y="10085"/>
                  </a:lnTo>
                  <a:lnTo>
                    <a:pt x="126954" y="8840"/>
                  </a:lnTo>
                  <a:lnTo>
                    <a:pt x="133349" y="0"/>
                  </a:lnTo>
                  <a:lnTo>
                    <a:pt x="133350" y="5055"/>
                  </a:lnTo>
                  <a:lnTo>
                    <a:pt x="134408" y="6545"/>
                  </a:lnTo>
                  <a:lnTo>
                    <a:pt x="136172" y="7538"/>
                  </a:lnTo>
                  <a:lnTo>
                    <a:pt x="138406" y="8200"/>
                  </a:lnTo>
                  <a:lnTo>
                    <a:pt x="150684" y="17609"/>
                  </a:lnTo>
                  <a:lnTo>
                    <a:pt x="160723" y="32915"/>
                  </a:lnTo>
                  <a:lnTo>
                    <a:pt x="186523" y="54856"/>
                  </a:lnTo>
                  <a:lnTo>
                    <a:pt x="197671" y="69993"/>
                  </a:lnTo>
                  <a:lnTo>
                    <a:pt x="244631" y="98306"/>
                  </a:lnTo>
                  <a:lnTo>
                    <a:pt x="254422" y="107544"/>
                  </a:lnTo>
                  <a:lnTo>
                    <a:pt x="263360" y="117647"/>
                  </a:lnTo>
                  <a:lnTo>
                    <a:pt x="304976" y="142698"/>
                  </a:lnTo>
                  <a:lnTo>
                    <a:pt x="315462" y="149146"/>
                  </a:lnTo>
                  <a:lnTo>
                    <a:pt x="322423" y="157668"/>
                  </a:lnTo>
                  <a:lnTo>
                    <a:pt x="341087" y="169959"/>
                  </a:lnTo>
                  <a:lnTo>
                    <a:pt x="352422" y="180971"/>
                  </a:lnTo>
                  <a:lnTo>
                    <a:pt x="352425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2057">
              <a:extLst>
                <a:ext uri="{FF2B5EF4-FFF2-40B4-BE49-F238E27FC236}">
                  <a16:creationId xmlns:a16="http://schemas.microsoft.com/office/drawing/2014/main" id="{FCADFE78-99B1-59F6-C7E3-003EB30AAF4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028950" y="2857500"/>
              <a:ext cx="5488" cy="19051"/>
            </a:xfrm>
            <a:custGeom>
              <a:avLst/>
              <a:gdLst/>
              <a:ahLst/>
              <a:cxnLst/>
              <a:rect l="0" t="0" r="0" b="0"/>
              <a:pathLst>
                <a:path w="5488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5487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2058">
              <a:extLst>
                <a:ext uri="{FF2B5EF4-FFF2-40B4-BE49-F238E27FC236}">
                  <a16:creationId xmlns:a16="http://schemas.microsoft.com/office/drawing/2014/main" id="{916F1A0E-487D-FDBA-AED9-7EF0E3687CC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981328" y="2924175"/>
              <a:ext cx="104773" cy="113897"/>
            </a:xfrm>
            <a:custGeom>
              <a:avLst/>
              <a:gdLst/>
              <a:ahLst/>
              <a:cxnLst/>
              <a:rect l="0" t="0" r="0" b="0"/>
              <a:pathLst>
                <a:path w="104773" h="113897">
                  <a:moveTo>
                    <a:pt x="19047" y="0"/>
                  </a:moveTo>
                  <a:lnTo>
                    <a:pt x="19047" y="0"/>
                  </a:lnTo>
                  <a:lnTo>
                    <a:pt x="28180" y="0"/>
                  </a:lnTo>
                  <a:lnTo>
                    <a:pt x="28537" y="8201"/>
                  </a:lnTo>
                  <a:lnTo>
                    <a:pt x="22019" y="16868"/>
                  </a:lnTo>
                  <a:lnTo>
                    <a:pt x="19438" y="26824"/>
                  </a:lnTo>
                  <a:lnTo>
                    <a:pt x="19082" y="44823"/>
                  </a:lnTo>
                  <a:lnTo>
                    <a:pt x="11513" y="57617"/>
                  </a:lnTo>
                  <a:lnTo>
                    <a:pt x="10849" y="60636"/>
                  </a:lnTo>
                  <a:lnTo>
                    <a:pt x="2158" y="76241"/>
                  </a:lnTo>
                  <a:lnTo>
                    <a:pt x="0" y="103320"/>
                  </a:lnTo>
                  <a:lnTo>
                    <a:pt x="1057" y="103805"/>
                  </a:lnTo>
                  <a:lnTo>
                    <a:pt x="5055" y="104344"/>
                  </a:lnTo>
                  <a:lnTo>
                    <a:pt x="6544" y="105546"/>
                  </a:lnTo>
                  <a:lnTo>
                    <a:pt x="8199" y="109703"/>
                  </a:lnTo>
                  <a:lnTo>
                    <a:pt x="9698" y="111236"/>
                  </a:lnTo>
                  <a:lnTo>
                    <a:pt x="17607" y="113896"/>
                  </a:lnTo>
                  <a:lnTo>
                    <a:pt x="27122" y="106063"/>
                  </a:lnTo>
                  <a:lnTo>
                    <a:pt x="60636" y="104784"/>
                  </a:lnTo>
                  <a:lnTo>
                    <a:pt x="62648" y="103723"/>
                  </a:lnTo>
                  <a:lnTo>
                    <a:pt x="63989" y="101957"/>
                  </a:lnTo>
                  <a:lnTo>
                    <a:pt x="64884" y="99722"/>
                  </a:lnTo>
                  <a:lnTo>
                    <a:pt x="66538" y="98231"/>
                  </a:lnTo>
                  <a:lnTo>
                    <a:pt x="71198" y="96575"/>
                  </a:lnTo>
                  <a:lnTo>
                    <a:pt x="89016" y="95366"/>
                  </a:lnTo>
                  <a:lnTo>
                    <a:pt x="91093" y="94269"/>
                  </a:lnTo>
                  <a:lnTo>
                    <a:pt x="92478" y="92480"/>
                  </a:lnTo>
                  <a:lnTo>
                    <a:pt x="93401" y="90228"/>
                  </a:lnTo>
                  <a:lnTo>
                    <a:pt x="95074" y="88727"/>
                  </a:lnTo>
                  <a:lnTo>
                    <a:pt x="104772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2059">
              <a:extLst>
                <a:ext uri="{FF2B5EF4-FFF2-40B4-BE49-F238E27FC236}">
                  <a16:creationId xmlns:a16="http://schemas.microsoft.com/office/drawing/2014/main" id="{5E5232F6-B418-34B5-7730-00D94E63F54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743626" y="2762261"/>
              <a:ext cx="161486" cy="285698"/>
            </a:xfrm>
            <a:custGeom>
              <a:avLst/>
              <a:gdLst/>
              <a:ahLst/>
              <a:cxnLst/>
              <a:rect l="0" t="0" r="0" b="0"/>
              <a:pathLst>
                <a:path w="161486" h="285698">
                  <a:moveTo>
                    <a:pt x="9099" y="38089"/>
                  </a:moveTo>
                  <a:lnTo>
                    <a:pt x="9099" y="38089"/>
                  </a:lnTo>
                  <a:lnTo>
                    <a:pt x="9099" y="29888"/>
                  </a:lnTo>
                  <a:lnTo>
                    <a:pt x="17300" y="20479"/>
                  </a:lnTo>
                  <a:lnTo>
                    <a:pt x="18623" y="9525"/>
                  </a:lnTo>
                  <a:lnTo>
                    <a:pt x="18624" y="9514"/>
                  </a:lnTo>
                  <a:lnTo>
                    <a:pt x="18624" y="14570"/>
                  </a:lnTo>
                  <a:lnTo>
                    <a:pt x="15802" y="19875"/>
                  </a:lnTo>
                  <a:lnTo>
                    <a:pt x="12078" y="25760"/>
                  </a:lnTo>
                  <a:lnTo>
                    <a:pt x="214" y="66082"/>
                  </a:lnTo>
                  <a:lnTo>
                    <a:pt x="0" y="69451"/>
                  </a:lnTo>
                  <a:lnTo>
                    <a:pt x="9903" y="110846"/>
                  </a:lnTo>
                  <a:lnTo>
                    <a:pt x="17267" y="121897"/>
                  </a:lnTo>
                  <a:lnTo>
                    <a:pt x="32506" y="129981"/>
                  </a:lnTo>
                  <a:lnTo>
                    <a:pt x="43434" y="133402"/>
                  </a:lnTo>
                  <a:lnTo>
                    <a:pt x="50111" y="137953"/>
                  </a:lnTo>
                  <a:lnTo>
                    <a:pt x="53374" y="138532"/>
                  </a:lnTo>
                  <a:lnTo>
                    <a:pt x="56607" y="137859"/>
                  </a:lnTo>
                  <a:lnTo>
                    <a:pt x="63022" y="135348"/>
                  </a:lnTo>
                  <a:lnTo>
                    <a:pt x="69401" y="134232"/>
                  </a:lnTo>
                  <a:lnTo>
                    <a:pt x="71525" y="132876"/>
                  </a:lnTo>
                  <a:lnTo>
                    <a:pt x="72942" y="130914"/>
                  </a:lnTo>
                  <a:lnTo>
                    <a:pt x="73886" y="128547"/>
                  </a:lnTo>
                  <a:lnTo>
                    <a:pt x="75574" y="126969"/>
                  </a:lnTo>
                  <a:lnTo>
                    <a:pt x="85887" y="121615"/>
                  </a:lnTo>
                  <a:lnTo>
                    <a:pt x="88866" y="119173"/>
                  </a:lnTo>
                  <a:lnTo>
                    <a:pt x="92176" y="113637"/>
                  </a:lnTo>
                  <a:lnTo>
                    <a:pt x="94705" y="107649"/>
                  </a:lnTo>
                  <a:lnTo>
                    <a:pt x="99358" y="101460"/>
                  </a:lnTo>
                  <a:lnTo>
                    <a:pt x="102131" y="92360"/>
                  </a:lnTo>
                  <a:lnTo>
                    <a:pt x="104422" y="82318"/>
                  </a:lnTo>
                  <a:lnTo>
                    <a:pt x="111693" y="67247"/>
                  </a:lnTo>
                  <a:lnTo>
                    <a:pt x="114848" y="32644"/>
                  </a:lnTo>
                  <a:lnTo>
                    <a:pt x="118893" y="25791"/>
                  </a:lnTo>
                  <a:lnTo>
                    <a:pt x="119336" y="22482"/>
                  </a:lnTo>
                  <a:lnTo>
                    <a:pt x="114802" y="11431"/>
                  </a:lnTo>
                  <a:lnTo>
                    <a:pt x="117109" y="7544"/>
                  </a:lnTo>
                  <a:lnTo>
                    <a:pt x="123390" y="0"/>
                  </a:lnTo>
                  <a:lnTo>
                    <a:pt x="123399" y="42551"/>
                  </a:lnTo>
                  <a:lnTo>
                    <a:pt x="124457" y="79477"/>
                  </a:lnTo>
                  <a:lnTo>
                    <a:pt x="132041" y="124020"/>
                  </a:lnTo>
                  <a:lnTo>
                    <a:pt x="133720" y="145159"/>
                  </a:lnTo>
                  <a:lnTo>
                    <a:pt x="149148" y="185120"/>
                  </a:lnTo>
                  <a:lnTo>
                    <a:pt x="159663" y="219023"/>
                  </a:lnTo>
                  <a:lnTo>
                    <a:pt x="161451" y="264920"/>
                  </a:lnTo>
                  <a:lnTo>
                    <a:pt x="161485" y="272867"/>
                  </a:lnTo>
                  <a:lnTo>
                    <a:pt x="158671" y="277549"/>
                  </a:lnTo>
                  <a:lnTo>
                    <a:pt x="156439" y="280279"/>
                  </a:lnTo>
                  <a:lnTo>
                    <a:pt x="151136" y="283312"/>
                  </a:lnTo>
                  <a:lnTo>
                    <a:pt x="141476" y="285419"/>
                  </a:lnTo>
                  <a:lnTo>
                    <a:pt x="121141" y="285697"/>
                  </a:lnTo>
                  <a:lnTo>
                    <a:pt x="89410" y="276036"/>
                  </a:lnTo>
                  <a:lnTo>
                    <a:pt x="75959" y="268849"/>
                  </a:lnTo>
                  <a:lnTo>
                    <a:pt x="72722" y="268129"/>
                  </a:lnTo>
                  <a:lnTo>
                    <a:pt x="58616" y="258614"/>
                  </a:lnTo>
                  <a:lnTo>
                    <a:pt x="48689" y="249090"/>
                  </a:lnTo>
                  <a:lnTo>
                    <a:pt x="37674" y="247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2060">
              <a:extLst>
                <a:ext uri="{FF2B5EF4-FFF2-40B4-BE49-F238E27FC236}">
                  <a16:creationId xmlns:a16="http://schemas.microsoft.com/office/drawing/2014/main" id="{449F2F37-9FA2-0C2F-924E-D7D1650E11D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428927" y="2562228"/>
              <a:ext cx="133299" cy="542477"/>
            </a:xfrm>
            <a:custGeom>
              <a:avLst/>
              <a:gdLst/>
              <a:ahLst/>
              <a:cxnLst/>
              <a:rect l="0" t="0" r="0" b="0"/>
              <a:pathLst>
                <a:path w="133299" h="542477">
                  <a:moveTo>
                    <a:pt x="104723" y="19047"/>
                  </a:moveTo>
                  <a:lnTo>
                    <a:pt x="104723" y="19047"/>
                  </a:lnTo>
                  <a:lnTo>
                    <a:pt x="112924" y="10846"/>
                  </a:lnTo>
                  <a:lnTo>
                    <a:pt x="118912" y="9914"/>
                  </a:lnTo>
                  <a:lnTo>
                    <a:pt x="120532" y="8725"/>
                  </a:lnTo>
                  <a:lnTo>
                    <a:pt x="122333" y="4582"/>
                  </a:lnTo>
                  <a:lnTo>
                    <a:pt x="123772" y="0"/>
                  </a:lnTo>
                  <a:lnTo>
                    <a:pt x="118717" y="5055"/>
                  </a:lnTo>
                  <a:lnTo>
                    <a:pt x="116234" y="10359"/>
                  </a:lnTo>
                  <a:lnTo>
                    <a:pt x="115572" y="13255"/>
                  </a:lnTo>
                  <a:lnTo>
                    <a:pt x="114072" y="15186"/>
                  </a:lnTo>
                  <a:lnTo>
                    <a:pt x="109584" y="17331"/>
                  </a:lnTo>
                  <a:lnTo>
                    <a:pt x="104062" y="23929"/>
                  </a:lnTo>
                  <a:lnTo>
                    <a:pt x="76131" y="67387"/>
                  </a:lnTo>
                  <a:lnTo>
                    <a:pt x="60271" y="106121"/>
                  </a:lnTo>
                  <a:lnTo>
                    <a:pt x="44397" y="152575"/>
                  </a:lnTo>
                  <a:lnTo>
                    <a:pt x="25152" y="198136"/>
                  </a:lnTo>
                  <a:lnTo>
                    <a:pt x="13531" y="235329"/>
                  </a:lnTo>
                  <a:lnTo>
                    <a:pt x="4443" y="273160"/>
                  </a:lnTo>
                  <a:lnTo>
                    <a:pt x="1280" y="310122"/>
                  </a:lnTo>
                  <a:lnTo>
                    <a:pt x="211" y="351592"/>
                  </a:lnTo>
                  <a:lnTo>
                    <a:pt x="0" y="390358"/>
                  </a:lnTo>
                  <a:lnTo>
                    <a:pt x="7494" y="435303"/>
                  </a:lnTo>
                  <a:lnTo>
                    <a:pt x="11709" y="456354"/>
                  </a:lnTo>
                  <a:lnTo>
                    <a:pt x="31829" y="501597"/>
                  </a:lnTo>
                  <a:lnTo>
                    <a:pt x="50759" y="526485"/>
                  </a:lnTo>
                  <a:lnTo>
                    <a:pt x="57103" y="530325"/>
                  </a:lnTo>
                  <a:lnTo>
                    <a:pt x="63450" y="533090"/>
                  </a:lnTo>
                  <a:lnTo>
                    <a:pt x="72974" y="539538"/>
                  </a:lnTo>
                  <a:lnTo>
                    <a:pt x="82498" y="541920"/>
                  </a:lnTo>
                  <a:lnTo>
                    <a:pt x="88848" y="542476"/>
                  </a:lnTo>
                  <a:lnTo>
                    <a:pt x="133298" y="533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2061">
              <a:extLst>
                <a:ext uri="{FF2B5EF4-FFF2-40B4-BE49-F238E27FC236}">
                  <a16:creationId xmlns:a16="http://schemas.microsoft.com/office/drawing/2014/main" id="{9588FEB7-86F3-E166-5107-9692A536781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019300" y="30384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392" y="9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2062">
              <a:extLst>
                <a:ext uri="{FF2B5EF4-FFF2-40B4-BE49-F238E27FC236}">
                  <a16:creationId xmlns:a16="http://schemas.microsoft.com/office/drawing/2014/main" id="{67605F2A-2016-0DD9-A103-26E4204ED49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000260" y="3105150"/>
              <a:ext cx="142866" cy="104776"/>
            </a:xfrm>
            <a:custGeom>
              <a:avLst/>
              <a:gdLst/>
              <a:ahLst/>
              <a:cxnLst/>
              <a:rect l="0" t="0" r="0" b="0"/>
              <a:pathLst>
                <a:path w="142866" h="104776">
                  <a:moveTo>
                    <a:pt x="9515" y="0"/>
                  </a:moveTo>
                  <a:lnTo>
                    <a:pt x="9515" y="0"/>
                  </a:lnTo>
                  <a:lnTo>
                    <a:pt x="17716" y="0"/>
                  </a:lnTo>
                  <a:lnTo>
                    <a:pt x="13591" y="5056"/>
                  </a:lnTo>
                  <a:lnTo>
                    <a:pt x="13291" y="7604"/>
                  </a:lnTo>
                  <a:lnTo>
                    <a:pt x="15779" y="13257"/>
                  </a:lnTo>
                  <a:lnTo>
                    <a:pt x="15808" y="16246"/>
                  </a:lnTo>
                  <a:lnTo>
                    <a:pt x="10207" y="34958"/>
                  </a:lnTo>
                  <a:lnTo>
                    <a:pt x="9523" y="69851"/>
                  </a:lnTo>
                  <a:lnTo>
                    <a:pt x="6697" y="76200"/>
                  </a:lnTo>
                  <a:lnTo>
                    <a:pt x="1315" y="83844"/>
                  </a:lnTo>
                  <a:lnTo>
                    <a:pt x="106" y="93761"/>
                  </a:lnTo>
                  <a:lnTo>
                    <a:pt x="0" y="103320"/>
                  </a:lnTo>
                  <a:lnTo>
                    <a:pt x="1055" y="103805"/>
                  </a:lnTo>
                  <a:lnTo>
                    <a:pt x="31904" y="104775"/>
                  </a:lnTo>
                  <a:lnTo>
                    <a:pt x="38163" y="101953"/>
                  </a:lnTo>
                  <a:lnTo>
                    <a:pt x="44472" y="98229"/>
                  </a:lnTo>
                  <a:lnTo>
                    <a:pt x="57146" y="95839"/>
                  </a:lnTo>
                  <a:lnTo>
                    <a:pt x="104765" y="95251"/>
                  </a:lnTo>
                  <a:lnTo>
                    <a:pt x="112409" y="95250"/>
                  </a:lnTo>
                  <a:lnTo>
                    <a:pt x="121523" y="88704"/>
                  </a:lnTo>
                  <a:lnTo>
                    <a:pt x="131575" y="86117"/>
                  </a:lnTo>
                  <a:lnTo>
                    <a:pt x="14286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063">
              <a:extLst>
                <a:ext uri="{FF2B5EF4-FFF2-40B4-BE49-F238E27FC236}">
                  <a16:creationId xmlns:a16="http://schemas.microsoft.com/office/drawing/2014/main" id="{1DEE2EC8-1769-F447-4674-EC279EB8362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857375" y="2638425"/>
              <a:ext cx="428626" cy="319806"/>
            </a:xfrm>
            <a:custGeom>
              <a:avLst/>
              <a:gdLst/>
              <a:ahLst/>
              <a:cxnLst/>
              <a:rect l="0" t="0" r="0" b="0"/>
              <a:pathLst>
                <a:path w="428626" h="319806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13257" y="0"/>
                  </a:lnTo>
                  <a:lnTo>
                    <a:pt x="19298" y="2822"/>
                  </a:lnTo>
                  <a:lnTo>
                    <a:pt x="64691" y="38122"/>
                  </a:lnTo>
                  <a:lnTo>
                    <a:pt x="102041" y="68527"/>
                  </a:lnTo>
                  <a:lnTo>
                    <a:pt x="132575" y="83347"/>
                  </a:lnTo>
                  <a:lnTo>
                    <a:pt x="178080" y="122129"/>
                  </a:lnTo>
                  <a:lnTo>
                    <a:pt x="225058" y="158666"/>
                  </a:lnTo>
                  <a:lnTo>
                    <a:pt x="233783" y="168250"/>
                  </a:lnTo>
                  <a:lnTo>
                    <a:pt x="240090" y="180970"/>
                  </a:lnTo>
                  <a:lnTo>
                    <a:pt x="244290" y="187323"/>
                  </a:lnTo>
                  <a:lnTo>
                    <a:pt x="246156" y="193674"/>
                  </a:lnTo>
                  <a:lnTo>
                    <a:pt x="245596" y="196849"/>
                  </a:lnTo>
                  <a:lnTo>
                    <a:pt x="239914" y="209550"/>
                  </a:lnTo>
                  <a:lnTo>
                    <a:pt x="239318" y="212725"/>
                  </a:lnTo>
                  <a:lnTo>
                    <a:pt x="233422" y="222250"/>
                  </a:lnTo>
                  <a:lnTo>
                    <a:pt x="206335" y="250825"/>
                  </a:lnTo>
                  <a:lnTo>
                    <a:pt x="200007" y="254353"/>
                  </a:lnTo>
                  <a:lnTo>
                    <a:pt x="193667" y="256979"/>
                  </a:lnTo>
                  <a:lnTo>
                    <a:pt x="172743" y="270267"/>
                  </a:lnTo>
                  <a:lnTo>
                    <a:pt x="125627" y="284271"/>
                  </a:lnTo>
                  <a:lnTo>
                    <a:pt x="116512" y="287915"/>
                  </a:lnTo>
                  <a:lnTo>
                    <a:pt x="97658" y="300852"/>
                  </a:lnTo>
                  <a:lnTo>
                    <a:pt x="79444" y="304280"/>
                  </a:lnTo>
                  <a:lnTo>
                    <a:pt x="66266" y="312270"/>
                  </a:lnTo>
                  <a:lnTo>
                    <a:pt x="57308" y="314290"/>
                  </a:lnTo>
                  <a:lnTo>
                    <a:pt x="62253" y="319371"/>
                  </a:lnTo>
                  <a:lnTo>
                    <a:pt x="64786" y="319805"/>
                  </a:lnTo>
                  <a:lnTo>
                    <a:pt x="67532" y="319037"/>
                  </a:lnTo>
                  <a:lnTo>
                    <a:pt x="70421" y="317466"/>
                  </a:lnTo>
                  <a:lnTo>
                    <a:pt x="97151" y="314600"/>
                  </a:lnTo>
                  <a:lnTo>
                    <a:pt x="143368" y="314341"/>
                  </a:lnTo>
                  <a:lnTo>
                    <a:pt x="173742" y="311506"/>
                  </a:lnTo>
                  <a:lnTo>
                    <a:pt x="218318" y="305683"/>
                  </a:lnTo>
                  <a:lnTo>
                    <a:pt x="258539" y="304916"/>
                  </a:lnTo>
                  <a:lnTo>
                    <a:pt x="297441" y="304815"/>
                  </a:lnTo>
                  <a:lnTo>
                    <a:pt x="342127" y="303744"/>
                  </a:lnTo>
                  <a:lnTo>
                    <a:pt x="362897" y="299313"/>
                  </a:lnTo>
                  <a:lnTo>
                    <a:pt x="388520" y="303868"/>
                  </a:lnTo>
                  <a:lnTo>
                    <a:pt x="397748" y="301564"/>
                  </a:lnTo>
                  <a:lnTo>
                    <a:pt x="405377" y="298070"/>
                  </a:lnTo>
                  <a:lnTo>
                    <a:pt x="428625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2064">
              <a:extLst>
                <a:ext uri="{FF2B5EF4-FFF2-40B4-BE49-F238E27FC236}">
                  <a16:creationId xmlns:a16="http://schemas.microsoft.com/office/drawing/2014/main" id="{03E32FB8-11DB-9530-2A42-5013B18DE66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895595" y="2619375"/>
              <a:ext cx="323731" cy="19051"/>
            </a:xfrm>
            <a:custGeom>
              <a:avLst/>
              <a:gdLst/>
              <a:ahLst/>
              <a:cxnLst/>
              <a:rect l="0" t="0" r="0" b="0"/>
              <a:pathLst>
                <a:path w="323731" h="19051">
                  <a:moveTo>
                    <a:pt x="28455" y="19050"/>
                  </a:moveTo>
                  <a:lnTo>
                    <a:pt x="28455" y="19050"/>
                  </a:lnTo>
                  <a:lnTo>
                    <a:pt x="0" y="19050"/>
                  </a:lnTo>
                  <a:lnTo>
                    <a:pt x="42880" y="19050"/>
                  </a:lnTo>
                  <a:lnTo>
                    <a:pt x="86250" y="19050"/>
                  </a:lnTo>
                  <a:lnTo>
                    <a:pt x="133315" y="11511"/>
                  </a:lnTo>
                  <a:lnTo>
                    <a:pt x="174320" y="9786"/>
                  </a:lnTo>
                  <a:lnTo>
                    <a:pt x="221138" y="8490"/>
                  </a:lnTo>
                  <a:lnTo>
                    <a:pt x="266522" y="590"/>
                  </a:lnTo>
                  <a:lnTo>
                    <a:pt x="314131" y="5"/>
                  </a:lnTo>
                  <a:lnTo>
                    <a:pt x="3237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4" name="SMARTInkShape-Group381">
            <a:extLst>
              <a:ext uri="{FF2B5EF4-FFF2-40B4-BE49-F238E27FC236}">
                <a16:creationId xmlns:a16="http://schemas.microsoft.com/office/drawing/2014/main" id="{6687DF84-7909-497E-4E43-A70AF037B222}"/>
              </a:ext>
            </a:extLst>
          </p:cNvPr>
          <p:cNvGrpSpPr/>
          <p:nvPr/>
        </p:nvGrpSpPr>
        <p:grpSpPr>
          <a:xfrm>
            <a:off x="1666875" y="3248025"/>
            <a:ext cx="3686176" cy="952501"/>
            <a:chOff x="1666875" y="3248025"/>
            <a:chExt cx="3686176" cy="952501"/>
          </a:xfrm>
        </p:grpSpPr>
        <p:sp>
          <p:nvSpPr>
            <p:cNvPr id="749" name="SMARTInkShape-2065">
              <a:extLst>
                <a:ext uri="{FF2B5EF4-FFF2-40B4-BE49-F238E27FC236}">
                  <a16:creationId xmlns:a16="http://schemas.microsoft.com/office/drawing/2014/main" id="{143D00B3-8C21-51CD-A4E0-49CAB34DD2C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257425" y="4029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2066">
              <a:extLst>
                <a:ext uri="{FF2B5EF4-FFF2-40B4-BE49-F238E27FC236}">
                  <a16:creationId xmlns:a16="http://schemas.microsoft.com/office/drawing/2014/main" id="{01F7AA6A-384B-E9DD-A6DD-E83E7D9F0F8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19325" y="4095753"/>
              <a:ext cx="123826" cy="104773"/>
            </a:xfrm>
            <a:custGeom>
              <a:avLst/>
              <a:gdLst/>
              <a:ahLst/>
              <a:cxnLst/>
              <a:rect l="0" t="0" r="0" b="0"/>
              <a:pathLst>
                <a:path w="123826" h="104773">
                  <a:moveTo>
                    <a:pt x="19050" y="9522"/>
                  </a:moveTo>
                  <a:lnTo>
                    <a:pt x="19050" y="9522"/>
                  </a:lnTo>
                  <a:lnTo>
                    <a:pt x="19050" y="0"/>
                  </a:lnTo>
                  <a:lnTo>
                    <a:pt x="19050" y="22663"/>
                  </a:lnTo>
                  <a:lnTo>
                    <a:pt x="16228" y="28768"/>
                  </a:lnTo>
                  <a:lnTo>
                    <a:pt x="12504" y="35009"/>
                  </a:lnTo>
                  <a:lnTo>
                    <a:pt x="10114" y="47639"/>
                  </a:lnTo>
                  <a:lnTo>
                    <a:pt x="9560" y="61647"/>
                  </a:lnTo>
                  <a:lnTo>
                    <a:pt x="6718" y="67261"/>
                  </a:lnTo>
                  <a:lnTo>
                    <a:pt x="2986" y="73284"/>
                  </a:lnTo>
                  <a:lnTo>
                    <a:pt x="393" y="83875"/>
                  </a:lnTo>
                  <a:lnTo>
                    <a:pt x="0" y="104769"/>
                  </a:lnTo>
                  <a:lnTo>
                    <a:pt x="14189" y="104772"/>
                  </a:lnTo>
                  <a:lnTo>
                    <a:pt x="19711" y="101950"/>
                  </a:lnTo>
                  <a:lnTo>
                    <a:pt x="25694" y="98226"/>
                  </a:lnTo>
                  <a:lnTo>
                    <a:pt x="38158" y="95836"/>
                  </a:lnTo>
                  <a:lnTo>
                    <a:pt x="41314" y="95640"/>
                  </a:lnTo>
                  <a:lnTo>
                    <a:pt x="47642" y="92599"/>
                  </a:lnTo>
                  <a:lnTo>
                    <a:pt x="53983" y="88778"/>
                  </a:lnTo>
                  <a:lnTo>
                    <a:pt x="66677" y="86326"/>
                  </a:lnTo>
                  <a:lnTo>
                    <a:pt x="98817" y="85725"/>
                  </a:lnTo>
                  <a:lnTo>
                    <a:pt x="104950" y="82901"/>
                  </a:lnTo>
                  <a:lnTo>
                    <a:pt x="113753" y="76590"/>
                  </a:lnTo>
                  <a:lnTo>
                    <a:pt x="123825" y="76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2067">
              <a:extLst>
                <a:ext uri="{FF2B5EF4-FFF2-40B4-BE49-F238E27FC236}">
                  <a16:creationId xmlns:a16="http://schemas.microsoft.com/office/drawing/2014/main" id="{D9ECC6D8-9A20-E1C6-562C-F784E5AAA2C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295778" y="3343392"/>
              <a:ext cx="180973" cy="123709"/>
            </a:xfrm>
            <a:custGeom>
              <a:avLst/>
              <a:gdLst/>
              <a:ahLst/>
              <a:cxnLst/>
              <a:rect l="0" t="0" r="0" b="0"/>
              <a:pathLst>
                <a:path w="180973" h="123709">
                  <a:moveTo>
                    <a:pt x="47622" y="37983"/>
                  </a:moveTo>
                  <a:lnTo>
                    <a:pt x="47622" y="37983"/>
                  </a:lnTo>
                  <a:lnTo>
                    <a:pt x="38213" y="28575"/>
                  </a:lnTo>
                  <a:lnTo>
                    <a:pt x="38107" y="20267"/>
                  </a:lnTo>
                  <a:lnTo>
                    <a:pt x="39162" y="19822"/>
                  </a:lnTo>
                  <a:lnTo>
                    <a:pt x="46299" y="19050"/>
                  </a:lnTo>
                  <a:lnTo>
                    <a:pt x="47034" y="16163"/>
                  </a:lnTo>
                  <a:lnTo>
                    <a:pt x="47506" y="10742"/>
                  </a:lnTo>
                  <a:lnTo>
                    <a:pt x="50393" y="10001"/>
                  </a:lnTo>
                  <a:lnTo>
                    <a:pt x="61808" y="9442"/>
                  </a:lnTo>
                  <a:lnTo>
                    <a:pt x="63430" y="8373"/>
                  </a:lnTo>
                  <a:lnTo>
                    <a:pt x="64510" y="6601"/>
                  </a:lnTo>
                  <a:lnTo>
                    <a:pt x="65231" y="4361"/>
                  </a:lnTo>
                  <a:lnTo>
                    <a:pt x="66770" y="2869"/>
                  </a:lnTo>
                  <a:lnTo>
                    <a:pt x="74746" y="276"/>
                  </a:lnTo>
                  <a:lnTo>
                    <a:pt x="80825" y="0"/>
                  </a:lnTo>
                  <a:lnTo>
                    <a:pt x="82457" y="1019"/>
                  </a:lnTo>
                  <a:lnTo>
                    <a:pt x="83545" y="2757"/>
                  </a:lnTo>
                  <a:lnTo>
                    <a:pt x="85595" y="9019"/>
                  </a:lnTo>
                  <a:lnTo>
                    <a:pt x="90741" y="9293"/>
                  </a:lnTo>
                  <a:lnTo>
                    <a:pt x="92243" y="10389"/>
                  </a:lnTo>
                  <a:lnTo>
                    <a:pt x="94852" y="17599"/>
                  </a:lnTo>
                  <a:lnTo>
                    <a:pt x="95130" y="28651"/>
                  </a:lnTo>
                  <a:lnTo>
                    <a:pt x="92373" y="36658"/>
                  </a:lnTo>
                  <a:lnTo>
                    <a:pt x="88678" y="43744"/>
                  </a:lnTo>
                  <a:lnTo>
                    <a:pt x="85539" y="53684"/>
                  </a:lnTo>
                  <a:lnTo>
                    <a:pt x="79435" y="63331"/>
                  </a:lnTo>
                  <a:lnTo>
                    <a:pt x="76098" y="72893"/>
                  </a:lnTo>
                  <a:lnTo>
                    <a:pt x="71567" y="79251"/>
                  </a:lnTo>
                  <a:lnTo>
                    <a:pt x="66025" y="82783"/>
                  </a:lnTo>
                  <a:lnTo>
                    <a:pt x="60035" y="85410"/>
                  </a:lnTo>
                  <a:lnTo>
                    <a:pt x="30863" y="110855"/>
                  </a:lnTo>
                  <a:lnTo>
                    <a:pt x="21960" y="113197"/>
                  </a:lnTo>
                  <a:lnTo>
                    <a:pt x="15755" y="113745"/>
                  </a:lnTo>
                  <a:lnTo>
                    <a:pt x="13678" y="114949"/>
                  </a:lnTo>
                  <a:lnTo>
                    <a:pt x="12293" y="116810"/>
                  </a:lnTo>
                  <a:lnTo>
                    <a:pt x="11369" y="119109"/>
                  </a:lnTo>
                  <a:lnTo>
                    <a:pt x="9695" y="120642"/>
                  </a:lnTo>
                  <a:lnTo>
                    <a:pt x="2" y="123706"/>
                  </a:lnTo>
                  <a:lnTo>
                    <a:pt x="0" y="123707"/>
                  </a:lnTo>
                  <a:lnTo>
                    <a:pt x="45515" y="123708"/>
                  </a:lnTo>
                  <a:lnTo>
                    <a:pt x="88371" y="123708"/>
                  </a:lnTo>
                  <a:lnTo>
                    <a:pt x="106588" y="123708"/>
                  </a:lnTo>
                  <a:lnTo>
                    <a:pt x="113694" y="120886"/>
                  </a:lnTo>
                  <a:lnTo>
                    <a:pt x="120379" y="117162"/>
                  </a:lnTo>
                  <a:lnTo>
                    <a:pt x="133294" y="114772"/>
                  </a:lnTo>
                  <a:lnTo>
                    <a:pt x="169566" y="114186"/>
                  </a:lnTo>
                  <a:lnTo>
                    <a:pt x="180972" y="104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2068">
              <a:extLst>
                <a:ext uri="{FF2B5EF4-FFF2-40B4-BE49-F238E27FC236}">
                  <a16:creationId xmlns:a16="http://schemas.microsoft.com/office/drawing/2014/main" id="{1AA95065-1B1B-940C-8ACF-FB2D648B6BE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276725" y="39052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15392" y="207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2069">
              <a:extLst>
                <a:ext uri="{FF2B5EF4-FFF2-40B4-BE49-F238E27FC236}">
                  <a16:creationId xmlns:a16="http://schemas.microsoft.com/office/drawing/2014/main" id="{C0E62DAD-E0DC-92DE-5141-BF75D84647B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181868" y="3525574"/>
              <a:ext cx="141898" cy="341577"/>
            </a:xfrm>
            <a:custGeom>
              <a:avLst/>
              <a:gdLst/>
              <a:ahLst/>
              <a:cxnLst/>
              <a:rect l="0" t="0" r="0" b="0"/>
              <a:pathLst>
                <a:path w="141898" h="341577">
                  <a:moveTo>
                    <a:pt x="9132" y="8201"/>
                  </a:moveTo>
                  <a:lnTo>
                    <a:pt x="9132" y="8201"/>
                  </a:lnTo>
                  <a:lnTo>
                    <a:pt x="931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927" y="5483"/>
                  </a:lnTo>
                  <a:lnTo>
                    <a:pt x="2604" y="6389"/>
                  </a:lnTo>
                  <a:lnTo>
                    <a:pt x="8750" y="8095"/>
                  </a:lnTo>
                  <a:lnTo>
                    <a:pt x="14075" y="13226"/>
                  </a:lnTo>
                  <a:lnTo>
                    <a:pt x="16620" y="18548"/>
                  </a:lnTo>
                  <a:lnTo>
                    <a:pt x="17299" y="21449"/>
                  </a:lnTo>
                  <a:lnTo>
                    <a:pt x="44143" y="68907"/>
                  </a:lnTo>
                  <a:lnTo>
                    <a:pt x="69661" y="114264"/>
                  </a:lnTo>
                  <a:lnTo>
                    <a:pt x="93172" y="160770"/>
                  </a:lnTo>
                  <a:lnTo>
                    <a:pt x="108550" y="200709"/>
                  </a:lnTo>
                  <a:lnTo>
                    <a:pt x="129076" y="245532"/>
                  </a:lnTo>
                  <a:lnTo>
                    <a:pt x="138040" y="268434"/>
                  </a:lnTo>
                  <a:lnTo>
                    <a:pt x="141897" y="308347"/>
                  </a:lnTo>
                  <a:lnTo>
                    <a:pt x="132957" y="341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2070">
              <a:extLst>
                <a:ext uri="{FF2B5EF4-FFF2-40B4-BE49-F238E27FC236}">
                  <a16:creationId xmlns:a16="http://schemas.microsoft.com/office/drawing/2014/main" id="{F141D4F3-663C-E154-110E-FC974781F07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838575" y="35814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17609" y="38100"/>
                  </a:lnTo>
                  <a:lnTo>
                    <a:pt x="23680" y="33043"/>
                  </a:lnTo>
                  <a:lnTo>
                    <a:pt x="32044" y="30561"/>
                  </a:lnTo>
                  <a:lnTo>
                    <a:pt x="53178" y="27778"/>
                  </a:lnTo>
                  <a:lnTo>
                    <a:pt x="64322" y="22106"/>
                  </a:lnTo>
                  <a:lnTo>
                    <a:pt x="109975" y="18071"/>
                  </a:lnTo>
                  <a:lnTo>
                    <a:pt x="123597" y="11526"/>
                  </a:lnTo>
                  <a:lnTo>
                    <a:pt x="165099" y="9535"/>
                  </a:lnTo>
                  <a:lnTo>
                    <a:pt x="167216" y="8474"/>
                  </a:lnTo>
                  <a:lnTo>
                    <a:pt x="168627" y="6707"/>
                  </a:lnTo>
                  <a:lnTo>
                    <a:pt x="169568" y="4472"/>
                  </a:lnTo>
                  <a:lnTo>
                    <a:pt x="171254" y="2981"/>
                  </a:lnTo>
                  <a:lnTo>
                    <a:pt x="180844" y="3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071">
              <a:extLst>
                <a:ext uri="{FF2B5EF4-FFF2-40B4-BE49-F238E27FC236}">
                  <a16:creationId xmlns:a16="http://schemas.microsoft.com/office/drawing/2014/main" id="{F190B5A6-BB12-EF73-C587-EE76F97E06E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876675" y="3676653"/>
              <a:ext cx="218646" cy="276211"/>
            </a:xfrm>
            <a:custGeom>
              <a:avLst/>
              <a:gdLst/>
              <a:ahLst/>
              <a:cxnLst/>
              <a:rect l="0" t="0" r="0" b="0"/>
              <a:pathLst>
                <a:path w="218646" h="276211">
                  <a:moveTo>
                    <a:pt x="47625" y="57147"/>
                  </a:moveTo>
                  <a:lnTo>
                    <a:pt x="47625" y="57147"/>
                  </a:lnTo>
                  <a:lnTo>
                    <a:pt x="47625" y="52090"/>
                  </a:lnTo>
                  <a:lnTo>
                    <a:pt x="48683" y="50601"/>
                  </a:lnTo>
                  <a:lnTo>
                    <a:pt x="50447" y="49608"/>
                  </a:lnTo>
                  <a:lnTo>
                    <a:pt x="55826" y="48015"/>
                  </a:lnTo>
                  <a:lnTo>
                    <a:pt x="56562" y="44974"/>
                  </a:lnTo>
                  <a:lnTo>
                    <a:pt x="57150" y="38097"/>
                  </a:lnTo>
                  <a:lnTo>
                    <a:pt x="57150" y="46298"/>
                  </a:lnTo>
                  <a:lnTo>
                    <a:pt x="50604" y="54965"/>
                  </a:lnTo>
                  <a:lnTo>
                    <a:pt x="48508" y="63791"/>
                  </a:lnTo>
                  <a:lnTo>
                    <a:pt x="47659" y="97109"/>
                  </a:lnTo>
                  <a:lnTo>
                    <a:pt x="50462" y="104189"/>
                  </a:lnTo>
                  <a:lnTo>
                    <a:pt x="54178" y="110863"/>
                  </a:lnTo>
                  <a:lnTo>
                    <a:pt x="57328" y="120570"/>
                  </a:lnTo>
                  <a:lnTo>
                    <a:pt x="79806" y="146438"/>
                  </a:lnTo>
                  <a:lnTo>
                    <a:pt x="85917" y="149749"/>
                  </a:lnTo>
                  <a:lnTo>
                    <a:pt x="98463" y="151874"/>
                  </a:lnTo>
                  <a:lnTo>
                    <a:pt x="104792" y="149343"/>
                  </a:lnTo>
                  <a:lnTo>
                    <a:pt x="111132" y="145748"/>
                  </a:lnTo>
                  <a:lnTo>
                    <a:pt x="120652" y="142665"/>
                  </a:lnTo>
                  <a:lnTo>
                    <a:pt x="155692" y="110994"/>
                  </a:lnTo>
                  <a:lnTo>
                    <a:pt x="159154" y="101893"/>
                  </a:lnTo>
                  <a:lnTo>
                    <a:pt x="161752" y="91851"/>
                  </a:lnTo>
                  <a:lnTo>
                    <a:pt x="169220" y="76780"/>
                  </a:lnTo>
                  <a:lnTo>
                    <a:pt x="180687" y="30957"/>
                  </a:lnTo>
                  <a:lnTo>
                    <a:pt x="180847" y="20459"/>
                  </a:lnTo>
                  <a:lnTo>
                    <a:pt x="181947" y="16814"/>
                  </a:lnTo>
                  <a:lnTo>
                    <a:pt x="183740" y="14383"/>
                  </a:lnTo>
                  <a:lnTo>
                    <a:pt x="185993" y="12763"/>
                  </a:lnTo>
                  <a:lnTo>
                    <a:pt x="187496" y="10624"/>
                  </a:lnTo>
                  <a:lnTo>
                    <a:pt x="190500" y="0"/>
                  </a:lnTo>
                  <a:lnTo>
                    <a:pt x="190500" y="42812"/>
                  </a:lnTo>
                  <a:lnTo>
                    <a:pt x="190500" y="89115"/>
                  </a:lnTo>
                  <a:lnTo>
                    <a:pt x="191558" y="114244"/>
                  </a:lnTo>
                  <a:lnTo>
                    <a:pt x="200201" y="161835"/>
                  </a:lnTo>
                  <a:lnTo>
                    <a:pt x="211732" y="209356"/>
                  </a:lnTo>
                  <a:lnTo>
                    <a:pt x="216900" y="228540"/>
                  </a:lnTo>
                  <a:lnTo>
                    <a:pt x="218645" y="248929"/>
                  </a:lnTo>
                  <a:lnTo>
                    <a:pt x="216062" y="256331"/>
                  </a:lnTo>
                  <a:lnTo>
                    <a:pt x="204874" y="271147"/>
                  </a:lnTo>
                  <a:lnTo>
                    <a:pt x="199358" y="273966"/>
                  </a:lnTo>
                  <a:lnTo>
                    <a:pt x="180916" y="276024"/>
                  </a:lnTo>
                  <a:lnTo>
                    <a:pt x="150545" y="276210"/>
                  </a:lnTo>
                  <a:lnTo>
                    <a:pt x="109772" y="266521"/>
                  </a:lnTo>
                  <a:lnTo>
                    <a:pt x="64357" y="257074"/>
                  </a:lnTo>
                  <a:lnTo>
                    <a:pt x="20934" y="243020"/>
                  </a:lnTo>
                  <a:lnTo>
                    <a:pt x="0" y="22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2072">
              <a:extLst>
                <a:ext uri="{FF2B5EF4-FFF2-40B4-BE49-F238E27FC236}">
                  <a16:creationId xmlns:a16="http://schemas.microsoft.com/office/drawing/2014/main" id="{90E077A7-E189-55A7-4A49-E6ABA6FFF47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24250" y="381000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28648" y="6703"/>
                  </a:lnTo>
                  <a:lnTo>
                    <a:pt x="31798" y="4468"/>
                  </a:lnTo>
                  <a:lnTo>
                    <a:pt x="46346" y="1324"/>
                  </a:lnTo>
                  <a:lnTo>
                    <a:pt x="89011" y="78"/>
                  </a:lnTo>
                  <a:lnTo>
                    <a:pt x="134648" y="3"/>
                  </a:lnTo>
                  <a:lnTo>
                    <a:pt x="178327" y="0"/>
                  </a:lnTo>
                  <a:lnTo>
                    <a:pt x="221240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2073">
              <a:extLst>
                <a:ext uri="{FF2B5EF4-FFF2-40B4-BE49-F238E27FC236}">
                  <a16:creationId xmlns:a16="http://schemas.microsoft.com/office/drawing/2014/main" id="{E4E72397-646C-F760-C043-F3CC81A93C6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267075" y="37528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10849" y="39424"/>
                  </a:lnTo>
                  <a:lnTo>
                    <a:pt x="9918" y="33436"/>
                  </a:lnTo>
                  <a:lnTo>
                    <a:pt x="9559" y="20801"/>
                  </a:lnTo>
                  <a:lnTo>
                    <a:pt x="2986" y="11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2074">
              <a:extLst>
                <a:ext uri="{FF2B5EF4-FFF2-40B4-BE49-F238E27FC236}">
                  <a16:creationId xmlns:a16="http://schemas.microsoft.com/office/drawing/2014/main" id="{17497E1A-31D5-ED2C-1C03-D71AB972C61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238500" y="3876675"/>
              <a:ext cx="114301" cy="123706"/>
            </a:xfrm>
            <a:custGeom>
              <a:avLst/>
              <a:gdLst/>
              <a:ahLst/>
              <a:cxnLst/>
              <a:rect l="0" t="0" r="0" b="0"/>
              <a:pathLst>
                <a:path w="114301" h="123706">
                  <a:moveTo>
                    <a:pt x="9525" y="0"/>
                  </a:moveTo>
                  <a:lnTo>
                    <a:pt x="9525" y="0"/>
                  </a:lnTo>
                  <a:lnTo>
                    <a:pt x="19050" y="0"/>
                  </a:lnTo>
                  <a:lnTo>
                    <a:pt x="19050" y="31799"/>
                  </a:lnTo>
                  <a:lnTo>
                    <a:pt x="16228" y="38122"/>
                  </a:lnTo>
                  <a:lnTo>
                    <a:pt x="12504" y="44460"/>
                  </a:lnTo>
                  <a:lnTo>
                    <a:pt x="10114" y="57152"/>
                  </a:lnTo>
                  <a:lnTo>
                    <a:pt x="8490" y="83608"/>
                  </a:lnTo>
                  <a:lnTo>
                    <a:pt x="885" y="103696"/>
                  </a:lnTo>
                  <a:lnTo>
                    <a:pt x="0" y="123705"/>
                  </a:lnTo>
                  <a:lnTo>
                    <a:pt x="0" y="118733"/>
                  </a:lnTo>
                  <a:lnTo>
                    <a:pt x="1058" y="117255"/>
                  </a:lnTo>
                  <a:lnTo>
                    <a:pt x="8200" y="114689"/>
                  </a:lnTo>
                  <a:lnTo>
                    <a:pt x="14189" y="114415"/>
                  </a:lnTo>
                  <a:lnTo>
                    <a:pt x="19712" y="111529"/>
                  </a:lnTo>
                  <a:lnTo>
                    <a:pt x="25694" y="107777"/>
                  </a:lnTo>
                  <a:lnTo>
                    <a:pt x="38159" y="105368"/>
                  </a:lnTo>
                  <a:lnTo>
                    <a:pt x="45755" y="104892"/>
                  </a:lnTo>
                  <a:lnTo>
                    <a:pt x="54860" y="98252"/>
                  </a:lnTo>
                  <a:lnTo>
                    <a:pt x="63762" y="96139"/>
                  </a:lnTo>
                  <a:lnTo>
                    <a:pt x="79409" y="95367"/>
                  </a:lnTo>
                  <a:lnTo>
                    <a:pt x="85741" y="92480"/>
                  </a:lnTo>
                  <a:lnTo>
                    <a:pt x="93371" y="87059"/>
                  </a:lnTo>
                  <a:lnTo>
                    <a:pt x="103286" y="85842"/>
                  </a:lnTo>
                  <a:lnTo>
                    <a:pt x="1143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2075">
              <a:extLst>
                <a:ext uri="{FF2B5EF4-FFF2-40B4-BE49-F238E27FC236}">
                  <a16:creationId xmlns:a16="http://schemas.microsoft.com/office/drawing/2014/main" id="{B7733B29-B716-674F-9CA2-05E5D69D4E3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971800" y="3705229"/>
              <a:ext cx="180941" cy="304355"/>
            </a:xfrm>
            <a:custGeom>
              <a:avLst/>
              <a:gdLst/>
              <a:ahLst/>
              <a:cxnLst/>
              <a:rect l="0" t="0" r="0" b="0"/>
              <a:pathLst>
                <a:path w="180941" h="304355">
                  <a:moveTo>
                    <a:pt x="28575" y="47621"/>
                  </a:moveTo>
                  <a:lnTo>
                    <a:pt x="28575" y="47621"/>
                  </a:lnTo>
                  <a:lnTo>
                    <a:pt x="28575" y="42564"/>
                  </a:lnTo>
                  <a:lnTo>
                    <a:pt x="29633" y="41075"/>
                  </a:lnTo>
                  <a:lnTo>
                    <a:pt x="31397" y="40082"/>
                  </a:lnTo>
                  <a:lnTo>
                    <a:pt x="36775" y="38489"/>
                  </a:lnTo>
                  <a:lnTo>
                    <a:pt x="37511" y="35448"/>
                  </a:lnTo>
                  <a:lnTo>
                    <a:pt x="38100" y="10846"/>
                  </a:lnTo>
                  <a:lnTo>
                    <a:pt x="29900" y="17838"/>
                  </a:lnTo>
                  <a:lnTo>
                    <a:pt x="27594" y="43865"/>
                  </a:lnTo>
                  <a:lnTo>
                    <a:pt x="21051" y="57031"/>
                  </a:lnTo>
                  <a:lnTo>
                    <a:pt x="19167" y="87565"/>
                  </a:lnTo>
                  <a:lnTo>
                    <a:pt x="21924" y="94655"/>
                  </a:lnTo>
                  <a:lnTo>
                    <a:pt x="24141" y="98027"/>
                  </a:lnTo>
                  <a:lnTo>
                    <a:pt x="30814" y="121783"/>
                  </a:lnTo>
                  <a:lnTo>
                    <a:pt x="33242" y="125637"/>
                  </a:lnTo>
                  <a:lnTo>
                    <a:pt x="38764" y="129920"/>
                  </a:lnTo>
                  <a:lnTo>
                    <a:pt x="44745" y="132881"/>
                  </a:lnTo>
                  <a:lnTo>
                    <a:pt x="54062" y="139441"/>
                  </a:lnTo>
                  <a:lnTo>
                    <a:pt x="74918" y="147476"/>
                  </a:lnTo>
                  <a:lnTo>
                    <a:pt x="79579" y="148058"/>
                  </a:lnTo>
                  <a:lnTo>
                    <a:pt x="107423" y="140445"/>
                  </a:lnTo>
                  <a:lnTo>
                    <a:pt x="122724" y="133222"/>
                  </a:lnTo>
                  <a:lnTo>
                    <a:pt x="136798" y="120212"/>
                  </a:lnTo>
                  <a:lnTo>
                    <a:pt x="140174" y="114103"/>
                  </a:lnTo>
                  <a:lnTo>
                    <a:pt x="142074" y="101892"/>
                  </a:lnTo>
                  <a:lnTo>
                    <a:pt x="143578" y="91850"/>
                  </a:lnTo>
                  <a:lnTo>
                    <a:pt x="150344" y="76779"/>
                  </a:lnTo>
                  <a:lnTo>
                    <a:pt x="152376" y="32015"/>
                  </a:lnTo>
                  <a:lnTo>
                    <a:pt x="152389" y="25515"/>
                  </a:lnTo>
                  <a:lnTo>
                    <a:pt x="155217" y="19099"/>
                  </a:lnTo>
                  <a:lnTo>
                    <a:pt x="158944" y="12719"/>
                  </a:lnTo>
                  <a:lnTo>
                    <a:pt x="161924" y="0"/>
                  </a:lnTo>
                  <a:lnTo>
                    <a:pt x="161925" y="5054"/>
                  </a:lnTo>
                  <a:lnTo>
                    <a:pt x="159103" y="10358"/>
                  </a:lnTo>
                  <a:lnTo>
                    <a:pt x="156869" y="13254"/>
                  </a:lnTo>
                  <a:lnTo>
                    <a:pt x="156438" y="16243"/>
                  </a:lnTo>
                  <a:lnTo>
                    <a:pt x="158781" y="22386"/>
                  </a:lnTo>
                  <a:lnTo>
                    <a:pt x="157705" y="31467"/>
                  </a:lnTo>
                  <a:lnTo>
                    <a:pt x="153972" y="51301"/>
                  </a:lnTo>
                  <a:lnTo>
                    <a:pt x="153665" y="89185"/>
                  </a:lnTo>
                  <a:lnTo>
                    <a:pt x="162119" y="136629"/>
                  </a:lnTo>
                  <a:lnTo>
                    <a:pt x="170491" y="183180"/>
                  </a:lnTo>
                  <a:lnTo>
                    <a:pt x="172224" y="202910"/>
                  </a:lnTo>
                  <a:lnTo>
                    <a:pt x="180067" y="241271"/>
                  </a:lnTo>
                  <a:lnTo>
                    <a:pt x="180940" y="278837"/>
                  </a:lnTo>
                  <a:lnTo>
                    <a:pt x="178137" y="285498"/>
                  </a:lnTo>
                  <a:lnTo>
                    <a:pt x="166785" y="299756"/>
                  </a:lnTo>
                  <a:lnTo>
                    <a:pt x="161263" y="302555"/>
                  </a:lnTo>
                  <a:lnTo>
                    <a:pt x="144038" y="304354"/>
                  </a:lnTo>
                  <a:lnTo>
                    <a:pt x="135278" y="301777"/>
                  </a:lnTo>
                  <a:lnTo>
                    <a:pt x="126799" y="298163"/>
                  </a:lnTo>
                  <a:lnTo>
                    <a:pt x="80811" y="287901"/>
                  </a:lnTo>
                  <a:lnTo>
                    <a:pt x="65219" y="283562"/>
                  </a:lnTo>
                  <a:lnTo>
                    <a:pt x="38808" y="274043"/>
                  </a:lnTo>
                  <a:lnTo>
                    <a:pt x="32065" y="269961"/>
                  </a:lnTo>
                  <a:lnTo>
                    <a:pt x="22319" y="266605"/>
                  </a:lnTo>
                  <a:lnTo>
                    <a:pt x="12727" y="260436"/>
                  </a:lnTo>
                  <a:lnTo>
                    <a:pt x="1885" y="257601"/>
                  </a:lnTo>
                  <a:lnTo>
                    <a:pt x="1257" y="256399"/>
                  </a:lnTo>
                  <a:lnTo>
                    <a:pt x="0" y="247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2076">
              <a:extLst>
                <a:ext uri="{FF2B5EF4-FFF2-40B4-BE49-F238E27FC236}">
                  <a16:creationId xmlns:a16="http://schemas.microsoft.com/office/drawing/2014/main" id="{2E375074-11F0-5029-8A67-E67B72DA9FC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705133" y="3552825"/>
              <a:ext cx="123793" cy="438110"/>
            </a:xfrm>
            <a:custGeom>
              <a:avLst/>
              <a:gdLst/>
              <a:ahLst/>
              <a:cxnLst/>
              <a:rect l="0" t="0" r="0" b="0"/>
              <a:pathLst>
                <a:path w="123793" h="438110">
                  <a:moveTo>
                    <a:pt x="114267" y="9525"/>
                  </a:moveTo>
                  <a:lnTo>
                    <a:pt x="114267" y="9525"/>
                  </a:lnTo>
                  <a:lnTo>
                    <a:pt x="114267" y="393"/>
                  </a:lnTo>
                  <a:lnTo>
                    <a:pt x="123792" y="0"/>
                  </a:lnTo>
                  <a:lnTo>
                    <a:pt x="115592" y="0"/>
                  </a:lnTo>
                  <a:lnTo>
                    <a:pt x="100112" y="14189"/>
                  </a:lnTo>
                  <a:lnTo>
                    <a:pt x="66625" y="59815"/>
                  </a:lnTo>
                  <a:lnTo>
                    <a:pt x="44416" y="101756"/>
                  </a:lnTo>
                  <a:lnTo>
                    <a:pt x="28542" y="143732"/>
                  </a:lnTo>
                  <a:lnTo>
                    <a:pt x="12667" y="184067"/>
                  </a:lnTo>
                  <a:lnTo>
                    <a:pt x="2789" y="219685"/>
                  </a:lnTo>
                  <a:lnTo>
                    <a:pt x="338" y="265722"/>
                  </a:lnTo>
                  <a:lnTo>
                    <a:pt x="0" y="308669"/>
                  </a:lnTo>
                  <a:lnTo>
                    <a:pt x="1028" y="353627"/>
                  </a:lnTo>
                  <a:lnTo>
                    <a:pt x="7506" y="373281"/>
                  </a:lnTo>
                  <a:lnTo>
                    <a:pt x="11726" y="391060"/>
                  </a:lnTo>
                  <a:lnTo>
                    <a:pt x="23647" y="418604"/>
                  </a:lnTo>
                  <a:lnTo>
                    <a:pt x="26337" y="421944"/>
                  </a:lnTo>
                  <a:lnTo>
                    <a:pt x="44502" y="434585"/>
                  </a:lnTo>
                  <a:lnTo>
                    <a:pt x="53967" y="437093"/>
                  </a:lnTo>
                  <a:lnTo>
                    <a:pt x="87544" y="438109"/>
                  </a:lnTo>
                  <a:lnTo>
                    <a:pt x="94629" y="435309"/>
                  </a:lnTo>
                  <a:lnTo>
                    <a:pt x="101306" y="431596"/>
                  </a:lnTo>
                  <a:lnTo>
                    <a:pt x="114267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2077">
              <a:extLst>
                <a:ext uri="{FF2B5EF4-FFF2-40B4-BE49-F238E27FC236}">
                  <a16:creationId xmlns:a16="http://schemas.microsoft.com/office/drawing/2014/main" id="{C8B6B4CF-F919-CD28-B481-E5E377BED10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028825" y="3590925"/>
              <a:ext cx="457201" cy="352426"/>
            </a:xfrm>
            <a:custGeom>
              <a:avLst/>
              <a:gdLst/>
              <a:ahLst/>
              <a:cxnLst/>
              <a:rect l="0" t="0" r="0" b="0"/>
              <a:pathLst>
                <a:path w="457201" h="352426">
                  <a:moveTo>
                    <a:pt x="19050" y="9525"/>
                  </a:moveTo>
                  <a:lnTo>
                    <a:pt x="19050" y="9525"/>
                  </a:lnTo>
                  <a:lnTo>
                    <a:pt x="19050" y="34"/>
                  </a:ln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54653" y="31881"/>
                  </a:lnTo>
                  <a:lnTo>
                    <a:pt x="72963" y="43418"/>
                  </a:lnTo>
                  <a:lnTo>
                    <a:pt x="114482" y="57740"/>
                  </a:lnTo>
                  <a:lnTo>
                    <a:pt x="161905" y="79409"/>
                  </a:lnTo>
                  <a:lnTo>
                    <a:pt x="205328" y="98428"/>
                  </a:lnTo>
                  <a:lnTo>
                    <a:pt x="249308" y="127000"/>
                  </a:lnTo>
                  <a:lnTo>
                    <a:pt x="269742" y="146050"/>
                  </a:lnTo>
                  <a:lnTo>
                    <a:pt x="273344" y="152400"/>
                  </a:lnTo>
                  <a:lnTo>
                    <a:pt x="275656" y="165100"/>
                  </a:lnTo>
                  <a:lnTo>
                    <a:pt x="276175" y="184150"/>
                  </a:lnTo>
                  <a:lnTo>
                    <a:pt x="273381" y="190500"/>
                  </a:lnTo>
                  <a:lnTo>
                    <a:pt x="244425" y="222250"/>
                  </a:lnTo>
                  <a:lnTo>
                    <a:pt x="199775" y="250472"/>
                  </a:lnTo>
                  <a:lnTo>
                    <a:pt x="188272" y="259488"/>
                  </a:lnTo>
                  <a:lnTo>
                    <a:pt x="169442" y="270920"/>
                  </a:lnTo>
                  <a:lnTo>
                    <a:pt x="133173" y="294809"/>
                  </a:lnTo>
                  <a:lnTo>
                    <a:pt x="98057" y="311462"/>
                  </a:lnTo>
                  <a:lnTo>
                    <a:pt x="78048" y="318816"/>
                  </a:lnTo>
                  <a:lnTo>
                    <a:pt x="60259" y="329402"/>
                  </a:lnTo>
                  <a:lnTo>
                    <a:pt x="40282" y="335412"/>
                  </a:lnTo>
                  <a:lnTo>
                    <a:pt x="32720" y="339572"/>
                  </a:lnTo>
                  <a:lnTo>
                    <a:pt x="25831" y="341421"/>
                  </a:lnTo>
                  <a:lnTo>
                    <a:pt x="23571" y="342972"/>
                  </a:lnTo>
                  <a:lnTo>
                    <a:pt x="22064" y="345065"/>
                  </a:lnTo>
                  <a:lnTo>
                    <a:pt x="19645" y="350971"/>
                  </a:lnTo>
                  <a:lnTo>
                    <a:pt x="16492" y="351779"/>
                  </a:lnTo>
                  <a:lnTo>
                    <a:pt x="9933" y="352387"/>
                  </a:lnTo>
                  <a:lnTo>
                    <a:pt x="37159" y="351366"/>
                  </a:lnTo>
                  <a:lnTo>
                    <a:pt x="78874" y="343783"/>
                  </a:lnTo>
                  <a:lnTo>
                    <a:pt x="118489" y="342978"/>
                  </a:lnTo>
                  <a:lnTo>
                    <a:pt x="162476" y="342910"/>
                  </a:lnTo>
                  <a:lnTo>
                    <a:pt x="209623" y="342901"/>
                  </a:lnTo>
                  <a:lnTo>
                    <a:pt x="247665" y="342900"/>
                  </a:lnTo>
                  <a:lnTo>
                    <a:pt x="291241" y="342900"/>
                  </a:lnTo>
                  <a:lnTo>
                    <a:pt x="334307" y="342900"/>
                  </a:lnTo>
                  <a:lnTo>
                    <a:pt x="364055" y="343958"/>
                  </a:lnTo>
                  <a:lnTo>
                    <a:pt x="382800" y="348388"/>
                  </a:lnTo>
                  <a:lnTo>
                    <a:pt x="396585" y="346055"/>
                  </a:lnTo>
                  <a:lnTo>
                    <a:pt x="443677" y="352407"/>
                  </a:lnTo>
                  <a:lnTo>
                    <a:pt x="45720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078">
              <a:extLst>
                <a:ext uri="{FF2B5EF4-FFF2-40B4-BE49-F238E27FC236}">
                  <a16:creationId xmlns:a16="http://schemas.microsoft.com/office/drawing/2014/main" id="{A86A2C78-D73C-8F32-6B10-C71D55368A4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038350" y="3562350"/>
              <a:ext cx="466726" cy="38101"/>
            </a:xfrm>
            <a:custGeom>
              <a:avLst/>
              <a:gdLst/>
              <a:ahLst/>
              <a:cxnLst/>
              <a:rect l="0" t="0" r="0" b="0"/>
              <a:pathLst>
                <a:path w="466726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38100"/>
                  </a:lnTo>
                  <a:lnTo>
                    <a:pt x="8642" y="37042"/>
                  </a:lnTo>
                  <a:lnTo>
                    <a:pt x="9263" y="32612"/>
                  </a:lnTo>
                  <a:lnTo>
                    <a:pt x="9409" y="34956"/>
                  </a:lnTo>
                  <a:lnTo>
                    <a:pt x="10506" y="34945"/>
                  </a:lnTo>
                  <a:lnTo>
                    <a:pt x="17106" y="30933"/>
                  </a:lnTo>
                  <a:lnTo>
                    <a:pt x="26823" y="29274"/>
                  </a:lnTo>
                  <a:lnTo>
                    <a:pt x="73205" y="28603"/>
                  </a:lnTo>
                  <a:lnTo>
                    <a:pt x="115160" y="21039"/>
                  </a:lnTo>
                  <a:lnTo>
                    <a:pt x="162038" y="18254"/>
                  </a:lnTo>
                  <a:lnTo>
                    <a:pt x="202870" y="11562"/>
                  </a:lnTo>
                  <a:lnTo>
                    <a:pt x="246331" y="9927"/>
                  </a:lnTo>
                  <a:lnTo>
                    <a:pt x="293094" y="9604"/>
                  </a:lnTo>
                  <a:lnTo>
                    <a:pt x="340274" y="6719"/>
                  </a:lnTo>
                  <a:lnTo>
                    <a:pt x="382575" y="885"/>
                  </a:lnTo>
                  <a:lnTo>
                    <a:pt x="427622" y="78"/>
                  </a:lnTo>
                  <a:lnTo>
                    <a:pt x="466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2079">
              <a:extLst>
                <a:ext uri="{FF2B5EF4-FFF2-40B4-BE49-F238E27FC236}">
                  <a16:creationId xmlns:a16="http://schemas.microsoft.com/office/drawing/2014/main" id="{80089769-24B3-CEDB-FB5A-428323B9757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666875" y="3248025"/>
              <a:ext cx="3686176" cy="95251"/>
            </a:xfrm>
            <a:custGeom>
              <a:avLst/>
              <a:gdLst/>
              <a:ahLst/>
              <a:cxnLst/>
              <a:rect l="0" t="0" r="0" b="0"/>
              <a:pathLst>
                <a:path w="3686176" h="95251">
                  <a:moveTo>
                    <a:pt x="0" y="76200"/>
                  </a:moveTo>
                  <a:lnTo>
                    <a:pt x="0" y="76200"/>
                  </a:lnTo>
                  <a:lnTo>
                    <a:pt x="45782" y="76200"/>
                  </a:lnTo>
                  <a:lnTo>
                    <a:pt x="68922" y="84401"/>
                  </a:lnTo>
                  <a:lnTo>
                    <a:pt x="115126" y="85710"/>
                  </a:lnTo>
                  <a:lnTo>
                    <a:pt x="127367" y="86776"/>
                  </a:lnTo>
                  <a:lnTo>
                    <a:pt x="165132" y="94367"/>
                  </a:lnTo>
                  <a:lnTo>
                    <a:pt x="212374" y="95198"/>
                  </a:lnTo>
                  <a:lnTo>
                    <a:pt x="259409" y="95245"/>
                  </a:lnTo>
                  <a:lnTo>
                    <a:pt x="304036" y="95250"/>
                  </a:lnTo>
                  <a:lnTo>
                    <a:pt x="344263" y="95250"/>
                  </a:lnTo>
                  <a:lnTo>
                    <a:pt x="390705" y="95250"/>
                  </a:lnTo>
                  <a:lnTo>
                    <a:pt x="438173" y="95250"/>
                  </a:lnTo>
                  <a:lnTo>
                    <a:pt x="485778" y="95250"/>
                  </a:lnTo>
                  <a:lnTo>
                    <a:pt x="533401" y="95250"/>
                  </a:lnTo>
                  <a:lnTo>
                    <a:pt x="561975" y="92428"/>
                  </a:lnTo>
                  <a:lnTo>
                    <a:pt x="600075" y="87049"/>
                  </a:lnTo>
                  <a:lnTo>
                    <a:pt x="645779" y="85987"/>
                  </a:lnTo>
                  <a:lnTo>
                    <a:pt x="692751" y="82955"/>
                  </a:lnTo>
                  <a:lnTo>
                    <a:pt x="732917" y="77534"/>
                  </a:lnTo>
                  <a:lnTo>
                    <a:pt x="777971" y="76464"/>
                  </a:lnTo>
                  <a:lnTo>
                    <a:pt x="821364" y="73430"/>
                  </a:lnTo>
                  <a:lnTo>
                    <a:pt x="865331" y="68009"/>
                  </a:lnTo>
                  <a:lnTo>
                    <a:pt x="905648" y="66939"/>
                  </a:lnTo>
                  <a:lnTo>
                    <a:pt x="940970" y="66753"/>
                  </a:lnTo>
                  <a:lnTo>
                    <a:pt x="988009" y="63868"/>
                  </a:lnTo>
                  <a:lnTo>
                    <a:pt x="1028188" y="58477"/>
                  </a:lnTo>
                  <a:lnTo>
                    <a:pt x="1074303" y="56354"/>
                  </a:lnTo>
                  <a:lnTo>
                    <a:pt x="1111592" y="50682"/>
                  </a:lnTo>
                  <a:lnTo>
                    <a:pt x="1149451" y="48530"/>
                  </a:lnTo>
                  <a:lnTo>
                    <a:pt x="1187480" y="47893"/>
                  </a:lnTo>
                  <a:lnTo>
                    <a:pt x="1225559" y="47704"/>
                  </a:lnTo>
                  <a:lnTo>
                    <a:pt x="1263653" y="46590"/>
                  </a:lnTo>
                  <a:lnTo>
                    <a:pt x="1302809" y="41086"/>
                  </a:lnTo>
                  <a:lnTo>
                    <a:pt x="1346397" y="38985"/>
                  </a:lnTo>
                  <a:lnTo>
                    <a:pt x="1386593" y="38362"/>
                  </a:lnTo>
                  <a:lnTo>
                    <a:pt x="1425314" y="38178"/>
                  </a:lnTo>
                  <a:lnTo>
                    <a:pt x="1464656" y="38123"/>
                  </a:lnTo>
                  <a:lnTo>
                    <a:pt x="1508298" y="37049"/>
                  </a:lnTo>
                  <a:lnTo>
                    <a:pt x="1548511" y="31556"/>
                  </a:lnTo>
                  <a:lnTo>
                    <a:pt x="1587236" y="29458"/>
                  </a:lnTo>
                  <a:lnTo>
                    <a:pt x="1626580" y="28837"/>
                  </a:lnTo>
                  <a:lnTo>
                    <a:pt x="1670223" y="27594"/>
                  </a:lnTo>
                  <a:lnTo>
                    <a:pt x="1711494" y="22052"/>
                  </a:lnTo>
                  <a:lnTo>
                    <a:pt x="1756766" y="19939"/>
                  </a:lnTo>
                  <a:lnTo>
                    <a:pt x="1803693" y="19314"/>
                  </a:lnTo>
                  <a:lnTo>
                    <a:pt x="1850054" y="19128"/>
                  </a:lnTo>
                  <a:lnTo>
                    <a:pt x="1892130" y="18015"/>
                  </a:lnTo>
                  <a:lnTo>
                    <a:pt x="1937640" y="12511"/>
                  </a:lnTo>
                  <a:lnTo>
                    <a:pt x="1984639" y="10410"/>
                  </a:lnTo>
                  <a:lnTo>
                    <a:pt x="2016242" y="9918"/>
                  </a:lnTo>
                  <a:lnTo>
                    <a:pt x="2050749" y="9700"/>
                  </a:lnTo>
                  <a:lnTo>
                    <a:pt x="2086194" y="9603"/>
                  </a:lnTo>
                  <a:lnTo>
                    <a:pt x="2119587" y="9559"/>
                  </a:lnTo>
                  <a:lnTo>
                    <a:pt x="2152066" y="6718"/>
                  </a:lnTo>
                  <a:lnTo>
                    <a:pt x="2184140" y="2986"/>
                  </a:lnTo>
                  <a:lnTo>
                    <a:pt x="2216035" y="1327"/>
                  </a:lnTo>
                  <a:lnTo>
                    <a:pt x="2250671" y="590"/>
                  </a:lnTo>
                  <a:lnTo>
                    <a:pt x="2286173" y="262"/>
                  </a:lnTo>
                  <a:lnTo>
                    <a:pt x="2319591" y="116"/>
                  </a:lnTo>
                  <a:lnTo>
                    <a:pt x="2354905" y="52"/>
                  </a:lnTo>
                  <a:lnTo>
                    <a:pt x="2390708" y="23"/>
                  </a:lnTo>
                  <a:lnTo>
                    <a:pt x="2424259" y="10"/>
                  </a:lnTo>
                  <a:lnTo>
                    <a:pt x="2459632" y="5"/>
                  </a:lnTo>
                  <a:lnTo>
                    <a:pt x="2495462" y="2"/>
                  </a:lnTo>
                  <a:lnTo>
                    <a:pt x="2529025" y="1"/>
                  </a:lnTo>
                  <a:lnTo>
                    <a:pt x="2564404" y="0"/>
                  </a:lnTo>
                  <a:lnTo>
                    <a:pt x="2600235" y="0"/>
                  </a:lnTo>
                  <a:lnTo>
                    <a:pt x="2633799" y="0"/>
                  </a:lnTo>
                  <a:lnTo>
                    <a:pt x="2669177" y="0"/>
                  </a:lnTo>
                  <a:lnTo>
                    <a:pt x="2706067" y="0"/>
                  </a:lnTo>
                  <a:lnTo>
                    <a:pt x="2743630" y="0"/>
                  </a:lnTo>
                  <a:lnTo>
                    <a:pt x="2778669" y="0"/>
                  </a:lnTo>
                  <a:lnTo>
                    <a:pt x="2812940" y="0"/>
                  </a:lnTo>
                  <a:lnTo>
                    <a:pt x="2849337" y="0"/>
                  </a:lnTo>
                  <a:lnTo>
                    <a:pt x="2883858" y="0"/>
                  </a:lnTo>
                  <a:lnTo>
                    <a:pt x="2917898" y="0"/>
                  </a:lnTo>
                  <a:lnTo>
                    <a:pt x="2954194" y="0"/>
                  </a:lnTo>
                  <a:lnTo>
                    <a:pt x="2991492" y="0"/>
                  </a:lnTo>
                  <a:lnTo>
                    <a:pt x="3028177" y="0"/>
                  </a:lnTo>
                  <a:lnTo>
                    <a:pt x="3062120" y="0"/>
                  </a:lnTo>
                  <a:lnTo>
                    <a:pt x="3097667" y="0"/>
                  </a:lnTo>
                  <a:lnTo>
                    <a:pt x="3133575" y="0"/>
                  </a:lnTo>
                  <a:lnTo>
                    <a:pt x="3167172" y="0"/>
                  </a:lnTo>
                  <a:lnTo>
                    <a:pt x="3202566" y="0"/>
                  </a:lnTo>
                  <a:lnTo>
                    <a:pt x="3238405" y="1058"/>
                  </a:lnTo>
                  <a:lnTo>
                    <a:pt x="3271971" y="5057"/>
                  </a:lnTo>
                  <a:lnTo>
                    <a:pt x="3304529" y="7539"/>
                  </a:lnTo>
                  <a:lnTo>
                    <a:pt x="3336638" y="8642"/>
                  </a:lnTo>
                  <a:lnTo>
                    <a:pt x="3383407" y="9263"/>
                  </a:lnTo>
                  <a:lnTo>
                    <a:pt x="3424546" y="9447"/>
                  </a:lnTo>
                  <a:lnTo>
                    <a:pt x="3463546" y="9502"/>
                  </a:lnTo>
                  <a:lnTo>
                    <a:pt x="3501913" y="9518"/>
                  </a:lnTo>
                  <a:lnTo>
                    <a:pt x="3539034" y="9523"/>
                  </a:lnTo>
                  <a:lnTo>
                    <a:pt x="3580557" y="9525"/>
                  </a:lnTo>
                  <a:lnTo>
                    <a:pt x="3621310" y="10583"/>
                  </a:lnTo>
                  <a:lnTo>
                    <a:pt x="3668364" y="18657"/>
                  </a:lnTo>
                  <a:lnTo>
                    <a:pt x="36861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SMARTInkShape-Group382">
            <a:extLst>
              <a:ext uri="{FF2B5EF4-FFF2-40B4-BE49-F238E27FC236}">
                <a16:creationId xmlns:a16="http://schemas.microsoft.com/office/drawing/2014/main" id="{145F82C7-7878-B05D-D5B8-31EEA5FFF259}"/>
              </a:ext>
            </a:extLst>
          </p:cNvPr>
          <p:cNvGrpSpPr/>
          <p:nvPr/>
        </p:nvGrpSpPr>
        <p:grpSpPr>
          <a:xfrm>
            <a:off x="962025" y="3009900"/>
            <a:ext cx="285751" cy="114301"/>
            <a:chOff x="962025" y="3009900"/>
            <a:chExt cx="285751" cy="114301"/>
          </a:xfrm>
        </p:grpSpPr>
        <p:sp>
          <p:nvSpPr>
            <p:cNvPr id="765" name="SMARTInkShape-2080">
              <a:extLst>
                <a:ext uri="{FF2B5EF4-FFF2-40B4-BE49-F238E27FC236}">
                  <a16:creationId xmlns:a16="http://schemas.microsoft.com/office/drawing/2014/main" id="{AE6C3F7E-1D4E-54C6-EE55-4F19C33CBFD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90600" y="310515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24472" y="17992"/>
                  </a:lnTo>
                  <a:lnTo>
                    <a:pt x="54271" y="10849"/>
                  </a:lnTo>
                  <a:lnTo>
                    <a:pt x="99501" y="9603"/>
                  </a:lnTo>
                  <a:lnTo>
                    <a:pt x="124026" y="8490"/>
                  </a:lnTo>
                  <a:lnTo>
                    <a:pt x="171276" y="590"/>
                  </a:lnTo>
                  <a:lnTo>
                    <a:pt x="215890" y="3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2081">
              <a:extLst>
                <a:ext uri="{FF2B5EF4-FFF2-40B4-BE49-F238E27FC236}">
                  <a16:creationId xmlns:a16="http://schemas.microsoft.com/office/drawing/2014/main" id="{F39132B9-F5F0-F90E-CD99-36BD60DEDD0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62025" y="3009900"/>
              <a:ext cx="266701" cy="28576"/>
            </a:xfrm>
            <a:custGeom>
              <a:avLst/>
              <a:gdLst/>
              <a:ahLst/>
              <a:cxnLst/>
              <a:rect l="0" t="0" r="0" b="0"/>
              <a:pathLst>
                <a:path w="26670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9560" y="19085"/>
                  </a:lnTo>
                  <a:lnTo>
                    <a:pt x="18659" y="19051"/>
                  </a:lnTo>
                  <a:lnTo>
                    <a:pt x="19049" y="9560"/>
                  </a:lnTo>
                  <a:lnTo>
                    <a:pt x="0" y="9525"/>
                  </a:lnTo>
                  <a:lnTo>
                    <a:pt x="5057" y="14581"/>
                  </a:lnTo>
                  <a:lnTo>
                    <a:pt x="13183" y="17064"/>
                  </a:lnTo>
                  <a:lnTo>
                    <a:pt x="60468" y="18972"/>
                  </a:lnTo>
                  <a:lnTo>
                    <a:pt x="106074" y="19047"/>
                  </a:lnTo>
                  <a:lnTo>
                    <a:pt x="146312" y="20108"/>
                  </a:lnTo>
                  <a:lnTo>
                    <a:pt x="164119" y="24538"/>
                  </a:lnTo>
                  <a:lnTo>
                    <a:pt x="176569" y="22205"/>
                  </a:lnTo>
                  <a:lnTo>
                    <a:pt x="183603" y="25038"/>
                  </a:lnTo>
                  <a:lnTo>
                    <a:pt x="193079" y="24181"/>
                  </a:lnTo>
                  <a:lnTo>
                    <a:pt x="214985" y="19726"/>
                  </a:lnTo>
                  <a:lnTo>
                    <a:pt x="247636" y="19050"/>
                  </a:lnTo>
                  <a:lnTo>
                    <a:pt x="247646" y="13994"/>
                  </a:lnTo>
                  <a:lnTo>
                    <a:pt x="248705" y="12504"/>
                  </a:lnTo>
                  <a:lnTo>
                    <a:pt x="250470" y="11511"/>
                  </a:lnTo>
                  <a:lnTo>
                    <a:pt x="256782" y="964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2" name="SMARTInkShape-Group383">
            <a:extLst>
              <a:ext uri="{FF2B5EF4-FFF2-40B4-BE49-F238E27FC236}">
                <a16:creationId xmlns:a16="http://schemas.microsoft.com/office/drawing/2014/main" id="{C7580487-A563-7C23-8CCB-8DCC08A4B019}"/>
              </a:ext>
            </a:extLst>
          </p:cNvPr>
          <p:cNvGrpSpPr/>
          <p:nvPr/>
        </p:nvGrpSpPr>
        <p:grpSpPr>
          <a:xfrm>
            <a:off x="6804888" y="1685960"/>
            <a:ext cx="1558025" cy="838034"/>
            <a:chOff x="6804888" y="1685960"/>
            <a:chExt cx="1558025" cy="838034"/>
          </a:xfrm>
        </p:grpSpPr>
        <p:sp>
          <p:nvSpPr>
            <p:cNvPr id="768" name="SMARTInkShape-2082">
              <a:extLst>
                <a:ext uri="{FF2B5EF4-FFF2-40B4-BE49-F238E27FC236}">
                  <a16:creationId xmlns:a16="http://schemas.microsoft.com/office/drawing/2014/main" id="{E558F5CC-40A5-5A4B-92FB-2B1546710A1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28899" y="1685960"/>
              <a:ext cx="186352" cy="247616"/>
            </a:xfrm>
            <a:custGeom>
              <a:avLst/>
              <a:gdLst/>
              <a:ahLst/>
              <a:cxnLst/>
              <a:rect l="0" t="0" r="0" b="0"/>
              <a:pathLst>
                <a:path w="186352" h="247616">
                  <a:moveTo>
                    <a:pt x="5376" y="114265"/>
                  </a:moveTo>
                  <a:lnTo>
                    <a:pt x="5376" y="114265"/>
                  </a:lnTo>
                  <a:lnTo>
                    <a:pt x="5376" y="71630"/>
                  </a:lnTo>
                  <a:lnTo>
                    <a:pt x="8198" y="66036"/>
                  </a:lnTo>
                  <a:lnTo>
                    <a:pt x="11923" y="60021"/>
                  </a:lnTo>
                  <a:lnTo>
                    <a:pt x="15077" y="50685"/>
                  </a:lnTo>
                  <a:lnTo>
                    <a:pt x="48013" y="14481"/>
                  </a:lnTo>
                  <a:lnTo>
                    <a:pt x="53606" y="11708"/>
                  </a:lnTo>
                  <a:lnTo>
                    <a:pt x="65820" y="9928"/>
                  </a:lnTo>
                  <a:lnTo>
                    <a:pt x="67897" y="8724"/>
                  </a:lnTo>
                  <a:lnTo>
                    <a:pt x="69281" y="6862"/>
                  </a:lnTo>
                  <a:lnTo>
                    <a:pt x="70205" y="4563"/>
                  </a:lnTo>
                  <a:lnTo>
                    <a:pt x="71878" y="3031"/>
                  </a:lnTo>
                  <a:lnTo>
                    <a:pt x="76561" y="1328"/>
                  </a:lnTo>
                  <a:lnTo>
                    <a:pt x="98780" y="0"/>
                  </a:lnTo>
                  <a:lnTo>
                    <a:pt x="107865" y="6518"/>
                  </a:lnTo>
                  <a:lnTo>
                    <a:pt x="116765" y="9668"/>
                  </a:lnTo>
                  <a:lnTo>
                    <a:pt x="133711" y="23645"/>
                  </a:lnTo>
                  <a:lnTo>
                    <a:pt x="136497" y="29187"/>
                  </a:lnTo>
                  <a:lnTo>
                    <a:pt x="138286" y="41368"/>
                  </a:lnTo>
                  <a:lnTo>
                    <a:pt x="135708" y="47647"/>
                  </a:lnTo>
                  <a:lnTo>
                    <a:pt x="133539" y="50803"/>
                  </a:lnTo>
                  <a:lnTo>
                    <a:pt x="126950" y="74184"/>
                  </a:lnTo>
                  <a:lnTo>
                    <a:pt x="106844" y="98274"/>
                  </a:lnTo>
                  <a:lnTo>
                    <a:pt x="100567" y="101866"/>
                  </a:lnTo>
                  <a:lnTo>
                    <a:pt x="82859" y="109229"/>
                  </a:lnTo>
                  <a:lnTo>
                    <a:pt x="45635" y="130544"/>
                  </a:lnTo>
                  <a:lnTo>
                    <a:pt x="14958" y="133243"/>
                  </a:lnTo>
                  <a:lnTo>
                    <a:pt x="11764" y="133267"/>
                  </a:lnTo>
                  <a:lnTo>
                    <a:pt x="9635" y="134341"/>
                  </a:lnTo>
                  <a:lnTo>
                    <a:pt x="8215" y="136116"/>
                  </a:lnTo>
                  <a:lnTo>
                    <a:pt x="5937" y="141512"/>
                  </a:lnTo>
                  <a:lnTo>
                    <a:pt x="2803" y="142250"/>
                  </a:lnTo>
                  <a:lnTo>
                    <a:pt x="0" y="142578"/>
                  </a:lnTo>
                  <a:lnTo>
                    <a:pt x="10409" y="142839"/>
                  </a:lnTo>
                  <a:lnTo>
                    <a:pt x="15727" y="145662"/>
                  </a:lnTo>
                  <a:lnTo>
                    <a:pt x="21618" y="149386"/>
                  </a:lnTo>
                  <a:lnTo>
                    <a:pt x="30885" y="152541"/>
                  </a:lnTo>
                  <a:lnTo>
                    <a:pt x="56381" y="167476"/>
                  </a:lnTo>
                  <a:lnTo>
                    <a:pt x="84687" y="178673"/>
                  </a:lnTo>
                  <a:lnTo>
                    <a:pt x="113238" y="195836"/>
                  </a:lnTo>
                  <a:lnTo>
                    <a:pt x="125059" y="199818"/>
                  </a:lnTo>
                  <a:lnTo>
                    <a:pt x="148194" y="216393"/>
                  </a:lnTo>
                  <a:lnTo>
                    <a:pt x="160939" y="218517"/>
                  </a:lnTo>
                  <a:lnTo>
                    <a:pt x="163060" y="219750"/>
                  </a:lnTo>
                  <a:lnTo>
                    <a:pt x="164474" y="221630"/>
                  </a:lnTo>
                  <a:lnTo>
                    <a:pt x="165417" y="223942"/>
                  </a:lnTo>
                  <a:lnTo>
                    <a:pt x="167103" y="225483"/>
                  </a:lnTo>
                  <a:lnTo>
                    <a:pt x="176891" y="229353"/>
                  </a:lnTo>
                  <a:lnTo>
                    <a:pt x="186313" y="238055"/>
                  </a:lnTo>
                  <a:lnTo>
                    <a:pt x="186351" y="247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2083">
              <a:extLst>
                <a:ext uri="{FF2B5EF4-FFF2-40B4-BE49-F238E27FC236}">
                  <a16:creationId xmlns:a16="http://schemas.microsoft.com/office/drawing/2014/main" id="{AA6C14E6-A3B6-87F0-E608-70F1E13F457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39025" y="23622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25510" y="18253"/>
                  </a:lnTo>
                  <a:lnTo>
                    <a:pt x="38122" y="11563"/>
                  </a:lnTo>
                  <a:lnTo>
                    <a:pt x="83348" y="8490"/>
                  </a:lnTo>
                  <a:lnTo>
                    <a:pt x="105559" y="199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2084">
              <a:extLst>
                <a:ext uri="{FF2B5EF4-FFF2-40B4-BE49-F238E27FC236}">
                  <a16:creationId xmlns:a16="http://schemas.microsoft.com/office/drawing/2014/main" id="{A7EA1EC0-7927-72C0-F869-DB697A3D567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04888" y="2019300"/>
              <a:ext cx="1405663" cy="152401"/>
            </a:xfrm>
            <a:custGeom>
              <a:avLst/>
              <a:gdLst/>
              <a:ahLst/>
              <a:cxnLst/>
              <a:rect l="0" t="0" r="0" b="0"/>
              <a:pathLst>
                <a:path w="1405663" h="152401">
                  <a:moveTo>
                    <a:pt x="34062" y="142875"/>
                  </a:moveTo>
                  <a:lnTo>
                    <a:pt x="34062" y="142875"/>
                  </a:lnTo>
                  <a:lnTo>
                    <a:pt x="20805" y="142875"/>
                  </a:lnTo>
                  <a:lnTo>
                    <a:pt x="18874" y="143933"/>
                  </a:lnTo>
                  <a:lnTo>
                    <a:pt x="17587" y="145697"/>
                  </a:lnTo>
                  <a:lnTo>
                    <a:pt x="16729" y="147931"/>
                  </a:lnTo>
                  <a:lnTo>
                    <a:pt x="15099" y="149421"/>
                  </a:lnTo>
                  <a:lnTo>
                    <a:pt x="5487" y="152400"/>
                  </a:lnTo>
                  <a:lnTo>
                    <a:pt x="0" y="152400"/>
                  </a:lnTo>
                  <a:lnTo>
                    <a:pt x="46500" y="152400"/>
                  </a:lnTo>
                  <a:lnTo>
                    <a:pt x="91450" y="143464"/>
                  </a:lnTo>
                  <a:lnTo>
                    <a:pt x="130598" y="142953"/>
                  </a:lnTo>
                  <a:lnTo>
                    <a:pt x="167666" y="140068"/>
                  </a:lnTo>
                  <a:lnTo>
                    <a:pt x="210619" y="134677"/>
                  </a:lnTo>
                  <a:lnTo>
                    <a:pt x="247360" y="133743"/>
                  </a:lnTo>
                  <a:lnTo>
                    <a:pt x="290113" y="128410"/>
                  </a:lnTo>
                  <a:lnTo>
                    <a:pt x="331238" y="125184"/>
                  </a:lnTo>
                  <a:lnTo>
                    <a:pt x="375292" y="114115"/>
                  </a:lnTo>
                  <a:lnTo>
                    <a:pt x="416801" y="107542"/>
                  </a:lnTo>
                  <a:lnTo>
                    <a:pt x="460968" y="105595"/>
                  </a:lnTo>
                  <a:lnTo>
                    <a:pt x="507569" y="99962"/>
                  </a:lnTo>
                  <a:lnTo>
                    <a:pt x="554890" y="96646"/>
                  </a:lnTo>
                  <a:lnTo>
                    <a:pt x="597368" y="90607"/>
                  </a:lnTo>
                  <a:lnTo>
                    <a:pt x="641823" y="87172"/>
                  </a:lnTo>
                  <a:lnTo>
                    <a:pt x="688507" y="81097"/>
                  </a:lnTo>
                  <a:lnTo>
                    <a:pt x="735854" y="72595"/>
                  </a:lnTo>
                  <a:lnTo>
                    <a:pt x="778341" y="68429"/>
                  </a:lnTo>
                  <a:lnTo>
                    <a:pt x="822796" y="62138"/>
                  </a:lnTo>
                  <a:lnTo>
                    <a:pt x="864426" y="58628"/>
                  </a:lnTo>
                  <a:lnTo>
                    <a:pt x="903572" y="57588"/>
                  </a:lnTo>
                  <a:lnTo>
                    <a:pt x="941981" y="52223"/>
                  </a:lnTo>
                  <a:lnTo>
                    <a:pt x="980173" y="48988"/>
                  </a:lnTo>
                  <a:lnTo>
                    <a:pt x="1023400" y="41348"/>
                  </a:lnTo>
                  <a:lnTo>
                    <a:pt x="1062513" y="35919"/>
                  </a:lnTo>
                  <a:lnTo>
                    <a:pt x="1100813" y="30026"/>
                  </a:lnTo>
                  <a:lnTo>
                    <a:pt x="1138953" y="28862"/>
                  </a:lnTo>
                  <a:lnTo>
                    <a:pt x="1174238" y="25809"/>
                  </a:lnTo>
                  <a:lnTo>
                    <a:pt x="1198097" y="21053"/>
                  </a:lnTo>
                  <a:lnTo>
                    <a:pt x="1243074" y="19226"/>
                  </a:lnTo>
                  <a:lnTo>
                    <a:pt x="1256143" y="18070"/>
                  </a:lnTo>
                  <a:lnTo>
                    <a:pt x="1294511" y="10414"/>
                  </a:lnTo>
                  <a:lnTo>
                    <a:pt x="1341986" y="9548"/>
                  </a:lnTo>
                  <a:lnTo>
                    <a:pt x="1350197" y="9535"/>
                  </a:lnTo>
                  <a:lnTo>
                    <a:pt x="1357374" y="6707"/>
                  </a:lnTo>
                  <a:lnTo>
                    <a:pt x="1364093" y="2981"/>
                  </a:lnTo>
                  <a:lnTo>
                    <a:pt x="1377029" y="589"/>
                  </a:lnTo>
                  <a:lnTo>
                    <a:pt x="14056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2085">
              <a:extLst>
                <a:ext uri="{FF2B5EF4-FFF2-40B4-BE49-F238E27FC236}">
                  <a16:creationId xmlns:a16="http://schemas.microsoft.com/office/drawing/2014/main" id="{93129FFA-5038-649D-C5CD-00213B4424B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019925" y="2276475"/>
              <a:ext cx="352426" cy="43589"/>
            </a:xfrm>
            <a:custGeom>
              <a:avLst/>
              <a:gdLst/>
              <a:ahLst/>
              <a:cxnLst/>
              <a:rect l="0" t="0" r="0" b="0"/>
              <a:pathLst>
                <a:path w="352426" h="43589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2117" y="43588"/>
                  </a:lnTo>
                  <a:lnTo>
                    <a:pt x="45463" y="37096"/>
                  </a:lnTo>
                  <a:lnTo>
                    <a:pt x="89095" y="23913"/>
                  </a:lnTo>
                  <a:lnTo>
                    <a:pt x="133793" y="19690"/>
                  </a:lnTo>
                  <a:lnTo>
                    <a:pt x="181034" y="12588"/>
                  </a:lnTo>
                  <a:lnTo>
                    <a:pt x="223551" y="4872"/>
                  </a:lnTo>
                  <a:lnTo>
                    <a:pt x="264467" y="642"/>
                  </a:lnTo>
                  <a:lnTo>
                    <a:pt x="309321" y="56"/>
                  </a:lnTo>
                  <a:lnTo>
                    <a:pt x="352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086">
              <a:extLst>
                <a:ext uri="{FF2B5EF4-FFF2-40B4-BE49-F238E27FC236}">
                  <a16:creationId xmlns:a16="http://schemas.microsoft.com/office/drawing/2014/main" id="{8CC3FA72-2DF1-9E59-15E7-EF8749F1CCD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210863" y="2400427"/>
              <a:ext cx="65807" cy="123567"/>
            </a:xfrm>
            <a:custGeom>
              <a:avLst/>
              <a:gdLst/>
              <a:ahLst/>
              <a:cxnLst/>
              <a:rect l="0" t="0" r="0" b="0"/>
              <a:pathLst>
                <a:path w="65807" h="123567">
                  <a:moveTo>
                    <a:pt x="37662" y="57023"/>
                  </a:moveTo>
                  <a:lnTo>
                    <a:pt x="37662" y="57023"/>
                  </a:lnTo>
                  <a:lnTo>
                    <a:pt x="37662" y="51967"/>
                  </a:lnTo>
                  <a:lnTo>
                    <a:pt x="38720" y="50477"/>
                  </a:lnTo>
                  <a:lnTo>
                    <a:pt x="40484" y="49484"/>
                  </a:lnTo>
                  <a:lnTo>
                    <a:pt x="42718" y="48822"/>
                  </a:lnTo>
                  <a:lnTo>
                    <a:pt x="44209" y="47322"/>
                  </a:lnTo>
                  <a:lnTo>
                    <a:pt x="45863" y="42834"/>
                  </a:lnTo>
                  <a:lnTo>
                    <a:pt x="47363" y="41214"/>
                  </a:lnTo>
                  <a:lnTo>
                    <a:pt x="51852" y="39413"/>
                  </a:lnTo>
                  <a:lnTo>
                    <a:pt x="53471" y="37875"/>
                  </a:lnTo>
                  <a:lnTo>
                    <a:pt x="56285" y="29898"/>
                  </a:lnTo>
                  <a:lnTo>
                    <a:pt x="56711" y="4771"/>
                  </a:lnTo>
                  <a:lnTo>
                    <a:pt x="55654" y="3138"/>
                  </a:lnTo>
                  <a:lnTo>
                    <a:pt x="53890" y="2050"/>
                  </a:lnTo>
                  <a:lnTo>
                    <a:pt x="47578" y="0"/>
                  </a:lnTo>
                  <a:lnTo>
                    <a:pt x="33008" y="14066"/>
                  </a:lnTo>
                  <a:lnTo>
                    <a:pt x="30302" y="19586"/>
                  </a:lnTo>
                  <a:lnTo>
                    <a:pt x="29580" y="22540"/>
                  </a:lnTo>
                  <a:lnTo>
                    <a:pt x="23509" y="31754"/>
                  </a:lnTo>
                  <a:lnTo>
                    <a:pt x="13034" y="44349"/>
                  </a:lnTo>
                  <a:lnTo>
                    <a:pt x="7044" y="57028"/>
                  </a:lnTo>
                  <a:lnTo>
                    <a:pt x="2887" y="63375"/>
                  </a:lnTo>
                  <a:lnTo>
                    <a:pt x="547" y="73957"/>
                  </a:lnTo>
                  <a:lnTo>
                    <a:pt x="0" y="84305"/>
                  </a:lnTo>
                  <a:lnTo>
                    <a:pt x="2579" y="93137"/>
                  </a:lnTo>
                  <a:lnTo>
                    <a:pt x="6195" y="100590"/>
                  </a:lnTo>
                  <a:lnTo>
                    <a:pt x="8706" y="112175"/>
                  </a:lnTo>
                  <a:lnTo>
                    <a:pt x="14031" y="118638"/>
                  </a:lnTo>
                  <a:lnTo>
                    <a:pt x="19399" y="121449"/>
                  </a:lnTo>
                  <a:lnTo>
                    <a:pt x="30193" y="123501"/>
                  </a:lnTo>
                  <a:lnTo>
                    <a:pt x="32682" y="123566"/>
                  </a:lnTo>
                  <a:lnTo>
                    <a:pt x="38270" y="120817"/>
                  </a:lnTo>
                  <a:lnTo>
                    <a:pt x="45426" y="115486"/>
                  </a:lnTo>
                  <a:lnTo>
                    <a:pt x="53384" y="100282"/>
                  </a:lnTo>
                  <a:lnTo>
                    <a:pt x="56785" y="89361"/>
                  </a:lnTo>
                  <a:lnTo>
                    <a:pt x="62967" y="78364"/>
                  </a:lnTo>
                  <a:lnTo>
                    <a:pt x="65806" y="55195"/>
                  </a:lnTo>
                  <a:lnTo>
                    <a:pt x="57999" y="26715"/>
                  </a:lnTo>
                  <a:lnTo>
                    <a:pt x="56512" y="24118"/>
                  </a:lnTo>
                  <a:lnTo>
                    <a:pt x="54462" y="22386"/>
                  </a:lnTo>
                  <a:lnTo>
                    <a:pt x="49363" y="19404"/>
                  </a:lnTo>
                  <a:lnTo>
                    <a:pt x="40541" y="12833"/>
                  </a:lnTo>
                  <a:lnTo>
                    <a:pt x="28137" y="9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2087">
              <a:extLst>
                <a:ext uri="{FF2B5EF4-FFF2-40B4-BE49-F238E27FC236}">
                  <a16:creationId xmlns:a16="http://schemas.microsoft.com/office/drawing/2014/main" id="{A683B809-2084-C9B4-9A81-0953E59BE5A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086600" y="2353999"/>
              <a:ext cx="38016" cy="141552"/>
            </a:xfrm>
            <a:custGeom>
              <a:avLst/>
              <a:gdLst/>
              <a:ahLst/>
              <a:cxnLst/>
              <a:rect l="0" t="0" r="0" b="0"/>
              <a:pathLst>
                <a:path w="38016" h="141552">
                  <a:moveTo>
                    <a:pt x="28575" y="8201"/>
                  </a:moveTo>
                  <a:lnTo>
                    <a:pt x="28575" y="8201"/>
                  </a:lnTo>
                  <a:lnTo>
                    <a:pt x="36775" y="8201"/>
                  </a:lnTo>
                  <a:lnTo>
                    <a:pt x="32651" y="3145"/>
                  </a:lnTo>
                  <a:lnTo>
                    <a:pt x="32351" y="1655"/>
                  </a:lnTo>
                  <a:lnTo>
                    <a:pt x="33209" y="662"/>
                  </a:lnTo>
                  <a:lnTo>
                    <a:pt x="34840" y="0"/>
                  </a:lnTo>
                  <a:lnTo>
                    <a:pt x="35926" y="617"/>
                  </a:lnTo>
                  <a:lnTo>
                    <a:pt x="36651" y="2087"/>
                  </a:lnTo>
                  <a:lnTo>
                    <a:pt x="38015" y="7843"/>
                  </a:lnTo>
                  <a:lnTo>
                    <a:pt x="33017" y="13151"/>
                  </a:lnTo>
                  <a:lnTo>
                    <a:pt x="30549" y="21337"/>
                  </a:lnTo>
                  <a:lnTo>
                    <a:pt x="28394" y="30972"/>
                  </a:lnTo>
                  <a:lnTo>
                    <a:pt x="13464" y="60024"/>
                  </a:lnTo>
                  <a:lnTo>
                    <a:pt x="8813" y="89587"/>
                  </a:lnTo>
                  <a:lnTo>
                    <a:pt x="2054" y="103221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2088">
              <a:extLst>
                <a:ext uri="{FF2B5EF4-FFF2-40B4-BE49-F238E27FC236}">
                  <a16:creationId xmlns:a16="http://schemas.microsoft.com/office/drawing/2014/main" id="{923733CA-FDAC-184D-EC73-AE59E6D7EBF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239000" y="1762128"/>
              <a:ext cx="209100" cy="209548"/>
            </a:xfrm>
            <a:custGeom>
              <a:avLst/>
              <a:gdLst/>
              <a:ahLst/>
              <a:cxnLst/>
              <a:rect l="0" t="0" r="0" b="0"/>
              <a:pathLst>
                <a:path w="209100" h="209548">
                  <a:moveTo>
                    <a:pt x="180975" y="28572"/>
                  </a:moveTo>
                  <a:lnTo>
                    <a:pt x="180975" y="28572"/>
                  </a:lnTo>
                  <a:lnTo>
                    <a:pt x="189176" y="20371"/>
                  </a:lnTo>
                  <a:lnTo>
                    <a:pt x="195165" y="19439"/>
                  </a:lnTo>
                  <a:lnTo>
                    <a:pt x="196784" y="18250"/>
                  </a:lnTo>
                  <a:lnTo>
                    <a:pt x="199386" y="11560"/>
                  </a:lnTo>
                  <a:lnTo>
                    <a:pt x="199741" y="9369"/>
                  </a:lnTo>
                  <a:lnTo>
                    <a:pt x="199987" y="1440"/>
                  </a:lnTo>
                  <a:lnTo>
                    <a:pt x="198941" y="959"/>
                  </a:lnTo>
                  <a:lnTo>
                    <a:pt x="163088" y="0"/>
                  </a:lnTo>
                  <a:lnTo>
                    <a:pt x="154328" y="2821"/>
                  </a:lnTo>
                  <a:lnTo>
                    <a:pt x="150510" y="5054"/>
                  </a:lnTo>
                  <a:lnTo>
                    <a:pt x="118442" y="11756"/>
                  </a:lnTo>
                  <a:lnTo>
                    <a:pt x="108733" y="15807"/>
                  </a:lnTo>
                  <a:lnTo>
                    <a:pt x="79060" y="23677"/>
                  </a:lnTo>
                  <a:lnTo>
                    <a:pt x="61517" y="35209"/>
                  </a:lnTo>
                  <a:lnTo>
                    <a:pt x="44607" y="50835"/>
                  </a:lnTo>
                  <a:lnTo>
                    <a:pt x="43496" y="53997"/>
                  </a:lnTo>
                  <a:lnTo>
                    <a:pt x="43814" y="57164"/>
                  </a:lnTo>
                  <a:lnTo>
                    <a:pt x="46872" y="64794"/>
                  </a:lnTo>
                  <a:lnTo>
                    <a:pt x="47402" y="71172"/>
                  </a:lnTo>
                  <a:lnTo>
                    <a:pt x="50348" y="76786"/>
                  </a:lnTo>
                  <a:lnTo>
                    <a:pt x="60863" y="89013"/>
                  </a:lnTo>
                  <a:lnTo>
                    <a:pt x="66914" y="92476"/>
                  </a:lnTo>
                  <a:lnTo>
                    <a:pt x="73131" y="95074"/>
                  </a:lnTo>
                  <a:lnTo>
                    <a:pt x="93142" y="110327"/>
                  </a:lnTo>
                  <a:lnTo>
                    <a:pt x="131665" y="119199"/>
                  </a:lnTo>
                  <a:lnTo>
                    <a:pt x="151761" y="130752"/>
                  </a:lnTo>
                  <a:lnTo>
                    <a:pt x="158466" y="133252"/>
                  </a:lnTo>
                  <a:lnTo>
                    <a:pt x="184321" y="148434"/>
                  </a:lnTo>
                  <a:lnTo>
                    <a:pt x="192339" y="150636"/>
                  </a:lnTo>
                  <a:lnTo>
                    <a:pt x="194901" y="152281"/>
                  </a:lnTo>
                  <a:lnTo>
                    <a:pt x="196609" y="154437"/>
                  </a:lnTo>
                  <a:lnTo>
                    <a:pt x="199565" y="159654"/>
                  </a:lnTo>
                  <a:lnTo>
                    <a:pt x="209099" y="170925"/>
                  </a:lnTo>
                  <a:lnTo>
                    <a:pt x="196253" y="184659"/>
                  </a:lnTo>
                  <a:lnTo>
                    <a:pt x="190234" y="187902"/>
                  </a:lnTo>
                  <a:lnTo>
                    <a:pt x="184032" y="190402"/>
                  </a:lnTo>
                  <a:lnTo>
                    <a:pt x="177748" y="195041"/>
                  </a:lnTo>
                  <a:lnTo>
                    <a:pt x="168604" y="197808"/>
                  </a:lnTo>
                  <a:lnTo>
                    <a:pt x="126833" y="204949"/>
                  </a:lnTo>
                  <a:lnTo>
                    <a:pt x="86969" y="209278"/>
                  </a:lnTo>
                  <a:lnTo>
                    <a:pt x="43529" y="209512"/>
                  </a:lnTo>
                  <a:lnTo>
                    <a:pt x="0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2089">
              <a:extLst>
                <a:ext uri="{FF2B5EF4-FFF2-40B4-BE49-F238E27FC236}">
                  <a16:creationId xmlns:a16="http://schemas.microsoft.com/office/drawing/2014/main" id="{69FC78F6-A3FB-6CD8-0559-35015A05821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972300" y="1752600"/>
              <a:ext cx="285748" cy="276096"/>
            </a:xfrm>
            <a:custGeom>
              <a:avLst/>
              <a:gdLst/>
              <a:ahLst/>
              <a:cxnLst/>
              <a:rect l="0" t="0" r="0" b="0"/>
              <a:pathLst>
                <a:path w="285748" h="276096">
                  <a:moveTo>
                    <a:pt x="276225" y="0"/>
                  </a:moveTo>
                  <a:lnTo>
                    <a:pt x="276225" y="0"/>
                  </a:lnTo>
                  <a:lnTo>
                    <a:pt x="281713" y="0"/>
                  </a:lnTo>
                  <a:lnTo>
                    <a:pt x="279370" y="0"/>
                  </a:lnTo>
                  <a:lnTo>
                    <a:pt x="285747" y="0"/>
                  </a:lnTo>
                  <a:lnTo>
                    <a:pt x="248605" y="1058"/>
                  </a:lnTo>
                  <a:lnTo>
                    <a:pt x="201389" y="9701"/>
                  </a:lnTo>
                  <a:lnTo>
                    <a:pt x="154001" y="28771"/>
                  </a:lnTo>
                  <a:lnTo>
                    <a:pt x="109724" y="47642"/>
                  </a:lnTo>
                  <a:lnTo>
                    <a:pt x="74638" y="69851"/>
                  </a:lnTo>
                  <a:lnTo>
                    <a:pt x="70214" y="76201"/>
                  </a:lnTo>
                  <a:lnTo>
                    <a:pt x="61653" y="97563"/>
                  </a:lnTo>
                  <a:lnTo>
                    <a:pt x="62269" y="99967"/>
                  </a:lnTo>
                  <a:lnTo>
                    <a:pt x="63738" y="101570"/>
                  </a:lnTo>
                  <a:lnTo>
                    <a:pt x="65369" y="106173"/>
                  </a:lnTo>
                  <a:lnTo>
                    <a:pt x="67153" y="112805"/>
                  </a:lnTo>
                  <a:lnTo>
                    <a:pt x="71474" y="122807"/>
                  </a:lnTo>
                  <a:lnTo>
                    <a:pt x="74107" y="126322"/>
                  </a:lnTo>
                  <a:lnTo>
                    <a:pt x="103524" y="146333"/>
                  </a:lnTo>
                  <a:lnTo>
                    <a:pt x="149653" y="162524"/>
                  </a:lnTo>
                  <a:lnTo>
                    <a:pt x="153743" y="165500"/>
                  </a:lnTo>
                  <a:lnTo>
                    <a:pt x="163933" y="168805"/>
                  </a:lnTo>
                  <a:lnTo>
                    <a:pt x="174460" y="171333"/>
                  </a:lnTo>
                  <a:lnTo>
                    <a:pt x="189840" y="181579"/>
                  </a:lnTo>
                  <a:lnTo>
                    <a:pt x="224517" y="205340"/>
                  </a:lnTo>
                  <a:lnTo>
                    <a:pt x="237945" y="211541"/>
                  </a:lnTo>
                  <a:lnTo>
                    <a:pt x="241180" y="214052"/>
                  </a:lnTo>
                  <a:lnTo>
                    <a:pt x="244775" y="219665"/>
                  </a:lnTo>
                  <a:lnTo>
                    <a:pt x="245733" y="222643"/>
                  </a:lnTo>
                  <a:lnTo>
                    <a:pt x="245314" y="225687"/>
                  </a:lnTo>
                  <a:lnTo>
                    <a:pt x="238895" y="237952"/>
                  </a:lnTo>
                  <a:lnTo>
                    <a:pt x="238468" y="242634"/>
                  </a:lnTo>
                  <a:lnTo>
                    <a:pt x="237294" y="244306"/>
                  </a:lnTo>
                  <a:lnTo>
                    <a:pt x="235455" y="245421"/>
                  </a:lnTo>
                  <a:lnTo>
                    <a:pt x="190183" y="264068"/>
                  </a:lnTo>
                  <a:lnTo>
                    <a:pt x="144833" y="274008"/>
                  </a:lnTo>
                  <a:lnTo>
                    <a:pt x="98539" y="276095"/>
                  </a:lnTo>
                  <a:lnTo>
                    <a:pt x="88598" y="273345"/>
                  </a:lnTo>
                  <a:lnTo>
                    <a:pt x="79594" y="269653"/>
                  </a:lnTo>
                  <a:lnTo>
                    <a:pt x="40749" y="264051"/>
                  </a:lnTo>
                  <a:lnTo>
                    <a:pt x="32927" y="260231"/>
                  </a:lnTo>
                  <a:lnTo>
                    <a:pt x="16030" y="257577"/>
                  </a:lnTo>
                  <a:lnTo>
                    <a:pt x="13861" y="256385"/>
                  </a:lnTo>
                  <a:lnTo>
                    <a:pt x="12416" y="254532"/>
                  </a:lnTo>
                  <a:lnTo>
                    <a:pt x="11452" y="252238"/>
                  </a:lnTo>
                  <a:lnTo>
                    <a:pt x="9751" y="25070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2090">
              <a:extLst>
                <a:ext uri="{FF2B5EF4-FFF2-40B4-BE49-F238E27FC236}">
                  <a16:creationId xmlns:a16="http://schemas.microsoft.com/office/drawing/2014/main" id="{773B0697-22E9-FF24-8F9C-96A49DA1CF9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391519" y="2257551"/>
              <a:ext cx="133232" cy="218949"/>
            </a:xfrm>
            <a:custGeom>
              <a:avLst/>
              <a:gdLst/>
              <a:ahLst/>
              <a:cxnLst/>
              <a:rect l="0" t="0" r="0" b="0"/>
              <a:pathLst>
                <a:path w="133232" h="218949">
                  <a:moveTo>
                    <a:pt x="28456" y="18924"/>
                  </a:moveTo>
                  <a:lnTo>
                    <a:pt x="28456" y="18924"/>
                  </a:lnTo>
                  <a:lnTo>
                    <a:pt x="28456" y="13868"/>
                  </a:lnTo>
                  <a:lnTo>
                    <a:pt x="29514" y="12378"/>
                  </a:lnTo>
                  <a:lnTo>
                    <a:pt x="31278" y="11385"/>
                  </a:lnTo>
                  <a:lnTo>
                    <a:pt x="33512" y="10723"/>
                  </a:lnTo>
                  <a:lnTo>
                    <a:pt x="35003" y="9223"/>
                  </a:lnTo>
                  <a:lnTo>
                    <a:pt x="37947" y="0"/>
                  </a:lnTo>
                  <a:lnTo>
                    <a:pt x="37981" y="45535"/>
                  </a:lnTo>
                  <a:lnTo>
                    <a:pt x="36923" y="54034"/>
                  </a:lnTo>
                  <a:lnTo>
                    <a:pt x="29780" y="82866"/>
                  </a:lnTo>
                  <a:lnTo>
                    <a:pt x="27475" y="126900"/>
                  </a:lnTo>
                  <a:lnTo>
                    <a:pt x="12648" y="174324"/>
                  </a:lnTo>
                  <a:lnTo>
                    <a:pt x="8632" y="196430"/>
                  </a:lnTo>
                  <a:lnTo>
                    <a:pt x="1243" y="207504"/>
                  </a:lnTo>
                  <a:lnTo>
                    <a:pt x="0" y="217456"/>
                  </a:lnTo>
                  <a:lnTo>
                    <a:pt x="1018" y="217954"/>
                  </a:lnTo>
                  <a:lnTo>
                    <a:pt x="32062" y="218948"/>
                  </a:lnTo>
                  <a:lnTo>
                    <a:pt x="38172" y="216126"/>
                  </a:lnTo>
                  <a:lnTo>
                    <a:pt x="44415" y="212403"/>
                  </a:lnTo>
                  <a:lnTo>
                    <a:pt x="57049" y="210012"/>
                  </a:lnTo>
                  <a:lnTo>
                    <a:pt x="79257" y="209459"/>
                  </a:lnTo>
                  <a:lnTo>
                    <a:pt x="85606" y="206617"/>
                  </a:lnTo>
                  <a:lnTo>
                    <a:pt x="91956" y="202885"/>
                  </a:lnTo>
                  <a:lnTo>
                    <a:pt x="104656" y="200489"/>
                  </a:lnTo>
                  <a:lnTo>
                    <a:pt x="117356" y="200015"/>
                  </a:lnTo>
                  <a:lnTo>
                    <a:pt x="123706" y="197129"/>
                  </a:lnTo>
                  <a:lnTo>
                    <a:pt x="133231" y="190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2091">
              <a:extLst>
                <a:ext uri="{FF2B5EF4-FFF2-40B4-BE49-F238E27FC236}">
                  <a16:creationId xmlns:a16="http://schemas.microsoft.com/office/drawing/2014/main" id="{913A52FB-FC57-03BD-DB44-97B6293EEBB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515225" y="1771661"/>
              <a:ext cx="38100" cy="142865"/>
            </a:xfrm>
            <a:custGeom>
              <a:avLst/>
              <a:gdLst/>
              <a:ahLst/>
              <a:cxnLst/>
              <a:rect l="0" t="0" r="0" b="0"/>
              <a:pathLst>
                <a:path w="38100" h="142865">
                  <a:moveTo>
                    <a:pt x="19050" y="19039"/>
                  </a:moveTo>
                  <a:lnTo>
                    <a:pt x="19050" y="19039"/>
                  </a:lnTo>
                  <a:lnTo>
                    <a:pt x="19050" y="13983"/>
                  </a:lnTo>
                  <a:lnTo>
                    <a:pt x="20108" y="12493"/>
                  </a:lnTo>
                  <a:lnTo>
                    <a:pt x="21872" y="11500"/>
                  </a:lnTo>
                  <a:lnTo>
                    <a:pt x="24106" y="10838"/>
                  </a:lnTo>
                  <a:lnTo>
                    <a:pt x="25597" y="9338"/>
                  </a:lnTo>
                  <a:lnTo>
                    <a:pt x="27251" y="4850"/>
                  </a:lnTo>
                  <a:lnTo>
                    <a:pt x="28751" y="3229"/>
                  </a:lnTo>
                  <a:lnTo>
                    <a:pt x="38062" y="0"/>
                  </a:lnTo>
                  <a:lnTo>
                    <a:pt x="38099" y="22379"/>
                  </a:lnTo>
                  <a:lnTo>
                    <a:pt x="28399" y="53091"/>
                  </a:lnTo>
                  <a:lnTo>
                    <a:pt x="13464" y="73996"/>
                  </a:lnTo>
                  <a:lnTo>
                    <a:pt x="8813" y="100700"/>
                  </a:lnTo>
                  <a:lnTo>
                    <a:pt x="2055" y="114113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2092">
              <a:extLst>
                <a:ext uri="{FF2B5EF4-FFF2-40B4-BE49-F238E27FC236}">
                  <a16:creationId xmlns:a16="http://schemas.microsoft.com/office/drawing/2014/main" id="{2C5B17D2-EEF8-8D69-2A07-728CAD545BD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572376" y="2344509"/>
              <a:ext cx="123825" cy="127844"/>
            </a:xfrm>
            <a:custGeom>
              <a:avLst/>
              <a:gdLst/>
              <a:ahLst/>
              <a:cxnLst/>
              <a:rect l="0" t="0" r="0" b="0"/>
              <a:pathLst>
                <a:path w="123825" h="127844">
                  <a:moveTo>
                    <a:pt x="104774" y="36741"/>
                  </a:moveTo>
                  <a:lnTo>
                    <a:pt x="104774" y="36741"/>
                  </a:lnTo>
                  <a:lnTo>
                    <a:pt x="104774" y="27608"/>
                  </a:lnTo>
                  <a:lnTo>
                    <a:pt x="95640" y="18093"/>
                  </a:lnTo>
                  <a:lnTo>
                    <a:pt x="95259" y="8569"/>
                  </a:lnTo>
                  <a:lnTo>
                    <a:pt x="87049" y="0"/>
                  </a:lnTo>
                  <a:lnTo>
                    <a:pt x="85550" y="605"/>
                  </a:lnTo>
                  <a:lnTo>
                    <a:pt x="78382" y="5455"/>
                  </a:lnTo>
                  <a:lnTo>
                    <a:pt x="66478" y="7631"/>
                  </a:lnTo>
                  <a:lnTo>
                    <a:pt x="63368" y="7809"/>
                  </a:lnTo>
                  <a:lnTo>
                    <a:pt x="57091" y="10830"/>
                  </a:lnTo>
                  <a:lnTo>
                    <a:pt x="41267" y="23333"/>
                  </a:lnTo>
                  <a:lnTo>
                    <a:pt x="34921" y="25490"/>
                  </a:lnTo>
                  <a:lnTo>
                    <a:pt x="28573" y="32093"/>
                  </a:lnTo>
                  <a:lnTo>
                    <a:pt x="2821" y="65195"/>
                  </a:lnTo>
                  <a:lnTo>
                    <a:pt x="556" y="77992"/>
                  </a:lnTo>
                  <a:lnTo>
                    <a:pt x="0" y="120585"/>
                  </a:lnTo>
                  <a:lnTo>
                    <a:pt x="1059" y="121211"/>
                  </a:lnTo>
                  <a:lnTo>
                    <a:pt x="5055" y="121908"/>
                  </a:lnTo>
                  <a:lnTo>
                    <a:pt x="6546" y="123153"/>
                  </a:lnTo>
                  <a:lnTo>
                    <a:pt x="8200" y="127357"/>
                  </a:lnTo>
                  <a:lnTo>
                    <a:pt x="9700" y="127843"/>
                  </a:lnTo>
                  <a:lnTo>
                    <a:pt x="11759" y="127109"/>
                  </a:lnTo>
                  <a:lnTo>
                    <a:pt x="17609" y="123383"/>
                  </a:lnTo>
                  <a:lnTo>
                    <a:pt x="23678" y="122738"/>
                  </a:lnTo>
                  <a:lnTo>
                    <a:pt x="25311" y="121589"/>
                  </a:lnTo>
                  <a:lnTo>
                    <a:pt x="26398" y="119764"/>
                  </a:lnTo>
                  <a:lnTo>
                    <a:pt x="27124" y="117490"/>
                  </a:lnTo>
                  <a:lnTo>
                    <a:pt x="28666" y="115974"/>
                  </a:lnTo>
                  <a:lnTo>
                    <a:pt x="38745" y="110718"/>
                  </a:lnTo>
                  <a:lnTo>
                    <a:pt x="41704" y="108284"/>
                  </a:lnTo>
                  <a:lnTo>
                    <a:pt x="44992" y="102757"/>
                  </a:lnTo>
                  <a:lnTo>
                    <a:pt x="45870" y="99802"/>
                  </a:lnTo>
                  <a:lnTo>
                    <a:pt x="47513" y="97832"/>
                  </a:lnTo>
                  <a:lnTo>
                    <a:pt x="52160" y="95642"/>
                  </a:lnTo>
                  <a:lnTo>
                    <a:pt x="53824" y="94000"/>
                  </a:lnTo>
                  <a:lnTo>
                    <a:pt x="55671" y="89353"/>
                  </a:lnTo>
                  <a:lnTo>
                    <a:pt x="57223" y="87691"/>
                  </a:lnTo>
                  <a:lnTo>
                    <a:pt x="61767" y="85844"/>
                  </a:lnTo>
                  <a:lnTo>
                    <a:pt x="63404" y="84293"/>
                  </a:lnTo>
                  <a:lnTo>
                    <a:pt x="74022" y="65126"/>
                  </a:lnTo>
                  <a:lnTo>
                    <a:pt x="74747" y="62014"/>
                  </a:lnTo>
                  <a:lnTo>
                    <a:pt x="76289" y="59940"/>
                  </a:lnTo>
                  <a:lnTo>
                    <a:pt x="78376" y="58557"/>
                  </a:lnTo>
                  <a:lnTo>
                    <a:pt x="80825" y="57635"/>
                  </a:lnTo>
                  <a:lnTo>
                    <a:pt x="82458" y="55962"/>
                  </a:lnTo>
                  <a:lnTo>
                    <a:pt x="85293" y="47752"/>
                  </a:lnTo>
                  <a:lnTo>
                    <a:pt x="85720" y="36869"/>
                  </a:lnTo>
                  <a:lnTo>
                    <a:pt x="80667" y="36779"/>
                  </a:lnTo>
                  <a:lnTo>
                    <a:pt x="79177" y="37825"/>
                  </a:lnTo>
                  <a:lnTo>
                    <a:pt x="78184" y="39580"/>
                  </a:lnTo>
                  <a:lnTo>
                    <a:pt x="76590" y="44945"/>
                  </a:lnTo>
                  <a:lnTo>
                    <a:pt x="69730" y="53610"/>
                  </a:lnTo>
                  <a:lnTo>
                    <a:pt x="66521" y="62436"/>
                  </a:lnTo>
                  <a:lnTo>
                    <a:pt x="60396" y="71753"/>
                  </a:lnTo>
                  <a:lnTo>
                    <a:pt x="57577" y="82496"/>
                  </a:lnTo>
                  <a:lnTo>
                    <a:pt x="57153" y="111094"/>
                  </a:lnTo>
                  <a:lnTo>
                    <a:pt x="58209" y="111709"/>
                  </a:lnTo>
                  <a:lnTo>
                    <a:pt x="65350" y="112779"/>
                  </a:lnTo>
                  <a:lnTo>
                    <a:pt x="71339" y="117949"/>
                  </a:lnTo>
                  <a:lnTo>
                    <a:pt x="72958" y="118397"/>
                  </a:lnTo>
                  <a:lnTo>
                    <a:pt x="74039" y="117636"/>
                  </a:lnTo>
                  <a:lnTo>
                    <a:pt x="74759" y="116071"/>
                  </a:lnTo>
                  <a:lnTo>
                    <a:pt x="76297" y="115028"/>
                  </a:lnTo>
                  <a:lnTo>
                    <a:pt x="83519" y="113559"/>
                  </a:lnTo>
                  <a:lnTo>
                    <a:pt x="93496" y="113022"/>
                  </a:lnTo>
                  <a:lnTo>
                    <a:pt x="102507" y="106411"/>
                  </a:lnTo>
                  <a:lnTo>
                    <a:pt x="108352" y="104747"/>
                  </a:lnTo>
                  <a:lnTo>
                    <a:pt x="110334" y="103245"/>
                  </a:lnTo>
                  <a:lnTo>
                    <a:pt x="123824" y="84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2093">
              <a:extLst>
                <a:ext uri="{FF2B5EF4-FFF2-40B4-BE49-F238E27FC236}">
                  <a16:creationId xmlns:a16="http://schemas.microsoft.com/office/drawing/2014/main" id="{0B8A3139-8D61-FF30-DE15-0F7BB37FF6D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728193" y="2228887"/>
              <a:ext cx="25158" cy="257139"/>
            </a:xfrm>
            <a:custGeom>
              <a:avLst/>
              <a:gdLst/>
              <a:ahLst/>
              <a:cxnLst/>
              <a:rect l="0" t="0" r="0" b="0"/>
              <a:pathLst>
                <a:path w="25158" h="257139">
                  <a:moveTo>
                    <a:pt x="6107" y="19013"/>
                  </a:moveTo>
                  <a:lnTo>
                    <a:pt x="6107" y="19013"/>
                  </a:lnTo>
                  <a:lnTo>
                    <a:pt x="6107" y="13957"/>
                  </a:lnTo>
                  <a:lnTo>
                    <a:pt x="7165" y="12467"/>
                  </a:lnTo>
                  <a:lnTo>
                    <a:pt x="8929" y="11474"/>
                  </a:lnTo>
                  <a:lnTo>
                    <a:pt x="11163" y="10812"/>
                  </a:lnTo>
                  <a:lnTo>
                    <a:pt x="12654" y="9312"/>
                  </a:lnTo>
                  <a:lnTo>
                    <a:pt x="14308" y="4824"/>
                  </a:lnTo>
                  <a:lnTo>
                    <a:pt x="15808" y="3204"/>
                  </a:lnTo>
                  <a:lnTo>
                    <a:pt x="25031" y="0"/>
                  </a:lnTo>
                  <a:lnTo>
                    <a:pt x="25157" y="44622"/>
                  </a:lnTo>
                  <a:lnTo>
                    <a:pt x="25157" y="92170"/>
                  </a:lnTo>
                  <a:lnTo>
                    <a:pt x="15456" y="138592"/>
                  </a:lnTo>
                  <a:lnTo>
                    <a:pt x="8267" y="162303"/>
                  </a:lnTo>
                  <a:lnTo>
                    <a:pt x="5133" y="206158"/>
                  </a:lnTo>
                  <a:lnTo>
                    <a:pt x="1088" y="217194"/>
                  </a:lnTo>
                  <a:lnTo>
                    <a:pt x="645" y="222042"/>
                  </a:lnTo>
                  <a:lnTo>
                    <a:pt x="2959" y="232863"/>
                  </a:lnTo>
                  <a:lnTo>
                    <a:pt x="1893" y="234605"/>
                  </a:lnTo>
                  <a:lnTo>
                    <a:pt x="122" y="235766"/>
                  </a:lnTo>
                  <a:lnTo>
                    <a:pt x="0" y="237598"/>
                  </a:lnTo>
                  <a:lnTo>
                    <a:pt x="4587" y="248143"/>
                  </a:lnTo>
                  <a:lnTo>
                    <a:pt x="6107" y="257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2094">
              <a:extLst>
                <a:ext uri="{FF2B5EF4-FFF2-40B4-BE49-F238E27FC236}">
                  <a16:creationId xmlns:a16="http://schemas.microsoft.com/office/drawing/2014/main" id="{82C94A92-7E04-650C-FB1A-6BAB3CBF313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29575" y="2228860"/>
              <a:ext cx="171441" cy="133341"/>
            </a:xfrm>
            <a:custGeom>
              <a:avLst/>
              <a:gdLst/>
              <a:ahLst/>
              <a:cxnLst/>
              <a:rect l="0" t="0" r="0" b="0"/>
              <a:pathLst>
                <a:path w="171441" h="133341">
                  <a:moveTo>
                    <a:pt x="152400" y="19040"/>
                  </a:moveTo>
                  <a:lnTo>
                    <a:pt x="152400" y="19040"/>
                  </a:lnTo>
                  <a:lnTo>
                    <a:pt x="161891" y="19040"/>
                  </a:lnTo>
                  <a:lnTo>
                    <a:pt x="171334" y="9631"/>
                  </a:lnTo>
                  <a:lnTo>
                    <a:pt x="171440" y="1324"/>
                  </a:lnTo>
                  <a:lnTo>
                    <a:pt x="170384" y="879"/>
                  </a:lnTo>
                  <a:lnTo>
                    <a:pt x="148783" y="0"/>
                  </a:lnTo>
                  <a:lnTo>
                    <a:pt x="118332" y="9692"/>
                  </a:lnTo>
                  <a:lnTo>
                    <a:pt x="104945" y="16880"/>
                  </a:lnTo>
                  <a:lnTo>
                    <a:pt x="101713" y="17600"/>
                  </a:lnTo>
                  <a:lnTo>
                    <a:pt x="92109" y="23670"/>
                  </a:lnTo>
                  <a:lnTo>
                    <a:pt x="78084" y="36336"/>
                  </a:lnTo>
                  <a:lnTo>
                    <a:pt x="74216" y="37311"/>
                  </a:lnTo>
                  <a:lnTo>
                    <a:pt x="71702" y="37570"/>
                  </a:lnTo>
                  <a:lnTo>
                    <a:pt x="70027" y="38802"/>
                  </a:lnTo>
                  <a:lnTo>
                    <a:pt x="68910" y="40681"/>
                  </a:lnTo>
                  <a:lnTo>
                    <a:pt x="66969" y="47760"/>
                  </a:lnTo>
                  <a:lnTo>
                    <a:pt x="66806" y="52266"/>
                  </a:lnTo>
                  <a:lnTo>
                    <a:pt x="67821" y="53891"/>
                  </a:lnTo>
                  <a:lnTo>
                    <a:pt x="69555" y="54974"/>
                  </a:lnTo>
                  <a:lnTo>
                    <a:pt x="76384" y="56855"/>
                  </a:lnTo>
                  <a:lnTo>
                    <a:pt x="80869" y="57013"/>
                  </a:lnTo>
                  <a:lnTo>
                    <a:pt x="86389" y="59906"/>
                  </a:lnTo>
                  <a:lnTo>
                    <a:pt x="92370" y="63661"/>
                  </a:lnTo>
                  <a:lnTo>
                    <a:pt x="104833" y="66071"/>
                  </a:lnTo>
                  <a:lnTo>
                    <a:pt x="127393" y="66655"/>
                  </a:lnTo>
                  <a:lnTo>
                    <a:pt x="133524" y="69483"/>
                  </a:lnTo>
                  <a:lnTo>
                    <a:pt x="139777" y="73209"/>
                  </a:lnTo>
                  <a:lnTo>
                    <a:pt x="146085" y="74865"/>
                  </a:lnTo>
                  <a:lnTo>
                    <a:pt x="148190" y="76365"/>
                  </a:lnTo>
                  <a:lnTo>
                    <a:pt x="149593" y="78423"/>
                  </a:lnTo>
                  <a:lnTo>
                    <a:pt x="150529" y="80854"/>
                  </a:lnTo>
                  <a:lnTo>
                    <a:pt x="152210" y="82474"/>
                  </a:lnTo>
                  <a:lnTo>
                    <a:pt x="156902" y="84275"/>
                  </a:lnTo>
                  <a:lnTo>
                    <a:pt x="158576" y="85813"/>
                  </a:lnTo>
                  <a:lnTo>
                    <a:pt x="160437" y="90345"/>
                  </a:lnTo>
                  <a:lnTo>
                    <a:pt x="161794" y="103011"/>
                  </a:lnTo>
                  <a:lnTo>
                    <a:pt x="160779" y="103596"/>
                  </a:lnTo>
                  <a:lnTo>
                    <a:pt x="156830" y="104245"/>
                  </a:lnTo>
                  <a:lnTo>
                    <a:pt x="155353" y="105477"/>
                  </a:lnTo>
                  <a:lnTo>
                    <a:pt x="153712" y="109668"/>
                  </a:lnTo>
                  <a:lnTo>
                    <a:pt x="147339" y="115058"/>
                  </a:lnTo>
                  <a:lnTo>
                    <a:pt x="138509" y="119923"/>
                  </a:lnTo>
                  <a:lnTo>
                    <a:pt x="124216" y="123046"/>
                  </a:lnTo>
                  <a:lnTo>
                    <a:pt x="116591" y="124531"/>
                  </a:lnTo>
                  <a:lnTo>
                    <a:pt x="93422" y="131971"/>
                  </a:lnTo>
                  <a:lnTo>
                    <a:pt x="49345" y="133304"/>
                  </a:lnTo>
                  <a:lnTo>
                    <a:pt x="1893" y="133340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2095">
              <a:extLst>
                <a:ext uri="{FF2B5EF4-FFF2-40B4-BE49-F238E27FC236}">
                  <a16:creationId xmlns:a16="http://schemas.microsoft.com/office/drawing/2014/main" id="{CA9F0634-4924-5819-8404-9BA3F3733F4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10550" y="2190753"/>
              <a:ext cx="152363" cy="180973"/>
            </a:xfrm>
            <a:custGeom>
              <a:avLst/>
              <a:gdLst/>
              <a:ahLst/>
              <a:cxnLst/>
              <a:rect l="0" t="0" r="0" b="0"/>
              <a:pathLst>
                <a:path w="152363" h="180973">
                  <a:moveTo>
                    <a:pt x="133350" y="19047"/>
                  </a:moveTo>
                  <a:lnTo>
                    <a:pt x="133350" y="19047"/>
                  </a:lnTo>
                  <a:lnTo>
                    <a:pt x="138406" y="19047"/>
                  </a:lnTo>
                  <a:lnTo>
                    <a:pt x="139896" y="17989"/>
                  </a:lnTo>
                  <a:lnTo>
                    <a:pt x="140889" y="16225"/>
                  </a:lnTo>
                  <a:lnTo>
                    <a:pt x="141552" y="13991"/>
                  </a:lnTo>
                  <a:lnTo>
                    <a:pt x="143052" y="12501"/>
                  </a:lnTo>
                  <a:lnTo>
                    <a:pt x="150959" y="9914"/>
                  </a:lnTo>
                  <a:lnTo>
                    <a:pt x="151761" y="6874"/>
                  </a:lnTo>
                  <a:lnTo>
                    <a:pt x="152362" y="399"/>
                  </a:lnTo>
                  <a:lnTo>
                    <a:pt x="120601" y="0"/>
                  </a:lnTo>
                  <a:lnTo>
                    <a:pt x="114278" y="2821"/>
                  </a:lnTo>
                  <a:lnTo>
                    <a:pt x="91877" y="15185"/>
                  </a:lnTo>
                  <a:lnTo>
                    <a:pt x="80256" y="18961"/>
                  </a:lnTo>
                  <a:lnTo>
                    <a:pt x="70111" y="25254"/>
                  </a:lnTo>
                  <a:lnTo>
                    <a:pt x="63615" y="27097"/>
                  </a:lnTo>
                  <a:lnTo>
                    <a:pt x="61461" y="28647"/>
                  </a:lnTo>
                  <a:lnTo>
                    <a:pt x="60023" y="30739"/>
                  </a:lnTo>
                  <a:lnTo>
                    <a:pt x="57369" y="35885"/>
                  </a:lnTo>
                  <a:lnTo>
                    <a:pt x="49117" y="45867"/>
                  </a:lnTo>
                  <a:lnTo>
                    <a:pt x="47756" y="55669"/>
                  </a:lnTo>
                  <a:lnTo>
                    <a:pt x="54197" y="64459"/>
                  </a:lnTo>
                  <a:lnTo>
                    <a:pt x="55838" y="70275"/>
                  </a:lnTo>
                  <a:lnTo>
                    <a:pt x="57334" y="72249"/>
                  </a:lnTo>
                  <a:lnTo>
                    <a:pt x="61819" y="74442"/>
                  </a:lnTo>
                  <a:lnTo>
                    <a:pt x="70293" y="75677"/>
                  </a:lnTo>
                  <a:lnTo>
                    <a:pt x="72261" y="76909"/>
                  </a:lnTo>
                  <a:lnTo>
                    <a:pt x="73575" y="78788"/>
                  </a:lnTo>
                  <a:lnTo>
                    <a:pt x="76092" y="83699"/>
                  </a:lnTo>
                  <a:lnTo>
                    <a:pt x="80738" y="89409"/>
                  </a:lnTo>
                  <a:lnTo>
                    <a:pt x="86330" y="92652"/>
                  </a:lnTo>
                  <a:lnTo>
                    <a:pt x="92344" y="95152"/>
                  </a:lnTo>
                  <a:lnTo>
                    <a:pt x="114315" y="111655"/>
                  </a:lnTo>
                  <a:lnTo>
                    <a:pt x="117486" y="112536"/>
                  </a:lnTo>
                  <a:lnTo>
                    <a:pt x="119598" y="114181"/>
                  </a:lnTo>
                  <a:lnTo>
                    <a:pt x="121947" y="118832"/>
                  </a:lnTo>
                  <a:lnTo>
                    <a:pt x="123776" y="146082"/>
                  </a:lnTo>
                  <a:lnTo>
                    <a:pt x="120981" y="152413"/>
                  </a:lnTo>
                  <a:lnTo>
                    <a:pt x="118755" y="155582"/>
                  </a:lnTo>
                  <a:lnTo>
                    <a:pt x="113458" y="159104"/>
                  </a:lnTo>
                  <a:lnTo>
                    <a:pt x="107575" y="161728"/>
                  </a:lnTo>
                  <a:lnTo>
                    <a:pt x="98314" y="168097"/>
                  </a:lnTo>
                  <a:lnTo>
                    <a:pt x="88867" y="170454"/>
                  </a:lnTo>
                  <a:lnTo>
                    <a:pt x="73021" y="171316"/>
                  </a:lnTo>
                  <a:lnTo>
                    <a:pt x="66673" y="174211"/>
                  </a:lnTo>
                  <a:lnTo>
                    <a:pt x="63498" y="176465"/>
                  </a:lnTo>
                  <a:lnTo>
                    <a:pt x="48918" y="179636"/>
                  </a:lnTo>
                  <a:lnTo>
                    <a:pt x="0" y="180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5" name="SMARTInkShape-Group384">
            <a:extLst>
              <a:ext uri="{FF2B5EF4-FFF2-40B4-BE49-F238E27FC236}">
                <a16:creationId xmlns:a16="http://schemas.microsoft.com/office/drawing/2014/main" id="{A25645BA-E824-A1FB-0F8C-819F32B7B00D}"/>
              </a:ext>
            </a:extLst>
          </p:cNvPr>
          <p:cNvGrpSpPr/>
          <p:nvPr/>
        </p:nvGrpSpPr>
        <p:grpSpPr>
          <a:xfrm>
            <a:off x="5895975" y="1495425"/>
            <a:ext cx="171451" cy="114291"/>
            <a:chOff x="5895975" y="1495425"/>
            <a:chExt cx="171451" cy="114291"/>
          </a:xfrm>
        </p:grpSpPr>
        <p:sp>
          <p:nvSpPr>
            <p:cNvPr id="783" name="SMARTInkShape-2096">
              <a:extLst>
                <a:ext uri="{FF2B5EF4-FFF2-40B4-BE49-F238E27FC236}">
                  <a16:creationId xmlns:a16="http://schemas.microsoft.com/office/drawing/2014/main" id="{470317F3-F727-D410-A7EC-0BB0C77F90C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895975" y="14954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9525"/>
                  </a:moveTo>
                  <a:lnTo>
                    <a:pt x="0" y="9525"/>
                  </a:lnTo>
                  <a:lnTo>
                    <a:pt x="0" y="19050"/>
                  </a:lnTo>
                  <a:lnTo>
                    <a:pt x="46631" y="19050"/>
                  </a:lnTo>
                  <a:lnTo>
                    <a:pt x="51769" y="19050"/>
                  </a:lnTo>
                  <a:lnTo>
                    <a:pt x="80332" y="9918"/>
                  </a:lnTo>
                  <a:lnTo>
                    <a:pt x="112894" y="952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2097">
              <a:extLst>
                <a:ext uri="{FF2B5EF4-FFF2-40B4-BE49-F238E27FC236}">
                  <a16:creationId xmlns:a16="http://schemas.microsoft.com/office/drawing/2014/main" id="{5815B33D-D640-A368-569E-B720B879CBF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895975" y="1590675"/>
              <a:ext cx="171451" cy="19041"/>
            </a:xfrm>
            <a:custGeom>
              <a:avLst/>
              <a:gdLst/>
              <a:ahLst/>
              <a:cxnLst/>
              <a:rect l="0" t="0" r="0" b="0"/>
              <a:pathLst>
                <a:path w="171451" h="19041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22666" y="19040"/>
                  </a:lnTo>
                  <a:lnTo>
                    <a:pt x="28771" y="16223"/>
                  </a:lnTo>
                  <a:lnTo>
                    <a:pt x="31881" y="13991"/>
                  </a:lnTo>
                  <a:lnTo>
                    <a:pt x="35012" y="13560"/>
                  </a:lnTo>
                  <a:lnTo>
                    <a:pt x="50811" y="18118"/>
                  </a:lnTo>
                  <a:lnTo>
                    <a:pt x="53982" y="17371"/>
                  </a:lnTo>
                  <a:lnTo>
                    <a:pt x="64560" y="12320"/>
                  </a:lnTo>
                  <a:lnTo>
                    <a:pt x="111452" y="9535"/>
                  </a:lnTo>
                  <a:lnTo>
                    <a:pt x="124286" y="198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SMARTInkShape-Group385">
            <a:extLst>
              <a:ext uri="{FF2B5EF4-FFF2-40B4-BE49-F238E27FC236}">
                <a16:creationId xmlns:a16="http://schemas.microsoft.com/office/drawing/2014/main" id="{68C43AB6-7DB8-A730-7E6A-89B8FC989786}"/>
              </a:ext>
            </a:extLst>
          </p:cNvPr>
          <p:cNvGrpSpPr/>
          <p:nvPr/>
        </p:nvGrpSpPr>
        <p:grpSpPr>
          <a:xfrm>
            <a:off x="2000250" y="1847851"/>
            <a:ext cx="2980922" cy="295275"/>
            <a:chOff x="2000250" y="1847851"/>
            <a:chExt cx="2980922" cy="295275"/>
          </a:xfrm>
        </p:grpSpPr>
        <p:sp>
          <p:nvSpPr>
            <p:cNvPr id="786" name="SMARTInkShape-2098">
              <a:extLst>
                <a:ext uri="{FF2B5EF4-FFF2-40B4-BE49-F238E27FC236}">
                  <a16:creationId xmlns:a16="http://schemas.microsoft.com/office/drawing/2014/main" id="{96974609-800D-69FD-8C85-F8F8F99BB8B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000250" y="1857375"/>
              <a:ext cx="228601" cy="57151"/>
            </a:xfrm>
            <a:custGeom>
              <a:avLst/>
              <a:gdLst/>
              <a:ahLst/>
              <a:cxnLst/>
              <a:rect l="0" t="0" r="0" b="0"/>
              <a:pathLst>
                <a:path w="228601" h="57151">
                  <a:moveTo>
                    <a:pt x="0" y="57150"/>
                  </a:moveTo>
                  <a:lnTo>
                    <a:pt x="0" y="57150"/>
                  </a:lnTo>
                  <a:lnTo>
                    <a:pt x="8201" y="57150"/>
                  </a:lnTo>
                  <a:lnTo>
                    <a:pt x="30867" y="48949"/>
                  </a:lnTo>
                  <a:lnTo>
                    <a:pt x="44276" y="46828"/>
                  </a:lnTo>
                  <a:lnTo>
                    <a:pt x="54982" y="41157"/>
                  </a:lnTo>
                  <a:lnTo>
                    <a:pt x="102571" y="28479"/>
                  </a:lnTo>
                  <a:lnTo>
                    <a:pt x="144453" y="16872"/>
                  </a:lnTo>
                  <a:lnTo>
                    <a:pt x="182361" y="175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2099">
              <a:extLst>
                <a:ext uri="{FF2B5EF4-FFF2-40B4-BE49-F238E27FC236}">
                  <a16:creationId xmlns:a16="http://schemas.microsoft.com/office/drawing/2014/main" id="{6457D37D-99E8-729C-9A23-206330DF064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47875" y="1914559"/>
              <a:ext cx="57151" cy="171417"/>
            </a:xfrm>
            <a:custGeom>
              <a:avLst/>
              <a:gdLst/>
              <a:ahLst/>
              <a:cxnLst/>
              <a:rect l="0" t="0" r="0" b="0"/>
              <a:pathLst>
                <a:path w="57151" h="171417">
                  <a:moveTo>
                    <a:pt x="57150" y="9491"/>
                  </a:moveTo>
                  <a:lnTo>
                    <a:pt x="57150" y="9491"/>
                  </a:lnTo>
                  <a:lnTo>
                    <a:pt x="57150" y="0"/>
                  </a:lnTo>
                  <a:lnTo>
                    <a:pt x="52093" y="5033"/>
                  </a:lnTo>
                  <a:lnTo>
                    <a:pt x="49611" y="10332"/>
                  </a:lnTo>
                  <a:lnTo>
                    <a:pt x="34402" y="54513"/>
                  </a:lnTo>
                  <a:lnTo>
                    <a:pt x="13728" y="98425"/>
                  </a:lnTo>
                  <a:lnTo>
                    <a:pt x="1488" y="144136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2100">
              <a:extLst>
                <a:ext uri="{FF2B5EF4-FFF2-40B4-BE49-F238E27FC236}">
                  <a16:creationId xmlns:a16="http://schemas.microsoft.com/office/drawing/2014/main" id="{C45D59BF-771A-855E-5584-5B7E3BC3A46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81264" y="1971675"/>
              <a:ext cx="76007" cy="133186"/>
            </a:xfrm>
            <a:custGeom>
              <a:avLst/>
              <a:gdLst/>
              <a:ahLst/>
              <a:cxnLst/>
              <a:rect l="0" t="0" r="0" b="0"/>
              <a:pathLst>
                <a:path w="76007" h="133186">
                  <a:moveTo>
                    <a:pt x="47586" y="47625"/>
                  </a:moveTo>
                  <a:lnTo>
                    <a:pt x="47586" y="47625"/>
                  </a:lnTo>
                  <a:lnTo>
                    <a:pt x="56719" y="38492"/>
                  </a:lnTo>
                  <a:lnTo>
                    <a:pt x="57076" y="29933"/>
                  </a:lnTo>
                  <a:lnTo>
                    <a:pt x="56030" y="29481"/>
                  </a:lnTo>
                  <a:lnTo>
                    <a:pt x="48907" y="28694"/>
                  </a:lnTo>
                  <a:lnTo>
                    <a:pt x="48173" y="25806"/>
                  </a:lnTo>
                  <a:lnTo>
                    <a:pt x="47977" y="23554"/>
                  </a:lnTo>
                  <a:lnTo>
                    <a:pt x="46789" y="22053"/>
                  </a:lnTo>
                  <a:lnTo>
                    <a:pt x="39419" y="19446"/>
                  </a:lnTo>
                  <a:lnTo>
                    <a:pt x="38966" y="20372"/>
                  </a:lnTo>
                  <a:lnTo>
                    <a:pt x="38463" y="24224"/>
                  </a:lnTo>
                  <a:lnTo>
                    <a:pt x="37271" y="25674"/>
                  </a:lnTo>
                  <a:lnTo>
                    <a:pt x="28384" y="29379"/>
                  </a:lnTo>
                  <a:lnTo>
                    <a:pt x="15398" y="41799"/>
                  </a:lnTo>
                  <a:lnTo>
                    <a:pt x="12114" y="47858"/>
                  </a:lnTo>
                  <a:lnTo>
                    <a:pt x="9595" y="54078"/>
                  </a:lnTo>
                  <a:lnTo>
                    <a:pt x="4948" y="60371"/>
                  </a:lnTo>
                  <a:lnTo>
                    <a:pt x="2177" y="69518"/>
                  </a:lnTo>
                  <a:lnTo>
                    <a:pt x="0" y="107834"/>
                  </a:lnTo>
                  <a:lnTo>
                    <a:pt x="2800" y="114249"/>
                  </a:lnTo>
                  <a:lnTo>
                    <a:pt x="17296" y="131465"/>
                  </a:lnTo>
                  <a:lnTo>
                    <a:pt x="21071" y="132512"/>
                  </a:lnTo>
                  <a:lnTo>
                    <a:pt x="32118" y="133185"/>
                  </a:lnTo>
                  <a:lnTo>
                    <a:pt x="38242" y="130454"/>
                  </a:lnTo>
                  <a:lnTo>
                    <a:pt x="44491" y="126771"/>
                  </a:lnTo>
                  <a:lnTo>
                    <a:pt x="50797" y="125134"/>
                  </a:lnTo>
                  <a:lnTo>
                    <a:pt x="52902" y="123640"/>
                  </a:lnTo>
                  <a:lnTo>
                    <a:pt x="54305" y="121585"/>
                  </a:lnTo>
                  <a:lnTo>
                    <a:pt x="64346" y="101109"/>
                  </a:lnTo>
                  <a:lnTo>
                    <a:pt x="72190" y="88637"/>
                  </a:lnTo>
                  <a:lnTo>
                    <a:pt x="75812" y="60219"/>
                  </a:lnTo>
                  <a:lnTo>
                    <a:pt x="76006" y="49342"/>
                  </a:lnTo>
                  <a:lnTo>
                    <a:pt x="73270" y="40274"/>
                  </a:lnTo>
                  <a:lnTo>
                    <a:pt x="69585" y="32716"/>
                  </a:lnTo>
                  <a:lnTo>
                    <a:pt x="66452" y="22511"/>
                  </a:lnTo>
                  <a:lnTo>
                    <a:pt x="60349" y="12785"/>
                  </a:lnTo>
                  <a:lnTo>
                    <a:pt x="571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2101">
              <a:extLst>
                <a:ext uri="{FF2B5EF4-FFF2-40B4-BE49-F238E27FC236}">
                  <a16:creationId xmlns:a16="http://schemas.microsoft.com/office/drawing/2014/main" id="{AC3D1864-1A78-ECBA-1BEF-14D06923B48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52676" y="1866910"/>
              <a:ext cx="76200" cy="219028"/>
            </a:xfrm>
            <a:custGeom>
              <a:avLst/>
              <a:gdLst/>
              <a:ahLst/>
              <a:cxnLst/>
              <a:rect l="0" t="0" r="0" b="0"/>
              <a:pathLst>
                <a:path w="76200" h="219028">
                  <a:moveTo>
                    <a:pt x="28574" y="9515"/>
                  </a:moveTo>
                  <a:lnTo>
                    <a:pt x="28574" y="9515"/>
                  </a:lnTo>
                  <a:lnTo>
                    <a:pt x="28574" y="382"/>
                  </a:lnTo>
                  <a:lnTo>
                    <a:pt x="37707" y="0"/>
                  </a:lnTo>
                  <a:lnTo>
                    <a:pt x="38064" y="18305"/>
                  </a:lnTo>
                  <a:lnTo>
                    <a:pt x="35261" y="26827"/>
                  </a:lnTo>
                  <a:lnTo>
                    <a:pt x="33032" y="30581"/>
                  </a:lnTo>
                  <a:lnTo>
                    <a:pt x="29895" y="45978"/>
                  </a:lnTo>
                  <a:lnTo>
                    <a:pt x="27593" y="88980"/>
                  </a:lnTo>
                  <a:lnTo>
                    <a:pt x="14388" y="131492"/>
                  </a:lnTo>
                  <a:lnTo>
                    <a:pt x="6892" y="170656"/>
                  </a:lnTo>
                  <a:lnTo>
                    <a:pt x="4594" y="174092"/>
                  </a:lnTo>
                  <a:lnTo>
                    <a:pt x="403" y="196763"/>
                  </a:lnTo>
                  <a:lnTo>
                    <a:pt x="0" y="218631"/>
                  </a:lnTo>
                  <a:lnTo>
                    <a:pt x="13256" y="219027"/>
                  </a:lnTo>
                  <a:lnTo>
                    <a:pt x="15187" y="217981"/>
                  </a:lnTo>
                  <a:lnTo>
                    <a:pt x="16475" y="216226"/>
                  </a:lnTo>
                  <a:lnTo>
                    <a:pt x="17333" y="213997"/>
                  </a:lnTo>
                  <a:lnTo>
                    <a:pt x="18963" y="212512"/>
                  </a:lnTo>
                  <a:lnTo>
                    <a:pt x="23597" y="210861"/>
                  </a:lnTo>
                  <a:lnTo>
                    <a:pt x="32155" y="209931"/>
                  </a:lnTo>
                  <a:lnTo>
                    <a:pt x="34137" y="208743"/>
                  </a:lnTo>
                  <a:lnTo>
                    <a:pt x="35457" y="206892"/>
                  </a:lnTo>
                  <a:lnTo>
                    <a:pt x="36338" y="204599"/>
                  </a:lnTo>
                  <a:lnTo>
                    <a:pt x="37983" y="203071"/>
                  </a:lnTo>
                  <a:lnTo>
                    <a:pt x="42633" y="201373"/>
                  </a:lnTo>
                  <a:lnTo>
                    <a:pt x="54242" y="199225"/>
                  </a:lnTo>
                  <a:lnTo>
                    <a:pt x="63579" y="193549"/>
                  </a:lnTo>
                  <a:lnTo>
                    <a:pt x="69884" y="191849"/>
                  </a:lnTo>
                  <a:lnTo>
                    <a:pt x="71989" y="190338"/>
                  </a:lnTo>
                  <a:lnTo>
                    <a:pt x="73392" y="188272"/>
                  </a:lnTo>
                  <a:lnTo>
                    <a:pt x="76199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2102">
              <a:extLst>
                <a:ext uri="{FF2B5EF4-FFF2-40B4-BE49-F238E27FC236}">
                  <a16:creationId xmlns:a16="http://schemas.microsoft.com/office/drawing/2014/main" id="{F6D2F53B-5317-A825-AD50-E3E5DB0EF10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43150" y="19812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25510" y="18253"/>
                  </a:lnTo>
                  <a:lnTo>
                    <a:pt x="36016" y="12582"/>
                  </a:lnTo>
                  <a:lnTo>
                    <a:pt x="83565" y="6756"/>
                  </a:lnTo>
                  <a:lnTo>
                    <a:pt x="91115" y="3003"/>
                  </a:lnTo>
                  <a:lnTo>
                    <a:pt x="107824" y="39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2103">
              <a:extLst>
                <a:ext uri="{FF2B5EF4-FFF2-40B4-BE49-F238E27FC236}">
                  <a16:creationId xmlns:a16="http://schemas.microsoft.com/office/drawing/2014/main" id="{BF56881B-B262-8090-45D6-27038F3074F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76500" y="1943111"/>
              <a:ext cx="142876" cy="123685"/>
            </a:xfrm>
            <a:custGeom>
              <a:avLst/>
              <a:gdLst/>
              <a:ahLst/>
              <a:cxnLst/>
              <a:rect l="0" t="0" r="0" b="0"/>
              <a:pathLst>
                <a:path w="142876" h="123685">
                  <a:moveTo>
                    <a:pt x="57150" y="28564"/>
                  </a:moveTo>
                  <a:lnTo>
                    <a:pt x="57150" y="28564"/>
                  </a:lnTo>
                  <a:lnTo>
                    <a:pt x="57150" y="4851"/>
                  </a:lnTo>
                  <a:lnTo>
                    <a:pt x="56092" y="3230"/>
                  </a:lnTo>
                  <a:lnTo>
                    <a:pt x="54328" y="2150"/>
                  </a:lnTo>
                  <a:lnTo>
                    <a:pt x="48017" y="116"/>
                  </a:lnTo>
                  <a:lnTo>
                    <a:pt x="39458" y="0"/>
                  </a:lnTo>
                  <a:lnTo>
                    <a:pt x="15445" y="22655"/>
                  </a:lnTo>
                  <a:lnTo>
                    <a:pt x="12156" y="28760"/>
                  </a:lnTo>
                  <a:lnTo>
                    <a:pt x="9636" y="35001"/>
                  </a:lnTo>
                  <a:lnTo>
                    <a:pt x="1478" y="45744"/>
                  </a:lnTo>
                  <a:lnTo>
                    <a:pt x="438" y="52116"/>
                  </a:lnTo>
                  <a:lnTo>
                    <a:pt x="1" y="98417"/>
                  </a:lnTo>
                  <a:lnTo>
                    <a:pt x="0" y="107940"/>
                  </a:lnTo>
                  <a:lnTo>
                    <a:pt x="1058" y="110057"/>
                  </a:lnTo>
                  <a:lnTo>
                    <a:pt x="2822" y="111467"/>
                  </a:lnTo>
                  <a:lnTo>
                    <a:pt x="5056" y="112408"/>
                  </a:lnTo>
                  <a:lnTo>
                    <a:pt x="6546" y="114093"/>
                  </a:lnTo>
                  <a:lnTo>
                    <a:pt x="8201" y="118788"/>
                  </a:lnTo>
                  <a:lnTo>
                    <a:pt x="9701" y="120463"/>
                  </a:lnTo>
                  <a:lnTo>
                    <a:pt x="17610" y="123373"/>
                  </a:lnTo>
                  <a:lnTo>
                    <a:pt x="23680" y="123684"/>
                  </a:lnTo>
                  <a:lnTo>
                    <a:pt x="25312" y="122669"/>
                  </a:lnTo>
                  <a:lnTo>
                    <a:pt x="26399" y="120934"/>
                  </a:lnTo>
                  <a:lnTo>
                    <a:pt x="27125" y="118719"/>
                  </a:lnTo>
                  <a:lnTo>
                    <a:pt x="28666" y="117242"/>
                  </a:lnTo>
                  <a:lnTo>
                    <a:pt x="38746" y="112050"/>
                  </a:lnTo>
                  <a:lnTo>
                    <a:pt x="41705" y="109621"/>
                  </a:lnTo>
                  <a:lnTo>
                    <a:pt x="44994" y="104101"/>
                  </a:lnTo>
                  <a:lnTo>
                    <a:pt x="45871" y="101147"/>
                  </a:lnTo>
                  <a:lnTo>
                    <a:pt x="47514" y="99177"/>
                  </a:lnTo>
                  <a:lnTo>
                    <a:pt x="60729" y="90701"/>
                  </a:lnTo>
                  <a:lnTo>
                    <a:pt x="64032" y="85108"/>
                  </a:lnTo>
                  <a:lnTo>
                    <a:pt x="66559" y="79095"/>
                  </a:lnTo>
                  <a:lnTo>
                    <a:pt x="82454" y="59424"/>
                  </a:lnTo>
                  <a:lnTo>
                    <a:pt x="85295" y="49378"/>
                  </a:lnTo>
                  <a:lnTo>
                    <a:pt x="94846" y="38527"/>
                  </a:lnTo>
                  <a:lnTo>
                    <a:pt x="90074" y="33162"/>
                  </a:lnTo>
                  <a:lnTo>
                    <a:pt x="89683" y="31630"/>
                  </a:lnTo>
                  <a:lnTo>
                    <a:pt x="90480" y="30608"/>
                  </a:lnTo>
                  <a:lnTo>
                    <a:pt x="92070" y="29927"/>
                  </a:lnTo>
                  <a:lnTo>
                    <a:pt x="92072" y="30531"/>
                  </a:lnTo>
                  <a:lnTo>
                    <a:pt x="86770" y="36885"/>
                  </a:lnTo>
                  <a:lnTo>
                    <a:pt x="85816" y="46184"/>
                  </a:lnTo>
                  <a:lnTo>
                    <a:pt x="79197" y="54936"/>
                  </a:lnTo>
                  <a:lnTo>
                    <a:pt x="76595" y="64910"/>
                  </a:lnTo>
                  <a:lnTo>
                    <a:pt x="76210" y="89009"/>
                  </a:lnTo>
                  <a:lnTo>
                    <a:pt x="77265" y="91085"/>
                  </a:lnTo>
                  <a:lnTo>
                    <a:pt x="79027" y="92470"/>
                  </a:lnTo>
                  <a:lnTo>
                    <a:pt x="81260" y="93393"/>
                  </a:lnTo>
                  <a:lnTo>
                    <a:pt x="82748" y="95067"/>
                  </a:lnTo>
                  <a:lnTo>
                    <a:pt x="85333" y="103278"/>
                  </a:lnTo>
                  <a:lnTo>
                    <a:pt x="88373" y="104103"/>
                  </a:lnTo>
                  <a:lnTo>
                    <a:pt x="117905" y="104763"/>
                  </a:lnTo>
                  <a:lnTo>
                    <a:pt x="119879" y="103705"/>
                  </a:lnTo>
                  <a:lnTo>
                    <a:pt x="121194" y="101941"/>
                  </a:lnTo>
                  <a:lnTo>
                    <a:pt x="123714" y="97160"/>
                  </a:lnTo>
                  <a:lnTo>
                    <a:pt x="142875" y="7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2104">
              <a:extLst>
                <a:ext uri="{FF2B5EF4-FFF2-40B4-BE49-F238E27FC236}">
                  <a16:creationId xmlns:a16="http://schemas.microsoft.com/office/drawing/2014/main" id="{7D805D06-6EB4-F85E-DE10-EA9E5A56FCD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657475" y="1866910"/>
              <a:ext cx="19051" cy="228470"/>
            </a:xfrm>
            <a:custGeom>
              <a:avLst/>
              <a:gdLst/>
              <a:ahLst/>
              <a:cxnLst/>
              <a:rect l="0" t="0" r="0" b="0"/>
              <a:pathLst>
                <a:path w="19051" h="228470">
                  <a:moveTo>
                    <a:pt x="9525" y="9515"/>
                  </a:moveTo>
                  <a:lnTo>
                    <a:pt x="9525" y="9515"/>
                  </a:lnTo>
                  <a:lnTo>
                    <a:pt x="9525" y="0"/>
                  </a:lnTo>
                  <a:lnTo>
                    <a:pt x="9525" y="42552"/>
                  </a:lnTo>
                  <a:lnTo>
                    <a:pt x="8467" y="72932"/>
                  </a:lnTo>
                  <a:lnTo>
                    <a:pt x="1324" y="101997"/>
                  </a:lnTo>
                  <a:lnTo>
                    <a:pt x="78" y="146064"/>
                  </a:lnTo>
                  <a:lnTo>
                    <a:pt x="1" y="193500"/>
                  </a:lnTo>
                  <a:lnTo>
                    <a:pt x="0" y="203141"/>
                  </a:lnTo>
                  <a:lnTo>
                    <a:pt x="2822" y="209518"/>
                  </a:lnTo>
                  <a:lnTo>
                    <a:pt x="9133" y="218506"/>
                  </a:lnTo>
                  <a:lnTo>
                    <a:pt x="9490" y="227217"/>
                  </a:lnTo>
                  <a:lnTo>
                    <a:pt x="10560" y="227675"/>
                  </a:lnTo>
                  <a:lnTo>
                    <a:pt x="17723" y="228469"/>
                  </a:lnTo>
                  <a:lnTo>
                    <a:pt x="18165" y="227451"/>
                  </a:lnTo>
                  <a:lnTo>
                    <a:pt x="19050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2105">
              <a:extLst>
                <a:ext uri="{FF2B5EF4-FFF2-40B4-BE49-F238E27FC236}">
                  <a16:creationId xmlns:a16="http://schemas.microsoft.com/office/drawing/2014/main" id="{3899A438-259A-83A8-D6B0-88969E2EA0C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86075" y="1944151"/>
              <a:ext cx="157590" cy="122775"/>
            </a:xfrm>
            <a:custGeom>
              <a:avLst/>
              <a:gdLst/>
              <a:ahLst/>
              <a:cxnLst/>
              <a:rect l="0" t="0" r="0" b="0"/>
              <a:pathLst>
                <a:path w="157590" h="122775">
                  <a:moveTo>
                    <a:pt x="142875" y="17999"/>
                  </a:moveTo>
                  <a:lnTo>
                    <a:pt x="142875" y="17999"/>
                  </a:lnTo>
                  <a:lnTo>
                    <a:pt x="147931" y="17999"/>
                  </a:lnTo>
                  <a:lnTo>
                    <a:pt x="149421" y="16941"/>
                  </a:lnTo>
                  <a:lnTo>
                    <a:pt x="150413" y="15177"/>
                  </a:lnTo>
                  <a:lnTo>
                    <a:pt x="152284" y="8866"/>
                  </a:lnTo>
                  <a:lnTo>
                    <a:pt x="152365" y="3534"/>
                  </a:lnTo>
                  <a:lnTo>
                    <a:pt x="151319" y="3064"/>
                  </a:lnTo>
                  <a:lnTo>
                    <a:pt x="147333" y="5364"/>
                  </a:lnTo>
                  <a:lnTo>
                    <a:pt x="144789" y="5342"/>
                  </a:lnTo>
                  <a:lnTo>
                    <a:pt x="130009" y="0"/>
                  </a:lnTo>
                  <a:lnTo>
                    <a:pt x="126889" y="708"/>
                  </a:lnTo>
                  <a:lnTo>
                    <a:pt x="114278" y="6626"/>
                  </a:lnTo>
                  <a:lnTo>
                    <a:pt x="98422" y="9289"/>
                  </a:lnTo>
                  <a:lnTo>
                    <a:pt x="85724" y="15965"/>
                  </a:lnTo>
                  <a:lnTo>
                    <a:pt x="82549" y="16643"/>
                  </a:lnTo>
                  <a:lnTo>
                    <a:pt x="66871" y="26562"/>
                  </a:lnTo>
                  <a:lnTo>
                    <a:pt x="62175" y="27096"/>
                  </a:lnTo>
                  <a:lnTo>
                    <a:pt x="60500" y="28297"/>
                  </a:lnTo>
                  <a:lnTo>
                    <a:pt x="59383" y="30156"/>
                  </a:lnTo>
                  <a:lnTo>
                    <a:pt x="57280" y="36646"/>
                  </a:lnTo>
                  <a:lnTo>
                    <a:pt x="57189" y="41986"/>
                  </a:lnTo>
                  <a:lnTo>
                    <a:pt x="58234" y="43515"/>
                  </a:lnTo>
                  <a:lnTo>
                    <a:pt x="59990" y="44535"/>
                  </a:lnTo>
                  <a:lnTo>
                    <a:pt x="65354" y="46171"/>
                  </a:lnTo>
                  <a:lnTo>
                    <a:pt x="74019" y="53040"/>
                  </a:lnTo>
                  <a:lnTo>
                    <a:pt x="79817" y="54740"/>
                  </a:lnTo>
                  <a:lnTo>
                    <a:pt x="98708" y="56889"/>
                  </a:lnTo>
                  <a:lnTo>
                    <a:pt x="112038" y="64265"/>
                  </a:lnTo>
                  <a:lnTo>
                    <a:pt x="128003" y="66414"/>
                  </a:lnTo>
                  <a:lnTo>
                    <a:pt x="135560" y="70561"/>
                  </a:lnTo>
                  <a:lnTo>
                    <a:pt x="137998" y="73149"/>
                  </a:lnTo>
                  <a:lnTo>
                    <a:pt x="142488" y="80789"/>
                  </a:lnTo>
                  <a:lnTo>
                    <a:pt x="154549" y="87269"/>
                  </a:lnTo>
                  <a:lnTo>
                    <a:pt x="157008" y="89579"/>
                  </a:lnTo>
                  <a:lnTo>
                    <a:pt x="157589" y="91119"/>
                  </a:lnTo>
                  <a:lnTo>
                    <a:pt x="156918" y="92145"/>
                  </a:lnTo>
                  <a:lnTo>
                    <a:pt x="155412" y="92830"/>
                  </a:lnTo>
                  <a:lnTo>
                    <a:pt x="154408" y="94345"/>
                  </a:lnTo>
                  <a:lnTo>
                    <a:pt x="152664" y="102280"/>
                  </a:lnTo>
                  <a:lnTo>
                    <a:pt x="147422" y="108353"/>
                  </a:lnTo>
                  <a:lnTo>
                    <a:pt x="139251" y="111073"/>
                  </a:lnTo>
                  <a:lnTo>
                    <a:pt x="94567" y="116015"/>
                  </a:lnTo>
                  <a:lnTo>
                    <a:pt x="75998" y="120771"/>
                  </a:lnTo>
                  <a:lnTo>
                    <a:pt x="31938" y="122696"/>
                  </a:lnTo>
                  <a:lnTo>
                    <a:pt x="0" y="122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2106">
              <a:extLst>
                <a:ext uri="{FF2B5EF4-FFF2-40B4-BE49-F238E27FC236}">
                  <a16:creationId xmlns:a16="http://schemas.microsoft.com/office/drawing/2014/main" id="{06787F58-3E20-174E-FF67-5733018B1B9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105150" y="1981200"/>
              <a:ext cx="123826" cy="104335"/>
            </a:xfrm>
            <a:custGeom>
              <a:avLst/>
              <a:gdLst/>
              <a:ahLst/>
              <a:cxnLst/>
              <a:rect l="0" t="0" r="0" b="0"/>
              <a:pathLst>
                <a:path w="123826" h="104335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8" y="25753"/>
                  </a:lnTo>
                  <a:lnTo>
                    <a:pt x="9263" y="18874"/>
                  </a:lnTo>
                  <a:lnTo>
                    <a:pt x="9525" y="3"/>
                  </a:lnTo>
                  <a:lnTo>
                    <a:pt x="9525" y="13258"/>
                  </a:lnTo>
                  <a:lnTo>
                    <a:pt x="6703" y="19298"/>
                  </a:lnTo>
                  <a:lnTo>
                    <a:pt x="2979" y="25510"/>
                  </a:lnTo>
                  <a:lnTo>
                    <a:pt x="1325" y="31799"/>
                  </a:lnTo>
                  <a:lnTo>
                    <a:pt x="1941" y="34958"/>
                  </a:lnTo>
                  <a:lnTo>
                    <a:pt x="7713" y="47631"/>
                  </a:lnTo>
                  <a:lnTo>
                    <a:pt x="8317" y="50804"/>
                  </a:lnTo>
                  <a:lnTo>
                    <a:pt x="21236" y="76200"/>
                  </a:lnTo>
                  <a:lnTo>
                    <a:pt x="32182" y="88900"/>
                  </a:lnTo>
                  <a:lnTo>
                    <a:pt x="41114" y="92428"/>
                  </a:lnTo>
                  <a:lnTo>
                    <a:pt x="51081" y="95054"/>
                  </a:lnTo>
                  <a:lnTo>
                    <a:pt x="63701" y="101424"/>
                  </a:lnTo>
                  <a:lnTo>
                    <a:pt x="82407" y="104334"/>
                  </a:lnTo>
                  <a:lnTo>
                    <a:pt x="87072" y="101757"/>
                  </a:lnTo>
                  <a:lnTo>
                    <a:pt x="92674" y="98142"/>
                  </a:lnTo>
                  <a:lnTo>
                    <a:pt x="98691" y="96535"/>
                  </a:lnTo>
                  <a:lnTo>
                    <a:pt x="100719" y="95049"/>
                  </a:lnTo>
                  <a:lnTo>
                    <a:pt x="102071" y="92999"/>
                  </a:lnTo>
                  <a:lnTo>
                    <a:pt x="103974" y="85058"/>
                  </a:lnTo>
                  <a:lnTo>
                    <a:pt x="104241" y="82105"/>
                  </a:lnTo>
                  <a:lnTo>
                    <a:pt x="107360" y="76002"/>
                  </a:lnTo>
                  <a:lnTo>
                    <a:pt x="109673" y="72893"/>
                  </a:lnTo>
                  <a:lnTo>
                    <a:pt x="112244" y="63794"/>
                  </a:lnTo>
                  <a:lnTo>
                    <a:pt x="114284" y="19101"/>
                  </a:lnTo>
                  <a:lnTo>
                    <a:pt x="114297" y="1141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2107">
              <a:extLst>
                <a:ext uri="{FF2B5EF4-FFF2-40B4-BE49-F238E27FC236}">
                  <a16:creationId xmlns:a16="http://schemas.microsoft.com/office/drawing/2014/main" id="{90D3F89F-7D85-84E6-6AF7-B70DB3A0E5C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57550" y="1990729"/>
              <a:ext cx="219073" cy="85594"/>
            </a:xfrm>
            <a:custGeom>
              <a:avLst/>
              <a:gdLst/>
              <a:ahLst/>
              <a:cxnLst/>
              <a:rect l="0" t="0" r="0" b="0"/>
              <a:pathLst>
                <a:path w="219073" h="85594">
                  <a:moveTo>
                    <a:pt x="0" y="38096"/>
                  </a:moveTo>
                  <a:lnTo>
                    <a:pt x="0" y="38096"/>
                  </a:lnTo>
                  <a:lnTo>
                    <a:pt x="5056" y="38096"/>
                  </a:lnTo>
                  <a:lnTo>
                    <a:pt x="6546" y="37038"/>
                  </a:lnTo>
                  <a:lnTo>
                    <a:pt x="7539" y="35274"/>
                  </a:lnTo>
                  <a:lnTo>
                    <a:pt x="9132" y="29895"/>
                  </a:lnTo>
                  <a:lnTo>
                    <a:pt x="28148" y="9951"/>
                  </a:lnTo>
                  <a:lnTo>
                    <a:pt x="46291" y="9521"/>
                  </a:lnTo>
                  <a:lnTo>
                    <a:pt x="46735" y="10579"/>
                  </a:lnTo>
                  <a:lnTo>
                    <a:pt x="47508" y="17722"/>
                  </a:lnTo>
                  <a:lnTo>
                    <a:pt x="52647" y="23710"/>
                  </a:lnTo>
                  <a:lnTo>
                    <a:pt x="53089" y="26389"/>
                  </a:lnTo>
                  <a:lnTo>
                    <a:pt x="52326" y="29233"/>
                  </a:lnTo>
                  <a:lnTo>
                    <a:pt x="50759" y="32187"/>
                  </a:lnTo>
                  <a:lnTo>
                    <a:pt x="50772" y="34157"/>
                  </a:lnTo>
                  <a:lnTo>
                    <a:pt x="51840" y="35470"/>
                  </a:lnTo>
                  <a:lnTo>
                    <a:pt x="53610" y="36345"/>
                  </a:lnTo>
                  <a:lnTo>
                    <a:pt x="53732" y="37987"/>
                  </a:lnTo>
                  <a:lnTo>
                    <a:pt x="49145" y="48227"/>
                  </a:lnTo>
                  <a:lnTo>
                    <a:pt x="47625" y="85593"/>
                  </a:lnTo>
                  <a:lnTo>
                    <a:pt x="47625" y="80627"/>
                  </a:lnTo>
                  <a:lnTo>
                    <a:pt x="48683" y="79150"/>
                  </a:lnTo>
                  <a:lnTo>
                    <a:pt x="55826" y="76585"/>
                  </a:lnTo>
                  <a:lnTo>
                    <a:pt x="56561" y="73547"/>
                  </a:lnTo>
                  <a:lnTo>
                    <a:pt x="56757" y="71255"/>
                  </a:lnTo>
                  <a:lnTo>
                    <a:pt x="57946" y="69727"/>
                  </a:lnTo>
                  <a:lnTo>
                    <a:pt x="62090" y="68029"/>
                  </a:lnTo>
                  <a:lnTo>
                    <a:pt x="63619" y="66518"/>
                  </a:lnTo>
                  <a:lnTo>
                    <a:pt x="68893" y="56489"/>
                  </a:lnTo>
                  <a:lnTo>
                    <a:pt x="74756" y="49373"/>
                  </a:lnTo>
                  <a:lnTo>
                    <a:pt x="76074" y="39574"/>
                  </a:lnTo>
                  <a:lnTo>
                    <a:pt x="81219" y="33477"/>
                  </a:lnTo>
                  <a:lnTo>
                    <a:pt x="86545" y="30752"/>
                  </a:lnTo>
                  <a:lnTo>
                    <a:pt x="89446" y="30025"/>
                  </a:lnTo>
                  <a:lnTo>
                    <a:pt x="91381" y="28482"/>
                  </a:lnTo>
                  <a:lnTo>
                    <a:pt x="93531" y="23945"/>
                  </a:lnTo>
                  <a:lnTo>
                    <a:pt x="95162" y="22312"/>
                  </a:lnTo>
                  <a:lnTo>
                    <a:pt x="104338" y="19174"/>
                  </a:lnTo>
                  <a:lnTo>
                    <a:pt x="113896" y="19049"/>
                  </a:lnTo>
                  <a:lnTo>
                    <a:pt x="114265" y="27247"/>
                  </a:lnTo>
                  <a:lnTo>
                    <a:pt x="115334" y="27689"/>
                  </a:lnTo>
                  <a:lnTo>
                    <a:pt x="119346" y="28179"/>
                  </a:lnTo>
                  <a:lnTo>
                    <a:pt x="120839" y="29368"/>
                  </a:lnTo>
                  <a:lnTo>
                    <a:pt x="123432" y="36738"/>
                  </a:lnTo>
                  <a:lnTo>
                    <a:pt x="123825" y="76185"/>
                  </a:lnTo>
                  <a:lnTo>
                    <a:pt x="123825" y="71136"/>
                  </a:lnTo>
                  <a:lnTo>
                    <a:pt x="124883" y="69648"/>
                  </a:lnTo>
                  <a:lnTo>
                    <a:pt x="126647" y="68656"/>
                  </a:lnTo>
                  <a:lnTo>
                    <a:pt x="128881" y="67994"/>
                  </a:lnTo>
                  <a:lnTo>
                    <a:pt x="130371" y="66494"/>
                  </a:lnTo>
                  <a:lnTo>
                    <a:pt x="132026" y="62006"/>
                  </a:lnTo>
                  <a:lnTo>
                    <a:pt x="133526" y="60386"/>
                  </a:lnTo>
                  <a:lnTo>
                    <a:pt x="138014" y="58586"/>
                  </a:lnTo>
                  <a:lnTo>
                    <a:pt x="139635" y="57048"/>
                  </a:lnTo>
                  <a:lnTo>
                    <a:pt x="141434" y="52516"/>
                  </a:lnTo>
                  <a:lnTo>
                    <a:pt x="142448" y="44015"/>
                  </a:lnTo>
                  <a:lnTo>
                    <a:pt x="143649" y="42042"/>
                  </a:lnTo>
                  <a:lnTo>
                    <a:pt x="145507" y="40727"/>
                  </a:lnTo>
                  <a:lnTo>
                    <a:pt x="150395" y="38207"/>
                  </a:lnTo>
                  <a:lnTo>
                    <a:pt x="165254" y="24993"/>
                  </a:lnTo>
                  <a:lnTo>
                    <a:pt x="168696" y="18867"/>
                  </a:lnTo>
                  <a:lnTo>
                    <a:pt x="171285" y="12616"/>
                  </a:lnTo>
                  <a:lnTo>
                    <a:pt x="175963" y="6311"/>
                  </a:lnTo>
                  <a:lnTo>
                    <a:pt x="181570" y="2802"/>
                  </a:lnTo>
                  <a:lnTo>
                    <a:pt x="189977" y="160"/>
                  </a:lnTo>
                  <a:lnTo>
                    <a:pt x="204675" y="0"/>
                  </a:lnTo>
                  <a:lnTo>
                    <a:pt x="206301" y="1057"/>
                  </a:lnTo>
                  <a:lnTo>
                    <a:pt x="207384" y="2820"/>
                  </a:lnTo>
                  <a:lnTo>
                    <a:pt x="209122" y="8197"/>
                  </a:lnTo>
                  <a:lnTo>
                    <a:pt x="216011" y="16864"/>
                  </a:lnTo>
                  <a:lnTo>
                    <a:pt x="218168" y="25690"/>
                  </a:lnTo>
                  <a:lnTo>
                    <a:pt x="219072" y="60438"/>
                  </a:lnTo>
                  <a:lnTo>
                    <a:pt x="218015" y="62516"/>
                  </a:lnTo>
                  <a:lnTo>
                    <a:pt x="216252" y="63901"/>
                  </a:lnTo>
                  <a:lnTo>
                    <a:pt x="214018" y="64824"/>
                  </a:lnTo>
                  <a:lnTo>
                    <a:pt x="213587" y="66498"/>
                  </a:lnTo>
                  <a:lnTo>
                    <a:pt x="215931" y="71180"/>
                  </a:lnTo>
                  <a:lnTo>
                    <a:pt x="215920" y="72852"/>
                  </a:lnTo>
                  <a:lnTo>
                    <a:pt x="214855" y="73967"/>
                  </a:lnTo>
                  <a:lnTo>
                    <a:pt x="209550" y="76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2108">
              <a:extLst>
                <a:ext uri="{FF2B5EF4-FFF2-40B4-BE49-F238E27FC236}">
                  <a16:creationId xmlns:a16="http://schemas.microsoft.com/office/drawing/2014/main" id="{C638B9A1-2D21-2450-A039-31F2BB599AE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657611" y="1952625"/>
              <a:ext cx="57140" cy="85712"/>
            </a:xfrm>
            <a:custGeom>
              <a:avLst/>
              <a:gdLst/>
              <a:ahLst/>
              <a:cxnLst/>
              <a:rect l="0" t="0" r="0" b="0"/>
              <a:pathLst>
                <a:path w="57140" h="85712">
                  <a:moveTo>
                    <a:pt x="38089" y="28575"/>
                  </a:moveTo>
                  <a:lnTo>
                    <a:pt x="38089" y="28575"/>
                  </a:lnTo>
                  <a:lnTo>
                    <a:pt x="46290" y="20374"/>
                  </a:lnTo>
                  <a:lnTo>
                    <a:pt x="56712" y="19084"/>
                  </a:lnTo>
                  <a:lnTo>
                    <a:pt x="57139" y="1327"/>
                  </a:lnTo>
                  <a:lnTo>
                    <a:pt x="56081" y="885"/>
                  </a:lnTo>
                  <a:lnTo>
                    <a:pt x="33459" y="3"/>
                  </a:lnTo>
                  <a:lnTo>
                    <a:pt x="27917" y="2824"/>
                  </a:lnTo>
                  <a:lnTo>
                    <a:pt x="24958" y="5057"/>
                  </a:lnTo>
                  <a:lnTo>
                    <a:pt x="21669" y="10362"/>
                  </a:lnTo>
                  <a:lnTo>
                    <a:pt x="20792" y="13258"/>
                  </a:lnTo>
                  <a:lnTo>
                    <a:pt x="19149" y="15188"/>
                  </a:lnTo>
                  <a:lnTo>
                    <a:pt x="14502" y="17334"/>
                  </a:lnTo>
                  <a:lnTo>
                    <a:pt x="12839" y="18964"/>
                  </a:lnTo>
                  <a:lnTo>
                    <a:pt x="2169" y="38281"/>
                  </a:lnTo>
                  <a:lnTo>
                    <a:pt x="27" y="61652"/>
                  </a:lnTo>
                  <a:lnTo>
                    <a:pt x="0" y="70243"/>
                  </a:lnTo>
                  <a:lnTo>
                    <a:pt x="2816" y="76375"/>
                  </a:lnTo>
                  <a:lnTo>
                    <a:pt x="9398" y="85563"/>
                  </a:lnTo>
                  <a:lnTo>
                    <a:pt x="17705" y="85711"/>
                  </a:lnTo>
                  <a:lnTo>
                    <a:pt x="26380" y="79176"/>
                  </a:lnTo>
                  <a:lnTo>
                    <a:pt x="32180" y="77523"/>
                  </a:lnTo>
                  <a:lnTo>
                    <a:pt x="34149" y="76023"/>
                  </a:lnTo>
                  <a:lnTo>
                    <a:pt x="45398" y="56954"/>
                  </a:lnTo>
                  <a:lnTo>
                    <a:pt x="47556" y="28570"/>
                  </a:lnTo>
                  <a:lnTo>
                    <a:pt x="47614" y="1489"/>
                  </a:lnTo>
                  <a:lnTo>
                    <a:pt x="46556" y="993"/>
                  </a:lnTo>
                  <a:lnTo>
                    <a:pt x="380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2109">
              <a:extLst>
                <a:ext uri="{FF2B5EF4-FFF2-40B4-BE49-F238E27FC236}">
                  <a16:creationId xmlns:a16="http://schemas.microsoft.com/office/drawing/2014/main" id="{7ECE9C41-CD95-1683-2CA5-0E207AE1704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762375" y="1847851"/>
              <a:ext cx="85726" cy="295275"/>
            </a:xfrm>
            <a:custGeom>
              <a:avLst/>
              <a:gdLst/>
              <a:ahLst/>
              <a:cxnLst/>
              <a:rect l="0" t="0" r="0" b="0"/>
              <a:pathLst>
                <a:path w="85726" h="295275">
                  <a:moveTo>
                    <a:pt x="76200" y="47624"/>
                  </a:moveTo>
                  <a:lnTo>
                    <a:pt x="76200" y="47624"/>
                  </a:lnTo>
                  <a:lnTo>
                    <a:pt x="76200" y="42568"/>
                  </a:lnTo>
                  <a:lnTo>
                    <a:pt x="77258" y="41078"/>
                  </a:lnTo>
                  <a:lnTo>
                    <a:pt x="79022" y="40085"/>
                  </a:lnTo>
                  <a:lnTo>
                    <a:pt x="81256" y="39423"/>
                  </a:lnTo>
                  <a:lnTo>
                    <a:pt x="82746" y="37923"/>
                  </a:lnTo>
                  <a:lnTo>
                    <a:pt x="85332" y="30014"/>
                  </a:lnTo>
                  <a:lnTo>
                    <a:pt x="85725" y="37"/>
                  </a:lnTo>
                  <a:lnTo>
                    <a:pt x="76593" y="0"/>
                  </a:lnTo>
                  <a:lnTo>
                    <a:pt x="71260" y="5056"/>
                  </a:lnTo>
                  <a:lnTo>
                    <a:pt x="68712" y="10360"/>
                  </a:lnTo>
                  <a:lnTo>
                    <a:pt x="65885" y="25509"/>
                  </a:lnTo>
                  <a:lnTo>
                    <a:pt x="51510" y="52063"/>
                  </a:lnTo>
                  <a:lnTo>
                    <a:pt x="40313" y="95323"/>
                  </a:lnTo>
                  <a:lnTo>
                    <a:pt x="35934" y="114321"/>
                  </a:lnTo>
                  <a:lnTo>
                    <a:pt x="21682" y="159940"/>
                  </a:lnTo>
                  <a:lnTo>
                    <a:pt x="17008" y="180386"/>
                  </a:lnTo>
                  <a:lnTo>
                    <a:pt x="11742" y="199850"/>
                  </a:lnTo>
                  <a:lnTo>
                    <a:pt x="7360" y="219022"/>
                  </a:lnTo>
                  <a:lnTo>
                    <a:pt x="2180" y="238109"/>
                  </a:lnTo>
                  <a:lnTo>
                    <a:pt x="56" y="283515"/>
                  </a:lnTo>
                  <a:lnTo>
                    <a:pt x="0" y="295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2110">
              <a:extLst>
                <a:ext uri="{FF2B5EF4-FFF2-40B4-BE49-F238E27FC236}">
                  <a16:creationId xmlns:a16="http://schemas.microsoft.com/office/drawing/2014/main" id="{2A4ABD75-4DE4-A59E-9B82-B3247940353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762375" y="19716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43600" y="18874"/>
                  </a:lnTo>
                  <a:lnTo>
                    <a:pt x="56982" y="11685"/>
                  </a:lnTo>
                  <a:lnTo>
                    <a:pt x="60213" y="10965"/>
                  </a:lnTo>
                  <a:lnTo>
                    <a:pt x="62367" y="9427"/>
                  </a:lnTo>
                  <a:lnTo>
                    <a:pt x="63803" y="7343"/>
                  </a:lnTo>
                  <a:lnTo>
                    <a:pt x="64761" y="4895"/>
                  </a:lnTo>
                  <a:lnTo>
                    <a:pt x="66457" y="3264"/>
                  </a:lnTo>
                  <a:lnTo>
                    <a:pt x="71164" y="1450"/>
                  </a:lnTo>
                  <a:lnTo>
                    <a:pt x="73901" y="2025"/>
                  </a:lnTo>
                  <a:lnTo>
                    <a:pt x="79765" y="5486"/>
                  </a:lnTo>
                  <a:lnTo>
                    <a:pt x="82810" y="5774"/>
                  </a:lnTo>
                  <a:lnTo>
                    <a:pt x="100074" y="43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2111">
              <a:extLst>
                <a:ext uri="{FF2B5EF4-FFF2-40B4-BE49-F238E27FC236}">
                  <a16:creationId xmlns:a16="http://schemas.microsoft.com/office/drawing/2014/main" id="{42C38C33-5AA4-5A60-0D80-AE30E0BEEFE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095750" y="1933691"/>
              <a:ext cx="133351" cy="133235"/>
            </a:xfrm>
            <a:custGeom>
              <a:avLst/>
              <a:gdLst/>
              <a:ahLst/>
              <a:cxnLst/>
              <a:rect l="0" t="0" r="0" b="0"/>
              <a:pathLst>
                <a:path w="133351" h="133235">
                  <a:moveTo>
                    <a:pt x="133350" y="18934"/>
                  </a:moveTo>
                  <a:lnTo>
                    <a:pt x="133350" y="18934"/>
                  </a:lnTo>
                  <a:lnTo>
                    <a:pt x="133350" y="9419"/>
                  </a:lnTo>
                  <a:lnTo>
                    <a:pt x="125149" y="1209"/>
                  </a:lnTo>
                  <a:lnTo>
                    <a:pt x="119161" y="277"/>
                  </a:lnTo>
                  <a:lnTo>
                    <a:pt x="110684" y="0"/>
                  </a:lnTo>
                  <a:lnTo>
                    <a:pt x="104579" y="2758"/>
                  </a:lnTo>
                  <a:lnTo>
                    <a:pt x="98338" y="6453"/>
                  </a:lnTo>
                  <a:lnTo>
                    <a:pt x="85708" y="8825"/>
                  </a:lnTo>
                  <a:lnTo>
                    <a:pt x="63301" y="10390"/>
                  </a:lnTo>
                  <a:lnTo>
                    <a:pt x="48083" y="18045"/>
                  </a:lnTo>
                  <a:lnTo>
                    <a:pt x="43242" y="18539"/>
                  </a:lnTo>
                  <a:lnTo>
                    <a:pt x="37563" y="21581"/>
                  </a:lnTo>
                  <a:lnTo>
                    <a:pt x="30350" y="27100"/>
                  </a:lnTo>
                  <a:lnTo>
                    <a:pt x="29364" y="30677"/>
                  </a:lnTo>
                  <a:lnTo>
                    <a:pt x="28589" y="46058"/>
                  </a:lnTo>
                  <a:lnTo>
                    <a:pt x="33636" y="52136"/>
                  </a:lnTo>
                  <a:lnTo>
                    <a:pt x="38938" y="54857"/>
                  </a:lnTo>
                  <a:lnTo>
                    <a:pt x="41833" y="55583"/>
                  </a:lnTo>
                  <a:lnTo>
                    <a:pt x="43764" y="57125"/>
                  </a:lnTo>
                  <a:lnTo>
                    <a:pt x="45909" y="61660"/>
                  </a:lnTo>
                  <a:lnTo>
                    <a:pt x="47539" y="63293"/>
                  </a:lnTo>
                  <a:lnTo>
                    <a:pt x="74394" y="73907"/>
                  </a:lnTo>
                  <a:lnTo>
                    <a:pt x="81747" y="76175"/>
                  </a:lnTo>
                  <a:lnTo>
                    <a:pt x="97189" y="87786"/>
                  </a:lnTo>
                  <a:lnTo>
                    <a:pt x="99718" y="90235"/>
                  </a:lnTo>
                  <a:lnTo>
                    <a:pt x="105349" y="92957"/>
                  </a:lnTo>
                  <a:lnTo>
                    <a:pt x="108333" y="93683"/>
                  </a:lnTo>
                  <a:lnTo>
                    <a:pt x="110322" y="95225"/>
                  </a:lnTo>
                  <a:lnTo>
                    <a:pt x="113776" y="103208"/>
                  </a:lnTo>
                  <a:lnTo>
                    <a:pt x="114286" y="118810"/>
                  </a:lnTo>
                  <a:lnTo>
                    <a:pt x="113233" y="120443"/>
                  </a:lnTo>
                  <a:lnTo>
                    <a:pt x="111472" y="121532"/>
                  </a:lnTo>
                  <a:lnTo>
                    <a:pt x="103937" y="123064"/>
                  </a:lnTo>
                  <a:lnTo>
                    <a:pt x="91910" y="123581"/>
                  </a:lnTo>
                  <a:lnTo>
                    <a:pt x="85652" y="126475"/>
                  </a:lnTo>
                  <a:lnTo>
                    <a:pt x="82502" y="128728"/>
                  </a:lnTo>
                  <a:lnTo>
                    <a:pt x="67954" y="131899"/>
                  </a:lnTo>
                  <a:lnTo>
                    <a:pt x="21784" y="133199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2112">
              <a:extLst>
                <a:ext uri="{FF2B5EF4-FFF2-40B4-BE49-F238E27FC236}">
                  <a16:creationId xmlns:a16="http://schemas.microsoft.com/office/drawing/2014/main" id="{0066BA4C-B712-773D-F74B-4188E7E9649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10088" y="1971675"/>
              <a:ext cx="285713" cy="152271"/>
            </a:xfrm>
            <a:custGeom>
              <a:avLst/>
              <a:gdLst/>
              <a:ahLst/>
              <a:cxnLst/>
              <a:rect l="0" t="0" r="0" b="0"/>
              <a:pathLst>
                <a:path w="285713" h="152271">
                  <a:moveTo>
                    <a:pt x="85687" y="28575"/>
                  </a:moveTo>
                  <a:lnTo>
                    <a:pt x="85687" y="28575"/>
                  </a:lnTo>
                  <a:lnTo>
                    <a:pt x="85687" y="402"/>
                  </a:lnTo>
                  <a:lnTo>
                    <a:pt x="41211" y="0"/>
                  </a:lnTo>
                  <a:lnTo>
                    <a:pt x="30416" y="0"/>
                  </a:lnTo>
                  <a:lnTo>
                    <a:pt x="21304" y="6546"/>
                  </a:lnTo>
                  <a:lnTo>
                    <a:pt x="15444" y="8201"/>
                  </a:lnTo>
                  <a:lnTo>
                    <a:pt x="13458" y="9701"/>
                  </a:lnTo>
                  <a:lnTo>
                    <a:pt x="1441" y="26824"/>
                  </a:lnTo>
                  <a:lnTo>
                    <a:pt x="400" y="33113"/>
                  </a:lnTo>
                  <a:lnTo>
                    <a:pt x="0" y="50920"/>
                  </a:lnTo>
                  <a:lnTo>
                    <a:pt x="1046" y="52996"/>
                  </a:lnTo>
                  <a:lnTo>
                    <a:pt x="2801" y="54381"/>
                  </a:lnTo>
                  <a:lnTo>
                    <a:pt x="5030" y="55304"/>
                  </a:lnTo>
                  <a:lnTo>
                    <a:pt x="6515" y="56978"/>
                  </a:lnTo>
                  <a:lnTo>
                    <a:pt x="9096" y="65189"/>
                  </a:lnTo>
                  <a:lnTo>
                    <a:pt x="12136" y="66014"/>
                  </a:lnTo>
                  <a:lnTo>
                    <a:pt x="14427" y="66235"/>
                  </a:lnTo>
                  <a:lnTo>
                    <a:pt x="15956" y="67440"/>
                  </a:lnTo>
                  <a:lnTo>
                    <a:pt x="17654" y="71601"/>
                  </a:lnTo>
                  <a:lnTo>
                    <a:pt x="19164" y="73134"/>
                  </a:lnTo>
                  <a:lnTo>
                    <a:pt x="23666" y="74837"/>
                  </a:lnTo>
                  <a:lnTo>
                    <a:pt x="46217" y="76197"/>
                  </a:lnTo>
                  <a:lnTo>
                    <a:pt x="54921" y="69654"/>
                  </a:lnTo>
                  <a:lnTo>
                    <a:pt x="64885" y="67067"/>
                  </a:lnTo>
                  <a:lnTo>
                    <a:pt x="71174" y="66791"/>
                  </a:lnTo>
                  <a:lnTo>
                    <a:pt x="72837" y="65694"/>
                  </a:lnTo>
                  <a:lnTo>
                    <a:pt x="73945" y="63904"/>
                  </a:lnTo>
                  <a:lnTo>
                    <a:pt x="76151" y="57185"/>
                  </a:lnTo>
                  <a:lnTo>
                    <a:pt x="76162" y="65354"/>
                  </a:lnTo>
                  <a:lnTo>
                    <a:pt x="50213" y="95442"/>
                  </a:lnTo>
                  <a:lnTo>
                    <a:pt x="47696" y="101685"/>
                  </a:lnTo>
                  <a:lnTo>
                    <a:pt x="41387" y="111150"/>
                  </a:lnTo>
                  <a:lnTo>
                    <a:pt x="37989" y="120657"/>
                  </a:lnTo>
                  <a:lnTo>
                    <a:pt x="31808" y="130177"/>
                  </a:lnTo>
                  <a:lnTo>
                    <a:pt x="28968" y="140994"/>
                  </a:lnTo>
                  <a:lnTo>
                    <a:pt x="37681" y="151959"/>
                  </a:lnTo>
                  <a:lnTo>
                    <a:pt x="43006" y="152270"/>
                  </a:lnTo>
                  <a:lnTo>
                    <a:pt x="48373" y="149520"/>
                  </a:lnTo>
                  <a:lnTo>
                    <a:pt x="55385" y="144188"/>
                  </a:lnTo>
                  <a:lnTo>
                    <a:pt x="64375" y="142076"/>
                  </a:lnTo>
                  <a:lnTo>
                    <a:pt x="70218" y="137934"/>
                  </a:lnTo>
                  <a:lnTo>
                    <a:pt x="73520" y="132565"/>
                  </a:lnTo>
                  <a:lnTo>
                    <a:pt x="76046" y="126651"/>
                  </a:lnTo>
                  <a:lnTo>
                    <a:pt x="111111" y="80255"/>
                  </a:lnTo>
                  <a:lnTo>
                    <a:pt x="119561" y="70111"/>
                  </a:lnTo>
                  <a:lnTo>
                    <a:pt x="137927" y="25795"/>
                  </a:lnTo>
                  <a:lnTo>
                    <a:pt x="143477" y="22048"/>
                  </a:lnTo>
                  <a:lnTo>
                    <a:pt x="146439" y="21049"/>
                  </a:lnTo>
                  <a:lnTo>
                    <a:pt x="148413" y="19324"/>
                  </a:lnTo>
                  <a:lnTo>
                    <a:pt x="151841" y="11025"/>
                  </a:lnTo>
                  <a:lnTo>
                    <a:pt x="152358" y="128"/>
                  </a:lnTo>
                  <a:lnTo>
                    <a:pt x="152362" y="14466"/>
                  </a:lnTo>
                  <a:lnTo>
                    <a:pt x="151304" y="15994"/>
                  </a:lnTo>
                  <a:lnTo>
                    <a:pt x="149540" y="17013"/>
                  </a:lnTo>
                  <a:lnTo>
                    <a:pt x="147306" y="17692"/>
                  </a:lnTo>
                  <a:lnTo>
                    <a:pt x="145817" y="19203"/>
                  </a:lnTo>
                  <a:lnTo>
                    <a:pt x="144161" y="23704"/>
                  </a:lnTo>
                  <a:lnTo>
                    <a:pt x="142837" y="65196"/>
                  </a:lnTo>
                  <a:lnTo>
                    <a:pt x="143895" y="65689"/>
                  </a:lnTo>
                  <a:lnTo>
                    <a:pt x="147893" y="66237"/>
                  </a:lnTo>
                  <a:lnTo>
                    <a:pt x="149382" y="67441"/>
                  </a:lnTo>
                  <a:lnTo>
                    <a:pt x="152328" y="76080"/>
                  </a:lnTo>
                  <a:lnTo>
                    <a:pt x="161494" y="76197"/>
                  </a:lnTo>
                  <a:lnTo>
                    <a:pt x="171293" y="66791"/>
                  </a:lnTo>
                  <a:lnTo>
                    <a:pt x="176434" y="66709"/>
                  </a:lnTo>
                  <a:lnTo>
                    <a:pt x="177934" y="65640"/>
                  </a:lnTo>
                  <a:lnTo>
                    <a:pt x="178936" y="63868"/>
                  </a:lnTo>
                  <a:lnTo>
                    <a:pt x="180542" y="58477"/>
                  </a:lnTo>
                  <a:lnTo>
                    <a:pt x="189104" y="49065"/>
                  </a:lnTo>
                  <a:lnTo>
                    <a:pt x="190060" y="42995"/>
                  </a:lnTo>
                  <a:lnTo>
                    <a:pt x="191251" y="41364"/>
                  </a:lnTo>
                  <a:lnTo>
                    <a:pt x="193105" y="40276"/>
                  </a:lnTo>
                  <a:lnTo>
                    <a:pt x="195400" y="39550"/>
                  </a:lnTo>
                  <a:lnTo>
                    <a:pt x="196928" y="38009"/>
                  </a:lnTo>
                  <a:lnTo>
                    <a:pt x="200776" y="28484"/>
                  </a:lnTo>
                  <a:lnTo>
                    <a:pt x="209110" y="19480"/>
                  </a:lnTo>
                  <a:lnTo>
                    <a:pt x="209512" y="9535"/>
                  </a:lnTo>
                  <a:lnTo>
                    <a:pt x="214568" y="9528"/>
                  </a:lnTo>
                  <a:lnTo>
                    <a:pt x="216057" y="8469"/>
                  </a:lnTo>
                  <a:lnTo>
                    <a:pt x="217051" y="6704"/>
                  </a:lnTo>
                  <a:lnTo>
                    <a:pt x="217713" y="4469"/>
                  </a:lnTo>
                  <a:lnTo>
                    <a:pt x="218154" y="4038"/>
                  </a:lnTo>
                  <a:lnTo>
                    <a:pt x="218449" y="4809"/>
                  </a:lnTo>
                  <a:lnTo>
                    <a:pt x="219037" y="51204"/>
                  </a:lnTo>
                  <a:lnTo>
                    <a:pt x="219037" y="60445"/>
                  </a:lnTo>
                  <a:lnTo>
                    <a:pt x="216215" y="66728"/>
                  </a:lnTo>
                  <a:lnTo>
                    <a:pt x="210836" y="74329"/>
                  </a:lnTo>
                  <a:lnTo>
                    <a:pt x="211453" y="76011"/>
                  </a:lnTo>
                  <a:lnTo>
                    <a:pt x="218930" y="85595"/>
                  </a:lnTo>
                  <a:lnTo>
                    <a:pt x="236646" y="85724"/>
                  </a:lnTo>
                  <a:lnTo>
                    <a:pt x="254931" y="69915"/>
                  </a:lnTo>
                  <a:lnTo>
                    <a:pt x="264908" y="67102"/>
                  </a:lnTo>
                  <a:lnTo>
                    <a:pt x="273919" y="60213"/>
                  </a:lnTo>
                  <a:lnTo>
                    <a:pt x="285712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2113">
              <a:extLst>
                <a:ext uri="{FF2B5EF4-FFF2-40B4-BE49-F238E27FC236}">
                  <a16:creationId xmlns:a16="http://schemas.microsoft.com/office/drawing/2014/main" id="{B00102F1-F802-4F9B-D427-38F7C6F6B81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495952" y="1943100"/>
              <a:ext cx="257024" cy="133336"/>
            </a:xfrm>
            <a:custGeom>
              <a:avLst/>
              <a:gdLst/>
              <a:ahLst/>
              <a:cxnLst/>
              <a:rect l="0" t="0" r="0" b="0"/>
              <a:pathLst>
                <a:path w="257024" h="133336">
                  <a:moveTo>
                    <a:pt x="76048" y="66675"/>
                  </a:moveTo>
                  <a:lnTo>
                    <a:pt x="76048" y="66675"/>
                  </a:lnTo>
                  <a:lnTo>
                    <a:pt x="81104" y="66675"/>
                  </a:lnTo>
                  <a:lnTo>
                    <a:pt x="82593" y="65617"/>
                  </a:lnTo>
                  <a:lnTo>
                    <a:pt x="83587" y="63853"/>
                  </a:lnTo>
                  <a:lnTo>
                    <a:pt x="85457" y="57542"/>
                  </a:lnTo>
                  <a:lnTo>
                    <a:pt x="90596" y="57266"/>
                  </a:lnTo>
                  <a:lnTo>
                    <a:pt x="92097" y="56169"/>
                  </a:lnTo>
                  <a:lnTo>
                    <a:pt x="94981" y="48020"/>
                  </a:lnTo>
                  <a:lnTo>
                    <a:pt x="95095" y="33446"/>
                  </a:lnTo>
                  <a:lnTo>
                    <a:pt x="94038" y="31822"/>
                  </a:lnTo>
                  <a:lnTo>
                    <a:pt x="92275" y="30740"/>
                  </a:lnTo>
                  <a:lnTo>
                    <a:pt x="86897" y="29003"/>
                  </a:lnTo>
                  <a:lnTo>
                    <a:pt x="86161" y="25943"/>
                  </a:lnTo>
                  <a:lnTo>
                    <a:pt x="85965" y="23645"/>
                  </a:lnTo>
                  <a:lnTo>
                    <a:pt x="84776" y="22113"/>
                  </a:lnTo>
                  <a:lnTo>
                    <a:pt x="77406" y="19453"/>
                  </a:lnTo>
                  <a:lnTo>
                    <a:pt x="61894" y="19060"/>
                  </a:lnTo>
                  <a:lnTo>
                    <a:pt x="56352" y="21877"/>
                  </a:lnTo>
                  <a:lnTo>
                    <a:pt x="50361" y="25598"/>
                  </a:lnTo>
                  <a:lnTo>
                    <a:pt x="41038" y="28752"/>
                  </a:lnTo>
                  <a:lnTo>
                    <a:pt x="20777" y="45874"/>
                  </a:lnTo>
                  <a:lnTo>
                    <a:pt x="19733" y="49669"/>
                  </a:lnTo>
                  <a:lnTo>
                    <a:pt x="19455" y="52163"/>
                  </a:lnTo>
                  <a:lnTo>
                    <a:pt x="16323" y="57756"/>
                  </a:lnTo>
                  <a:lnTo>
                    <a:pt x="14006" y="60729"/>
                  </a:lnTo>
                  <a:lnTo>
                    <a:pt x="8610" y="64032"/>
                  </a:lnTo>
                  <a:lnTo>
                    <a:pt x="5690" y="64913"/>
                  </a:lnTo>
                  <a:lnTo>
                    <a:pt x="3742" y="66559"/>
                  </a:lnTo>
                  <a:lnTo>
                    <a:pt x="1579" y="71209"/>
                  </a:lnTo>
                  <a:lnTo>
                    <a:pt x="0" y="83963"/>
                  </a:lnTo>
                  <a:lnTo>
                    <a:pt x="1006" y="84550"/>
                  </a:lnTo>
                  <a:lnTo>
                    <a:pt x="4950" y="85203"/>
                  </a:lnTo>
                  <a:lnTo>
                    <a:pt x="6424" y="86435"/>
                  </a:lnTo>
                  <a:lnTo>
                    <a:pt x="9258" y="94844"/>
                  </a:lnTo>
                  <a:lnTo>
                    <a:pt x="28028" y="95250"/>
                  </a:lnTo>
                  <a:lnTo>
                    <a:pt x="28306" y="90194"/>
                  </a:lnTo>
                  <a:lnTo>
                    <a:pt x="29403" y="88704"/>
                  </a:lnTo>
                  <a:lnTo>
                    <a:pt x="45753" y="77640"/>
                  </a:lnTo>
                  <a:lnTo>
                    <a:pt x="61617" y="62048"/>
                  </a:lnTo>
                  <a:lnTo>
                    <a:pt x="64343" y="56505"/>
                  </a:lnTo>
                  <a:lnTo>
                    <a:pt x="65069" y="53545"/>
                  </a:lnTo>
                  <a:lnTo>
                    <a:pt x="66612" y="51572"/>
                  </a:lnTo>
                  <a:lnTo>
                    <a:pt x="74597" y="48145"/>
                  </a:lnTo>
                  <a:lnTo>
                    <a:pt x="75403" y="45034"/>
                  </a:lnTo>
                  <a:lnTo>
                    <a:pt x="76048" y="38111"/>
                  </a:lnTo>
                  <a:lnTo>
                    <a:pt x="76048" y="69981"/>
                  </a:lnTo>
                  <a:lnTo>
                    <a:pt x="73226" y="76258"/>
                  </a:lnTo>
                  <a:lnTo>
                    <a:pt x="69503" y="82576"/>
                  </a:lnTo>
                  <a:lnTo>
                    <a:pt x="66916" y="93372"/>
                  </a:lnTo>
                  <a:lnTo>
                    <a:pt x="67843" y="93998"/>
                  </a:lnTo>
                  <a:lnTo>
                    <a:pt x="71696" y="94693"/>
                  </a:lnTo>
                  <a:lnTo>
                    <a:pt x="73147" y="95937"/>
                  </a:lnTo>
                  <a:lnTo>
                    <a:pt x="76015" y="104654"/>
                  </a:lnTo>
                  <a:lnTo>
                    <a:pt x="90236" y="104772"/>
                  </a:lnTo>
                  <a:lnTo>
                    <a:pt x="95760" y="101951"/>
                  </a:lnTo>
                  <a:lnTo>
                    <a:pt x="118799" y="81071"/>
                  </a:lnTo>
                  <a:lnTo>
                    <a:pt x="121507" y="75543"/>
                  </a:lnTo>
                  <a:lnTo>
                    <a:pt x="122229" y="72587"/>
                  </a:lnTo>
                  <a:lnTo>
                    <a:pt x="131023" y="57092"/>
                  </a:lnTo>
                  <a:lnTo>
                    <a:pt x="131747" y="53936"/>
                  </a:lnTo>
                  <a:lnTo>
                    <a:pt x="133289" y="51833"/>
                  </a:lnTo>
                  <a:lnTo>
                    <a:pt x="135375" y="50430"/>
                  </a:lnTo>
                  <a:lnTo>
                    <a:pt x="137824" y="49495"/>
                  </a:lnTo>
                  <a:lnTo>
                    <a:pt x="139457" y="47813"/>
                  </a:lnTo>
                  <a:lnTo>
                    <a:pt x="144900" y="37510"/>
                  </a:lnTo>
                  <a:lnTo>
                    <a:pt x="150797" y="30340"/>
                  </a:lnTo>
                  <a:lnTo>
                    <a:pt x="154425" y="29359"/>
                  </a:lnTo>
                  <a:lnTo>
                    <a:pt x="161646" y="28589"/>
                  </a:lnTo>
                  <a:lnTo>
                    <a:pt x="166792" y="33635"/>
                  </a:lnTo>
                  <a:lnTo>
                    <a:pt x="169295" y="38938"/>
                  </a:lnTo>
                  <a:lnTo>
                    <a:pt x="169963" y="41834"/>
                  </a:lnTo>
                  <a:lnTo>
                    <a:pt x="169349" y="44823"/>
                  </a:lnTo>
                  <a:lnTo>
                    <a:pt x="165846" y="50965"/>
                  </a:lnTo>
                  <a:lnTo>
                    <a:pt x="165546" y="54085"/>
                  </a:lnTo>
                  <a:lnTo>
                    <a:pt x="170332" y="74921"/>
                  </a:lnTo>
                  <a:lnTo>
                    <a:pt x="168047" y="83745"/>
                  </a:lnTo>
                  <a:lnTo>
                    <a:pt x="164562" y="91195"/>
                  </a:lnTo>
                  <a:lnTo>
                    <a:pt x="162017" y="111048"/>
                  </a:lnTo>
                  <a:lnTo>
                    <a:pt x="161806" y="126990"/>
                  </a:lnTo>
                  <a:lnTo>
                    <a:pt x="160736" y="129110"/>
                  </a:lnTo>
                  <a:lnTo>
                    <a:pt x="158965" y="130523"/>
                  </a:lnTo>
                  <a:lnTo>
                    <a:pt x="152364" y="133301"/>
                  </a:lnTo>
                  <a:lnTo>
                    <a:pt x="147225" y="133335"/>
                  </a:lnTo>
                  <a:lnTo>
                    <a:pt x="145724" y="132282"/>
                  </a:lnTo>
                  <a:lnTo>
                    <a:pt x="144724" y="130521"/>
                  </a:lnTo>
                  <a:lnTo>
                    <a:pt x="142987" y="123648"/>
                  </a:lnTo>
                  <a:lnTo>
                    <a:pt x="142840" y="119160"/>
                  </a:lnTo>
                  <a:lnTo>
                    <a:pt x="139953" y="113638"/>
                  </a:lnTo>
                  <a:lnTo>
                    <a:pt x="137701" y="110684"/>
                  </a:lnTo>
                  <a:lnTo>
                    <a:pt x="137259" y="107656"/>
                  </a:lnTo>
                  <a:lnTo>
                    <a:pt x="143162" y="88874"/>
                  </a:lnTo>
                  <a:lnTo>
                    <a:pt x="159163" y="66673"/>
                  </a:lnTo>
                  <a:lnTo>
                    <a:pt x="161671" y="60324"/>
                  </a:lnTo>
                  <a:lnTo>
                    <a:pt x="193559" y="25400"/>
                  </a:lnTo>
                  <a:lnTo>
                    <a:pt x="199890" y="21872"/>
                  </a:lnTo>
                  <a:lnTo>
                    <a:pt x="206230" y="19246"/>
                  </a:lnTo>
                  <a:lnTo>
                    <a:pt x="217042" y="11014"/>
                  </a:lnTo>
                  <a:lnTo>
                    <a:pt x="226156" y="8761"/>
                  </a:lnTo>
                  <a:lnTo>
                    <a:pt x="235060" y="3066"/>
                  </a:lnTo>
                  <a:lnTo>
                    <a:pt x="247550" y="606"/>
                  </a:lnTo>
                  <a:lnTo>
                    <a:pt x="2570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2114">
              <a:extLst>
                <a:ext uri="{FF2B5EF4-FFF2-40B4-BE49-F238E27FC236}">
                  <a16:creationId xmlns:a16="http://schemas.microsoft.com/office/drawing/2014/main" id="{803E615A-A822-DF85-DFB8-3BCF5386085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729693" y="1947145"/>
              <a:ext cx="137583" cy="148317"/>
            </a:xfrm>
            <a:custGeom>
              <a:avLst/>
              <a:gdLst/>
              <a:ahLst/>
              <a:cxnLst/>
              <a:rect l="0" t="0" r="0" b="0"/>
              <a:pathLst>
                <a:path w="137583" h="148317">
                  <a:moveTo>
                    <a:pt x="23282" y="34055"/>
                  </a:moveTo>
                  <a:lnTo>
                    <a:pt x="23282" y="34055"/>
                  </a:lnTo>
                  <a:lnTo>
                    <a:pt x="23282" y="39111"/>
                  </a:lnTo>
                  <a:lnTo>
                    <a:pt x="24340" y="40601"/>
                  </a:lnTo>
                  <a:lnTo>
                    <a:pt x="26104" y="41594"/>
                  </a:lnTo>
                  <a:lnTo>
                    <a:pt x="32414" y="43464"/>
                  </a:lnTo>
                  <a:lnTo>
                    <a:pt x="64686" y="43580"/>
                  </a:lnTo>
                  <a:lnTo>
                    <a:pt x="70964" y="40757"/>
                  </a:lnTo>
                  <a:lnTo>
                    <a:pt x="88469" y="25970"/>
                  </a:lnTo>
                  <a:lnTo>
                    <a:pt x="97267" y="23756"/>
                  </a:lnTo>
                  <a:lnTo>
                    <a:pt x="107252" y="16367"/>
                  </a:lnTo>
                  <a:lnTo>
                    <a:pt x="108227" y="12788"/>
                  </a:lnTo>
                  <a:lnTo>
                    <a:pt x="109003" y="5517"/>
                  </a:lnTo>
                  <a:lnTo>
                    <a:pt x="103950" y="435"/>
                  </a:lnTo>
                  <a:lnTo>
                    <a:pt x="101402" y="0"/>
                  </a:lnTo>
                  <a:lnTo>
                    <a:pt x="98645" y="768"/>
                  </a:lnTo>
                  <a:lnTo>
                    <a:pt x="92760" y="3386"/>
                  </a:lnTo>
                  <a:lnTo>
                    <a:pt x="83497" y="5918"/>
                  </a:lnTo>
                  <a:lnTo>
                    <a:pt x="39549" y="37272"/>
                  </a:lnTo>
                  <a:lnTo>
                    <a:pt x="7414" y="84790"/>
                  </a:lnTo>
                  <a:lnTo>
                    <a:pt x="1060" y="92940"/>
                  </a:lnTo>
                  <a:lnTo>
                    <a:pt x="0" y="97653"/>
                  </a:lnTo>
                  <a:lnTo>
                    <a:pt x="4165" y="136821"/>
                  </a:lnTo>
                  <a:lnTo>
                    <a:pt x="9269" y="143291"/>
                  </a:lnTo>
                  <a:lnTo>
                    <a:pt x="14584" y="146105"/>
                  </a:lnTo>
                  <a:lnTo>
                    <a:pt x="32879" y="148158"/>
                  </a:lnTo>
                  <a:lnTo>
                    <a:pt x="45521" y="148316"/>
                  </a:lnTo>
                  <a:lnTo>
                    <a:pt x="86520" y="138033"/>
                  </a:lnTo>
                  <a:lnTo>
                    <a:pt x="108991" y="122370"/>
                  </a:lnTo>
                  <a:lnTo>
                    <a:pt x="115350" y="119873"/>
                  </a:lnTo>
                  <a:lnTo>
                    <a:pt x="137582" y="100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2115">
              <a:extLst>
                <a:ext uri="{FF2B5EF4-FFF2-40B4-BE49-F238E27FC236}">
                  <a16:creationId xmlns:a16="http://schemas.microsoft.com/office/drawing/2014/main" id="{21DEF232-C652-75AC-70FE-915C584E4B9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819650" y="1943110"/>
              <a:ext cx="161522" cy="104764"/>
            </a:xfrm>
            <a:custGeom>
              <a:avLst/>
              <a:gdLst/>
              <a:ahLst/>
              <a:cxnLst/>
              <a:rect l="0" t="0" r="0" b="0"/>
              <a:pathLst>
                <a:path w="161522" h="104764">
                  <a:moveTo>
                    <a:pt x="133350" y="19040"/>
                  </a:moveTo>
                  <a:lnTo>
                    <a:pt x="133350" y="19040"/>
                  </a:lnTo>
                  <a:lnTo>
                    <a:pt x="147539" y="19040"/>
                  </a:lnTo>
                  <a:lnTo>
                    <a:pt x="149160" y="17982"/>
                  </a:lnTo>
                  <a:lnTo>
                    <a:pt x="150240" y="16218"/>
                  </a:lnTo>
                  <a:lnTo>
                    <a:pt x="151973" y="10839"/>
                  </a:lnTo>
                  <a:lnTo>
                    <a:pt x="155032" y="10104"/>
                  </a:lnTo>
                  <a:lnTo>
                    <a:pt x="160563" y="9631"/>
                  </a:lnTo>
                  <a:lnTo>
                    <a:pt x="161018" y="8534"/>
                  </a:lnTo>
                  <a:lnTo>
                    <a:pt x="161521" y="4493"/>
                  </a:lnTo>
                  <a:lnTo>
                    <a:pt x="160598" y="2992"/>
                  </a:lnTo>
                  <a:lnTo>
                    <a:pt x="158922" y="1991"/>
                  </a:lnTo>
                  <a:lnTo>
                    <a:pt x="152200" y="254"/>
                  </a:lnTo>
                  <a:lnTo>
                    <a:pt x="135100" y="0"/>
                  </a:lnTo>
                  <a:lnTo>
                    <a:pt x="125033" y="6538"/>
                  </a:lnTo>
                  <a:lnTo>
                    <a:pt x="100502" y="12163"/>
                  </a:lnTo>
                  <a:lnTo>
                    <a:pt x="86613" y="18134"/>
                  </a:lnTo>
                  <a:lnTo>
                    <a:pt x="81533" y="18638"/>
                  </a:lnTo>
                  <a:lnTo>
                    <a:pt x="79755" y="19830"/>
                  </a:lnTo>
                  <a:lnTo>
                    <a:pt x="78570" y="21683"/>
                  </a:lnTo>
                  <a:lnTo>
                    <a:pt x="77781" y="23977"/>
                  </a:lnTo>
                  <a:lnTo>
                    <a:pt x="76195" y="25506"/>
                  </a:lnTo>
                  <a:lnTo>
                    <a:pt x="68137" y="28162"/>
                  </a:lnTo>
                  <a:lnTo>
                    <a:pt x="67325" y="31208"/>
                  </a:lnTo>
                  <a:lnTo>
                    <a:pt x="66803" y="36731"/>
                  </a:lnTo>
                  <a:lnTo>
                    <a:pt x="67819" y="37184"/>
                  </a:lnTo>
                  <a:lnTo>
                    <a:pt x="71769" y="37687"/>
                  </a:lnTo>
                  <a:lnTo>
                    <a:pt x="73247" y="38880"/>
                  </a:lnTo>
                  <a:lnTo>
                    <a:pt x="76085" y="47212"/>
                  </a:lnTo>
                  <a:lnTo>
                    <a:pt x="81223" y="52552"/>
                  </a:lnTo>
                  <a:lnTo>
                    <a:pt x="86545" y="55101"/>
                  </a:lnTo>
                  <a:lnTo>
                    <a:pt x="112432" y="57105"/>
                  </a:lnTo>
                  <a:lnTo>
                    <a:pt x="121536" y="63679"/>
                  </a:lnTo>
                  <a:lnTo>
                    <a:pt x="131586" y="66272"/>
                  </a:lnTo>
                  <a:lnTo>
                    <a:pt x="132173" y="67461"/>
                  </a:lnTo>
                  <a:lnTo>
                    <a:pt x="133196" y="74831"/>
                  </a:lnTo>
                  <a:lnTo>
                    <a:pt x="141537" y="84272"/>
                  </a:lnTo>
                  <a:lnTo>
                    <a:pt x="140925" y="85811"/>
                  </a:lnTo>
                  <a:lnTo>
                    <a:pt x="134556" y="93789"/>
                  </a:lnTo>
                  <a:lnTo>
                    <a:pt x="133457" y="103314"/>
                  </a:lnTo>
                  <a:lnTo>
                    <a:pt x="132362" y="103797"/>
                  </a:lnTo>
                  <a:lnTo>
                    <a:pt x="85719" y="104763"/>
                  </a:lnTo>
                  <a:lnTo>
                    <a:pt x="63303" y="103707"/>
                  </a:lnTo>
                  <a:lnTo>
                    <a:pt x="44842" y="96564"/>
                  </a:lnTo>
                  <a:lnTo>
                    <a:pt x="0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SMARTInkShape-Group386">
            <a:extLst>
              <a:ext uri="{FF2B5EF4-FFF2-40B4-BE49-F238E27FC236}">
                <a16:creationId xmlns:a16="http://schemas.microsoft.com/office/drawing/2014/main" id="{1566C121-67F3-59C1-051D-A2F60E65B5D9}"/>
              </a:ext>
            </a:extLst>
          </p:cNvPr>
          <p:cNvGrpSpPr/>
          <p:nvPr/>
        </p:nvGrpSpPr>
        <p:grpSpPr>
          <a:xfrm>
            <a:off x="1666875" y="1228728"/>
            <a:ext cx="3876650" cy="504823"/>
            <a:chOff x="1666875" y="1228728"/>
            <a:chExt cx="3876650" cy="504823"/>
          </a:xfrm>
        </p:grpSpPr>
        <p:sp>
          <p:nvSpPr>
            <p:cNvPr id="805" name="SMARTInkShape-2116">
              <a:extLst>
                <a:ext uri="{FF2B5EF4-FFF2-40B4-BE49-F238E27FC236}">
                  <a16:creationId xmlns:a16="http://schemas.microsoft.com/office/drawing/2014/main" id="{A5C42317-A8BD-FD71-DF14-06EC6C1E1EC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82637" y="1352550"/>
              <a:ext cx="63835" cy="95212"/>
            </a:xfrm>
            <a:custGeom>
              <a:avLst/>
              <a:gdLst/>
              <a:ahLst/>
              <a:cxnLst/>
              <a:rect l="0" t="0" r="0" b="0"/>
              <a:pathLst>
                <a:path w="63835" h="95212">
                  <a:moveTo>
                    <a:pt x="55788" y="28575"/>
                  </a:moveTo>
                  <a:lnTo>
                    <a:pt x="55788" y="28575"/>
                  </a:lnTo>
                  <a:lnTo>
                    <a:pt x="46379" y="28575"/>
                  </a:lnTo>
                  <a:lnTo>
                    <a:pt x="46263" y="9927"/>
                  </a:lnTo>
                  <a:lnTo>
                    <a:pt x="41207" y="9644"/>
                  </a:lnTo>
                  <a:lnTo>
                    <a:pt x="39717" y="8546"/>
                  </a:lnTo>
                  <a:lnTo>
                    <a:pt x="36854" y="395"/>
                  </a:lnTo>
                  <a:lnTo>
                    <a:pt x="13058" y="23681"/>
                  </a:lnTo>
                  <a:lnTo>
                    <a:pt x="10339" y="29222"/>
                  </a:lnTo>
                  <a:lnTo>
                    <a:pt x="7391" y="50023"/>
                  </a:lnTo>
                  <a:lnTo>
                    <a:pt x="5532" y="52399"/>
                  </a:lnTo>
                  <a:lnTo>
                    <a:pt x="3234" y="53982"/>
                  </a:lnTo>
                  <a:lnTo>
                    <a:pt x="681" y="61387"/>
                  </a:lnTo>
                  <a:lnTo>
                    <a:pt x="0" y="66324"/>
                  </a:lnTo>
                  <a:lnTo>
                    <a:pt x="2066" y="74633"/>
                  </a:lnTo>
                  <a:lnTo>
                    <a:pt x="8419" y="85323"/>
                  </a:lnTo>
                  <a:lnTo>
                    <a:pt x="16258" y="93734"/>
                  </a:lnTo>
                  <a:lnTo>
                    <a:pt x="19875" y="94576"/>
                  </a:lnTo>
                  <a:lnTo>
                    <a:pt x="34984" y="95211"/>
                  </a:lnTo>
                  <a:lnTo>
                    <a:pt x="49842" y="81989"/>
                  </a:lnTo>
                  <a:lnTo>
                    <a:pt x="53145" y="75951"/>
                  </a:lnTo>
                  <a:lnTo>
                    <a:pt x="55672" y="69739"/>
                  </a:lnTo>
                  <a:lnTo>
                    <a:pt x="60322" y="63451"/>
                  </a:lnTo>
                  <a:lnTo>
                    <a:pt x="63095" y="54306"/>
                  </a:lnTo>
                  <a:lnTo>
                    <a:pt x="63834" y="48904"/>
                  </a:lnTo>
                  <a:lnTo>
                    <a:pt x="61834" y="40079"/>
                  </a:lnTo>
                  <a:lnTo>
                    <a:pt x="59818" y="36245"/>
                  </a:lnTo>
                  <a:lnTo>
                    <a:pt x="59534" y="32630"/>
                  </a:lnTo>
                  <a:lnTo>
                    <a:pt x="62039" y="25791"/>
                  </a:lnTo>
                  <a:lnTo>
                    <a:pt x="62072" y="22486"/>
                  </a:lnTo>
                  <a:lnTo>
                    <a:pt x="59286" y="15991"/>
                  </a:lnTo>
                  <a:lnTo>
                    <a:pt x="47894" y="1892"/>
                  </a:lnTo>
                  <a:lnTo>
                    <a:pt x="44166" y="841"/>
                  </a:lnTo>
                  <a:lnTo>
                    <a:pt x="272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2117">
              <a:extLst>
                <a:ext uri="{FF2B5EF4-FFF2-40B4-BE49-F238E27FC236}">
                  <a16:creationId xmlns:a16="http://schemas.microsoft.com/office/drawing/2014/main" id="{97E3ADF8-8E94-5ED2-497E-578DDBCAA04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686085" y="1228728"/>
              <a:ext cx="95216" cy="371473"/>
            </a:xfrm>
            <a:custGeom>
              <a:avLst/>
              <a:gdLst/>
              <a:ahLst/>
              <a:cxnLst/>
              <a:rect l="0" t="0" r="0" b="0"/>
              <a:pathLst>
                <a:path w="95216" h="371473">
                  <a:moveTo>
                    <a:pt x="85690" y="95247"/>
                  </a:moveTo>
                  <a:lnTo>
                    <a:pt x="85690" y="95247"/>
                  </a:lnTo>
                  <a:lnTo>
                    <a:pt x="93891" y="87046"/>
                  </a:lnTo>
                  <a:lnTo>
                    <a:pt x="95099" y="77637"/>
                  </a:lnTo>
                  <a:lnTo>
                    <a:pt x="95215" y="49073"/>
                  </a:lnTo>
                  <a:lnTo>
                    <a:pt x="88669" y="40304"/>
                  </a:lnTo>
                  <a:lnTo>
                    <a:pt x="86082" y="30326"/>
                  </a:lnTo>
                  <a:lnTo>
                    <a:pt x="85806" y="24035"/>
                  </a:lnTo>
                  <a:lnTo>
                    <a:pt x="82920" y="18442"/>
                  </a:lnTo>
                  <a:lnTo>
                    <a:pt x="77499" y="11284"/>
                  </a:lnTo>
                  <a:lnTo>
                    <a:pt x="76282" y="1476"/>
                  </a:lnTo>
                  <a:lnTo>
                    <a:pt x="75185" y="983"/>
                  </a:lnTo>
                  <a:lnTo>
                    <a:pt x="61619" y="0"/>
                  </a:lnTo>
                  <a:lnTo>
                    <a:pt x="56294" y="2821"/>
                  </a:lnTo>
                  <a:lnTo>
                    <a:pt x="53393" y="5055"/>
                  </a:lnTo>
                  <a:lnTo>
                    <a:pt x="50169" y="10359"/>
                  </a:lnTo>
                  <a:lnTo>
                    <a:pt x="35898" y="57416"/>
                  </a:lnTo>
                  <a:lnTo>
                    <a:pt x="30720" y="76277"/>
                  </a:lnTo>
                  <a:lnTo>
                    <a:pt x="21223" y="115562"/>
                  </a:lnTo>
                  <a:lnTo>
                    <a:pt x="11244" y="162089"/>
                  </a:lnTo>
                  <a:lnTo>
                    <a:pt x="9721" y="202030"/>
                  </a:lnTo>
                  <a:lnTo>
                    <a:pt x="8534" y="218906"/>
                  </a:lnTo>
                  <a:lnTo>
                    <a:pt x="856" y="265541"/>
                  </a:lnTo>
                  <a:lnTo>
                    <a:pt x="0" y="311412"/>
                  </a:lnTo>
                  <a:lnTo>
                    <a:pt x="10287" y="358405"/>
                  </a:lnTo>
                  <a:lnTo>
                    <a:pt x="19015" y="371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2118">
              <a:extLst>
                <a:ext uri="{FF2B5EF4-FFF2-40B4-BE49-F238E27FC236}">
                  <a16:creationId xmlns:a16="http://schemas.microsoft.com/office/drawing/2014/main" id="{EFD8FDAA-646A-6A09-38C5-04E392B5EA9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686050" y="14192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7" y="16228"/>
                  </a:lnTo>
                  <a:lnTo>
                    <a:pt x="25510" y="12504"/>
                  </a:lnTo>
                  <a:lnTo>
                    <a:pt x="36233" y="9917"/>
                  </a:lnTo>
                  <a:lnTo>
                    <a:pt x="46394" y="8544"/>
                  </a:lnTo>
                  <a:lnTo>
                    <a:pt x="65674" y="889"/>
                  </a:lnTo>
                  <a:lnTo>
                    <a:pt x="109006" y="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2119">
              <a:extLst>
                <a:ext uri="{FF2B5EF4-FFF2-40B4-BE49-F238E27FC236}">
                  <a16:creationId xmlns:a16="http://schemas.microsoft.com/office/drawing/2014/main" id="{C77797C4-3C0B-3975-503C-DDED35E69D2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43225" y="1295435"/>
              <a:ext cx="180976" cy="142841"/>
            </a:xfrm>
            <a:custGeom>
              <a:avLst/>
              <a:gdLst/>
              <a:ahLst/>
              <a:cxnLst/>
              <a:rect l="0" t="0" r="0" b="0"/>
              <a:pathLst>
                <a:path w="180976" h="142841">
                  <a:moveTo>
                    <a:pt x="180975" y="9490"/>
                  </a:moveTo>
                  <a:lnTo>
                    <a:pt x="180975" y="9490"/>
                  </a:lnTo>
                  <a:lnTo>
                    <a:pt x="175919" y="9490"/>
                  </a:lnTo>
                  <a:lnTo>
                    <a:pt x="174429" y="8432"/>
                  </a:lnTo>
                  <a:lnTo>
                    <a:pt x="173437" y="6668"/>
                  </a:lnTo>
                  <a:lnTo>
                    <a:pt x="171842" y="1289"/>
                  </a:lnTo>
                  <a:lnTo>
                    <a:pt x="168802" y="553"/>
                  </a:lnTo>
                  <a:lnTo>
                    <a:pt x="149070" y="0"/>
                  </a:lnTo>
                  <a:lnTo>
                    <a:pt x="142806" y="2803"/>
                  </a:lnTo>
                  <a:lnTo>
                    <a:pt x="139654" y="5032"/>
                  </a:lnTo>
                  <a:lnTo>
                    <a:pt x="125105" y="8169"/>
                  </a:lnTo>
                  <a:lnTo>
                    <a:pt x="101991" y="9374"/>
                  </a:lnTo>
                  <a:lnTo>
                    <a:pt x="99744" y="10471"/>
                  </a:lnTo>
                  <a:lnTo>
                    <a:pt x="98246" y="12261"/>
                  </a:lnTo>
                  <a:lnTo>
                    <a:pt x="97248" y="14512"/>
                  </a:lnTo>
                  <a:lnTo>
                    <a:pt x="95523" y="16013"/>
                  </a:lnTo>
                  <a:lnTo>
                    <a:pt x="85152" y="21244"/>
                  </a:lnTo>
                  <a:lnTo>
                    <a:pt x="79121" y="25297"/>
                  </a:lnTo>
                  <a:lnTo>
                    <a:pt x="68523" y="28113"/>
                  </a:lnTo>
                  <a:lnTo>
                    <a:pt x="67907" y="29314"/>
                  </a:lnTo>
                  <a:lnTo>
                    <a:pt x="66723" y="45862"/>
                  </a:lnTo>
                  <a:lnTo>
                    <a:pt x="71746" y="52135"/>
                  </a:lnTo>
                  <a:lnTo>
                    <a:pt x="77043" y="54902"/>
                  </a:lnTo>
                  <a:lnTo>
                    <a:pt x="79937" y="55639"/>
                  </a:lnTo>
                  <a:lnTo>
                    <a:pt x="81867" y="57190"/>
                  </a:lnTo>
                  <a:lnTo>
                    <a:pt x="84010" y="61734"/>
                  </a:lnTo>
                  <a:lnTo>
                    <a:pt x="85640" y="63369"/>
                  </a:lnTo>
                  <a:lnTo>
                    <a:pt x="104956" y="73988"/>
                  </a:lnTo>
                  <a:lnTo>
                    <a:pt x="108070" y="74713"/>
                  </a:lnTo>
                  <a:lnTo>
                    <a:pt x="123841" y="83513"/>
                  </a:lnTo>
                  <a:lnTo>
                    <a:pt x="139702" y="86462"/>
                  </a:lnTo>
                  <a:lnTo>
                    <a:pt x="152204" y="95366"/>
                  </a:lnTo>
                  <a:lnTo>
                    <a:pt x="159633" y="101492"/>
                  </a:lnTo>
                  <a:lnTo>
                    <a:pt x="169685" y="104312"/>
                  </a:lnTo>
                  <a:lnTo>
                    <a:pt x="170273" y="105513"/>
                  </a:lnTo>
                  <a:lnTo>
                    <a:pt x="171437" y="114145"/>
                  </a:lnTo>
                  <a:lnTo>
                    <a:pt x="154145" y="115316"/>
                  </a:lnTo>
                  <a:lnTo>
                    <a:pt x="132441" y="121803"/>
                  </a:lnTo>
                  <a:lnTo>
                    <a:pt x="85113" y="126560"/>
                  </a:lnTo>
                  <a:lnTo>
                    <a:pt x="65261" y="131981"/>
                  </a:lnTo>
                  <a:lnTo>
                    <a:pt x="17637" y="133280"/>
                  </a:lnTo>
                  <a:lnTo>
                    <a:pt x="10308" y="136122"/>
                  </a:lnTo>
                  <a:lnTo>
                    <a:pt x="0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2120">
              <a:extLst>
                <a:ext uri="{FF2B5EF4-FFF2-40B4-BE49-F238E27FC236}">
                  <a16:creationId xmlns:a16="http://schemas.microsoft.com/office/drawing/2014/main" id="{A9271138-678F-41F6-4A3F-1CCBC0FD183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52905" y="1343025"/>
              <a:ext cx="333246" cy="180845"/>
            </a:xfrm>
            <a:custGeom>
              <a:avLst/>
              <a:gdLst/>
              <a:ahLst/>
              <a:cxnLst/>
              <a:rect l="0" t="0" r="0" b="0"/>
              <a:pathLst>
                <a:path w="333246" h="180845">
                  <a:moveTo>
                    <a:pt x="104645" y="38100"/>
                  </a:moveTo>
                  <a:lnTo>
                    <a:pt x="104645" y="38100"/>
                  </a:lnTo>
                  <a:lnTo>
                    <a:pt x="104645" y="19166"/>
                  </a:lnTo>
                  <a:lnTo>
                    <a:pt x="99589" y="19085"/>
                  </a:lnTo>
                  <a:lnTo>
                    <a:pt x="98099" y="18015"/>
                  </a:lnTo>
                  <a:lnTo>
                    <a:pt x="95172" y="9700"/>
                  </a:lnTo>
                  <a:lnTo>
                    <a:pt x="95155" y="9641"/>
                  </a:lnTo>
                  <a:lnTo>
                    <a:pt x="85711" y="117"/>
                  </a:lnTo>
                  <a:lnTo>
                    <a:pt x="44200" y="0"/>
                  </a:lnTo>
                  <a:lnTo>
                    <a:pt x="37916" y="2822"/>
                  </a:lnTo>
                  <a:lnTo>
                    <a:pt x="15352" y="22666"/>
                  </a:lnTo>
                  <a:lnTo>
                    <a:pt x="12043" y="28771"/>
                  </a:lnTo>
                  <a:lnTo>
                    <a:pt x="9514" y="35012"/>
                  </a:lnTo>
                  <a:lnTo>
                    <a:pt x="1349" y="45755"/>
                  </a:lnTo>
                  <a:lnTo>
                    <a:pt x="0" y="63863"/>
                  </a:lnTo>
                  <a:lnTo>
                    <a:pt x="2750" y="68247"/>
                  </a:lnTo>
                  <a:lnTo>
                    <a:pt x="6441" y="73724"/>
                  </a:lnTo>
                  <a:lnTo>
                    <a:pt x="9006" y="83936"/>
                  </a:lnTo>
                  <a:lnTo>
                    <a:pt x="14336" y="90251"/>
                  </a:lnTo>
                  <a:lnTo>
                    <a:pt x="19705" y="93028"/>
                  </a:lnTo>
                  <a:lnTo>
                    <a:pt x="36134" y="95120"/>
                  </a:lnTo>
                  <a:lnTo>
                    <a:pt x="36746" y="94105"/>
                  </a:lnTo>
                  <a:lnTo>
                    <a:pt x="37426" y="90155"/>
                  </a:lnTo>
                  <a:lnTo>
                    <a:pt x="38665" y="88678"/>
                  </a:lnTo>
                  <a:lnTo>
                    <a:pt x="42865" y="87038"/>
                  </a:lnTo>
                  <a:lnTo>
                    <a:pt x="51179" y="86114"/>
                  </a:lnTo>
                  <a:lnTo>
                    <a:pt x="53127" y="84926"/>
                  </a:lnTo>
                  <a:lnTo>
                    <a:pt x="54424" y="83076"/>
                  </a:lnTo>
                  <a:lnTo>
                    <a:pt x="55290" y="80784"/>
                  </a:lnTo>
                  <a:lnTo>
                    <a:pt x="56924" y="79256"/>
                  </a:lnTo>
                  <a:lnTo>
                    <a:pt x="61564" y="77558"/>
                  </a:lnTo>
                  <a:lnTo>
                    <a:pt x="63224" y="76047"/>
                  </a:lnTo>
                  <a:lnTo>
                    <a:pt x="65069" y="71546"/>
                  </a:lnTo>
                  <a:lnTo>
                    <a:pt x="66619" y="69922"/>
                  </a:lnTo>
                  <a:lnTo>
                    <a:pt x="83841" y="58601"/>
                  </a:lnTo>
                  <a:lnTo>
                    <a:pt x="84815" y="54973"/>
                  </a:lnTo>
                  <a:lnTo>
                    <a:pt x="85441" y="49076"/>
                  </a:lnTo>
                  <a:lnTo>
                    <a:pt x="95117" y="38103"/>
                  </a:lnTo>
                  <a:lnTo>
                    <a:pt x="95119" y="38101"/>
                  </a:lnTo>
                  <a:lnTo>
                    <a:pt x="95120" y="43157"/>
                  </a:lnTo>
                  <a:lnTo>
                    <a:pt x="94062" y="44646"/>
                  </a:lnTo>
                  <a:lnTo>
                    <a:pt x="92298" y="45639"/>
                  </a:lnTo>
                  <a:lnTo>
                    <a:pt x="90064" y="46301"/>
                  </a:lnTo>
                  <a:lnTo>
                    <a:pt x="88574" y="47801"/>
                  </a:lnTo>
                  <a:lnTo>
                    <a:pt x="86920" y="52289"/>
                  </a:lnTo>
                  <a:lnTo>
                    <a:pt x="84799" y="70340"/>
                  </a:lnTo>
                  <a:lnTo>
                    <a:pt x="78108" y="85195"/>
                  </a:lnTo>
                  <a:lnTo>
                    <a:pt x="66830" y="130966"/>
                  </a:lnTo>
                  <a:lnTo>
                    <a:pt x="66548" y="169449"/>
                  </a:lnTo>
                  <a:lnTo>
                    <a:pt x="75678" y="180531"/>
                  </a:lnTo>
                  <a:lnTo>
                    <a:pt x="81010" y="180844"/>
                  </a:lnTo>
                  <a:lnTo>
                    <a:pt x="82539" y="179829"/>
                  </a:lnTo>
                  <a:lnTo>
                    <a:pt x="83557" y="178094"/>
                  </a:lnTo>
                  <a:lnTo>
                    <a:pt x="84237" y="175880"/>
                  </a:lnTo>
                  <a:lnTo>
                    <a:pt x="85748" y="174403"/>
                  </a:lnTo>
                  <a:lnTo>
                    <a:pt x="95777" y="169211"/>
                  </a:lnTo>
                  <a:lnTo>
                    <a:pt x="107950" y="158308"/>
                  </a:lnTo>
                  <a:lnTo>
                    <a:pt x="111405" y="152203"/>
                  </a:lnTo>
                  <a:lnTo>
                    <a:pt x="114000" y="145963"/>
                  </a:lnTo>
                  <a:lnTo>
                    <a:pt x="129250" y="120446"/>
                  </a:lnTo>
                  <a:lnTo>
                    <a:pt x="133102" y="108830"/>
                  </a:lnTo>
                  <a:lnTo>
                    <a:pt x="159026" y="76215"/>
                  </a:lnTo>
                  <a:lnTo>
                    <a:pt x="159949" y="73035"/>
                  </a:lnTo>
                  <a:lnTo>
                    <a:pt x="161623" y="70915"/>
                  </a:lnTo>
                  <a:lnTo>
                    <a:pt x="167976" y="66873"/>
                  </a:lnTo>
                  <a:lnTo>
                    <a:pt x="169834" y="62177"/>
                  </a:lnTo>
                  <a:lnTo>
                    <a:pt x="170880" y="53583"/>
                  </a:lnTo>
                  <a:lnTo>
                    <a:pt x="172085" y="51597"/>
                  </a:lnTo>
                  <a:lnTo>
                    <a:pt x="173947" y="50273"/>
                  </a:lnTo>
                  <a:lnTo>
                    <a:pt x="176246" y="49390"/>
                  </a:lnTo>
                  <a:lnTo>
                    <a:pt x="177779" y="47744"/>
                  </a:lnTo>
                  <a:lnTo>
                    <a:pt x="180441" y="39579"/>
                  </a:lnTo>
                  <a:lnTo>
                    <a:pt x="183488" y="38757"/>
                  </a:lnTo>
                  <a:lnTo>
                    <a:pt x="186253" y="38392"/>
                  </a:lnTo>
                  <a:lnTo>
                    <a:pt x="181118" y="38112"/>
                  </a:lnTo>
                  <a:lnTo>
                    <a:pt x="185982" y="38103"/>
                  </a:lnTo>
                  <a:lnTo>
                    <a:pt x="186387" y="39161"/>
                  </a:lnTo>
                  <a:lnTo>
                    <a:pt x="181471" y="47801"/>
                  </a:lnTo>
                  <a:lnTo>
                    <a:pt x="180847" y="83855"/>
                  </a:lnTo>
                  <a:lnTo>
                    <a:pt x="189487" y="103958"/>
                  </a:lnTo>
                  <a:lnTo>
                    <a:pt x="190336" y="127092"/>
                  </a:lnTo>
                  <a:lnTo>
                    <a:pt x="191405" y="129178"/>
                  </a:lnTo>
                  <a:lnTo>
                    <a:pt x="193177" y="130569"/>
                  </a:lnTo>
                  <a:lnTo>
                    <a:pt x="198568" y="132800"/>
                  </a:lnTo>
                  <a:lnTo>
                    <a:pt x="213036" y="133302"/>
                  </a:lnTo>
                  <a:lnTo>
                    <a:pt x="215006" y="132259"/>
                  </a:lnTo>
                  <a:lnTo>
                    <a:pt x="216319" y="130506"/>
                  </a:lnTo>
                  <a:lnTo>
                    <a:pt x="217194" y="128279"/>
                  </a:lnTo>
                  <a:lnTo>
                    <a:pt x="218836" y="126794"/>
                  </a:lnTo>
                  <a:lnTo>
                    <a:pt x="223483" y="125145"/>
                  </a:lnTo>
                  <a:lnTo>
                    <a:pt x="225145" y="123646"/>
                  </a:lnTo>
                  <a:lnTo>
                    <a:pt x="235815" y="104579"/>
                  </a:lnTo>
                  <a:lnTo>
                    <a:pt x="236542" y="101469"/>
                  </a:lnTo>
                  <a:lnTo>
                    <a:pt x="245343" y="85708"/>
                  </a:lnTo>
                  <a:lnTo>
                    <a:pt x="246069" y="82539"/>
                  </a:lnTo>
                  <a:lnTo>
                    <a:pt x="254868" y="66673"/>
                  </a:lnTo>
                  <a:lnTo>
                    <a:pt x="257817" y="50800"/>
                  </a:lnTo>
                  <a:lnTo>
                    <a:pt x="266721" y="38296"/>
                  </a:lnTo>
                  <a:lnTo>
                    <a:pt x="272847" y="30867"/>
                  </a:lnTo>
                  <a:lnTo>
                    <a:pt x="276095" y="19054"/>
                  </a:lnTo>
                  <a:lnTo>
                    <a:pt x="276095" y="19050"/>
                  </a:lnTo>
                  <a:lnTo>
                    <a:pt x="276095" y="64870"/>
                  </a:lnTo>
                  <a:lnTo>
                    <a:pt x="276095" y="107941"/>
                  </a:lnTo>
                  <a:lnTo>
                    <a:pt x="277153" y="110060"/>
                  </a:lnTo>
                  <a:lnTo>
                    <a:pt x="278917" y="111474"/>
                  </a:lnTo>
                  <a:lnTo>
                    <a:pt x="281151" y="112416"/>
                  </a:lnTo>
                  <a:lnTo>
                    <a:pt x="282641" y="114102"/>
                  </a:lnTo>
                  <a:lnTo>
                    <a:pt x="285227" y="122336"/>
                  </a:lnTo>
                  <a:lnTo>
                    <a:pt x="288268" y="123163"/>
                  </a:lnTo>
                  <a:lnTo>
                    <a:pt x="303226" y="123814"/>
                  </a:lnTo>
                  <a:lnTo>
                    <a:pt x="311989" y="117277"/>
                  </a:lnTo>
                  <a:lnTo>
                    <a:pt x="317801" y="115623"/>
                  </a:lnTo>
                  <a:lnTo>
                    <a:pt x="323911" y="109243"/>
                  </a:lnTo>
                  <a:lnTo>
                    <a:pt x="33324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2121">
              <a:extLst>
                <a:ext uri="{FF2B5EF4-FFF2-40B4-BE49-F238E27FC236}">
                  <a16:creationId xmlns:a16="http://schemas.microsoft.com/office/drawing/2014/main" id="{D8C1F04E-299E-B0DB-D3F3-B8CFA8F9C12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05238" y="1343142"/>
              <a:ext cx="123788" cy="133185"/>
            </a:xfrm>
            <a:custGeom>
              <a:avLst/>
              <a:gdLst/>
              <a:ahLst/>
              <a:cxnLst/>
              <a:rect l="0" t="0" r="0" b="0"/>
              <a:pathLst>
                <a:path w="123788" h="133185">
                  <a:moveTo>
                    <a:pt x="66637" y="37983"/>
                  </a:moveTo>
                  <a:lnTo>
                    <a:pt x="66637" y="37983"/>
                  </a:lnTo>
                  <a:lnTo>
                    <a:pt x="66637" y="23518"/>
                  </a:lnTo>
                  <a:lnTo>
                    <a:pt x="67695" y="21989"/>
                  </a:lnTo>
                  <a:lnTo>
                    <a:pt x="69459" y="20971"/>
                  </a:lnTo>
                  <a:lnTo>
                    <a:pt x="74838" y="19335"/>
                  </a:lnTo>
                  <a:lnTo>
                    <a:pt x="75574" y="16289"/>
                  </a:lnTo>
                  <a:lnTo>
                    <a:pt x="75769" y="13996"/>
                  </a:lnTo>
                  <a:lnTo>
                    <a:pt x="74842" y="12466"/>
                  </a:lnTo>
                  <a:lnTo>
                    <a:pt x="73165" y="11447"/>
                  </a:lnTo>
                  <a:lnTo>
                    <a:pt x="67019" y="9527"/>
                  </a:lnTo>
                  <a:lnTo>
                    <a:pt x="66670" y="1218"/>
                  </a:lnTo>
                  <a:lnTo>
                    <a:pt x="65600" y="773"/>
                  </a:lnTo>
                  <a:lnTo>
                    <a:pt x="58439" y="0"/>
                  </a:lnTo>
                  <a:lnTo>
                    <a:pt x="57997" y="1019"/>
                  </a:lnTo>
                  <a:lnTo>
                    <a:pt x="57505" y="4974"/>
                  </a:lnTo>
                  <a:lnTo>
                    <a:pt x="56316" y="6452"/>
                  </a:lnTo>
                  <a:lnTo>
                    <a:pt x="37829" y="16774"/>
                  </a:lnTo>
                  <a:lnTo>
                    <a:pt x="34732" y="17494"/>
                  </a:lnTo>
                  <a:lnTo>
                    <a:pt x="25316" y="23563"/>
                  </a:lnTo>
                  <a:lnTo>
                    <a:pt x="21814" y="29105"/>
                  </a:lnTo>
                  <a:lnTo>
                    <a:pt x="19199" y="35095"/>
                  </a:lnTo>
                  <a:lnTo>
                    <a:pt x="14509" y="41286"/>
                  </a:lnTo>
                  <a:lnTo>
                    <a:pt x="11719" y="50387"/>
                  </a:lnTo>
                  <a:lnTo>
                    <a:pt x="9421" y="60429"/>
                  </a:lnTo>
                  <a:lnTo>
                    <a:pt x="2144" y="75499"/>
                  </a:lnTo>
                  <a:lnTo>
                    <a:pt x="0" y="102766"/>
                  </a:lnTo>
                  <a:lnTo>
                    <a:pt x="8167" y="112693"/>
                  </a:lnTo>
                  <a:lnTo>
                    <a:pt x="11722" y="113521"/>
                  </a:lnTo>
                  <a:lnTo>
                    <a:pt x="18585" y="114144"/>
                  </a:lnTo>
                  <a:lnTo>
                    <a:pt x="45836" y="87359"/>
                  </a:lnTo>
                  <a:lnTo>
                    <a:pt x="46808" y="83564"/>
                  </a:lnTo>
                  <a:lnTo>
                    <a:pt x="47068" y="81070"/>
                  </a:lnTo>
                  <a:lnTo>
                    <a:pt x="50179" y="75477"/>
                  </a:lnTo>
                  <a:lnTo>
                    <a:pt x="54031" y="69464"/>
                  </a:lnTo>
                  <a:lnTo>
                    <a:pt x="57257" y="60128"/>
                  </a:lnTo>
                  <a:lnTo>
                    <a:pt x="63388" y="50659"/>
                  </a:lnTo>
                  <a:lnTo>
                    <a:pt x="65674" y="41151"/>
                  </a:lnTo>
                  <a:lnTo>
                    <a:pt x="66209" y="34805"/>
                  </a:lnTo>
                  <a:lnTo>
                    <a:pt x="69269" y="28457"/>
                  </a:lnTo>
                  <a:lnTo>
                    <a:pt x="75759" y="19490"/>
                  </a:lnTo>
                  <a:lnTo>
                    <a:pt x="76083" y="13555"/>
                  </a:lnTo>
                  <a:lnTo>
                    <a:pt x="76159" y="18661"/>
                  </a:lnTo>
                  <a:lnTo>
                    <a:pt x="71105" y="18852"/>
                  </a:lnTo>
                  <a:lnTo>
                    <a:pt x="70674" y="19938"/>
                  </a:lnTo>
                  <a:lnTo>
                    <a:pt x="73018" y="23966"/>
                  </a:lnTo>
                  <a:lnTo>
                    <a:pt x="73007" y="26521"/>
                  </a:lnTo>
                  <a:lnTo>
                    <a:pt x="67685" y="41321"/>
                  </a:lnTo>
                  <a:lnTo>
                    <a:pt x="65640" y="72035"/>
                  </a:lnTo>
                  <a:lnTo>
                    <a:pt x="59110" y="85436"/>
                  </a:lnTo>
                  <a:lnTo>
                    <a:pt x="57122" y="126882"/>
                  </a:lnTo>
                  <a:lnTo>
                    <a:pt x="58177" y="128999"/>
                  </a:lnTo>
                  <a:lnTo>
                    <a:pt x="59939" y="130410"/>
                  </a:lnTo>
                  <a:lnTo>
                    <a:pt x="66245" y="133068"/>
                  </a:lnTo>
                  <a:lnTo>
                    <a:pt x="71577" y="133184"/>
                  </a:lnTo>
                  <a:lnTo>
                    <a:pt x="76946" y="130389"/>
                  </a:lnTo>
                  <a:lnTo>
                    <a:pt x="82860" y="126677"/>
                  </a:lnTo>
                  <a:lnTo>
                    <a:pt x="92140" y="123529"/>
                  </a:lnTo>
                  <a:lnTo>
                    <a:pt x="101593" y="117423"/>
                  </a:lnTo>
                  <a:lnTo>
                    <a:pt x="107925" y="115623"/>
                  </a:lnTo>
                  <a:lnTo>
                    <a:pt x="110038" y="114085"/>
                  </a:lnTo>
                  <a:lnTo>
                    <a:pt x="111446" y="112001"/>
                  </a:lnTo>
                  <a:lnTo>
                    <a:pt x="123787" y="85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2122">
              <a:extLst>
                <a:ext uri="{FF2B5EF4-FFF2-40B4-BE49-F238E27FC236}">
                  <a16:creationId xmlns:a16="http://schemas.microsoft.com/office/drawing/2014/main" id="{9EFC7279-E479-B743-94B0-19CF9E5197D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57600" y="1323986"/>
              <a:ext cx="123826" cy="133175"/>
            </a:xfrm>
            <a:custGeom>
              <a:avLst/>
              <a:gdLst/>
              <a:ahLst/>
              <a:cxnLst/>
              <a:rect l="0" t="0" r="0" b="0"/>
              <a:pathLst>
                <a:path w="123826" h="133175">
                  <a:moveTo>
                    <a:pt x="0" y="28564"/>
                  </a:moveTo>
                  <a:lnTo>
                    <a:pt x="0" y="28564"/>
                  </a:lnTo>
                  <a:lnTo>
                    <a:pt x="28145" y="419"/>
                  </a:lnTo>
                  <a:lnTo>
                    <a:pt x="37697" y="0"/>
                  </a:lnTo>
                  <a:lnTo>
                    <a:pt x="43037" y="5049"/>
                  </a:lnTo>
                  <a:lnTo>
                    <a:pt x="43508" y="7596"/>
                  </a:lnTo>
                  <a:lnTo>
                    <a:pt x="42763" y="10352"/>
                  </a:lnTo>
                  <a:lnTo>
                    <a:pt x="41209" y="13247"/>
                  </a:lnTo>
                  <a:lnTo>
                    <a:pt x="41230" y="15178"/>
                  </a:lnTo>
                  <a:lnTo>
                    <a:pt x="42304" y="16465"/>
                  </a:lnTo>
                  <a:lnTo>
                    <a:pt x="44078" y="17323"/>
                  </a:lnTo>
                  <a:lnTo>
                    <a:pt x="45260" y="18953"/>
                  </a:lnTo>
                  <a:lnTo>
                    <a:pt x="46574" y="23587"/>
                  </a:lnTo>
                  <a:lnTo>
                    <a:pt x="47613" y="69328"/>
                  </a:lnTo>
                  <a:lnTo>
                    <a:pt x="47625" y="107820"/>
                  </a:lnTo>
                  <a:lnTo>
                    <a:pt x="44803" y="114236"/>
                  </a:lnTo>
                  <a:lnTo>
                    <a:pt x="41079" y="120615"/>
                  </a:lnTo>
                  <a:lnTo>
                    <a:pt x="39424" y="126979"/>
                  </a:lnTo>
                  <a:lnTo>
                    <a:pt x="37924" y="129099"/>
                  </a:lnTo>
                  <a:lnTo>
                    <a:pt x="35866" y="130512"/>
                  </a:lnTo>
                  <a:lnTo>
                    <a:pt x="30016" y="132781"/>
                  </a:lnTo>
                  <a:lnTo>
                    <a:pt x="23945" y="133174"/>
                  </a:lnTo>
                  <a:lnTo>
                    <a:pt x="22313" y="132170"/>
                  </a:lnTo>
                  <a:lnTo>
                    <a:pt x="21225" y="130443"/>
                  </a:lnTo>
                  <a:lnTo>
                    <a:pt x="19336" y="123629"/>
                  </a:lnTo>
                  <a:lnTo>
                    <a:pt x="19178" y="119146"/>
                  </a:lnTo>
                  <a:lnTo>
                    <a:pt x="16285" y="113625"/>
                  </a:lnTo>
                  <a:lnTo>
                    <a:pt x="14031" y="110671"/>
                  </a:lnTo>
                  <a:lnTo>
                    <a:pt x="13588" y="107644"/>
                  </a:lnTo>
                  <a:lnTo>
                    <a:pt x="19489" y="88863"/>
                  </a:lnTo>
                  <a:lnTo>
                    <a:pt x="25413" y="79356"/>
                  </a:lnTo>
                  <a:lnTo>
                    <a:pt x="28696" y="69837"/>
                  </a:lnTo>
                  <a:lnTo>
                    <a:pt x="33215" y="63488"/>
                  </a:lnTo>
                  <a:lnTo>
                    <a:pt x="38751" y="59961"/>
                  </a:lnTo>
                  <a:lnTo>
                    <a:pt x="44739" y="57335"/>
                  </a:lnTo>
                  <a:lnTo>
                    <a:pt x="50928" y="52640"/>
                  </a:lnTo>
                  <a:lnTo>
                    <a:pt x="54385" y="47025"/>
                  </a:lnTo>
                  <a:lnTo>
                    <a:pt x="55306" y="44047"/>
                  </a:lnTo>
                  <a:lnTo>
                    <a:pt x="56979" y="42061"/>
                  </a:lnTo>
                  <a:lnTo>
                    <a:pt x="76376" y="30782"/>
                  </a:lnTo>
                  <a:lnTo>
                    <a:pt x="98435" y="28694"/>
                  </a:lnTo>
                  <a:lnTo>
                    <a:pt x="100549" y="27592"/>
                  </a:lnTo>
                  <a:lnTo>
                    <a:pt x="101958" y="25799"/>
                  </a:lnTo>
                  <a:lnTo>
                    <a:pt x="102896" y="23546"/>
                  </a:lnTo>
                  <a:lnTo>
                    <a:pt x="104582" y="22044"/>
                  </a:lnTo>
                  <a:lnTo>
                    <a:pt x="109275" y="20374"/>
                  </a:lnTo>
                  <a:lnTo>
                    <a:pt x="123825" y="19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2123">
              <a:extLst>
                <a:ext uri="{FF2B5EF4-FFF2-40B4-BE49-F238E27FC236}">
                  <a16:creationId xmlns:a16="http://schemas.microsoft.com/office/drawing/2014/main" id="{A4CCD95D-FDBB-D5BE-8DEA-C55E3AC1311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66445" y="1343028"/>
              <a:ext cx="110231" cy="122460"/>
            </a:xfrm>
            <a:custGeom>
              <a:avLst/>
              <a:gdLst/>
              <a:ahLst/>
              <a:cxnLst/>
              <a:rect l="0" t="0" r="0" b="0"/>
              <a:pathLst>
                <a:path w="110231" h="122460">
                  <a:moveTo>
                    <a:pt x="34030" y="28572"/>
                  </a:moveTo>
                  <a:lnTo>
                    <a:pt x="34030" y="28572"/>
                  </a:lnTo>
                  <a:lnTo>
                    <a:pt x="43439" y="37981"/>
                  </a:lnTo>
                  <a:lnTo>
                    <a:pt x="67235" y="38097"/>
                  </a:lnTo>
                  <a:lnTo>
                    <a:pt x="72777" y="35274"/>
                  </a:lnTo>
                  <a:lnTo>
                    <a:pt x="78767" y="31551"/>
                  </a:lnTo>
                  <a:lnTo>
                    <a:pt x="84958" y="29896"/>
                  </a:lnTo>
                  <a:lnTo>
                    <a:pt x="87032" y="28396"/>
                  </a:lnTo>
                  <a:lnTo>
                    <a:pt x="88415" y="26338"/>
                  </a:lnTo>
                  <a:lnTo>
                    <a:pt x="89336" y="23908"/>
                  </a:lnTo>
                  <a:lnTo>
                    <a:pt x="91009" y="22287"/>
                  </a:lnTo>
                  <a:lnTo>
                    <a:pt x="99219" y="19474"/>
                  </a:lnTo>
                  <a:lnTo>
                    <a:pt x="105321" y="19173"/>
                  </a:lnTo>
                  <a:lnTo>
                    <a:pt x="106958" y="18073"/>
                  </a:lnTo>
                  <a:lnTo>
                    <a:pt x="108048" y="16281"/>
                  </a:lnTo>
                  <a:lnTo>
                    <a:pt x="110102" y="9918"/>
                  </a:lnTo>
                  <a:lnTo>
                    <a:pt x="110227" y="400"/>
                  </a:lnTo>
                  <a:lnTo>
                    <a:pt x="78432" y="0"/>
                  </a:lnTo>
                  <a:lnTo>
                    <a:pt x="72108" y="2821"/>
                  </a:lnTo>
                  <a:lnTo>
                    <a:pt x="65770" y="6543"/>
                  </a:lnTo>
                  <a:lnTo>
                    <a:pt x="56252" y="9698"/>
                  </a:lnTo>
                  <a:lnTo>
                    <a:pt x="24505" y="35333"/>
                  </a:lnTo>
                  <a:lnTo>
                    <a:pt x="21330" y="36254"/>
                  </a:lnTo>
                  <a:lnTo>
                    <a:pt x="14980" y="42922"/>
                  </a:lnTo>
                  <a:lnTo>
                    <a:pt x="9688" y="51883"/>
                  </a:lnTo>
                  <a:lnTo>
                    <a:pt x="6709" y="62878"/>
                  </a:lnTo>
                  <a:lnTo>
                    <a:pt x="4507" y="82493"/>
                  </a:lnTo>
                  <a:lnTo>
                    <a:pt x="448" y="88873"/>
                  </a:lnTo>
                  <a:lnTo>
                    <a:pt x="0" y="92056"/>
                  </a:lnTo>
                  <a:lnTo>
                    <a:pt x="4527" y="102888"/>
                  </a:lnTo>
                  <a:lnTo>
                    <a:pt x="10236" y="109270"/>
                  </a:lnTo>
                  <a:lnTo>
                    <a:pt x="15694" y="112063"/>
                  </a:lnTo>
                  <a:lnTo>
                    <a:pt x="45811" y="122459"/>
                  </a:lnTo>
                  <a:lnTo>
                    <a:pt x="48234" y="121855"/>
                  </a:lnTo>
                  <a:lnTo>
                    <a:pt x="49850" y="120394"/>
                  </a:lnTo>
                  <a:lnTo>
                    <a:pt x="50926" y="118362"/>
                  </a:lnTo>
                  <a:lnTo>
                    <a:pt x="57767" y="116103"/>
                  </a:lnTo>
                  <a:lnTo>
                    <a:pt x="104265" y="114300"/>
                  </a:lnTo>
                  <a:lnTo>
                    <a:pt x="110230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2124">
              <a:extLst>
                <a:ext uri="{FF2B5EF4-FFF2-40B4-BE49-F238E27FC236}">
                  <a16:creationId xmlns:a16="http://schemas.microsoft.com/office/drawing/2014/main" id="{66AE4836-C3CB-3919-419A-ACAEF5FB593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886200" y="1362191"/>
              <a:ext cx="133351" cy="114185"/>
            </a:xfrm>
            <a:custGeom>
              <a:avLst/>
              <a:gdLst/>
              <a:ahLst/>
              <a:cxnLst/>
              <a:rect l="0" t="0" r="0" b="0"/>
              <a:pathLst>
                <a:path w="133351" h="114185">
                  <a:moveTo>
                    <a:pt x="114300" y="28459"/>
                  </a:moveTo>
                  <a:lnTo>
                    <a:pt x="114300" y="28459"/>
                  </a:lnTo>
                  <a:lnTo>
                    <a:pt x="122501" y="28459"/>
                  </a:lnTo>
                  <a:lnTo>
                    <a:pt x="122942" y="27401"/>
                  </a:lnTo>
                  <a:lnTo>
                    <a:pt x="123432" y="23402"/>
                  </a:lnTo>
                  <a:lnTo>
                    <a:pt x="124621" y="21913"/>
                  </a:lnTo>
                  <a:lnTo>
                    <a:pt x="133231" y="18969"/>
                  </a:lnTo>
                  <a:lnTo>
                    <a:pt x="133350" y="9444"/>
                  </a:lnTo>
                  <a:lnTo>
                    <a:pt x="128294" y="9419"/>
                  </a:lnTo>
                  <a:lnTo>
                    <a:pt x="126804" y="8358"/>
                  </a:lnTo>
                  <a:lnTo>
                    <a:pt x="125811" y="6591"/>
                  </a:lnTo>
                  <a:lnTo>
                    <a:pt x="125149" y="4356"/>
                  </a:lnTo>
                  <a:lnTo>
                    <a:pt x="123649" y="2865"/>
                  </a:lnTo>
                  <a:lnTo>
                    <a:pt x="119161" y="1209"/>
                  </a:lnTo>
                  <a:lnTo>
                    <a:pt x="101469" y="0"/>
                  </a:lnTo>
                  <a:lnTo>
                    <a:pt x="95192" y="2758"/>
                  </a:lnTo>
                  <a:lnTo>
                    <a:pt x="88874" y="6453"/>
                  </a:lnTo>
                  <a:lnTo>
                    <a:pt x="79368" y="9592"/>
                  </a:lnTo>
                  <a:lnTo>
                    <a:pt x="68790" y="15696"/>
                  </a:lnTo>
                  <a:lnTo>
                    <a:pt x="50830" y="18507"/>
                  </a:lnTo>
                  <a:lnTo>
                    <a:pt x="39705" y="27097"/>
                  </a:lnTo>
                  <a:lnTo>
                    <a:pt x="38814" y="30676"/>
                  </a:lnTo>
                  <a:lnTo>
                    <a:pt x="38112" y="42914"/>
                  </a:lnTo>
                  <a:lnTo>
                    <a:pt x="39167" y="44445"/>
                  </a:lnTo>
                  <a:lnTo>
                    <a:pt x="40928" y="45467"/>
                  </a:lnTo>
                  <a:lnTo>
                    <a:pt x="48463" y="46904"/>
                  </a:lnTo>
                  <a:lnTo>
                    <a:pt x="51358" y="47106"/>
                  </a:lnTo>
                  <a:lnTo>
                    <a:pt x="53289" y="48298"/>
                  </a:lnTo>
                  <a:lnTo>
                    <a:pt x="54576" y="50152"/>
                  </a:lnTo>
                  <a:lnTo>
                    <a:pt x="55434" y="52446"/>
                  </a:lnTo>
                  <a:lnTo>
                    <a:pt x="57064" y="53975"/>
                  </a:lnTo>
                  <a:lnTo>
                    <a:pt x="61698" y="55675"/>
                  </a:lnTo>
                  <a:lnTo>
                    <a:pt x="70257" y="56631"/>
                  </a:lnTo>
                  <a:lnTo>
                    <a:pt x="72237" y="57824"/>
                  </a:lnTo>
                  <a:lnTo>
                    <a:pt x="73558" y="59677"/>
                  </a:lnTo>
                  <a:lnTo>
                    <a:pt x="74439" y="61971"/>
                  </a:lnTo>
                  <a:lnTo>
                    <a:pt x="76084" y="63501"/>
                  </a:lnTo>
                  <a:lnTo>
                    <a:pt x="80735" y="65200"/>
                  </a:lnTo>
                  <a:lnTo>
                    <a:pt x="92344" y="67349"/>
                  </a:lnTo>
                  <a:lnTo>
                    <a:pt x="101679" y="73026"/>
                  </a:lnTo>
                  <a:lnTo>
                    <a:pt x="107985" y="74725"/>
                  </a:lnTo>
                  <a:lnTo>
                    <a:pt x="110091" y="76236"/>
                  </a:lnTo>
                  <a:lnTo>
                    <a:pt x="111493" y="78302"/>
                  </a:lnTo>
                  <a:lnTo>
                    <a:pt x="114110" y="83420"/>
                  </a:lnTo>
                  <a:lnTo>
                    <a:pt x="123384" y="94615"/>
                  </a:lnTo>
                  <a:lnTo>
                    <a:pt x="123786" y="103289"/>
                  </a:lnTo>
                  <a:lnTo>
                    <a:pt x="122741" y="103746"/>
                  </a:lnTo>
                  <a:lnTo>
                    <a:pt x="118757" y="104253"/>
                  </a:lnTo>
                  <a:lnTo>
                    <a:pt x="113459" y="107301"/>
                  </a:lnTo>
                  <a:lnTo>
                    <a:pt x="106491" y="112824"/>
                  </a:lnTo>
                  <a:lnTo>
                    <a:pt x="59320" y="114177"/>
                  </a:lnTo>
                  <a:lnTo>
                    <a:pt x="11774" y="114184"/>
                  </a:lnTo>
                  <a:lnTo>
                    <a:pt x="4912" y="114184"/>
                  </a:lnTo>
                  <a:lnTo>
                    <a:pt x="3275" y="113126"/>
                  </a:lnTo>
                  <a:lnTo>
                    <a:pt x="2184" y="111362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2125">
              <a:extLst>
                <a:ext uri="{FF2B5EF4-FFF2-40B4-BE49-F238E27FC236}">
                  <a16:creationId xmlns:a16="http://schemas.microsoft.com/office/drawing/2014/main" id="{91AB9B3F-3D41-6528-346E-E7BC11B960C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171950" y="1352553"/>
              <a:ext cx="209551" cy="123784"/>
            </a:xfrm>
            <a:custGeom>
              <a:avLst/>
              <a:gdLst/>
              <a:ahLst/>
              <a:cxnLst/>
              <a:rect l="0" t="0" r="0" b="0"/>
              <a:pathLst>
                <a:path w="209551" h="123784">
                  <a:moveTo>
                    <a:pt x="0" y="38097"/>
                  </a:moveTo>
                  <a:lnTo>
                    <a:pt x="0" y="38097"/>
                  </a:lnTo>
                  <a:lnTo>
                    <a:pt x="0" y="33040"/>
                  </a:lnTo>
                  <a:lnTo>
                    <a:pt x="1058" y="31551"/>
                  </a:lnTo>
                  <a:lnTo>
                    <a:pt x="2822" y="30558"/>
                  </a:lnTo>
                  <a:lnTo>
                    <a:pt x="8201" y="28964"/>
                  </a:lnTo>
                  <a:lnTo>
                    <a:pt x="14189" y="23632"/>
                  </a:lnTo>
                  <a:lnTo>
                    <a:pt x="16890" y="18262"/>
                  </a:lnTo>
                  <a:lnTo>
                    <a:pt x="17609" y="15349"/>
                  </a:lnTo>
                  <a:lnTo>
                    <a:pt x="19148" y="13407"/>
                  </a:lnTo>
                  <a:lnTo>
                    <a:pt x="36649" y="1366"/>
                  </a:lnTo>
                  <a:lnTo>
                    <a:pt x="42726" y="403"/>
                  </a:lnTo>
                  <a:lnTo>
                    <a:pt x="65197" y="0"/>
                  </a:lnTo>
                  <a:lnTo>
                    <a:pt x="79802" y="13255"/>
                  </a:lnTo>
                  <a:lnTo>
                    <a:pt x="83093" y="19295"/>
                  </a:lnTo>
                  <a:lnTo>
                    <a:pt x="85613" y="25507"/>
                  </a:lnTo>
                  <a:lnTo>
                    <a:pt x="91925" y="34955"/>
                  </a:lnTo>
                  <a:lnTo>
                    <a:pt x="103806" y="72140"/>
                  </a:lnTo>
                  <a:lnTo>
                    <a:pt x="104738" y="98388"/>
                  </a:lnTo>
                  <a:lnTo>
                    <a:pt x="101936" y="104757"/>
                  </a:lnTo>
                  <a:lnTo>
                    <a:pt x="90585" y="118795"/>
                  </a:lnTo>
                  <a:lnTo>
                    <a:pt x="85062" y="121588"/>
                  </a:lnTo>
                  <a:lnTo>
                    <a:pt x="66845" y="123735"/>
                  </a:lnTo>
                  <a:lnTo>
                    <a:pt x="62164" y="123783"/>
                  </a:lnTo>
                  <a:lnTo>
                    <a:pt x="56557" y="120983"/>
                  </a:lnTo>
                  <a:lnTo>
                    <a:pt x="43091" y="109632"/>
                  </a:lnTo>
                  <a:lnTo>
                    <a:pt x="40318" y="104110"/>
                  </a:lnTo>
                  <a:lnTo>
                    <a:pt x="38295" y="85664"/>
                  </a:lnTo>
                  <a:lnTo>
                    <a:pt x="38230" y="82508"/>
                  </a:lnTo>
                  <a:lnTo>
                    <a:pt x="40980" y="76180"/>
                  </a:lnTo>
                  <a:lnTo>
                    <a:pt x="44672" y="69839"/>
                  </a:lnTo>
                  <a:lnTo>
                    <a:pt x="46312" y="63494"/>
                  </a:lnTo>
                  <a:lnTo>
                    <a:pt x="47808" y="61378"/>
                  </a:lnTo>
                  <a:lnTo>
                    <a:pt x="49864" y="59968"/>
                  </a:lnTo>
                  <a:lnTo>
                    <a:pt x="54970" y="57342"/>
                  </a:lnTo>
                  <a:lnTo>
                    <a:pt x="92671" y="34806"/>
                  </a:lnTo>
                  <a:lnTo>
                    <a:pt x="113542" y="26571"/>
                  </a:lnTo>
                  <a:lnTo>
                    <a:pt x="116970" y="24063"/>
                  </a:lnTo>
                  <a:lnTo>
                    <a:pt x="126423" y="21276"/>
                  </a:lnTo>
                  <a:lnTo>
                    <a:pt x="143645" y="16885"/>
                  </a:lnTo>
                  <a:lnTo>
                    <a:pt x="163371" y="10977"/>
                  </a:lnTo>
                  <a:lnTo>
                    <a:pt x="20955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2126">
              <a:extLst>
                <a:ext uri="{FF2B5EF4-FFF2-40B4-BE49-F238E27FC236}">
                  <a16:creationId xmlns:a16="http://schemas.microsoft.com/office/drawing/2014/main" id="{F1090B80-C5C4-E54F-4A22-54645EDC5F9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385850" y="1343036"/>
              <a:ext cx="167101" cy="133314"/>
            </a:xfrm>
            <a:custGeom>
              <a:avLst/>
              <a:gdLst/>
              <a:ahLst/>
              <a:cxnLst/>
              <a:rect l="0" t="0" r="0" b="0"/>
              <a:pathLst>
                <a:path w="167101" h="133314">
                  <a:moveTo>
                    <a:pt x="52800" y="57139"/>
                  </a:moveTo>
                  <a:lnTo>
                    <a:pt x="52800" y="57139"/>
                  </a:lnTo>
                  <a:lnTo>
                    <a:pt x="95413" y="57139"/>
                  </a:lnTo>
                  <a:lnTo>
                    <a:pt x="101020" y="54317"/>
                  </a:lnTo>
                  <a:lnTo>
                    <a:pt x="108186" y="48938"/>
                  </a:lnTo>
                  <a:lnTo>
                    <a:pt x="114484" y="48006"/>
                  </a:lnTo>
                  <a:lnTo>
                    <a:pt x="116147" y="46817"/>
                  </a:lnTo>
                  <a:lnTo>
                    <a:pt x="117257" y="44966"/>
                  </a:lnTo>
                  <a:lnTo>
                    <a:pt x="117996" y="42674"/>
                  </a:lnTo>
                  <a:lnTo>
                    <a:pt x="119548" y="41145"/>
                  </a:lnTo>
                  <a:lnTo>
                    <a:pt x="128569" y="38208"/>
                  </a:lnTo>
                  <a:lnTo>
                    <a:pt x="137163" y="29899"/>
                  </a:lnTo>
                  <a:lnTo>
                    <a:pt x="138121" y="23903"/>
                  </a:lnTo>
                  <a:lnTo>
                    <a:pt x="135522" y="18378"/>
                  </a:lnTo>
                  <a:lnTo>
                    <a:pt x="124057" y="4611"/>
                  </a:lnTo>
                  <a:lnTo>
                    <a:pt x="115867" y="2043"/>
                  </a:lnTo>
                  <a:lnTo>
                    <a:pt x="69637" y="0"/>
                  </a:lnTo>
                  <a:lnTo>
                    <a:pt x="62752" y="2816"/>
                  </a:lnTo>
                  <a:lnTo>
                    <a:pt x="41019" y="16236"/>
                  </a:lnTo>
                  <a:lnTo>
                    <a:pt x="33787" y="25499"/>
                  </a:lnTo>
                  <a:lnTo>
                    <a:pt x="21296" y="34947"/>
                  </a:lnTo>
                  <a:lnTo>
                    <a:pt x="10512" y="55850"/>
                  </a:lnTo>
                  <a:lnTo>
                    <a:pt x="588" y="84028"/>
                  </a:lnTo>
                  <a:lnTo>
                    <a:pt x="0" y="88824"/>
                  </a:lnTo>
                  <a:lnTo>
                    <a:pt x="4285" y="107512"/>
                  </a:lnTo>
                  <a:lnTo>
                    <a:pt x="7602" y="114099"/>
                  </a:lnTo>
                  <a:lnTo>
                    <a:pt x="9967" y="117338"/>
                  </a:lnTo>
                  <a:lnTo>
                    <a:pt x="15418" y="120936"/>
                  </a:lnTo>
                  <a:lnTo>
                    <a:pt x="21371" y="123593"/>
                  </a:lnTo>
                  <a:lnTo>
                    <a:pt x="30670" y="129981"/>
                  </a:lnTo>
                  <a:lnTo>
                    <a:pt x="40128" y="132344"/>
                  </a:lnTo>
                  <a:lnTo>
                    <a:pt x="83864" y="133313"/>
                  </a:lnTo>
                  <a:lnTo>
                    <a:pt x="97165" y="132273"/>
                  </a:lnTo>
                  <a:lnTo>
                    <a:pt x="144759" y="117529"/>
                  </a:lnTo>
                  <a:lnTo>
                    <a:pt x="167100" y="114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2127">
              <a:extLst>
                <a:ext uri="{FF2B5EF4-FFF2-40B4-BE49-F238E27FC236}">
                  <a16:creationId xmlns:a16="http://schemas.microsoft.com/office/drawing/2014/main" id="{FED23639-C239-FBC7-794A-BB92B936323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535272" y="1362078"/>
              <a:ext cx="151029" cy="228039"/>
            </a:xfrm>
            <a:custGeom>
              <a:avLst/>
              <a:gdLst/>
              <a:ahLst/>
              <a:cxnLst/>
              <a:rect l="0" t="0" r="0" b="0"/>
              <a:pathLst>
                <a:path w="151029" h="228039">
                  <a:moveTo>
                    <a:pt x="93878" y="38097"/>
                  </a:moveTo>
                  <a:lnTo>
                    <a:pt x="93878" y="38097"/>
                  </a:lnTo>
                  <a:lnTo>
                    <a:pt x="103010" y="38097"/>
                  </a:lnTo>
                  <a:lnTo>
                    <a:pt x="103369" y="29896"/>
                  </a:lnTo>
                  <a:lnTo>
                    <a:pt x="102322" y="29455"/>
                  </a:lnTo>
                  <a:lnTo>
                    <a:pt x="98335" y="28964"/>
                  </a:lnTo>
                  <a:lnTo>
                    <a:pt x="97909" y="27775"/>
                  </a:lnTo>
                  <a:lnTo>
                    <a:pt x="103127" y="19449"/>
                  </a:lnTo>
                  <a:lnTo>
                    <a:pt x="85711" y="1356"/>
                  </a:lnTo>
                  <a:lnTo>
                    <a:pt x="79699" y="400"/>
                  </a:lnTo>
                  <a:lnTo>
                    <a:pt x="46212" y="0"/>
                  </a:lnTo>
                  <a:lnTo>
                    <a:pt x="43050" y="1057"/>
                  </a:lnTo>
                  <a:lnTo>
                    <a:pt x="40943" y="2821"/>
                  </a:lnTo>
                  <a:lnTo>
                    <a:pt x="10934" y="38119"/>
                  </a:lnTo>
                  <a:lnTo>
                    <a:pt x="8703" y="45745"/>
                  </a:lnTo>
                  <a:lnTo>
                    <a:pt x="0" y="55658"/>
                  </a:lnTo>
                  <a:lnTo>
                    <a:pt x="601" y="57213"/>
                  </a:lnTo>
                  <a:lnTo>
                    <a:pt x="6949" y="65217"/>
                  </a:lnTo>
                  <a:lnTo>
                    <a:pt x="7796" y="71297"/>
                  </a:lnTo>
                  <a:lnTo>
                    <a:pt x="8973" y="72931"/>
                  </a:lnTo>
                  <a:lnTo>
                    <a:pt x="10816" y="74019"/>
                  </a:lnTo>
                  <a:lnTo>
                    <a:pt x="17832" y="75910"/>
                  </a:lnTo>
                  <a:lnTo>
                    <a:pt x="41266" y="76194"/>
                  </a:lnTo>
                  <a:lnTo>
                    <a:pt x="42928" y="75137"/>
                  </a:lnTo>
                  <a:lnTo>
                    <a:pt x="44037" y="73373"/>
                  </a:lnTo>
                  <a:lnTo>
                    <a:pt x="44776" y="71139"/>
                  </a:lnTo>
                  <a:lnTo>
                    <a:pt x="46326" y="69651"/>
                  </a:lnTo>
                  <a:lnTo>
                    <a:pt x="50872" y="67996"/>
                  </a:lnTo>
                  <a:lnTo>
                    <a:pt x="62413" y="65875"/>
                  </a:lnTo>
                  <a:lnTo>
                    <a:pt x="72984" y="58505"/>
                  </a:lnTo>
                  <a:lnTo>
                    <a:pt x="84315" y="57150"/>
                  </a:lnTo>
                  <a:lnTo>
                    <a:pt x="84350" y="70405"/>
                  </a:lnTo>
                  <a:lnTo>
                    <a:pt x="87173" y="76445"/>
                  </a:lnTo>
                  <a:lnTo>
                    <a:pt x="90898" y="82657"/>
                  </a:lnTo>
                  <a:lnTo>
                    <a:pt x="92554" y="88946"/>
                  </a:lnTo>
                  <a:lnTo>
                    <a:pt x="84711" y="131663"/>
                  </a:lnTo>
                  <a:lnTo>
                    <a:pt x="84367" y="178208"/>
                  </a:lnTo>
                  <a:lnTo>
                    <a:pt x="84353" y="203035"/>
                  </a:lnTo>
                  <a:lnTo>
                    <a:pt x="81531" y="209475"/>
                  </a:lnTo>
                  <a:lnTo>
                    <a:pt x="67020" y="226711"/>
                  </a:lnTo>
                  <a:lnTo>
                    <a:pt x="63244" y="227759"/>
                  </a:lnTo>
                  <a:lnTo>
                    <a:pt x="60756" y="228038"/>
                  </a:lnTo>
                  <a:lnTo>
                    <a:pt x="59097" y="227166"/>
                  </a:lnTo>
                  <a:lnTo>
                    <a:pt x="57990" y="225526"/>
                  </a:lnTo>
                  <a:lnTo>
                    <a:pt x="57252" y="223375"/>
                  </a:lnTo>
                  <a:lnTo>
                    <a:pt x="55702" y="221941"/>
                  </a:lnTo>
                  <a:lnTo>
                    <a:pt x="51159" y="220347"/>
                  </a:lnTo>
                  <a:lnTo>
                    <a:pt x="49524" y="218864"/>
                  </a:lnTo>
                  <a:lnTo>
                    <a:pt x="47707" y="214393"/>
                  </a:lnTo>
                  <a:lnTo>
                    <a:pt x="46278" y="167874"/>
                  </a:lnTo>
                  <a:lnTo>
                    <a:pt x="46264" y="155395"/>
                  </a:lnTo>
                  <a:lnTo>
                    <a:pt x="51902" y="142793"/>
                  </a:lnTo>
                  <a:lnTo>
                    <a:pt x="79968" y="101770"/>
                  </a:lnTo>
                  <a:lnTo>
                    <a:pt x="84112" y="89889"/>
                  </a:lnTo>
                  <a:lnTo>
                    <a:pt x="88832" y="82988"/>
                  </a:lnTo>
                  <a:lnTo>
                    <a:pt x="118471" y="61406"/>
                  </a:lnTo>
                  <a:lnTo>
                    <a:pt x="131819" y="55166"/>
                  </a:lnTo>
                  <a:lnTo>
                    <a:pt x="138257" y="50975"/>
                  </a:lnTo>
                  <a:lnTo>
                    <a:pt x="151028" y="47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2128">
              <a:extLst>
                <a:ext uri="{FF2B5EF4-FFF2-40B4-BE49-F238E27FC236}">
                  <a16:creationId xmlns:a16="http://schemas.microsoft.com/office/drawing/2014/main" id="{195E3D80-8710-B301-880B-421AFFB6603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714875" y="1352953"/>
              <a:ext cx="142876" cy="113457"/>
            </a:xfrm>
            <a:custGeom>
              <a:avLst/>
              <a:gdLst/>
              <a:ahLst/>
              <a:cxnLst/>
              <a:rect l="0" t="0" r="0" b="0"/>
              <a:pathLst>
                <a:path w="142876" h="113457">
                  <a:moveTo>
                    <a:pt x="0" y="37697"/>
                  </a:moveTo>
                  <a:lnTo>
                    <a:pt x="0" y="37697"/>
                  </a:lnTo>
                  <a:lnTo>
                    <a:pt x="0" y="32640"/>
                  </a:lnTo>
                  <a:lnTo>
                    <a:pt x="1058" y="31151"/>
                  </a:lnTo>
                  <a:lnTo>
                    <a:pt x="2822" y="30158"/>
                  </a:lnTo>
                  <a:lnTo>
                    <a:pt x="8201" y="28564"/>
                  </a:lnTo>
                  <a:lnTo>
                    <a:pt x="26370" y="12369"/>
                  </a:lnTo>
                  <a:lnTo>
                    <a:pt x="36347" y="9550"/>
                  </a:lnTo>
                  <a:lnTo>
                    <a:pt x="47187" y="0"/>
                  </a:lnTo>
                  <a:lnTo>
                    <a:pt x="65231" y="17210"/>
                  </a:lnTo>
                  <a:lnTo>
                    <a:pt x="72078" y="41355"/>
                  </a:lnTo>
                  <a:lnTo>
                    <a:pt x="69805" y="52775"/>
                  </a:lnTo>
                  <a:lnTo>
                    <a:pt x="72652" y="59568"/>
                  </a:lnTo>
                  <a:lnTo>
                    <a:pt x="72777" y="62861"/>
                  </a:lnTo>
                  <a:lnTo>
                    <a:pt x="67125" y="85308"/>
                  </a:lnTo>
                  <a:lnTo>
                    <a:pt x="66976" y="88488"/>
                  </a:lnTo>
                  <a:lnTo>
                    <a:pt x="63986" y="94843"/>
                  </a:lnTo>
                  <a:lnTo>
                    <a:pt x="49068" y="112408"/>
                  </a:lnTo>
                  <a:lnTo>
                    <a:pt x="42996" y="113456"/>
                  </a:lnTo>
                  <a:lnTo>
                    <a:pt x="41365" y="112544"/>
                  </a:lnTo>
                  <a:lnTo>
                    <a:pt x="40275" y="110879"/>
                  </a:lnTo>
                  <a:lnTo>
                    <a:pt x="39551" y="108710"/>
                  </a:lnTo>
                  <a:lnTo>
                    <a:pt x="38009" y="107264"/>
                  </a:lnTo>
                  <a:lnTo>
                    <a:pt x="33474" y="105657"/>
                  </a:lnTo>
                  <a:lnTo>
                    <a:pt x="31841" y="104171"/>
                  </a:lnTo>
                  <a:lnTo>
                    <a:pt x="29005" y="96284"/>
                  </a:lnTo>
                  <a:lnTo>
                    <a:pt x="28612" y="81716"/>
                  </a:lnTo>
                  <a:lnTo>
                    <a:pt x="31414" y="75605"/>
                  </a:lnTo>
                  <a:lnTo>
                    <a:pt x="35128" y="69362"/>
                  </a:lnTo>
                  <a:lnTo>
                    <a:pt x="38278" y="59897"/>
                  </a:lnTo>
                  <a:lnTo>
                    <a:pt x="42765" y="53561"/>
                  </a:lnTo>
                  <a:lnTo>
                    <a:pt x="48287" y="50039"/>
                  </a:lnTo>
                  <a:lnTo>
                    <a:pt x="54270" y="47416"/>
                  </a:lnTo>
                  <a:lnTo>
                    <a:pt x="76217" y="30820"/>
                  </a:lnTo>
                  <a:lnTo>
                    <a:pt x="82557" y="28291"/>
                  </a:lnTo>
                  <a:lnTo>
                    <a:pt x="92077" y="21975"/>
                  </a:lnTo>
                  <a:lnTo>
                    <a:pt x="101600" y="19633"/>
                  </a:lnTo>
                  <a:lnTo>
                    <a:pt x="107950" y="19085"/>
                  </a:lnTo>
                  <a:lnTo>
                    <a:pt x="114300" y="16020"/>
                  </a:lnTo>
                  <a:lnTo>
                    <a:pt x="120650" y="12187"/>
                  </a:lnTo>
                  <a:lnTo>
                    <a:pt x="133350" y="9727"/>
                  </a:lnTo>
                  <a:lnTo>
                    <a:pt x="142875" y="9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2129">
              <a:extLst>
                <a:ext uri="{FF2B5EF4-FFF2-40B4-BE49-F238E27FC236}">
                  <a16:creationId xmlns:a16="http://schemas.microsoft.com/office/drawing/2014/main" id="{361D857C-EA91-A5B7-D2E3-3283CF6D8CF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76927" y="1343418"/>
              <a:ext cx="123699" cy="123313"/>
            </a:xfrm>
            <a:custGeom>
              <a:avLst/>
              <a:gdLst/>
              <a:ahLst/>
              <a:cxnLst/>
              <a:rect l="0" t="0" r="0" b="0"/>
              <a:pathLst>
                <a:path w="123699" h="123313">
                  <a:moveTo>
                    <a:pt x="18923" y="47232"/>
                  </a:moveTo>
                  <a:lnTo>
                    <a:pt x="18923" y="47232"/>
                  </a:lnTo>
                  <a:lnTo>
                    <a:pt x="23979" y="47232"/>
                  </a:lnTo>
                  <a:lnTo>
                    <a:pt x="25468" y="48290"/>
                  </a:lnTo>
                  <a:lnTo>
                    <a:pt x="26462" y="50054"/>
                  </a:lnTo>
                  <a:lnTo>
                    <a:pt x="28055" y="55433"/>
                  </a:lnTo>
                  <a:lnTo>
                    <a:pt x="31096" y="56169"/>
                  </a:lnTo>
                  <a:lnTo>
                    <a:pt x="63749" y="56754"/>
                  </a:lnTo>
                  <a:lnTo>
                    <a:pt x="76540" y="49218"/>
                  </a:lnTo>
                  <a:lnTo>
                    <a:pt x="88865" y="47624"/>
                  </a:lnTo>
                  <a:lnTo>
                    <a:pt x="90951" y="46435"/>
                  </a:lnTo>
                  <a:lnTo>
                    <a:pt x="92342" y="44584"/>
                  </a:lnTo>
                  <a:lnTo>
                    <a:pt x="93269" y="42292"/>
                  </a:lnTo>
                  <a:lnTo>
                    <a:pt x="94945" y="40763"/>
                  </a:lnTo>
                  <a:lnTo>
                    <a:pt x="103161" y="38109"/>
                  </a:lnTo>
                  <a:lnTo>
                    <a:pt x="109265" y="37826"/>
                  </a:lnTo>
                  <a:lnTo>
                    <a:pt x="110900" y="36728"/>
                  </a:lnTo>
                  <a:lnTo>
                    <a:pt x="111991" y="34938"/>
                  </a:lnTo>
                  <a:lnTo>
                    <a:pt x="113526" y="27362"/>
                  </a:lnTo>
                  <a:lnTo>
                    <a:pt x="114045" y="20376"/>
                  </a:lnTo>
                  <a:lnTo>
                    <a:pt x="105037" y="9569"/>
                  </a:lnTo>
                  <a:lnTo>
                    <a:pt x="82268" y="9144"/>
                  </a:lnTo>
                  <a:lnTo>
                    <a:pt x="80203" y="8081"/>
                  </a:lnTo>
                  <a:lnTo>
                    <a:pt x="78827" y="6315"/>
                  </a:lnTo>
                  <a:lnTo>
                    <a:pt x="76617" y="932"/>
                  </a:lnTo>
                  <a:lnTo>
                    <a:pt x="73493" y="196"/>
                  </a:lnTo>
                  <a:lnTo>
                    <a:pt x="71178" y="0"/>
                  </a:lnTo>
                  <a:lnTo>
                    <a:pt x="65784" y="2604"/>
                  </a:lnTo>
                  <a:lnTo>
                    <a:pt x="59858" y="6231"/>
                  </a:lnTo>
                  <a:lnTo>
                    <a:pt x="47431" y="8559"/>
                  </a:lnTo>
                  <a:lnTo>
                    <a:pt x="39841" y="9019"/>
                  </a:lnTo>
                  <a:lnTo>
                    <a:pt x="20378" y="26741"/>
                  </a:lnTo>
                  <a:lnTo>
                    <a:pt x="18152" y="35502"/>
                  </a:lnTo>
                  <a:lnTo>
                    <a:pt x="12463" y="44344"/>
                  </a:lnTo>
                  <a:lnTo>
                    <a:pt x="9248" y="53667"/>
                  </a:lnTo>
                  <a:lnTo>
                    <a:pt x="3121" y="63132"/>
                  </a:lnTo>
                  <a:lnTo>
                    <a:pt x="836" y="72639"/>
                  </a:lnTo>
                  <a:lnTo>
                    <a:pt x="0" y="88508"/>
                  </a:lnTo>
                  <a:lnTo>
                    <a:pt x="1016" y="90624"/>
                  </a:lnTo>
                  <a:lnTo>
                    <a:pt x="2752" y="92035"/>
                  </a:lnTo>
                  <a:lnTo>
                    <a:pt x="4967" y="92976"/>
                  </a:lnTo>
                  <a:lnTo>
                    <a:pt x="6444" y="94661"/>
                  </a:lnTo>
                  <a:lnTo>
                    <a:pt x="11638" y="104971"/>
                  </a:lnTo>
                  <a:lnTo>
                    <a:pt x="14066" y="107949"/>
                  </a:lnTo>
                  <a:lnTo>
                    <a:pt x="19587" y="111259"/>
                  </a:lnTo>
                  <a:lnTo>
                    <a:pt x="26698" y="113384"/>
                  </a:lnTo>
                  <a:lnTo>
                    <a:pt x="35707" y="120350"/>
                  </a:lnTo>
                  <a:lnTo>
                    <a:pt x="44592" y="122519"/>
                  </a:lnTo>
                  <a:lnTo>
                    <a:pt x="60234" y="123312"/>
                  </a:lnTo>
                  <a:lnTo>
                    <a:pt x="66565" y="120556"/>
                  </a:lnTo>
                  <a:lnTo>
                    <a:pt x="72905" y="116862"/>
                  </a:lnTo>
                  <a:lnTo>
                    <a:pt x="85599" y="114491"/>
                  </a:lnTo>
                  <a:lnTo>
                    <a:pt x="98298" y="114022"/>
                  </a:lnTo>
                  <a:lnTo>
                    <a:pt x="104648" y="111136"/>
                  </a:lnTo>
                  <a:lnTo>
                    <a:pt x="123698" y="94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2130">
              <a:extLst>
                <a:ext uri="{FF2B5EF4-FFF2-40B4-BE49-F238E27FC236}">
                  <a16:creationId xmlns:a16="http://schemas.microsoft.com/office/drawing/2014/main" id="{98C981C6-9AA6-C1E4-8310-44AE1144108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972050" y="1323975"/>
              <a:ext cx="129314" cy="152401"/>
            </a:xfrm>
            <a:custGeom>
              <a:avLst/>
              <a:gdLst/>
              <a:ahLst/>
              <a:cxnLst/>
              <a:rect l="0" t="0" r="0" b="0"/>
              <a:pathLst>
                <a:path w="129314" h="152401">
                  <a:moveTo>
                    <a:pt x="123825" y="19050"/>
                  </a:moveTo>
                  <a:lnTo>
                    <a:pt x="123825" y="19050"/>
                  </a:lnTo>
                  <a:lnTo>
                    <a:pt x="123825" y="10849"/>
                  </a:lnTo>
                  <a:lnTo>
                    <a:pt x="128881" y="4861"/>
                  </a:lnTo>
                  <a:lnTo>
                    <a:pt x="129313" y="3240"/>
                  </a:lnTo>
                  <a:lnTo>
                    <a:pt x="128541" y="2160"/>
                  </a:lnTo>
                  <a:lnTo>
                    <a:pt x="123907" y="37"/>
                  </a:lnTo>
                  <a:lnTo>
                    <a:pt x="97083" y="0"/>
                  </a:lnTo>
                  <a:lnTo>
                    <a:pt x="88008" y="6546"/>
                  </a:lnTo>
                  <a:lnTo>
                    <a:pt x="77964" y="9133"/>
                  </a:lnTo>
                  <a:lnTo>
                    <a:pt x="68943" y="15994"/>
                  </a:lnTo>
                  <a:lnTo>
                    <a:pt x="63098" y="17692"/>
                  </a:lnTo>
                  <a:lnTo>
                    <a:pt x="61114" y="19203"/>
                  </a:lnTo>
                  <a:lnTo>
                    <a:pt x="58913" y="23704"/>
                  </a:lnTo>
                  <a:lnTo>
                    <a:pt x="57304" y="36348"/>
                  </a:lnTo>
                  <a:lnTo>
                    <a:pt x="50635" y="45358"/>
                  </a:lnTo>
                  <a:lnTo>
                    <a:pt x="48022" y="55388"/>
                  </a:lnTo>
                  <a:lnTo>
                    <a:pt x="47742" y="61685"/>
                  </a:lnTo>
                  <a:lnTo>
                    <a:pt x="48761" y="63348"/>
                  </a:lnTo>
                  <a:lnTo>
                    <a:pt x="50499" y="64457"/>
                  </a:lnTo>
                  <a:lnTo>
                    <a:pt x="52716" y="65196"/>
                  </a:lnTo>
                  <a:lnTo>
                    <a:pt x="54194" y="66747"/>
                  </a:lnTo>
                  <a:lnTo>
                    <a:pt x="55837" y="71293"/>
                  </a:lnTo>
                  <a:lnTo>
                    <a:pt x="57333" y="72929"/>
                  </a:lnTo>
                  <a:lnTo>
                    <a:pt x="76092" y="84757"/>
                  </a:lnTo>
                  <a:lnTo>
                    <a:pt x="92344" y="86698"/>
                  </a:lnTo>
                  <a:lnTo>
                    <a:pt x="104829" y="93247"/>
                  </a:lnTo>
                  <a:lnTo>
                    <a:pt x="121946" y="95133"/>
                  </a:lnTo>
                  <a:lnTo>
                    <a:pt x="122574" y="96230"/>
                  </a:lnTo>
                  <a:lnTo>
                    <a:pt x="123777" y="104380"/>
                  </a:lnTo>
                  <a:lnTo>
                    <a:pt x="117269" y="112301"/>
                  </a:lnTo>
                  <a:lnTo>
                    <a:pt x="115620" y="117998"/>
                  </a:lnTo>
                  <a:lnTo>
                    <a:pt x="114122" y="119940"/>
                  </a:lnTo>
                  <a:lnTo>
                    <a:pt x="109635" y="122098"/>
                  </a:lnTo>
                  <a:lnTo>
                    <a:pt x="91585" y="124542"/>
                  </a:lnTo>
                  <a:lnTo>
                    <a:pt x="76730" y="131297"/>
                  </a:lnTo>
                  <a:lnTo>
                    <a:pt x="42178" y="142970"/>
                  </a:lnTo>
                  <a:lnTo>
                    <a:pt x="30958" y="14913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2131">
              <a:extLst>
                <a:ext uri="{FF2B5EF4-FFF2-40B4-BE49-F238E27FC236}">
                  <a16:creationId xmlns:a16="http://schemas.microsoft.com/office/drawing/2014/main" id="{02FEBF32-7B08-D77B-A3DC-425A57D5C11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67300" y="1333500"/>
              <a:ext cx="129281" cy="123826"/>
            </a:xfrm>
            <a:custGeom>
              <a:avLst/>
              <a:gdLst/>
              <a:ahLst/>
              <a:cxnLst/>
              <a:rect l="0" t="0" r="0" b="0"/>
              <a:pathLst>
                <a:path w="129281" h="123826">
                  <a:moveTo>
                    <a:pt x="114300" y="19050"/>
                  </a:moveTo>
                  <a:lnTo>
                    <a:pt x="114300" y="19050"/>
                  </a:lnTo>
                  <a:lnTo>
                    <a:pt x="114300" y="13993"/>
                  </a:lnTo>
                  <a:lnTo>
                    <a:pt x="115358" y="12504"/>
                  </a:lnTo>
                  <a:lnTo>
                    <a:pt x="117122" y="11511"/>
                  </a:lnTo>
                  <a:lnTo>
                    <a:pt x="119356" y="10849"/>
                  </a:lnTo>
                  <a:lnTo>
                    <a:pt x="120845" y="9349"/>
                  </a:lnTo>
                  <a:lnTo>
                    <a:pt x="123791" y="126"/>
                  </a:lnTo>
                  <a:lnTo>
                    <a:pt x="88524" y="0"/>
                  </a:lnTo>
                  <a:lnTo>
                    <a:pt x="75733" y="7539"/>
                  </a:lnTo>
                  <a:lnTo>
                    <a:pt x="72713" y="8201"/>
                  </a:lnTo>
                  <a:lnTo>
                    <a:pt x="70701" y="9701"/>
                  </a:lnTo>
                  <a:lnTo>
                    <a:pt x="69359" y="11759"/>
                  </a:lnTo>
                  <a:lnTo>
                    <a:pt x="67205" y="17610"/>
                  </a:lnTo>
                  <a:lnTo>
                    <a:pt x="64088" y="18410"/>
                  </a:lnTo>
                  <a:lnTo>
                    <a:pt x="61775" y="18623"/>
                  </a:lnTo>
                  <a:lnTo>
                    <a:pt x="60234" y="19824"/>
                  </a:lnTo>
                  <a:lnTo>
                    <a:pt x="58519" y="23980"/>
                  </a:lnTo>
                  <a:lnTo>
                    <a:pt x="57186" y="42645"/>
                  </a:lnTo>
                  <a:lnTo>
                    <a:pt x="58232" y="44305"/>
                  </a:lnTo>
                  <a:lnTo>
                    <a:pt x="59988" y="45412"/>
                  </a:lnTo>
                  <a:lnTo>
                    <a:pt x="62218" y="46149"/>
                  </a:lnTo>
                  <a:lnTo>
                    <a:pt x="63703" y="47700"/>
                  </a:lnTo>
                  <a:lnTo>
                    <a:pt x="66284" y="55697"/>
                  </a:lnTo>
                  <a:lnTo>
                    <a:pt x="69324" y="56504"/>
                  </a:lnTo>
                  <a:lnTo>
                    <a:pt x="71615" y="56719"/>
                  </a:lnTo>
                  <a:lnTo>
                    <a:pt x="73144" y="57921"/>
                  </a:lnTo>
                  <a:lnTo>
                    <a:pt x="74842" y="62079"/>
                  </a:lnTo>
                  <a:lnTo>
                    <a:pt x="76352" y="63611"/>
                  </a:lnTo>
                  <a:lnTo>
                    <a:pt x="86382" y="68892"/>
                  </a:lnTo>
                  <a:lnTo>
                    <a:pt x="93498" y="74756"/>
                  </a:lnTo>
                  <a:lnTo>
                    <a:pt x="102509" y="76973"/>
                  </a:lnTo>
                  <a:lnTo>
                    <a:pt x="111394" y="82661"/>
                  </a:lnTo>
                  <a:lnTo>
                    <a:pt x="121979" y="85322"/>
                  </a:lnTo>
                  <a:lnTo>
                    <a:pt x="122594" y="86514"/>
                  </a:lnTo>
                  <a:lnTo>
                    <a:pt x="123662" y="93891"/>
                  </a:lnTo>
                  <a:lnTo>
                    <a:pt x="126575" y="94646"/>
                  </a:lnTo>
                  <a:lnTo>
                    <a:pt x="129280" y="94982"/>
                  </a:lnTo>
                  <a:lnTo>
                    <a:pt x="126955" y="95131"/>
                  </a:lnTo>
                  <a:lnTo>
                    <a:pt x="125912" y="96229"/>
                  </a:lnTo>
                  <a:lnTo>
                    <a:pt x="124100" y="103440"/>
                  </a:lnTo>
                  <a:lnTo>
                    <a:pt x="121126" y="104182"/>
                  </a:lnTo>
                  <a:lnTo>
                    <a:pt x="118850" y="104380"/>
                  </a:lnTo>
                  <a:lnTo>
                    <a:pt x="113500" y="107421"/>
                  </a:lnTo>
                  <a:lnTo>
                    <a:pt x="107595" y="111243"/>
                  </a:lnTo>
                  <a:lnTo>
                    <a:pt x="97261" y="113394"/>
                  </a:lnTo>
                  <a:lnTo>
                    <a:pt x="82322" y="115090"/>
                  </a:lnTo>
                  <a:lnTo>
                    <a:pt x="63888" y="122466"/>
                  </a:lnTo>
                  <a:lnTo>
                    <a:pt x="19229" y="12380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2132">
              <a:extLst>
                <a:ext uri="{FF2B5EF4-FFF2-40B4-BE49-F238E27FC236}">
                  <a16:creationId xmlns:a16="http://schemas.microsoft.com/office/drawing/2014/main" id="{6F13E2CA-5C21-664C-75A6-50FF3A48E3C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38750" y="13716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9050" y="22748"/>
                  </a:lnTo>
                  <a:lnTo>
                    <a:pt x="16228" y="28807"/>
                  </a:lnTo>
                  <a:lnTo>
                    <a:pt x="12505" y="35028"/>
                  </a:lnTo>
                  <a:lnTo>
                    <a:pt x="9349" y="44481"/>
                  </a:lnTo>
                  <a:lnTo>
                    <a:pt x="3240" y="53984"/>
                  </a:lnTo>
                  <a:lnTo>
                    <a:pt x="960" y="64561"/>
                  </a:lnTo>
                  <a:lnTo>
                    <a:pt x="3" y="11210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2133">
              <a:extLst>
                <a:ext uri="{FF2B5EF4-FFF2-40B4-BE49-F238E27FC236}">
                  <a16:creationId xmlns:a16="http://schemas.microsoft.com/office/drawing/2014/main" id="{09B09848-FCC8-0523-592B-9BF0810E53A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95900" y="1295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5056" y="11241"/>
                  </a:lnTo>
                  <a:lnTo>
                    <a:pt x="6545" y="961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2134">
              <a:extLst>
                <a:ext uri="{FF2B5EF4-FFF2-40B4-BE49-F238E27FC236}">
                  <a16:creationId xmlns:a16="http://schemas.microsoft.com/office/drawing/2014/main" id="{EE6FB222-3968-A71E-50C8-B5CF3BAF2E9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34000" y="1352562"/>
              <a:ext cx="200023" cy="190489"/>
            </a:xfrm>
            <a:custGeom>
              <a:avLst/>
              <a:gdLst/>
              <a:ahLst/>
              <a:cxnLst/>
              <a:rect l="0" t="0" r="0" b="0"/>
              <a:pathLst>
                <a:path w="200023" h="190489">
                  <a:moveTo>
                    <a:pt x="38100" y="47613"/>
                  </a:moveTo>
                  <a:lnTo>
                    <a:pt x="38100" y="47613"/>
                  </a:lnTo>
                  <a:lnTo>
                    <a:pt x="38100" y="28563"/>
                  </a:lnTo>
                  <a:lnTo>
                    <a:pt x="33044" y="28563"/>
                  </a:lnTo>
                  <a:lnTo>
                    <a:pt x="31555" y="29621"/>
                  </a:lnTo>
                  <a:lnTo>
                    <a:pt x="30561" y="31385"/>
                  </a:lnTo>
                  <a:lnTo>
                    <a:pt x="29899" y="33620"/>
                  </a:lnTo>
                  <a:lnTo>
                    <a:pt x="28399" y="35109"/>
                  </a:lnTo>
                  <a:lnTo>
                    <a:pt x="23911" y="36764"/>
                  </a:lnTo>
                  <a:lnTo>
                    <a:pt x="22290" y="38264"/>
                  </a:lnTo>
                  <a:lnTo>
                    <a:pt x="11700" y="57334"/>
                  </a:lnTo>
                  <a:lnTo>
                    <a:pt x="10976" y="60444"/>
                  </a:lnTo>
                  <a:lnTo>
                    <a:pt x="2177" y="76205"/>
                  </a:lnTo>
                  <a:lnTo>
                    <a:pt x="5" y="106801"/>
                  </a:lnTo>
                  <a:lnTo>
                    <a:pt x="0" y="114277"/>
                  </a:lnTo>
                  <a:lnTo>
                    <a:pt x="0" y="109228"/>
                  </a:lnTo>
                  <a:lnTo>
                    <a:pt x="2822" y="103925"/>
                  </a:lnTo>
                  <a:lnTo>
                    <a:pt x="22666" y="77075"/>
                  </a:lnTo>
                  <a:lnTo>
                    <a:pt x="30619" y="57673"/>
                  </a:lnTo>
                  <a:lnTo>
                    <a:pt x="52997" y="31759"/>
                  </a:lnTo>
                  <a:lnTo>
                    <a:pt x="59151" y="19042"/>
                  </a:lnTo>
                  <a:lnTo>
                    <a:pt x="61659" y="15866"/>
                  </a:lnTo>
                  <a:lnTo>
                    <a:pt x="67268" y="12336"/>
                  </a:lnTo>
                  <a:lnTo>
                    <a:pt x="70246" y="11395"/>
                  </a:lnTo>
                  <a:lnTo>
                    <a:pt x="72230" y="9710"/>
                  </a:lnTo>
                  <a:lnTo>
                    <a:pt x="74436" y="5014"/>
                  </a:lnTo>
                  <a:lnTo>
                    <a:pt x="76083" y="3339"/>
                  </a:lnTo>
                  <a:lnTo>
                    <a:pt x="85287" y="119"/>
                  </a:lnTo>
                  <a:lnTo>
                    <a:pt x="93887" y="0"/>
                  </a:lnTo>
                  <a:lnTo>
                    <a:pt x="94342" y="1054"/>
                  </a:lnTo>
                  <a:lnTo>
                    <a:pt x="95249" y="47619"/>
                  </a:lnTo>
                  <a:lnTo>
                    <a:pt x="95250" y="95042"/>
                  </a:lnTo>
                  <a:lnTo>
                    <a:pt x="95250" y="104752"/>
                  </a:lnTo>
                  <a:lnTo>
                    <a:pt x="100306" y="104760"/>
                  </a:lnTo>
                  <a:lnTo>
                    <a:pt x="105611" y="101939"/>
                  </a:lnTo>
                  <a:lnTo>
                    <a:pt x="151111" y="63474"/>
                  </a:lnTo>
                  <a:lnTo>
                    <a:pt x="180800" y="40910"/>
                  </a:lnTo>
                  <a:lnTo>
                    <a:pt x="189931" y="38253"/>
                  </a:lnTo>
                  <a:lnTo>
                    <a:pt x="199618" y="38092"/>
                  </a:lnTo>
                  <a:lnTo>
                    <a:pt x="200022" y="69887"/>
                  </a:lnTo>
                  <a:lnTo>
                    <a:pt x="194537" y="89094"/>
                  </a:lnTo>
                  <a:lnTo>
                    <a:pt x="196870" y="100708"/>
                  </a:lnTo>
                  <a:lnTo>
                    <a:pt x="191198" y="127107"/>
                  </a:lnTo>
                  <a:lnTo>
                    <a:pt x="190508" y="165053"/>
                  </a:lnTo>
                  <a:lnTo>
                    <a:pt x="187682" y="171422"/>
                  </a:lnTo>
                  <a:lnTo>
                    <a:pt x="183956" y="177781"/>
                  </a:lnTo>
                  <a:lnTo>
                    <a:pt x="180975" y="190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2135">
              <a:extLst>
                <a:ext uri="{FF2B5EF4-FFF2-40B4-BE49-F238E27FC236}">
                  <a16:creationId xmlns:a16="http://schemas.microsoft.com/office/drawing/2014/main" id="{45062DB5-CE06-5668-E652-8CE9B02E0D3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666875" y="1628775"/>
              <a:ext cx="3876650" cy="104776"/>
            </a:xfrm>
            <a:custGeom>
              <a:avLst/>
              <a:gdLst/>
              <a:ahLst/>
              <a:cxnLst/>
              <a:rect l="0" t="0" r="0" b="0"/>
              <a:pathLst>
                <a:path w="3876650" h="104776">
                  <a:moveTo>
                    <a:pt x="0" y="104775"/>
                  </a:moveTo>
                  <a:lnTo>
                    <a:pt x="0" y="104775"/>
                  </a:lnTo>
                  <a:lnTo>
                    <a:pt x="5057" y="104775"/>
                  </a:lnTo>
                  <a:lnTo>
                    <a:pt x="10361" y="101953"/>
                  </a:lnTo>
                  <a:lnTo>
                    <a:pt x="17334" y="96574"/>
                  </a:lnTo>
                  <a:lnTo>
                    <a:pt x="26315" y="95512"/>
                  </a:lnTo>
                  <a:lnTo>
                    <a:pt x="70053" y="95252"/>
                  </a:lnTo>
                  <a:lnTo>
                    <a:pt x="78054" y="95251"/>
                  </a:lnTo>
                  <a:lnTo>
                    <a:pt x="85138" y="92428"/>
                  </a:lnTo>
                  <a:lnTo>
                    <a:pt x="88509" y="90194"/>
                  </a:lnTo>
                  <a:lnTo>
                    <a:pt x="103365" y="87049"/>
                  </a:lnTo>
                  <a:lnTo>
                    <a:pt x="149321" y="84690"/>
                  </a:lnTo>
                  <a:lnTo>
                    <a:pt x="176833" y="77085"/>
                  </a:lnTo>
                  <a:lnTo>
                    <a:pt x="222596" y="76223"/>
                  </a:lnTo>
                  <a:lnTo>
                    <a:pt x="266720" y="76201"/>
                  </a:lnTo>
                  <a:lnTo>
                    <a:pt x="307624" y="73378"/>
                  </a:lnTo>
                  <a:lnTo>
                    <a:pt x="351837" y="67264"/>
                  </a:lnTo>
                  <a:lnTo>
                    <a:pt x="393296" y="63904"/>
                  </a:lnTo>
                  <a:lnTo>
                    <a:pt x="437456" y="58039"/>
                  </a:lnTo>
                  <a:lnTo>
                    <a:pt x="477622" y="52211"/>
                  </a:lnTo>
                  <a:lnTo>
                    <a:pt x="521233" y="48229"/>
                  </a:lnTo>
                  <a:lnTo>
                    <a:pt x="544964" y="44982"/>
                  </a:lnTo>
                  <a:lnTo>
                    <a:pt x="590819" y="39006"/>
                  </a:lnTo>
                  <a:lnTo>
                    <a:pt x="633154" y="38219"/>
                  </a:lnTo>
                  <a:lnTo>
                    <a:pt x="676868" y="30577"/>
                  </a:lnTo>
                  <a:lnTo>
                    <a:pt x="723978" y="28839"/>
                  </a:lnTo>
                  <a:lnTo>
                    <a:pt x="759193" y="25805"/>
                  </a:lnTo>
                  <a:lnTo>
                    <a:pt x="783041" y="21052"/>
                  </a:lnTo>
                  <a:lnTo>
                    <a:pt x="822391" y="19314"/>
                  </a:lnTo>
                  <a:lnTo>
                    <a:pt x="867202" y="19085"/>
                  </a:lnTo>
                  <a:lnTo>
                    <a:pt x="914456" y="11515"/>
                  </a:lnTo>
                  <a:lnTo>
                    <a:pt x="962032" y="9787"/>
                  </a:lnTo>
                  <a:lnTo>
                    <a:pt x="1009651" y="9559"/>
                  </a:lnTo>
                  <a:lnTo>
                    <a:pt x="1057275" y="9530"/>
                  </a:lnTo>
                  <a:lnTo>
                    <a:pt x="1095375" y="9526"/>
                  </a:lnTo>
                  <a:lnTo>
                    <a:pt x="1140021" y="8467"/>
                  </a:lnTo>
                  <a:lnTo>
                    <a:pt x="1183333" y="1986"/>
                  </a:lnTo>
                  <a:lnTo>
                    <a:pt x="1227285" y="392"/>
                  </a:lnTo>
                  <a:lnTo>
                    <a:pt x="1273087" y="78"/>
                  </a:lnTo>
                  <a:lnTo>
                    <a:pt x="1316628" y="15"/>
                  </a:lnTo>
                  <a:lnTo>
                    <a:pt x="1360624" y="3"/>
                  </a:lnTo>
                  <a:lnTo>
                    <a:pt x="1407492" y="1"/>
                  </a:lnTo>
                  <a:lnTo>
                    <a:pt x="1454694" y="0"/>
                  </a:lnTo>
                  <a:lnTo>
                    <a:pt x="1499962" y="0"/>
                  </a:lnTo>
                  <a:lnTo>
                    <a:pt x="1542065" y="0"/>
                  </a:lnTo>
                  <a:lnTo>
                    <a:pt x="1583777" y="0"/>
                  </a:lnTo>
                  <a:lnTo>
                    <a:pt x="1627413" y="0"/>
                  </a:lnTo>
                  <a:lnTo>
                    <a:pt x="1667664" y="0"/>
                  </a:lnTo>
                  <a:lnTo>
                    <a:pt x="1715283" y="0"/>
                  </a:lnTo>
                  <a:lnTo>
                    <a:pt x="1760398" y="0"/>
                  </a:lnTo>
                  <a:lnTo>
                    <a:pt x="1807488" y="0"/>
                  </a:lnTo>
                  <a:lnTo>
                    <a:pt x="1854733" y="0"/>
                  </a:lnTo>
                  <a:lnTo>
                    <a:pt x="1900010" y="0"/>
                  </a:lnTo>
                  <a:lnTo>
                    <a:pt x="1943172" y="0"/>
                  </a:lnTo>
                  <a:lnTo>
                    <a:pt x="1988545" y="0"/>
                  </a:lnTo>
                  <a:lnTo>
                    <a:pt x="2033451" y="0"/>
                  </a:lnTo>
                  <a:lnTo>
                    <a:pt x="2076541" y="0"/>
                  </a:lnTo>
                  <a:lnTo>
                    <a:pt x="2121898" y="0"/>
                  </a:lnTo>
                  <a:lnTo>
                    <a:pt x="2166801" y="0"/>
                  </a:lnTo>
                  <a:lnTo>
                    <a:pt x="2203880" y="0"/>
                  </a:lnTo>
                  <a:lnTo>
                    <a:pt x="2241678" y="0"/>
                  </a:lnTo>
                  <a:lnTo>
                    <a:pt x="2286888" y="0"/>
                  </a:lnTo>
                  <a:lnTo>
                    <a:pt x="2328361" y="0"/>
                  </a:lnTo>
                  <a:lnTo>
                    <a:pt x="2368989" y="0"/>
                  </a:lnTo>
                  <a:lnTo>
                    <a:pt x="2413013" y="0"/>
                  </a:lnTo>
                  <a:lnTo>
                    <a:pt x="2454396" y="0"/>
                  </a:lnTo>
                  <a:lnTo>
                    <a:pt x="2498643" y="0"/>
                  </a:lnTo>
                  <a:lnTo>
                    <a:pt x="2539035" y="0"/>
                  </a:lnTo>
                  <a:lnTo>
                    <a:pt x="2578873" y="0"/>
                  </a:lnTo>
                  <a:lnTo>
                    <a:pt x="2622661" y="0"/>
                  </a:lnTo>
                  <a:lnTo>
                    <a:pt x="2662917" y="0"/>
                  </a:lnTo>
                  <a:lnTo>
                    <a:pt x="2702714" y="0"/>
                  </a:lnTo>
                  <a:lnTo>
                    <a:pt x="2746491" y="1058"/>
                  </a:lnTo>
                  <a:lnTo>
                    <a:pt x="2786743" y="5488"/>
                  </a:lnTo>
                  <a:lnTo>
                    <a:pt x="2825481" y="3155"/>
                  </a:lnTo>
                  <a:lnTo>
                    <a:pt x="2864829" y="7167"/>
                  </a:lnTo>
                  <a:lnTo>
                    <a:pt x="2908472" y="8826"/>
                  </a:lnTo>
                  <a:lnTo>
                    <a:pt x="2948686" y="9318"/>
                  </a:lnTo>
                  <a:lnTo>
                    <a:pt x="2987411" y="9464"/>
                  </a:lnTo>
                  <a:lnTo>
                    <a:pt x="3025696" y="9507"/>
                  </a:lnTo>
                  <a:lnTo>
                    <a:pt x="3063852" y="9520"/>
                  </a:lnTo>
                  <a:lnTo>
                    <a:pt x="3101968" y="9523"/>
                  </a:lnTo>
                  <a:lnTo>
                    <a:pt x="3140073" y="8466"/>
                  </a:lnTo>
                  <a:lnTo>
                    <a:pt x="3178175" y="2979"/>
                  </a:lnTo>
                  <a:lnTo>
                    <a:pt x="3216275" y="883"/>
                  </a:lnTo>
                  <a:lnTo>
                    <a:pt x="3253317" y="262"/>
                  </a:lnTo>
                  <a:lnTo>
                    <a:pt x="3297636" y="52"/>
                  </a:lnTo>
                  <a:lnTo>
                    <a:pt x="3337162" y="15"/>
                  </a:lnTo>
                  <a:lnTo>
                    <a:pt x="3376741" y="5"/>
                  </a:lnTo>
                  <a:lnTo>
                    <a:pt x="3423616" y="1"/>
                  </a:lnTo>
                  <a:lnTo>
                    <a:pt x="3461036" y="0"/>
                  </a:lnTo>
                  <a:lnTo>
                    <a:pt x="3498935" y="0"/>
                  </a:lnTo>
                  <a:lnTo>
                    <a:pt x="3536975" y="0"/>
                  </a:lnTo>
                  <a:lnTo>
                    <a:pt x="3575057" y="0"/>
                  </a:lnTo>
                  <a:lnTo>
                    <a:pt x="3613152" y="0"/>
                  </a:lnTo>
                  <a:lnTo>
                    <a:pt x="3656346" y="1058"/>
                  </a:lnTo>
                  <a:lnTo>
                    <a:pt x="3698275" y="7539"/>
                  </a:lnTo>
                  <a:lnTo>
                    <a:pt x="3741953" y="9133"/>
                  </a:lnTo>
                  <a:lnTo>
                    <a:pt x="3783231" y="9473"/>
                  </a:lnTo>
                  <a:lnTo>
                    <a:pt x="3829892" y="9522"/>
                  </a:lnTo>
                  <a:lnTo>
                    <a:pt x="3876241" y="9525"/>
                  </a:lnTo>
                  <a:lnTo>
                    <a:pt x="3876547" y="4469"/>
                  </a:lnTo>
                  <a:lnTo>
                    <a:pt x="3875531" y="2979"/>
                  </a:lnTo>
                  <a:lnTo>
                    <a:pt x="3873796" y="1986"/>
                  </a:lnTo>
                  <a:lnTo>
                    <a:pt x="3871581" y="1324"/>
                  </a:lnTo>
                  <a:lnTo>
                    <a:pt x="3871162" y="1941"/>
                  </a:lnTo>
                  <a:lnTo>
                    <a:pt x="3873520" y="5449"/>
                  </a:lnTo>
                  <a:lnTo>
                    <a:pt x="3874571" y="5749"/>
                  </a:lnTo>
                  <a:lnTo>
                    <a:pt x="3875272" y="4891"/>
                  </a:lnTo>
                  <a:lnTo>
                    <a:pt x="3876649" y="85"/>
                  </a:lnTo>
                  <a:lnTo>
                    <a:pt x="386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9" name="SMARTInkShape-Group387">
            <a:extLst>
              <a:ext uri="{FF2B5EF4-FFF2-40B4-BE49-F238E27FC236}">
                <a16:creationId xmlns:a16="http://schemas.microsoft.com/office/drawing/2014/main" id="{B31B3A84-2248-9F2E-B9A9-010250001BC1}"/>
              </a:ext>
            </a:extLst>
          </p:cNvPr>
          <p:cNvGrpSpPr/>
          <p:nvPr/>
        </p:nvGrpSpPr>
        <p:grpSpPr>
          <a:xfrm>
            <a:off x="1623420" y="1323975"/>
            <a:ext cx="624481" cy="161798"/>
            <a:chOff x="1623420" y="1323975"/>
            <a:chExt cx="624481" cy="161798"/>
          </a:xfrm>
        </p:grpSpPr>
        <p:sp>
          <p:nvSpPr>
            <p:cNvPr id="826" name="SMARTInkShape-2136">
              <a:extLst>
                <a:ext uri="{FF2B5EF4-FFF2-40B4-BE49-F238E27FC236}">
                  <a16:creationId xmlns:a16="http://schemas.microsoft.com/office/drawing/2014/main" id="{C67941B4-390B-2EFE-811B-86B2103BDAB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23420" y="1323975"/>
              <a:ext cx="148231" cy="161798"/>
            </a:xfrm>
            <a:custGeom>
              <a:avLst/>
              <a:gdLst/>
              <a:ahLst/>
              <a:cxnLst/>
              <a:rect l="0" t="0" r="0" b="0"/>
              <a:pathLst>
                <a:path w="148231" h="161798">
                  <a:moveTo>
                    <a:pt x="138705" y="9525"/>
                  </a:moveTo>
                  <a:lnTo>
                    <a:pt x="138705" y="9525"/>
                  </a:lnTo>
                  <a:lnTo>
                    <a:pt x="144193" y="9525"/>
                  </a:lnTo>
                  <a:lnTo>
                    <a:pt x="141850" y="9525"/>
                  </a:lnTo>
                  <a:lnTo>
                    <a:pt x="147919" y="9525"/>
                  </a:lnTo>
                  <a:lnTo>
                    <a:pt x="148168" y="4037"/>
                  </a:lnTo>
                  <a:lnTo>
                    <a:pt x="148202" y="6381"/>
                  </a:lnTo>
                  <a:lnTo>
                    <a:pt x="148212" y="6370"/>
                  </a:lnTo>
                  <a:lnTo>
                    <a:pt x="148230" y="0"/>
                  </a:lnTo>
                  <a:lnTo>
                    <a:pt x="116349" y="0"/>
                  </a:lnTo>
                  <a:lnTo>
                    <a:pt x="114276" y="1058"/>
                  </a:lnTo>
                  <a:lnTo>
                    <a:pt x="112894" y="2822"/>
                  </a:lnTo>
                  <a:lnTo>
                    <a:pt x="111972" y="5057"/>
                  </a:lnTo>
                  <a:lnTo>
                    <a:pt x="109242" y="6546"/>
                  </a:lnTo>
                  <a:lnTo>
                    <a:pt x="93890" y="9133"/>
                  </a:lnTo>
                  <a:lnTo>
                    <a:pt x="69510" y="25749"/>
                  </a:lnTo>
                  <a:lnTo>
                    <a:pt x="63522" y="33970"/>
                  </a:lnTo>
                  <a:lnTo>
                    <a:pt x="45252" y="46140"/>
                  </a:lnTo>
                  <a:lnTo>
                    <a:pt x="35411" y="55696"/>
                  </a:lnTo>
                  <a:lnTo>
                    <a:pt x="34060" y="65223"/>
                  </a:lnTo>
                  <a:lnTo>
                    <a:pt x="35075" y="65707"/>
                  </a:lnTo>
                  <a:lnTo>
                    <a:pt x="39025" y="66245"/>
                  </a:lnTo>
                  <a:lnTo>
                    <a:pt x="40502" y="67447"/>
                  </a:lnTo>
                  <a:lnTo>
                    <a:pt x="43340" y="75797"/>
                  </a:lnTo>
                  <a:lnTo>
                    <a:pt x="59695" y="77235"/>
                  </a:lnTo>
                  <a:lnTo>
                    <a:pt x="72102" y="83734"/>
                  </a:lnTo>
                  <a:lnTo>
                    <a:pt x="98313" y="86760"/>
                  </a:lnTo>
                  <a:lnTo>
                    <a:pt x="107217" y="92264"/>
                  </a:lnTo>
                  <a:lnTo>
                    <a:pt x="119707" y="94660"/>
                  </a:lnTo>
                  <a:lnTo>
                    <a:pt x="122864" y="94857"/>
                  </a:lnTo>
                  <a:lnTo>
                    <a:pt x="129195" y="97898"/>
                  </a:lnTo>
                  <a:lnTo>
                    <a:pt x="136827" y="103416"/>
                  </a:lnTo>
                  <a:lnTo>
                    <a:pt x="143205" y="104372"/>
                  </a:lnTo>
                  <a:lnTo>
                    <a:pt x="144880" y="105565"/>
                  </a:lnTo>
                  <a:lnTo>
                    <a:pt x="145996" y="107419"/>
                  </a:lnTo>
                  <a:lnTo>
                    <a:pt x="147936" y="114452"/>
                  </a:lnTo>
                  <a:lnTo>
                    <a:pt x="148099" y="118954"/>
                  </a:lnTo>
                  <a:lnTo>
                    <a:pt x="147085" y="120577"/>
                  </a:lnTo>
                  <a:lnTo>
                    <a:pt x="145350" y="121660"/>
                  </a:lnTo>
                  <a:lnTo>
                    <a:pt x="143135" y="122381"/>
                  </a:lnTo>
                  <a:lnTo>
                    <a:pt x="141658" y="123921"/>
                  </a:lnTo>
                  <a:lnTo>
                    <a:pt x="140018" y="128454"/>
                  </a:lnTo>
                  <a:lnTo>
                    <a:pt x="138521" y="130086"/>
                  </a:lnTo>
                  <a:lnTo>
                    <a:pt x="119459" y="140698"/>
                  </a:lnTo>
                  <a:lnTo>
                    <a:pt x="116349" y="141424"/>
                  </a:lnTo>
                  <a:lnTo>
                    <a:pt x="100588" y="150223"/>
                  </a:lnTo>
                  <a:lnTo>
                    <a:pt x="53154" y="161734"/>
                  </a:lnTo>
                  <a:lnTo>
                    <a:pt x="49921" y="161797"/>
                  </a:lnTo>
                  <a:lnTo>
                    <a:pt x="43506" y="159046"/>
                  </a:lnTo>
                  <a:lnTo>
                    <a:pt x="40314" y="156831"/>
                  </a:lnTo>
                  <a:lnTo>
                    <a:pt x="25709" y="153713"/>
                  </a:lnTo>
                  <a:lnTo>
                    <a:pt x="0" y="152407"/>
                  </a:lnTo>
                  <a:lnTo>
                    <a:pt x="535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2137">
              <a:extLst>
                <a:ext uri="{FF2B5EF4-FFF2-40B4-BE49-F238E27FC236}">
                  <a16:creationId xmlns:a16="http://schemas.microsoft.com/office/drawing/2014/main" id="{B29877EB-9DA4-88E0-5EA3-FFD02B26018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66900" y="1371610"/>
              <a:ext cx="95251" cy="104611"/>
            </a:xfrm>
            <a:custGeom>
              <a:avLst/>
              <a:gdLst/>
              <a:ahLst/>
              <a:cxnLst/>
              <a:rect l="0" t="0" r="0" b="0"/>
              <a:pathLst>
                <a:path w="95251" h="104611">
                  <a:moveTo>
                    <a:pt x="0" y="19040"/>
                  </a:moveTo>
                  <a:lnTo>
                    <a:pt x="0" y="19040"/>
                  </a:lnTo>
                  <a:lnTo>
                    <a:pt x="0" y="9518"/>
                  </a:lnTo>
                  <a:lnTo>
                    <a:pt x="5488" y="9516"/>
                  </a:lnTo>
                  <a:lnTo>
                    <a:pt x="3145" y="9515"/>
                  </a:lnTo>
                  <a:lnTo>
                    <a:pt x="9214" y="9515"/>
                  </a:lnTo>
                  <a:lnTo>
                    <a:pt x="9433" y="4458"/>
                  </a:lnTo>
                  <a:lnTo>
                    <a:pt x="8405" y="2969"/>
                  </a:lnTo>
                  <a:lnTo>
                    <a:pt x="6662" y="1976"/>
                  </a:lnTo>
                  <a:lnTo>
                    <a:pt x="1316" y="382"/>
                  </a:lnTo>
                  <a:lnTo>
                    <a:pt x="5748" y="68"/>
                  </a:lnTo>
                  <a:lnTo>
                    <a:pt x="966" y="0"/>
                  </a:lnTo>
                  <a:lnTo>
                    <a:pt x="5343" y="5050"/>
                  </a:lnTo>
                  <a:lnTo>
                    <a:pt x="5679" y="6538"/>
                  </a:lnTo>
                  <a:lnTo>
                    <a:pt x="4844" y="7530"/>
                  </a:lnTo>
                  <a:lnTo>
                    <a:pt x="957" y="9123"/>
                  </a:lnTo>
                  <a:lnTo>
                    <a:pt x="6735" y="17042"/>
                  </a:lnTo>
                  <a:lnTo>
                    <a:pt x="9158" y="26838"/>
                  </a:lnTo>
                  <a:lnTo>
                    <a:pt x="3965" y="41316"/>
                  </a:lnTo>
                  <a:lnTo>
                    <a:pt x="4760" y="43416"/>
                  </a:lnTo>
                  <a:lnTo>
                    <a:pt x="6349" y="44815"/>
                  </a:lnTo>
                  <a:lnTo>
                    <a:pt x="8113" y="49193"/>
                  </a:lnTo>
                  <a:lnTo>
                    <a:pt x="10397" y="63698"/>
                  </a:lnTo>
                  <a:lnTo>
                    <a:pt x="22758" y="79392"/>
                  </a:lnTo>
                  <a:lnTo>
                    <a:pt x="28812" y="82905"/>
                  </a:lnTo>
                  <a:lnTo>
                    <a:pt x="35030" y="85524"/>
                  </a:lnTo>
                  <a:lnTo>
                    <a:pt x="57156" y="102117"/>
                  </a:lnTo>
                  <a:lnTo>
                    <a:pt x="68662" y="104533"/>
                  </a:lnTo>
                  <a:lnTo>
                    <a:pt x="71175" y="104610"/>
                  </a:lnTo>
                  <a:lnTo>
                    <a:pt x="76789" y="101874"/>
                  </a:lnTo>
                  <a:lnTo>
                    <a:pt x="79767" y="99663"/>
                  </a:lnTo>
                  <a:lnTo>
                    <a:pt x="83077" y="94383"/>
                  </a:lnTo>
                  <a:lnTo>
                    <a:pt x="85570" y="78021"/>
                  </a:lnTo>
                  <a:lnTo>
                    <a:pt x="85725" y="30471"/>
                  </a:lnTo>
                  <a:lnTo>
                    <a:pt x="85725" y="10970"/>
                  </a:lnTo>
                  <a:lnTo>
                    <a:pt x="86783" y="10485"/>
                  </a:lnTo>
                  <a:lnTo>
                    <a:pt x="95250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2138">
              <a:extLst>
                <a:ext uri="{FF2B5EF4-FFF2-40B4-BE49-F238E27FC236}">
                  <a16:creationId xmlns:a16="http://schemas.microsoft.com/office/drawing/2014/main" id="{201B00BA-FA75-BE78-92B9-0D99741206A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00250" y="1352553"/>
              <a:ext cx="247651" cy="119491"/>
            </a:xfrm>
            <a:custGeom>
              <a:avLst/>
              <a:gdLst/>
              <a:ahLst/>
              <a:cxnLst/>
              <a:rect l="0" t="0" r="0" b="0"/>
              <a:pathLst>
                <a:path w="247651" h="119491">
                  <a:moveTo>
                    <a:pt x="0" y="66672"/>
                  </a:moveTo>
                  <a:lnTo>
                    <a:pt x="0" y="66672"/>
                  </a:lnTo>
                  <a:lnTo>
                    <a:pt x="0" y="42992"/>
                  </a:lnTo>
                  <a:lnTo>
                    <a:pt x="1058" y="41360"/>
                  </a:lnTo>
                  <a:lnTo>
                    <a:pt x="2822" y="40273"/>
                  </a:lnTo>
                  <a:lnTo>
                    <a:pt x="5057" y="39547"/>
                  </a:lnTo>
                  <a:lnTo>
                    <a:pt x="6546" y="38006"/>
                  </a:lnTo>
                  <a:lnTo>
                    <a:pt x="8201" y="33470"/>
                  </a:lnTo>
                  <a:lnTo>
                    <a:pt x="9701" y="31837"/>
                  </a:lnTo>
                  <a:lnTo>
                    <a:pt x="14189" y="30023"/>
                  </a:lnTo>
                  <a:lnTo>
                    <a:pt x="15809" y="28481"/>
                  </a:lnTo>
                  <a:lnTo>
                    <a:pt x="17610" y="23946"/>
                  </a:lnTo>
                  <a:lnTo>
                    <a:pt x="19148" y="22313"/>
                  </a:lnTo>
                  <a:lnTo>
                    <a:pt x="28145" y="19174"/>
                  </a:lnTo>
                  <a:lnTo>
                    <a:pt x="43121" y="19047"/>
                  </a:lnTo>
                  <a:lnTo>
                    <a:pt x="44622" y="20105"/>
                  </a:lnTo>
                  <a:lnTo>
                    <a:pt x="45623" y="21870"/>
                  </a:lnTo>
                  <a:lnTo>
                    <a:pt x="47361" y="28748"/>
                  </a:lnTo>
                  <a:lnTo>
                    <a:pt x="47590" y="36657"/>
                  </a:lnTo>
                  <a:lnTo>
                    <a:pt x="54164" y="45417"/>
                  </a:lnTo>
                  <a:lnTo>
                    <a:pt x="56265" y="54259"/>
                  </a:lnTo>
                  <a:lnTo>
                    <a:pt x="57149" y="90338"/>
                  </a:lnTo>
                  <a:lnTo>
                    <a:pt x="56091" y="91974"/>
                  </a:lnTo>
                  <a:lnTo>
                    <a:pt x="54327" y="93065"/>
                  </a:lnTo>
                  <a:lnTo>
                    <a:pt x="52093" y="93792"/>
                  </a:lnTo>
                  <a:lnTo>
                    <a:pt x="51662" y="94277"/>
                  </a:lnTo>
                  <a:lnTo>
                    <a:pt x="52433" y="94601"/>
                  </a:lnTo>
                  <a:lnTo>
                    <a:pt x="54005" y="94816"/>
                  </a:lnTo>
                  <a:lnTo>
                    <a:pt x="53995" y="94960"/>
                  </a:lnTo>
                  <a:lnTo>
                    <a:pt x="51162" y="95119"/>
                  </a:lnTo>
                  <a:lnTo>
                    <a:pt x="51041" y="95162"/>
                  </a:lnTo>
                  <a:lnTo>
                    <a:pt x="53811" y="95222"/>
                  </a:lnTo>
                  <a:lnTo>
                    <a:pt x="50987" y="95240"/>
                  </a:lnTo>
                  <a:lnTo>
                    <a:pt x="56129" y="95246"/>
                  </a:lnTo>
                  <a:lnTo>
                    <a:pt x="56696" y="92424"/>
                  </a:lnTo>
                  <a:lnTo>
                    <a:pt x="57142" y="71649"/>
                  </a:lnTo>
                  <a:lnTo>
                    <a:pt x="58203" y="69990"/>
                  </a:lnTo>
                  <a:lnTo>
                    <a:pt x="59969" y="68884"/>
                  </a:lnTo>
                  <a:lnTo>
                    <a:pt x="62204" y="68147"/>
                  </a:lnTo>
                  <a:lnTo>
                    <a:pt x="63695" y="66597"/>
                  </a:lnTo>
                  <a:lnTo>
                    <a:pt x="68909" y="56505"/>
                  </a:lnTo>
                  <a:lnTo>
                    <a:pt x="72959" y="50512"/>
                  </a:lnTo>
                  <a:lnTo>
                    <a:pt x="74760" y="44320"/>
                  </a:lnTo>
                  <a:lnTo>
                    <a:pt x="76298" y="42246"/>
                  </a:lnTo>
                  <a:lnTo>
                    <a:pt x="78382" y="40863"/>
                  </a:lnTo>
                  <a:lnTo>
                    <a:pt x="80830" y="39941"/>
                  </a:lnTo>
                  <a:lnTo>
                    <a:pt x="82461" y="38268"/>
                  </a:lnTo>
                  <a:lnTo>
                    <a:pt x="84275" y="33587"/>
                  </a:lnTo>
                  <a:lnTo>
                    <a:pt x="85816" y="31915"/>
                  </a:lnTo>
                  <a:lnTo>
                    <a:pt x="104664" y="20017"/>
                  </a:lnTo>
                  <a:lnTo>
                    <a:pt x="112822" y="19175"/>
                  </a:lnTo>
                  <a:lnTo>
                    <a:pt x="113315" y="18074"/>
                  </a:lnTo>
                  <a:lnTo>
                    <a:pt x="113862" y="14028"/>
                  </a:lnTo>
                  <a:lnTo>
                    <a:pt x="115066" y="12526"/>
                  </a:lnTo>
                  <a:lnTo>
                    <a:pt x="122462" y="9918"/>
                  </a:lnTo>
                  <a:lnTo>
                    <a:pt x="122917" y="10844"/>
                  </a:lnTo>
                  <a:lnTo>
                    <a:pt x="123705" y="22814"/>
                  </a:lnTo>
                  <a:lnTo>
                    <a:pt x="124803" y="24733"/>
                  </a:lnTo>
                  <a:lnTo>
                    <a:pt x="126594" y="26013"/>
                  </a:lnTo>
                  <a:lnTo>
                    <a:pt x="128846" y="26866"/>
                  </a:lnTo>
                  <a:lnTo>
                    <a:pt x="130347" y="28493"/>
                  </a:lnTo>
                  <a:lnTo>
                    <a:pt x="132954" y="36623"/>
                  </a:lnTo>
                  <a:lnTo>
                    <a:pt x="133233" y="42717"/>
                  </a:lnTo>
                  <a:lnTo>
                    <a:pt x="136120" y="48264"/>
                  </a:lnTo>
                  <a:lnTo>
                    <a:pt x="138372" y="51225"/>
                  </a:lnTo>
                  <a:lnTo>
                    <a:pt x="138815" y="54258"/>
                  </a:lnTo>
                  <a:lnTo>
                    <a:pt x="133625" y="71182"/>
                  </a:lnTo>
                  <a:lnTo>
                    <a:pt x="134592" y="72854"/>
                  </a:lnTo>
                  <a:lnTo>
                    <a:pt x="136295" y="73968"/>
                  </a:lnTo>
                  <a:lnTo>
                    <a:pt x="138488" y="74711"/>
                  </a:lnTo>
                  <a:lnTo>
                    <a:pt x="139951" y="76265"/>
                  </a:lnTo>
                  <a:lnTo>
                    <a:pt x="142872" y="85711"/>
                  </a:lnTo>
                  <a:lnTo>
                    <a:pt x="142875" y="77520"/>
                  </a:lnTo>
                  <a:lnTo>
                    <a:pt x="168824" y="47430"/>
                  </a:lnTo>
                  <a:lnTo>
                    <a:pt x="171341" y="41187"/>
                  </a:lnTo>
                  <a:lnTo>
                    <a:pt x="175988" y="34884"/>
                  </a:lnTo>
                  <a:lnTo>
                    <a:pt x="181581" y="31377"/>
                  </a:lnTo>
                  <a:lnTo>
                    <a:pt x="184554" y="30442"/>
                  </a:lnTo>
                  <a:lnTo>
                    <a:pt x="186536" y="28760"/>
                  </a:lnTo>
                  <a:lnTo>
                    <a:pt x="188738" y="24070"/>
                  </a:lnTo>
                  <a:lnTo>
                    <a:pt x="189978" y="15479"/>
                  </a:lnTo>
                  <a:lnTo>
                    <a:pt x="191210" y="13493"/>
                  </a:lnTo>
                  <a:lnTo>
                    <a:pt x="193090" y="12169"/>
                  </a:lnTo>
                  <a:lnTo>
                    <a:pt x="195402" y="11287"/>
                  </a:lnTo>
                  <a:lnTo>
                    <a:pt x="196943" y="9640"/>
                  </a:lnTo>
                  <a:lnTo>
                    <a:pt x="198655" y="4988"/>
                  </a:lnTo>
                  <a:lnTo>
                    <a:pt x="200170" y="3325"/>
                  </a:lnTo>
                  <a:lnTo>
                    <a:pt x="208106" y="435"/>
                  </a:lnTo>
                  <a:lnTo>
                    <a:pt x="224004" y="0"/>
                  </a:lnTo>
                  <a:lnTo>
                    <a:pt x="225536" y="1058"/>
                  </a:lnTo>
                  <a:lnTo>
                    <a:pt x="226557" y="2821"/>
                  </a:lnTo>
                  <a:lnTo>
                    <a:pt x="228331" y="9698"/>
                  </a:lnTo>
                  <a:lnTo>
                    <a:pt x="228480" y="14186"/>
                  </a:lnTo>
                  <a:lnTo>
                    <a:pt x="231369" y="19709"/>
                  </a:lnTo>
                  <a:lnTo>
                    <a:pt x="235122" y="25691"/>
                  </a:lnTo>
                  <a:lnTo>
                    <a:pt x="237532" y="38155"/>
                  </a:lnTo>
                  <a:lnTo>
                    <a:pt x="238124" y="85722"/>
                  </a:lnTo>
                  <a:lnTo>
                    <a:pt x="238125" y="98422"/>
                  </a:lnTo>
                  <a:lnTo>
                    <a:pt x="239183" y="100539"/>
                  </a:lnTo>
                  <a:lnTo>
                    <a:pt x="240947" y="101950"/>
                  </a:lnTo>
                  <a:lnTo>
                    <a:pt x="243181" y="102891"/>
                  </a:lnTo>
                  <a:lnTo>
                    <a:pt x="244671" y="104576"/>
                  </a:lnTo>
                  <a:lnTo>
                    <a:pt x="247258" y="112808"/>
                  </a:lnTo>
                  <a:lnTo>
                    <a:pt x="247572" y="119490"/>
                  </a:lnTo>
                  <a:lnTo>
                    <a:pt x="247650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SMARTInkShape-Group388">
            <a:extLst>
              <a:ext uri="{FF2B5EF4-FFF2-40B4-BE49-F238E27FC236}">
                <a16:creationId xmlns:a16="http://schemas.microsoft.com/office/drawing/2014/main" id="{4D8471CE-92D7-4F66-A806-3CD8567A1ED1}"/>
              </a:ext>
            </a:extLst>
          </p:cNvPr>
          <p:cNvGrpSpPr/>
          <p:nvPr/>
        </p:nvGrpSpPr>
        <p:grpSpPr>
          <a:xfrm>
            <a:off x="5872724" y="3829050"/>
            <a:ext cx="680477" cy="371476"/>
            <a:chOff x="5872724" y="3829050"/>
            <a:chExt cx="680477" cy="371476"/>
          </a:xfrm>
        </p:grpSpPr>
        <p:sp>
          <p:nvSpPr>
            <p:cNvPr id="830" name="SMARTInkShape-2139">
              <a:extLst>
                <a:ext uri="{FF2B5EF4-FFF2-40B4-BE49-F238E27FC236}">
                  <a16:creationId xmlns:a16="http://schemas.microsoft.com/office/drawing/2014/main" id="{F545FE16-BB10-6891-E857-B64CCBF3022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72724" y="3877233"/>
              <a:ext cx="194261" cy="199468"/>
            </a:xfrm>
            <a:custGeom>
              <a:avLst/>
              <a:gdLst/>
              <a:ahLst/>
              <a:cxnLst/>
              <a:rect l="0" t="0" r="0" b="0"/>
              <a:pathLst>
                <a:path w="194261" h="199468">
                  <a:moveTo>
                    <a:pt x="32776" y="75642"/>
                  </a:moveTo>
                  <a:lnTo>
                    <a:pt x="32776" y="75642"/>
                  </a:lnTo>
                  <a:lnTo>
                    <a:pt x="37832" y="80699"/>
                  </a:lnTo>
                  <a:lnTo>
                    <a:pt x="40315" y="86003"/>
                  </a:lnTo>
                  <a:lnTo>
                    <a:pt x="40977" y="88899"/>
                  </a:lnTo>
                  <a:lnTo>
                    <a:pt x="46965" y="98032"/>
                  </a:lnTo>
                  <a:lnTo>
                    <a:pt x="52488" y="101468"/>
                  </a:lnTo>
                  <a:lnTo>
                    <a:pt x="58469" y="104053"/>
                  </a:lnTo>
                  <a:lnTo>
                    <a:pt x="67788" y="110401"/>
                  </a:lnTo>
                  <a:lnTo>
                    <a:pt x="77252" y="112752"/>
                  </a:lnTo>
                  <a:lnTo>
                    <a:pt x="83587" y="113302"/>
                  </a:lnTo>
                  <a:lnTo>
                    <a:pt x="89931" y="116369"/>
                  </a:lnTo>
                  <a:lnTo>
                    <a:pt x="93104" y="118668"/>
                  </a:lnTo>
                  <a:lnTo>
                    <a:pt x="96278" y="119143"/>
                  </a:lnTo>
                  <a:lnTo>
                    <a:pt x="99452" y="118401"/>
                  </a:lnTo>
                  <a:lnTo>
                    <a:pt x="106860" y="115813"/>
                  </a:lnTo>
                  <a:lnTo>
                    <a:pt x="141543" y="112737"/>
                  </a:lnTo>
                  <a:lnTo>
                    <a:pt x="156136" y="106213"/>
                  </a:lnTo>
                  <a:lnTo>
                    <a:pt x="159466" y="105548"/>
                  </a:lnTo>
                  <a:lnTo>
                    <a:pt x="169209" y="99555"/>
                  </a:lnTo>
                  <a:lnTo>
                    <a:pt x="178798" y="91076"/>
                  </a:lnTo>
                  <a:lnTo>
                    <a:pt x="182341" y="84971"/>
                  </a:lnTo>
                  <a:lnTo>
                    <a:pt x="184975" y="78730"/>
                  </a:lnTo>
                  <a:lnTo>
                    <a:pt x="191349" y="69266"/>
                  </a:lnTo>
                  <a:lnTo>
                    <a:pt x="193708" y="59760"/>
                  </a:lnTo>
                  <a:lnTo>
                    <a:pt x="194260" y="53414"/>
                  </a:lnTo>
                  <a:lnTo>
                    <a:pt x="191683" y="47065"/>
                  </a:lnTo>
                  <a:lnTo>
                    <a:pt x="188068" y="40716"/>
                  </a:lnTo>
                  <a:lnTo>
                    <a:pt x="184975" y="31192"/>
                  </a:lnTo>
                  <a:lnTo>
                    <a:pt x="178884" y="21667"/>
                  </a:lnTo>
                  <a:lnTo>
                    <a:pt x="177088" y="15317"/>
                  </a:lnTo>
                  <a:lnTo>
                    <a:pt x="170645" y="8967"/>
                  </a:lnTo>
                  <a:lnTo>
                    <a:pt x="161784" y="3675"/>
                  </a:lnTo>
                  <a:lnTo>
                    <a:pt x="149788" y="697"/>
                  </a:lnTo>
                  <a:lnTo>
                    <a:pt x="139109" y="0"/>
                  </a:lnTo>
                  <a:lnTo>
                    <a:pt x="121197" y="4663"/>
                  </a:lnTo>
                  <a:lnTo>
                    <a:pt x="77198" y="26020"/>
                  </a:lnTo>
                  <a:lnTo>
                    <a:pt x="40181" y="60149"/>
                  </a:lnTo>
                  <a:lnTo>
                    <a:pt x="13974" y="104239"/>
                  </a:lnTo>
                  <a:lnTo>
                    <a:pt x="1074" y="124565"/>
                  </a:lnTo>
                  <a:lnTo>
                    <a:pt x="0" y="129424"/>
                  </a:lnTo>
                  <a:lnTo>
                    <a:pt x="3439" y="153528"/>
                  </a:lnTo>
                  <a:lnTo>
                    <a:pt x="6685" y="160705"/>
                  </a:lnTo>
                  <a:lnTo>
                    <a:pt x="10596" y="167423"/>
                  </a:lnTo>
                  <a:lnTo>
                    <a:pt x="12335" y="173936"/>
                  </a:lnTo>
                  <a:lnTo>
                    <a:pt x="13857" y="176096"/>
                  </a:lnTo>
                  <a:lnTo>
                    <a:pt x="15930" y="177537"/>
                  </a:lnTo>
                  <a:lnTo>
                    <a:pt x="21055" y="180195"/>
                  </a:lnTo>
                  <a:lnTo>
                    <a:pt x="26861" y="184905"/>
                  </a:lnTo>
                  <a:lnTo>
                    <a:pt x="30147" y="190525"/>
                  </a:lnTo>
                  <a:lnTo>
                    <a:pt x="31023" y="193506"/>
                  </a:lnTo>
                  <a:lnTo>
                    <a:pt x="32666" y="195493"/>
                  </a:lnTo>
                  <a:lnTo>
                    <a:pt x="37313" y="197701"/>
                  </a:lnTo>
                  <a:lnTo>
                    <a:pt x="83470" y="199453"/>
                  </a:lnTo>
                  <a:lnTo>
                    <a:pt x="130201" y="199467"/>
                  </a:lnTo>
                  <a:lnTo>
                    <a:pt x="155150" y="199467"/>
                  </a:lnTo>
                  <a:lnTo>
                    <a:pt x="155634" y="198409"/>
                  </a:lnTo>
                  <a:lnTo>
                    <a:pt x="156474" y="191266"/>
                  </a:lnTo>
                  <a:lnTo>
                    <a:pt x="159367" y="190531"/>
                  </a:lnTo>
                  <a:lnTo>
                    <a:pt x="171179" y="189942"/>
                  </a:lnTo>
                  <a:lnTo>
                    <a:pt x="172670" y="188884"/>
                  </a:lnTo>
                  <a:lnTo>
                    <a:pt x="173664" y="187120"/>
                  </a:lnTo>
                  <a:lnTo>
                    <a:pt x="175651" y="18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2140">
              <a:extLst>
                <a:ext uri="{FF2B5EF4-FFF2-40B4-BE49-F238E27FC236}">
                  <a16:creationId xmlns:a16="http://schemas.microsoft.com/office/drawing/2014/main" id="{B5863725-8A6D-B334-9679-C52ACF2CBC4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62678" y="3952875"/>
              <a:ext cx="161923" cy="95251"/>
            </a:xfrm>
            <a:custGeom>
              <a:avLst/>
              <a:gdLst/>
              <a:ahLst/>
              <a:cxnLst/>
              <a:rect l="0" t="0" r="0" b="0"/>
              <a:pathLst>
                <a:path w="161923" h="95251">
                  <a:moveTo>
                    <a:pt x="19047" y="9525"/>
                  </a:moveTo>
                  <a:lnTo>
                    <a:pt x="19047" y="9525"/>
                  </a:lnTo>
                  <a:lnTo>
                    <a:pt x="13991" y="9525"/>
                  </a:lnTo>
                  <a:lnTo>
                    <a:pt x="12502" y="8467"/>
                  </a:lnTo>
                  <a:lnTo>
                    <a:pt x="11508" y="6703"/>
                  </a:lnTo>
                  <a:lnTo>
                    <a:pt x="10846" y="4468"/>
                  </a:lnTo>
                  <a:lnTo>
                    <a:pt x="9346" y="2979"/>
                  </a:lnTo>
                  <a:lnTo>
                    <a:pt x="5" y="2"/>
                  </a:lnTo>
                  <a:lnTo>
                    <a:pt x="0" y="0"/>
                  </a:lnTo>
                  <a:lnTo>
                    <a:pt x="8198" y="0"/>
                  </a:lnTo>
                  <a:lnTo>
                    <a:pt x="16865" y="6546"/>
                  </a:lnTo>
                  <a:lnTo>
                    <a:pt x="25690" y="9701"/>
                  </a:lnTo>
                  <a:lnTo>
                    <a:pt x="68912" y="47094"/>
                  </a:lnTo>
                  <a:lnTo>
                    <a:pt x="112122" y="73364"/>
                  </a:lnTo>
                  <a:lnTo>
                    <a:pt x="119681" y="75998"/>
                  </a:lnTo>
                  <a:lnTo>
                    <a:pt x="142816" y="92602"/>
                  </a:lnTo>
                  <a:lnTo>
                    <a:pt x="154378" y="95017"/>
                  </a:lnTo>
                  <a:lnTo>
                    <a:pt x="16192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2141">
              <a:extLst>
                <a:ext uri="{FF2B5EF4-FFF2-40B4-BE49-F238E27FC236}">
                  <a16:creationId xmlns:a16="http://schemas.microsoft.com/office/drawing/2014/main" id="{1B1295AC-228D-0998-7342-C752B27E35F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24575" y="3915178"/>
              <a:ext cx="161926" cy="161523"/>
            </a:xfrm>
            <a:custGeom>
              <a:avLst/>
              <a:gdLst/>
              <a:ahLst/>
              <a:cxnLst/>
              <a:rect l="0" t="0" r="0" b="0"/>
              <a:pathLst>
                <a:path w="161926" h="161523">
                  <a:moveTo>
                    <a:pt x="161925" y="37697"/>
                  </a:moveTo>
                  <a:lnTo>
                    <a:pt x="161925" y="37697"/>
                  </a:lnTo>
                  <a:lnTo>
                    <a:pt x="161925" y="0"/>
                  </a:lnTo>
                  <a:lnTo>
                    <a:pt x="154321" y="6223"/>
                  </a:lnTo>
                  <a:lnTo>
                    <a:pt x="145679" y="9322"/>
                  </a:lnTo>
                  <a:lnTo>
                    <a:pt x="102535" y="49514"/>
                  </a:lnTo>
                  <a:lnTo>
                    <a:pt x="55425" y="96572"/>
                  </a:lnTo>
                  <a:lnTo>
                    <a:pt x="12986" y="140069"/>
                  </a:lnTo>
                  <a:lnTo>
                    <a:pt x="0" y="161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2142">
              <a:extLst>
                <a:ext uri="{FF2B5EF4-FFF2-40B4-BE49-F238E27FC236}">
                  <a16:creationId xmlns:a16="http://schemas.microsoft.com/office/drawing/2014/main" id="{69DBD968-B47C-2D15-28F8-5C80CE58B1B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34125" y="3991009"/>
              <a:ext cx="47623" cy="209517"/>
            </a:xfrm>
            <a:custGeom>
              <a:avLst/>
              <a:gdLst/>
              <a:ahLst/>
              <a:cxnLst/>
              <a:rect l="0" t="0" r="0" b="0"/>
              <a:pathLst>
                <a:path w="47623" h="209517">
                  <a:moveTo>
                    <a:pt x="38100" y="9491"/>
                  </a:moveTo>
                  <a:lnTo>
                    <a:pt x="38100" y="9491"/>
                  </a:lnTo>
                  <a:lnTo>
                    <a:pt x="47591" y="0"/>
                  </a:lnTo>
                  <a:lnTo>
                    <a:pt x="47622" y="18283"/>
                  </a:lnTo>
                  <a:lnTo>
                    <a:pt x="44802" y="26804"/>
                  </a:lnTo>
                  <a:lnTo>
                    <a:pt x="42568" y="30558"/>
                  </a:lnTo>
                  <a:lnTo>
                    <a:pt x="30735" y="76369"/>
                  </a:lnTo>
                  <a:lnTo>
                    <a:pt x="26393" y="95276"/>
                  </a:lnTo>
                  <a:lnTo>
                    <a:pt x="21225" y="114284"/>
                  </a:lnTo>
                  <a:lnTo>
                    <a:pt x="16872" y="133321"/>
                  </a:lnTo>
                  <a:lnTo>
                    <a:pt x="10976" y="153661"/>
                  </a:lnTo>
                  <a:lnTo>
                    <a:pt x="8550" y="186298"/>
                  </a:lnTo>
                  <a:lnTo>
                    <a:pt x="2003" y="199795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143">
              <a:extLst>
                <a:ext uri="{FF2B5EF4-FFF2-40B4-BE49-F238E27FC236}">
                  <a16:creationId xmlns:a16="http://schemas.microsoft.com/office/drawing/2014/main" id="{FEBDA495-4142-7699-40BA-0C945182D98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53175" y="3933874"/>
              <a:ext cx="100451" cy="171402"/>
            </a:xfrm>
            <a:custGeom>
              <a:avLst/>
              <a:gdLst/>
              <a:ahLst/>
              <a:cxnLst/>
              <a:rect l="0" t="0" r="0" b="0"/>
              <a:pathLst>
                <a:path w="100451" h="171402">
                  <a:moveTo>
                    <a:pt x="0" y="171401"/>
                  </a:moveTo>
                  <a:lnTo>
                    <a:pt x="0" y="171401"/>
                  </a:lnTo>
                  <a:lnTo>
                    <a:pt x="0" y="125863"/>
                  </a:lnTo>
                  <a:lnTo>
                    <a:pt x="1058" y="117295"/>
                  </a:lnTo>
                  <a:lnTo>
                    <a:pt x="14189" y="74728"/>
                  </a:lnTo>
                  <a:lnTo>
                    <a:pt x="24636" y="59564"/>
                  </a:lnTo>
                  <a:lnTo>
                    <a:pt x="30619" y="40106"/>
                  </a:lnTo>
                  <a:lnTo>
                    <a:pt x="60361" y="6336"/>
                  </a:lnTo>
                  <a:lnTo>
                    <a:pt x="66692" y="2789"/>
                  </a:lnTo>
                  <a:lnTo>
                    <a:pt x="76006" y="325"/>
                  </a:lnTo>
                  <a:lnTo>
                    <a:pt x="84237" y="0"/>
                  </a:lnTo>
                  <a:lnTo>
                    <a:pt x="90340" y="5022"/>
                  </a:lnTo>
                  <a:lnTo>
                    <a:pt x="93068" y="10319"/>
                  </a:lnTo>
                  <a:lnTo>
                    <a:pt x="93795" y="13213"/>
                  </a:lnTo>
                  <a:lnTo>
                    <a:pt x="99875" y="22343"/>
                  </a:lnTo>
                  <a:lnTo>
                    <a:pt x="100450" y="26521"/>
                  </a:lnTo>
                  <a:lnTo>
                    <a:pt x="95250" y="66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144">
              <a:extLst>
                <a:ext uri="{FF2B5EF4-FFF2-40B4-BE49-F238E27FC236}">
                  <a16:creationId xmlns:a16="http://schemas.microsoft.com/office/drawing/2014/main" id="{91D80361-2A71-AA2F-F918-B4ED2506CBA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38900" y="4019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2145">
              <a:extLst>
                <a:ext uri="{FF2B5EF4-FFF2-40B4-BE49-F238E27FC236}">
                  <a16:creationId xmlns:a16="http://schemas.microsoft.com/office/drawing/2014/main" id="{745E315D-9D78-5D77-98EA-889A46D5A51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15100" y="382905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15188" y="12328"/>
                  </a:lnTo>
                  <a:lnTo>
                    <a:pt x="17333" y="6185"/>
                  </a:lnTo>
                  <a:lnTo>
                    <a:pt x="18963" y="4123"/>
                  </a:lnTo>
                  <a:lnTo>
                    <a:pt x="27101" y="54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2146">
              <a:extLst>
                <a:ext uri="{FF2B5EF4-FFF2-40B4-BE49-F238E27FC236}">
                  <a16:creationId xmlns:a16="http://schemas.microsoft.com/office/drawing/2014/main" id="{1CFFCCF9-A0D2-E7C3-16D1-3F4258D7E3D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534150" y="386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5" name="SMARTInkShape-Group389">
            <a:extLst>
              <a:ext uri="{FF2B5EF4-FFF2-40B4-BE49-F238E27FC236}">
                <a16:creationId xmlns:a16="http://schemas.microsoft.com/office/drawing/2014/main" id="{82911F75-B93E-0FEE-A02C-78E46F0A0C8C}"/>
              </a:ext>
            </a:extLst>
          </p:cNvPr>
          <p:cNvGrpSpPr/>
          <p:nvPr/>
        </p:nvGrpSpPr>
        <p:grpSpPr>
          <a:xfrm>
            <a:off x="6600825" y="3638550"/>
            <a:ext cx="1181101" cy="466723"/>
            <a:chOff x="6600825" y="3638550"/>
            <a:chExt cx="1181101" cy="466723"/>
          </a:xfrm>
        </p:grpSpPr>
        <p:sp>
          <p:nvSpPr>
            <p:cNvPr id="839" name="SMARTInkShape-2147">
              <a:extLst>
                <a:ext uri="{FF2B5EF4-FFF2-40B4-BE49-F238E27FC236}">
                  <a16:creationId xmlns:a16="http://schemas.microsoft.com/office/drawing/2014/main" id="{0EE9C058-6CC1-868B-E3AD-6328038D7BC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00825" y="3762375"/>
              <a:ext cx="95251" cy="319814"/>
            </a:xfrm>
            <a:custGeom>
              <a:avLst/>
              <a:gdLst/>
              <a:ahLst/>
              <a:cxnLst/>
              <a:rect l="0" t="0" r="0" b="0"/>
              <a:pathLst>
                <a:path w="95251" h="319814">
                  <a:moveTo>
                    <a:pt x="19050" y="19050"/>
                  </a:moveTo>
                  <a:lnTo>
                    <a:pt x="19050" y="19050"/>
                  </a:lnTo>
                  <a:lnTo>
                    <a:pt x="13994" y="19050"/>
                  </a:lnTo>
                  <a:lnTo>
                    <a:pt x="13563" y="17992"/>
                  </a:lnTo>
                  <a:lnTo>
                    <a:pt x="18969" y="9642"/>
                  </a:lnTo>
                  <a:lnTo>
                    <a:pt x="9915" y="396"/>
                  </a:lnTo>
                  <a:lnTo>
                    <a:pt x="15090" y="78"/>
                  </a:lnTo>
                  <a:lnTo>
                    <a:pt x="9805" y="3"/>
                  </a:lnTo>
                  <a:lnTo>
                    <a:pt x="14664" y="0"/>
                  </a:lnTo>
                  <a:lnTo>
                    <a:pt x="16127" y="1058"/>
                  </a:lnTo>
                  <a:lnTo>
                    <a:pt x="17751" y="5057"/>
                  </a:lnTo>
                  <a:lnTo>
                    <a:pt x="19000" y="50769"/>
                  </a:lnTo>
                  <a:lnTo>
                    <a:pt x="17970" y="67014"/>
                  </a:lnTo>
                  <a:lnTo>
                    <a:pt x="10406" y="114247"/>
                  </a:lnTo>
                  <a:lnTo>
                    <a:pt x="8727" y="135569"/>
                  </a:lnTo>
                  <a:lnTo>
                    <a:pt x="906" y="181087"/>
                  </a:lnTo>
                  <a:lnTo>
                    <a:pt x="35" y="226630"/>
                  </a:lnTo>
                  <a:lnTo>
                    <a:pt x="0" y="266568"/>
                  </a:lnTo>
                  <a:lnTo>
                    <a:pt x="0" y="253431"/>
                  </a:lnTo>
                  <a:lnTo>
                    <a:pt x="9132" y="211221"/>
                  </a:lnTo>
                  <a:lnTo>
                    <a:pt x="19203" y="166090"/>
                  </a:lnTo>
                  <a:lnTo>
                    <a:pt x="28670" y="138646"/>
                  </a:lnTo>
                  <a:lnTo>
                    <a:pt x="30755" y="136880"/>
                  </a:lnTo>
                  <a:lnTo>
                    <a:pt x="35895" y="134919"/>
                  </a:lnTo>
                  <a:lnTo>
                    <a:pt x="45871" y="133557"/>
                  </a:lnTo>
                  <a:lnTo>
                    <a:pt x="46455" y="134546"/>
                  </a:lnTo>
                  <a:lnTo>
                    <a:pt x="47105" y="138468"/>
                  </a:lnTo>
                  <a:lnTo>
                    <a:pt x="48337" y="139937"/>
                  </a:lnTo>
                  <a:lnTo>
                    <a:pt x="52528" y="141569"/>
                  </a:lnTo>
                  <a:lnTo>
                    <a:pt x="54069" y="144121"/>
                  </a:lnTo>
                  <a:lnTo>
                    <a:pt x="56745" y="164219"/>
                  </a:lnTo>
                  <a:lnTo>
                    <a:pt x="57139" y="207841"/>
                  </a:lnTo>
                  <a:lnTo>
                    <a:pt x="57147" y="220803"/>
                  </a:lnTo>
                  <a:lnTo>
                    <a:pt x="59971" y="227957"/>
                  </a:lnTo>
                  <a:lnTo>
                    <a:pt x="63695" y="234664"/>
                  </a:lnTo>
                  <a:lnTo>
                    <a:pt x="66087" y="247594"/>
                  </a:lnTo>
                  <a:lnTo>
                    <a:pt x="66675" y="292983"/>
                  </a:lnTo>
                  <a:lnTo>
                    <a:pt x="66675" y="313932"/>
                  </a:lnTo>
                  <a:lnTo>
                    <a:pt x="81256" y="314325"/>
                  </a:lnTo>
                  <a:lnTo>
                    <a:pt x="81687" y="315383"/>
                  </a:lnTo>
                  <a:lnTo>
                    <a:pt x="79345" y="319382"/>
                  </a:lnTo>
                  <a:lnTo>
                    <a:pt x="78297" y="319813"/>
                  </a:lnTo>
                  <a:lnTo>
                    <a:pt x="77598" y="319042"/>
                  </a:lnTo>
                  <a:lnTo>
                    <a:pt x="77131" y="317469"/>
                  </a:lnTo>
                  <a:lnTo>
                    <a:pt x="77880" y="316421"/>
                  </a:lnTo>
                  <a:lnTo>
                    <a:pt x="85357" y="314407"/>
                  </a:lnTo>
                  <a:lnTo>
                    <a:pt x="85692" y="301074"/>
                  </a:lnTo>
                  <a:lnTo>
                    <a:pt x="86761" y="299141"/>
                  </a:lnTo>
                  <a:lnTo>
                    <a:pt x="88533" y="297853"/>
                  </a:lnTo>
                  <a:lnTo>
                    <a:pt x="90771" y="296993"/>
                  </a:lnTo>
                  <a:lnTo>
                    <a:pt x="92264" y="295362"/>
                  </a:lnTo>
                  <a:lnTo>
                    <a:pt x="93923" y="290728"/>
                  </a:lnTo>
                  <a:lnTo>
                    <a:pt x="952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2148">
              <a:extLst>
                <a:ext uri="{FF2B5EF4-FFF2-40B4-BE49-F238E27FC236}">
                  <a16:creationId xmlns:a16="http://schemas.microsoft.com/office/drawing/2014/main" id="{0D84F4A5-E644-9F8C-F623-879AC18F9D3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72451" y="3876686"/>
              <a:ext cx="447500" cy="228587"/>
            </a:xfrm>
            <a:custGeom>
              <a:avLst/>
              <a:gdLst/>
              <a:ahLst/>
              <a:cxnLst/>
              <a:rect l="0" t="0" r="0" b="0"/>
              <a:pathLst>
                <a:path w="447500" h="228587">
                  <a:moveTo>
                    <a:pt x="114124" y="76189"/>
                  </a:moveTo>
                  <a:lnTo>
                    <a:pt x="114124" y="76189"/>
                  </a:lnTo>
                  <a:lnTo>
                    <a:pt x="119180" y="71132"/>
                  </a:lnTo>
                  <a:lnTo>
                    <a:pt x="124485" y="68650"/>
                  </a:lnTo>
                  <a:lnTo>
                    <a:pt x="150463" y="66674"/>
                  </a:lnTo>
                  <a:lnTo>
                    <a:pt x="161311" y="57532"/>
                  </a:lnTo>
                  <a:lnTo>
                    <a:pt x="161738" y="42960"/>
                  </a:lnTo>
                  <a:lnTo>
                    <a:pt x="162800" y="41336"/>
                  </a:lnTo>
                  <a:lnTo>
                    <a:pt x="164567" y="40254"/>
                  </a:lnTo>
                  <a:lnTo>
                    <a:pt x="166802" y="39533"/>
                  </a:lnTo>
                  <a:lnTo>
                    <a:pt x="167235" y="39051"/>
                  </a:lnTo>
                  <a:lnTo>
                    <a:pt x="166464" y="38730"/>
                  </a:lnTo>
                  <a:lnTo>
                    <a:pt x="164892" y="38517"/>
                  </a:lnTo>
                  <a:lnTo>
                    <a:pt x="163845" y="37316"/>
                  </a:lnTo>
                  <a:lnTo>
                    <a:pt x="162024" y="29926"/>
                  </a:lnTo>
                  <a:lnTo>
                    <a:pt x="153572" y="20483"/>
                  </a:lnTo>
                  <a:lnTo>
                    <a:pt x="152623" y="14410"/>
                  </a:lnTo>
                  <a:lnTo>
                    <a:pt x="151433" y="12778"/>
                  </a:lnTo>
                  <a:lnTo>
                    <a:pt x="149579" y="11690"/>
                  </a:lnTo>
                  <a:lnTo>
                    <a:pt x="147286" y="10965"/>
                  </a:lnTo>
                  <a:lnTo>
                    <a:pt x="145756" y="9423"/>
                  </a:lnTo>
                  <a:lnTo>
                    <a:pt x="144058" y="4887"/>
                  </a:lnTo>
                  <a:lnTo>
                    <a:pt x="142546" y="3254"/>
                  </a:lnTo>
                  <a:lnTo>
                    <a:pt x="138045" y="1440"/>
                  </a:lnTo>
                  <a:lnTo>
                    <a:pt x="101413" y="0"/>
                  </a:lnTo>
                  <a:lnTo>
                    <a:pt x="95069" y="2816"/>
                  </a:lnTo>
                  <a:lnTo>
                    <a:pt x="50023" y="31460"/>
                  </a:lnTo>
                  <a:lnTo>
                    <a:pt x="21086" y="74457"/>
                  </a:lnTo>
                  <a:lnTo>
                    <a:pt x="4349" y="107711"/>
                  </a:lnTo>
                  <a:lnTo>
                    <a:pt x="0" y="153673"/>
                  </a:lnTo>
                  <a:lnTo>
                    <a:pt x="2725" y="161074"/>
                  </a:lnTo>
                  <a:lnTo>
                    <a:pt x="22219" y="192291"/>
                  </a:lnTo>
                  <a:lnTo>
                    <a:pt x="28474" y="196581"/>
                  </a:lnTo>
                  <a:lnTo>
                    <a:pt x="34782" y="199547"/>
                  </a:lnTo>
                  <a:lnTo>
                    <a:pt x="44284" y="206108"/>
                  </a:lnTo>
                  <a:lnTo>
                    <a:pt x="53801" y="208522"/>
                  </a:lnTo>
                  <a:lnTo>
                    <a:pt x="60151" y="209087"/>
                  </a:lnTo>
                  <a:lnTo>
                    <a:pt x="74732" y="204349"/>
                  </a:lnTo>
                  <a:lnTo>
                    <a:pt x="91018" y="193266"/>
                  </a:lnTo>
                  <a:lnTo>
                    <a:pt x="110872" y="173521"/>
                  </a:lnTo>
                  <a:lnTo>
                    <a:pt x="128933" y="145860"/>
                  </a:lnTo>
                  <a:lnTo>
                    <a:pt x="135158" y="125974"/>
                  </a:lnTo>
                  <a:lnTo>
                    <a:pt x="139347" y="118424"/>
                  </a:lnTo>
                  <a:lnTo>
                    <a:pt x="142764" y="108223"/>
                  </a:lnTo>
                  <a:lnTo>
                    <a:pt x="148951" y="98498"/>
                  </a:lnTo>
                  <a:lnTo>
                    <a:pt x="152312" y="88914"/>
                  </a:lnTo>
                  <a:lnTo>
                    <a:pt x="160297" y="78074"/>
                  </a:lnTo>
                  <a:lnTo>
                    <a:pt x="161738" y="66795"/>
                  </a:lnTo>
                  <a:lnTo>
                    <a:pt x="161749" y="103520"/>
                  </a:lnTo>
                  <a:lnTo>
                    <a:pt x="158927" y="112325"/>
                  </a:lnTo>
                  <a:lnTo>
                    <a:pt x="155204" y="120825"/>
                  </a:lnTo>
                  <a:lnTo>
                    <a:pt x="152617" y="144600"/>
                  </a:lnTo>
                  <a:lnTo>
                    <a:pt x="155221" y="151750"/>
                  </a:lnTo>
                  <a:lnTo>
                    <a:pt x="158848" y="158455"/>
                  </a:lnTo>
                  <a:lnTo>
                    <a:pt x="161947" y="168180"/>
                  </a:lnTo>
                  <a:lnTo>
                    <a:pt x="178174" y="190484"/>
                  </a:lnTo>
                  <a:lnTo>
                    <a:pt x="180691" y="196837"/>
                  </a:lnTo>
                  <a:lnTo>
                    <a:pt x="185337" y="203188"/>
                  </a:lnTo>
                  <a:lnTo>
                    <a:pt x="190929" y="206716"/>
                  </a:lnTo>
                  <a:lnTo>
                    <a:pt x="203144" y="208981"/>
                  </a:lnTo>
                  <a:lnTo>
                    <a:pt x="222085" y="209490"/>
                  </a:lnTo>
                  <a:lnTo>
                    <a:pt x="228429" y="206695"/>
                  </a:lnTo>
                  <a:lnTo>
                    <a:pt x="234776" y="202983"/>
                  </a:lnTo>
                  <a:lnTo>
                    <a:pt x="244299" y="199835"/>
                  </a:lnTo>
                  <a:lnTo>
                    <a:pt x="291924" y="156615"/>
                  </a:lnTo>
                  <a:lnTo>
                    <a:pt x="298274" y="154268"/>
                  </a:lnTo>
                  <a:lnTo>
                    <a:pt x="300391" y="152583"/>
                  </a:lnTo>
                  <a:lnTo>
                    <a:pt x="304428" y="146214"/>
                  </a:lnTo>
                  <a:lnTo>
                    <a:pt x="309123" y="144353"/>
                  </a:lnTo>
                  <a:lnTo>
                    <a:pt x="317717" y="143305"/>
                  </a:lnTo>
                  <a:lnTo>
                    <a:pt x="319703" y="142099"/>
                  </a:lnTo>
                  <a:lnTo>
                    <a:pt x="321026" y="140238"/>
                  </a:lnTo>
                  <a:lnTo>
                    <a:pt x="323151" y="134702"/>
                  </a:lnTo>
                  <a:lnTo>
                    <a:pt x="326264" y="136767"/>
                  </a:lnTo>
                  <a:lnTo>
                    <a:pt x="332794" y="142507"/>
                  </a:lnTo>
                  <a:lnTo>
                    <a:pt x="333199" y="187524"/>
                  </a:lnTo>
                  <a:lnTo>
                    <a:pt x="333199" y="207665"/>
                  </a:lnTo>
                  <a:lnTo>
                    <a:pt x="350809" y="227134"/>
                  </a:lnTo>
                  <a:lnTo>
                    <a:pt x="356879" y="228158"/>
                  </a:lnTo>
                  <a:lnTo>
                    <a:pt x="393536" y="228586"/>
                  </a:lnTo>
                  <a:lnTo>
                    <a:pt x="399879" y="225765"/>
                  </a:lnTo>
                  <a:lnTo>
                    <a:pt x="406226" y="222043"/>
                  </a:lnTo>
                  <a:lnTo>
                    <a:pt x="415749" y="218888"/>
                  </a:lnTo>
                  <a:lnTo>
                    <a:pt x="425274" y="212779"/>
                  </a:lnTo>
                  <a:lnTo>
                    <a:pt x="436092" y="209965"/>
                  </a:lnTo>
                  <a:lnTo>
                    <a:pt x="446010" y="201376"/>
                  </a:lnTo>
                  <a:lnTo>
                    <a:pt x="446836" y="197797"/>
                  </a:lnTo>
                  <a:lnTo>
                    <a:pt x="447499" y="190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2149">
              <a:extLst>
                <a:ext uri="{FF2B5EF4-FFF2-40B4-BE49-F238E27FC236}">
                  <a16:creationId xmlns:a16="http://schemas.microsoft.com/office/drawing/2014/main" id="{9970F0E4-E994-A764-0510-9E8BE01DD1A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24700" y="38766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7517"/>
                  </a:lnTo>
                  <a:lnTo>
                    <a:pt x="7538" y="25753"/>
                  </a:lnTo>
                  <a:lnTo>
                    <a:pt x="9409" y="1944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2150">
              <a:extLst>
                <a:ext uri="{FF2B5EF4-FFF2-40B4-BE49-F238E27FC236}">
                  <a16:creationId xmlns:a16="http://schemas.microsoft.com/office/drawing/2014/main" id="{0B8F693E-B657-F50C-AA1B-7D0A191C2F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00900" y="3924431"/>
              <a:ext cx="190489" cy="151712"/>
            </a:xfrm>
            <a:custGeom>
              <a:avLst/>
              <a:gdLst/>
              <a:ahLst/>
              <a:cxnLst/>
              <a:rect l="0" t="0" r="0" b="0"/>
              <a:pathLst>
                <a:path w="190489" h="151712">
                  <a:moveTo>
                    <a:pt x="0" y="66544"/>
                  </a:moveTo>
                  <a:lnTo>
                    <a:pt x="0" y="66544"/>
                  </a:lnTo>
                  <a:lnTo>
                    <a:pt x="5056" y="66544"/>
                  </a:lnTo>
                  <a:lnTo>
                    <a:pt x="6547" y="65486"/>
                  </a:lnTo>
                  <a:lnTo>
                    <a:pt x="7540" y="63722"/>
                  </a:lnTo>
                  <a:lnTo>
                    <a:pt x="9134" y="58343"/>
                  </a:lnTo>
                  <a:lnTo>
                    <a:pt x="33969" y="31532"/>
                  </a:lnTo>
                  <a:lnTo>
                    <a:pt x="40106" y="18902"/>
                  </a:lnTo>
                  <a:lnTo>
                    <a:pt x="56718" y="310"/>
                  </a:lnTo>
                  <a:lnTo>
                    <a:pt x="62079" y="0"/>
                  </a:lnTo>
                  <a:lnTo>
                    <a:pt x="63610" y="1015"/>
                  </a:lnTo>
                  <a:lnTo>
                    <a:pt x="64632" y="2749"/>
                  </a:lnTo>
                  <a:lnTo>
                    <a:pt x="65313" y="4964"/>
                  </a:lnTo>
                  <a:lnTo>
                    <a:pt x="72951" y="17182"/>
                  </a:lnTo>
                  <a:lnTo>
                    <a:pt x="76143" y="59673"/>
                  </a:lnTo>
                  <a:lnTo>
                    <a:pt x="76199" y="106376"/>
                  </a:lnTo>
                  <a:lnTo>
                    <a:pt x="76200" y="151711"/>
                  </a:lnTo>
                  <a:lnTo>
                    <a:pt x="76200" y="138065"/>
                  </a:lnTo>
                  <a:lnTo>
                    <a:pt x="79022" y="132551"/>
                  </a:lnTo>
                  <a:lnTo>
                    <a:pt x="82747" y="126573"/>
                  </a:lnTo>
                  <a:lnTo>
                    <a:pt x="85901" y="117256"/>
                  </a:lnTo>
                  <a:lnTo>
                    <a:pt x="92009" y="107793"/>
                  </a:lnTo>
                  <a:lnTo>
                    <a:pt x="102570" y="82221"/>
                  </a:lnTo>
                  <a:lnTo>
                    <a:pt x="146053" y="34804"/>
                  </a:lnTo>
                  <a:lnTo>
                    <a:pt x="149579" y="28449"/>
                  </a:lnTo>
                  <a:lnTo>
                    <a:pt x="150520" y="25272"/>
                  </a:lnTo>
                  <a:lnTo>
                    <a:pt x="152205" y="23154"/>
                  </a:lnTo>
                  <a:lnTo>
                    <a:pt x="169685" y="10883"/>
                  </a:lnTo>
                  <a:lnTo>
                    <a:pt x="179497" y="9525"/>
                  </a:lnTo>
                  <a:lnTo>
                    <a:pt x="185593" y="9433"/>
                  </a:lnTo>
                  <a:lnTo>
                    <a:pt x="187230" y="10478"/>
                  </a:lnTo>
                  <a:lnTo>
                    <a:pt x="188320" y="12233"/>
                  </a:lnTo>
                  <a:lnTo>
                    <a:pt x="189854" y="19760"/>
                  </a:lnTo>
                  <a:lnTo>
                    <a:pt x="190488" y="63941"/>
                  </a:lnTo>
                  <a:lnTo>
                    <a:pt x="187673" y="73501"/>
                  </a:lnTo>
                  <a:lnTo>
                    <a:pt x="183952" y="82336"/>
                  </a:lnTo>
                  <a:lnTo>
                    <a:pt x="180998" y="128899"/>
                  </a:lnTo>
                  <a:lnTo>
                    <a:pt x="180975" y="142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2151">
              <a:extLst>
                <a:ext uri="{FF2B5EF4-FFF2-40B4-BE49-F238E27FC236}">
                  <a16:creationId xmlns:a16="http://schemas.microsoft.com/office/drawing/2014/main" id="{F34FF538-D6D2-AFC8-7D10-952C63A7D61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48550" y="3895853"/>
              <a:ext cx="95251" cy="123557"/>
            </a:xfrm>
            <a:custGeom>
              <a:avLst/>
              <a:gdLst/>
              <a:ahLst/>
              <a:cxnLst/>
              <a:rect l="0" t="0" r="0" b="0"/>
              <a:pathLst>
                <a:path w="95251" h="123557">
                  <a:moveTo>
                    <a:pt x="0" y="85597"/>
                  </a:moveTo>
                  <a:lnTo>
                    <a:pt x="0" y="85597"/>
                  </a:lnTo>
                  <a:lnTo>
                    <a:pt x="17691" y="67905"/>
                  </a:lnTo>
                  <a:lnTo>
                    <a:pt x="26385" y="65757"/>
                  </a:lnTo>
                  <a:lnTo>
                    <a:pt x="36348" y="58382"/>
                  </a:lnTo>
                  <a:lnTo>
                    <a:pt x="45358" y="57290"/>
                  </a:lnTo>
                  <a:lnTo>
                    <a:pt x="60444" y="57057"/>
                  </a:lnTo>
                  <a:lnTo>
                    <a:pt x="66728" y="54216"/>
                  </a:lnTo>
                  <a:lnTo>
                    <a:pt x="93486" y="30198"/>
                  </a:lnTo>
                  <a:lnTo>
                    <a:pt x="94466" y="26403"/>
                  </a:lnTo>
                  <a:lnTo>
                    <a:pt x="95236" y="10851"/>
                  </a:lnTo>
                  <a:lnTo>
                    <a:pt x="90189" y="4771"/>
                  </a:lnTo>
                  <a:lnTo>
                    <a:pt x="84887" y="2049"/>
                  </a:lnTo>
                  <a:lnTo>
                    <a:pt x="71317" y="63"/>
                  </a:lnTo>
                  <a:lnTo>
                    <a:pt x="66595" y="0"/>
                  </a:lnTo>
                  <a:lnTo>
                    <a:pt x="58526" y="2751"/>
                  </a:lnTo>
                  <a:lnTo>
                    <a:pt x="44722" y="13141"/>
                  </a:lnTo>
                  <a:lnTo>
                    <a:pt x="25423" y="39873"/>
                  </a:lnTo>
                  <a:lnTo>
                    <a:pt x="21883" y="49753"/>
                  </a:lnTo>
                  <a:lnTo>
                    <a:pt x="19250" y="60141"/>
                  </a:lnTo>
                  <a:lnTo>
                    <a:pt x="11760" y="75434"/>
                  </a:lnTo>
                  <a:lnTo>
                    <a:pt x="9563" y="110956"/>
                  </a:lnTo>
                  <a:lnTo>
                    <a:pt x="12364" y="115565"/>
                  </a:lnTo>
                  <a:lnTo>
                    <a:pt x="18659" y="123221"/>
                  </a:lnTo>
                  <a:lnTo>
                    <a:pt x="23990" y="123556"/>
                  </a:lnTo>
                  <a:lnTo>
                    <a:pt x="29359" y="120812"/>
                  </a:lnTo>
                  <a:lnTo>
                    <a:pt x="44553" y="108501"/>
                  </a:lnTo>
                  <a:lnTo>
                    <a:pt x="57171" y="102586"/>
                  </a:lnTo>
                  <a:lnTo>
                    <a:pt x="95250" y="76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2152">
              <a:extLst>
                <a:ext uri="{FF2B5EF4-FFF2-40B4-BE49-F238E27FC236}">
                  <a16:creationId xmlns:a16="http://schemas.microsoft.com/office/drawing/2014/main" id="{0E3DC29A-CE0D-4727-58F2-02D7C41CCB3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00999" y="3638550"/>
              <a:ext cx="180927" cy="380835"/>
            </a:xfrm>
            <a:custGeom>
              <a:avLst/>
              <a:gdLst/>
              <a:ahLst/>
              <a:cxnLst/>
              <a:rect l="0" t="0" r="0" b="0"/>
              <a:pathLst>
                <a:path w="180927" h="380835">
                  <a:moveTo>
                    <a:pt x="95201" y="276225"/>
                  </a:moveTo>
                  <a:lnTo>
                    <a:pt x="95201" y="276225"/>
                  </a:lnTo>
                  <a:lnTo>
                    <a:pt x="95201" y="271168"/>
                  </a:lnTo>
                  <a:lnTo>
                    <a:pt x="96259" y="269679"/>
                  </a:lnTo>
                  <a:lnTo>
                    <a:pt x="98023" y="268686"/>
                  </a:lnTo>
                  <a:lnTo>
                    <a:pt x="112535" y="266817"/>
                  </a:lnTo>
                  <a:lnTo>
                    <a:pt x="113106" y="265719"/>
                  </a:lnTo>
                  <a:lnTo>
                    <a:pt x="114250" y="242720"/>
                  </a:lnTo>
                  <a:lnTo>
                    <a:pt x="113191" y="241188"/>
                  </a:lnTo>
                  <a:lnTo>
                    <a:pt x="111429" y="240167"/>
                  </a:lnTo>
                  <a:lnTo>
                    <a:pt x="109195" y="239487"/>
                  </a:lnTo>
                  <a:lnTo>
                    <a:pt x="107704" y="237974"/>
                  </a:lnTo>
                  <a:lnTo>
                    <a:pt x="106050" y="233472"/>
                  </a:lnTo>
                  <a:lnTo>
                    <a:pt x="104550" y="231848"/>
                  </a:lnTo>
                  <a:lnTo>
                    <a:pt x="100061" y="230044"/>
                  </a:lnTo>
                  <a:lnTo>
                    <a:pt x="63439" y="228611"/>
                  </a:lnTo>
                  <a:lnTo>
                    <a:pt x="57096" y="231427"/>
                  </a:lnTo>
                  <a:lnTo>
                    <a:pt x="53923" y="233660"/>
                  </a:lnTo>
                  <a:lnTo>
                    <a:pt x="22176" y="279367"/>
                  </a:lnTo>
                  <a:lnTo>
                    <a:pt x="6301" y="303084"/>
                  </a:lnTo>
                  <a:lnTo>
                    <a:pt x="1833" y="316051"/>
                  </a:lnTo>
                  <a:lnTo>
                    <a:pt x="0" y="355170"/>
                  </a:lnTo>
                  <a:lnTo>
                    <a:pt x="2795" y="361759"/>
                  </a:lnTo>
                  <a:lnTo>
                    <a:pt x="13212" y="374612"/>
                  </a:lnTo>
                  <a:lnTo>
                    <a:pt x="19251" y="378161"/>
                  </a:lnTo>
                  <a:lnTo>
                    <a:pt x="31751" y="380439"/>
                  </a:lnTo>
                  <a:lnTo>
                    <a:pt x="41241" y="380834"/>
                  </a:lnTo>
                  <a:lnTo>
                    <a:pt x="47582" y="378104"/>
                  </a:lnTo>
                  <a:lnTo>
                    <a:pt x="63452" y="365802"/>
                  </a:lnTo>
                  <a:lnTo>
                    <a:pt x="69802" y="363662"/>
                  </a:lnTo>
                  <a:lnTo>
                    <a:pt x="76151" y="357067"/>
                  </a:lnTo>
                  <a:lnTo>
                    <a:pt x="95201" y="320599"/>
                  </a:lnTo>
                  <a:lnTo>
                    <a:pt x="101904" y="294311"/>
                  </a:lnTo>
                  <a:lnTo>
                    <a:pt x="109224" y="251928"/>
                  </a:lnTo>
                  <a:lnTo>
                    <a:pt x="112762" y="215286"/>
                  </a:lnTo>
                  <a:lnTo>
                    <a:pt x="118865" y="172561"/>
                  </a:lnTo>
                  <a:lnTo>
                    <a:pt x="127377" y="131445"/>
                  </a:lnTo>
                  <a:lnTo>
                    <a:pt x="140794" y="87230"/>
                  </a:lnTo>
                  <a:lnTo>
                    <a:pt x="159747" y="43916"/>
                  </a:lnTo>
                  <a:lnTo>
                    <a:pt x="162303" y="32533"/>
                  </a:lnTo>
                  <a:lnTo>
                    <a:pt x="169994" y="21034"/>
                  </a:lnTo>
                  <a:lnTo>
                    <a:pt x="171278" y="11023"/>
                  </a:lnTo>
                  <a:lnTo>
                    <a:pt x="180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390">
            <a:extLst>
              <a:ext uri="{FF2B5EF4-FFF2-40B4-BE49-F238E27FC236}">
                <a16:creationId xmlns:a16="http://schemas.microsoft.com/office/drawing/2014/main" id="{07A30439-01BB-F0F5-943C-3C86A0D9D94F}"/>
              </a:ext>
            </a:extLst>
          </p:cNvPr>
          <p:cNvGrpSpPr/>
          <p:nvPr/>
        </p:nvGrpSpPr>
        <p:grpSpPr>
          <a:xfrm>
            <a:off x="8096250" y="3747180"/>
            <a:ext cx="342901" cy="339046"/>
            <a:chOff x="8096250" y="3747180"/>
            <a:chExt cx="342901" cy="339046"/>
          </a:xfrm>
        </p:grpSpPr>
        <p:sp>
          <p:nvSpPr>
            <p:cNvPr id="846" name="SMARTInkShape-2153">
              <a:extLst>
                <a:ext uri="{FF2B5EF4-FFF2-40B4-BE49-F238E27FC236}">
                  <a16:creationId xmlns:a16="http://schemas.microsoft.com/office/drawing/2014/main" id="{0D1B437F-76DD-0F25-2722-BCFBD6CC60C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096250" y="3747180"/>
              <a:ext cx="171009" cy="224696"/>
            </a:xfrm>
            <a:custGeom>
              <a:avLst/>
              <a:gdLst/>
              <a:ahLst/>
              <a:cxnLst/>
              <a:rect l="0" t="0" r="0" b="0"/>
              <a:pathLst>
                <a:path w="171009" h="224696">
                  <a:moveTo>
                    <a:pt x="95250" y="34245"/>
                  </a:moveTo>
                  <a:lnTo>
                    <a:pt x="95250" y="34245"/>
                  </a:lnTo>
                  <a:lnTo>
                    <a:pt x="100306" y="34245"/>
                  </a:lnTo>
                  <a:lnTo>
                    <a:pt x="101797" y="33187"/>
                  </a:lnTo>
                  <a:lnTo>
                    <a:pt x="102790" y="31423"/>
                  </a:lnTo>
                  <a:lnTo>
                    <a:pt x="104741" y="24837"/>
                  </a:lnTo>
                  <a:lnTo>
                    <a:pt x="104771" y="16529"/>
                  </a:lnTo>
                  <a:lnTo>
                    <a:pt x="105832" y="16084"/>
                  </a:lnTo>
                  <a:lnTo>
                    <a:pt x="109831" y="15591"/>
                  </a:lnTo>
                  <a:lnTo>
                    <a:pt x="110261" y="14400"/>
                  </a:lnTo>
                  <a:lnTo>
                    <a:pt x="105706" y="7028"/>
                  </a:lnTo>
                  <a:lnTo>
                    <a:pt x="106455" y="6576"/>
                  </a:lnTo>
                  <a:lnTo>
                    <a:pt x="110107" y="6072"/>
                  </a:lnTo>
                  <a:lnTo>
                    <a:pt x="111506" y="4880"/>
                  </a:lnTo>
                  <a:lnTo>
                    <a:pt x="113057" y="733"/>
                  </a:lnTo>
                  <a:lnTo>
                    <a:pt x="113471" y="261"/>
                  </a:lnTo>
                  <a:lnTo>
                    <a:pt x="113747" y="1006"/>
                  </a:lnTo>
                  <a:lnTo>
                    <a:pt x="114191" y="4749"/>
                  </a:lnTo>
                  <a:lnTo>
                    <a:pt x="114267" y="340"/>
                  </a:lnTo>
                  <a:lnTo>
                    <a:pt x="113220" y="0"/>
                  </a:lnTo>
                  <a:lnTo>
                    <a:pt x="109234" y="2445"/>
                  </a:lnTo>
                  <a:lnTo>
                    <a:pt x="107748" y="4578"/>
                  </a:lnTo>
                  <a:lnTo>
                    <a:pt x="104597" y="12637"/>
                  </a:lnTo>
                  <a:lnTo>
                    <a:pt x="98491" y="21728"/>
                  </a:lnTo>
                  <a:lnTo>
                    <a:pt x="80145" y="66371"/>
                  </a:lnTo>
                  <a:lnTo>
                    <a:pt x="68892" y="110467"/>
                  </a:lnTo>
                  <a:lnTo>
                    <a:pt x="66804" y="154896"/>
                  </a:lnTo>
                  <a:lnTo>
                    <a:pt x="67759" y="179237"/>
                  </a:lnTo>
                  <a:lnTo>
                    <a:pt x="78436" y="205447"/>
                  </a:lnTo>
                  <a:lnTo>
                    <a:pt x="89342" y="218346"/>
                  </a:lnTo>
                  <a:lnTo>
                    <a:pt x="95446" y="221901"/>
                  </a:lnTo>
                  <a:lnTo>
                    <a:pt x="107989" y="224183"/>
                  </a:lnTo>
                  <a:lnTo>
                    <a:pt x="127003" y="224695"/>
                  </a:lnTo>
                  <a:lnTo>
                    <a:pt x="133351" y="221901"/>
                  </a:lnTo>
                  <a:lnTo>
                    <a:pt x="155576" y="202353"/>
                  </a:lnTo>
                  <a:lnTo>
                    <a:pt x="159102" y="193274"/>
                  </a:lnTo>
                  <a:lnTo>
                    <a:pt x="170457" y="146315"/>
                  </a:lnTo>
                  <a:lnTo>
                    <a:pt x="171008" y="137676"/>
                  </a:lnTo>
                  <a:lnTo>
                    <a:pt x="168432" y="130309"/>
                  </a:lnTo>
                  <a:lnTo>
                    <a:pt x="158154" y="116956"/>
                  </a:lnTo>
                  <a:lnTo>
                    <a:pt x="152135" y="113339"/>
                  </a:lnTo>
                  <a:lnTo>
                    <a:pt x="139974" y="111303"/>
                  </a:lnTo>
                  <a:lnTo>
                    <a:pt x="110743" y="111617"/>
                  </a:lnTo>
                  <a:lnTo>
                    <a:pt x="66653" y="126927"/>
                  </a:lnTo>
                  <a:lnTo>
                    <a:pt x="55024" y="129412"/>
                  </a:lnTo>
                  <a:lnTo>
                    <a:pt x="21283" y="148726"/>
                  </a:lnTo>
                  <a:lnTo>
                    <a:pt x="6791" y="161281"/>
                  </a:lnTo>
                  <a:lnTo>
                    <a:pt x="3018" y="167611"/>
                  </a:lnTo>
                  <a:lnTo>
                    <a:pt x="0" y="177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154">
              <a:extLst>
                <a:ext uri="{FF2B5EF4-FFF2-40B4-BE49-F238E27FC236}">
                  <a16:creationId xmlns:a16="http://schemas.microsoft.com/office/drawing/2014/main" id="{31A0402E-38F6-B7A5-CB91-8C81EFAFD4F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96275" y="3886203"/>
              <a:ext cx="104776" cy="66673"/>
            </a:xfrm>
            <a:custGeom>
              <a:avLst/>
              <a:gdLst/>
              <a:ahLst/>
              <a:cxnLst/>
              <a:rect l="0" t="0" r="0" b="0"/>
              <a:pathLst>
                <a:path w="104776" h="66673">
                  <a:moveTo>
                    <a:pt x="0" y="9522"/>
                  </a:moveTo>
                  <a:lnTo>
                    <a:pt x="0" y="9522"/>
                  </a:lnTo>
                  <a:lnTo>
                    <a:pt x="0" y="390"/>
                  </a:lnTo>
                  <a:lnTo>
                    <a:pt x="17609" y="0"/>
                  </a:lnTo>
                  <a:lnTo>
                    <a:pt x="33202" y="14186"/>
                  </a:lnTo>
                  <a:lnTo>
                    <a:pt x="35923" y="19709"/>
                  </a:lnTo>
                  <a:lnTo>
                    <a:pt x="36649" y="22663"/>
                  </a:lnTo>
                  <a:lnTo>
                    <a:pt x="42727" y="31878"/>
                  </a:lnTo>
                  <a:lnTo>
                    <a:pt x="48271" y="35333"/>
                  </a:lnTo>
                  <a:lnTo>
                    <a:pt x="51230" y="36255"/>
                  </a:lnTo>
                  <a:lnTo>
                    <a:pt x="53204" y="37927"/>
                  </a:lnTo>
                  <a:lnTo>
                    <a:pt x="61687" y="51192"/>
                  </a:lnTo>
                  <a:lnTo>
                    <a:pt x="67280" y="54501"/>
                  </a:lnTo>
                  <a:lnTo>
                    <a:pt x="82628" y="57857"/>
                  </a:lnTo>
                  <a:lnTo>
                    <a:pt x="93380" y="65302"/>
                  </a:lnTo>
                  <a:lnTo>
                    <a:pt x="104775" y="66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155">
              <a:extLst>
                <a:ext uri="{FF2B5EF4-FFF2-40B4-BE49-F238E27FC236}">
                  <a16:creationId xmlns:a16="http://schemas.microsoft.com/office/drawing/2014/main" id="{E315A4FE-AD3F-78A1-1EAD-17B8861BD28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24850" y="3876675"/>
              <a:ext cx="114301" cy="209551"/>
            </a:xfrm>
            <a:custGeom>
              <a:avLst/>
              <a:gdLst/>
              <a:ahLst/>
              <a:cxnLst/>
              <a:rect l="0" t="0" r="0" b="0"/>
              <a:pathLst>
                <a:path w="114301" h="209551">
                  <a:moveTo>
                    <a:pt x="114300" y="0"/>
                  </a:moveTo>
                  <a:lnTo>
                    <a:pt x="114300" y="0"/>
                  </a:lnTo>
                  <a:lnTo>
                    <a:pt x="114300" y="8201"/>
                  </a:lnTo>
                  <a:lnTo>
                    <a:pt x="109244" y="14189"/>
                  </a:lnTo>
                  <a:lnTo>
                    <a:pt x="103939" y="16890"/>
                  </a:lnTo>
                  <a:lnTo>
                    <a:pt x="101043" y="17610"/>
                  </a:lnTo>
                  <a:lnTo>
                    <a:pt x="95004" y="24054"/>
                  </a:lnTo>
                  <a:lnTo>
                    <a:pt x="61197" y="70045"/>
                  </a:lnTo>
                  <a:lnTo>
                    <a:pt x="38151" y="114311"/>
                  </a:lnTo>
                  <a:lnTo>
                    <a:pt x="12348" y="159691"/>
                  </a:lnTo>
                  <a:lnTo>
                    <a:pt x="8837" y="177506"/>
                  </a:lnTo>
                  <a:lnTo>
                    <a:pt x="3088" y="18829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4" name="SMARTInkShape-Group391">
            <a:extLst>
              <a:ext uri="{FF2B5EF4-FFF2-40B4-BE49-F238E27FC236}">
                <a16:creationId xmlns:a16="http://schemas.microsoft.com/office/drawing/2014/main" id="{0B757559-7ED5-E096-7DB7-D6E75EFC7161}"/>
              </a:ext>
            </a:extLst>
          </p:cNvPr>
          <p:cNvGrpSpPr/>
          <p:nvPr/>
        </p:nvGrpSpPr>
        <p:grpSpPr>
          <a:xfrm>
            <a:off x="6181725" y="4305314"/>
            <a:ext cx="581026" cy="266687"/>
            <a:chOff x="6181725" y="4305314"/>
            <a:chExt cx="581026" cy="266687"/>
          </a:xfrm>
        </p:grpSpPr>
        <p:sp>
          <p:nvSpPr>
            <p:cNvPr id="850" name="SMARTInkShape-2156">
              <a:extLst>
                <a:ext uri="{FF2B5EF4-FFF2-40B4-BE49-F238E27FC236}">
                  <a16:creationId xmlns:a16="http://schemas.microsoft.com/office/drawing/2014/main" id="{D8F7D49B-2E2B-B079-212A-26A8B7711B1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81725" y="4352950"/>
              <a:ext cx="228039" cy="219051"/>
            </a:xfrm>
            <a:custGeom>
              <a:avLst/>
              <a:gdLst/>
              <a:ahLst/>
              <a:cxnLst/>
              <a:rect l="0" t="0" r="0" b="0"/>
              <a:pathLst>
                <a:path w="228039" h="219051">
                  <a:moveTo>
                    <a:pt x="180975" y="38075"/>
                  </a:moveTo>
                  <a:lnTo>
                    <a:pt x="180975" y="38075"/>
                  </a:lnTo>
                  <a:lnTo>
                    <a:pt x="186031" y="38075"/>
                  </a:lnTo>
                  <a:lnTo>
                    <a:pt x="187520" y="37017"/>
                  </a:lnTo>
                  <a:lnTo>
                    <a:pt x="188514" y="35253"/>
                  </a:lnTo>
                  <a:lnTo>
                    <a:pt x="189176" y="33018"/>
                  </a:lnTo>
                  <a:lnTo>
                    <a:pt x="190676" y="31529"/>
                  </a:lnTo>
                  <a:lnTo>
                    <a:pt x="199898" y="28584"/>
                  </a:lnTo>
                  <a:lnTo>
                    <a:pt x="205044" y="28560"/>
                  </a:lnTo>
                  <a:lnTo>
                    <a:pt x="206546" y="27499"/>
                  </a:lnTo>
                  <a:lnTo>
                    <a:pt x="207547" y="25733"/>
                  </a:lnTo>
                  <a:lnTo>
                    <a:pt x="209433" y="19418"/>
                  </a:lnTo>
                  <a:lnTo>
                    <a:pt x="209540" y="10858"/>
                  </a:lnTo>
                  <a:lnTo>
                    <a:pt x="201348" y="1418"/>
                  </a:lnTo>
                  <a:lnTo>
                    <a:pt x="155573" y="0"/>
                  </a:lnTo>
                  <a:lnTo>
                    <a:pt x="138759" y="1040"/>
                  </a:lnTo>
                  <a:lnTo>
                    <a:pt x="95195" y="19273"/>
                  </a:lnTo>
                  <a:lnTo>
                    <a:pt x="55853" y="41264"/>
                  </a:lnTo>
                  <a:lnTo>
                    <a:pt x="45007" y="50779"/>
                  </a:lnTo>
                  <a:lnTo>
                    <a:pt x="41170" y="57127"/>
                  </a:lnTo>
                  <a:lnTo>
                    <a:pt x="38706" y="69825"/>
                  </a:lnTo>
                  <a:lnTo>
                    <a:pt x="38154" y="88875"/>
                  </a:lnTo>
                  <a:lnTo>
                    <a:pt x="40945" y="95225"/>
                  </a:lnTo>
                  <a:lnTo>
                    <a:pt x="43171" y="98400"/>
                  </a:lnTo>
                  <a:lnTo>
                    <a:pt x="48468" y="101928"/>
                  </a:lnTo>
                  <a:lnTo>
                    <a:pt x="95519" y="121152"/>
                  </a:lnTo>
                  <a:lnTo>
                    <a:pt x="139716" y="128702"/>
                  </a:lnTo>
                  <a:lnTo>
                    <a:pt x="183092" y="139601"/>
                  </a:lnTo>
                  <a:lnTo>
                    <a:pt x="195596" y="142946"/>
                  </a:lnTo>
                  <a:lnTo>
                    <a:pt x="219002" y="159269"/>
                  </a:lnTo>
                  <a:lnTo>
                    <a:pt x="226704" y="161380"/>
                  </a:lnTo>
                  <a:lnTo>
                    <a:pt x="227336" y="162612"/>
                  </a:lnTo>
                  <a:lnTo>
                    <a:pt x="228038" y="166802"/>
                  </a:lnTo>
                  <a:lnTo>
                    <a:pt x="225528" y="172193"/>
                  </a:lnTo>
                  <a:lnTo>
                    <a:pt x="214397" y="185494"/>
                  </a:lnTo>
                  <a:lnTo>
                    <a:pt x="206060" y="188261"/>
                  </a:lnTo>
                  <a:lnTo>
                    <a:pt x="196358" y="190549"/>
                  </a:lnTo>
                  <a:lnTo>
                    <a:pt x="160711" y="205577"/>
                  </a:lnTo>
                  <a:lnTo>
                    <a:pt x="114415" y="209294"/>
                  </a:lnTo>
                  <a:lnTo>
                    <a:pt x="92461" y="212279"/>
                  </a:lnTo>
                  <a:lnTo>
                    <a:pt x="46726" y="218654"/>
                  </a:lnTo>
                  <a:lnTo>
                    <a:pt x="0" y="2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157">
              <a:extLst>
                <a:ext uri="{FF2B5EF4-FFF2-40B4-BE49-F238E27FC236}">
                  <a16:creationId xmlns:a16="http://schemas.microsoft.com/office/drawing/2014/main" id="{18E22268-5190-566B-9E7E-15651C20099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20302" y="4410206"/>
              <a:ext cx="170999" cy="151744"/>
            </a:xfrm>
            <a:custGeom>
              <a:avLst/>
              <a:gdLst/>
              <a:ahLst/>
              <a:cxnLst/>
              <a:rect l="0" t="0" r="0" b="0"/>
              <a:pathLst>
                <a:path w="170999" h="151744">
                  <a:moveTo>
                    <a:pt x="28123" y="95119"/>
                  </a:moveTo>
                  <a:lnTo>
                    <a:pt x="28123" y="95119"/>
                  </a:lnTo>
                  <a:lnTo>
                    <a:pt x="28123" y="86918"/>
                  </a:lnTo>
                  <a:lnTo>
                    <a:pt x="36324" y="77509"/>
                  </a:lnTo>
                  <a:lnTo>
                    <a:pt x="42312" y="76496"/>
                  </a:lnTo>
                  <a:lnTo>
                    <a:pt x="43932" y="75295"/>
                  </a:lnTo>
                  <a:lnTo>
                    <a:pt x="45733" y="71139"/>
                  </a:lnTo>
                  <a:lnTo>
                    <a:pt x="47271" y="69607"/>
                  </a:lnTo>
                  <a:lnTo>
                    <a:pt x="51803" y="67906"/>
                  </a:lnTo>
                  <a:lnTo>
                    <a:pt x="78627" y="63775"/>
                  </a:lnTo>
                  <a:lnTo>
                    <a:pt x="99216" y="56850"/>
                  </a:lnTo>
                  <a:lnTo>
                    <a:pt x="100918" y="54790"/>
                  </a:lnTo>
                  <a:lnTo>
                    <a:pt x="102053" y="52358"/>
                  </a:lnTo>
                  <a:lnTo>
                    <a:pt x="103867" y="50737"/>
                  </a:lnTo>
                  <a:lnTo>
                    <a:pt x="108706" y="48935"/>
                  </a:lnTo>
                  <a:lnTo>
                    <a:pt x="120438" y="46720"/>
                  </a:lnTo>
                  <a:lnTo>
                    <a:pt x="131048" y="39331"/>
                  </a:lnTo>
                  <a:lnTo>
                    <a:pt x="137407" y="38372"/>
                  </a:lnTo>
                  <a:lnTo>
                    <a:pt x="139079" y="37180"/>
                  </a:lnTo>
                  <a:lnTo>
                    <a:pt x="140194" y="35326"/>
                  </a:lnTo>
                  <a:lnTo>
                    <a:pt x="141763" y="27661"/>
                  </a:lnTo>
                  <a:lnTo>
                    <a:pt x="142292" y="15589"/>
                  </a:lnTo>
                  <a:lnTo>
                    <a:pt x="141277" y="13524"/>
                  </a:lnTo>
                  <a:lnTo>
                    <a:pt x="139543" y="12148"/>
                  </a:lnTo>
                  <a:lnTo>
                    <a:pt x="137328" y="11230"/>
                  </a:lnTo>
                  <a:lnTo>
                    <a:pt x="135851" y="9559"/>
                  </a:lnTo>
                  <a:lnTo>
                    <a:pt x="134210" y="4881"/>
                  </a:lnTo>
                  <a:lnTo>
                    <a:pt x="132714" y="3210"/>
                  </a:lnTo>
                  <a:lnTo>
                    <a:pt x="128231" y="1354"/>
                  </a:lnTo>
                  <a:lnTo>
                    <a:pt x="102341" y="0"/>
                  </a:lnTo>
                  <a:lnTo>
                    <a:pt x="86920" y="4964"/>
                  </a:lnTo>
                  <a:lnTo>
                    <a:pt x="45448" y="31669"/>
                  </a:lnTo>
                  <a:lnTo>
                    <a:pt x="16874" y="58874"/>
                  </a:lnTo>
                  <a:lnTo>
                    <a:pt x="12541" y="68780"/>
                  </a:lnTo>
                  <a:lnTo>
                    <a:pt x="9556" y="79179"/>
                  </a:lnTo>
                  <a:lnTo>
                    <a:pt x="1838" y="94479"/>
                  </a:lnTo>
                  <a:lnTo>
                    <a:pt x="0" y="112749"/>
                  </a:lnTo>
                  <a:lnTo>
                    <a:pt x="2571" y="121652"/>
                  </a:lnTo>
                  <a:lnTo>
                    <a:pt x="11324" y="135025"/>
                  </a:lnTo>
                  <a:lnTo>
                    <a:pt x="22218" y="146276"/>
                  </a:lnTo>
                  <a:lnTo>
                    <a:pt x="31143" y="149606"/>
                  </a:lnTo>
                  <a:lnTo>
                    <a:pt x="49063" y="151743"/>
                  </a:lnTo>
                  <a:lnTo>
                    <a:pt x="56127" y="149213"/>
                  </a:lnTo>
                  <a:lnTo>
                    <a:pt x="59493" y="147057"/>
                  </a:lnTo>
                  <a:lnTo>
                    <a:pt x="74342" y="144022"/>
                  </a:lnTo>
                  <a:lnTo>
                    <a:pt x="91776" y="141938"/>
                  </a:lnTo>
                  <a:lnTo>
                    <a:pt x="114506" y="135255"/>
                  </a:lnTo>
                  <a:lnTo>
                    <a:pt x="138080" y="132430"/>
                  </a:lnTo>
                  <a:lnTo>
                    <a:pt x="151718" y="125733"/>
                  </a:lnTo>
                  <a:lnTo>
                    <a:pt x="154970" y="125053"/>
                  </a:lnTo>
                  <a:lnTo>
                    <a:pt x="170998" y="114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158">
              <a:extLst>
                <a:ext uri="{FF2B5EF4-FFF2-40B4-BE49-F238E27FC236}">
                  <a16:creationId xmlns:a16="http://schemas.microsoft.com/office/drawing/2014/main" id="{84516FE5-8BAA-3A1A-56BA-D7445A2EEEA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10361" y="4305314"/>
              <a:ext cx="114290" cy="256758"/>
            </a:xfrm>
            <a:custGeom>
              <a:avLst/>
              <a:gdLst/>
              <a:ahLst/>
              <a:cxnLst/>
              <a:rect l="0" t="0" r="0" b="0"/>
              <a:pathLst>
                <a:path w="114290" h="256758">
                  <a:moveTo>
                    <a:pt x="28564" y="28561"/>
                  </a:moveTo>
                  <a:lnTo>
                    <a:pt x="28564" y="28561"/>
                  </a:lnTo>
                  <a:lnTo>
                    <a:pt x="33620" y="23504"/>
                  </a:lnTo>
                  <a:lnTo>
                    <a:pt x="36102" y="18200"/>
                  </a:lnTo>
                  <a:lnTo>
                    <a:pt x="37973" y="1818"/>
                  </a:lnTo>
                  <a:lnTo>
                    <a:pt x="39070" y="1208"/>
                  </a:lnTo>
                  <a:lnTo>
                    <a:pt x="43553" y="348"/>
                  </a:lnTo>
                  <a:lnTo>
                    <a:pt x="38364" y="0"/>
                  </a:lnTo>
                  <a:lnTo>
                    <a:pt x="43227" y="5047"/>
                  </a:lnTo>
                  <a:lnTo>
                    <a:pt x="43631" y="7593"/>
                  </a:lnTo>
                  <a:lnTo>
                    <a:pt x="31727" y="51190"/>
                  </a:lnTo>
                  <a:lnTo>
                    <a:pt x="23924" y="82589"/>
                  </a:lnTo>
                  <a:lnTo>
                    <a:pt x="12143" y="114293"/>
                  </a:lnTo>
                  <a:lnTo>
                    <a:pt x="4611" y="158736"/>
                  </a:lnTo>
                  <a:lnTo>
                    <a:pt x="902" y="177590"/>
                  </a:lnTo>
                  <a:lnTo>
                    <a:pt x="13" y="222138"/>
                  </a:lnTo>
                  <a:lnTo>
                    <a:pt x="0" y="230306"/>
                  </a:lnTo>
                  <a:lnTo>
                    <a:pt x="1055" y="232908"/>
                  </a:lnTo>
                  <a:lnTo>
                    <a:pt x="2816" y="234642"/>
                  </a:lnTo>
                  <a:lnTo>
                    <a:pt x="5049" y="235798"/>
                  </a:lnTo>
                  <a:lnTo>
                    <a:pt x="6537" y="237628"/>
                  </a:lnTo>
                  <a:lnTo>
                    <a:pt x="8191" y="242482"/>
                  </a:lnTo>
                  <a:lnTo>
                    <a:pt x="9690" y="244200"/>
                  </a:lnTo>
                  <a:lnTo>
                    <a:pt x="21221" y="250258"/>
                  </a:lnTo>
                  <a:lnTo>
                    <a:pt x="23669" y="252559"/>
                  </a:lnTo>
                  <a:lnTo>
                    <a:pt x="29211" y="255115"/>
                  </a:lnTo>
                  <a:lnTo>
                    <a:pt x="41392" y="256757"/>
                  </a:lnTo>
                  <a:lnTo>
                    <a:pt x="47671" y="254158"/>
                  </a:lnTo>
                  <a:lnTo>
                    <a:pt x="53990" y="250535"/>
                  </a:lnTo>
                  <a:lnTo>
                    <a:pt x="64555" y="248495"/>
                  </a:lnTo>
                  <a:lnTo>
                    <a:pt x="79562" y="246833"/>
                  </a:lnTo>
                  <a:lnTo>
                    <a:pt x="104590" y="235892"/>
                  </a:lnTo>
                  <a:lnTo>
                    <a:pt x="114289" y="228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159">
              <a:extLst>
                <a:ext uri="{FF2B5EF4-FFF2-40B4-BE49-F238E27FC236}">
                  <a16:creationId xmlns:a16="http://schemas.microsoft.com/office/drawing/2014/main" id="{7D1CE43C-711B-D0C0-7916-687D8C60CF6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19875" y="441007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8692"/>
                  </a:lnTo>
                  <a:lnTo>
                    <a:pt x="5056" y="28609"/>
                  </a:lnTo>
                  <a:lnTo>
                    <a:pt x="10361" y="25768"/>
                  </a:lnTo>
                  <a:lnTo>
                    <a:pt x="16246" y="22036"/>
                  </a:lnTo>
                  <a:lnTo>
                    <a:pt x="26569" y="19935"/>
                  </a:lnTo>
                  <a:lnTo>
                    <a:pt x="41504" y="18254"/>
                  </a:lnTo>
                  <a:lnTo>
                    <a:pt x="54160" y="12582"/>
                  </a:lnTo>
                  <a:lnTo>
                    <a:pt x="101491" y="9604"/>
                  </a:lnTo>
                  <a:lnTo>
                    <a:pt x="118383" y="849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8" name="SMARTInkShape-Group392">
            <a:extLst>
              <a:ext uri="{FF2B5EF4-FFF2-40B4-BE49-F238E27FC236}">
                <a16:creationId xmlns:a16="http://schemas.microsoft.com/office/drawing/2014/main" id="{A97BF843-D6A4-E09D-DFAA-AE912E12298A}"/>
              </a:ext>
            </a:extLst>
          </p:cNvPr>
          <p:cNvGrpSpPr/>
          <p:nvPr/>
        </p:nvGrpSpPr>
        <p:grpSpPr>
          <a:xfrm>
            <a:off x="7000924" y="4314836"/>
            <a:ext cx="323802" cy="333365"/>
            <a:chOff x="7000924" y="4314836"/>
            <a:chExt cx="323802" cy="333365"/>
          </a:xfrm>
        </p:grpSpPr>
        <p:sp>
          <p:nvSpPr>
            <p:cNvPr id="855" name="SMARTInkShape-2160">
              <a:extLst>
                <a:ext uri="{FF2B5EF4-FFF2-40B4-BE49-F238E27FC236}">
                  <a16:creationId xmlns:a16="http://schemas.microsoft.com/office/drawing/2014/main" id="{C91FC025-029D-305C-46A4-1ED1ACA410F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00924" y="4419600"/>
              <a:ext cx="85677" cy="122336"/>
            </a:xfrm>
            <a:custGeom>
              <a:avLst/>
              <a:gdLst/>
              <a:ahLst/>
              <a:cxnLst/>
              <a:rect l="0" t="0" r="0" b="0"/>
              <a:pathLst>
                <a:path w="85677" h="122336">
                  <a:moveTo>
                    <a:pt x="76151" y="57150"/>
                  </a:moveTo>
                  <a:lnTo>
                    <a:pt x="76151" y="57150"/>
                  </a:lnTo>
                  <a:lnTo>
                    <a:pt x="81207" y="57150"/>
                  </a:lnTo>
                  <a:lnTo>
                    <a:pt x="82696" y="56092"/>
                  </a:lnTo>
                  <a:lnTo>
                    <a:pt x="83689" y="54328"/>
                  </a:lnTo>
                  <a:lnTo>
                    <a:pt x="85415" y="47449"/>
                  </a:lnTo>
                  <a:lnTo>
                    <a:pt x="85676" y="20501"/>
                  </a:lnTo>
                  <a:lnTo>
                    <a:pt x="77476" y="10976"/>
                  </a:lnTo>
                  <a:lnTo>
                    <a:pt x="69867" y="9812"/>
                  </a:lnTo>
                  <a:lnTo>
                    <a:pt x="53495" y="9536"/>
                  </a:lnTo>
                  <a:lnTo>
                    <a:pt x="47385" y="12352"/>
                  </a:lnTo>
                  <a:lnTo>
                    <a:pt x="6300" y="50814"/>
                  </a:lnTo>
                  <a:lnTo>
                    <a:pt x="2773" y="59979"/>
                  </a:lnTo>
                  <a:lnTo>
                    <a:pt x="0" y="98309"/>
                  </a:lnTo>
                  <a:lnTo>
                    <a:pt x="2795" y="104723"/>
                  </a:lnTo>
                  <a:lnTo>
                    <a:pt x="5022" y="107916"/>
                  </a:lnTo>
                  <a:lnTo>
                    <a:pt x="10319" y="111463"/>
                  </a:lnTo>
                  <a:lnTo>
                    <a:pt x="16200" y="114097"/>
                  </a:lnTo>
                  <a:lnTo>
                    <a:pt x="25462" y="120472"/>
                  </a:lnTo>
                  <a:lnTo>
                    <a:pt x="31751" y="122335"/>
                  </a:lnTo>
                  <a:lnTo>
                    <a:pt x="34909" y="121774"/>
                  </a:lnTo>
                  <a:lnTo>
                    <a:pt x="45699" y="115493"/>
                  </a:lnTo>
                  <a:lnTo>
                    <a:pt x="60669" y="101147"/>
                  </a:lnTo>
                  <a:lnTo>
                    <a:pt x="63978" y="95049"/>
                  </a:lnTo>
                  <a:lnTo>
                    <a:pt x="75494" y="54911"/>
                  </a:lnTo>
                  <a:lnTo>
                    <a:pt x="75713" y="49307"/>
                  </a:lnTo>
                  <a:lnTo>
                    <a:pt x="73134" y="40259"/>
                  </a:lnTo>
                  <a:lnTo>
                    <a:pt x="69518" y="32710"/>
                  </a:lnTo>
                  <a:lnTo>
                    <a:pt x="67007" y="16001"/>
                  </a:lnTo>
                  <a:lnTo>
                    <a:pt x="66738" y="6388"/>
                  </a:lnTo>
                  <a:lnTo>
                    <a:pt x="65643" y="4258"/>
                  </a:lnTo>
                  <a:lnTo>
                    <a:pt x="63854" y="2839"/>
                  </a:lnTo>
                  <a:lnTo>
                    <a:pt x="58435" y="560"/>
                  </a:lnTo>
                  <a:lnTo>
                    <a:pt x="475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2161">
              <a:extLst>
                <a:ext uri="{FF2B5EF4-FFF2-40B4-BE49-F238E27FC236}">
                  <a16:creationId xmlns:a16="http://schemas.microsoft.com/office/drawing/2014/main" id="{4B65CC2D-6B01-C202-CDEC-6D0092AC446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153275" y="4314836"/>
              <a:ext cx="104775" cy="333365"/>
            </a:xfrm>
            <a:custGeom>
              <a:avLst/>
              <a:gdLst/>
              <a:ahLst/>
              <a:cxnLst/>
              <a:rect l="0" t="0" r="0" b="0"/>
              <a:pathLst>
                <a:path w="104775" h="333365">
                  <a:moveTo>
                    <a:pt x="76200" y="104764"/>
                  </a:moveTo>
                  <a:lnTo>
                    <a:pt x="76200" y="104764"/>
                  </a:lnTo>
                  <a:lnTo>
                    <a:pt x="91388" y="88517"/>
                  </a:lnTo>
                  <a:lnTo>
                    <a:pt x="97309" y="76116"/>
                  </a:lnTo>
                  <a:lnTo>
                    <a:pt x="101457" y="69806"/>
                  </a:lnTo>
                  <a:lnTo>
                    <a:pt x="103792" y="60304"/>
                  </a:lnTo>
                  <a:lnTo>
                    <a:pt x="104773" y="13747"/>
                  </a:lnTo>
                  <a:lnTo>
                    <a:pt x="104774" y="11396"/>
                  </a:lnTo>
                  <a:lnTo>
                    <a:pt x="95365" y="120"/>
                  </a:lnTo>
                  <a:lnTo>
                    <a:pt x="87060" y="0"/>
                  </a:lnTo>
                  <a:lnTo>
                    <a:pt x="86614" y="1054"/>
                  </a:lnTo>
                  <a:lnTo>
                    <a:pt x="86120" y="5049"/>
                  </a:lnTo>
                  <a:lnTo>
                    <a:pt x="83078" y="10352"/>
                  </a:lnTo>
                  <a:lnTo>
                    <a:pt x="53929" y="54536"/>
                  </a:lnTo>
                  <a:lnTo>
                    <a:pt x="42324" y="80535"/>
                  </a:lnTo>
                  <a:lnTo>
                    <a:pt x="30866" y="127175"/>
                  </a:lnTo>
                  <a:lnTo>
                    <a:pt x="12623" y="174713"/>
                  </a:lnTo>
                  <a:lnTo>
                    <a:pt x="2807" y="207364"/>
                  </a:lnTo>
                  <a:lnTo>
                    <a:pt x="246" y="254987"/>
                  </a:lnTo>
                  <a:lnTo>
                    <a:pt x="9" y="301333"/>
                  </a:lnTo>
                  <a:lnTo>
                    <a:pt x="0" y="333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2162">
              <a:extLst>
                <a:ext uri="{FF2B5EF4-FFF2-40B4-BE49-F238E27FC236}">
                  <a16:creationId xmlns:a16="http://schemas.microsoft.com/office/drawing/2014/main" id="{58B5C002-FB75-471C-3738-F2423ED5350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34225" y="4448175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3"/>
                  </a:lnTo>
                  <a:lnTo>
                    <a:pt x="10361" y="49611"/>
                  </a:lnTo>
                  <a:lnTo>
                    <a:pt x="13257" y="48949"/>
                  </a:lnTo>
                  <a:lnTo>
                    <a:pt x="45662" y="31201"/>
                  </a:lnTo>
                  <a:lnTo>
                    <a:pt x="87908" y="16884"/>
                  </a:lnTo>
                  <a:lnTo>
                    <a:pt x="102599" y="11705"/>
                  </a:lnTo>
                  <a:lnTo>
                    <a:pt x="126909" y="8754"/>
                  </a:lnTo>
                  <a:lnTo>
                    <a:pt x="145052" y="204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2" name="SMARTInkShape-Group393">
            <a:extLst>
              <a:ext uri="{FF2B5EF4-FFF2-40B4-BE49-F238E27FC236}">
                <a16:creationId xmlns:a16="http://schemas.microsoft.com/office/drawing/2014/main" id="{3A7B7785-40FA-9790-258E-582F14382CD8}"/>
              </a:ext>
            </a:extLst>
          </p:cNvPr>
          <p:cNvGrpSpPr/>
          <p:nvPr/>
        </p:nvGrpSpPr>
        <p:grpSpPr>
          <a:xfrm>
            <a:off x="7562850" y="4267200"/>
            <a:ext cx="1238251" cy="704851"/>
            <a:chOff x="7562850" y="4267200"/>
            <a:chExt cx="1238251" cy="704851"/>
          </a:xfrm>
        </p:grpSpPr>
        <p:sp>
          <p:nvSpPr>
            <p:cNvPr id="859" name="SMARTInkShape-2163">
              <a:extLst>
                <a:ext uri="{FF2B5EF4-FFF2-40B4-BE49-F238E27FC236}">
                  <a16:creationId xmlns:a16="http://schemas.microsoft.com/office/drawing/2014/main" id="{36A7FDF6-2F3B-605B-2BCD-EEFF490A39C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562850" y="4429139"/>
              <a:ext cx="28572" cy="123812"/>
            </a:xfrm>
            <a:custGeom>
              <a:avLst/>
              <a:gdLst/>
              <a:ahLst/>
              <a:cxnLst/>
              <a:rect l="0" t="0" r="0" b="0"/>
              <a:pathLst>
                <a:path w="28572" h="123812">
                  <a:moveTo>
                    <a:pt x="9525" y="19036"/>
                  </a:moveTo>
                  <a:lnTo>
                    <a:pt x="9525" y="19036"/>
                  </a:lnTo>
                  <a:lnTo>
                    <a:pt x="28562" y="0"/>
                  </a:lnTo>
                  <a:lnTo>
                    <a:pt x="28571" y="5047"/>
                  </a:lnTo>
                  <a:lnTo>
                    <a:pt x="25751" y="10349"/>
                  </a:lnTo>
                  <a:lnTo>
                    <a:pt x="22028" y="16233"/>
                  </a:lnTo>
                  <a:lnTo>
                    <a:pt x="18874" y="25496"/>
                  </a:lnTo>
                  <a:lnTo>
                    <a:pt x="12766" y="36002"/>
                  </a:lnTo>
                  <a:lnTo>
                    <a:pt x="8751" y="62606"/>
                  </a:lnTo>
                  <a:lnTo>
                    <a:pt x="3063" y="73808"/>
                  </a:lnTo>
                  <a:lnTo>
                    <a:pt x="16" y="120936"/>
                  </a:lnTo>
                  <a:lnTo>
                    <a:pt x="0" y="12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2164">
              <a:extLst>
                <a:ext uri="{FF2B5EF4-FFF2-40B4-BE49-F238E27FC236}">
                  <a16:creationId xmlns:a16="http://schemas.microsoft.com/office/drawing/2014/main" id="{94959EC0-1C51-1D85-EF2B-2D46845DF2E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600950" y="43434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0" y="33436"/>
                  </a:lnTo>
                  <a:lnTo>
                    <a:pt x="2822" y="27913"/>
                  </a:lnTo>
                  <a:lnTo>
                    <a:pt x="6547" y="21931"/>
                  </a:lnTo>
                  <a:lnTo>
                    <a:pt x="9134" y="1136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2165">
              <a:extLst>
                <a:ext uri="{FF2B5EF4-FFF2-40B4-BE49-F238E27FC236}">
                  <a16:creationId xmlns:a16="http://schemas.microsoft.com/office/drawing/2014/main" id="{4D759627-7360-68F5-9BE2-5BEBADEDCA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58100" y="4438688"/>
              <a:ext cx="189131" cy="123788"/>
            </a:xfrm>
            <a:custGeom>
              <a:avLst/>
              <a:gdLst/>
              <a:ahLst/>
              <a:cxnLst/>
              <a:rect l="0" t="0" r="0" b="0"/>
              <a:pathLst>
                <a:path w="189131" h="123788">
                  <a:moveTo>
                    <a:pt x="0" y="57112"/>
                  </a:moveTo>
                  <a:lnTo>
                    <a:pt x="0" y="57112"/>
                  </a:lnTo>
                  <a:lnTo>
                    <a:pt x="0" y="65313"/>
                  </a:lnTo>
                  <a:lnTo>
                    <a:pt x="1058" y="65754"/>
                  </a:lnTo>
                  <a:lnTo>
                    <a:pt x="8201" y="66520"/>
                  </a:lnTo>
                  <a:lnTo>
                    <a:pt x="8643" y="65501"/>
                  </a:lnTo>
                  <a:lnTo>
                    <a:pt x="9134" y="61546"/>
                  </a:lnTo>
                  <a:lnTo>
                    <a:pt x="10323" y="60068"/>
                  </a:lnTo>
                  <a:lnTo>
                    <a:pt x="14465" y="58425"/>
                  </a:lnTo>
                  <a:lnTo>
                    <a:pt x="15994" y="56929"/>
                  </a:lnTo>
                  <a:lnTo>
                    <a:pt x="21268" y="46923"/>
                  </a:lnTo>
                  <a:lnTo>
                    <a:pt x="23704" y="43970"/>
                  </a:lnTo>
                  <a:lnTo>
                    <a:pt x="29232" y="40688"/>
                  </a:lnTo>
                  <a:lnTo>
                    <a:pt x="32188" y="39812"/>
                  </a:lnTo>
                  <a:lnTo>
                    <a:pt x="34159" y="38171"/>
                  </a:lnTo>
                  <a:lnTo>
                    <a:pt x="36348" y="33524"/>
                  </a:lnTo>
                  <a:lnTo>
                    <a:pt x="37991" y="31862"/>
                  </a:lnTo>
                  <a:lnTo>
                    <a:pt x="51203" y="23918"/>
                  </a:lnTo>
                  <a:lnTo>
                    <a:pt x="63579" y="13435"/>
                  </a:lnTo>
                  <a:lnTo>
                    <a:pt x="69885" y="11242"/>
                  </a:lnTo>
                  <a:lnTo>
                    <a:pt x="71990" y="9597"/>
                  </a:lnTo>
                  <a:lnTo>
                    <a:pt x="76010" y="3288"/>
                  </a:lnTo>
                  <a:lnTo>
                    <a:pt x="84237" y="400"/>
                  </a:lnTo>
                  <a:lnTo>
                    <a:pt x="93795" y="0"/>
                  </a:lnTo>
                  <a:lnTo>
                    <a:pt x="94280" y="1046"/>
                  </a:lnTo>
                  <a:lnTo>
                    <a:pt x="95246" y="36899"/>
                  </a:lnTo>
                  <a:lnTo>
                    <a:pt x="94190" y="40461"/>
                  </a:lnTo>
                  <a:lnTo>
                    <a:pt x="92426" y="42837"/>
                  </a:lnTo>
                  <a:lnTo>
                    <a:pt x="90193" y="44420"/>
                  </a:lnTo>
                  <a:lnTo>
                    <a:pt x="87710" y="51824"/>
                  </a:lnTo>
                  <a:lnTo>
                    <a:pt x="84927" y="72291"/>
                  </a:lnTo>
                  <a:lnTo>
                    <a:pt x="78238" y="85549"/>
                  </a:lnTo>
                  <a:lnTo>
                    <a:pt x="76204" y="104606"/>
                  </a:lnTo>
                  <a:lnTo>
                    <a:pt x="76201" y="99642"/>
                  </a:lnTo>
                  <a:lnTo>
                    <a:pt x="77258" y="98165"/>
                  </a:lnTo>
                  <a:lnTo>
                    <a:pt x="81256" y="96525"/>
                  </a:lnTo>
                  <a:lnTo>
                    <a:pt x="82747" y="95029"/>
                  </a:lnTo>
                  <a:lnTo>
                    <a:pt x="87960" y="85023"/>
                  </a:lnTo>
                  <a:lnTo>
                    <a:pt x="133355" y="38061"/>
                  </a:lnTo>
                  <a:lnTo>
                    <a:pt x="149225" y="23245"/>
                  </a:lnTo>
                  <a:lnTo>
                    <a:pt x="160043" y="19570"/>
                  </a:lnTo>
                  <a:lnTo>
                    <a:pt x="179210" y="19026"/>
                  </a:lnTo>
                  <a:lnTo>
                    <a:pt x="179798" y="20080"/>
                  </a:lnTo>
                  <a:lnTo>
                    <a:pt x="180452" y="24073"/>
                  </a:lnTo>
                  <a:lnTo>
                    <a:pt x="189130" y="36346"/>
                  </a:lnTo>
                  <a:lnTo>
                    <a:pt x="181045" y="82459"/>
                  </a:lnTo>
                  <a:lnTo>
                    <a:pt x="180975" y="123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166">
              <a:extLst>
                <a:ext uri="{FF2B5EF4-FFF2-40B4-BE49-F238E27FC236}">
                  <a16:creationId xmlns:a16="http://schemas.microsoft.com/office/drawing/2014/main" id="{B6D2C976-1CE4-2E48-71EB-31C51C2676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06192" y="4267200"/>
              <a:ext cx="151959" cy="285310"/>
            </a:xfrm>
            <a:custGeom>
              <a:avLst/>
              <a:gdLst/>
              <a:ahLst/>
              <a:cxnLst/>
              <a:rect l="0" t="0" r="0" b="0"/>
              <a:pathLst>
                <a:path w="151959" h="285310">
                  <a:moveTo>
                    <a:pt x="104333" y="200025"/>
                  </a:moveTo>
                  <a:lnTo>
                    <a:pt x="104333" y="200025"/>
                  </a:lnTo>
                  <a:lnTo>
                    <a:pt x="112534" y="191824"/>
                  </a:lnTo>
                  <a:lnTo>
                    <a:pt x="113743" y="182415"/>
                  </a:lnTo>
                  <a:lnTo>
                    <a:pt x="107289" y="173655"/>
                  </a:lnTo>
                  <a:lnTo>
                    <a:pt x="105647" y="167844"/>
                  </a:lnTo>
                  <a:lnTo>
                    <a:pt x="104151" y="165870"/>
                  </a:lnTo>
                  <a:lnTo>
                    <a:pt x="86733" y="153769"/>
                  </a:lnTo>
                  <a:lnTo>
                    <a:pt x="80656" y="152806"/>
                  </a:lnTo>
                  <a:lnTo>
                    <a:pt x="75112" y="155403"/>
                  </a:lnTo>
                  <a:lnTo>
                    <a:pt x="69121" y="159026"/>
                  </a:lnTo>
                  <a:lnTo>
                    <a:pt x="59799" y="162125"/>
                  </a:lnTo>
                  <a:lnTo>
                    <a:pt x="34480" y="184281"/>
                  </a:lnTo>
                  <a:lnTo>
                    <a:pt x="13316" y="216083"/>
                  </a:lnTo>
                  <a:lnTo>
                    <a:pt x="7098" y="235966"/>
                  </a:lnTo>
                  <a:lnTo>
                    <a:pt x="2910" y="243515"/>
                  </a:lnTo>
                  <a:lnTo>
                    <a:pt x="221" y="256985"/>
                  </a:lnTo>
                  <a:lnTo>
                    <a:pt x="0" y="260224"/>
                  </a:lnTo>
                  <a:lnTo>
                    <a:pt x="2576" y="266644"/>
                  </a:lnTo>
                  <a:lnTo>
                    <a:pt x="13759" y="280721"/>
                  </a:lnTo>
                  <a:lnTo>
                    <a:pt x="19275" y="283515"/>
                  </a:lnTo>
                  <a:lnTo>
                    <a:pt x="31440" y="285309"/>
                  </a:lnTo>
                  <a:lnTo>
                    <a:pt x="33513" y="284398"/>
                  </a:lnTo>
                  <a:lnTo>
                    <a:pt x="34895" y="282732"/>
                  </a:lnTo>
                  <a:lnTo>
                    <a:pt x="37488" y="278059"/>
                  </a:lnTo>
                  <a:lnTo>
                    <a:pt x="42169" y="272454"/>
                  </a:lnTo>
                  <a:lnTo>
                    <a:pt x="47776" y="269258"/>
                  </a:lnTo>
                  <a:lnTo>
                    <a:pt x="50754" y="268405"/>
                  </a:lnTo>
                  <a:lnTo>
                    <a:pt x="56884" y="261813"/>
                  </a:lnTo>
                  <a:lnTo>
                    <a:pt x="62078" y="251828"/>
                  </a:lnTo>
                  <a:lnTo>
                    <a:pt x="73472" y="209163"/>
                  </a:lnTo>
                  <a:lnTo>
                    <a:pt x="88575" y="164879"/>
                  </a:lnTo>
                  <a:lnTo>
                    <a:pt x="101180" y="117863"/>
                  </a:lnTo>
                  <a:lnTo>
                    <a:pt x="117036" y="72201"/>
                  </a:lnTo>
                  <a:lnTo>
                    <a:pt x="131026" y="37013"/>
                  </a:lnTo>
                  <a:lnTo>
                    <a:pt x="133596" y="17150"/>
                  </a:lnTo>
                  <a:lnTo>
                    <a:pt x="135482" y="14608"/>
                  </a:lnTo>
                  <a:lnTo>
                    <a:pt x="137800" y="12914"/>
                  </a:lnTo>
                  <a:lnTo>
                    <a:pt x="139344" y="10726"/>
                  </a:lnTo>
                  <a:lnTo>
                    <a:pt x="142313" y="480"/>
                  </a:lnTo>
                  <a:lnTo>
                    <a:pt x="1519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167">
              <a:extLst>
                <a:ext uri="{FF2B5EF4-FFF2-40B4-BE49-F238E27FC236}">
                  <a16:creationId xmlns:a16="http://schemas.microsoft.com/office/drawing/2014/main" id="{2F4DCEF1-C7ED-256B-3302-E4A07CFB996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43510" y="4381546"/>
              <a:ext cx="138466" cy="133302"/>
            </a:xfrm>
            <a:custGeom>
              <a:avLst/>
              <a:gdLst/>
              <a:ahLst/>
              <a:cxnLst/>
              <a:rect l="0" t="0" r="0" b="0"/>
              <a:pathLst>
                <a:path w="138466" h="133302">
                  <a:moveTo>
                    <a:pt x="5115" y="47579"/>
                  </a:moveTo>
                  <a:lnTo>
                    <a:pt x="5115" y="47579"/>
                  </a:lnTo>
                  <a:lnTo>
                    <a:pt x="5115" y="52636"/>
                  </a:lnTo>
                  <a:lnTo>
                    <a:pt x="7937" y="57940"/>
                  </a:lnTo>
                  <a:lnTo>
                    <a:pt x="13316" y="64912"/>
                  </a:lnTo>
                  <a:lnTo>
                    <a:pt x="14249" y="71177"/>
                  </a:lnTo>
                  <a:lnTo>
                    <a:pt x="15438" y="72835"/>
                  </a:lnTo>
                  <a:lnTo>
                    <a:pt x="17288" y="73942"/>
                  </a:lnTo>
                  <a:lnTo>
                    <a:pt x="19580" y="74679"/>
                  </a:lnTo>
                  <a:lnTo>
                    <a:pt x="21109" y="76230"/>
                  </a:lnTo>
                  <a:lnTo>
                    <a:pt x="22806" y="80773"/>
                  </a:lnTo>
                  <a:lnTo>
                    <a:pt x="24318" y="82408"/>
                  </a:lnTo>
                  <a:lnTo>
                    <a:pt x="32247" y="85248"/>
                  </a:lnTo>
                  <a:lnTo>
                    <a:pt x="43861" y="78083"/>
                  </a:lnTo>
                  <a:lnTo>
                    <a:pt x="46820" y="77440"/>
                  </a:lnTo>
                  <a:lnTo>
                    <a:pt x="48793" y="75953"/>
                  </a:lnTo>
                  <a:lnTo>
                    <a:pt x="52629" y="69862"/>
                  </a:lnTo>
                  <a:lnTo>
                    <a:pt x="62870" y="64446"/>
                  </a:lnTo>
                  <a:lnTo>
                    <a:pt x="87689" y="42201"/>
                  </a:lnTo>
                  <a:lnTo>
                    <a:pt x="94025" y="39897"/>
                  </a:lnTo>
                  <a:lnTo>
                    <a:pt x="96139" y="38225"/>
                  </a:lnTo>
                  <a:lnTo>
                    <a:pt x="108401" y="20768"/>
                  </a:lnTo>
                  <a:lnTo>
                    <a:pt x="109449" y="14471"/>
                  </a:lnTo>
                  <a:lnTo>
                    <a:pt x="109759" y="5901"/>
                  </a:lnTo>
                  <a:lnTo>
                    <a:pt x="108744" y="3918"/>
                  </a:lnTo>
                  <a:lnTo>
                    <a:pt x="107010" y="2597"/>
                  </a:lnTo>
                  <a:lnTo>
                    <a:pt x="101677" y="476"/>
                  </a:lnTo>
                  <a:lnTo>
                    <a:pt x="87222" y="0"/>
                  </a:lnTo>
                  <a:lnTo>
                    <a:pt x="81119" y="2796"/>
                  </a:lnTo>
                  <a:lnTo>
                    <a:pt x="33863" y="38076"/>
                  </a:lnTo>
                  <a:lnTo>
                    <a:pt x="24217" y="50408"/>
                  </a:lnTo>
                  <a:lnTo>
                    <a:pt x="9356" y="73155"/>
                  </a:lnTo>
                  <a:lnTo>
                    <a:pt x="3131" y="93044"/>
                  </a:lnTo>
                  <a:lnTo>
                    <a:pt x="617" y="96939"/>
                  </a:lnTo>
                  <a:lnTo>
                    <a:pt x="0" y="100594"/>
                  </a:lnTo>
                  <a:lnTo>
                    <a:pt x="646" y="104089"/>
                  </a:lnTo>
                  <a:lnTo>
                    <a:pt x="3791" y="114064"/>
                  </a:lnTo>
                  <a:lnTo>
                    <a:pt x="5037" y="131411"/>
                  </a:lnTo>
                  <a:lnTo>
                    <a:pt x="6122" y="132042"/>
                  </a:lnTo>
                  <a:lnTo>
                    <a:pt x="31948" y="133230"/>
                  </a:lnTo>
                  <a:lnTo>
                    <a:pt x="75268" y="133301"/>
                  </a:lnTo>
                  <a:lnTo>
                    <a:pt x="113091" y="132246"/>
                  </a:lnTo>
                  <a:lnTo>
                    <a:pt x="138465" y="123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168">
              <a:extLst>
                <a:ext uri="{FF2B5EF4-FFF2-40B4-BE49-F238E27FC236}">
                  <a16:creationId xmlns:a16="http://schemas.microsoft.com/office/drawing/2014/main" id="{5009BFD6-8BBF-8728-C498-7EC0690ED8A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86750" y="4448175"/>
              <a:ext cx="47510" cy="219076"/>
            </a:xfrm>
            <a:custGeom>
              <a:avLst/>
              <a:gdLst/>
              <a:ahLst/>
              <a:cxnLst/>
              <a:rect l="0" t="0" r="0" b="0"/>
              <a:pathLst>
                <a:path w="47510" h="219076">
                  <a:moveTo>
                    <a:pt x="38100" y="0"/>
                  </a:moveTo>
                  <a:lnTo>
                    <a:pt x="38100" y="0"/>
                  </a:lnTo>
                  <a:lnTo>
                    <a:pt x="47234" y="0"/>
                  </a:lnTo>
                  <a:lnTo>
                    <a:pt x="47509" y="5057"/>
                  </a:lnTo>
                  <a:lnTo>
                    <a:pt x="44752" y="10361"/>
                  </a:lnTo>
                  <a:lnTo>
                    <a:pt x="41057" y="16247"/>
                  </a:lnTo>
                  <a:lnTo>
                    <a:pt x="28477" y="60706"/>
                  </a:lnTo>
                  <a:lnTo>
                    <a:pt x="11278" y="106083"/>
                  </a:lnTo>
                  <a:lnTo>
                    <a:pt x="1478" y="140094"/>
                  </a:lnTo>
                  <a:lnTo>
                    <a:pt x="26" y="18633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169">
              <a:extLst>
                <a:ext uri="{FF2B5EF4-FFF2-40B4-BE49-F238E27FC236}">
                  <a16:creationId xmlns:a16="http://schemas.microsoft.com/office/drawing/2014/main" id="{7BF99BC8-B756-E3A0-A47F-05EB72C4C1A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86750" y="4382951"/>
              <a:ext cx="123388" cy="131900"/>
            </a:xfrm>
            <a:custGeom>
              <a:avLst/>
              <a:gdLst/>
              <a:ahLst/>
              <a:cxnLst/>
              <a:rect l="0" t="0" r="0" b="0"/>
              <a:pathLst>
                <a:path w="123388" h="131900">
                  <a:moveTo>
                    <a:pt x="0" y="103324"/>
                  </a:moveTo>
                  <a:lnTo>
                    <a:pt x="0" y="103324"/>
                  </a:lnTo>
                  <a:lnTo>
                    <a:pt x="0" y="80934"/>
                  </a:lnTo>
                  <a:lnTo>
                    <a:pt x="1058" y="78872"/>
                  </a:lnTo>
                  <a:lnTo>
                    <a:pt x="2823" y="77498"/>
                  </a:lnTo>
                  <a:lnTo>
                    <a:pt x="7605" y="74913"/>
                  </a:lnTo>
                  <a:lnTo>
                    <a:pt x="13257" y="70236"/>
                  </a:lnTo>
                  <a:lnTo>
                    <a:pt x="16476" y="64629"/>
                  </a:lnTo>
                  <a:lnTo>
                    <a:pt x="18964" y="58609"/>
                  </a:lnTo>
                  <a:lnTo>
                    <a:pt x="25257" y="49271"/>
                  </a:lnTo>
                  <a:lnTo>
                    <a:pt x="28650" y="39801"/>
                  </a:lnTo>
                  <a:lnTo>
                    <a:pt x="33194" y="33464"/>
                  </a:lnTo>
                  <a:lnTo>
                    <a:pt x="38742" y="29941"/>
                  </a:lnTo>
                  <a:lnTo>
                    <a:pt x="41704" y="29003"/>
                  </a:lnTo>
                  <a:lnTo>
                    <a:pt x="43676" y="27318"/>
                  </a:lnTo>
                  <a:lnTo>
                    <a:pt x="45871" y="22624"/>
                  </a:lnTo>
                  <a:lnTo>
                    <a:pt x="47513" y="20949"/>
                  </a:lnTo>
                  <a:lnTo>
                    <a:pt x="66854" y="10256"/>
                  </a:lnTo>
                  <a:lnTo>
                    <a:pt x="69969" y="9529"/>
                  </a:lnTo>
                  <a:lnTo>
                    <a:pt x="72046" y="7986"/>
                  </a:lnTo>
                  <a:lnTo>
                    <a:pt x="73430" y="5899"/>
                  </a:lnTo>
                  <a:lnTo>
                    <a:pt x="74354" y="3449"/>
                  </a:lnTo>
                  <a:lnTo>
                    <a:pt x="76027" y="1815"/>
                  </a:lnTo>
                  <a:lnTo>
                    <a:pt x="80711" y="0"/>
                  </a:lnTo>
                  <a:lnTo>
                    <a:pt x="83439" y="575"/>
                  </a:lnTo>
                  <a:lnTo>
                    <a:pt x="93485" y="6878"/>
                  </a:lnTo>
                  <a:lnTo>
                    <a:pt x="102505" y="8896"/>
                  </a:lnTo>
                  <a:lnTo>
                    <a:pt x="108352" y="13026"/>
                  </a:lnTo>
                  <a:lnTo>
                    <a:pt x="111656" y="18388"/>
                  </a:lnTo>
                  <a:lnTo>
                    <a:pt x="114184" y="24301"/>
                  </a:lnTo>
                  <a:lnTo>
                    <a:pt x="120497" y="33578"/>
                  </a:lnTo>
                  <a:lnTo>
                    <a:pt x="122839" y="43030"/>
                  </a:lnTo>
                  <a:lnTo>
                    <a:pt x="123387" y="49363"/>
                  </a:lnTo>
                  <a:lnTo>
                    <a:pt x="120807" y="55705"/>
                  </a:lnTo>
                  <a:lnTo>
                    <a:pt x="118639" y="58878"/>
                  </a:lnTo>
                  <a:lnTo>
                    <a:pt x="112049" y="82288"/>
                  </a:lnTo>
                  <a:lnTo>
                    <a:pt x="82511" y="115990"/>
                  </a:lnTo>
                  <a:lnTo>
                    <a:pt x="76182" y="119537"/>
                  </a:lnTo>
                  <a:lnTo>
                    <a:pt x="69842" y="122171"/>
                  </a:lnTo>
                  <a:lnTo>
                    <a:pt x="60323" y="128546"/>
                  </a:lnTo>
                  <a:lnTo>
                    <a:pt x="50801" y="130906"/>
                  </a:lnTo>
                  <a:lnTo>
                    <a:pt x="38100" y="131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170">
              <a:extLst>
                <a:ext uri="{FF2B5EF4-FFF2-40B4-BE49-F238E27FC236}">
                  <a16:creationId xmlns:a16="http://schemas.microsoft.com/office/drawing/2014/main" id="{2398DDB6-3CE2-9B89-F8C2-5E265734B4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86775" y="4543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171">
              <a:extLst>
                <a:ext uri="{FF2B5EF4-FFF2-40B4-BE49-F238E27FC236}">
                  <a16:creationId xmlns:a16="http://schemas.microsoft.com/office/drawing/2014/main" id="{4811C118-60E9-0D20-0853-62040BAB27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24800" y="4734042"/>
              <a:ext cx="228601" cy="180692"/>
            </a:xfrm>
            <a:custGeom>
              <a:avLst/>
              <a:gdLst/>
              <a:ahLst/>
              <a:cxnLst/>
              <a:rect l="0" t="0" r="0" b="0"/>
              <a:pathLst>
                <a:path w="228601" h="180692">
                  <a:moveTo>
                    <a:pt x="0" y="28458"/>
                  </a:moveTo>
                  <a:lnTo>
                    <a:pt x="0" y="28458"/>
                  </a:lnTo>
                  <a:lnTo>
                    <a:pt x="0" y="23401"/>
                  </a:lnTo>
                  <a:lnTo>
                    <a:pt x="1058" y="21912"/>
                  </a:lnTo>
                  <a:lnTo>
                    <a:pt x="2822" y="20919"/>
                  </a:lnTo>
                  <a:lnTo>
                    <a:pt x="9134" y="19050"/>
                  </a:lnTo>
                  <a:lnTo>
                    <a:pt x="14465" y="18967"/>
                  </a:lnTo>
                  <a:lnTo>
                    <a:pt x="15994" y="17897"/>
                  </a:lnTo>
                  <a:lnTo>
                    <a:pt x="17012" y="16126"/>
                  </a:lnTo>
                  <a:lnTo>
                    <a:pt x="18931" y="9801"/>
                  </a:lnTo>
                  <a:lnTo>
                    <a:pt x="24072" y="9525"/>
                  </a:lnTo>
                  <a:lnTo>
                    <a:pt x="25573" y="8427"/>
                  </a:lnTo>
                  <a:lnTo>
                    <a:pt x="28541" y="0"/>
                  </a:lnTo>
                  <a:lnTo>
                    <a:pt x="33621" y="4974"/>
                  </a:lnTo>
                  <a:lnTo>
                    <a:pt x="36109" y="10259"/>
                  </a:lnTo>
                  <a:lnTo>
                    <a:pt x="36773" y="13152"/>
                  </a:lnTo>
                  <a:lnTo>
                    <a:pt x="44384" y="26453"/>
                  </a:lnTo>
                  <a:lnTo>
                    <a:pt x="57797" y="66812"/>
                  </a:lnTo>
                  <a:lnTo>
                    <a:pt x="62730" y="79371"/>
                  </a:lnTo>
                  <a:lnTo>
                    <a:pt x="76805" y="123715"/>
                  </a:lnTo>
                  <a:lnTo>
                    <a:pt x="89019" y="144052"/>
                  </a:lnTo>
                  <a:lnTo>
                    <a:pt x="121945" y="178962"/>
                  </a:lnTo>
                  <a:lnTo>
                    <a:pt x="125812" y="180015"/>
                  </a:lnTo>
                  <a:lnTo>
                    <a:pt x="131861" y="180691"/>
                  </a:lnTo>
                  <a:lnTo>
                    <a:pt x="146477" y="167586"/>
                  </a:lnTo>
                  <a:lnTo>
                    <a:pt x="149768" y="161555"/>
                  </a:lnTo>
                  <a:lnTo>
                    <a:pt x="152288" y="155345"/>
                  </a:lnTo>
                  <a:lnTo>
                    <a:pt x="156936" y="149057"/>
                  </a:lnTo>
                  <a:lnTo>
                    <a:pt x="159708" y="139913"/>
                  </a:lnTo>
                  <a:lnTo>
                    <a:pt x="164090" y="122865"/>
                  </a:lnTo>
                  <a:lnTo>
                    <a:pt x="168180" y="109575"/>
                  </a:lnTo>
                  <a:lnTo>
                    <a:pt x="176075" y="71009"/>
                  </a:lnTo>
                  <a:lnTo>
                    <a:pt x="195036" y="35006"/>
                  </a:lnTo>
                  <a:lnTo>
                    <a:pt x="207787" y="20832"/>
                  </a:lnTo>
                  <a:lnTo>
                    <a:pt x="211589" y="19778"/>
                  </a:lnTo>
                  <a:lnTo>
                    <a:pt x="228600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172">
              <a:extLst>
                <a:ext uri="{FF2B5EF4-FFF2-40B4-BE49-F238E27FC236}">
                  <a16:creationId xmlns:a16="http://schemas.microsoft.com/office/drawing/2014/main" id="{D78AFDE8-D980-DF0C-7D6A-4F009CC0C52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91549" y="4743464"/>
              <a:ext cx="171402" cy="113846"/>
            </a:xfrm>
            <a:custGeom>
              <a:avLst/>
              <a:gdLst/>
              <a:ahLst/>
              <a:cxnLst/>
              <a:rect l="0" t="0" r="0" b="0"/>
              <a:pathLst>
                <a:path w="171402" h="113846">
                  <a:moveTo>
                    <a:pt x="66626" y="76186"/>
                  </a:moveTo>
                  <a:lnTo>
                    <a:pt x="66626" y="76186"/>
                  </a:lnTo>
                  <a:lnTo>
                    <a:pt x="84235" y="76186"/>
                  </a:lnTo>
                  <a:lnTo>
                    <a:pt x="94772" y="67053"/>
                  </a:lnTo>
                  <a:lnTo>
                    <a:pt x="95073" y="61721"/>
                  </a:lnTo>
                  <a:lnTo>
                    <a:pt x="96175" y="60193"/>
                  </a:lnTo>
                  <a:lnTo>
                    <a:pt x="97967" y="59173"/>
                  </a:lnTo>
                  <a:lnTo>
                    <a:pt x="100219" y="58494"/>
                  </a:lnTo>
                  <a:lnTo>
                    <a:pt x="101722" y="56984"/>
                  </a:lnTo>
                  <a:lnTo>
                    <a:pt x="103391" y="52482"/>
                  </a:lnTo>
                  <a:lnTo>
                    <a:pt x="105761" y="30828"/>
                  </a:lnTo>
                  <a:lnTo>
                    <a:pt x="112925" y="20798"/>
                  </a:lnTo>
                  <a:lnTo>
                    <a:pt x="112308" y="19152"/>
                  </a:lnTo>
                  <a:lnTo>
                    <a:pt x="107443" y="11779"/>
                  </a:lnTo>
                  <a:lnTo>
                    <a:pt x="105934" y="5933"/>
                  </a:lnTo>
                  <a:lnTo>
                    <a:pt x="104473" y="3950"/>
                  </a:lnTo>
                  <a:lnTo>
                    <a:pt x="102440" y="2629"/>
                  </a:lnTo>
                  <a:lnTo>
                    <a:pt x="96631" y="508"/>
                  </a:lnTo>
                  <a:lnTo>
                    <a:pt x="67791" y="0"/>
                  </a:lnTo>
                  <a:lnTo>
                    <a:pt x="59031" y="2814"/>
                  </a:lnTo>
                  <a:lnTo>
                    <a:pt x="38221" y="19284"/>
                  </a:lnTo>
                  <a:lnTo>
                    <a:pt x="12657" y="45504"/>
                  </a:lnTo>
                  <a:lnTo>
                    <a:pt x="4186" y="60510"/>
                  </a:lnTo>
                  <a:lnTo>
                    <a:pt x="787" y="75598"/>
                  </a:lnTo>
                  <a:lnTo>
                    <a:pt x="0" y="98377"/>
                  </a:lnTo>
                  <a:lnTo>
                    <a:pt x="1042" y="100504"/>
                  </a:lnTo>
                  <a:lnTo>
                    <a:pt x="2795" y="101924"/>
                  </a:lnTo>
                  <a:lnTo>
                    <a:pt x="7565" y="104558"/>
                  </a:lnTo>
                  <a:lnTo>
                    <a:pt x="17286" y="112796"/>
                  </a:lnTo>
                  <a:lnTo>
                    <a:pt x="23549" y="113845"/>
                  </a:lnTo>
                  <a:lnTo>
                    <a:pt x="29136" y="111268"/>
                  </a:lnTo>
                  <a:lnTo>
                    <a:pt x="36290" y="106046"/>
                  </a:lnTo>
                  <a:lnTo>
                    <a:pt x="45306" y="103957"/>
                  </a:lnTo>
                  <a:lnTo>
                    <a:pt x="88855" y="63472"/>
                  </a:lnTo>
                  <a:lnTo>
                    <a:pt x="92380" y="57130"/>
                  </a:lnTo>
                  <a:lnTo>
                    <a:pt x="95006" y="50783"/>
                  </a:lnTo>
                  <a:lnTo>
                    <a:pt x="101375" y="41260"/>
                  </a:lnTo>
                  <a:lnTo>
                    <a:pt x="103735" y="31736"/>
                  </a:lnTo>
                  <a:lnTo>
                    <a:pt x="104285" y="25386"/>
                  </a:lnTo>
                  <a:lnTo>
                    <a:pt x="105490" y="23269"/>
                  </a:lnTo>
                  <a:lnTo>
                    <a:pt x="107353" y="21858"/>
                  </a:lnTo>
                  <a:lnTo>
                    <a:pt x="114131" y="19084"/>
                  </a:lnTo>
                  <a:lnTo>
                    <a:pt x="109159" y="24107"/>
                  </a:lnTo>
                  <a:lnTo>
                    <a:pt x="106696" y="29404"/>
                  </a:lnTo>
                  <a:lnTo>
                    <a:pt x="104731" y="76188"/>
                  </a:lnTo>
                  <a:lnTo>
                    <a:pt x="104727" y="88886"/>
                  </a:lnTo>
                  <a:lnTo>
                    <a:pt x="107549" y="95236"/>
                  </a:lnTo>
                  <a:lnTo>
                    <a:pt x="112928" y="102880"/>
                  </a:lnTo>
                  <a:lnTo>
                    <a:pt x="116486" y="103925"/>
                  </a:lnTo>
                  <a:lnTo>
                    <a:pt x="155922" y="104759"/>
                  </a:lnTo>
                  <a:lnTo>
                    <a:pt x="162052" y="101938"/>
                  </a:lnTo>
                  <a:lnTo>
                    <a:pt x="171401" y="95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173">
              <a:extLst>
                <a:ext uri="{FF2B5EF4-FFF2-40B4-BE49-F238E27FC236}">
                  <a16:creationId xmlns:a16="http://schemas.microsoft.com/office/drawing/2014/main" id="{86DAE5CA-DC92-5013-85A0-59E4A33891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10575" y="4705350"/>
              <a:ext cx="171451" cy="171320"/>
            </a:xfrm>
            <a:custGeom>
              <a:avLst/>
              <a:gdLst/>
              <a:ahLst/>
              <a:cxnLst/>
              <a:rect l="0" t="0" r="0" b="0"/>
              <a:pathLst>
                <a:path w="171451" h="171320">
                  <a:moveTo>
                    <a:pt x="0" y="47625"/>
                  </a:moveTo>
                  <a:lnTo>
                    <a:pt x="0" y="47625"/>
                  </a:lnTo>
                  <a:lnTo>
                    <a:pt x="36347" y="47625"/>
                  </a:lnTo>
                  <a:lnTo>
                    <a:pt x="46147" y="55826"/>
                  </a:lnTo>
                  <a:lnTo>
                    <a:pt x="48392" y="71039"/>
                  </a:lnTo>
                  <a:lnTo>
                    <a:pt x="54084" y="83020"/>
                  </a:lnTo>
                  <a:lnTo>
                    <a:pt x="57071" y="126919"/>
                  </a:lnTo>
                  <a:lnTo>
                    <a:pt x="57149" y="160006"/>
                  </a:lnTo>
                  <a:lnTo>
                    <a:pt x="48016" y="171008"/>
                  </a:lnTo>
                  <a:lnTo>
                    <a:pt x="42685" y="171319"/>
                  </a:lnTo>
                  <a:lnTo>
                    <a:pt x="41156" y="170304"/>
                  </a:lnTo>
                  <a:lnTo>
                    <a:pt x="40138" y="168570"/>
                  </a:lnTo>
                  <a:lnTo>
                    <a:pt x="38502" y="163238"/>
                  </a:lnTo>
                  <a:lnTo>
                    <a:pt x="31633" y="154580"/>
                  </a:lnTo>
                  <a:lnTo>
                    <a:pt x="29934" y="148783"/>
                  </a:lnTo>
                  <a:lnTo>
                    <a:pt x="28977" y="134512"/>
                  </a:lnTo>
                  <a:lnTo>
                    <a:pt x="31576" y="125752"/>
                  </a:lnTo>
                  <a:lnTo>
                    <a:pt x="54092" y="82254"/>
                  </a:lnTo>
                  <a:lnTo>
                    <a:pt x="64809" y="60874"/>
                  </a:lnTo>
                  <a:lnTo>
                    <a:pt x="84330" y="44457"/>
                  </a:lnTo>
                  <a:lnTo>
                    <a:pt x="87971" y="39162"/>
                  </a:lnTo>
                  <a:lnTo>
                    <a:pt x="92513" y="35633"/>
                  </a:lnTo>
                  <a:lnTo>
                    <a:pt x="106905" y="29608"/>
                  </a:lnTo>
                  <a:lnTo>
                    <a:pt x="109370" y="27147"/>
                  </a:lnTo>
                  <a:lnTo>
                    <a:pt x="111013" y="24448"/>
                  </a:lnTo>
                  <a:lnTo>
                    <a:pt x="123439" y="15593"/>
                  </a:lnTo>
                  <a:lnTo>
                    <a:pt x="135470" y="11322"/>
                  </a:lnTo>
                  <a:lnTo>
                    <a:pt x="158688" y="857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174">
              <a:extLst>
                <a:ext uri="{FF2B5EF4-FFF2-40B4-BE49-F238E27FC236}">
                  <a16:creationId xmlns:a16="http://schemas.microsoft.com/office/drawing/2014/main" id="{29395C0C-311B-D371-2B82-3C90804A24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82025" y="4686311"/>
              <a:ext cx="152273" cy="209540"/>
            </a:xfrm>
            <a:custGeom>
              <a:avLst/>
              <a:gdLst/>
              <a:ahLst/>
              <a:cxnLst/>
              <a:rect l="0" t="0" r="0" b="0"/>
              <a:pathLst>
                <a:path w="152273" h="209540">
                  <a:moveTo>
                    <a:pt x="123825" y="47614"/>
                  </a:moveTo>
                  <a:lnTo>
                    <a:pt x="123825" y="47614"/>
                  </a:lnTo>
                  <a:lnTo>
                    <a:pt x="132027" y="47614"/>
                  </a:lnTo>
                  <a:lnTo>
                    <a:pt x="147505" y="33425"/>
                  </a:lnTo>
                  <a:lnTo>
                    <a:pt x="150224" y="27902"/>
                  </a:lnTo>
                  <a:lnTo>
                    <a:pt x="152272" y="11357"/>
                  </a:lnTo>
                  <a:lnTo>
                    <a:pt x="144187" y="1475"/>
                  </a:lnTo>
                  <a:lnTo>
                    <a:pt x="140636" y="649"/>
                  </a:lnTo>
                  <a:lnTo>
                    <a:pt x="111085" y="0"/>
                  </a:lnTo>
                  <a:lnTo>
                    <a:pt x="96533" y="5049"/>
                  </a:lnTo>
                  <a:lnTo>
                    <a:pt x="76787" y="16465"/>
                  </a:lnTo>
                  <a:lnTo>
                    <a:pt x="58559" y="23587"/>
                  </a:lnTo>
                  <a:lnTo>
                    <a:pt x="35327" y="41385"/>
                  </a:lnTo>
                  <a:lnTo>
                    <a:pt x="23362" y="53988"/>
                  </a:lnTo>
                  <a:lnTo>
                    <a:pt x="20967" y="60324"/>
                  </a:lnTo>
                  <a:lnTo>
                    <a:pt x="19064" y="93358"/>
                  </a:lnTo>
                  <a:lnTo>
                    <a:pt x="35527" y="114464"/>
                  </a:lnTo>
                  <a:lnTo>
                    <a:pt x="36384" y="117580"/>
                  </a:lnTo>
                  <a:lnTo>
                    <a:pt x="38016" y="119658"/>
                  </a:lnTo>
                  <a:lnTo>
                    <a:pt x="42649" y="121967"/>
                  </a:lnTo>
                  <a:lnTo>
                    <a:pt x="60792" y="124507"/>
                  </a:lnTo>
                  <a:lnTo>
                    <a:pt x="75665" y="131281"/>
                  </a:lnTo>
                  <a:lnTo>
                    <a:pt x="92004" y="134127"/>
                  </a:lnTo>
                  <a:lnTo>
                    <a:pt x="114296" y="149799"/>
                  </a:lnTo>
                  <a:lnTo>
                    <a:pt x="120648" y="152296"/>
                  </a:lnTo>
                  <a:lnTo>
                    <a:pt x="132793" y="161477"/>
                  </a:lnTo>
                  <a:lnTo>
                    <a:pt x="133301" y="170077"/>
                  </a:lnTo>
                  <a:lnTo>
                    <a:pt x="120088" y="184577"/>
                  </a:lnTo>
                  <a:lnTo>
                    <a:pt x="114050" y="187862"/>
                  </a:lnTo>
                  <a:lnTo>
                    <a:pt x="101879" y="189711"/>
                  </a:lnTo>
                  <a:lnTo>
                    <a:pt x="91846" y="191201"/>
                  </a:lnTo>
                  <a:lnTo>
                    <a:pt x="79190" y="196933"/>
                  </a:lnTo>
                  <a:lnTo>
                    <a:pt x="32917" y="200992"/>
                  </a:lnTo>
                  <a:lnTo>
                    <a:pt x="21513" y="206536"/>
                  </a:lnTo>
                  <a:lnTo>
                    <a:pt x="0" y="209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175">
              <a:extLst>
                <a:ext uri="{FF2B5EF4-FFF2-40B4-BE49-F238E27FC236}">
                  <a16:creationId xmlns:a16="http://schemas.microsoft.com/office/drawing/2014/main" id="{D09F3B9A-0EC9-4936-4588-CD5B9DC3AEF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91575" y="49434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9442"/>
                  </a:lnTo>
                  <a:lnTo>
                    <a:pt x="4468" y="19166"/>
                  </a:lnTo>
                  <a:lnTo>
                    <a:pt x="2979" y="18069"/>
                  </a:lnTo>
                  <a:lnTo>
                    <a:pt x="1323" y="140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5" name="SMARTInkShape-Group394">
            <a:extLst>
              <a:ext uri="{FF2B5EF4-FFF2-40B4-BE49-F238E27FC236}">
                <a16:creationId xmlns:a16="http://schemas.microsoft.com/office/drawing/2014/main" id="{F15945A6-7A3D-942D-47DD-C8DA88958F2F}"/>
              </a:ext>
            </a:extLst>
          </p:cNvPr>
          <p:cNvGrpSpPr/>
          <p:nvPr/>
        </p:nvGrpSpPr>
        <p:grpSpPr>
          <a:xfrm>
            <a:off x="371595" y="4533900"/>
            <a:ext cx="314206" cy="114291"/>
            <a:chOff x="371595" y="4533900"/>
            <a:chExt cx="314206" cy="114291"/>
          </a:xfrm>
        </p:grpSpPr>
        <p:sp>
          <p:nvSpPr>
            <p:cNvPr id="873" name="SMARTInkShape-2176">
              <a:extLst>
                <a:ext uri="{FF2B5EF4-FFF2-40B4-BE49-F238E27FC236}">
                  <a16:creationId xmlns:a16="http://schemas.microsoft.com/office/drawing/2014/main" id="{954A813C-7201-9507-8E2C-E645C4773A0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71595" y="4533900"/>
              <a:ext cx="285630" cy="19051"/>
            </a:xfrm>
            <a:custGeom>
              <a:avLst/>
              <a:gdLst/>
              <a:ahLst/>
              <a:cxnLst/>
              <a:rect l="0" t="0" r="0" b="0"/>
              <a:pathLst>
                <a:path w="285630" h="19051">
                  <a:moveTo>
                    <a:pt x="28455" y="0"/>
                  </a:moveTo>
                  <a:lnTo>
                    <a:pt x="28455" y="0"/>
                  </a:lnTo>
                  <a:lnTo>
                    <a:pt x="20254" y="0"/>
                  </a:lnTo>
                  <a:lnTo>
                    <a:pt x="14266" y="5057"/>
                  </a:lnTo>
                  <a:lnTo>
                    <a:pt x="12645" y="5488"/>
                  </a:lnTo>
                  <a:lnTo>
                    <a:pt x="11565" y="4716"/>
                  </a:lnTo>
                  <a:lnTo>
                    <a:pt x="10845" y="3144"/>
                  </a:lnTo>
                  <a:lnTo>
                    <a:pt x="10365" y="3155"/>
                  </a:lnTo>
                  <a:lnTo>
                    <a:pt x="9832" y="5988"/>
                  </a:lnTo>
                  <a:lnTo>
                    <a:pt x="8631" y="7167"/>
                  </a:lnTo>
                  <a:lnTo>
                    <a:pt x="0" y="9497"/>
                  </a:lnTo>
                  <a:lnTo>
                    <a:pt x="8091" y="17723"/>
                  </a:lnTo>
                  <a:lnTo>
                    <a:pt x="55488" y="18998"/>
                  </a:lnTo>
                  <a:lnTo>
                    <a:pt x="102534" y="19045"/>
                  </a:lnTo>
                  <a:lnTo>
                    <a:pt x="150108" y="19050"/>
                  </a:lnTo>
                  <a:lnTo>
                    <a:pt x="190290" y="17992"/>
                  </a:lnTo>
                  <a:lnTo>
                    <a:pt x="237814" y="10114"/>
                  </a:lnTo>
                  <a:lnTo>
                    <a:pt x="285376" y="9525"/>
                  </a:lnTo>
                  <a:lnTo>
                    <a:pt x="285625" y="9525"/>
                  </a:lnTo>
                  <a:lnTo>
                    <a:pt x="285629" y="14582"/>
                  </a:lnTo>
                  <a:lnTo>
                    <a:pt x="284571" y="16071"/>
                  </a:lnTo>
                  <a:lnTo>
                    <a:pt x="282807" y="17064"/>
                  </a:lnTo>
                  <a:lnTo>
                    <a:pt x="27610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177">
              <a:extLst>
                <a:ext uri="{FF2B5EF4-FFF2-40B4-BE49-F238E27FC236}">
                  <a16:creationId xmlns:a16="http://schemas.microsoft.com/office/drawing/2014/main" id="{8F8A9BB8-7E39-C95C-F053-7536D1FDF04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1000" y="4629150"/>
              <a:ext cx="304801" cy="19041"/>
            </a:xfrm>
            <a:custGeom>
              <a:avLst/>
              <a:gdLst/>
              <a:ahLst/>
              <a:cxnLst/>
              <a:rect l="0" t="0" r="0" b="0"/>
              <a:pathLst>
                <a:path w="304801" h="19041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  <a:lnTo>
                    <a:pt x="42562" y="10583"/>
                  </a:lnTo>
                  <a:lnTo>
                    <a:pt x="78251" y="17726"/>
                  </a:lnTo>
                  <a:lnTo>
                    <a:pt x="125329" y="18933"/>
                  </a:lnTo>
                  <a:lnTo>
                    <a:pt x="172906" y="19040"/>
                  </a:lnTo>
                  <a:lnTo>
                    <a:pt x="220527" y="10848"/>
                  </a:lnTo>
                  <a:lnTo>
                    <a:pt x="265673" y="9577"/>
                  </a:lnTo>
                  <a:lnTo>
                    <a:pt x="295226" y="9525"/>
                  </a:lnTo>
                  <a:lnTo>
                    <a:pt x="295265" y="4037"/>
                  </a:lnTo>
                  <a:lnTo>
                    <a:pt x="295271" y="6381"/>
                  </a:lnTo>
                  <a:lnTo>
                    <a:pt x="296331" y="7429"/>
                  </a:lnTo>
                  <a:lnTo>
                    <a:pt x="3048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54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always have: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68F96F-53BC-4264-9B2C-DBB1AE9C0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16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" name="SMARTInkShape-2178">
            <a:extLst>
              <a:ext uri="{FF2B5EF4-FFF2-40B4-BE49-F238E27FC236}">
                <a16:creationId xmlns:a16="http://schemas.microsoft.com/office/drawing/2014/main" id="{CD421DB0-3717-79E6-2940-61630F55DF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5875" y="5114925"/>
            <a:ext cx="981076" cy="47592"/>
          </a:xfrm>
          <a:custGeom>
            <a:avLst/>
            <a:gdLst/>
            <a:ahLst/>
            <a:cxnLst/>
            <a:rect l="0" t="0" r="0" b="0"/>
            <a:pathLst>
              <a:path w="981076" h="47592">
                <a:moveTo>
                  <a:pt x="0" y="38100"/>
                </a:moveTo>
                <a:lnTo>
                  <a:pt x="0" y="38100"/>
                </a:lnTo>
                <a:lnTo>
                  <a:pt x="8201" y="38100"/>
                </a:lnTo>
                <a:lnTo>
                  <a:pt x="16868" y="44645"/>
                </a:lnTo>
                <a:lnTo>
                  <a:pt x="25694" y="46742"/>
                </a:lnTo>
                <a:lnTo>
                  <a:pt x="50811" y="47591"/>
                </a:lnTo>
                <a:lnTo>
                  <a:pt x="57155" y="44788"/>
                </a:lnTo>
                <a:lnTo>
                  <a:pt x="60328" y="42559"/>
                </a:lnTo>
                <a:lnTo>
                  <a:pt x="74908" y="39421"/>
                </a:lnTo>
                <a:lnTo>
                  <a:pt x="107834" y="38134"/>
                </a:lnTo>
                <a:lnTo>
                  <a:pt x="114249" y="35293"/>
                </a:lnTo>
                <a:lnTo>
                  <a:pt x="120627" y="31561"/>
                </a:lnTo>
                <a:lnTo>
                  <a:pt x="133345" y="29164"/>
                </a:lnTo>
                <a:lnTo>
                  <a:pt x="165100" y="28585"/>
                </a:lnTo>
                <a:lnTo>
                  <a:pt x="167217" y="27524"/>
                </a:lnTo>
                <a:lnTo>
                  <a:pt x="168628" y="25758"/>
                </a:lnTo>
                <a:lnTo>
                  <a:pt x="169568" y="23522"/>
                </a:lnTo>
                <a:lnTo>
                  <a:pt x="171254" y="22031"/>
                </a:lnTo>
                <a:lnTo>
                  <a:pt x="175949" y="20375"/>
                </a:lnTo>
                <a:lnTo>
                  <a:pt x="187587" y="18254"/>
                </a:lnTo>
                <a:lnTo>
                  <a:pt x="196928" y="12581"/>
                </a:lnTo>
                <a:lnTo>
                  <a:pt x="209565" y="10128"/>
                </a:lnTo>
                <a:lnTo>
                  <a:pt x="241416" y="9528"/>
                </a:lnTo>
                <a:lnTo>
                  <a:pt x="247702" y="6705"/>
                </a:lnTo>
                <a:lnTo>
                  <a:pt x="250859" y="4469"/>
                </a:lnTo>
                <a:lnTo>
                  <a:pt x="254023" y="4037"/>
                </a:lnTo>
                <a:lnTo>
                  <a:pt x="260360" y="6381"/>
                </a:lnTo>
                <a:lnTo>
                  <a:pt x="262474" y="6370"/>
                </a:lnTo>
                <a:lnTo>
                  <a:pt x="263882" y="5305"/>
                </a:lnTo>
                <a:lnTo>
                  <a:pt x="264822" y="3537"/>
                </a:lnTo>
                <a:lnTo>
                  <a:pt x="266506" y="2358"/>
                </a:lnTo>
                <a:lnTo>
                  <a:pt x="274736" y="310"/>
                </a:lnTo>
                <a:lnTo>
                  <a:pt x="309345" y="0"/>
                </a:lnTo>
                <a:lnTo>
                  <a:pt x="311005" y="1058"/>
                </a:lnTo>
                <a:lnTo>
                  <a:pt x="312111" y="2822"/>
                </a:lnTo>
                <a:lnTo>
                  <a:pt x="312849" y="5056"/>
                </a:lnTo>
                <a:lnTo>
                  <a:pt x="314399" y="5488"/>
                </a:lnTo>
                <a:lnTo>
                  <a:pt x="318944" y="3144"/>
                </a:lnTo>
                <a:lnTo>
                  <a:pt x="321638" y="3155"/>
                </a:lnTo>
                <a:lnTo>
                  <a:pt x="336677" y="8477"/>
                </a:lnTo>
                <a:lnTo>
                  <a:pt x="350554" y="9433"/>
                </a:lnTo>
                <a:lnTo>
                  <a:pt x="356927" y="4441"/>
                </a:lnTo>
                <a:lnTo>
                  <a:pt x="358601" y="4020"/>
                </a:lnTo>
                <a:lnTo>
                  <a:pt x="359718" y="4795"/>
                </a:lnTo>
                <a:lnTo>
                  <a:pt x="360462" y="6372"/>
                </a:lnTo>
                <a:lnTo>
                  <a:pt x="362016" y="7423"/>
                </a:lnTo>
                <a:lnTo>
                  <a:pt x="369261" y="8902"/>
                </a:lnTo>
                <a:lnTo>
                  <a:pt x="375077" y="9248"/>
                </a:lnTo>
                <a:lnTo>
                  <a:pt x="377051" y="8282"/>
                </a:lnTo>
                <a:lnTo>
                  <a:pt x="378368" y="6578"/>
                </a:lnTo>
                <a:lnTo>
                  <a:pt x="379245" y="4386"/>
                </a:lnTo>
                <a:lnTo>
                  <a:pt x="379830" y="3982"/>
                </a:lnTo>
                <a:lnTo>
                  <a:pt x="380220" y="4772"/>
                </a:lnTo>
                <a:lnTo>
                  <a:pt x="380480" y="6355"/>
                </a:lnTo>
                <a:lnTo>
                  <a:pt x="381712" y="6354"/>
                </a:lnTo>
                <a:lnTo>
                  <a:pt x="388502" y="2353"/>
                </a:lnTo>
                <a:lnTo>
                  <a:pt x="398320" y="310"/>
                </a:lnTo>
                <a:lnTo>
                  <a:pt x="408099" y="8228"/>
                </a:lnTo>
                <a:lnTo>
                  <a:pt x="417646" y="9411"/>
                </a:lnTo>
                <a:lnTo>
                  <a:pt x="464681" y="9525"/>
                </a:lnTo>
                <a:lnTo>
                  <a:pt x="511707" y="9525"/>
                </a:lnTo>
                <a:lnTo>
                  <a:pt x="559071" y="9525"/>
                </a:lnTo>
                <a:lnTo>
                  <a:pt x="603448" y="9525"/>
                </a:lnTo>
                <a:lnTo>
                  <a:pt x="616852" y="9525"/>
                </a:lnTo>
                <a:lnTo>
                  <a:pt x="627127" y="17726"/>
                </a:lnTo>
                <a:lnTo>
                  <a:pt x="637743" y="19016"/>
                </a:lnTo>
                <a:lnTo>
                  <a:pt x="684346" y="19050"/>
                </a:lnTo>
                <a:lnTo>
                  <a:pt x="690425" y="19050"/>
                </a:lnTo>
                <a:lnTo>
                  <a:pt x="695970" y="21872"/>
                </a:lnTo>
                <a:lnTo>
                  <a:pt x="703096" y="27251"/>
                </a:lnTo>
                <a:lnTo>
                  <a:pt x="712897" y="28459"/>
                </a:lnTo>
                <a:lnTo>
                  <a:pt x="727503" y="28565"/>
                </a:lnTo>
                <a:lnTo>
                  <a:pt x="733615" y="25748"/>
                </a:lnTo>
                <a:lnTo>
                  <a:pt x="739859" y="22027"/>
                </a:lnTo>
                <a:lnTo>
                  <a:pt x="752491" y="19638"/>
                </a:lnTo>
                <a:lnTo>
                  <a:pt x="798622" y="19050"/>
                </a:lnTo>
                <a:lnTo>
                  <a:pt x="845722" y="19050"/>
                </a:lnTo>
                <a:lnTo>
                  <a:pt x="875872" y="19050"/>
                </a:lnTo>
                <a:lnTo>
                  <a:pt x="884463" y="10849"/>
                </a:lnTo>
                <a:lnTo>
                  <a:pt x="893906" y="9641"/>
                </a:lnTo>
                <a:lnTo>
                  <a:pt x="939825" y="9525"/>
                </a:lnTo>
                <a:lnTo>
                  <a:pt x="981075" y="9525"/>
                </a:lnTo>
                <a:lnTo>
                  <a:pt x="9810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SMARTInkShape-2179">
            <a:extLst>
              <a:ext uri="{FF2B5EF4-FFF2-40B4-BE49-F238E27FC236}">
                <a16:creationId xmlns:a16="http://schemas.microsoft.com/office/drawing/2014/main" id="{13A0C3ED-6120-E06C-3418-64051651E5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66900" y="5114925"/>
            <a:ext cx="276226" cy="19051"/>
          </a:xfrm>
          <a:custGeom>
            <a:avLst/>
            <a:gdLst/>
            <a:ahLst/>
            <a:cxnLst/>
            <a:rect l="0" t="0" r="0" b="0"/>
            <a:pathLst>
              <a:path w="276226" h="19051">
                <a:moveTo>
                  <a:pt x="0" y="19050"/>
                </a:moveTo>
                <a:lnTo>
                  <a:pt x="0" y="19050"/>
                </a:lnTo>
                <a:lnTo>
                  <a:pt x="44474" y="19050"/>
                </a:lnTo>
                <a:lnTo>
                  <a:pt x="88735" y="16228"/>
                </a:lnTo>
                <a:lnTo>
                  <a:pt x="132778" y="10113"/>
                </a:lnTo>
                <a:lnTo>
                  <a:pt x="176116" y="9577"/>
                </a:lnTo>
                <a:lnTo>
                  <a:pt x="221374" y="9527"/>
                </a:lnTo>
                <a:lnTo>
                  <a:pt x="251724" y="8467"/>
                </a:lnTo>
                <a:lnTo>
                  <a:pt x="2762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5" name="SMARTInkShape-Group397">
            <a:extLst>
              <a:ext uri="{FF2B5EF4-FFF2-40B4-BE49-F238E27FC236}">
                <a16:creationId xmlns:a16="http://schemas.microsoft.com/office/drawing/2014/main" id="{008E504C-3CB5-ACE1-2D65-96A97E213586}"/>
              </a:ext>
            </a:extLst>
          </p:cNvPr>
          <p:cNvGrpSpPr/>
          <p:nvPr/>
        </p:nvGrpSpPr>
        <p:grpSpPr>
          <a:xfrm>
            <a:off x="1181100" y="5124450"/>
            <a:ext cx="219076" cy="28576"/>
            <a:chOff x="1181100" y="5124450"/>
            <a:chExt cx="219076" cy="28576"/>
          </a:xfrm>
        </p:grpSpPr>
        <p:sp>
          <p:nvSpPr>
            <p:cNvPr id="483" name="SMARTInkShape-2180">
              <a:extLst>
                <a:ext uri="{FF2B5EF4-FFF2-40B4-BE49-F238E27FC236}">
                  <a16:creationId xmlns:a16="http://schemas.microsoft.com/office/drawing/2014/main" id="{07B159E0-00EC-90FB-1A8B-70FC7B76BCC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81100" y="51244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5488"/>
                  </a:lnTo>
                  <a:lnTo>
                    <a:pt x="0" y="2"/>
                  </a:lnTo>
                  <a:lnTo>
                    <a:pt x="0" y="8201"/>
                  </a:lnTo>
                  <a:lnTo>
                    <a:pt x="0" y="3776"/>
                  </a:lnTo>
                  <a:lnTo>
                    <a:pt x="0" y="6293"/>
                  </a:ln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2096"/>
                  </a:lnTo>
                  <a:lnTo>
                    <a:pt x="5057" y="932"/>
                  </a:lnTo>
                  <a:lnTo>
                    <a:pt x="6546" y="1679"/>
                  </a:lnTo>
                  <a:lnTo>
                    <a:pt x="7539" y="3237"/>
                  </a:lnTo>
                  <a:lnTo>
                    <a:pt x="9408" y="9157"/>
                  </a:lnTo>
                  <a:lnTo>
                    <a:pt x="36738" y="9525"/>
                  </a:lnTo>
                  <a:lnTo>
                    <a:pt x="47498" y="18934"/>
                  </a:lnTo>
                  <a:lnTo>
                    <a:pt x="93496" y="19050"/>
                  </a:lnTo>
                  <a:lnTo>
                    <a:pt x="10477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181">
              <a:extLst>
                <a:ext uri="{FF2B5EF4-FFF2-40B4-BE49-F238E27FC236}">
                  <a16:creationId xmlns:a16="http://schemas.microsoft.com/office/drawing/2014/main" id="{95969C0D-6BC8-C799-98F4-A20122AF6C1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295400" y="51244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3680" y="19050"/>
                  </a:lnTo>
                  <a:lnTo>
                    <a:pt x="29222" y="16228"/>
                  </a:lnTo>
                  <a:lnTo>
                    <a:pt x="36346" y="10849"/>
                  </a:lnTo>
                  <a:lnTo>
                    <a:pt x="45358" y="9787"/>
                  </a:lnTo>
                  <a:lnTo>
                    <a:pt x="79386" y="9528"/>
                  </a:lnTo>
                  <a:lnTo>
                    <a:pt x="81499" y="8469"/>
                  </a:lnTo>
                  <a:lnTo>
                    <a:pt x="82908" y="6705"/>
                  </a:lnTo>
                  <a:lnTo>
                    <a:pt x="83847" y="4469"/>
                  </a:lnTo>
                  <a:lnTo>
                    <a:pt x="85531" y="2980"/>
                  </a:lnTo>
                  <a:lnTo>
                    <a:pt x="90225" y="13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398">
            <a:extLst>
              <a:ext uri="{FF2B5EF4-FFF2-40B4-BE49-F238E27FC236}">
                <a16:creationId xmlns:a16="http://schemas.microsoft.com/office/drawing/2014/main" id="{790E1E1C-0696-B6E6-CD3C-BD9B8606E70D}"/>
              </a:ext>
            </a:extLst>
          </p:cNvPr>
          <p:cNvGrpSpPr/>
          <p:nvPr/>
        </p:nvGrpSpPr>
        <p:grpSpPr>
          <a:xfrm>
            <a:off x="514350" y="4514850"/>
            <a:ext cx="161926" cy="238126"/>
            <a:chOff x="514350" y="4514850"/>
            <a:chExt cx="161926" cy="238126"/>
          </a:xfrm>
        </p:grpSpPr>
        <p:sp>
          <p:nvSpPr>
            <p:cNvPr id="486" name="SMARTInkShape-2182">
              <a:extLst>
                <a:ext uri="{FF2B5EF4-FFF2-40B4-BE49-F238E27FC236}">
                  <a16:creationId xmlns:a16="http://schemas.microsoft.com/office/drawing/2014/main" id="{DB7D9CB3-A59C-3B1C-E7E7-5E5515BF521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81036" y="4514850"/>
              <a:ext cx="85715" cy="123385"/>
            </a:xfrm>
            <a:custGeom>
              <a:avLst/>
              <a:gdLst/>
              <a:ahLst/>
              <a:cxnLst/>
              <a:rect l="0" t="0" r="0" b="0"/>
              <a:pathLst>
                <a:path w="85715" h="123385">
                  <a:moveTo>
                    <a:pt x="19039" y="19050"/>
                  </a:moveTo>
                  <a:lnTo>
                    <a:pt x="19039" y="19050"/>
                  </a:lnTo>
                  <a:lnTo>
                    <a:pt x="19039" y="13562"/>
                  </a:lnTo>
                  <a:lnTo>
                    <a:pt x="19039" y="18968"/>
                  </a:lnTo>
                  <a:lnTo>
                    <a:pt x="19039" y="4037"/>
                  </a:lnTo>
                  <a:lnTo>
                    <a:pt x="19039" y="6381"/>
                  </a:lnTo>
                  <a:lnTo>
                    <a:pt x="19039" y="0"/>
                  </a:lnTo>
                  <a:lnTo>
                    <a:pt x="13983" y="5057"/>
                  </a:lnTo>
                  <a:lnTo>
                    <a:pt x="11500" y="10361"/>
                  </a:lnTo>
                  <a:lnTo>
                    <a:pt x="10838" y="13257"/>
                  </a:lnTo>
                  <a:lnTo>
                    <a:pt x="2149" y="28648"/>
                  </a:lnTo>
                  <a:lnTo>
                    <a:pt x="6" y="76026"/>
                  </a:lnTo>
                  <a:lnTo>
                    <a:pt x="0" y="79259"/>
                  </a:lnTo>
                  <a:lnTo>
                    <a:pt x="2816" y="85673"/>
                  </a:lnTo>
                  <a:lnTo>
                    <a:pt x="6537" y="92052"/>
                  </a:lnTo>
                  <a:lnTo>
                    <a:pt x="9690" y="101593"/>
                  </a:lnTo>
                  <a:lnTo>
                    <a:pt x="14179" y="107947"/>
                  </a:lnTo>
                  <a:lnTo>
                    <a:pt x="19701" y="111477"/>
                  </a:lnTo>
                  <a:lnTo>
                    <a:pt x="25683" y="114104"/>
                  </a:lnTo>
                  <a:lnTo>
                    <a:pt x="36246" y="122336"/>
                  </a:lnTo>
                  <a:lnTo>
                    <a:pt x="47656" y="123384"/>
                  </a:lnTo>
                  <a:lnTo>
                    <a:pt x="55747" y="120807"/>
                  </a:lnTo>
                  <a:lnTo>
                    <a:pt x="62870" y="117192"/>
                  </a:lnTo>
                  <a:lnTo>
                    <a:pt x="72831" y="114099"/>
                  </a:lnTo>
                  <a:lnTo>
                    <a:pt x="85714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183">
              <a:extLst>
                <a:ext uri="{FF2B5EF4-FFF2-40B4-BE49-F238E27FC236}">
                  <a16:creationId xmlns:a16="http://schemas.microsoft.com/office/drawing/2014/main" id="{2101D518-9139-A9A9-6160-5BD259FE8B4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14350" y="4552950"/>
              <a:ext cx="161926" cy="200026"/>
            </a:xfrm>
            <a:custGeom>
              <a:avLst/>
              <a:gdLst/>
              <a:ahLst/>
              <a:cxnLst/>
              <a:rect l="0" t="0" r="0" b="0"/>
              <a:pathLst>
                <a:path w="161926" h="200026">
                  <a:moveTo>
                    <a:pt x="161925" y="0"/>
                  </a:moveTo>
                  <a:lnTo>
                    <a:pt x="161925" y="0"/>
                  </a:lnTo>
                  <a:lnTo>
                    <a:pt x="161925" y="46263"/>
                  </a:lnTo>
                  <a:lnTo>
                    <a:pt x="160867" y="46717"/>
                  </a:lnTo>
                  <a:lnTo>
                    <a:pt x="152516" y="47614"/>
                  </a:lnTo>
                  <a:lnTo>
                    <a:pt x="152400" y="85725"/>
                  </a:lnTo>
                  <a:lnTo>
                    <a:pt x="152400" y="66675"/>
                  </a:lnTo>
                  <a:lnTo>
                    <a:pt x="152400" y="93892"/>
                  </a:lnTo>
                  <a:lnTo>
                    <a:pt x="143267" y="104348"/>
                  </a:lnTo>
                  <a:lnTo>
                    <a:pt x="142909" y="117995"/>
                  </a:lnTo>
                  <a:lnTo>
                    <a:pt x="141840" y="119938"/>
                  </a:lnTo>
                  <a:lnTo>
                    <a:pt x="140068" y="121233"/>
                  </a:lnTo>
                  <a:lnTo>
                    <a:pt x="137829" y="122097"/>
                  </a:lnTo>
                  <a:lnTo>
                    <a:pt x="136336" y="123732"/>
                  </a:lnTo>
                  <a:lnTo>
                    <a:pt x="134677" y="128369"/>
                  </a:lnTo>
                  <a:lnTo>
                    <a:pt x="133743" y="136931"/>
                  </a:lnTo>
                  <a:lnTo>
                    <a:pt x="132554" y="138912"/>
                  </a:lnTo>
                  <a:lnTo>
                    <a:pt x="130703" y="140233"/>
                  </a:lnTo>
                  <a:lnTo>
                    <a:pt x="128410" y="141114"/>
                  </a:lnTo>
                  <a:lnTo>
                    <a:pt x="126882" y="142759"/>
                  </a:lnTo>
                  <a:lnTo>
                    <a:pt x="125184" y="147410"/>
                  </a:lnTo>
                  <a:lnTo>
                    <a:pt x="123035" y="159019"/>
                  </a:lnTo>
                  <a:lnTo>
                    <a:pt x="112082" y="173452"/>
                  </a:lnTo>
                  <a:lnTo>
                    <a:pt x="106219" y="179489"/>
                  </a:lnTo>
                  <a:lnTo>
                    <a:pt x="105203" y="185591"/>
                  </a:lnTo>
                  <a:lnTo>
                    <a:pt x="104002" y="187227"/>
                  </a:lnTo>
                  <a:lnTo>
                    <a:pt x="99845" y="189045"/>
                  </a:lnTo>
                  <a:lnTo>
                    <a:pt x="98314" y="190589"/>
                  </a:lnTo>
                  <a:lnTo>
                    <a:pt x="95653" y="198574"/>
                  </a:lnTo>
                  <a:lnTo>
                    <a:pt x="92607" y="199380"/>
                  </a:lnTo>
                  <a:lnTo>
                    <a:pt x="46983" y="200025"/>
                  </a:lnTo>
                  <a:lnTo>
                    <a:pt x="44022" y="200025"/>
                  </a:lnTo>
                  <a:lnTo>
                    <a:pt x="42048" y="198967"/>
                  </a:lnTo>
                  <a:lnTo>
                    <a:pt x="40732" y="197203"/>
                  </a:lnTo>
                  <a:lnTo>
                    <a:pt x="39855" y="194968"/>
                  </a:lnTo>
                  <a:lnTo>
                    <a:pt x="38211" y="193479"/>
                  </a:lnTo>
                  <a:lnTo>
                    <a:pt x="33564" y="191824"/>
                  </a:lnTo>
                  <a:lnTo>
                    <a:pt x="24997" y="190892"/>
                  </a:lnTo>
                  <a:lnTo>
                    <a:pt x="23014" y="189704"/>
                  </a:lnTo>
                  <a:lnTo>
                    <a:pt x="21693" y="187852"/>
                  </a:lnTo>
                  <a:lnTo>
                    <a:pt x="20812" y="185560"/>
                  </a:lnTo>
                  <a:lnTo>
                    <a:pt x="19166" y="184032"/>
                  </a:lnTo>
                  <a:lnTo>
                    <a:pt x="9963" y="181094"/>
                  </a:lnTo>
                  <a:lnTo>
                    <a:pt x="0" y="171450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399">
            <a:extLst>
              <a:ext uri="{FF2B5EF4-FFF2-40B4-BE49-F238E27FC236}">
                <a16:creationId xmlns:a16="http://schemas.microsoft.com/office/drawing/2014/main" id="{D3F6E2D5-3650-79CE-C887-DA8D0787A680}"/>
              </a:ext>
            </a:extLst>
          </p:cNvPr>
          <p:cNvGrpSpPr/>
          <p:nvPr/>
        </p:nvGrpSpPr>
        <p:grpSpPr>
          <a:xfrm>
            <a:off x="2543175" y="6033388"/>
            <a:ext cx="893862" cy="391949"/>
            <a:chOff x="2543175" y="6033388"/>
            <a:chExt cx="893862" cy="391949"/>
          </a:xfrm>
        </p:grpSpPr>
        <p:sp>
          <p:nvSpPr>
            <p:cNvPr id="489" name="SMARTInkShape-2184">
              <a:extLst>
                <a:ext uri="{FF2B5EF4-FFF2-40B4-BE49-F238E27FC236}">
                  <a16:creationId xmlns:a16="http://schemas.microsoft.com/office/drawing/2014/main" id="{536C15E5-E239-2739-8411-AAE6B9FB231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200400" y="6033388"/>
              <a:ext cx="19051" cy="319788"/>
            </a:xfrm>
            <a:custGeom>
              <a:avLst/>
              <a:gdLst/>
              <a:ahLst/>
              <a:cxnLst/>
              <a:rect l="0" t="0" r="0" b="0"/>
              <a:pathLst>
                <a:path w="19051" h="319788">
                  <a:moveTo>
                    <a:pt x="0" y="24512"/>
                  </a:moveTo>
                  <a:lnTo>
                    <a:pt x="0" y="24512"/>
                  </a:lnTo>
                  <a:lnTo>
                    <a:pt x="0" y="10323"/>
                  </a:lnTo>
                  <a:lnTo>
                    <a:pt x="1058" y="8702"/>
                  </a:lnTo>
                  <a:lnTo>
                    <a:pt x="2822" y="7622"/>
                  </a:lnTo>
                  <a:lnTo>
                    <a:pt x="9701" y="5747"/>
                  </a:lnTo>
                  <a:lnTo>
                    <a:pt x="14189" y="5589"/>
                  </a:lnTo>
                  <a:lnTo>
                    <a:pt x="15809" y="4487"/>
                  </a:lnTo>
                  <a:lnTo>
                    <a:pt x="16889" y="2696"/>
                  </a:lnTo>
                  <a:lnTo>
                    <a:pt x="17610" y="443"/>
                  </a:lnTo>
                  <a:lnTo>
                    <a:pt x="18090" y="0"/>
                  </a:lnTo>
                  <a:lnTo>
                    <a:pt x="18410" y="763"/>
                  </a:lnTo>
                  <a:lnTo>
                    <a:pt x="19039" y="10437"/>
                  </a:lnTo>
                  <a:lnTo>
                    <a:pt x="10407" y="40668"/>
                  </a:lnTo>
                  <a:lnTo>
                    <a:pt x="6754" y="81865"/>
                  </a:lnTo>
                  <a:lnTo>
                    <a:pt x="2001" y="100772"/>
                  </a:lnTo>
                  <a:lnTo>
                    <a:pt x="117" y="145165"/>
                  </a:lnTo>
                  <a:lnTo>
                    <a:pt x="1065" y="180970"/>
                  </a:lnTo>
                  <a:lnTo>
                    <a:pt x="8643" y="211719"/>
                  </a:lnTo>
                  <a:lnTo>
                    <a:pt x="10322" y="227560"/>
                  </a:lnTo>
                  <a:lnTo>
                    <a:pt x="17012" y="245752"/>
                  </a:lnTo>
                  <a:lnTo>
                    <a:pt x="19045" y="293058"/>
                  </a:lnTo>
                  <a:lnTo>
                    <a:pt x="19050" y="319787"/>
                  </a:lnTo>
                  <a:lnTo>
                    <a:pt x="10850" y="319787"/>
                  </a:lnTo>
                  <a:lnTo>
                    <a:pt x="10408" y="318729"/>
                  </a:lnTo>
                  <a:lnTo>
                    <a:pt x="9526" y="305216"/>
                  </a:lnTo>
                  <a:lnTo>
                    <a:pt x="8467" y="303723"/>
                  </a:lnTo>
                  <a:lnTo>
                    <a:pt x="6703" y="302728"/>
                  </a:lnTo>
                  <a:lnTo>
                    <a:pt x="4469" y="302064"/>
                  </a:lnTo>
                  <a:lnTo>
                    <a:pt x="2979" y="300562"/>
                  </a:lnTo>
                  <a:lnTo>
                    <a:pt x="0" y="291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185">
              <a:extLst>
                <a:ext uri="{FF2B5EF4-FFF2-40B4-BE49-F238E27FC236}">
                  <a16:creationId xmlns:a16="http://schemas.microsoft.com/office/drawing/2014/main" id="{1A1DD7B1-92A8-C40A-9BEF-AC8EE4829AE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287499" y="6183094"/>
              <a:ext cx="149538" cy="131982"/>
            </a:xfrm>
            <a:custGeom>
              <a:avLst/>
              <a:gdLst/>
              <a:ahLst/>
              <a:cxnLst/>
              <a:rect l="0" t="0" r="0" b="0"/>
              <a:pathLst>
                <a:path w="149538" h="131982">
                  <a:moveTo>
                    <a:pt x="8151" y="74831"/>
                  </a:moveTo>
                  <a:lnTo>
                    <a:pt x="8151" y="74831"/>
                  </a:lnTo>
                  <a:lnTo>
                    <a:pt x="8151" y="69775"/>
                  </a:lnTo>
                  <a:lnTo>
                    <a:pt x="9209" y="68286"/>
                  </a:lnTo>
                  <a:lnTo>
                    <a:pt x="10973" y="67292"/>
                  </a:lnTo>
                  <a:lnTo>
                    <a:pt x="17283" y="65422"/>
                  </a:lnTo>
                  <a:lnTo>
                    <a:pt x="25843" y="65316"/>
                  </a:lnTo>
                  <a:lnTo>
                    <a:pt x="34537" y="71854"/>
                  </a:lnTo>
                  <a:lnTo>
                    <a:pt x="43368" y="73949"/>
                  </a:lnTo>
                  <a:lnTo>
                    <a:pt x="49556" y="74439"/>
                  </a:lnTo>
                  <a:lnTo>
                    <a:pt x="55833" y="71835"/>
                  </a:lnTo>
                  <a:lnTo>
                    <a:pt x="62152" y="68208"/>
                  </a:lnTo>
                  <a:lnTo>
                    <a:pt x="74831" y="65878"/>
                  </a:lnTo>
                  <a:lnTo>
                    <a:pt x="87527" y="65419"/>
                  </a:lnTo>
                  <a:lnTo>
                    <a:pt x="93876" y="62534"/>
                  </a:lnTo>
                  <a:lnTo>
                    <a:pt x="100226" y="58782"/>
                  </a:lnTo>
                  <a:lnTo>
                    <a:pt x="109751" y="55612"/>
                  </a:lnTo>
                  <a:lnTo>
                    <a:pt x="131976" y="39356"/>
                  </a:lnTo>
                  <a:lnTo>
                    <a:pt x="135151" y="38482"/>
                  </a:lnTo>
                  <a:lnTo>
                    <a:pt x="137268" y="36841"/>
                  </a:lnTo>
                  <a:lnTo>
                    <a:pt x="141305" y="30531"/>
                  </a:lnTo>
                  <a:lnTo>
                    <a:pt x="146000" y="28683"/>
                  </a:lnTo>
                  <a:lnTo>
                    <a:pt x="147675" y="27133"/>
                  </a:lnTo>
                  <a:lnTo>
                    <a:pt x="149537" y="22587"/>
                  </a:lnTo>
                  <a:lnTo>
                    <a:pt x="148975" y="19893"/>
                  </a:lnTo>
                  <a:lnTo>
                    <a:pt x="142694" y="9911"/>
                  </a:lnTo>
                  <a:lnTo>
                    <a:pt x="139209" y="8936"/>
                  </a:lnTo>
                  <a:lnTo>
                    <a:pt x="136799" y="8677"/>
                  </a:lnTo>
                  <a:lnTo>
                    <a:pt x="131297" y="5565"/>
                  </a:lnTo>
                  <a:lnTo>
                    <a:pt x="125324" y="1713"/>
                  </a:lnTo>
                  <a:lnTo>
                    <a:pt x="119142" y="0"/>
                  </a:lnTo>
                  <a:lnTo>
                    <a:pt x="87342" y="8412"/>
                  </a:lnTo>
                  <a:lnTo>
                    <a:pt x="67460" y="18358"/>
                  </a:lnTo>
                  <a:lnTo>
                    <a:pt x="31343" y="44165"/>
                  </a:lnTo>
                  <a:lnTo>
                    <a:pt x="12469" y="71834"/>
                  </a:lnTo>
                  <a:lnTo>
                    <a:pt x="7472" y="99271"/>
                  </a:lnTo>
                  <a:lnTo>
                    <a:pt x="0" y="110923"/>
                  </a:lnTo>
                  <a:lnTo>
                    <a:pt x="600" y="112651"/>
                  </a:lnTo>
                  <a:lnTo>
                    <a:pt x="12851" y="127069"/>
                  </a:lnTo>
                  <a:lnTo>
                    <a:pt x="18354" y="129797"/>
                  </a:lnTo>
                  <a:lnTo>
                    <a:pt x="32069" y="131789"/>
                  </a:lnTo>
                  <a:lnTo>
                    <a:pt x="55776" y="131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186">
              <a:extLst>
                <a:ext uri="{FF2B5EF4-FFF2-40B4-BE49-F238E27FC236}">
                  <a16:creationId xmlns:a16="http://schemas.microsoft.com/office/drawing/2014/main" id="{2E9A6E1B-888D-B125-7CF5-8D06605B271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543175" y="6381750"/>
              <a:ext cx="762001" cy="43587"/>
            </a:xfrm>
            <a:custGeom>
              <a:avLst/>
              <a:gdLst/>
              <a:ahLst/>
              <a:cxnLst/>
              <a:rect l="0" t="0" r="0" b="0"/>
              <a:pathLst>
                <a:path w="762001" h="43587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68311" y="8642"/>
                  </a:lnTo>
                  <a:lnTo>
                    <a:pt x="114515" y="9409"/>
                  </a:lnTo>
                  <a:lnTo>
                    <a:pt x="153501" y="2956"/>
                  </a:lnTo>
                  <a:lnTo>
                    <a:pt x="200870" y="584"/>
                  </a:lnTo>
                  <a:lnTo>
                    <a:pt x="238375" y="2996"/>
                  </a:lnTo>
                  <a:lnTo>
                    <a:pt x="276299" y="7590"/>
                  </a:lnTo>
                  <a:lnTo>
                    <a:pt x="317169" y="8953"/>
                  </a:lnTo>
                  <a:lnTo>
                    <a:pt x="362793" y="9356"/>
                  </a:lnTo>
                  <a:lnTo>
                    <a:pt x="407002" y="12297"/>
                  </a:lnTo>
                  <a:lnTo>
                    <a:pt x="446913" y="17049"/>
                  </a:lnTo>
                  <a:lnTo>
                    <a:pt x="485549" y="18457"/>
                  </a:lnTo>
                  <a:lnTo>
                    <a:pt x="523808" y="21696"/>
                  </a:lnTo>
                  <a:lnTo>
                    <a:pt x="561955" y="26537"/>
                  </a:lnTo>
                  <a:lnTo>
                    <a:pt x="607714" y="28173"/>
                  </a:lnTo>
                  <a:lnTo>
                    <a:pt x="654155" y="36061"/>
                  </a:lnTo>
                  <a:lnTo>
                    <a:pt x="701496" y="37981"/>
                  </a:lnTo>
                  <a:lnTo>
                    <a:pt x="734703" y="38089"/>
                  </a:lnTo>
                  <a:lnTo>
                    <a:pt x="737451" y="39151"/>
                  </a:lnTo>
                  <a:lnTo>
                    <a:pt x="739285" y="40917"/>
                  </a:lnTo>
                  <a:lnTo>
                    <a:pt x="740506" y="43153"/>
                  </a:lnTo>
                  <a:lnTo>
                    <a:pt x="742379" y="43586"/>
                  </a:lnTo>
                  <a:lnTo>
                    <a:pt x="752508" y="38721"/>
                  </a:lnTo>
                  <a:lnTo>
                    <a:pt x="7620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400">
            <a:extLst>
              <a:ext uri="{FF2B5EF4-FFF2-40B4-BE49-F238E27FC236}">
                <a16:creationId xmlns:a16="http://schemas.microsoft.com/office/drawing/2014/main" id="{7437D813-E142-C0B5-03BC-A4D00C4896C2}"/>
              </a:ext>
            </a:extLst>
          </p:cNvPr>
          <p:cNvGrpSpPr/>
          <p:nvPr/>
        </p:nvGrpSpPr>
        <p:grpSpPr>
          <a:xfrm>
            <a:off x="2515984" y="6086475"/>
            <a:ext cx="712992" cy="342901"/>
            <a:chOff x="2515984" y="6086475"/>
            <a:chExt cx="712992" cy="342901"/>
          </a:xfrm>
        </p:grpSpPr>
        <p:sp>
          <p:nvSpPr>
            <p:cNvPr id="493" name="SMARTInkShape-2187">
              <a:extLst>
                <a:ext uri="{FF2B5EF4-FFF2-40B4-BE49-F238E27FC236}">
                  <a16:creationId xmlns:a16="http://schemas.microsoft.com/office/drawing/2014/main" id="{CA668962-8894-5D0B-0AF4-82BA1D5E97A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515984" y="6162675"/>
              <a:ext cx="150975" cy="133316"/>
            </a:xfrm>
            <a:custGeom>
              <a:avLst/>
              <a:gdLst/>
              <a:ahLst/>
              <a:cxnLst/>
              <a:rect l="0" t="0" r="0" b="0"/>
              <a:pathLst>
                <a:path w="150975" h="133316">
                  <a:moveTo>
                    <a:pt x="141491" y="0"/>
                  </a:moveTo>
                  <a:lnTo>
                    <a:pt x="141491" y="0"/>
                  </a:lnTo>
                  <a:lnTo>
                    <a:pt x="119101" y="0"/>
                  </a:lnTo>
                  <a:lnTo>
                    <a:pt x="112843" y="2822"/>
                  </a:lnTo>
                  <a:lnTo>
                    <a:pt x="106533" y="6545"/>
                  </a:lnTo>
                  <a:lnTo>
                    <a:pt x="97031" y="9701"/>
                  </a:lnTo>
                  <a:lnTo>
                    <a:pt x="86455" y="15810"/>
                  </a:lnTo>
                  <a:lnTo>
                    <a:pt x="71444" y="19148"/>
                  </a:lnTo>
                  <a:lnTo>
                    <a:pt x="59823" y="26370"/>
                  </a:lnTo>
                  <a:lnTo>
                    <a:pt x="32104" y="52244"/>
                  </a:lnTo>
                  <a:lnTo>
                    <a:pt x="31525" y="53879"/>
                  </a:lnTo>
                  <a:lnTo>
                    <a:pt x="32196" y="54970"/>
                  </a:lnTo>
                  <a:lnTo>
                    <a:pt x="33703" y="55696"/>
                  </a:lnTo>
                  <a:lnTo>
                    <a:pt x="34707" y="57239"/>
                  </a:lnTo>
                  <a:lnTo>
                    <a:pt x="36451" y="65224"/>
                  </a:lnTo>
                  <a:lnTo>
                    <a:pt x="39421" y="66030"/>
                  </a:lnTo>
                  <a:lnTo>
                    <a:pt x="41694" y="66245"/>
                  </a:lnTo>
                  <a:lnTo>
                    <a:pt x="47043" y="69306"/>
                  </a:lnTo>
                  <a:lnTo>
                    <a:pt x="52948" y="73135"/>
                  </a:lnTo>
                  <a:lnTo>
                    <a:pt x="62222" y="75293"/>
                  </a:lnTo>
                  <a:lnTo>
                    <a:pt x="82234" y="77178"/>
                  </a:lnTo>
                  <a:lnTo>
                    <a:pt x="100186" y="84391"/>
                  </a:lnTo>
                  <a:lnTo>
                    <a:pt x="110362" y="92008"/>
                  </a:lnTo>
                  <a:lnTo>
                    <a:pt x="116367" y="93809"/>
                  </a:lnTo>
                  <a:lnTo>
                    <a:pt x="134333" y="96024"/>
                  </a:lnTo>
                  <a:lnTo>
                    <a:pt x="136719" y="97882"/>
                  </a:lnTo>
                  <a:lnTo>
                    <a:pt x="138310" y="100180"/>
                  </a:lnTo>
                  <a:lnTo>
                    <a:pt x="140428" y="101713"/>
                  </a:lnTo>
                  <a:lnTo>
                    <a:pt x="149412" y="104371"/>
                  </a:lnTo>
                  <a:lnTo>
                    <a:pt x="149947" y="105564"/>
                  </a:lnTo>
                  <a:lnTo>
                    <a:pt x="150974" y="113897"/>
                  </a:lnTo>
                  <a:lnTo>
                    <a:pt x="145947" y="119238"/>
                  </a:lnTo>
                  <a:lnTo>
                    <a:pt x="140649" y="121786"/>
                  </a:lnTo>
                  <a:lnTo>
                    <a:pt x="125505" y="124614"/>
                  </a:lnTo>
                  <a:lnTo>
                    <a:pt x="112894" y="131311"/>
                  </a:lnTo>
                  <a:lnTo>
                    <a:pt x="66976" y="133315"/>
                  </a:lnTo>
                  <a:lnTo>
                    <a:pt x="57926" y="130512"/>
                  </a:lnTo>
                  <a:lnTo>
                    <a:pt x="50376" y="126797"/>
                  </a:lnTo>
                  <a:lnTo>
                    <a:pt x="34083" y="124411"/>
                  </a:lnTo>
                  <a:lnTo>
                    <a:pt x="0" y="123825"/>
                  </a:lnTo>
                  <a:lnTo>
                    <a:pt x="8141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188">
              <a:extLst>
                <a:ext uri="{FF2B5EF4-FFF2-40B4-BE49-F238E27FC236}">
                  <a16:creationId xmlns:a16="http://schemas.microsoft.com/office/drawing/2014/main" id="{4FB1FBE3-D48C-A73F-91F2-F2A90C83D1E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699882" y="6200785"/>
              <a:ext cx="42891" cy="122326"/>
            </a:xfrm>
            <a:custGeom>
              <a:avLst/>
              <a:gdLst/>
              <a:ahLst/>
              <a:cxnLst/>
              <a:rect l="0" t="0" r="0" b="0"/>
              <a:pathLst>
                <a:path w="42891" h="122326">
                  <a:moveTo>
                    <a:pt x="14743" y="9515"/>
                  </a:moveTo>
                  <a:lnTo>
                    <a:pt x="14743" y="9515"/>
                  </a:lnTo>
                  <a:lnTo>
                    <a:pt x="22944" y="9515"/>
                  </a:lnTo>
                  <a:lnTo>
                    <a:pt x="23385" y="8457"/>
                  </a:lnTo>
                  <a:lnTo>
                    <a:pt x="23876" y="4459"/>
                  </a:lnTo>
                  <a:lnTo>
                    <a:pt x="25064" y="2970"/>
                  </a:lnTo>
                  <a:lnTo>
                    <a:pt x="32435" y="383"/>
                  </a:lnTo>
                  <a:lnTo>
                    <a:pt x="42890" y="0"/>
                  </a:lnTo>
                  <a:lnTo>
                    <a:pt x="36687" y="7597"/>
                  </a:lnTo>
                  <a:lnTo>
                    <a:pt x="33592" y="16237"/>
                  </a:lnTo>
                  <a:lnTo>
                    <a:pt x="27501" y="26559"/>
                  </a:lnTo>
                  <a:lnTo>
                    <a:pt x="24167" y="41494"/>
                  </a:lnTo>
                  <a:lnTo>
                    <a:pt x="18006" y="54151"/>
                  </a:lnTo>
                  <a:lnTo>
                    <a:pt x="13971" y="81581"/>
                  </a:lnTo>
                  <a:lnTo>
                    <a:pt x="7261" y="95051"/>
                  </a:lnTo>
                  <a:lnTo>
                    <a:pt x="6580" y="98289"/>
                  </a:lnTo>
                  <a:lnTo>
                    <a:pt x="0" y="110032"/>
                  </a:lnTo>
                  <a:lnTo>
                    <a:pt x="680" y="111451"/>
                  </a:lnTo>
                  <a:lnTo>
                    <a:pt x="2193" y="112397"/>
                  </a:lnTo>
                  <a:lnTo>
                    <a:pt x="3202" y="114087"/>
                  </a:lnTo>
                  <a:lnTo>
                    <a:pt x="4952" y="122325"/>
                  </a:lnTo>
                  <a:lnTo>
                    <a:pt x="5218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189">
              <a:extLst>
                <a:ext uri="{FF2B5EF4-FFF2-40B4-BE49-F238E27FC236}">
                  <a16:creationId xmlns:a16="http://schemas.microsoft.com/office/drawing/2014/main" id="{8475C957-87FF-B090-9B85-327FCFABBAE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733685" y="6115050"/>
              <a:ext cx="19041" cy="9526"/>
            </a:xfrm>
            <a:custGeom>
              <a:avLst/>
              <a:gdLst/>
              <a:ahLst/>
              <a:cxnLst/>
              <a:rect l="0" t="0" r="0" b="0"/>
              <a:pathLst>
                <a:path w="19041" h="9526">
                  <a:moveTo>
                    <a:pt x="9515" y="9525"/>
                  </a:moveTo>
                  <a:lnTo>
                    <a:pt x="9515" y="9525"/>
                  </a:lnTo>
                  <a:lnTo>
                    <a:pt x="4459" y="9525"/>
                  </a:lnTo>
                  <a:lnTo>
                    <a:pt x="2969" y="8467"/>
                  </a:lnTo>
                  <a:lnTo>
                    <a:pt x="1976" y="6703"/>
                  </a:lnTo>
                  <a:lnTo>
                    <a:pt x="0" y="34"/>
                  </a:lnTo>
                  <a:lnTo>
                    <a:pt x="190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190">
              <a:extLst>
                <a:ext uri="{FF2B5EF4-FFF2-40B4-BE49-F238E27FC236}">
                  <a16:creationId xmlns:a16="http://schemas.microsoft.com/office/drawing/2014/main" id="{BF766488-1D8A-CE79-CB78-15EFDBC0037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790825" y="6210300"/>
              <a:ext cx="209551" cy="103297"/>
            </a:xfrm>
            <a:custGeom>
              <a:avLst/>
              <a:gdLst/>
              <a:ahLst/>
              <a:cxnLst/>
              <a:rect l="0" t="0" r="0" b="0"/>
              <a:pathLst>
                <a:path w="209551" h="103297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7334" y="1324"/>
                  </a:lnTo>
                  <a:lnTo>
                    <a:pt x="27100" y="116"/>
                  </a:lnTo>
                  <a:lnTo>
                    <a:pt x="51230" y="0"/>
                  </a:lnTo>
                  <a:lnTo>
                    <a:pt x="53204" y="1059"/>
                  </a:lnTo>
                  <a:lnTo>
                    <a:pt x="54519" y="2822"/>
                  </a:lnTo>
                  <a:lnTo>
                    <a:pt x="56630" y="8201"/>
                  </a:lnTo>
                  <a:lnTo>
                    <a:pt x="62053" y="14189"/>
                  </a:lnTo>
                  <a:lnTo>
                    <a:pt x="62536" y="15810"/>
                  </a:lnTo>
                  <a:lnTo>
                    <a:pt x="61799" y="16890"/>
                  </a:lnTo>
                  <a:lnTo>
                    <a:pt x="60249" y="17610"/>
                  </a:lnTo>
                  <a:lnTo>
                    <a:pt x="58527" y="24054"/>
                  </a:lnTo>
                  <a:lnTo>
                    <a:pt x="57152" y="69878"/>
                  </a:lnTo>
                  <a:lnTo>
                    <a:pt x="57151" y="74326"/>
                  </a:lnTo>
                  <a:lnTo>
                    <a:pt x="47660" y="85687"/>
                  </a:lnTo>
                  <a:lnTo>
                    <a:pt x="47628" y="77520"/>
                  </a:lnTo>
                  <a:lnTo>
                    <a:pt x="63435" y="59355"/>
                  </a:lnTo>
                  <a:lnTo>
                    <a:pt x="66773" y="50513"/>
                  </a:lnTo>
                  <a:lnTo>
                    <a:pt x="79807" y="34887"/>
                  </a:lnTo>
                  <a:lnTo>
                    <a:pt x="85917" y="31380"/>
                  </a:lnTo>
                  <a:lnTo>
                    <a:pt x="92160" y="28763"/>
                  </a:lnTo>
                  <a:lnTo>
                    <a:pt x="101625" y="22399"/>
                  </a:lnTo>
                  <a:lnTo>
                    <a:pt x="111133" y="20042"/>
                  </a:lnTo>
                  <a:lnTo>
                    <a:pt x="121944" y="19181"/>
                  </a:lnTo>
                  <a:lnTo>
                    <a:pt x="128325" y="14032"/>
                  </a:lnTo>
                  <a:lnTo>
                    <a:pt x="130000" y="13588"/>
                  </a:lnTo>
                  <a:lnTo>
                    <a:pt x="131117" y="14351"/>
                  </a:lnTo>
                  <a:lnTo>
                    <a:pt x="133220" y="18774"/>
                  </a:lnTo>
                  <a:lnTo>
                    <a:pt x="133350" y="65190"/>
                  </a:lnTo>
                  <a:lnTo>
                    <a:pt x="133350" y="76162"/>
                  </a:lnTo>
                  <a:lnTo>
                    <a:pt x="138406" y="71132"/>
                  </a:lnTo>
                  <a:lnTo>
                    <a:pt x="140888" y="65834"/>
                  </a:lnTo>
                  <a:lnTo>
                    <a:pt x="142483" y="58866"/>
                  </a:lnTo>
                  <a:lnTo>
                    <a:pt x="158041" y="41004"/>
                  </a:lnTo>
                  <a:lnTo>
                    <a:pt x="160199" y="34804"/>
                  </a:lnTo>
                  <a:lnTo>
                    <a:pt x="161832" y="32728"/>
                  </a:lnTo>
                  <a:lnTo>
                    <a:pt x="178071" y="22394"/>
                  </a:lnTo>
                  <a:lnTo>
                    <a:pt x="187405" y="20041"/>
                  </a:lnTo>
                  <a:lnTo>
                    <a:pt x="208177" y="19053"/>
                  </a:lnTo>
                  <a:lnTo>
                    <a:pt x="208635" y="20110"/>
                  </a:lnTo>
                  <a:lnTo>
                    <a:pt x="209549" y="60364"/>
                  </a:lnTo>
                  <a:lnTo>
                    <a:pt x="206727" y="66692"/>
                  </a:lnTo>
                  <a:lnTo>
                    <a:pt x="204494" y="69861"/>
                  </a:lnTo>
                  <a:lnTo>
                    <a:pt x="204062" y="71974"/>
                  </a:lnTo>
                  <a:lnTo>
                    <a:pt x="204833" y="73383"/>
                  </a:lnTo>
                  <a:lnTo>
                    <a:pt x="206405" y="74321"/>
                  </a:lnTo>
                  <a:lnTo>
                    <a:pt x="207453" y="76006"/>
                  </a:lnTo>
                  <a:lnTo>
                    <a:pt x="208929" y="83433"/>
                  </a:lnTo>
                  <a:lnTo>
                    <a:pt x="209543" y="103296"/>
                  </a:lnTo>
                  <a:lnTo>
                    <a:pt x="2095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191">
              <a:extLst>
                <a:ext uri="{FF2B5EF4-FFF2-40B4-BE49-F238E27FC236}">
                  <a16:creationId xmlns:a16="http://schemas.microsoft.com/office/drawing/2014/main" id="{52EFAF65-6306-4F6C-A78F-F87F239734E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038475" y="6229477"/>
              <a:ext cx="34063" cy="199899"/>
            </a:xfrm>
            <a:custGeom>
              <a:avLst/>
              <a:gdLst/>
              <a:ahLst/>
              <a:cxnLst/>
              <a:rect l="0" t="0" r="0" b="0"/>
              <a:pathLst>
                <a:path w="34063" h="199899">
                  <a:moveTo>
                    <a:pt x="28575" y="18923"/>
                  </a:moveTo>
                  <a:lnTo>
                    <a:pt x="28575" y="18923"/>
                  </a:lnTo>
                  <a:lnTo>
                    <a:pt x="28575" y="0"/>
                  </a:lnTo>
                  <a:lnTo>
                    <a:pt x="28575" y="4967"/>
                  </a:lnTo>
                  <a:lnTo>
                    <a:pt x="31397" y="10252"/>
                  </a:lnTo>
                  <a:lnTo>
                    <a:pt x="33631" y="13142"/>
                  </a:lnTo>
                  <a:lnTo>
                    <a:pt x="34062" y="16127"/>
                  </a:lnTo>
                  <a:lnTo>
                    <a:pt x="28989" y="48357"/>
                  </a:lnTo>
                  <a:lnTo>
                    <a:pt x="27700" y="60581"/>
                  </a:lnTo>
                  <a:lnTo>
                    <a:pt x="14393" y="102811"/>
                  </a:lnTo>
                  <a:lnTo>
                    <a:pt x="10166" y="133399"/>
                  </a:lnTo>
                  <a:lnTo>
                    <a:pt x="8551" y="158451"/>
                  </a:lnTo>
                  <a:lnTo>
                    <a:pt x="890" y="186207"/>
                  </a:lnTo>
                  <a:lnTo>
                    <a:pt x="0" y="199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192">
              <a:extLst>
                <a:ext uri="{FF2B5EF4-FFF2-40B4-BE49-F238E27FC236}">
                  <a16:creationId xmlns:a16="http://schemas.microsoft.com/office/drawing/2014/main" id="{8DFC1BB2-6F95-47DA-42F2-223F71FDFE2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048000" y="6223965"/>
              <a:ext cx="95216" cy="72058"/>
            </a:xfrm>
            <a:custGeom>
              <a:avLst/>
              <a:gdLst/>
              <a:ahLst/>
              <a:cxnLst/>
              <a:rect l="0" t="0" r="0" b="0"/>
              <a:pathLst>
                <a:path w="95216" h="72058">
                  <a:moveTo>
                    <a:pt x="28575" y="53010"/>
                  </a:moveTo>
                  <a:lnTo>
                    <a:pt x="28575" y="53010"/>
                  </a:lnTo>
                  <a:lnTo>
                    <a:pt x="28575" y="47954"/>
                  </a:lnTo>
                  <a:lnTo>
                    <a:pt x="31397" y="42649"/>
                  </a:lnTo>
                  <a:lnTo>
                    <a:pt x="35121" y="36763"/>
                  </a:lnTo>
                  <a:lnTo>
                    <a:pt x="36775" y="30620"/>
                  </a:lnTo>
                  <a:lnTo>
                    <a:pt x="38276" y="28558"/>
                  </a:lnTo>
                  <a:lnTo>
                    <a:pt x="40333" y="27184"/>
                  </a:lnTo>
                  <a:lnTo>
                    <a:pt x="45443" y="24598"/>
                  </a:lnTo>
                  <a:lnTo>
                    <a:pt x="51241" y="19922"/>
                  </a:lnTo>
                  <a:lnTo>
                    <a:pt x="54524" y="14315"/>
                  </a:lnTo>
                  <a:lnTo>
                    <a:pt x="55399" y="11338"/>
                  </a:lnTo>
                  <a:lnTo>
                    <a:pt x="57041" y="9355"/>
                  </a:lnTo>
                  <a:lnTo>
                    <a:pt x="61688" y="7149"/>
                  </a:lnTo>
                  <a:lnTo>
                    <a:pt x="70254" y="5907"/>
                  </a:lnTo>
                  <a:lnTo>
                    <a:pt x="72236" y="4675"/>
                  </a:lnTo>
                  <a:lnTo>
                    <a:pt x="73557" y="2795"/>
                  </a:lnTo>
                  <a:lnTo>
                    <a:pt x="74438" y="483"/>
                  </a:lnTo>
                  <a:lnTo>
                    <a:pt x="76084" y="0"/>
                  </a:lnTo>
                  <a:lnTo>
                    <a:pt x="78239" y="736"/>
                  </a:lnTo>
                  <a:lnTo>
                    <a:pt x="85287" y="5114"/>
                  </a:lnTo>
                  <a:lnTo>
                    <a:pt x="90651" y="5306"/>
                  </a:lnTo>
                  <a:lnTo>
                    <a:pt x="92184" y="6390"/>
                  </a:lnTo>
                  <a:lnTo>
                    <a:pt x="93206" y="8172"/>
                  </a:lnTo>
                  <a:lnTo>
                    <a:pt x="94644" y="15736"/>
                  </a:lnTo>
                  <a:lnTo>
                    <a:pt x="95215" y="32127"/>
                  </a:lnTo>
                  <a:lnTo>
                    <a:pt x="88697" y="41202"/>
                  </a:lnTo>
                  <a:lnTo>
                    <a:pt x="87046" y="47057"/>
                  </a:lnTo>
                  <a:lnTo>
                    <a:pt x="80667" y="53186"/>
                  </a:lnTo>
                  <a:lnTo>
                    <a:pt x="71835" y="58379"/>
                  </a:lnTo>
                  <a:lnTo>
                    <a:pt x="60913" y="62363"/>
                  </a:lnTo>
                  <a:lnTo>
                    <a:pt x="50974" y="68716"/>
                  </a:lnTo>
                  <a:lnTo>
                    <a:pt x="41327" y="71069"/>
                  </a:lnTo>
                  <a:lnTo>
                    <a:pt x="6234" y="72057"/>
                  </a:lnTo>
                  <a:lnTo>
                    <a:pt x="4156" y="71000"/>
                  </a:lnTo>
                  <a:lnTo>
                    <a:pt x="2771" y="69237"/>
                  </a:lnTo>
                  <a:lnTo>
                    <a:pt x="0" y="62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193">
              <a:extLst>
                <a:ext uri="{FF2B5EF4-FFF2-40B4-BE49-F238E27FC236}">
                  <a16:creationId xmlns:a16="http://schemas.microsoft.com/office/drawing/2014/main" id="{EAD37E2B-7AE0-BCB7-A792-89E9A031EF6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209925" y="60864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6" y="18874"/>
                  </a:lnTo>
                  <a:lnTo>
                    <a:pt x="11758" y="886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401">
            <a:extLst>
              <a:ext uri="{FF2B5EF4-FFF2-40B4-BE49-F238E27FC236}">
                <a16:creationId xmlns:a16="http://schemas.microsoft.com/office/drawing/2014/main" id="{A452D59E-D6E5-E291-691D-FAC32453AECB}"/>
              </a:ext>
            </a:extLst>
          </p:cNvPr>
          <p:cNvGrpSpPr/>
          <p:nvPr/>
        </p:nvGrpSpPr>
        <p:grpSpPr>
          <a:xfrm>
            <a:off x="790575" y="4708766"/>
            <a:ext cx="2457451" cy="1196735"/>
            <a:chOff x="790575" y="4708766"/>
            <a:chExt cx="2457451" cy="1196735"/>
          </a:xfrm>
        </p:grpSpPr>
        <p:sp>
          <p:nvSpPr>
            <p:cNvPr id="501" name="SMARTInkShape-2194">
              <a:extLst>
                <a:ext uri="{FF2B5EF4-FFF2-40B4-BE49-F238E27FC236}">
                  <a16:creationId xmlns:a16="http://schemas.microsoft.com/office/drawing/2014/main" id="{708C2DAE-C36D-FA50-4B86-7D03C5B072B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75587" y="4708766"/>
              <a:ext cx="34064" cy="1196735"/>
            </a:xfrm>
            <a:custGeom>
              <a:avLst/>
              <a:gdLst/>
              <a:ahLst/>
              <a:cxnLst/>
              <a:rect l="0" t="0" r="0" b="0"/>
              <a:pathLst>
                <a:path w="34064" h="1196735">
                  <a:moveTo>
                    <a:pt x="5488" y="15634"/>
                  </a:moveTo>
                  <a:lnTo>
                    <a:pt x="5488" y="15634"/>
                  </a:lnTo>
                  <a:lnTo>
                    <a:pt x="5488" y="621"/>
                  </a:lnTo>
                  <a:lnTo>
                    <a:pt x="5488" y="2965"/>
                  </a:lnTo>
                  <a:lnTo>
                    <a:pt x="5488" y="0"/>
                  </a:lnTo>
                  <a:lnTo>
                    <a:pt x="5488" y="44815"/>
                  </a:lnTo>
                  <a:lnTo>
                    <a:pt x="5488" y="47788"/>
                  </a:lnTo>
                  <a:lnTo>
                    <a:pt x="2666" y="53913"/>
                  </a:lnTo>
                  <a:lnTo>
                    <a:pt x="431" y="57028"/>
                  </a:lnTo>
                  <a:lnTo>
                    <a:pt x="0" y="60163"/>
                  </a:lnTo>
                  <a:lnTo>
                    <a:pt x="5365" y="82898"/>
                  </a:lnTo>
                  <a:lnTo>
                    <a:pt x="5488" y="129935"/>
                  </a:lnTo>
                  <a:lnTo>
                    <a:pt x="5488" y="177559"/>
                  </a:lnTo>
                  <a:lnTo>
                    <a:pt x="5488" y="220468"/>
                  </a:lnTo>
                  <a:lnTo>
                    <a:pt x="5488" y="238932"/>
                  </a:lnTo>
                  <a:lnTo>
                    <a:pt x="8310" y="244699"/>
                  </a:lnTo>
                  <a:lnTo>
                    <a:pt x="12034" y="250791"/>
                  </a:lnTo>
                  <a:lnTo>
                    <a:pt x="14425" y="263325"/>
                  </a:lnTo>
                  <a:lnTo>
                    <a:pt x="15012" y="307812"/>
                  </a:lnTo>
                  <a:lnTo>
                    <a:pt x="15013" y="323619"/>
                  </a:lnTo>
                  <a:lnTo>
                    <a:pt x="17835" y="329964"/>
                  </a:lnTo>
                  <a:lnTo>
                    <a:pt x="21559" y="336311"/>
                  </a:lnTo>
                  <a:lnTo>
                    <a:pt x="24146" y="347128"/>
                  </a:lnTo>
                  <a:lnTo>
                    <a:pt x="24537" y="393466"/>
                  </a:lnTo>
                  <a:lnTo>
                    <a:pt x="24538" y="409335"/>
                  </a:lnTo>
                  <a:lnTo>
                    <a:pt x="27360" y="415684"/>
                  </a:lnTo>
                  <a:lnTo>
                    <a:pt x="31084" y="422034"/>
                  </a:lnTo>
                  <a:lnTo>
                    <a:pt x="33475" y="434734"/>
                  </a:lnTo>
                  <a:lnTo>
                    <a:pt x="34062" y="480067"/>
                  </a:lnTo>
                  <a:lnTo>
                    <a:pt x="34063" y="526811"/>
                  </a:lnTo>
                  <a:lnTo>
                    <a:pt x="34063" y="571651"/>
                  </a:lnTo>
                  <a:lnTo>
                    <a:pt x="34063" y="590343"/>
                  </a:lnTo>
                  <a:lnTo>
                    <a:pt x="31241" y="596676"/>
                  </a:lnTo>
                  <a:lnTo>
                    <a:pt x="27517" y="603016"/>
                  </a:lnTo>
                  <a:lnTo>
                    <a:pt x="25126" y="615710"/>
                  </a:lnTo>
                  <a:lnTo>
                    <a:pt x="24539" y="660237"/>
                  </a:lnTo>
                  <a:lnTo>
                    <a:pt x="24538" y="695085"/>
                  </a:lnTo>
                  <a:lnTo>
                    <a:pt x="21716" y="701434"/>
                  </a:lnTo>
                  <a:lnTo>
                    <a:pt x="17992" y="707784"/>
                  </a:lnTo>
                  <a:lnTo>
                    <a:pt x="15601" y="720484"/>
                  </a:lnTo>
                  <a:lnTo>
                    <a:pt x="15014" y="768109"/>
                  </a:lnTo>
                  <a:lnTo>
                    <a:pt x="15013" y="815734"/>
                  </a:lnTo>
                  <a:lnTo>
                    <a:pt x="15013" y="861067"/>
                  </a:lnTo>
                  <a:lnTo>
                    <a:pt x="15013" y="885618"/>
                  </a:lnTo>
                  <a:lnTo>
                    <a:pt x="12191" y="891951"/>
                  </a:lnTo>
                  <a:lnTo>
                    <a:pt x="9956" y="895119"/>
                  </a:lnTo>
                  <a:lnTo>
                    <a:pt x="9525" y="898291"/>
                  </a:lnTo>
                  <a:lnTo>
                    <a:pt x="14890" y="921097"/>
                  </a:lnTo>
                  <a:lnTo>
                    <a:pt x="14989" y="933326"/>
                  </a:lnTo>
                  <a:lnTo>
                    <a:pt x="13939" y="935403"/>
                  </a:lnTo>
                  <a:lnTo>
                    <a:pt x="12180" y="936788"/>
                  </a:lnTo>
                  <a:lnTo>
                    <a:pt x="9949" y="937712"/>
                  </a:lnTo>
                  <a:lnTo>
                    <a:pt x="9521" y="939387"/>
                  </a:lnTo>
                  <a:lnTo>
                    <a:pt x="14080" y="952654"/>
                  </a:lnTo>
                  <a:lnTo>
                    <a:pt x="13333" y="955698"/>
                  </a:lnTo>
                  <a:lnTo>
                    <a:pt x="9680" y="961901"/>
                  </a:lnTo>
                  <a:lnTo>
                    <a:pt x="9341" y="963978"/>
                  </a:lnTo>
                  <a:lnTo>
                    <a:pt x="10173" y="965364"/>
                  </a:lnTo>
                  <a:lnTo>
                    <a:pt x="11787" y="966287"/>
                  </a:lnTo>
                  <a:lnTo>
                    <a:pt x="12862" y="967962"/>
                  </a:lnTo>
                  <a:lnTo>
                    <a:pt x="14376" y="975373"/>
                  </a:lnTo>
                  <a:lnTo>
                    <a:pt x="15013" y="1022636"/>
                  </a:lnTo>
                  <a:lnTo>
                    <a:pt x="15013" y="1068961"/>
                  </a:lnTo>
                  <a:lnTo>
                    <a:pt x="15013" y="1071154"/>
                  </a:lnTo>
                  <a:lnTo>
                    <a:pt x="23214" y="1080956"/>
                  </a:lnTo>
                  <a:lnTo>
                    <a:pt x="24422" y="1090505"/>
                  </a:lnTo>
                  <a:lnTo>
                    <a:pt x="24538" y="1115635"/>
                  </a:lnTo>
                  <a:lnTo>
                    <a:pt x="23480" y="1117268"/>
                  </a:lnTo>
                  <a:lnTo>
                    <a:pt x="21716" y="1118357"/>
                  </a:lnTo>
                  <a:lnTo>
                    <a:pt x="19481" y="1119083"/>
                  </a:lnTo>
                  <a:lnTo>
                    <a:pt x="19050" y="1120625"/>
                  </a:lnTo>
                  <a:lnTo>
                    <a:pt x="23606" y="1128608"/>
                  </a:lnTo>
                  <a:lnTo>
                    <a:pt x="21302" y="1132236"/>
                  </a:lnTo>
                  <a:lnTo>
                    <a:pt x="15122" y="1139457"/>
                  </a:lnTo>
                  <a:lnTo>
                    <a:pt x="15023" y="1147774"/>
                  </a:lnTo>
                  <a:lnTo>
                    <a:pt x="24146" y="1158207"/>
                  </a:lnTo>
                  <a:lnTo>
                    <a:pt x="24538" y="1196734"/>
                  </a:lnTo>
                  <a:lnTo>
                    <a:pt x="24538" y="1182545"/>
                  </a:lnTo>
                  <a:lnTo>
                    <a:pt x="25596" y="1180924"/>
                  </a:lnTo>
                  <a:lnTo>
                    <a:pt x="27360" y="1179844"/>
                  </a:lnTo>
                  <a:lnTo>
                    <a:pt x="34063" y="1177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195">
              <a:extLst>
                <a:ext uri="{FF2B5EF4-FFF2-40B4-BE49-F238E27FC236}">
                  <a16:creationId xmlns:a16="http://schemas.microsoft.com/office/drawing/2014/main" id="{AD17577D-DA15-3941-347C-7F997CDA791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90575" y="5695950"/>
              <a:ext cx="2105026" cy="114185"/>
            </a:xfrm>
            <a:custGeom>
              <a:avLst/>
              <a:gdLst/>
              <a:ahLst/>
              <a:cxnLst/>
              <a:rect l="0" t="0" r="0" b="0"/>
              <a:pathLst>
                <a:path w="2105026" h="114185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09" y="1058"/>
                  </a:lnTo>
                  <a:lnTo>
                    <a:pt x="16890" y="2822"/>
                  </a:lnTo>
                  <a:lnTo>
                    <a:pt x="18623" y="8201"/>
                  </a:lnTo>
                  <a:lnTo>
                    <a:pt x="21683" y="8937"/>
                  </a:lnTo>
                  <a:lnTo>
                    <a:pt x="66692" y="9525"/>
                  </a:lnTo>
                  <a:lnTo>
                    <a:pt x="79378" y="9525"/>
                  </a:lnTo>
                  <a:lnTo>
                    <a:pt x="85727" y="12347"/>
                  </a:lnTo>
                  <a:lnTo>
                    <a:pt x="88901" y="14581"/>
                  </a:lnTo>
                  <a:lnTo>
                    <a:pt x="103482" y="17726"/>
                  </a:lnTo>
                  <a:lnTo>
                    <a:pt x="150598" y="19016"/>
                  </a:lnTo>
                  <a:lnTo>
                    <a:pt x="193755" y="19048"/>
                  </a:lnTo>
                  <a:lnTo>
                    <a:pt x="238130" y="19050"/>
                  </a:lnTo>
                  <a:lnTo>
                    <a:pt x="279048" y="21872"/>
                  </a:lnTo>
                  <a:lnTo>
                    <a:pt x="321607" y="28183"/>
                  </a:lnTo>
                  <a:lnTo>
                    <a:pt x="365180" y="28552"/>
                  </a:lnTo>
                  <a:lnTo>
                    <a:pt x="409578" y="28574"/>
                  </a:lnTo>
                  <a:lnTo>
                    <a:pt x="454025" y="28575"/>
                  </a:lnTo>
                  <a:lnTo>
                    <a:pt x="500326" y="28575"/>
                  </a:lnTo>
                  <a:lnTo>
                    <a:pt x="547081" y="28575"/>
                  </a:lnTo>
                  <a:lnTo>
                    <a:pt x="593894" y="28575"/>
                  </a:lnTo>
                  <a:lnTo>
                    <a:pt x="641447" y="28575"/>
                  </a:lnTo>
                  <a:lnTo>
                    <a:pt x="689066" y="28575"/>
                  </a:lnTo>
                  <a:lnTo>
                    <a:pt x="736691" y="28575"/>
                  </a:lnTo>
                  <a:lnTo>
                    <a:pt x="761910" y="29633"/>
                  </a:lnTo>
                  <a:lnTo>
                    <a:pt x="809535" y="37217"/>
                  </a:lnTo>
                  <a:lnTo>
                    <a:pt x="849177" y="37984"/>
                  </a:lnTo>
                  <a:lnTo>
                    <a:pt x="895541" y="38083"/>
                  </a:lnTo>
                  <a:lnTo>
                    <a:pt x="936454" y="38098"/>
                  </a:lnTo>
                  <a:lnTo>
                    <a:pt x="981471" y="38100"/>
                  </a:lnTo>
                  <a:lnTo>
                    <a:pt x="1021213" y="45639"/>
                  </a:lnTo>
                  <a:lnTo>
                    <a:pt x="1067068" y="47363"/>
                  </a:lnTo>
                  <a:lnTo>
                    <a:pt x="1109404" y="47591"/>
                  </a:lnTo>
                  <a:lnTo>
                    <a:pt x="1153118" y="50442"/>
                  </a:lnTo>
                  <a:lnTo>
                    <a:pt x="1200228" y="56267"/>
                  </a:lnTo>
                  <a:lnTo>
                    <a:pt x="1235443" y="59798"/>
                  </a:lnTo>
                  <a:lnTo>
                    <a:pt x="1259291" y="64638"/>
                  </a:lnTo>
                  <a:lnTo>
                    <a:pt x="1305187" y="66407"/>
                  </a:lnTo>
                  <a:lnTo>
                    <a:pt x="1340254" y="69445"/>
                  </a:lnTo>
                  <a:lnTo>
                    <a:pt x="1364076" y="74199"/>
                  </a:lnTo>
                  <a:lnTo>
                    <a:pt x="1403417" y="75936"/>
                  </a:lnTo>
                  <a:lnTo>
                    <a:pt x="1443170" y="76165"/>
                  </a:lnTo>
                  <a:lnTo>
                    <a:pt x="1483722" y="83734"/>
                  </a:lnTo>
                  <a:lnTo>
                    <a:pt x="1523909" y="85463"/>
                  </a:lnTo>
                  <a:lnTo>
                    <a:pt x="1554752" y="88496"/>
                  </a:lnTo>
                  <a:lnTo>
                    <a:pt x="1602377" y="94657"/>
                  </a:lnTo>
                  <a:lnTo>
                    <a:pt x="1650002" y="95198"/>
                  </a:lnTo>
                  <a:lnTo>
                    <a:pt x="1695737" y="95243"/>
                  </a:lnTo>
                  <a:lnTo>
                    <a:pt x="1723051" y="96306"/>
                  </a:lnTo>
                  <a:lnTo>
                    <a:pt x="1765994" y="103892"/>
                  </a:lnTo>
                  <a:lnTo>
                    <a:pt x="1810259" y="104659"/>
                  </a:lnTo>
                  <a:lnTo>
                    <a:pt x="1849903" y="104758"/>
                  </a:lnTo>
                  <a:lnTo>
                    <a:pt x="1889199" y="104773"/>
                  </a:lnTo>
                  <a:lnTo>
                    <a:pt x="1913371" y="105833"/>
                  </a:lnTo>
                  <a:lnTo>
                    <a:pt x="1945874" y="112976"/>
                  </a:lnTo>
                  <a:lnTo>
                    <a:pt x="1987236" y="114184"/>
                  </a:lnTo>
                  <a:lnTo>
                    <a:pt x="2025435" y="113235"/>
                  </a:lnTo>
                  <a:lnTo>
                    <a:pt x="2053231" y="105657"/>
                  </a:lnTo>
                  <a:lnTo>
                    <a:pt x="2100790" y="104777"/>
                  </a:lnTo>
                  <a:lnTo>
                    <a:pt x="21050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196">
              <a:extLst>
                <a:ext uri="{FF2B5EF4-FFF2-40B4-BE49-F238E27FC236}">
                  <a16:creationId xmlns:a16="http://schemas.microsoft.com/office/drawing/2014/main" id="{86439A45-0238-8B3D-405D-4808B671511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067442" y="5743575"/>
              <a:ext cx="180584" cy="123823"/>
            </a:xfrm>
            <a:custGeom>
              <a:avLst/>
              <a:gdLst/>
              <a:ahLst/>
              <a:cxnLst/>
              <a:rect l="0" t="0" r="0" b="0"/>
              <a:pathLst>
                <a:path w="180584" h="123823">
                  <a:moveTo>
                    <a:pt x="18658" y="38100"/>
                  </a:moveTo>
                  <a:lnTo>
                    <a:pt x="18658" y="38100"/>
                  </a:lnTo>
                  <a:lnTo>
                    <a:pt x="9133" y="38100"/>
                  </a:lnTo>
                  <a:lnTo>
                    <a:pt x="0" y="28967"/>
                  </a:lnTo>
                  <a:lnTo>
                    <a:pt x="7844" y="28609"/>
                  </a:lnTo>
                  <a:lnTo>
                    <a:pt x="8560" y="25768"/>
                  </a:lnTo>
                  <a:lnTo>
                    <a:pt x="8751" y="23529"/>
                  </a:lnTo>
                  <a:lnTo>
                    <a:pt x="9937" y="22036"/>
                  </a:lnTo>
                  <a:lnTo>
                    <a:pt x="27671" y="9952"/>
                  </a:lnTo>
                  <a:lnTo>
                    <a:pt x="33088" y="9651"/>
                  </a:lnTo>
                  <a:lnTo>
                    <a:pt x="38477" y="6759"/>
                  </a:lnTo>
                  <a:lnTo>
                    <a:pt x="45503" y="1335"/>
                  </a:lnTo>
                  <a:lnTo>
                    <a:pt x="56321" y="35"/>
                  </a:lnTo>
                  <a:lnTo>
                    <a:pt x="75380" y="0"/>
                  </a:lnTo>
                  <a:lnTo>
                    <a:pt x="75771" y="8201"/>
                  </a:lnTo>
                  <a:lnTo>
                    <a:pt x="80853" y="14189"/>
                  </a:lnTo>
                  <a:lnTo>
                    <a:pt x="81288" y="15810"/>
                  </a:lnTo>
                  <a:lnTo>
                    <a:pt x="80520" y="16890"/>
                  </a:lnTo>
                  <a:lnTo>
                    <a:pt x="78949" y="17609"/>
                  </a:lnTo>
                  <a:lnTo>
                    <a:pt x="78961" y="19148"/>
                  </a:lnTo>
                  <a:lnTo>
                    <a:pt x="81795" y="23680"/>
                  </a:lnTo>
                  <a:lnTo>
                    <a:pt x="81916" y="25312"/>
                  </a:lnTo>
                  <a:lnTo>
                    <a:pt x="80939" y="26400"/>
                  </a:lnTo>
                  <a:lnTo>
                    <a:pt x="79229" y="27124"/>
                  </a:lnTo>
                  <a:lnTo>
                    <a:pt x="78088" y="28666"/>
                  </a:lnTo>
                  <a:lnTo>
                    <a:pt x="76822" y="33202"/>
                  </a:lnTo>
                  <a:lnTo>
                    <a:pt x="75834" y="55306"/>
                  </a:lnTo>
                  <a:lnTo>
                    <a:pt x="59334" y="76376"/>
                  </a:lnTo>
                  <a:lnTo>
                    <a:pt x="58475" y="79492"/>
                  </a:lnTo>
                  <a:lnTo>
                    <a:pt x="56844" y="81569"/>
                  </a:lnTo>
                  <a:lnTo>
                    <a:pt x="9252" y="123705"/>
                  </a:lnTo>
                  <a:lnTo>
                    <a:pt x="9136" y="123822"/>
                  </a:lnTo>
                  <a:lnTo>
                    <a:pt x="9133" y="115624"/>
                  </a:lnTo>
                  <a:lnTo>
                    <a:pt x="10191" y="115183"/>
                  </a:lnTo>
                  <a:lnTo>
                    <a:pt x="14189" y="114692"/>
                  </a:lnTo>
                  <a:lnTo>
                    <a:pt x="19494" y="111651"/>
                  </a:lnTo>
                  <a:lnTo>
                    <a:pt x="22390" y="109360"/>
                  </a:lnTo>
                  <a:lnTo>
                    <a:pt x="25609" y="103992"/>
                  </a:lnTo>
                  <a:lnTo>
                    <a:pt x="28097" y="98077"/>
                  </a:lnTo>
                  <a:lnTo>
                    <a:pt x="32731" y="91920"/>
                  </a:lnTo>
                  <a:lnTo>
                    <a:pt x="41140" y="88479"/>
                  </a:lnTo>
                  <a:lnTo>
                    <a:pt x="50875" y="85890"/>
                  </a:lnTo>
                  <a:lnTo>
                    <a:pt x="65748" y="75605"/>
                  </a:lnTo>
                  <a:lnTo>
                    <a:pt x="110465" y="42326"/>
                  </a:lnTo>
                  <a:lnTo>
                    <a:pt x="123380" y="36113"/>
                  </a:lnTo>
                  <a:lnTo>
                    <a:pt x="129760" y="31925"/>
                  </a:lnTo>
                  <a:lnTo>
                    <a:pt x="136123" y="30064"/>
                  </a:lnTo>
                  <a:lnTo>
                    <a:pt x="138243" y="28509"/>
                  </a:lnTo>
                  <a:lnTo>
                    <a:pt x="139656" y="26415"/>
                  </a:lnTo>
                  <a:lnTo>
                    <a:pt x="141925" y="20505"/>
                  </a:lnTo>
                  <a:lnTo>
                    <a:pt x="145057" y="19697"/>
                  </a:lnTo>
                  <a:lnTo>
                    <a:pt x="151887" y="19061"/>
                  </a:lnTo>
                  <a:lnTo>
                    <a:pt x="138740" y="19050"/>
                  </a:lnTo>
                  <a:lnTo>
                    <a:pt x="136813" y="20109"/>
                  </a:lnTo>
                  <a:lnTo>
                    <a:pt x="135528" y="21872"/>
                  </a:lnTo>
                  <a:lnTo>
                    <a:pt x="134671" y="24106"/>
                  </a:lnTo>
                  <a:lnTo>
                    <a:pt x="133042" y="25595"/>
                  </a:lnTo>
                  <a:lnTo>
                    <a:pt x="122822" y="30809"/>
                  </a:lnTo>
                  <a:lnTo>
                    <a:pt x="82540" y="60364"/>
                  </a:lnTo>
                  <a:lnTo>
                    <a:pt x="78800" y="66692"/>
                  </a:lnTo>
                  <a:lnTo>
                    <a:pt x="76079" y="73032"/>
                  </a:lnTo>
                  <a:lnTo>
                    <a:pt x="69656" y="82552"/>
                  </a:lnTo>
                  <a:lnTo>
                    <a:pt x="67283" y="92075"/>
                  </a:lnTo>
                  <a:lnTo>
                    <a:pt x="66415" y="102894"/>
                  </a:lnTo>
                  <a:lnTo>
                    <a:pt x="75419" y="113859"/>
                  </a:lnTo>
                  <a:lnTo>
                    <a:pt x="80749" y="119226"/>
                  </a:lnTo>
                  <a:lnTo>
                    <a:pt x="86118" y="121781"/>
                  </a:lnTo>
                  <a:lnTo>
                    <a:pt x="89031" y="122462"/>
                  </a:lnTo>
                  <a:lnTo>
                    <a:pt x="92032" y="121858"/>
                  </a:lnTo>
                  <a:lnTo>
                    <a:pt x="104452" y="116106"/>
                  </a:lnTo>
                  <a:lnTo>
                    <a:pt x="129786" y="113312"/>
                  </a:lnTo>
                  <a:lnTo>
                    <a:pt x="140367" y="107775"/>
                  </a:lnTo>
                  <a:lnTo>
                    <a:pt x="180583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5" name="SMARTInkShape-2197">
            <a:extLst>
              <a:ext uri="{FF2B5EF4-FFF2-40B4-BE49-F238E27FC236}">
                <a16:creationId xmlns:a16="http://schemas.microsoft.com/office/drawing/2014/main" id="{F1215373-8B37-49D4-75B3-C064BCAFDE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38784" y="4076700"/>
            <a:ext cx="198570" cy="219037"/>
          </a:xfrm>
          <a:custGeom>
            <a:avLst/>
            <a:gdLst/>
            <a:ahLst/>
            <a:cxnLst/>
            <a:rect l="0" t="0" r="0" b="0"/>
            <a:pathLst>
              <a:path w="198570" h="219037">
                <a:moveTo>
                  <a:pt x="114216" y="0"/>
                </a:moveTo>
                <a:lnTo>
                  <a:pt x="114216" y="0"/>
                </a:lnTo>
                <a:lnTo>
                  <a:pt x="109160" y="5057"/>
                </a:lnTo>
                <a:lnTo>
                  <a:pt x="103855" y="7539"/>
                </a:lnTo>
                <a:lnTo>
                  <a:pt x="100959" y="8201"/>
                </a:lnTo>
                <a:lnTo>
                  <a:pt x="54826" y="38158"/>
                </a:lnTo>
                <a:lnTo>
                  <a:pt x="36280" y="50811"/>
                </a:lnTo>
                <a:lnTo>
                  <a:pt x="4780" y="92676"/>
                </a:lnTo>
                <a:lnTo>
                  <a:pt x="2077" y="101514"/>
                </a:lnTo>
                <a:lnTo>
                  <a:pt x="0" y="144289"/>
                </a:lnTo>
                <a:lnTo>
                  <a:pt x="4998" y="160109"/>
                </a:lnTo>
                <a:lnTo>
                  <a:pt x="16394" y="180318"/>
                </a:lnTo>
                <a:lnTo>
                  <a:pt x="17251" y="183712"/>
                </a:lnTo>
                <a:lnTo>
                  <a:pt x="23848" y="190305"/>
                </a:lnTo>
                <a:lnTo>
                  <a:pt x="44812" y="205291"/>
                </a:lnTo>
                <a:lnTo>
                  <a:pt x="64484" y="211531"/>
                </a:lnTo>
                <a:lnTo>
                  <a:pt x="72005" y="215722"/>
                </a:lnTo>
                <a:lnTo>
                  <a:pt x="83247" y="218082"/>
                </a:lnTo>
                <a:lnTo>
                  <a:pt x="116988" y="219036"/>
                </a:lnTo>
                <a:lnTo>
                  <a:pt x="123562" y="216236"/>
                </a:lnTo>
                <a:lnTo>
                  <a:pt x="126797" y="214007"/>
                </a:lnTo>
                <a:lnTo>
                  <a:pt x="150315" y="207315"/>
                </a:lnTo>
                <a:lnTo>
                  <a:pt x="154157" y="204885"/>
                </a:lnTo>
                <a:lnTo>
                  <a:pt x="158426" y="199363"/>
                </a:lnTo>
                <a:lnTo>
                  <a:pt x="161382" y="193381"/>
                </a:lnTo>
                <a:lnTo>
                  <a:pt x="186253" y="164034"/>
                </a:lnTo>
                <a:lnTo>
                  <a:pt x="197883" y="116460"/>
                </a:lnTo>
                <a:lnTo>
                  <a:pt x="198569" y="112565"/>
                </a:lnTo>
                <a:lnTo>
                  <a:pt x="197968" y="108910"/>
                </a:lnTo>
                <a:lnTo>
                  <a:pt x="192222" y="92617"/>
                </a:lnTo>
                <a:lnTo>
                  <a:pt x="189596" y="70758"/>
                </a:lnTo>
                <a:lnTo>
                  <a:pt x="180102" y="57329"/>
                </a:lnTo>
                <a:lnTo>
                  <a:pt x="147781" y="24042"/>
                </a:lnTo>
                <a:lnTo>
                  <a:pt x="142186" y="21269"/>
                </a:lnTo>
                <a:lnTo>
                  <a:pt x="123913" y="19136"/>
                </a:lnTo>
                <a:lnTo>
                  <a:pt x="104808" y="19050"/>
                </a:lnTo>
                <a:lnTo>
                  <a:pt x="104701" y="27251"/>
                </a:lnTo>
                <a:lnTo>
                  <a:pt x="103640" y="27692"/>
                </a:lnTo>
                <a:lnTo>
                  <a:pt x="95166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8" name="SMARTInkShape-Group403">
            <a:extLst>
              <a:ext uri="{FF2B5EF4-FFF2-40B4-BE49-F238E27FC236}">
                <a16:creationId xmlns:a16="http://schemas.microsoft.com/office/drawing/2014/main" id="{AE723FF7-9B6B-8BED-6D3A-31FB8F30F302}"/>
              </a:ext>
            </a:extLst>
          </p:cNvPr>
          <p:cNvGrpSpPr/>
          <p:nvPr/>
        </p:nvGrpSpPr>
        <p:grpSpPr>
          <a:xfrm>
            <a:off x="4400550" y="4114800"/>
            <a:ext cx="152401" cy="76201"/>
            <a:chOff x="4400550" y="4114800"/>
            <a:chExt cx="152401" cy="76201"/>
          </a:xfrm>
        </p:grpSpPr>
        <p:sp>
          <p:nvSpPr>
            <p:cNvPr id="506" name="SMARTInkShape-2198">
              <a:extLst>
                <a:ext uri="{FF2B5EF4-FFF2-40B4-BE49-F238E27FC236}">
                  <a16:creationId xmlns:a16="http://schemas.microsoft.com/office/drawing/2014/main" id="{A5367BC2-B86A-2722-3E8A-8296C2D5E8D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400550" y="411480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4476" y="0"/>
                  </a:lnTo>
                  <a:lnTo>
                    <a:pt x="89096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199">
              <a:extLst>
                <a:ext uri="{FF2B5EF4-FFF2-40B4-BE49-F238E27FC236}">
                  <a16:creationId xmlns:a16="http://schemas.microsoft.com/office/drawing/2014/main" id="{22D81551-7982-93F5-A884-F2D4F880D64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419600" y="41814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9701" y="5488"/>
                  </a:lnTo>
                  <a:lnTo>
                    <a:pt x="14189" y="3144"/>
                  </a:lnTo>
                  <a:lnTo>
                    <a:pt x="16868" y="3155"/>
                  </a:lnTo>
                  <a:lnTo>
                    <a:pt x="31593" y="7953"/>
                  </a:lnTo>
                  <a:lnTo>
                    <a:pt x="36937" y="8477"/>
                  </a:lnTo>
                  <a:lnTo>
                    <a:pt x="45698" y="6237"/>
                  </a:lnTo>
                  <a:lnTo>
                    <a:pt x="53118" y="2772"/>
                  </a:lnTo>
                  <a:lnTo>
                    <a:pt x="72949" y="244"/>
                  </a:lnTo>
                  <a:lnTo>
                    <a:pt x="79342" y="108"/>
                  </a:lnTo>
                  <a:lnTo>
                    <a:pt x="126884" y="9410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404">
            <a:extLst>
              <a:ext uri="{FF2B5EF4-FFF2-40B4-BE49-F238E27FC236}">
                <a16:creationId xmlns:a16="http://schemas.microsoft.com/office/drawing/2014/main" id="{67F02CA8-AEF1-F231-B8E1-9A9B4531C6F6}"/>
              </a:ext>
            </a:extLst>
          </p:cNvPr>
          <p:cNvGrpSpPr/>
          <p:nvPr/>
        </p:nvGrpSpPr>
        <p:grpSpPr>
          <a:xfrm>
            <a:off x="2190750" y="4029075"/>
            <a:ext cx="1943101" cy="381001"/>
            <a:chOff x="2190750" y="4029075"/>
            <a:chExt cx="1943101" cy="381001"/>
          </a:xfrm>
        </p:grpSpPr>
        <p:sp>
          <p:nvSpPr>
            <p:cNvPr id="509" name="SMARTInkShape-2200">
              <a:extLst>
                <a:ext uri="{FF2B5EF4-FFF2-40B4-BE49-F238E27FC236}">
                  <a16:creationId xmlns:a16="http://schemas.microsoft.com/office/drawing/2014/main" id="{F51AE0A6-FFEB-15D9-B2CA-AC06DF3A994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190750" y="4029075"/>
              <a:ext cx="123785" cy="200023"/>
            </a:xfrm>
            <a:custGeom>
              <a:avLst/>
              <a:gdLst/>
              <a:ahLst/>
              <a:cxnLst/>
              <a:rect l="0" t="0" r="0" b="0"/>
              <a:pathLst>
                <a:path w="123785" h="200023">
                  <a:moveTo>
                    <a:pt x="38100" y="0"/>
                  </a:moveTo>
                  <a:lnTo>
                    <a:pt x="38100" y="0"/>
                  </a:lnTo>
                  <a:lnTo>
                    <a:pt x="43588" y="0"/>
                  </a:lnTo>
                  <a:lnTo>
                    <a:pt x="38100" y="0"/>
                  </a:lnTo>
                  <a:lnTo>
                    <a:pt x="47625" y="9525"/>
                  </a:lnTo>
                  <a:lnTo>
                    <a:pt x="47625" y="50955"/>
                  </a:lnTo>
                  <a:lnTo>
                    <a:pt x="44803" y="57219"/>
                  </a:lnTo>
                  <a:lnTo>
                    <a:pt x="41079" y="63531"/>
                  </a:lnTo>
                  <a:lnTo>
                    <a:pt x="38689" y="76206"/>
                  </a:lnTo>
                  <a:lnTo>
                    <a:pt x="38492" y="79379"/>
                  </a:lnTo>
                  <a:lnTo>
                    <a:pt x="35453" y="85727"/>
                  </a:lnTo>
                  <a:lnTo>
                    <a:pt x="31631" y="92076"/>
                  </a:lnTo>
                  <a:lnTo>
                    <a:pt x="29179" y="104775"/>
                  </a:lnTo>
                  <a:lnTo>
                    <a:pt x="27596" y="127196"/>
                  </a:lnTo>
                  <a:lnTo>
                    <a:pt x="20384" y="145658"/>
                  </a:lnTo>
                  <a:lnTo>
                    <a:pt x="18255" y="158672"/>
                  </a:lnTo>
                  <a:lnTo>
                    <a:pt x="14111" y="165066"/>
                  </a:lnTo>
                  <a:lnTo>
                    <a:pt x="13640" y="168252"/>
                  </a:lnTo>
                  <a:lnTo>
                    <a:pt x="14385" y="171435"/>
                  </a:lnTo>
                  <a:lnTo>
                    <a:pt x="16977" y="177793"/>
                  </a:lnTo>
                  <a:lnTo>
                    <a:pt x="18969" y="194999"/>
                  </a:lnTo>
                  <a:lnTo>
                    <a:pt x="20055" y="196674"/>
                  </a:lnTo>
                  <a:lnTo>
                    <a:pt x="21836" y="197791"/>
                  </a:lnTo>
                  <a:lnTo>
                    <a:pt x="29401" y="199363"/>
                  </a:lnTo>
                  <a:lnTo>
                    <a:pt x="68646" y="200022"/>
                  </a:lnTo>
                  <a:lnTo>
                    <a:pt x="75665" y="197201"/>
                  </a:lnTo>
                  <a:lnTo>
                    <a:pt x="107965" y="173710"/>
                  </a:lnTo>
                  <a:lnTo>
                    <a:pt x="120290" y="155495"/>
                  </a:lnTo>
                  <a:lnTo>
                    <a:pt x="122254" y="149189"/>
                  </a:lnTo>
                  <a:lnTo>
                    <a:pt x="123784" y="116573"/>
                  </a:lnTo>
                  <a:lnTo>
                    <a:pt x="118757" y="109917"/>
                  </a:lnTo>
                  <a:lnTo>
                    <a:pt x="113458" y="107061"/>
                  </a:lnTo>
                  <a:lnTo>
                    <a:pt x="73679" y="99377"/>
                  </a:lnTo>
                  <a:lnTo>
                    <a:pt x="26768" y="104694"/>
                  </a:lnTo>
                  <a:lnTo>
                    <a:pt x="16280" y="104751"/>
                  </a:lnTo>
                  <a:lnTo>
                    <a:pt x="14029" y="105817"/>
                  </a:lnTo>
                  <a:lnTo>
                    <a:pt x="12527" y="107586"/>
                  </a:lnTo>
                  <a:lnTo>
                    <a:pt x="11527" y="109824"/>
                  </a:lnTo>
                  <a:lnTo>
                    <a:pt x="9801" y="111316"/>
                  </a:lnTo>
                  <a:lnTo>
                    <a:pt x="5062" y="112974"/>
                  </a:lnTo>
                  <a:lnTo>
                    <a:pt x="3374" y="11447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201">
              <a:extLst>
                <a:ext uri="{FF2B5EF4-FFF2-40B4-BE49-F238E27FC236}">
                  <a16:creationId xmlns:a16="http://schemas.microsoft.com/office/drawing/2014/main" id="{662315D7-AB63-4467-6933-853C7AA97C1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428875" y="4238635"/>
              <a:ext cx="19041" cy="85716"/>
            </a:xfrm>
            <a:custGeom>
              <a:avLst/>
              <a:gdLst/>
              <a:ahLst/>
              <a:cxnLst/>
              <a:rect l="0" t="0" r="0" b="0"/>
              <a:pathLst>
                <a:path w="19041" h="85716">
                  <a:moveTo>
                    <a:pt x="9525" y="19040"/>
                  </a:moveTo>
                  <a:lnTo>
                    <a:pt x="9525" y="19040"/>
                  </a:lnTo>
                  <a:lnTo>
                    <a:pt x="9525" y="10839"/>
                  </a:lnTo>
                  <a:lnTo>
                    <a:pt x="10583" y="10398"/>
                  </a:lnTo>
                  <a:lnTo>
                    <a:pt x="14581" y="9908"/>
                  </a:lnTo>
                  <a:lnTo>
                    <a:pt x="16071" y="8719"/>
                  </a:lnTo>
                  <a:lnTo>
                    <a:pt x="19035" y="43"/>
                  </a:lnTo>
                  <a:lnTo>
                    <a:pt x="19040" y="25"/>
                  </a:lnTo>
                  <a:lnTo>
                    <a:pt x="13990" y="0"/>
                  </a:lnTo>
                  <a:lnTo>
                    <a:pt x="12502" y="1055"/>
                  </a:lnTo>
                  <a:lnTo>
                    <a:pt x="11510" y="2817"/>
                  </a:lnTo>
                  <a:lnTo>
                    <a:pt x="9786" y="9691"/>
                  </a:lnTo>
                  <a:lnTo>
                    <a:pt x="9641" y="14179"/>
                  </a:lnTo>
                  <a:lnTo>
                    <a:pt x="6754" y="19702"/>
                  </a:lnTo>
                  <a:lnTo>
                    <a:pt x="3002" y="25684"/>
                  </a:lnTo>
                  <a:lnTo>
                    <a:pt x="593" y="38148"/>
                  </a:lnTo>
                  <a:lnTo>
                    <a:pt x="0" y="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202">
              <a:extLst>
                <a:ext uri="{FF2B5EF4-FFF2-40B4-BE49-F238E27FC236}">
                  <a16:creationId xmlns:a16="http://schemas.microsoft.com/office/drawing/2014/main" id="{ADBF0E5F-599A-9179-A682-5B3AD569F2E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524125" y="4267200"/>
              <a:ext cx="57148" cy="114301"/>
            </a:xfrm>
            <a:custGeom>
              <a:avLst/>
              <a:gdLst/>
              <a:ahLst/>
              <a:cxnLst/>
              <a:rect l="0" t="0" r="0" b="0"/>
              <a:pathLst>
                <a:path w="57148" h="114301">
                  <a:moveTo>
                    <a:pt x="47625" y="0"/>
                  </a:moveTo>
                  <a:lnTo>
                    <a:pt x="47625" y="0"/>
                  </a:lnTo>
                  <a:lnTo>
                    <a:pt x="55826" y="8201"/>
                  </a:lnTo>
                  <a:lnTo>
                    <a:pt x="56758" y="14189"/>
                  </a:lnTo>
                  <a:lnTo>
                    <a:pt x="57147" y="50811"/>
                  </a:lnTo>
                  <a:lnTo>
                    <a:pt x="54327" y="57155"/>
                  </a:lnTo>
                  <a:lnTo>
                    <a:pt x="50603" y="63502"/>
                  </a:lnTo>
                  <a:lnTo>
                    <a:pt x="48213" y="76200"/>
                  </a:lnTo>
                  <a:lnTo>
                    <a:pt x="48017" y="79375"/>
                  </a:lnTo>
                  <a:lnTo>
                    <a:pt x="46828" y="81492"/>
                  </a:lnTo>
                  <a:lnTo>
                    <a:pt x="44977" y="82903"/>
                  </a:lnTo>
                  <a:lnTo>
                    <a:pt x="42685" y="83844"/>
                  </a:lnTo>
                  <a:lnTo>
                    <a:pt x="41156" y="85529"/>
                  </a:lnTo>
                  <a:lnTo>
                    <a:pt x="39458" y="90224"/>
                  </a:lnTo>
                  <a:lnTo>
                    <a:pt x="37947" y="91900"/>
                  </a:lnTo>
                  <a:lnTo>
                    <a:pt x="33447" y="93761"/>
                  </a:lnTo>
                  <a:lnTo>
                    <a:pt x="31822" y="95315"/>
                  </a:lnTo>
                  <a:lnTo>
                    <a:pt x="30019" y="99865"/>
                  </a:lnTo>
                  <a:lnTo>
                    <a:pt x="28479" y="101502"/>
                  </a:lnTo>
                  <a:lnTo>
                    <a:pt x="23946" y="103320"/>
                  </a:lnTo>
                  <a:lnTo>
                    <a:pt x="22314" y="104863"/>
                  </a:lnTo>
                  <a:lnTo>
                    <a:pt x="20501" y="109400"/>
                  </a:lnTo>
                  <a:lnTo>
                    <a:pt x="18959" y="111034"/>
                  </a:lnTo>
                  <a:lnTo>
                    <a:pt x="10976" y="11387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203">
              <a:extLst>
                <a:ext uri="{FF2B5EF4-FFF2-40B4-BE49-F238E27FC236}">
                  <a16:creationId xmlns:a16="http://schemas.microsoft.com/office/drawing/2014/main" id="{5FD1DF37-94BE-901A-37D0-7C21EE0CDF7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781300" y="4067178"/>
              <a:ext cx="114253" cy="190056"/>
            </a:xfrm>
            <a:custGeom>
              <a:avLst/>
              <a:gdLst/>
              <a:ahLst/>
              <a:cxnLst/>
              <a:rect l="0" t="0" r="0" b="0"/>
              <a:pathLst>
                <a:path w="114253" h="190056">
                  <a:moveTo>
                    <a:pt x="38100" y="9522"/>
                  </a:moveTo>
                  <a:lnTo>
                    <a:pt x="38100" y="9522"/>
                  </a:lnTo>
                  <a:lnTo>
                    <a:pt x="47590" y="9522"/>
                  </a:lnTo>
                  <a:lnTo>
                    <a:pt x="47615" y="4465"/>
                  </a:lnTo>
                  <a:lnTo>
                    <a:pt x="48676" y="2976"/>
                  </a:lnTo>
                  <a:lnTo>
                    <a:pt x="50442" y="1983"/>
                  </a:lnTo>
                  <a:lnTo>
                    <a:pt x="57140" y="0"/>
                  </a:lnTo>
                  <a:lnTo>
                    <a:pt x="52090" y="5054"/>
                  </a:lnTo>
                  <a:lnTo>
                    <a:pt x="49610" y="10359"/>
                  </a:lnTo>
                  <a:lnTo>
                    <a:pt x="46644" y="34955"/>
                  </a:lnTo>
                  <a:lnTo>
                    <a:pt x="40101" y="47629"/>
                  </a:lnTo>
                  <a:lnTo>
                    <a:pt x="29002" y="93561"/>
                  </a:lnTo>
                  <a:lnTo>
                    <a:pt x="29718" y="116708"/>
                  </a:lnTo>
                  <a:lnTo>
                    <a:pt x="36131" y="135391"/>
                  </a:lnTo>
                  <a:lnTo>
                    <a:pt x="38283" y="145897"/>
                  </a:lnTo>
                  <a:lnTo>
                    <a:pt x="45445" y="157762"/>
                  </a:lnTo>
                  <a:lnTo>
                    <a:pt x="53211" y="167980"/>
                  </a:lnTo>
                  <a:lnTo>
                    <a:pt x="55400" y="174493"/>
                  </a:lnTo>
                  <a:lnTo>
                    <a:pt x="57041" y="176652"/>
                  </a:lnTo>
                  <a:lnTo>
                    <a:pt x="73294" y="187139"/>
                  </a:lnTo>
                  <a:lnTo>
                    <a:pt x="83879" y="190055"/>
                  </a:lnTo>
                  <a:lnTo>
                    <a:pt x="95843" y="182900"/>
                  </a:lnTo>
                  <a:lnTo>
                    <a:pt x="98820" y="182257"/>
                  </a:lnTo>
                  <a:lnTo>
                    <a:pt x="108067" y="176296"/>
                  </a:lnTo>
                  <a:lnTo>
                    <a:pt x="111530" y="170780"/>
                  </a:lnTo>
                  <a:lnTo>
                    <a:pt x="113753" y="158616"/>
                  </a:lnTo>
                  <a:lnTo>
                    <a:pt x="114252" y="139686"/>
                  </a:lnTo>
                  <a:lnTo>
                    <a:pt x="111456" y="133342"/>
                  </a:lnTo>
                  <a:lnTo>
                    <a:pt x="101038" y="120646"/>
                  </a:lnTo>
                  <a:lnTo>
                    <a:pt x="92178" y="117119"/>
                  </a:lnTo>
                  <a:lnTo>
                    <a:pt x="82243" y="114493"/>
                  </a:lnTo>
                  <a:lnTo>
                    <a:pt x="69641" y="108123"/>
                  </a:lnTo>
                  <a:lnTo>
                    <a:pt x="23392" y="104859"/>
                  </a:lnTo>
                  <a:lnTo>
                    <a:pt x="0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204">
              <a:extLst>
                <a:ext uri="{FF2B5EF4-FFF2-40B4-BE49-F238E27FC236}">
                  <a16:creationId xmlns:a16="http://schemas.microsoft.com/office/drawing/2014/main" id="{27A4373F-D813-42C0-5E4B-2260F7E3484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962275" y="4238625"/>
              <a:ext cx="104776" cy="95250"/>
            </a:xfrm>
            <a:custGeom>
              <a:avLst/>
              <a:gdLst/>
              <a:ahLst/>
              <a:cxnLst/>
              <a:rect l="0" t="0" r="0" b="0"/>
              <a:pathLst>
                <a:path w="104776" h="95250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8200" y="9559"/>
                  </a:lnTo>
                  <a:lnTo>
                    <a:pt x="8642" y="8490"/>
                  </a:lnTo>
                  <a:lnTo>
                    <a:pt x="9409" y="1327"/>
                  </a:lnTo>
                  <a:lnTo>
                    <a:pt x="12295" y="590"/>
                  </a:lnTo>
                  <a:lnTo>
                    <a:pt x="46174" y="0"/>
                  </a:lnTo>
                  <a:lnTo>
                    <a:pt x="46658" y="1058"/>
                  </a:lnTo>
                  <a:lnTo>
                    <a:pt x="47622" y="31881"/>
                  </a:lnTo>
                  <a:lnTo>
                    <a:pt x="44801" y="38158"/>
                  </a:lnTo>
                  <a:lnTo>
                    <a:pt x="41078" y="44476"/>
                  </a:lnTo>
                  <a:lnTo>
                    <a:pt x="39423" y="50811"/>
                  </a:lnTo>
                  <a:lnTo>
                    <a:pt x="37924" y="52924"/>
                  </a:lnTo>
                  <a:lnTo>
                    <a:pt x="35866" y="54333"/>
                  </a:lnTo>
                  <a:lnTo>
                    <a:pt x="30757" y="56956"/>
                  </a:lnTo>
                  <a:lnTo>
                    <a:pt x="24959" y="61650"/>
                  </a:lnTo>
                  <a:lnTo>
                    <a:pt x="21676" y="67264"/>
                  </a:lnTo>
                  <a:lnTo>
                    <a:pt x="19159" y="73287"/>
                  </a:lnTo>
                  <a:lnTo>
                    <a:pt x="11002" y="83878"/>
                  </a:lnTo>
                  <a:lnTo>
                    <a:pt x="7359" y="84905"/>
                  </a:lnTo>
                  <a:lnTo>
                    <a:pt x="4906" y="85178"/>
                  </a:lnTo>
                  <a:lnTo>
                    <a:pt x="3270" y="86418"/>
                  </a:lnTo>
                  <a:lnTo>
                    <a:pt x="85" y="94979"/>
                  </a:lnTo>
                  <a:lnTo>
                    <a:pt x="11" y="95214"/>
                  </a:lnTo>
                  <a:lnTo>
                    <a:pt x="14190" y="95249"/>
                  </a:lnTo>
                  <a:lnTo>
                    <a:pt x="19712" y="92427"/>
                  </a:lnTo>
                  <a:lnTo>
                    <a:pt x="26824" y="87049"/>
                  </a:lnTo>
                  <a:lnTo>
                    <a:pt x="35833" y="85987"/>
                  </a:lnTo>
                  <a:lnTo>
                    <a:pt x="82904" y="85725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205">
              <a:extLst>
                <a:ext uri="{FF2B5EF4-FFF2-40B4-BE49-F238E27FC236}">
                  <a16:creationId xmlns:a16="http://schemas.microsoft.com/office/drawing/2014/main" id="{6D5A2FDE-672E-64CD-BEBE-8003D9BA249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095625" y="4314825"/>
              <a:ext cx="47509" cy="95251"/>
            </a:xfrm>
            <a:custGeom>
              <a:avLst/>
              <a:gdLst/>
              <a:ahLst/>
              <a:cxnLst/>
              <a:rect l="0" t="0" r="0" b="0"/>
              <a:pathLst>
                <a:path w="47509" h="95251">
                  <a:moveTo>
                    <a:pt x="9525" y="0"/>
                  </a:moveTo>
                  <a:lnTo>
                    <a:pt x="9525" y="0"/>
                  </a:lnTo>
                  <a:lnTo>
                    <a:pt x="37663" y="0"/>
                  </a:lnTo>
                  <a:lnTo>
                    <a:pt x="37970" y="5057"/>
                  </a:lnTo>
                  <a:lnTo>
                    <a:pt x="40865" y="10361"/>
                  </a:lnTo>
                  <a:lnTo>
                    <a:pt x="44621" y="16247"/>
                  </a:lnTo>
                  <a:lnTo>
                    <a:pt x="47032" y="28648"/>
                  </a:lnTo>
                  <a:lnTo>
                    <a:pt x="47508" y="41289"/>
                  </a:lnTo>
                  <a:lnTo>
                    <a:pt x="44751" y="47631"/>
                  </a:lnTo>
                  <a:lnTo>
                    <a:pt x="41056" y="53978"/>
                  </a:lnTo>
                  <a:lnTo>
                    <a:pt x="39414" y="60326"/>
                  </a:lnTo>
                  <a:lnTo>
                    <a:pt x="37917" y="62443"/>
                  </a:lnTo>
                  <a:lnTo>
                    <a:pt x="35861" y="63853"/>
                  </a:lnTo>
                  <a:lnTo>
                    <a:pt x="33433" y="64794"/>
                  </a:lnTo>
                  <a:lnTo>
                    <a:pt x="31814" y="66479"/>
                  </a:lnTo>
                  <a:lnTo>
                    <a:pt x="30014" y="71174"/>
                  </a:lnTo>
                  <a:lnTo>
                    <a:pt x="28476" y="72850"/>
                  </a:lnTo>
                  <a:lnTo>
                    <a:pt x="23945" y="74711"/>
                  </a:lnTo>
                  <a:lnTo>
                    <a:pt x="22313" y="76265"/>
                  </a:lnTo>
                  <a:lnTo>
                    <a:pt x="20500" y="80815"/>
                  </a:lnTo>
                  <a:lnTo>
                    <a:pt x="18959" y="824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206">
              <a:extLst>
                <a:ext uri="{FF2B5EF4-FFF2-40B4-BE49-F238E27FC236}">
                  <a16:creationId xmlns:a16="http://schemas.microsoft.com/office/drawing/2014/main" id="{A98502B2-4E75-C933-FE8D-8D244411002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324225" y="42481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522" y="3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207">
              <a:extLst>
                <a:ext uri="{FF2B5EF4-FFF2-40B4-BE49-F238E27FC236}">
                  <a16:creationId xmlns:a16="http://schemas.microsoft.com/office/drawing/2014/main" id="{3613EC5F-DF93-693A-3516-ED537CC86EE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438525" y="42576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491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208">
              <a:extLst>
                <a:ext uri="{FF2B5EF4-FFF2-40B4-BE49-F238E27FC236}">
                  <a16:creationId xmlns:a16="http://schemas.microsoft.com/office/drawing/2014/main" id="{A92C2065-F1C9-7644-C03D-6D914324C76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533775" y="42672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209">
              <a:extLst>
                <a:ext uri="{FF2B5EF4-FFF2-40B4-BE49-F238E27FC236}">
                  <a16:creationId xmlns:a16="http://schemas.microsoft.com/office/drawing/2014/main" id="{0488E96C-2CD8-EA40-FCE2-CB185440149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619500" y="4286250"/>
              <a:ext cx="47616" cy="123826"/>
            </a:xfrm>
            <a:custGeom>
              <a:avLst/>
              <a:gdLst/>
              <a:ahLst/>
              <a:cxnLst/>
              <a:rect l="0" t="0" r="0" b="0"/>
              <a:pathLst>
                <a:path w="47616" h="12382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9411" y="2822"/>
                  </a:lnTo>
                  <a:lnTo>
                    <a:pt x="36383" y="8201"/>
                  </a:lnTo>
                  <a:lnTo>
                    <a:pt x="38819" y="23414"/>
                  </a:lnTo>
                  <a:lnTo>
                    <a:pt x="45572" y="37708"/>
                  </a:lnTo>
                  <a:lnTo>
                    <a:pt x="47601" y="82285"/>
                  </a:lnTo>
                  <a:lnTo>
                    <a:pt x="47615" y="88782"/>
                  </a:lnTo>
                  <a:lnTo>
                    <a:pt x="44798" y="95197"/>
                  </a:lnTo>
                  <a:lnTo>
                    <a:pt x="42565" y="98390"/>
                  </a:lnTo>
                  <a:lnTo>
                    <a:pt x="37262" y="101937"/>
                  </a:lnTo>
                  <a:lnTo>
                    <a:pt x="34367" y="102882"/>
                  </a:lnTo>
                  <a:lnTo>
                    <a:pt x="32436" y="104572"/>
                  </a:lnTo>
                  <a:lnTo>
                    <a:pt x="30291" y="109271"/>
                  </a:lnTo>
                  <a:lnTo>
                    <a:pt x="28661" y="110947"/>
                  </a:lnTo>
                  <a:lnTo>
                    <a:pt x="9344" y="12164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210">
              <a:extLst>
                <a:ext uri="{FF2B5EF4-FFF2-40B4-BE49-F238E27FC236}">
                  <a16:creationId xmlns:a16="http://schemas.microsoft.com/office/drawing/2014/main" id="{A94F3488-AEB0-6984-E832-04E090EB001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876675" y="4095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211">
              <a:extLst>
                <a:ext uri="{FF2B5EF4-FFF2-40B4-BE49-F238E27FC236}">
                  <a16:creationId xmlns:a16="http://schemas.microsoft.com/office/drawing/2014/main" id="{6BB0CDF1-ECDB-8778-B75D-4F5C63DD4B2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886200" y="4048128"/>
              <a:ext cx="114167" cy="218908"/>
            </a:xfrm>
            <a:custGeom>
              <a:avLst/>
              <a:gdLst/>
              <a:ahLst/>
              <a:cxnLst/>
              <a:rect l="0" t="0" r="0" b="0"/>
              <a:pathLst>
                <a:path w="114167" h="218908">
                  <a:moveTo>
                    <a:pt x="9525" y="9522"/>
                  </a:moveTo>
                  <a:lnTo>
                    <a:pt x="9525" y="9522"/>
                  </a:lnTo>
                  <a:lnTo>
                    <a:pt x="18657" y="9522"/>
                  </a:lnTo>
                  <a:lnTo>
                    <a:pt x="19050" y="0"/>
                  </a:lnTo>
                  <a:lnTo>
                    <a:pt x="19050" y="45531"/>
                  </a:lnTo>
                  <a:lnTo>
                    <a:pt x="17992" y="60525"/>
                  </a:lnTo>
                  <a:lnTo>
                    <a:pt x="11511" y="78432"/>
                  </a:lnTo>
                  <a:lnTo>
                    <a:pt x="9349" y="88832"/>
                  </a:lnTo>
                  <a:lnTo>
                    <a:pt x="3240" y="101695"/>
                  </a:lnTo>
                  <a:lnTo>
                    <a:pt x="84" y="149111"/>
                  </a:lnTo>
                  <a:lnTo>
                    <a:pt x="1083" y="164946"/>
                  </a:lnTo>
                  <a:lnTo>
                    <a:pt x="11760" y="190302"/>
                  </a:lnTo>
                  <a:lnTo>
                    <a:pt x="31881" y="212711"/>
                  </a:lnTo>
                  <a:lnTo>
                    <a:pt x="38158" y="216245"/>
                  </a:lnTo>
                  <a:lnTo>
                    <a:pt x="50811" y="218514"/>
                  </a:lnTo>
                  <a:lnTo>
                    <a:pt x="60328" y="218907"/>
                  </a:lnTo>
                  <a:lnTo>
                    <a:pt x="66676" y="216176"/>
                  </a:lnTo>
                  <a:lnTo>
                    <a:pt x="69851" y="213966"/>
                  </a:lnTo>
                  <a:lnTo>
                    <a:pt x="93264" y="207306"/>
                  </a:lnTo>
                  <a:lnTo>
                    <a:pt x="97101" y="204878"/>
                  </a:lnTo>
                  <a:lnTo>
                    <a:pt x="101364" y="199358"/>
                  </a:lnTo>
                  <a:lnTo>
                    <a:pt x="104317" y="193377"/>
                  </a:lnTo>
                  <a:lnTo>
                    <a:pt x="110872" y="184060"/>
                  </a:lnTo>
                  <a:lnTo>
                    <a:pt x="113284" y="174596"/>
                  </a:lnTo>
                  <a:lnTo>
                    <a:pt x="114166" y="153687"/>
                  </a:lnTo>
                  <a:lnTo>
                    <a:pt x="111419" y="144856"/>
                  </a:lnTo>
                  <a:lnTo>
                    <a:pt x="109204" y="141020"/>
                  </a:lnTo>
                  <a:lnTo>
                    <a:pt x="106669" y="138463"/>
                  </a:lnTo>
                  <a:lnTo>
                    <a:pt x="82241" y="127250"/>
                  </a:lnTo>
                  <a:lnTo>
                    <a:pt x="35351" y="114729"/>
                  </a:lnTo>
                  <a:lnTo>
                    <a:pt x="25526" y="114425"/>
                  </a:lnTo>
                  <a:lnTo>
                    <a:pt x="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212">
              <a:extLst>
                <a:ext uri="{FF2B5EF4-FFF2-40B4-BE49-F238E27FC236}">
                  <a16:creationId xmlns:a16="http://schemas.microsoft.com/office/drawing/2014/main" id="{412A5F16-ABFB-7152-B8B4-41592E67A8B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029075" y="4257675"/>
              <a:ext cx="19048" cy="123826"/>
            </a:xfrm>
            <a:custGeom>
              <a:avLst/>
              <a:gdLst/>
              <a:ahLst/>
              <a:cxnLst/>
              <a:rect l="0" t="0" r="0" b="0"/>
              <a:pathLst>
                <a:path w="19048" h="123826">
                  <a:moveTo>
                    <a:pt x="9525" y="0"/>
                  </a:moveTo>
                  <a:lnTo>
                    <a:pt x="9525" y="0"/>
                  </a:lnTo>
                  <a:lnTo>
                    <a:pt x="18934" y="0"/>
                  </a:lnTo>
                  <a:lnTo>
                    <a:pt x="19047" y="14189"/>
                  </a:lnTo>
                  <a:lnTo>
                    <a:pt x="16227" y="19712"/>
                  </a:lnTo>
                  <a:lnTo>
                    <a:pt x="12504" y="25694"/>
                  </a:lnTo>
                  <a:lnTo>
                    <a:pt x="10408" y="36070"/>
                  </a:lnTo>
                  <a:lnTo>
                    <a:pt x="8728" y="51022"/>
                  </a:lnTo>
                  <a:lnTo>
                    <a:pt x="1358" y="69461"/>
                  </a:lnTo>
                  <a:lnTo>
                    <a:pt x="5" y="11429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213">
              <a:extLst>
                <a:ext uri="{FF2B5EF4-FFF2-40B4-BE49-F238E27FC236}">
                  <a16:creationId xmlns:a16="http://schemas.microsoft.com/office/drawing/2014/main" id="{0C2FFE41-5532-EC83-D0E6-67041AD9266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048125" y="4276760"/>
              <a:ext cx="85726" cy="95216"/>
            </a:xfrm>
            <a:custGeom>
              <a:avLst/>
              <a:gdLst/>
              <a:ahLst/>
              <a:cxnLst/>
              <a:rect l="0" t="0" r="0" b="0"/>
              <a:pathLst>
                <a:path w="85726" h="95216">
                  <a:moveTo>
                    <a:pt x="47625" y="19015"/>
                  </a:moveTo>
                  <a:lnTo>
                    <a:pt x="47625" y="19015"/>
                  </a:lnTo>
                  <a:lnTo>
                    <a:pt x="66272" y="367"/>
                  </a:lnTo>
                  <a:lnTo>
                    <a:pt x="58438" y="0"/>
                  </a:lnTo>
                  <a:lnTo>
                    <a:pt x="49062" y="8169"/>
                  </a:lnTo>
                  <a:lnTo>
                    <a:pt x="34816" y="10287"/>
                  </a:lnTo>
                  <a:lnTo>
                    <a:pt x="32736" y="12138"/>
                  </a:lnTo>
                  <a:lnTo>
                    <a:pt x="31349" y="14430"/>
                  </a:lnTo>
                  <a:lnTo>
                    <a:pt x="29366" y="15959"/>
                  </a:lnTo>
                  <a:lnTo>
                    <a:pt x="24340" y="17657"/>
                  </a:lnTo>
                  <a:lnTo>
                    <a:pt x="15561" y="18613"/>
                  </a:lnTo>
                  <a:lnTo>
                    <a:pt x="13548" y="19805"/>
                  </a:lnTo>
                  <a:lnTo>
                    <a:pt x="12207" y="21659"/>
                  </a:lnTo>
                  <a:lnTo>
                    <a:pt x="11313" y="23952"/>
                  </a:lnTo>
                  <a:lnTo>
                    <a:pt x="9659" y="25482"/>
                  </a:lnTo>
                  <a:lnTo>
                    <a:pt x="4999" y="27180"/>
                  </a:lnTo>
                  <a:lnTo>
                    <a:pt x="3332" y="28692"/>
                  </a:lnTo>
                  <a:lnTo>
                    <a:pt x="439" y="36621"/>
                  </a:lnTo>
                  <a:lnTo>
                    <a:pt x="0" y="61741"/>
                  </a:lnTo>
                  <a:lnTo>
                    <a:pt x="1058" y="63374"/>
                  </a:lnTo>
                  <a:lnTo>
                    <a:pt x="2822" y="64463"/>
                  </a:lnTo>
                  <a:lnTo>
                    <a:pt x="8201" y="66210"/>
                  </a:lnTo>
                  <a:lnTo>
                    <a:pt x="8937" y="69271"/>
                  </a:lnTo>
                  <a:lnTo>
                    <a:pt x="9132" y="71570"/>
                  </a:lnTo>
                  <a:lnTo>
                    <a:pt x="10321" y="73100"/>
                  </a:lnTo>
                  <a:lnTo>
                    <a:pt x="19202" y="76954"/>
                  </a:lnTo>
                  <a:lnTo>
                    <a:pt x="27131" y="84330"/>
                  </a:lnTo>
                  <a:lnTo>
                    <a:pt x="36649" y="85571"/>
                  </a:lnTo>
                  <a:lnTo>
                    <a:pt x="52251" y="85687"/>
                  </a:lnTo>
                  <a:lnTo>
                    <a:pt x="53884" y="86747"/>
                  </a:lnTo>
                  <a:lnTo>
                    <a:pt x="54973" y="88511"/>
                  </a:lnTo>
                  <a:lnTo>
                    <a:pt x="55699" y="90746"/>
                  </a:lnTo>
                  <a:lnTo>
                    <a:pt x="57241" y="92236"/>
                  </a:lnTo>
                  <a:lnTo>
                    <a:pt x="61776" y="93891"/>
                  </a:lnTo>
                  <a:lnTo>
                    <a:pt x="85725" y="95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405">
            <a:extLst>
              <a:ext uri="{FF2B5EF4-FFF2-40B4-BE49-F238E27FC236}">
                <a16:creationId xmlns:a16="http://schemas.microsoft.com/office/drawing/2014/main" id="{2014886F-4391-8F6D-A4F0-DF9ADD8F47F0}"/>
              </a:ext>
            </a:extLst>
          </p:cNvPr>
          <p:cNvGrpSpPr/>
          <p:nvPr/>
        </p:nvGrpSpPr>
        <p:grpSpPr>
          <a:xfrm>
            <a:off x="1334989" y="4000511"/>
            <a:ext cx="341377" cy="209409"/>
            <a:chOff x="1334989" y="4000511"/>
            <a:chExt cx="341377" cy="209409"/>
          </a:xfrm>
        </p:grpSpPr>
        <p:sp>
          <p:nvSpPr>
            <p:cNvPr id="524" name="SMARTInkShape-2214">
              <a:extLst>
                <a:ext uri="{FF2B5EF4-FFF2-40B4-BE49-F238E27FC236}">
                  <a16:creationId xmlns:a16="http://schemas.microsoft.com/office/drawing/2014/main" id="{75CB1931-A045-9E2A-F239-A18B65C873D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334989" y="4095750"/>
              <a:ext cx="208062" cy="114170"/>
            </a:xfrm>
            <a:custGeom>
              <a:avLst/>
              <a:gdLst/>
              <a:ahLst/>
              <a:cxnLst/>
              <a:rect l="0" t="0" r="0" b="0"/>
              <a:pathLst>
                <a:path w="208062" h="114170">
                  <a:moveTo>
                    <a:pt x="122336" y="38100"/>
                  </a:moveTo>
                  <a:lnTo>
                    <a:pt x="122336" y="38100"/>
                  </a:lnTo>
                  <a:lnTo>
                    <a:pt x="122336" y="28692"/>
                  </a:lnTo>
                  <a:lnTo>
                    <a:pt x="127824" y="28598"/>
                  </a:lnTo>
                  <a:lnTo>
                    <a:pt x="125480" y="28585"/>
                  </a:lnTo>
                  <a:lnTo>
                    <a:pt x="125491" y="28582"/>
                  </a:lnTo>
                  <a:lnTo>
                    <a:pt x="131833" y="28575"/>
                  </a:lnTo>
                  <a:lnTo>
                    <a:pt x="131861" y="1358"/>
                  </a:lnTo>
                  <a:lnTo>
                    <a:pt x="130803" y="906"/>
                  </a:lnTo>
                  <a:lnTo>
                    <a:pt x="95512" y="0"/>
                  </a:lnTo>
                  <a:lnTo>
                    <a:pt x="85444" y="6546"/>
                  </a:lnTo>
                  <a:lnTo>
                    <a:pt x="71071" y="9701"/>
                  </a:lnTo>
                  <a:lnTo>
                    <a:pt x="56196" y="16890"/>
                  </a:lnTo>
                  <a:lnTo>
                    <a:pt x="52843" y="17610"/>
                  </a:lnTo>
                  <a:lnTo>
                    <a:pt x="43067" y="23680"/>
                  </a:lnTo>
                  <a:lnTo>
                    <a:pt x="23921" y="41403"/>
                  </a:lnTo>
                  <a:lnTo>
                    <a:pt x="12271" y="60546"/>
                  </a:lnTo>
                  <a:lnTo>
                    <a:pt x="8232" y="72150"/>
                  </a:lnTo>
                  <a:lnTo>
                    <a:pt x="1862" y="82291"/>
                  </a:lnTo>
                  <a:lnTo>
                    <a:pt x="0" y="88785"/>
                  </a:lnTo>
                  <a:lnTo>
                    <a:pt x="562" y="91998"/>
                  </a:lnTo>
                  <a:lnTo>
                    <a:pt x="6843" y="102883"/>
                  </a:lnTo>
                  <a:lnTo>
                    <a:pt x="12739" y="109271"/>
                  </a:lnTo>
                  <a:lnTo>
                    <a:pt x="18240" y="112065"/>
                  </a:lnTo>
                  <a:lnTo>
                    <a:pt x="34769" y="114169"/>
                  </a:lnTo>
                  <a:lnTo>
                    <a:pt x="46730" y="106744"/>
                  </a:lnTo>
                  <a:lnTo>
                    <a:pt x="49707" y="106088"/>
                  </a:lnTo>
                  <a:lnTo>
                    <a:pt x="63339" y="96689"/>
                  </a:lnTo>
                  <a:lnTo>
                    <a:pt x="87528" y="72897"/>
                  </a:lnTo>
                  <a:lnTo>
                    <a:pt x="90991" y="66618"/>
                  </a:lnTo>
                  <a:lnTo>
                    <a:pt x="91914" y="63462"/>
                  </a:lnTo>
                  <a:lnTo>
                    <a:pt x="93588" y="61358"/>
                  </a:lnTo>
                  <a:lnTo>
                    <a:pt x="99942" y="57338"/>
                  </a:lnTo>
                  <a:lnTo>
                    <a:pt x="111356" y="39865"/>
                  </a:lnTo>
                  <a:lnTo>
                    <a:pt x="122208" y="28705"/>
                  </a:lnTo>
                  <a:lnTo>
                    <a:pt x="122311" y="23113"/>
                  </a:lnTo>
                  <a:lnTo>
                    <a:pt x="122325" y="25442"/>
                  </a:lnTo>
                  <a:lnTo>
                    <a:pt x="121270" y="26486"/>
                  </a:lnTo>
                  <a:lnTo>
                    <a:pt x="117276" y="27647"/>
                  </a:lnTo>
                  <a:lnTo>
                    <a:pt x="115788" y="29015"/>
                  </a:lnTo>
                  <a:lnTo>
                    <a:pt x="110577" y="38814"/>
                  </a:lnTo>
                  <a:lnTo>
                    <a:pt x="104726" y="45884"/>
                  </a:lnTo>
                  <a:lnTo>
                    <a:pt x="103712" y="52166"/>
                  </a:lnTo>
                  <a:lnTo>
                    <a:pt x="103297" y="79411"/>
                  </a:lnTo>
                  <a:lnTo>
                    <a:pt x="104352" y="81516"/>
                  </a:lnTo>
                  <a:lnTo>
                    <a:pt x="106113" y="82919"/>
                  </a:lnTo>
                  <a:lnTo>
                    <a:pt x="108346" y="83854"/>
                  </a:lnTo>
                  <a:lnTo>
                    <a:pt x="109834" y="85536"/>
                  </a:lnTo>
                  <a:lnTo>
                    <a:pt x="111488" y="90227"/>
                  </a:lnTo>
                  <a:lnTo>
                    <a:pt x="112419" y="98818"/>
                  </a:lnTo>
                  <a:lnTo>
                    <a:pt x="113608" y="100804"/>
                  </a:lnTo>
                  <a:lnTo>
                    <a:pt x="115459" y="102127"/>
                  </a:lnTo>
                  <a:lnTo>
                    <a:pt x="120978" y="104252"/>
                  </a:lnTo>
                  <a:lnTo>
                    <a:pt x="139935" y="104771"/>
                  </a:lnTo>
                  <a:lnTo>
                    <a:pt x="148704" y="98229"/>
                  </a:lnTo>
                  <a:lnTo>
                    <a:pt x="157548" y="96133"/>
                  </a:lnTo>
                  <a:lnTo>
                    <a:pt x="163738" y="95642"/>
                  </a:lnTo>
                  <a:lnTo>
                    <a:pt x="170018" y="92602"/>
                  </a:lnTo>
                  <a:lnTo>
                    <a:pt x="176336" y="88781"/>
                  </a:lnTo>
                  <a:lnTo>
                    <a:pt x="182672" y="87083"/>
                  </a:lnTo>
                  <a:lnTo>
                    <a:pt x="184785" y="85572"/>
                  </a:lnTo>
                  <a:lnTo>
                    <a:pt x="186194" y="83507"/>
                  </a:lnTo>
                  <a:lnTo>
                    <a:pt x="187133" y="81071"/>
                  </a:lnTo>
                  <a:lnTo>
                    <a:pt x="188817" y="79447"/>
                  </a:lnTo>
                  <a:lnTo>
                    <a:pt x="199125" y="74019"/>
                  </a:lnTo>
                  <a:lnTo>
                    <a:pt x="206296" y="68126"/>
                  </a:lnTo>
                  <a:lnTo>
                    <a:pt x="207276" y="64498"/>
                  </a:lnTo>
                  <a:lnTo>
                    <a:pt x="208061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215">
              <a:extLst>
                <a:ext uri="{FF2B5EF4-FFF2-40B4-BE49-F238E27FC236}">
                  <a16:creationId xmlns:a16="http://schemas.microsoft.com/office/drawing/2014/main" id="{6D18066E-EED6-BCDC-60AE-A81D55EBC01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562100" y="4000511"/>
              <a:ext cx="19048" cy="200015"/>
            </a:xfrm>
            <a:custGeom>
              <a:avLst/>
              <a:gdLst/>
              <a:ahLst/>
              <a:cxnLst/>
              <a:rect l="0" t="0" r="0" b="0"/>
              <a:pathLst>
                <a:path w="19048" h="200015">
                  <a:moveTo>
                    <a:pt x="9525" y="19039"/>
                  </a:moveTo>
                  <a:lnTo>
                    <a:pt x="9525" y="19039"/>
                  </a:lnTo>
                  <a:lnTo>
                    <a:pt x="9525" y="13982"/>
                  </a:lnTo>
                  <a:lnTo>
                    <a:pt x="10583" y="12493"/>
                  </a:lnTo>
                  <a:lnTo>
                    <a:pt x="12347" y="11500"/>
                  </a:lnTo>
                  <a:lnTo>
                    <a:pt x="14582" y="10838"/>
                  </a:lnTo>
                  <a:lnTo>
                    <a:pt x="16071" y="9338"/>
                  </a:lnTo>
                  <a:lnTo>
                    <a:pt x="19047" y="0"/>
                  </a:lnTo>
                  <a:lnTo>
                    <a:pt x="10848" y="8191"/>
                  </a:lnTo>
                  <a:lnTo>
                    <a:pt x="9917" y="14178"/>
                  </a:lnTo>
                  <a:lnTo>
                    <a:pt x="8490" y="36059"/>
                  </a:lnTo>
                  <a:lnTo>
                    <a:pt x="1327" y="59001"/>
                  </a:lnTo>
                  <a:lnTo>
                    <a:pt x="35" y="106189"/>
                  </a:lnTo>
                  <a:lnTo>
                    <a:pt x="0" y="150658"/>
                  </a:lnTo>
                  <a:lnTo>
                    <a:pt x="0" y="174183"/>
                  </a:lnTo>
                  <a:lnTo>
                    <a:pt x="2822" y="180773"/>
                  </a:lnTo>
                  <a:lnTo>
                    <a:pt x="6546" y="187229"/>
                  </a:lnTo>
                  <a:lnTo>
                    <a:pt x="9525" y="200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216">
              <a:extLst>
                <a:ext uri="{FF2B5EF4-FFF2-40B4-BE49-F238E27FC236}">
                  <a16:creationId xmlns:a16="http://schemas.microsoft.com/office/drawing/2014/main" id="{77AFEBB7-2342-5917-D7E1-0A1EE1C85D1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666875" y="4022966"/>
              <a:ext cx="9491" cy="168035"/>
            </a:xfrm>
            <a:custGeom>
              <a:avLst/>
              <a:gdLst/>
              <a:ahLst/>
              <a:cxnLst/>
              <a:rect l="0" t="0" r="0" b="0"/>
              <a:pathLst>
                <a:path w="9491" h="168035">
                  <a:moveTo>
                    <a:pt x="0" y="6109"/>
                  </a:moveTo>
                  <a:lnTo>
                    <a:pt x="0" y="6109"/>
                  </a:lnTo>
                  <a:lnTo>
                    <a:pt x="5057" y="6109"/>
                  </a:lnTo>
                  <a:lnTo>
                    <a:pt x="6546" y="5051"/>
                  </a:lnTo>
                  <a:lnTo>
                    <a:pt x="7539" y="3287"/>
                  </a:lnTo>
                  <a:lnTo>
                    <a:pt x="8201" y="1052"/>
                  </a:lnTo>
                  <a:lnTo>
                    <a:pt x="8642" y="621"/>
                  </a:lnTo>
                  <a:lnTo>
                    <a:pt x="8936" y="1392"/>
                  </a:lnTo>
                  <a:lnTo>
                    <a:pt x="9133" y="2965"/>
                  </a:lnTo>
                  <a:lnTo>
                    <a:pt x="9263" y="2954"/>
                  </a:lnTo>
                  <a:lnTo>
                    <a:pt x="9409" y="121"/>
                  </a:lnTo>
                  <a:lnTo>
                    <a:pt x="9447" y="0"/>
                  </a:lnTo>
                  <a:lnTo>
                    <a:pt x="9490" y="2688"/>
                  </a:lnTo>
                  <a:lnTo>
                    <a:pt x="6687" y="7411"/>
                  </a:lnTo>
                  <a:lnTo>
                    <a:pt x="2972" y="13038"/>
                  </a:lnTo>
                  <a:lnTo>
                    <a:pt x="880" y="23214"/>
                  </a:lnTo>
                  <a:lnTo>
                    <a:pt x="35" y="69781"/>
                  </a:lnTo>
                  <a:lnTo>
                    <a:pt x="1" y="116244"/>
                  </a:lnTo>
                  <a:lnTo>
                    <a:pt x="0" y="163516"/>
                  </a:lnTo>
                  <a:lnTo>
                    <a:pt x="0" y="168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406">
            <a:extLst>
              <a:ext uri="{FF2B5EF4-FFF2-40B4-BE49-F238E27FC236}">
                <a16:creationId xmlns:a16="http://schemas.microsoft.com/office/drawing/2014/main" id="{22C34C9C-5E5A-0B01-AADA-C65C0603AAED}"/>
              </a:ext>
            </a:extLst>
          </p:cNvPr>
          <p:cNvGrpSpPr/>
          <p:nvPr/>
        </p:nvGrpSpPr>
        <p:grpSpPr>
          <a:xfrm>
            <a:off x="600075" y="4000501"/>
            <a:ext cx="419101" cy="303310"/>
            <a:chOff x="600075" y="4000501"/>
            <a:chExt cx="419101" cy="303310"/>
          </a:xfrm>
        </p:grpSpPr>
        <p:sp>
          <p:nvSpPr>
            <p:cNvPr id="528" name="SMARTInkShape-2217">
              <a:extLst>
                <a:ext uri="{FF2B5EF4-FFF2-40B4-BE49-F238E27FC236}">
                  <a16:creationId xmlns:a16="http://schemas.microsoft.com/office/drawing/2014/main" id="{7A3ECD87-A7E9-F0F5-E097-D6D7E0B70B7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09600" y="4019550"/>
              <a:ext cx="228601" cy="66676"/>
            </a:xfrm>
            <a:custGeom>
              <a:avLst/>
              <a:gdLst/>
              <a:ahLst/>
              <a:cxnLst/>
              <a:rect l="0" t="0" r="0" b="0"/>
              <a:pathLst>
                <a:path w="22860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8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8201" y="57543"/>
                  </a:lnTo>
                  <a:lnTo>
                    <a:pt x="14189" y="52210"/>
                  </a:lnTo>
                  <a:lnTo>
                    <a:pt x="22534" y="49662"/>
                  </a:lnTo>
                  <a:lnTo>
                    <a:pt x="39132" y="45407"/>
                  </a:lnTo>
                  <a:lnTo>
                    <a:pt x="57456" y="40265"/>
                  </a:lnTo>
                  <a:lnTo>
                    <a:pt x="76291" y="35919"/>
                  </a:lnTo>
                  <a:lnTo>
                    <a:pt x="95277" y="30751"/>
                  </a:lnTo>
                  <a:lnTo>
                    <a:pt x="114308" y="26398"/>
                  </a:lnTo>
                  <a:lnTo>
                    <a:pt x="133352" y="21227"/>
                  </a:lnTo>
                  <a:lnTo>
                    <a:pt x="152401" y="16873"/>
                  </a:lnTo>
                  <a:lnTo>
                    <a:pt x="171450" y="11702"/>
                  </a:lnTo>
                  <a:lnTo>
                    <a:pt x="195595" y="8753"/>
                  </a:lnTo>
                  <a:lnTo>
                    <a:pt x="209302" y="204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218">
              <a:extLst>
                <a:ext uri="{FF2B5EF4-FFF2-40B4-BE49-F238E27FC236}">
                  <a16:creationId xmlns:a16="http://schemas.microsoft.com/office/drawing/2014/main" id="{F97C482A-579E-83A8-C39C-9BCCC446DE0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76309" y="4057776"/>
              <a:ext cx="19017" cy="142750"/>
            </a:xfrm>
            <a:custGeom>
              <a:avLst/>
              <a:gdLst/>
              <a:ahLst/>
              <a:cxnLst/>
              <a:rect l="0" t="0" r="0" b="0"/>
              <a:pathLst>
                <a:path w="19017" h="142750">
                  <a:moveTo>
                    <a:pt x="19016" y="18924"/>
                  </a:moveTo>
                  <a:lnTo>
                    <a:pt x="19016" y="18924"/>
                  </a:lnTo>
                  <a:lnTo>
                    <a:pt x="19016" y="0"/>
                  </a:lnTo>
                  <a:lnTo>
                    <a:pt x="19016" y="31674"/>
                  </a:lnTo>
                  <a:lnTo>
                    <a:pt x="9752" y="79184"/>
                  </a:lnTo>
                  <a:lnTo>
                    <a:pt x="9525" y="97872"/>
                  </a:lnTo>
                  <a:lnTo>
                    <a:pt x="6684" y="104459"/>
                  </a:lnTo>
                  <a:lnTo>
                    <a:pt x="2952" y="110915"/>
                  </a:lnTo>
                  <a:lnTo>
                    <a:pt x="556" y="123682"/>
                  </a:lnTo>
                  <a:lnTo>
                    <a:pt x="0" y="137722"/>
                  </a:lnTo>
                  <a:lnTo>
                    <a:pt x="1047" y="139398"/>
                  </a:lnTo>
                  <a:lnTo>
                    <a:pt x="2804" y="140515"/>
                  </a:lnTo>
                  <a:lnTo>
                    <a:pt x="9491" y="142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219">
              <a:extLst>
                <a:ext uri="{FF2B5EF4-FFF2-40B4-BE49-F238E27FC236}">
                  <a16:creationId xmlns:a16="http://schemas.microsoft.com/office/drawing/2014/main" id="{BDC6D3DD-8593-4812-4CFA-78C2BAAAE9F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00075" y="41814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42562" y="27517"/>
                  </a:lnTo>
                  <a:lnTo>
                    <a:pt x="75439" y="19639"/>
                  </a:lnTo>
                  <a:lnTo>
                    <a:pt x="98521" y="18069"/>
                  </a:lnTo>
                  <a:lnTo>
                    <a:pt x="117069" y="10859"/>
                  </a:lnTo>
                  <a:lnTo>
                    <a:pt x="136641" y="8730"/>
                  </a:lnTo>
                  <a:lnTo>
                    <a:pt x="155172" y="135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220">
              <a:extLst>
                <a:ext uri="{FF2B5EF4-FFF2-40B4-BE49-F238E27FC236}">
                  <a16:creationId xmlns:a16="http://schemas.microsoft.com/office/drawing/2014/main" id="{184D51F2-4B3E-5E66-EAE9-F6484483E67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66778" y="4000501"/>
              <a:ext cx="133232" cy="303310"/>
            </a:xfrm>
            <a:custGeom>
              <a:avLst/>
              <a:gdLst/>
              <a:ahLst/>
              <a:cxnLst/>
              <a:rect l="0" t="0" r="0" b="0"/>
              <a:pathLst>
                <a:path w="133232" h="303310">
                  <a:moveTo>
                    <a:pt x="123822" y="66674"/>
                  </a:moveTo>
                  <a:lnTo>
                    <a:pt x="123822" y="66674"/>
                  </a:lnTo>
                  <a:lnTo>
                    <a:pt x="123822" y="58473"/>
                  </a:lnTo>
                  <a:lnTo>
                    <a:pt x="132023" y="49064"/>
                  </a:lnTo>
                  <a:lnTo>
                    <a:pt x="133231" y="39550"/>
                  </a:lnTo>
                  <a:lnTo>
                    <a:pt x="132211" y="39066"/>
                  </a:lnTo>
                  <a:lnTo>
                    <a:pt x="128256" y="38529"/>
                  </a:lnTo>
                  <a:lnTo>
                    <a:pt x="126778" y="37327"/>
                  </a:lnTo>
                  <a:lnTo>
                    <a:pt x="123937" y="28977"/>
                  </a:lnTo>
                  <a:lnTo>
                    <a:pt x="123856" y="23637"/>
                  </a:lnTo>
                  <a:lnTo>
                    <a:pt x="122787" y="22108"/>
                  </a:lnTo>
                  <a:lnTo>
                    <a:pt x="121015" y="21088"/>
                  </a:lnTo>
                  <a:lnTo>
                    <a:pt x="118776" y="20409"/>
                  </a:lnTo>
                  <a:lnTo>
                    <a:pt x="117283" y="18897"/>
                  </a:lnTo>
                  <a:lnTo>
                    <a:pt x="114690" y="10968"/>
                  </a:lnTo>
                  <a:lnTo>
                    <a:pt x="114414" y="4895"/>
                  </a:lnTo>
                  <a:lnTo>
                    <a:pt x="113316" y="3263"/>
                  </a:lnTo>
                  <a:lnTo>
                    <a:pt x="111527" y="2175"/>
                  </a:lnTo>
                  <a:lnTo>
                    <a:pt x="104603" y="285"/>
                  </a:lnTo>
                  <a:lnTo>
                    <a:pt x="86152" y="0"/>
                  </a:lnTo>
                  <a:lnTo>
                    <a:pt x="78202" y="6545"/>
                  </a:lnTo>
                  <a:lnTo>
                    <a:pt x="72502" y="8200"/>
                  </a:lnTo>
                  <a:lnTo>
                    <a:pt x="70559" y="9700"/>
                  </a:lnTo>
                  <a:lnTo>
                    <a:pt x="51585" y="44712"/>
                  </a:lnTo>
                  <a:lnTo>
                    <a:pt x="39576" y="92208"/>
                  </a:lnTo>
                  <a:lnTo>
                    <a:pt x="28483" y="136532"/>
                  </a:lnTo>
                  <a:lnTo>
                    <a:pt x="16870" y="180974"/>
                  </a:lnTo>
                  <a:lnTo>
                    <a:pt x="11699" y="200024"/>
                  </a:lnTo>
                  <a:lnTo>
                    <a:pt x="7345" y="219074"/>
                  </a:lnTo>
                  <a:lnTo>
                    <a:pt x="2174" y="238124"/>
                  </a:lnTo>
                  <a:lnTo>
                    <a:pt x="14" y="285676"/>
                  </a:lnTo>
                  <a:lnTo>
                    <a:pt x="0" y="293378"/>
                  </a:lnTo>
                  <a:lnTo>
                    <a:pt x="8198" y="303309"/>
                  </a:lnTo>
                  <a:lnTo>
                    <a:pt x="8640" y="302747"/>
                  </a:lnTo>
                  <a:lnTo>
                    <a:pt x="9522" y="295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221">
              <a:extLst>
                <a:ext uri="{FF2B5EF4-FFF2-40B4-BE49-F238E27FC236}">
                  <a16:creationId xmlns:a16="http://schemas.microsoft.com/office/drawing/2014/main" id="{2AF02A94-D0B6-E8D3-912B-774283F2EF4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57250" y="41148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10361" y="21036"/>
                  </a:lnTo>
                  <a:lnTo>
                    <a:pt x="36187" y="16402"/>
                  </a:lnTo>
                  <a:lnTo>
                    <a:pt x="43600" y="12581"/>
                  </a:lnTo>
                  <a:lnTo>
                    <a:pt x="56982" y="10129"/>
                  </a:lnTo>
                  <a:lnTo>
                    <a:pt x="104599" y="9530"/>
                  </a:lnTo>
                  <a:lnTo>
                    <a:pt x="107833" y="9528"/>
                  </a:lnTo>
                  <a:lnTo>
                    <a:pt x="114248" y="6704"/>
                  </a:lnTo>
                  <a:lnTo>
                    <a:pt x="117441" y="4469"/>
                  </a:lnTo>
                  <a:lnTo>
                    <a:pt x="132046" y="132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407">
            <a:extLst>
              <a:ext uri="{FF2B5EF4-FFF2-40B4-BE49-F238E27FC236}">
                <a16:creationId xmlns:a16="http://schemas.microsoft.com/office/drawing/2014/main" id="{DEDFB7EB-4032-8F9C-CF59-8F6893E93771}"/>
              </a:ext>
            </a:extLst>
          </p:cNvPr>
          <p:cNvGrpSpPr/>
          <p:nvPr/>
        </p:nvGrpSpPr>
        <p:grpSpPr>
          <a:xfrm>
            <a:off x="533400" y="3190913"/>
            <a:ext cx="276226" cy="457125"/>
            <a:chOff x="533400" y="3190913"/>
            <a:chExt cx="276226" cy="457125"/>
          </a:xfrm>
        </p:grpSpPr>
        <p:sp>
          <p:nvSpPr>
            <p:cNvPr id="534" name="SMARTInkShape-2222">
              <a:extLst>
                <a:ext uri="{FF2B5EF4-FFF2-40B4-BE49-F238E27FC236}">
                  <a16:creationId xmlns:a16="http://schemas.microsoft.com/office/drawing/2014/main" id="{DF858998-630E-C54A-EDC9-131A8E0B70A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00075" y="3400425"/>
              <a:ext cx="161891" cy="247613"/>
            </a:xfrm>
            <a:custGeom>
              <a:avLst/>
              <a:gdLst/>
              <a:ahLst/>
              <a:cxnLst/>
              <a:rect l="0" t="0" r="0" b="0"/>
              <a:pathLst>
                <a:path w="161891" h="247613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491" y="9535"/>
                  </a:lnTo>
                  <a:lnTo>
                    <a:pt x="9525" y="0"/>
                  </a:lnTo>
                  <a:lnTo>
                    <a:pt x="4469" y="5057"/>
                  </a:lnTo>
                  <a:lnTo>
                    <a:pt x="1986" y="10361"/>
                  </a:lnTo>
                  <a:lnTo>
                    <a:pt x="7" y="45589"/>
                  </a:lnTo>
                  <a:lnTo>
                    <a:pt x="0" y="78985"/>
                  </a:lnTo>
                  <a:lnTo>
                    <a:pt x="1059" y="81232"/>
                  </a:lnTo>
                  <a:lnTo>
                    <a:pt x="2823" y="82730"/>
                  </a:lnTo>
                  <a:lnTo>
                    <a:pt x="7604" y="85452"/>
                  </a:lnTo>
                  <a:lnTo>
                    <a:pt x="13257" y="90190"/>
                  </a:lnTo>
                  <a:lnTo>
                    <a:pt x="16475" y="95823"/>
                  </a:lnTo>
                  <a:lnTo>
                    <a:pt x="17334" y="98808"/>
                  </a:lnTo>
                  <a:lnTo>
                    <a:pt x="18964" y="100797"/>
                  </a:lnTo>
                  <a:lnTo>
                    <a:pt x="38281" y="112081"/>
                  </a:lnTo>
                  <a:lnTo>
                    <a:pt x="50836" y="113862"/>
                  </a:lnTo>
                  <a:lnTo>
                    <a:pt x="57166" y="111283"/>
                  </a:lnTo>
                  <a:lnTo>
                    <a:pt x="63507" y="107667"/>
                  </a:lnTo>
                  <a:lnTo>
                    <a:pt x="73027" y="104574"/>
                  </a:lnTo>
                  <a:lnTo>
                    <a:pt x="108342" y="72621"/>
                  </a:lnTo>
                  <a:lnTo>
                    <a:pt x="111652" y="66496"/>
                  </a:lnTo>
                  <a:lnTo>
                    <a:pt x="113516" y="54275"/>
                  </a:lnTo>
                  <a:lnTo>
                    <a:pt x="113777" y="48883"/>
                  </a:lnTo>
                  <a:lnTo>
                    <a:pt x="115010" y="45289"/>
                  </a:lnTo>
                  <a:lnTo>
                    <a:pt x="116890" y="42892"/>
                  </a:lnTo>
                  <a:lnTo>
                    <a:pt x="119201" y="41295"/>
                  </a:lnTo>
                  <a:lnTo>
                    <a:pt x="120743" y="39172"/>
                  </a:lnTo>
                  <a:lnTo>
                    <a:pt x="122455" y="33990"/>
                  </a:lnTo>
                  <a:lnTo>
                    <a:pt x="124613" y="22040"/>
                  </a:lnTo>
                  <a:lnTo>
                    <a:pt x="133340" y="9539"/>
                  </a:lnTo>
                  <a:lnTo>
                    <a:pt x="133348" y="4040"/>
                  </a:lnTo>
                  <a:lnTo>
                    <a:pt x="133350" y="46081"/>
                  </a:lnTo>
                  <a:lnTo>
                    <a:pt x="143051" y="88995"/>
                  </a:lnTo>
                  <a:lnTo>
                    <a:pt x="150960" y="120662"/>
                  </a:lnTo>
                  <a:lnTo>
                    <a:pt x="155033" y="152402"/>
                  </a:lnTo>
                  <a:lnTo>
                    <a:pt x="159883" y="171450"/>
                  </a:lnTo>
                  <a:lnTo>
                    <a:pt x="161872" y="216841"/>
                  </a:lnTo>
                  <a:lnTo>
                    <a:pt x="161890" y="220761"/>
                  </a:lnTo>
                  <a:lnTo>
                    <a:pt x="160843" y="223374"/>
                  </a:lnTo>
                  <a:lnTo>
                    <a:pt x="159087" y="225116"/>
                  </a:lnTo>
                  <a:lnTo>
                    <a:pt x="151559" y="230390"/>
                  </a:lnTo>
                  <a:lnTo>
                    <a:pt x="145676" y="234687"/>
                  </a:lnTo>
                  <a:lnTo>
                    <a:pt x="136414" y="238165"/>
                  </a:lnTo>
                  <a:lnTo>
                    <a:pt x="126967" y="244369"/>
                  </a:lnTo>
                  <a:lnTo>
                    <a:pt x="116407" y="246678"/>
                  </a:lnTo>
                  <a:lnTo>
                    <a:pt x="74741" y="247612"/>
                  </a:lnTo>
                  <a:lnTo>
                    <a:pt x="67438" y="244811"/>
                  </a:lnTo>
                  <a:lnTo>
                    <a:pt x="60664" y="241097"/>
                  </a:lnTo>
                  <a:lnTo>
                    <a:pt x="50901" y="237947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223">
              <a:extLst>
                <a:ext uri="{FF2B5EF4-FFF2-40B4-BE49-F238E27FC236}">
                  <a16:creationId xmlns:a16="http://schemas.microsoft.com/office/drawing/2014/main" id="{0FB134F3-3B4E-7452-49A5-52205DE2236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33400" y="3190913"/>
              <a:ext cx="276226" cy="161888"/>
            </a:xfrm>
            <a:custGeom>
              <a:avLst/>
              <a:gdLst/>
              <a:ahLst/>
              <a:cxnLst/>
              <a:rect l="0" t="0" r="0" b="0"/>
              <a:pathLst>
                <a:path w="276226" h="161888">
                  <a:moveTo>
                    <a:pt x="0" y="161887"/>
                  </a:moveTo>
                  <a:lnTo>
                    <a:pt x="0" y="161887"/>
                  </a:lnTo>
                  <a:lnTo>
                    <a:pt x="25510" y="137435"/>
                  </a:lnTo>
                  <a:lnTo>
                    <a:pt x="31799" y="135144"/>
                  </a:lnTo>
                  <a:lnTo>
                    <a:pt x="38122" y="128482"/>
                  </a:lnTo>
                  <a:lnTo>
                    <a:pt x="79375" y="82536"/>
                  </a:lnTo>
                  <a:lnTo>
                    <a:pt x="91017" y="69816"/>
                  </a:lnTo>
                  <a:lnTo>
                    <a:pt x="93369" y="63464"/>
                  </a:lnTo>
                  <a:lnTo>
                    <a:pt x="95054" y="61347"/>
                  </a:lnTo>
                  <a:lnTo>
                    <a:pt x="101424" y="57308"/>
                  </a:lnTo>
                  <a:lnTo>
                    <a:pt x="103286" y="52614"/>
                  </a:lnTo>
                  <a:lnTo>
                    <a:pt x="105539" y="40976"/>
                  </a:lnTo>
                  <a:lnTo>
                    <a:pt x="111234" y="31634"/>
                  </a:lnTo>
                  <a:lnTo>
                    <a:pt x="112937" y="25328"/>
                  </a:lnTo>
                  <a:lnTo>
                    <a:pt x="114450" y="23223"/>
                  </a:lnTo>
                  <a:lnTo>
                    <a:pt x="116516" y="21819"/>
                  </a:lnTo>
                  <a:lnTo>
                    <a:pt x="118953" y="20883"/>
                  </a:lnTo>
                  <a:lnTo>
                    <a:pt x="120577" y="19201"/>
                  </a:lnTo>
                  <a:lnTo>
                    <a:pt x="123397" y="10975"/>
                  </a:lnTo>
                  <a:lnTo>
                    <a:pt x="123822" y="90"/>
                  </a:lnTo>
                  <a:lnTo>
                    <a:pt x="128881" y="0"/>
                  </a:lnTo>
                  <a:lnTo>
                    <a:pt x="130370" y="1046"/>
                  </a:lnTo>
                  <a:lnTo>
                    <a:pt x="131363" y="2801"/>
                  </a:lnTo>
                  <a:lnTo>
                    <a:pt x="132958" y="8166"/>
                  </a:lnTo>
                  <a:lnTo>
                    <a:pt x="168306" y="53080"/>
                  </a:lnTo>
                  <a:lnTo>
                    <a:pt x="202848" y="94609"/>
                  </a:lnTo>
                  <a:lnTo>
                    <a:pt x="212921" y="102352"/>
                  </a:lnTo>
                  <a:lnTo>
                    <a:pt x="234689" y="128172"/>
                  </a:lnTo>
                  <a:lnTo>
                    <a:pt x="243339" y="132847"/>
                  </a:lnTo>
                  <a:lnTo>
                    <a:pt x="247431" y="139407"/>
                  </a:lnTo>
                  <a:lnTo>
                    <a:pt x="257238" y="143594"/>
                  </a:lnTo>
                  <a:lnTo>
                    <a:pt x="265245" y="150999"/>
                  </a:lnTo>
                  <a:lnTo>
                    <a:pt x="276225" y="152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7" name="SMARTInkShape-2224">
            <a:extLst>
              <a:ext uri="{FF2B5EF4-FFF2-40B4-BE49-F238E27FC236}">
                <a16:creationId xmlns:a16="http://schemas.microsoft.com/office/drawing/2014/main" id="{11348F54-56BC-8CE1-EA91-8F04291A19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57525" y="3343286"/>
            <a:ext cx="19050" cy="190490"/>
          </a:xfrm>
          <a:custGeom>
            <a:avLst/>
            <a:gdLst/>
            <a:ahLst/>
            <a:cxnLst/>
            <a:rect l="0" t="0" r="0" b="0"/>
            <a:pathLst>
              <a:path w="19050" h="190490">
                <a:moveTo>
                  <a:pt x="0" y="19039"/>
                </a:moveTo>
                <a:lnTo>
                  <a:pt x="0" y="19039"/>
                </a:lnTo>
                <a:lnTo>
                  <a:pt x="8200" y="10838"/>
                </a:lnTo>
                <a:lnTo>
                  <a:pt x="9133" y="4850"/>
                </a:lnTo>
                <a:lnTo>
                  <a:pt x="10321" y="3230"/>
                </a:lnTo>
                <a:lnTo>
                  <a:pt x="18446" y="179"/>
                </a:lnTo>
                <a:lnTo>
                  <a:pt x="19015" y="0"/>
                </a:lnTo>
                <a:lnTo>
                  <a:pt x="19049" y="22379"/>
                </a:lnTo>
                <a:lnTo>
                  <a:pt x="10114" y="66918"/>
                </a:lnTo>
                <a:lnTo>
                  <a:pt x="8490" y="108832"/>
                </a:lnTo>
                <a:lnTo>
                  <a:pt x="885" y="139572"/>
                </a:lnTo>
                <a:lnTo>
                  <a:pt x="7" y="186169"/>
                </a:lnTo>
                <a:lnTo>
                  <a:pt x="0" y="1904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SMARTInkShape-2225">
            <a:extLst>
              <a:ext uri="{FF2B5EF4-FFF2-40B4-BE49-F238E27FC236}">
                <a16:creationId xmlns:a16="http://schemas.microsoft.com/office/drawing/2014/main" id="{07978C8D-BEB7-4098-3420-5AB6E52319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8350" y="3371850"/>
            <a:ext cx="19051" cy="190501"/>
          </a:xfrm>
          <a:custGeom>
            <a:avLst/>
            <a:gdLst/>
            <a:ahLst/>
            <a:cxnLst/>
            <a:rect l="0" t="0" r="0" b="0"/>
            <a:pathLst>
              <a:path w="19051" h="190501">
                <a:moveTo>
                  <a:pt x="0" y="9525"/>
                </a:moveTo>
                <a:lnTo>
                  <a:pt x="0" y="9525"/>
                </a:lnTo>
                <a:lnTo>
                  <a:pt x="0" y="0"/>
                </a:lnTo>
                <a:lnTo>
                  <a:pt x="0" y="42562"/>
                </a:lnTo>
                <a:lnTo>
                  <a:pt x="0" y="89816"/>
                </a:lnTo>
                <a:lnTo>
                  <a:pt x="0" y="134679"/>
                </a:lnTo>
                <a:lnTo>
                  <a:pt x="0" y="163614"/>
                </a:lnTo>
                <a:lnTo>
                  <a:pt x="2822" y="170790"/>
                </a:lnTo>
                <a:lnTo>
                  <a:pt x="6546" y="177507"/>
                </a:lnTo>
                <a:lnTo>
                  <a:pt x="9522" y="190486"/>
                </a:lnTo>
                <a:lnTo>
                  <a:pt x="19050" y="190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0" name="SMARTInkShape-Group410">
            <a:extLst>
              <a:ext uri="{FF2B5EF4-FFF2-40B4-BE49-F238E27FC236}">
                <a16:creationId xmlns:a16="http://schemas.microsoft.com/office/drawing/2014/main" id="{C4FA163E-BC06-05AA-41F2-598944C64829}"/>
              </a:ext>
            </a:extLst>
          </p:cNvPr>
          <p:cNvGrpSpPr/>
          <p:nvPr/>
        </p:nvGrpSpPr>
        <p:grpSpPr>
          <a:xfrm>
            <a:off x="1123951" y="3299687"/>
            <a:ext cx="3714750" cy="338864"/>
            <a:chOff x="1123951" y="3299687"/>
            <a:chExt cx="3714750" cy="338864"/>
          </a:xfrm>
        </p:grpSpPr>
        <p:sp>
          <p:nvSpPr>
            <p:cNvPr id="539" name="SMARTInkShape-2226">
              <a:extLst>
                <a:ext uri="{FF2B5EF4-FFF2-40B4-BE49-F238E27FC236}">
                  <a16:creationId xmlns:a16="http://schemas.microsoft.com/office/drawing/2014/main" id="{4E28A529-EEC8-82C2-1083-F69B0850913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23951" y="3419868"/>
              <a:ext cx="171450" cy="18658"/>
            </a:xfrm>
            <a:custGeom>
              <a:avLst/>
              <a:gdLst/>
              <a:ahLst/>
              <a:cxnLst/>
              <a:rect l="0" t="0" r="0" b="0"/>
              <a:pathLst>
                <a:path w="171450" h="18658">
                  <a:moveTo>
                    <a:pt x="9524" y="9132"/>
                  </a:moveTo>
                  <a:lnTo>
                    <a:pt x="9524" y="9132"/>
                  </a:lnTo>
                  <a:lnTo>
                    <a:pt x="0" y="9132"/>
                  </a:lnTo>
                  <a:lnTo>
                    <a:pt x="45413" y="9132"/>
                  </a:lnTo>
                  <a:lnTo>
                    <a:pt x="92491" y="9132"/>
                  </a:lnTo>
                  <a:lnTo>
                    <a:pt x="138713" y="9132"/>
                  </a:lnTo>
                  <a:lnTo>
                    <a:pt x="155444" y="9132"/>
                  </a:lnTo>
                  <a:lnTo>
                    <a:pt x="157604" y="8074"/>
                  </a:lnTo>
                  <a:lnTo>
                    <a:pt x="159044" y="6310"/>
                  </a:lnTo>
                  <a:lnTo>
                    <a:pt x="161355" y="931"/>
                  </a:lnTo>
                  <a:lnTo>
                    <a:pt x="164493" y="196"/>
                  </a:lnTo>
                  <a:lnTo>
                    <a:pt x="166812" y="0"/>
                  </a:lnTo>
                  <a:lnTo>
                    <a:pt x="168358" y="927"/>
                  </a:lnTo>
                  <a:lnTo>
                    <a:pt x="169388" y="2604"/>
                  </a:lnTo>
                  <a:lnTo>
                    <a:pt x="171413" y="9018"/>
                  </a:lnTo>
                  <a:lnTo>
                    <a:pt x="171449" y="1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227">
              <a:extLst>
                <a:ext uri="{FF2B5EF4-FFF2-40B4-BE49-F238E27FC236}">
                  <a16:creationId xmlns:a16="http://schemas.microsoft.com/office/drawing/2014/main" id="{5339E99B-EB40-A581-E6BB-E0E1286ED57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47037" y="3476625"/>
              <a:ext cx="195989" cy="19051"/>
            </a:xfrm>
            <a:custGeom>
              <a:avLst/>
              <a:gdLst/>
              <a:ahLst/>
              <a:cxnLst/>
              <a:rect l="0" t="0" r="0" b="0"/>
              <a:pathLst>
                <a:path w="19598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18721" y="19050"/>
                  </a:lnTo>
                  <a:lnTo>
                    <a:pt x="62907" y="10114"/>
                  </a:lnTo>
                  <a:lnTo>
                    <a:pt x="108036" y="9540"/>
                  </a:lnTo>
                  <a:lnTo>
                    <a:pt x="155484" y="9525"/>
                  </a:lnTo>
                  <a:lnTo>
                    <a:pt x="178751" y="9525"/>
                  </a:lnTo>
                  <a:lnTo>
                    <a:pt x="185858" y="6703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228">
              <a:extLst>
                <a:ext uri="{FF2B5EF4-FFF2-40B4-BE49-F238E27FC236}">
                  <a16:creationId xmlns:a16="http://schemas.microsoft.com/office/drawing/2014/main" id="{B4C3AD5E-725D-EE6F-506D-9AD71B9A252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476375" y="3299687"/>
              <a:ext cx="152236" cy="281675"/>
            </a:xfrm>
            <a:custGeom>
              <a:avLst/>
              <a:gdLst/>
              <a:ahLst/>
              <a:cxnLst/>
              <a:rect l="0" t="0" r="0" b="0"/>
              <a:pathLst>
                <a:path w="152236" h="281675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46432"/>
                  </a:lnTo>
                  <a:lnTo>
                    <a:pt x="46567" y="69167"/>
                  </a:lnTo>
                  <a:lnTo>
                    <a:pt x="39424" y="98005"/>
                  </a:lnTo>
                  <a:lnTo>
                    <a:pt x="35452" y="136910"/>
                  </a:lnTo>
                  <a:lnTo>
                    <a:pt x="29933" y="158801"/>
                  </a:lnTo>
                  <a:lnTo>
                    <a:pt x="28654" y="201499"/>
                  </a:lnTo>
                  <a:lnTo>
                    <a:pt x="29640" y="236410"/>
                  </a:lnTo>
                  <a:lnTo>
                    <a:pt x="36777" y="255782"/>
                  </a:lnTo>
                  <a:lnTo>
                    <a:pt x="37708" y="265681"/>
                  </a:lnTo>
                  <a:lnTo>
                    <a:pt x="38897" y="267850"/>
                  </a:lnTo>
                  <a:lnTo>
                    <a:pt x="40748" y="269296"/>
                  </a:lnTo>
                  <a:lnTo>
                    <a:pt x="43040" y="270260"/>
                  </a:lnTo>
                  <a:lnTo>
                    <a:pt x="44569" y="271961"/>
                  </a:lnTo>
                  <a:lnTo>
                    <a:pt x="46267" y="276673"/>
                  </a:lnTo>
                  <a:lnTo>
                    <a:pt x="47778" y="278353"/>
                  </a:lnTo>
                  <a:lnTo>
                    <a:pt x="52278" y="280220"/>
                  </a:lnTo>
                  <a:lnTo>
                    <a:pt x="79413" y="281674"/>
                  </a:lnTo>
                  <a:lnTo>
                    <a:pt x="85742" y="278874"/>
                  </a:lnTo>
                  <a:lnTo>
                    <a:pt x="92082" y="275160"/>
                  </a:lnTo>
                  <a:lnTo>
                    <a:pt x="101602" y="272010"/>
                  </a:lnTo>
                  <a:lnTo>
                    <a:pt x="111126" y="265903"/>
                  </a:lnTo>
                  <a:lnTo>
                    <a:pt x="120650" y="262565"/>
                  </a:lnTo>
                  <a:lnTo>
                    <a:pt x="146050" y="240310"/>
                  </a:lnTo>
                  <a:lnTo>
                    <a:pt x="149578" y="231209"/>
                  </a:lnTo>
                  <a:lnTo>
                    <a:pt x="152235" y="202727"/>
                  </a:lnTo>
                  <a:lnTo>
                    <a:pt x="149504" y="196160"/>
                  </a:lnTo>
                  <a:lnTo>
                    <a:pt x="147294" y="192928"/>
                  </a:lnTo>
                  <a:lnTo>
                    <a:pt x="142017" y="189336"/>
                  </a:lnTo>
                  <a:lnTo>
                    <a:pt x="136144" y="186682"/>
                  </a:lnTo>
                  <a:lnTo>
                    <a:pt x="130006" y="181974"/>
                  </a:lnTo>
                  <a:lnTo>
                    <a:pt x="120928" y="179176"/>
                  </a:lnTo>
                  <a:lnTo>
                    <a:pt x="76067" y="170479"/>
                  </a:lnTo>
                  <a:lnTo>
                    <a:pt x="29271" y="167466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229">
              <a:extLst>
                <a:ext uri="{FF2B5EF4-FFF2-40B4-BE49-F238E27FC236}">
                  <a16:creationId xmlns:a16="http://schemas.microsoft.com/office/drawing/2014/main" id="{ACC31D3F-A30E-B7CE-3051-52AD86DA31F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704986" y="3495724"/>
              <a:ext cx="100618" cy="95188"/>
            </a:xfrm>
            <a:custGeom>
              <a:avLst/>
              <a:gdLst/>
              <a:ahLst/>
              <a:cxnLst/>
              <a:rect l="0" t="0" r="0" b="0"/>
              <a:pathLst>
                <a:path w="100618" h="95188">
                  <a:moveTo>
                    <a:pt x="38089" y="28526"/>
                  </a:moveTo>
                  <a:lnTo>
                    <a:pt x="38089" y="28526"/>
                  </a:lnTo>
                  <a:lnTo>
                    <a:pt x="38089" y="19118"/>
                  </a:lnTo>
                  <a:lnTo>
                    <a:pt x="19435" y="19001"/>
                  </a:lnTo>
                  <a:lnTo>
                    <a:pt x="4861" y="33190"/>
                  </a:lnTo>
                  <a:lnTo>
                    <a:pt x="2154" y="38713"/>
                  </a:lnTo>
                  <a:lnTo>
                    <a:pt x="26" y="64756"/>
                  </a:lnTo>
                  <a:lnTo>
                    <a:pt x="0" y="71128"/>
                  </a:lnTo>
                  <a:lnTo>
                    <a:pt x="2816" y="76741"/>
                  </a:lnTo>
                  <a:lnTo>
                    <a:pt x="6537" y="82763"/>
                  </a:lnTo>
                  <a:lnTo>
                    <a:pt x="8191" y="88967"/>
                  </a:lnTo>
                  <a:lnTo>
                    <a:pt x="9691" y="91045"/>
                  </a:lnTo>
                  <a:lnTo>
                    <a:pt x="11748" y="92431"/>
                  </a:lnTo>
                  <a:lnTo>
                    <a:pt x="19701" y="94381"/>
                  </a:lnTo>
                  <a:lnTo>
                    <a:pt x="50800" y="95187"/>
                  </a:lnTo>
                  <a:lnTo>
                    <a:pt x="57144" y="92372"/>
                  </a:lnTo>
                  <a:lnTo>
                    <a:pt x="73015" y="80012"/>
                  </a:lnTo>
                  <a:lnTo>
                    <a:pt x="85714" y="74091"/>
                  </a:lnTo>
                  <a:lnTo>
                    <a:pt x="88889" y="71603"/>
                  </a:lnTo>
                  <a:lnTo>
                    <a:pt x="92417" y="66016"/>
                  </a:lnTo>
                  <a:lnTo>
                    <a:pt x="94403" y="54098"/>
                  </a:lnTo>
                  <a:lnTo>
                    <a:pt x="95926" y="44125"/>
                  </a:lnTo>
                  <a:lnTo>
                    <a:pt x="100130" y="36165"/>
                  </a:lnTo>
                  <a:lnTo>
                    <a:pt x="100617" y="32560"/>
                  </a:lnTo>
                  <a:lnTo>
                    <a:pt x="94792" y="12727"/>
                  </a:lnTo>
                  <a:lnTo>
                    <a:pt x="90454" y="6334"/>
                  </a:lnTo>
                  <a:lnTo>
                    <a:pt x="84999" y="2788"/>
                  </a:lnTo>
                  <a:lnTo>
                    <a:pt x="72873" y="511"/>
                  </a:lnTo>
                  <a:lnTo>
                    <a:pt x="53952" y="0"/>
                  </a:lnTo>
                  <a:lnTo>
                    <a:pt x="47608" y="2795"/>
                  </a:lnTo>
                  <a:lnTo>
                    <a:pt x="41262" y="6507"/>
                  </a:lnTo>
                  <a:lnTo>
                    <a:pt x="28563" y="8890"/>
                  </a:lnTo>
                  <a:lnTo>
                    <a:pt x="25389" y="9085"/>
                  </a:lnTo>
                  <a:lnTo>
                    <a:pt x="23272" y="10274"/>
                  </a:lnTo>
                  <a:lnTo>
                    <a:pt x="21861" y="12124"/>
                  </a:lnTo>
                  <a:lnTo>
                    <a:pt x="20920" y="14416"/>
                  </a:lnTo>
                  <a:lnTo>
                    <a:pt x="19235" y="15945"/>
                  </a:lnTo>
                  <a:lnTo>
                    <a:pt x="14540" y="17643"/>
                  </a:lnTo>
                  <a:lnTo>
                    <a:pt x="12865" y="19154"/>
                  </a:lnTo>
                  <a:lnTo>
                    <a:pt x="9955" y="27082"/>
                  </a:lnTo>
                  <a:lnTo>
                    <a:pt x="6888" y="27885"/>
                  </a:lnTo>
                  <a:lnTo>
                    <a:pt x="4113" y="28241"/>
                  </a:lnTo>
                  <a:lnTo>
                    <a:pt x="9514" y="28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230">
              <a:extLst>
                <a:ext uri="{FF2B5EF4-FFF2-40B4-BE49-F238E27FC236}">
                  <a16:creationId xmlns:a16="http://schemas.microsoft.com/office/drawing/2014/main" id="{88AAE426-484F-9317-969E-EBF35651FAD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952625" y="3433037"/>
              <a:ext cx="209551" cy="15014"/>
            </a:xfrm>
            <a:custGeom>
              <a:avLst/>
              <a:gdLst/>
              <a:ahLst/>
              <a:cxnLst/>
              <a:rect l="0" t="0" r="0" b="0"/>
              <a:pathLst>
                <a:path w="209551" h="15014">
                  <a:moveTo>
                    <a:pt x="0" y="15013"/>
                  </a:moveTo>
                  <a:lnTo>
                    <a:pt x="0" y="15013"/>
                  </a:lnTo>
                  <a:lnTo>
                    <a:pt x="22390" y="15013"/>
                  </a:lnTo>
                  <a:lnTo>
                    <a:pt x="64994" y="5881"/>
                  </a:lnTo>
                  <a:lnTo>
                    <a:pt x="111536" y="5503"/>
                  </a:lnTo>
                  <a:lnTo>
                    <a:pt x="158457" y="5488"/>
                  </a:lnTo>
                  <a:lnTo>
                    <a:pt x="164970" y="5488"/>
                  </a:lnTo>
                  <a:lnTo>
                    <a:pt x="171392" y="2666"/>
                  </a:lnTo>
                  <a:lnTo>
                    <a:pt x="174586" y="431"/>
                  </a:lnTo>
                  <a:lnTo>
                    <a:pt x="177774" y="0"/>
                  </a:lnTo>
                  <a:lnTo>
                    <a:pt x="200090" y="5434"/>
                  </a:lnTo>
                  <a:lnTo>
                    <a:pt x="20955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231">
              <a:extLst>
                <a:ext uri="{FF2B5EF4-FFF2-40B4-BE49-F238E27FC236}">
                  <a16:creationId xmlns:a16="http://schemas.microsoft.com/office/drawing/2014/main" id="{15DFC5B6-ECDF-35E1-E83D-2A4F8B4F7B1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66950" y="3305571"/>
              <a:ext cx="128314" cy="237172"/>
            </a:xfrm>
            <a:custGeom>
              <a:avLst/>
              <a:gdLst/>
              <a:ahLst/>
              <a:cxnLst/>
              <a:rect l="0" t="0" r="0" b="0"/>
              <a:pathLst>
                <a:path w="128314" h="237172">
                  <a:moveTo>
                    <a:pt x="47625" y="18654"/>
                  </a:moveTo>
                  <a:lnTo>
                    <a:pt x="47625" y="18654"/>
                  </a:lnTo>
                  <a:lnTo>
                    <a:pt x="47625" y="9522"/>
                  </a:lnTo>
                  <a:lnTo>
                    <a:pt x="52681" y="9246"/>
                  </a:lnTo>
                  <a:lnTo>
                    <a:pt x="54171" y="8148"/>
                  </a:lnTo>
                  <a:lnTo>
                    <a:pt x="57034" y="0"/>
                  </a:lnTo>
                  <a:lnTo>
                    <a:pt x="57149" y="14072"/>
                  </a:lnTo>
                  <a:lnTo>
                    <a:pt x="54327" y="19440"/>
                  </a:lnTo>
                  <a:lnTo>
                    <a:pt x="50604" y="25353"/>
                  </a:lnTo>
                  <a:lnTo>
                    <a:pt x="48508" y="35691"/>
                  </a:lnTo>
                  <a:lnTo>
                    <a:pt x="46828" y="51689"/>
                  </a:lnTo>
                  <a:lnTo>
                    <a:pt x="31165" y="94930"/>
                  </a:lnTo>
                  <a:lnTo>
                    <a:pt x="23670" y="139309"/>
                  </a:lnTo>
                  <a:lnTo>
                    <a:pt x="19321" y="182696"/>
                  </a:lnTo>
                  <a:lnTo>
                    <a:pt x="19170" y="191397"/>
                  </a:lnTo>
                  <a:lnTo>
                    <a:pt x="21925" y="198793"/>
                  </a:lnTo>
                  <a:lnTo>
                    <a:pt x="25620" y="205607"/>
                  </a:lnTo>
                  <a:lnTo>
                    <a:pt x="27991" y="218606"/>
                  </a:lnTo>
                  <a:lnTo>
                    <a:pt x="28186" y="221805"/>
                  </a:lnTo>
                  <a:lnTo>
                    <a:pt x="31224" y="228182"/>
                  </a:lnTo>
                  <a:lnTo>
                    <a:pt x="33516" y="231365"/>
                  </a:lnTo>
                  <a:lnTo>
                    <a:pt x="38885" y="234900"/>
                  </a:lnTo>
                  <a:lnTo>
                    <a:pt x="50955" y="237171"/>
                  </a:lnTo>
                  <a:lnTo>
                    <a:pt x="57219" y="234658"/>
                  </a:lnTo>
                  <a:lnTo>
                    <a:pt x="63531" y="231073"/>
                  </a:lnTo>
                  <a:lnTo>
                    <a:pt x="84436" y="223525"/>
                  </a:lnTo>
                  <a:lnTo>
                    <a:pt x="104187" y="208956"/>
                  </a:lnTo>
                  <a:lnTo>
                    <a:pt x="109805" y="202716"/>
                  </a:lnTo>
                  <a:lnTo>
                    <a:pt x="116235" y="190087"/>
                  </a:lnTo>
                  <a:lnTo>
                    <a:pt x="127382" y="177401"/>
                  </a:lnTo>
                  <a:lnTo>
                    <a:pt x="128313" y="174227"/>
                  </a:lnTo>
                  <a:lnTo>
                    <a:pt x="127875" y="171052"/>
                  </a:lnTo>
                  <a:lnTo>
                    <a:pt x="125625" y="163645"/>
                  </a:lnTo>
                  <a:lnTo>
                    <a:pt x="124625" y="153297"/>
                  </a:lnTo>
                  <a:lnTo>
                    <a:pt x="123300" y="149691"/>
                  </a:lnTo>
                  <a:lnTo>
                    <a:pt x="121358" y="147287"/>
                  </a:lnTo>
                  <a:lnTo>
                    <a:pt x="104559" y="135362"/>
                  </a:lnTo>
                  <a:lnTo>
                    <a:pt x="58832" y="123863"/>
                  </a:lnTo>
                  <a:lnTo>
                    <a:pt x="14886" y="123434"/>
                  </a:lnTo>
                  <a:lnTo>
                    <a:pt x="0" y="123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232">
              <a:extLst>
                <a:ext uri="{FF2B5EF4-FFF2-40B4-BE49-F238E27FC236}">
                  <a16:creationId xmlns:a16="http://schemas.microsoft.com/office/drawing/2014/main" id="{F0087EE5-9B47-BE9B-E1B8-4A8D84792F3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428875" y="3476751"/>
              <a:ext cx="19014" cy="123700"/>
            </a:xfrm>
            <a:custGeom>
              <a:avLst/>
              <a:gdLst/>
              <a:ahLst/>
              <a:cxnLst/>
              <a:rect l="0" t="0" r="0" b="0"/>
              <a:pathLst>
                <a:path w="19014" h="123700">
                  <a:moveTo>
                    <a:pt x="0" y="18924"/>
                  </a:moveTo>
                  <a:lnTo>
                    <a:pt x="0" y="18924"/>
                  </a:lnTo>
                  <a:lnTo>
                    <a:pt x="18924" y="0"/>
                  </a:lnTo>
                  <a:lnTo>
                    <a:pt x="19013" y="4968"/>
                  </a:lnTo>
                  <a:lnTo>
                    <a:pt x="16211" y="10252"/>
                  </a:lnTo>
                  <a:lnTo>
                    <a:pt x="10846" y="17211"/>
                  </a:lnTo>
                  <a:lnTo>
                    <a:pt x="9916" y="23473"/>
                  </a:lnTo>
                  <a:lnTo>
                    <a:pt x="8544" y="41616"/>
                  </a:lnTo>
                  <a:lnTo>
                    <a:pt x="4503" y="49471"/>
                  </a:lnTo>
                  <a:lnTo>
                    <a:pt x="4060" y="53047"/>
                  </a:lnTo>
                  <a:lnTo>
                    <a:pt x="6377" y="63136"/>
                  </a:lnTo>
                  <a:lnTo>
                    <a:pt x="699" y="82403"/>
                  </a:lnTo>
                  <a:lnTo>
                    <a:pt x="0" y="123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233">
              <a:extLst>
                <a:ext uri="{FF2B5EF4-FFF2-40B4-BE49-F238E27FC236}">
                  <a16:creationId xmlns:a16="http://schemas.microsoft.com/office/drawing/2014/main" id="{178B1181-5B50-3B5C-5D63-1BE72B0EF27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71750" y="3352803"/>
              <a:ext cx="209551" cy="133348"/>
            </a:xfrm>
            <a:custGeom>
              <a:avLst/>
              <a:gdLst/>
              <a:ahLst/>
              <a:cxnLst/>
              <a:rect l="0" t="0" r="0" b="0"/>
              <a:pathLst>
                <a:path w="209551" h="133348">
                  <a:moveTo>
                    <a:pt x="0" y="38097"/>
                  </a:moveTo>
                  <a:lnTo>
                    <a:pt x="0" y="38097"/>
                  </a:lnTo>
                  <a:lnTo>
                    <a:pt x="0" y="33040"/>
                  </a:lnTo>
                  <a:lnTo>
                    <a:pt x="1058" y="31551"/>
                  </a:lnTo>
                  <a:lnTo>
                    <a:pt x="2822" y="30558"/>
                  </a:lnTo>
                  <a:lnTo>
                    <a:pt x="9701" y="28834"/>
                  </a:lnTo>
                  <a:lnTo>
                    <a:pt x="14189" y="28689"/>
                  </a:lnTo>
                  <a:lnTo>
                    <a:pt x="15809" y="27591"/>
                  </a:lnTo>
                  <a:lnTo>
                    <a:pt x="16890" y="25802"/>
                  </a:lnTo>
                  <a:lnTo>
                    <a:pt x="17610" y="23550"/>
                  </a:lnTo>
                  <a:lnTo>
                    <a:pt x="19148" y="22049"/>
                  </a:lnTo>
                  <a:lnTo>
                    <a:pt x="23680" y="20381"/>
                  </a:lnTo>
                  <a:lnTo>
                    <a:pt x="32182" y="19443"/>
                  </a:lnTo>
                  <a:lnTo>
                    <a:pt x="34154" y="18252"/>
                  </a:lnTo>
                  <a:lnTo>
                    <a:pt x="35469" y="16401"/>
                  </a:lnTo>
                  <a:lnTo>
                    <a:pt x="36346" y="14108"/>
                  </a:lnTo>
                  <a:lnTo>
                    <a:pt x="37989" y="12579"/>
                  </a:lnTo>
                  <a:lnTo>
                    <a:pt x="42637" y="10880"/>
                  </a:lnTo>
                  <a:lnTo>
                    <a:pt x="44299" y="9369"/>
                  </a:lnTo>
                  <a:lnTo>
                    <a:pt x="46147" y="4868"/>
                  </a:lnTo>
                  <a:lnTo>
                    <a:pt x="47698" y="3244"/>
                  </a:lnTo>
                  <a:lnTo>
                    <a:pt x="52244" y="1441"/>
                  </a:lnTo>
                  <a:lnTo>
                    <a:pt x="90227" y="0"/>
                  </a:lnTo>
                  <a:lnTo>
                    <a:pt x="91901" y="1058"/>
                  </a:lnTo>
                  <a:lnTo>
                    <a:pt x="93018" y="2821"/>
                  </a:lnTo>
                  <a:lnTo>
                    <a:pt x="94956" y="9698"/>
                  </a:lnTo>
                  <a:lnTo>
                    <a:pt x="95119" y="14186"/>
                  </a:lnTo>
                  <a:lnTo>
                    <a:pt x="96221" y="15807"/>
                  </a:lnTo>
                  <a:lnTo>
                    <a:pt x="98014" y="16887"/>
                  </a:lnTo>
                  <a:lnTo>
                    <a:pt x="100268" y="17607"/>
                  </a:lnTo>
                  <a:lnTo>
                    <a:pt x="100712" y="20204"/>
                  </a:lnTo>
                  <a:lnTo>
                    <a:pt x="94375" y="53796"/>
                  </a:lnTo>
                  <a:lnTo>
                    <a:pt x="84925" y="66637"/>
                  </a:lnTo>
                  <a:lnTo>
                    <a:pt x="61352" y="100713"/>
                  </a:lnTo>
                  <a:lnTo>
                    <a:pt x="55158" y="114122"/>
                  </a:lnTo>
                  <a:lnTo>
                    <a:pt x="52646" y="117355"/>
                  </a:lnTo>
                  <a:lnTo>
                    <a:pt x="47035" y="120948"/>
                  </a:lnTo>
                  <a:lnTo>
                    <a:pt x="44057" y="121906"/>
                  </a:lnTo>
                  <a:lnTo>
                    <a:pt x="42071" y="123603"/>
                  </a:lnTo>
                  <a:lnTo>
                    <a:pt x="38623" y="131854"/>
                  </a:lnTo>
                  <a:lnTo>
                    <a:pt x="35510" y="132684"/>
                  </a:lnTo>
                  <a:lnTo>
                    <a:pt x="28981" y="133308"/>
                  </a:lnTo>
                  <a:lnTo>
                    <a:pt x="69689" y="87516"/>
                  </a:lnTo>
                  <a:lnTo>
                    <a:pt x="112894" y="54003"/>
                  </a:lnTo>
                  <a:lnTo>
                    <a:pt x="152347" y="21870"/>
                  </a:lnTo>
                  <a:lnTo>
                    <a:pt x="158727" y="19243"/>
                  </a:lnTo>
                  <a:lnTo>
                    <a:pt x="169566" y="11011"/>
                  </a:lnTo>
                  <a:lnTo>
                    <a:pt x="179485" y="9653"/>
                  </a:lnTo>
                  <a:lnTo>
                    <a:pt x="179982" y="8551"/>
                  </a:lnTo>
                  <a:lnTo>
                    <a:pt x="180964" y="114"/>
                  </a:lnTo>
                  <a:lnTo>
                    <a:pt x="172773" y="7"/>
                  </a:lnTo>
                  <a:lnTo>
                    <a:pt x="164107" y="6545"/>
                  </a:lnTo>
                  <a:lnTo>
                    <a:pt x="155281" y="9698"/>
                  </a:lnTo>
                  <a:lnTo>
                    <a:pt x="149094" y="14186"/>
                  </a:lnTo>
                  <a:lnTo>
                    <a:pt x="145639" y="19709"/>
                  </a:lnTo>
                  <a:lnTo>
                    <a:pt x="143045" y="25691"/>
                  </a:lnTo>
                  <a:lnTo>
                    <a:pt x="107582" y="66674"/>
                  </a:lnTo>
                  <a:lnTo>
                    <a:pt x="105607" y="79020"/>
                  </a:lnTo>
                  <a:lnTo>
                    <a:pt x="104086" y="89093"/>
                  </a:lnTo>
                  <a:lnTo>
                    <a:pt x="97309" y="104183"/>
                  </a:lnTo>
                  <a:lnTo>
                    <a:pt x="95261" y="131854"/>
                  </a:lnTo>
                  <a:lnTo>
                    <a:pt x="96316" y="132352"/>
                  </a:lnTo>
                  <a:lnTo>
                    <a:pt x="142892" y="133347"/>
                  </a:lnTo>
                  <a:lnTo>
                    <a:pt x="146061" y="133347"/>
                  </a:lnTo>
                  <a:lnTo>
                    <a:pt x="152405" y="130525"/>
                  </a:lnTo>
                  <a:lnTo>
                    <a:pt x="155579" y="128290"/>
                  </a:lnTo>
                  <a:lnTo>
                    <a:pt x="170157" y="125146"/>
                  </a:lnTo>
                  <a:lnTo>
                    <a:pt x="186443" y="123025"/>
                  </a:lnTo>
                  <a:lnTo>
                    <a:pt x="199851" y="116334"/>
                  </a:lnTo>
                  <a:lnTo>
                    <a:pt x="209550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234">
              <a:extLst>
                <a:ext uri="{FF2B5EF4-FFF2-40B4-BE49-F238E27FC236}">
                  <a16:creationId xmlns:a16="http://schemas.microsoft.com/office/drawing/2014/main" id="{DD2AB823-7CA9-70D1-9120-E97DEBD386F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790825" y="34671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3" y="28648"/>
                  </a:lnTo>
                  <a:lnTo>
                    <a:pt x="2979" y="34958"/>
                  </a:lnTo>
                  <a:lnTo>
                    <a:pt x="589" y="47632"/>
                  </a:lnTo>
                  <a:lnTo>
                    <a:pt x="5" y="9507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235">
              <a:extLst>
                <a:ext uri="{FF2B5EF4-FFF2-40B4-BE49-F238E27FC236}">
                  <a16:creationId xmlns:a16="http://schemas.microsoft.com/office/drawing/2014/main" id="{C79D1346-0461-C3ED-69CA-19FD45FB64B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990850" y="3414872"/>
              <a:ext cx="161926" cy="23654"/>
            </a:xfrm>
            <a:custGeom>
              <a:avLst/>
              <a:gdLst/>
              <a:ahLst/>
              <a:cxnLst/>
              <a:rect l="0" t="0" r="0" b="0"/>
              <a:pathLst>
                <a:path w="161926" h="23654">
                  <a:moveTo>
                    <a:pt x="0" y="23653"/>
                  </a:moveTo>
                  <a:lnTo>
                    <a:pt x="0" y="23653"/>
                  </a:lnTo>
                  <a:lnTo>
                    <a:pt x="22666" y="23653"/>
                  </a:lnTo>
                  <a:lnTo>
                    <a:pt x="28771" y="20831"/>
                  </a:lnTo>
                  <a:lnTo>
                    <a:pt x="31881" y="18596"/>
                  </a:lnTo>
                  <a:lnTo>
                    <a:pt x="46370" y="15452"/>
                  </a:lnTo>
                  <a:lnTo>
                    <a:pt x="91115" y="13093"/>
                  </a:lnTo>
                  <a:lnTo>
                    <a:pt x="101316" y="6530"/>
                  </a:lnTo>
                  <a:lnTo>
                    <a:pt x="107824" y="873"/>
                  </a:lnTo>
                  <a:lnTo>
                    <a:pt x="112099" y="0"/>
                  </a:lnTo>
                  <a:lnTo>
                    <a:pt x="135190" y="3788"/>
                  </a:lnTo>
                  <a:lnTo>
                    <a:pt x="142282" y="7063"/>
                  </a:lnTo>
                  <a:lnTo>
                    <a:pt x="145654" y="9418"/>
                  </a:lnTo>
                  <a:lnTo>
                    <a:pt x="148961" y="9930"/>
                  </a:lnTo>
                  <a:lnTo>
                    <a:pt x="152224" y="9212"/>
                  </a:lnTo>
                  <a:lnTo>
                    <a:pt x="161925" y="4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236">
              <a:extLst>
                <a:ext uri="{FF2B5EF4-FFF2-40B4-BE49-F238E27FC236}">
                  <a16:creationId xmlns:a16="http://schemas.microsoft.com/office/drawing/2014/main" id="{E187E2E8-C551-2EAB-F787-EA1FF1DF401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343275" y="3514725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7584"/>
                  </a:lnTo>
                  <a:lnTo>
                    <a:pt x="7539" y="611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237">
              <a:extLst>
                <a:ext uri="{FF2B5EF4-FFF2-40B4-BE49-F238E27FC236}">
                  <a16:creationId xmlns:a16="http://schemas.microsoft.com/office/drawing/2014/main" id="{02DE9569-E937-7AA9-3FBD-82A76662443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33775" y="3524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409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238">
              <a:extLst>
                <a:ext uri="{FF2B5EF4-FFF2-40B4-BE49-F238E27FC236}">
                  <a16:creationId xmlns:a16="http://schemas.microsoft.com/office/drawing/2014/main" id="{47353769-A566-15C6-4EEA-E80AFC096DF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695700" y="3533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239">
              <a:extLst>
                <a:ext uri="{FF2B5EF4-FFF2-40B4-BE49-F238E27FC236}">
                  <a16:creationId xmlns:a16="http://schemas.microsoft.com/office/drawing/2014/main" id="{6096A546-1BE4-7C88-DE44-0A0A53FE234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838575" y="3371969"/>
              <a:ext cx="38101" cy="218957"/>
            </a:xfrm>
            <a:custGeom>
              <a:avLst/>
              <a:gdLst/>
              <a:ahLst/>
              <a:cxnLst/>
              <a:rect l="0" t="0" r="0" b="0"/>
              <a:pathLst>
                <a:path w="38101" h="218957">
                  <a:moveTo>
                    <a:pt x="19050" y="18931"/>
                  </a:moveTo>
                  <a:lnTo>
                    <a:pt x="19050" y="18931"/>
                  </a:lnTo>
                  <a:lnTo>
                    <a:pt x="24106" y="18931"/>
                  </a:lnTo>
                  <a:lnTo>
                    <a:pt x="25596" y="17873"/>
                  </a:lnTo>
                  <a:lnTo>
                    <a:pt x="26589" y="16109"/>
                  </a:lnTo>
                  <a:lnTo>
                    <a:pt x="27251" y="13874"/>
                  </a:lnTo>
                  <a:lnTo>
                    <a:pt x="28751" y="12385"/>
                  </a:lnTo>
                  <a:lnTo>
                    <a:pt x="36659" y="9799"/>
                  </a:lnTo>
                  <a:lnTo>
                    <a:pt x="37460" y="6758"/>
                  </a:lnTo>
                  <a:lnTo>
                    <a:pt x="38089" y="0"/>
                  </a:lnTo>
                  <a:lnTo>
                    <a:pt x="38100" y="22274"/>
                  </a:lnTo>
                  <a:lnTo>
                    <a:pt x="26341" y="63988"/>
                  </a:lnTo>
                  <a:lnTo>
                    <a:pt x="23911" y="68019"/>
                  </a:lnTo>
                  <a:lnTo>
                    <a:pt x="20010" y="96243"/>
                  </a:lnTo>
                  <a:lnTo>
                    <a:pt x="18276" y="115686"/>
                  </a:lnTo>
                  <a:lnTo>
                    <a:pt x="11567" y="135096"/>
                  </a:lnTo>
                  <a:lnTo>
                    <a:pt x="7308" y="152834"/>
                  </a:lnTo>
                  <a:lnTo>
                    <a:pt x="2165" y="171495"/>
                  </a:lnTo>
                  <a:lnTo>
                    <a:pt x="126" y="202533"/>
                  </a:lnTo>
                  <a:lnTo>
                    <a:pt x="2879" y="209188"/>
                  </a:lnTo>
                  <a:lnTo>
                    <a:pt x="5094" y="212444"/>
                  </a:lnTo>
                  <a:lnTo>
                    <a:pt x="5512" y="214614"/>
                  </a:lnTo>
                  <a:lnTo>
                    <a:pt x="4733" y="216062"/>
                  </a:lnTo>
                  <a:lnTo>
                    <a:pt x="0" y="218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240">
              <a:extLst>
                <a:ext uri="{FF2B5EF4-FFF2-40B4-BE49-F238E27FC236}">
                  <a16:creationId xmlns:a16="http://schemas.microsoft.com/office/drawing/2014/main" id="{29C91212-C4DD-03D5-A273-2C6730CA68B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771900" y="347662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8" y="6703"/>
                  </a:lnTo>
                  <a:lnTo>
                    <a:pt x="22390" y="4468"/>
                  </a:lnTo>
                  <a:lnTo>
                    <a:pt x="36856" y="1324"/>
                  </a:lnTo>
                  <a:lnTo>
                    <a:pt x="82978" y="52"/>
                  </a:lnTo>
                  <a:lnTo>
                    <a:pt x="126206" y="2"/>
                  </a:lnTo>
                  <a:lnTo>
                    <a:pt x="170792" y="0"/>
                  </a:lnTo>
                  <a:lnTo>
                    <a:pt x="174187" y="0"/>
                  </a:lnTo>
                  <a:lnTo>
                    <a:pt x="215631" y="10322"/>
                  </a:lnTo>
                  <a:lnTo>
                    <a:pt x="2286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241">
              <a:extLst>
                <a:ext uri="{FF2B5EF4-FFF2-40B4-BE49-F238E27FC236}">
                  <a16:creationId xmlns:a16="http://schemas.microsoft.com/office/drawing/2014/main" id="{3420E3DF-F6B9-603E-D8D9-17C7A11801D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095750" y="3314710"/>
              <a:ext cx="141268" cy="218935"/>
            </a:xfrm>
            <a:custGeom>
              <a:avLst/>
              <a:gdLst/>
              <a:ahLst/>
              <a:cxnLst/>
              <a:rect l="0" t="0" r="0" b="0"/>
              <a:pathLst>
                <a:path w="141268" h="218935">
                  <a:moveTo>
                    <a:pt x="66675" y="19040"/>
                  </a:moveTo>
                  <a:lnTo>
                    <a:pt x="66675" y="19040"/>
                  </a:lnTo>
                  <a:lnTo>
                    <a:pt x="74876" y="19040"/>
                  </a:lnTo>
                  <a:lnTo>
                    <a:pt x="75317" y="17982"/>
                  </a:lnTo>
                  <a:lnTo>
                    <a:pt x="76200" y="0"/>
                  </a:lnTo>
                  <a:lnTo>
                    <a:pt x="85332" y="9123"/>
                  </a:lnTo>
                  <a:lnTo>
                    <a:pt x="85609" y="14455"/>
                  </a:lnTo>
                  <a:lnTo>
                    <a:pt x="82851" y="19824"/>
                  </a:lnTo>
                  <a:lnTo>
                    <a:pt x="79156" y="25739"/>
                  </a:lnTo>
                  <a:lnTo>
                    <a:pt x="76784" y="38159"/>
                  </a:lnTo>
                  <a:lnTo>
                    <a:pt x="76590" y="41311"/>
                  </a:lnTo>
                  <a:lnTo>
                    <a:pt x="73551" y="47636"/>
                  </a:lnTo>
                  <a:lnTo>
                    <a:pt x="71259" y="50804"/>
                  </a:lnTo>
                  <a:lnTo>
                    <a:pt x="53537" y="93554"/>
                  </a:lnTo>
                  <a:lnTo>
                    <a:pt x="45581" y="121189"/>
                  </a:lnTo>
                  <a:lnTo>
                    <a:pt x="32539" y="145890"/>
                  </a:lnTo>
                  <a:lnTo>
                    <a:pt x="29749" y="158813"/>
                  </a:lnTo>
                  <a:lnTo>
                    <a:pt x="27865" y="174519"/>
                  </a:lnTo>
                  <a:lnTo>
                    <a:pt x="20420" y="193234"/>
                  </a:lnTo>
                  <a:lnTo>
                    <a:pt x="21022" y="196553"/>
                  </a:lnTo>
                  <a:lnTo>
                    <a:pt x="27371" y="207621"/>
                  </a:lnTo>
                  <a:lnTo>
                    <a:pt x="33275" y="214028"/>
                  </a:lnTo>
                  <a:lnTo>
                    <a:pt x="38777" y="216826"/>
                  </a:lnTo>
                  <a:lnTo>
                    <a:pt x="57209" y="218869"/>
                  </a:lnTo>
                  <a:lnTo>
                    <a:pt x="60364" y="218934"/>
                  </a:lnTo>
                  <a:lnTo>
                    <a:pt x="66692" y="216185"/>
                  </a:lnTo>
                  <a:lnTo>
                    <a:pt x="69861" y="213970"/>
                  </a:lnTo>
                  <a:lnTo>
                    <a:pt x="93266" y="207301"/>
                  </a:lnTo>
                  <a:lnTo>
                    <a:pt x="126060" y="184053"/>
                  </a:lnTo>
                  <a:lnTo>
                    <a:pt x="139256" y="165083"/>
                  </a:lnTo>
                  <a:lnTo>
                    <a:pt x="141267" y="158737"/>
                  </a:lnTo>
                  <a:lnTo>
                    <a:pt x="139338" y="149566"/>
                  </a:lnTo>
                  <a:lnTo>
                    <a:pt x="137342" y="144158"/>
                  </a:lnTo>
                  <a:lnTo>
                    <a:pt x="134953" y="140552"/>
                  </a:lnTo>
                  <a:lnTo>
                    <a:pt x="106007" y="120364"/>
                  </a:lnTo>
                  <a:lnTo>
                    <a:pt x="93381" y="116090"/>
                  </a:lnTo>
                  <a:lnTo>
                    <a:pt x="54739" y="113337"/>
                  </a:lnTo>
                  <a:lnTo>
                    <a:pt x="36056" y="106772"/>
                  </a:lnTo>
                  <a:lnTo>
                    <a:pt x="30387" y="106103"/>
                  </a:lnTo>
                  <a:lnTo>
                    <a:pt x="21266" y="108182"/>
                  </a:lnTo>
                  <a:lnTo>
                    <a:pt x="13685" y="111575"/>
                  </a:lnTo>
                  <a:lnTo>
                    <a:pt x="0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242">
              <a:extLst>
                <a:ext uri="{FF2B5EF4-FFF2-40B4-BE49-F238E27FC236}">
                  <a16:creationId xmlns:a16="http://schemas.microsoft.com/office/drawing/2014/main" id="{F479FA0E-1A0B-7D74-4B58-2210BC631F3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248160" y="3495709"/>
              <a:ext cx="19031" cy="142842"/>
            </a:xfrm>
            <a:custGeom>
              <a:avLst/>
              <a:gdLst/>
              <a:ahLst/>
              <a:cxnLst/>
              <a:rect l="0" t="0" r="0" b="0"/>
              <a:pathLst>
                <a:path w="19031" h="142842">
                  <a:moveTo>
                    <a:pt x="9515" y="9491"/>
                  </a:moveTo>
                  <a:lnTo>
                    <a:pt x="9515" y="9491"/>
                  </a:lnTo>
                  <a:lnTo>
                    <a:pt x="19006" y="0"/>
                  </a:lnTo>
                  <a:lnTo>
                    <a:pt x="19030" y="5033"/>
                  </a:lnTo>
                  <a:lnTo>
                    <a:pt x="17975" y="6519"/>
                  </a:lnTo>
                  <a:lnTo>
                    <a:pt x="16213" y="7510"/>
                  </a:lnTo>
                  <a:lnTo>
                    <a:pt x="13980" y="8170"/>
                  </a:lnTo>
                  <a:lnTo>
                    <a:pt x="12492" y="9669"/>
                  </a:lnTo>
                  <a:lnTo>
                    <a:pt x="10838" y="14156"/>
                  </a:lnTo>
                  <a:lnTo>
                    <a:pt x="8480" y="53084"/>
                  </a:lnTo>
                  <a:lnTo>
                    <a:pt x="2976" y="64270"/>
                  </a:lnTo>
                  <a:lnTo>
                    <a:pt x="68" y="107844"/>
                  </a:lnTo>
                  <a:lnTo>
                    <a:pt x="0" y="126539"/>
                  </a:lnTo>
                  <a:lnTo>
                    <a:pt x="1055" y="128798"/>
                  </a:lnTo>
                  <a:lnTo>
                    <a:pt x="2817" y="130304"/>
                  </a:lnTo>
                  <a:lnTo>
                    <a:pt x="5050" y="131308"/>
                  </a:lnTo>
                  <a:lnTo>
                    <a:pt x="6538" y="133036"/>
                  </a:lnTo>
                  <a:lnTo>
                    <a:pt x="9515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243">
              <a:extLst>
                <a:ext uri="{FF2B5EF4-FFF2-40B4-BE49-F238E27FC236}">
                  <a16:creationId xmlns:a16="http://schemas.microsoft.com/office/drawing/2014/main" id="{54145521-A235-6FEA-2BE1-6109804F2AA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80779" y="3533775"/>
              <a:ext cx="91197" cy="85726"/>
            </a:xfrm>
            <a:custGeom>
              <a:avLst/>
              <a:gdLst/>
              <a:ahLst/>
              <a:cxnLst/>
              <a:rect l="0" t="0" r="0" b="0"/>
              <a:pathLst>
                <a:path w="91197" h="85726">
                  <a:moveTo>
                    <a:pt x="62621" y="9525"/>
                  </a:moveTo>
                  <a:lnTo>
                    <a:pt x="62621" y="9525"/>
                  </a:lnTo>
                  <a:lnTo>
                    <a:pt x="70822" y="9525"/>
                  </a:lnTo>
                  <a:lnTo>
                    <a:pt x="80231" y="1324"/>
                  </a:lnTo>
                  <a:lnTo>
                    <a:pt x="91185" y="0"/>
                  </a:lnTo>
                  <a:lnTo>
                    <a:pt x="59398" y="0"/>
                  </a:lnTo>
                  <a:lnTo>
                    <a:pt x="53074" y="2822"/>
                  </a:lnTo>
                  <a:lnTo>
                    <a:pt x="46736" y="6546"/>
                  </a:lnTo>
                  <a:lnTo>
                    <a:pt x="34044" y="8936"/>
                  </a:lnTo>
                  <a:lnTo>
                    <a:pt x="26637" y="10322"/>
                  </a:lnTo>
                  <a:lnTo>
                    <a:pt x="8676" y="17692"/>
                  </a:lnTo>
                  <a:lnTo>
                    <a:pt x="7608" y="19203"/>
                  </a:lnTo>
                  <a:lnTo>
                    <a:pt x="5554" y="28147"/>
                  </a:lnTo>
                  <a:lnTo>
                    <a:pt x="439" y="33505"/>
                  </a:lnTo>
                  <a:lnTo>
                    <a:pt x="0" y="35037"/>
                  </a:lnTo>
                  <a:lnTo>
                    <a:pt x="765" y="36058"/>
                  </a:lnTo>
                  <a:lnTo>
                    <a:pt x="2334" y="36738"/>
                  </a:lnTo>
                  <a:lnTo>
                    <a:pt x="3379" y="38251"/>
                  </a:lnTo>
                  <a:lnTo>
                    <a:pt x="5195" y="46181"/>
                  </a:lnTo>
                  <a:lnTo>
                    <a:pt x="5390" y="52254"/>
                  </a:lnTo>
                  <a:lnTo>
                    <a:pt x="6475" y="53886"/>
                  </a:lnTo>
                  <a:lnTo>
                    <a:pt x="8257" y="54974"/>
                  </a:lnTo>
                  <a:lnTo>
                    <a:pt x="15822" y="56505"/>
                  </a:lnTo>
                  <a:lnTo>
                    <a:pt x="18721" y="56720"/>
                  </a:lnTo>
                  <a:lnTo>
                    <a:pt x="24766" y="59781"/>
                  </a:lnTo>
                  <a:lnTo>
                    <a:pt x="32213" y="65313"/>
                  </a:lnTo>
                  <a:lnTo>
                    <a:pt x="41288" y="67464"/>
                  </a:lnTo>
                  <a:lnTo>
                    <a:pt x="51332" y="74840"/>
                  </a:lnTo>
                  <a:lnTo>
                    <a:pt x="60353" y="75931"/>
                  </a:lnTo>
                  <a:lnTo>
                    <a:pt x="70383" y="76165"/>
                  </a:lnTo>
                  <a:lnTo>
                    <a:pt x="79403" y="82739"/>
                  </a:lnTo>
                  <a:lnTo>
                    <a:pt x="9119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244">
              <a:extLst>
                <a:ext uri="{FF2B5EF4-FFF2-40B4-BE49-F238E27FC236}">
                  <a16:creationId xmlns:a16="http://schemas.microsoft.com/office/drawing/2014/main" id="{ECE18FDE-14C8-05A6-86D7-583E72EEF2F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467225" y="3375894"/>
              <a:ext cx="228601" cy="157882"/>
            </a:xfrm>
            <a:custGeom>
              <a:avLst/>
              <a:gdLst/>
              <a:ahLst/>
              <a:cxnLst/>
              <a:rect l="0" t="0" r="0" b="0"/>
              <a:pathLst>
                <a:path w="228601" h="157882">
                  <a:moveTo>
                    <a:pt x="0" y="43581"/>
                  </a:moveTo>
                  <a:lnTo>
                    <a:pt x="0" y="43581"/>
                  </a:lnTo>
                  <a:lnTo>
                    <a:pt x="14465" y="43581"/>
                  </a:lnTo>
                  <a:lnTo>
                    <a:pt x="15994" y="42523"/>
                  </a:lnTo>
                  <a:lnTo>
                    <a:pt x="17013" y="40759"/>
                  </a:lnTo>
                  <a:lnTo>
                    <a:pt x="18648" y="35380"/>
                  </a:lnTo>
                  <a:lnTo>
                    <a:pt x="21693" y="34645"/>
                  </a:lnTo>
                  <a:lnTo>
                    <a:pt x="23988" y="34449"/>
                  </a:lnTo>
                  <a:lnTo>
                    <a:pt x="25516" y="33259"/>
                  </a:lnTo>
                  <a:lnTo>
                    <a:pt x="27217" y="29116"/>
                  </a:lnTo>
                  <a:lnTo>
                    <a:pt x="28727" y="27587"/>
                  </a:lnTo>
                  <a:lnTo>
                    <a:pt x="33229" y="25889"/>
                  </a:lnTo>
                  <a:lnTo>
                    <a:pt x="44742" y="23741"/>
                  </a:lnTo>
                  <a:lnTo>
                    <a:pt x="59153" y="12788"/>
                  </a:lnTo>
                  <a:lnTo>
                    <a:pt x="61660" y="10352"/>
                  </a:lnTo>
                  <a:lnTo>
                    <a:pt x="67268" y="7646"/>
                  </a:lnTo>
                  <a:lnTo>
                    <a:pt x="88934" y="5608"/>
                  </a:lnTo>
                  <a:lnTo>
                    <a:pt x="98435" y="5519"/>
                  </a:lnTo>
                  <a:lnTo>
                    <a:pt x="100549" y="4448"/>
                  </a:lnTo>
                  <a:lnTo>
                    <a:pt x="101958" y="2675"/>
                  </a:lnTo>
                  <a:lnTo>
                    <a:pt x="102896" y="435"/>
                  </a:lnTo>
                  <a:lnTo>
                    <a:pt x="104581" y="0"/>
                  </a:lnTo>
                  <a:lnTo>
                    <a:pt x="114366" y="4860"/>
                  </a:lnTo>
                  <a:lnTo>
                    <a:pt x="122370" y="5399"/>
                  </a:lnTo>
                  <a:lnTo>
                    <a:pt x="122855" y="6485"/>
                  </a:lnTo>
                  <a:lnTo>
                    <a:pt x="123697" y="13675"/>
                  </a:lnTo>
                  <a:lnTo>
                    <a:pt x="117253" y="22347"/>
                  </a:lnTo>
                  <a:lnTo>
                    <a:pt x="102592" y="62059"/>
                  </a:lnTo>
                  <a:lnTo>
                    <a:pt x="82422" y="93024"/>
                  </a:lnTo>
                  <a:lnTo>
                    <a:pt x="41534" y="125049"/>
                  </a:lnTo>
                  <a:lnTo>
                    <a:pt x="28627" y="131287"/>
                  </a:lnTo>
                  <a:lnTo>
                    <a:pt x="19065" y="138820"/>
                  </a:lnTo>
                  <a:lnTo>
                    <a:pt x="24111" y="133771"/>
                  </a:lnTo>
                  <a:lnTo>
                    <a:pt x="29413" y="131290"/>
                  </a:lnTo>
                  <a:lnTo>
                    <a:pt x="32308" y="130629"/>
                  </a:lnTo>
                  <a:lnTo>
                    <a:pt x="34239" y="129130"/>
                  </a:lnTo>
                  <a:lnTo>
                    <a:pt x="36384" y="124642"/>
                  </a:lnTo>
                  <a:lnTo>
                    <a:pt x="42982" y="119119"/>
                  </a:lnTo>
                  <a:lnTo>
                    <a:pt x="89041" y="84849"/>
                  </a:lnTo>
                  <a:lnTo>
                    <a:pt x="112607" y="68980"/>
                  </a:lnTo>
                  <a:lnTo>
                    <a:pt x="150225" y="52517"/>
                  </a:lnTo>
                  <a:lnTo>
                    <a:pt x="180843" y="24661"/>
                  </a:lnTo>
                  <a:lnTo>
                    <a:pt x="180936" y="19513"/>
                  </a:lnTo>
                  <a:lnTo>
                    <a:pt x="179891" y="18010"/>
                  </a:lnTo>
                  <a:lnTo>
                    <a:pt x="178136" y="17009"/>
                  </a:lnTo>
                  <a:lnTo>
                    <a:pt x="175907" y="16341"/>
                  </a:lnTo>
                  <a:lnTo>
                    <a:pt x="174422" y="16954"/>
                  </a:lnTo>
                  <a:lnTo>
                    <a:pt x="173431" y="18422"/>
                  </a:lnTo>
                  <a:lnTo>
                    <a:pt x="172770" y="20458"/>
                  </a:lnTo>
                  <a:lnTo>
                    <a:pt x="171272" y="21816"/>
                  </a:lnTo>
                  <a:lnTo>
                    <a:pt x="166785" y="23324"/>
                  </a:lnTo>
                  <a:lnTo>
                    <a:pt x="155280" y="25351"/>
                  </a:lnTo>
                  <a:lnTo>
                    <a:pt x="136499" y="40757"/>
                  </a:lnTo>
                  <a:lnTo>
                    <a:pt x="109008" y="68990"/>
                  </a:lnTo>
                  <a:lnTo>
                    <a:pt x="102789" y="81683"/>
                  </a:lnTo>
                  <a:lnTo>
                    <a:pt x="98600" y="88032"/>
                  </a:lnTo>
                  <a:lnTo>
                    <a:pt x="96242" y="97556"/>
                  </a:lnTo>
                  <a:lnTo>
                    <a:pt x="95691" y="103906"/>
                  </a:lnTo>
                  <a:lnTo>
                    <a:pt x="92624" y="110256"/>
                  </a:lnTo>
                  <a:lnTo>
                    <a:pt x="90324" y="113431"/>
                  </a:lnTo>
                  <a:lnTo>
                    <a:pt x="89850" y="116606"/>
                  </a:lnTo>
                  <a:lnTo>
                    <a:pt x="90591" y="119781"/>
                  </a:lnTo>
                  <a:lnTo>
                    <a:pt x="93179" y="126131"/>
                  </a:lnTo>
                  <a:lnTo>
                    <a:pt x="94977" y="136949"/>
                  </a:lnTo>
                  <a:lnTo>
                    <a:pt x="103427" y="146867"/>
                  </a:lnTo>
                  <a:lnTo>
                    <a:pt x="106998" y="147694"/>
                  </a:lnTo>
                  <a:lnTo>
                    <a:pt x="117914" y="148225"/>
                  </a:lnTo>
                  <a:lnTo>
                    <a:pt x="124020" y="151120"/>
                  </a:lnTo>
                  <a:lnTo>
                    <a:pt x="130262" y="154876"/>
                  </a:lnTo>
                  <a:lnTo>
                    <a:pt x="142892" y="157288"/>
                  </a:lnTo>
                  <a:lnTo>
                    <a:pt x="190325" y="157876"/>
                  </a:lnTo>
                  <a:lnTo>
                    <a:pt x="228600" y="157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245">
              <a:extLst>
                <a:ext uri="{FF2B5EF4-FFF2-40B4-BE49-F238E27FC236}">
                  <a16:creationId xmlns:a16="http://schemas.microsoft.com/office/drawing/2014/main" id="{0C9F41EA-76F3-E367-D7F3-865F8A51CBC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714875" y="3506524"/>
              <a:ext cx="19051" cy="112977"/>
            </a:xfrm>
            <a:custGeom>
              <a:avLst/>
              <a:gdLst/>
              <a:ahLst/>
              <a:cxnLst/>
              <a:rect l="0" t="0" r="0" b="0"/>
              <a:pathLst>
                <a:path w="19051" h="112977">
                  <a:moveTo>
                    <a:pt x="9525" y="8201"/>
                  </a:moveTo>
                  <a:lnTo>
                    <a:pt x="9525" y="8201"/>
                  </a:lnTo>
                  <a:lnTo>
                    <a:pt x="17726" y="8201"/>
                  </a:lnTo>
                  <a:lnTo>
                    <a:pt x="18167" y="7143"/>
                  </a:lnTo>
                  <a:lnTo>
                    <a:pt x="18934" y="0"/>
                  </a:lnTo>
                  <a:lnTo>
                    <a:pt x="19050" y="21352"/>
                  </a:lnTo>
                  <a:lnTo>
                    <a:pt x="9787" y="61923"/>
                  </a:lnTo>
                  <a:lnTo>
                    <a:pt x="9525" y="106625"/>
                  </a:lnTo>
                  <a:lnTo>
                    <a:pt x="8467" y="108742"/>
                  </a:lnTo>
                  <a:lnTo>
                    <a:pt x="6703" y="110153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246">
              <a:extLst>
                <a:ext uri="{FF2B5EF4-FFF2-40B4-BE49-F238E27FC236}">
                  <a16:creationId xmlns:a16="http://schemas.microsoft.com/office/drawing/2014/main" id="{FCC6ADE0-5F8C-1F65-4948-6618AB498BE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733929" y="3518969"/>
              <a:ext cx="104772" cy="100532"/>
            </a:xfrm>
            <a:custGeom>
              <a:avLst/>
              <a:gdLst/>
              <a:ahLst/>
              <a:cxnLst/>
              <a:rect l="0" t="0" r="0" b="0"/>
              <a:pathLst>
                <a:path w="104772" h="100532">
                  <a:moveTo>
                    <a:pt x="66671" y="14806"/>
                  </a:moveTo>
                  <a:lnTo>
                    <a:pt x="66671" y="14806"/>
                  </a:lnTo>
                  <a:lnTo>
                    <a:pt x="76080" y="14806"/>
                  </a:lnTo>
                  <a:lnTo>
                    <a:pt x="76162" y="9749"/>
                  </a:lnTo>
                  <a:lnTo>
                    <a:pt x="77232" y="9318"/>
                  </a:lnTo>
                  <a:lnTo>
                    <a:pt x="81242" y="11662"/>
                  </a:lnTo>
                  <a:lnTo>
                    <a:pt x="82735" y="11651"/>
                  </a:lnTo>
                  <a:lnTo>
                    <a:pt x="83730" y="10586"/>
                  </a:lnTo>
                  <a:lnTo>
                    <a:pt x="85328" y="6329"/>
                  </a:lnTo>
                  <a:lnTo>
                    <a:pt x="85643" y="0"/>
                  </a:lnTo>
                  <a:lnTo>
                    <a:pt x="85711" y="4377"/>
                  </a:lnTo>
                  <a:lnTo>
                    <a:pt x="77519" y="5202"/>
                  </a:lnTo>
                  <a:lnTo>
                    <a:pt x="71531" y="10314"/>
                  </a:lnTo>
                  <a:lnTo>
                    <a:pt x="68853" y="10753"/>
                  </a:lnTo>
                  <a:lnTo>
                    <a:pt x="66009" y="9987"/>
                  </a:lnTo>
                  <a:lnTo>
                    <a:pt x="63055" y="8418"/>
                  </a:lnTo>
                  <a:lnTo>
                    <a:pt x="60028" y="8431"/>
                  </a:lnTo>
                  <a:lnTo>
                    <a:pt x="53840" y="11267"/>
                  </a:lnTo>
                  <a:lnTo>
                    <a:pt x="41245" y="20653"/>
                  </a:lnTo>
                  <a:lnTo>
                    <a:pt x="28566" y="26427"/>
                  </a:lnTo>
                  <a:lnTo>
                    <a:pt x="25393" y="28903"/>
                  </a:lnTo>
                  <a:lnTo>
                    <a:pt x="22219" y="29496"/>
                  </a:lnTo>
                  <a:lnTo>
                    <a:pt x="19045" y="28833"/>
                  </a:lnTo>
                  <a:lnTo>
                    <a:pt x="15870" y="27332"/>
                  </a:lnTo>
                  <a:lnTo>
                    <a:pt x="12696" y="27390"/>
                  </a:lnTo>
                  <a:lnTo>
                    <a:pt x="6346" y="30277"/>
                  </a:lnTo>
                  <a:lnTo>
                    <a:pt x="4229" y="32528"/>
                  </a:lnTo>
                  <a:lnTo>
                    <a:pt x="554" y="41743"/>
                  </a:lnTo>
                  <a:lnTo>
                    <a:pt x="0" y="60978"/>
                  </a:lnTo>
                  <a:lnTo>
                    <a:pt x="1058" y="61462"/>
                  </a:lnTo>
                  <a:lnTo>
                    <a:pt x="5053" y="62001"/>
                  </a:lnTo>
                  <a:lnTo>
                    <a:pt x="6543" y="63203"/>
                  </a:lnTo>
                  <a:lnTo>
                    <a:pt x="8197" y="67361"/>
                  </a:lnTo>
                  <a:lnTo>
                    <a:pt x="9697" y="68892"/>
                  </a:lnTo>
                  <a:lnTo>
                    <a:pt x="14186" y="70594"/>
                  </a:lnTo>
                  <a:lnTo>
                    <a:pt x="25689" y="72745"/>
                  </a:lnTo>
                  <a:lnTo>
                    <a:pt x="36254" y="80121"/>
                  </a:lnTo>
                  <a:lnTo>
                    <a:pt x="45336" y="82271"/>
                  </a:lnTo>
                  <a:lnTo>
                    <a:pt x="54235" y="87948"/>
                  </a:lnTo>
                  <a:lnTo>
                    <a:pt x="66723" y="90402"/>
                  </a:lnTo>
                  <a:lnTo>
                    <a:pt x="69880" y="90603"/>
                  </a:lnTo>
                  <a:lnTo>
                    <a:pt x="76212" y="93650"/>
                  </a:lnTo>
                  <a:lnTo>
                    <a:pt x="82553" y="97473"/>
                  </a:lnTo>
                  <a:lnTo>
                    <a:pt x="95247" y="99927"/>
                  </a:lnTo>
                  <a:lnTo>
                    <a:pt x="104771" y="100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1" name="SMARTInkShape-2247">
            <a:extLst>
              <a:ext uri="{FF2B5EF4-FFF2-40B4-BE49-F238E27FC236}">
                <a16:creationId xmlns:a16="http://schemas.microsoft.com/office/drawing/2014/main" id="{770CF6BA-670D-0807-882A-DCA7FB902F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76850" y="2676651"/>
            <a:ext cx="19051" cy="199900"/>
          </a:xfrm>
          <a:custGeom>
            <a:avLst/>
            <a:gdLst/>
            <a:ahLst/>
            <a:cxnLst/>
            <a:rect l="0" t="0" r="0" b="0"/>
            <a:pathLst>
              <a:path w="19051" h="199900">
                <a:moveTo>
                  <a:pt x="9525" y="18924"/>
                </a:moveTo>
                <a:lnTo>
                  <a:pt x="9525" y="18924"/>
                </a:lnTo>
                <a:lnTo>
                  <a:pt x="9525" y="13868"/>
                </a:lnTo>
                <a:lnTo>
                  <a:pt x="10583" y="12378"/>
                </a:lnTo>
                <a:lnTo>
                  <a:pt x="12347" y="11385"/>
                </a:lnTo>
                <a:lnTo>
                  <a:pt x="14581" y="10723"/>
                </a:lnTo>
                <a:lnTo>
                  <a:pt x="16070" y="9223"/>
                </a:lnTo>
                <a:lnTo>
                  <a:pt x="19016" y="0"/>
                </a:lnTo>
                <a:lnTo>
                  <a:pt x="19050" y="46220"/>
                </a:lnTo>
                <a:lnTo>
                  <a:pt x="17992" y="80243"/>
                </a:lnTo>
                <a:lnTo>
                  <a:pt x="10408" y="117436"/>
                </a:lnTo>
                <a:lnTo>
                  <a:pt x="9548" y="164801"/>
                </a:lnTo>
                <a:lnTo>
                  <a:pt x="9535" y="173011"/>
                </a:lnTo>
                <a:lnTo>
                  <a:pt x="6708" y="180188"/>
                </a:lnTo>
                <a:lnTo>
                  <a:pt x="2981" y="186905"/>
                </a:lnTo>
                <a:lnTo>
                  <a:pt x="0" y="1998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7" name="SMARTInkShape-Group412">
            <a:extLst>
              <a:ext uri="{FF2B5EF4-FFF2-40B4-BE49-F238E27FC236}">
                <a16:creationId xmlns:a16="http://schemas.microsoft.com/office/drawing/2014/main" id="{D7FDCEFA-8A6B-E050-022B-40F100A615FB}"/>
              </a:ext>
            </a:extLst>
          </p:cNvPr>
          <p:cNvGrpSpPr/>
          <p:nvPr/>
        </p:nvGrpSpPr>
        <p:grpSpPr>
          <a:xfrm>
            <a:off x="3128260" y="2648067"/>
            <a:ext cx="2605791" cy="447559"/>
            <a:chOff x="3128260" y="2648067"/>
            <a:chExt cx="2605791" cy="447559"/>
          </a:xfrm>
        </p:grpSpPr>
        <p:sp>
          <p:nvSpPr>
            <p:cNvPr id="562" name="SMARTInkShape-2248">
              <a:extLst>
                <a:ext uri="{FF2B5EF4-FFF2-40B4-BE49-F238E27FC236}">
                  <a16:creationId xmlns:a16="http://schemas.microsoft.com/office/drawing/2014/main" id="{24110486-D779-319C-7721-BDD0D8CDAF7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128260" y="2724278"/>
              <a:ext cx="30003" cy="199898"/>
            </a:xfrm>
            <a:custGeom>
              <a:avLst/>
              <a:gdLst/>
              <a:ahLst/>
              <a:cxnLst/>
              <a:rect l="0" t="0" r="0" b="0"/>
              <a:pathLst>
                <a:path w="30003" h="199898">
                  <a:moveTo>
                    <a:pt x="14990" y="28447"/>
                  </a:moveTo>
                  <a:lnTo>
                    <a:pt x="14990" y="28447"/>
                  </a:lnTo>
                  <a:lnTo>
                    <a:pt x="14990" y="23391"/>
                  </a:lnTo>
                  <a:lnTo>
                    <a:pt x="16048" y="21901"/>
                  </a:lnTo>
                  <a:lnTo>
                    <a:pt x="17812" y="20908"/>
                  </a:lnTo>
                  <a:lnTo>
                    <a:pt x="20046" y="20246"/>
                  </a:lnTo>
                  <a:lnTo>
                    <a:pt x="21536" y="18746"/>
                  </a:lnTo>
                  <a:lnTo>
                    <a:pt x="24123" y="10837"/>
                  </a:lnTo>
                  <a:lnTo>
                    <a:pt x="24512" y="0"/>
                  </a:lnTo>
                  <a:lnTo>
                    <a:pt x="29571" y="4966"/>
                  </a:lnTo>
                  <a:lnTo>
                    <a:pt x="30002" y="6443"/>
                  </a:lnTo>
                  <a:lnTo>
                    <a:pt x="29232" y="7428"/>
                  </a:lnTo>
                  <a:lnTo>
                    <a:pt x="27659" y="8084"/>
                  </a:lnTo>
                  <a:lnTo>
                    <a:pt x="25913" y="14458"/>
                  </a:lnTo>
                  <a:lnTo>
                    <a:pt x="23640" y="35268"/>
                  </a:lnTo>
                  <a:lnTo>
                    <a:pt x="16338" y="58796"/>
                  </a:lnTo>
                  <a:lnTo>
                    <a:pt x="12221" y="104840"/>
                  </a:lnTo>
                  <a:lnTo>
                    <a:pt x="7466" y="123754"/>
                  </a:lnTo>
                  <a:lnTo>
                    <a:pt x="4485" y="167953"/>
                  </a:lnTo>
                  <a:lnTo>
                    <a:pt x="443" y="178997"/>
                  </a:lnTo>
                  <a:lnTo>
                    <a:pt x="0" y="183847"/>
                  </a:lnTo>
                  <a:lnTo>
                    <a:pt x="5465" y="199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249">
              <a:extLst>
                <a:ext uri="{FF2B5EF4-FFF2-40B4-BE49-F238E27FC236}">
                  <a16:creationId xmlns:a16="http://schemas.microsoft.com/office/drawing/2014/main" id="{A819FA6C-B8F5-8DB5-4450-F21B15B5DA2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686175" y="2886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250">
              <a:extLst>
                <a:ext uri="{FF2B5EF4-FFF2-40B4-BE49-F238E27FC236}">
                  <a16:creationId xmlns:a16="http://schemas.microsoft.com/office/drawing/2014/main" id="{B3AA7B0D-F951-B5FC-A651-A086B6A75ED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790950" y="28765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251">
              <a:extLst>
                <a:ext uri="{FF2B5EF4-FFF2-40B4-BE49-F238E27FC236}">
                  <a16:creationId xmlns:a16="http://schemas.microsoft.com/office/drawing/2014/main" id="{6F9E2C71-DE23-88CD-125A-78BCD0A787F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495675" y="288607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252">
              <a:extLst>
                <a:ext uri="{FF2B5EF4-FFF2-40B4-BE49-F238E27FC236}">
                  <a16:creationId xmlns:a16="http://schemas.microsoft.com/office/drawing/2014/main" id="{CB5D684C-EF0D-55C2-965E-728C2B85DCB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29075" y="2715052"/>
              <a:ext cx="24516" cy="190074"/>
            </a:xfrm>
            <a:custGeom>
              <a:avLst/>
              <a:gdLst/>
              <a:ahLst/>
              <a:cxnLst/>
              <a:rect l="0" t="0" r="0" b="0"/>
              <a:pathLst>
                <a:path w="24516" h="190074">
                  <a:moveTo>
                    <a:pt x="9525" y="18623"/>
                  </a:moveTo>
                  <a:lnTo>
                    <a:pt x="9525" y="18623"/>
                  </a:lnTo>
                  <a:lnTo>
                    <a:pt x="14581" y="18623"/>
                  </a:lnTo>
                  <a:lnTo>
                    <a:pt x="16071" y="17565"/>
                  </a:lnTo>
                  <a:lnTo>
                    <a:pt x="17064" y="15801"/>
                  </a:lnTo>
                  <a:lnTo>
                    <a:pt x="18788" y="8922"/>
                  </a:lnTo>
                  <a:lnTo>
                    <a:pt x="18934" y="4434"/>
                  </a:lnTo>
                  <a:lnTo>
                    <a:pt x="20031" y="2814"/>
                  </a:lnTo>
                  <a:lnTo>
                    <a:pt x="21821" y="1733"/>
                  </a:lnTo>
                  <a:lnTo>
                    <a:pt x="24073" y="1013"/>
                  </a:lnTo>
                  <a:lnTo>
                    <a:pt x="24515" y="533"/>
                  </a:lnTo>
                  <a:lnTo>
                    <a:pt x="23751" y="213"/>
                  </a:lnTo>
                  <a:lnTo>
                    <a:pt x="22184" y="0"/>
                  </a:lnTo>
                  <a:lnTo>
                    <a:pt x="21139" y="916"/>
                  </a:lnTo>
                  <a:lnTo>
                    <a:pt x="19978" y="4756"/>
                  </a:lnTo>
                  <a:lnTo>
                    <a:pt x="17996" y="51637"/>
                  </a:lnTo>
                  <a:lnTo>
                    <a:pt x="10408" y="88584"/>
                  </a:lnTo>
                  <a:lnTo>
                    <a:pt x="8729" y="106498"/>
                  </a:lnTo>
                  <a:lnTo>
                    <a:pt x="2037" y="125391"/>
                  </a:lnTo>
                  <a:lnTo>
                    <a:pt x="35" y="172744"/>
                  </a:lnTo>
                  <a:lnTo>
                    <a:pt x="0" y="190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253">
              <a:extLst>
                <a:ext uri="{FF2B5EF4-FFF2-40B4-BE49-F238E27FC236}">
                  <a16:creationId xmlns:a16="http://schemas.microsoft.com/office/drawing/2014/main" id="{5D4F9F37-446D-A7F2-7091-DB4D8AEF372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962400" y="2790941"/>
              <a:ext cx="190501" cy="18935"/>
            </a:xfrm>
            <a:custGeom>
              <a:avLst/>
              <a:gdLst/>
              <a:ahLst/>
              <a:cxnLst/>
              <a:rect l="0" t="0" r="0" b="0"/>
              <a:pathLst>
                <a:path w="190501" h="18935">
                  <a:moveTo>
                    <a:pt x="0" y="18934"/>
                  </a:moveTo>
                  <a:lnTo>
                    <a:pt x="0" y="18934"/>
                  </a:lnTo>
                  <a:lnTo>
                    <a:pt x="0" y="13878"/>
                  </a:lnTo>
                  <a:lnTo>
                    <a:pt x="1058" y="12388"/>
                  </a:lnTo>
                  <a:lnTo>
                    <a:pt x="2822" y="11395"/>
                  </a:lnTo>
                  <a:lnTo>
                    <a:pt x="13257" y="9801"/>
                  </a:lnTo>
                  <a:lnTo>
                    <a:pt x="60535" y="9419"/>
                  </a:lnTo>
                  <a:lnTo>
                    <a:pt x="72060" y="6591"/>
                  </a:lnTo>
                  <a:lnTo>
                    <a:pt x="81768" y="2865"/>
                  </a:lnTo>
                  <a:lnTo>
                    <a:pt x="122067" y="0"/>
                  </a:lnTo>
                  <a:lnTo>
                    <a:pt x="131157" y="2758"/>
                  </a:lnTo>
                  <a:lnTo>
                    <a:pt x="138726" y="6453"/>
                  </a:lnTo>
                  <a:lnTo>
                    <a:pt x="155030" y="8825"/>
                  </a:lnTo>
                  <a:lnTo>
                    <a:pt x="19050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254">
              <a:extLst>
                <a:ext uri="{FF2B5EF4-FFF2-40B4-BE49-F238E27FC236}">
                  <a16:creationId xmlns:a16="http://schemas.microsoft.com/office/drawing/2014/main" id="{708FBAD1-D9AE-D6F3-4F85-15E3FB6442D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314825" y="2686085"/>
              <a:ext cx="57151" cy="409541"/>
            </a:xfrm>
            <a:custGeom>
              <a:avLst/>
              <a:gdLst/>
              <a:ahLst/>
              <a:cxnLst/>
              <a:rect l="0" t="0" r="0" b="0"/>
              <a:pathLst>
                <a:path w="57151" h="409541">
                  <a:moveTo>
                    <a:pt x="47625" y="9490"/>
                  </a:moveTo>
                  <a:lnTo>
                    <a:pt x="47625" y="9490"/>
                  </a:lnTo>
                  <a:lnTo>
                    <a:pt x="52681" y="9490"/>
                  </a:lnTo>
                  <a:lnTo>
                    <a:pt x="54170" y="8432"/>
                  </a:lnTo>
                  <a:lnTo>
                    <a:pt x="55164" y="6668"/>
                  </a:lnTo>
                  <a:lnTo>
                    <a:pt x="57140" y="0"/>
                  </a:lnTo>
                  <a:lnTo>
                    <a:pt x="57150" y="22356"/>
                  </a:lnTo>
                  <a:lnTo>
                    <a:pt x="47449" y="68276"/>
                  </a:lnTo>
                  <a:lnTo>
                    <a:pt x="34484" y="114480"/>
                  </a:lnTo>
                  <a:lnTo>
                    <a:pt x="21814" y="161918"/>
                  </a:lnTo>
                  <a:lnTo>
                    <a:pt x="18355" y="209519"/>
                  </a:lnTo>
                  <a:lnTo>
                    <a:pt x="10897" y="257140"/>
                  </a:lnTo>
                  <a:lnTo>
                    <a:pt x="6883" y="301943"/>
                  </a:lnTo>
                  <a:lnTo>
                    <a:pt x="4588" y="309234"/>
                  </a:lnTo>
                  <a:lnTo>
                    <a:pt x="6395" y="355781"/>
                  </a:lnTo>
                  <a:lnTo>
                    <a:pt x="312" y="402270"/>
                  </a:lnTo>
                  <a:lnTo>
                    <a:pt x="0" y="4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255">
              <a:extLst>
                <a:ext uri="{FF2B5EF4-FFF2-40B4-BE49-F238E27FC236}">
                  <a16:creationId xmlns:a16="http://schemas.microsoft.com/office/drawing/2014/main" id="{46562D2F-C4BC-13E3-DDF4-8A450004244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519131" y="2648067"/>
              <a:ext cx="214920" cy="238009"/>
            </a:xfrm>
            <a:custGeom>
              <a:avLst/>
              <a:gdLst/>
              <a:ahLst/>
              <a:cxnLst/>
              <a:rect l="0" t="0" r="0" b="0"/>
              <a:pathLst>
                <a:path w="214920" h="238009">
                  <a:moveTo>
                    <a:pt x="148244" y="28458"/>
                  </a:moveTo>
                  <a:lnTo>
                    <a:pt x="148244" y="28458"/>
                  </a:lnTo>
                  <a:lnTo>
                    <a:pt x="153300" y="28458"/>
                  </a:lnTo>
                  <a:lnTo>
                    <a:pt x="158605" y="25636"/>
                  </a:lnTo>
                  <a:lnTo>
                    <a:pt x="166786" y="19325"/>
                  </a:lnTo>
                  <a:lnTo>
                    <a:pt x="175450" y="18968"/>
                  </a:lnTo>
                  <a:lnTo>
                    <a:pt x="175907" y="17898"/>
                  </a:lnTo>
                  <a:lnTo>
                    <a:pt x="176699" y="10735"/>
                  </a:lnTo>
                  <a:lnTo>
                    <a:pt x="175681" y="10293"/>
                  </a:lnTo>
                  <a:lnTo>
                    <a:pt x="168607" y="9524"/>
                  </a:lnTo>
                  <a:lnTo>
                    <a:pt x="159949" y="2885"/>
                  </a:lnTo>
                  <a:lnTo>
                    <a:pt x="151124" y="772"/>
                  </a:lnTo>
                  <a:lnTo>
                    <a:pt x="130449" y="0"/>
                  </a:lnTo>
                  <a:lnTo>
                    <a:pt x="121637" y="2757"/>
                  </a:lnTo>
                  <a:lnTo>
                    <a:pt x="113135" y="6452"/>
                  </a:lnTo>
                  <a:lnTo>
                    <a:pt x="97508" y="9590"/>
                  </a:lnTo>
                  <a:lnTo>
                    <a:pt x="85704" y="16753"/>
                  </a:lnTo>
                  <a:lnTo>
                    <a:pt x="60290" y="34895"/>
                  </a:lnTo>
                  <a:lnTo>
                    <a:pt x="47089" y="53866"/>
                  </a:lnTo>
                  <a:lnTo>
                    <a:pt x="44542" y="63385"/>
                  </a:lnTo>
                  <a:lnTo>
                    <a:pt x="43510" y="88783"/>
                  </a:lnTo>
                  <a:lnTo>
                    <a:pt x="46310" y="95133"/>
                  </a:lnTo>
                  <a:lnTo>
                    <a:pt x="57659" y="109157"/>
                  </a:lnTo>
                  <a:lnTo>
                    <a:pt x="63181" y="111950"/>
                  </a:lnTo>
                  <a:lnTo>
                    <a:pt x="66136" y="112694"/>
                  </a:lnTo>
                  <a:lnTo>
                    <a:pt x="81400" y="122738"/>
                  </a:lnTo>
                  <a:lnTo>
                    <a:pt x="128743" y="123706"/>
                  </a:lnTo>
                  <a:lnTo>
                    <a:pt x="138680" y="123708"/>
                  </a:lnTo>
                  <a:lnTo>
                    <a:pt x="133651" y="128764"/>
                  </a:lnTo>
                  <a:lnTo>
                    <a:pt x="128353" y="131247"/>
                  </a:lnTo>
                  <a:lnTo>
                    <a:pt x="84172" y="141400"/>
                  </a:lnTo>
                  <a:lnTo>
                    <a:pt x="65525" y="147412"/>
                  </a:lnTo>
                  <a:lnTo>
                    <a:pt x="22728" y="174547"/>
                  </a:lnTo>
                  <a:lnTo>
                    <a:pt x="12159" y="189101"/>
                  </a:lnTo>
                  <a:lnTo>
                    <a:pt x="4708" y="208976"/>
                  </a:lnTo>
                  <a:lnTo>
                    <a:pt x="490" y="213816"/>
                  </a:lnTo>
                  <a:lnTo>
                    <a:pt x="0" y="216588"/>
                  </a:lnTo>
                  <a:lnTo>
                    <a:pt x="731" y="219495"/>
                  </a:lnTo>
                  <a:lnTo>
                    <a:pt x="4453" y="226708"/>
                  </a:lnTo>
                  <a:lnTo>
                    <a:pt x="5098" y="233014"/>
                  </a:lnTo>
                  <a:lnTo>
                    <a:pt x="6245" y="234679"/>
                  </a:lnTo>
                  <a:lnTo>
                    <a:pt x="8071" y="235789"/>
                  </a:lnTo>
                  <a:lnTo>
                    <a:pt x="13978" y="237021"/>
                  </a:lnTo>
                  <a:lnTo>
                    <a:pt x="59290" y="237982"/>
                  </a:lnTo>
                  <a:lnTo>
                    <a:pt x="100802" y="238006"/>
                  </a:lnTo>
                  <a:lnTo>
                    <a:pt x="145080" y="238008"/>
                  </a:lnTo>
                  <a:lnTo>
                    <a:pt x="189519" y="238008"/>
                  </a:lnTo>
                  <a:lnTo>
                    <a:pt x="214919" y="238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256">
              <a:extLst>
                <a:ext uri="{FF2B5EF4-FFF2-40B4-BE49-F238E27FC236}">
                  <a16:creationId xmlns:a16="http://schemas.microsoft.com/office/drawing/2014/main" id="{6BEE0309-9581-82C2-AEBE-D532732380A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10175" y="2743200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30592" y="19050"/>
                  </a:lnTo>
                  <a:lnTo>
                    <a:pt x="76403" y="10114"/>
                  </a:lnTo>
                  <a:lnTo>
                    <a:pt x="120462" y="9548"/>
                  </a:lnTo>
                  <a:lnTo>
                    <a:pt x="137410" y="8474"/>
                  </a:lnTo>
                  <a:lnTo>
                    <a:pt x="168157" y="88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257">
              <a:extLst>
                <a:ext uri="{FF2B5EF4-FFF2-40B4-BE49-F238E27FC236}">
                  <a16:creationId xmlns:a16="http://schemas.microsoft.com/office/drawing/2014/main" id="{D0E766B3-5AEF-2E32-3459-1F9224B477A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53004" y="2819400"/>
              <a:ext cx="95247" cy="100738"/>
            </a:xfrm>
            <a:custGeom>
              <a:avLst/>
              <a:gdLst/>
              <a:ahLst/>
              <a:cxnLst/>
              <a:rect l="0" t="0" r="0" b="0"/>
              <a:pathLst>
                <a:path w="95247" h="100738">
                  <a:moveTo>
                    <a:pt x="85721" y="0"/>
                  </a:moveTo>
                  <a:lnTo>
                    <a:pt x="85721" y="0"/>
                  </a:lnTo>
                  <a:lnTo>
                    <a:pt x="95246" y="0"/>
                  </a:lnTo>
                  <a:lnTo>
                    <a:pt x="81989" y="0"/>
                  </a:lnTo>
                  <a:lnTo>
                    <a:pt x="75948" y="2822"/>
                  </a:lnTo>
                  <a:lnTo>
                    <a:pt x="69736" y="6546"/>
                  </a:lnTo>
                  <a:lnTo>
                    <a:pt x="44240" y="16868"/>
                  </a:lnTo>
                  <a:lnTo>
                    <a:pt x="19221" y="35336"/>
                  </a:lnTo>
                  <a:lnTo>
                    <a:pt x="12773" y="37930"/>
                  </a:lnTo>
                  <a:lnTo>
                    <a:pt x="1889" y="46139"/>
                  </a:lnTo>
                  <a:lnTo>
                    <a:pt x="837" y="49787"/>
                  </a:lnTo>
                  <a:lnTo>
                    <a:pt x="0" y="66245"/>
                  </a:lnTo>
                  <a:lnTo>
                    <a:pt x="8197" y="74838"/>
                  </a:lnTo>
                  <a:lnTo>
                    <a:pt x="14186" y="75796"/>
                  </a:lnTo>
                  <a:lnTo>
                    <a:pt x="22662" y="76080"/>
                  </a:lnTo>
                  <a:lnTo>
                    <a:pt x="28767" y="78969"/>
                  </a:lnTo>
                  <a:lnTo>
                    <a:pt x="35008" y="82722"/>
                  </a:lnTo>
                  <a:lnTo>
                    <a:pt x="45751" y="85329"/>
                  </a:lnTo>
                  <a:lnTo>
                    <a:pt x="52123" y="85608"/>
                  </a:lnTo>
                  <a:lnTo>
                    <a:pt x="53797" y="86705"/>
                  </a:lnTo>
                  <a:lnTo>
                    <a:pt x="54914" y="88495"/>
                  </a:lnTo>
                  <a:lnTo>
                    <a:pt x="55658" y="90746"/>
                  </a:lnTo>
                  <a:lnTo>
                    <a:pt x="57212" y="92248"/>
                  </a:lnTo>
                  <a:lnTo>
                    <a:pt x="61761" y="93916"/>
                  </a:lnTo>
                  <a:lnTo>
                    <a:pt x="90647" y="95249"/>
                  </a:lnTo>
                  <a:lnTo>
                    <a:pt x="92181" y="96308"/>
                  </a:lnTo>
                  <a:lnTo>
                    <a:pt x="93202" y="98072"/>
                  </a:lnTo>
                  <a:lnTo>
                    <a:pt x="93883" y="100306"/>
                  </a:lnTo>
                  <a:lnTo>
                    <a:pt x="94338" y="100737"/>
                  </a:lnTo>
                  <a:lnTo>
                    <a:pt x="94640" y="99967"/>
                  </a:lnTo>
                  <a:lnTo>
                    <a:pt x="95246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258">
              <a:extLst>
                <a:ext uri="{FF2B5EF4-FFF2-40B4-BE49-F238E27FC236}">
                  <a16:creationId xmlns:a16="http://schemas.microsoft.com/office/drawing/2014/main" id="{F91789FC-FDF1-2C08-0FD8-2BD0638CE0A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43475" y="28384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23598"/>
                  </a:lnTo>
                  <a:lnTo>
                    <a:pt x="16228" y="29185"/>
                  </a:lnTo>
                  <a:lnTo>
                    <a:pt x="12505" y="35196"/>
                  </a:lnTo>
                  <a:lnTo>
                    <a:pt x="10113" y="47678"/>
                  </a:lnTo>
                  <a:lnTo>
                    <a:pt x="9559" y="69854"/>
                  </a:lnTo>
                  <a:lnTo>
                    <a:pt x="8489" y="71969"/>
                  </a:lnTo>
                  <a:lnTo>
                    <a:pt x="6718" y="7337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259">
              <a:extLst>
                <a:ext uri="{FF2B5EF4-FFF2-40B4-BE49-F238E27FC236}">
                  <a16:creationId xmlns:a16="http://schemas.microsoft.com/office/drawing/2014/main" id="{13386BED-EBCD-D566-A464-B78F78AEF44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14875" y="2686170"/>
              <a:ext cx="219076" cy="152270"/>
            </a:xfrm>
            <a:custGeom>
              <a:avLst/>
              <a:gdLst/>
              <a:ahLst/>
              <a:cxnLst/>
              <a:rect l="0" t="0" r="0" b="0"/>
              <a:pathLst>
                <a:path w="219076" h="152270">
                  <a:moveTo>
                    <a:pt x="0" y="57030"/>
                  </a:moveTo>
                  <a:lnTo>
                    <a:pt x="0" y="57030"/>
                  </a:lnTo>
                  <a:lnTo>
                    <a:pt x="0" y="51974"/>
                  </a:lnTo>
                  <a:lnTo>
                    <a:pt x="1058" y="50484"/>
                  </a:lnTo>
                  <a:lnTo>
                    <a:pt x="2822" y="49491"/>
                  </a:lnTo>
                  <a:lnTo>
                    <a:pt x="8201" y="47897"/>
                  </a:lnTo>
                  <a:lnTo>
                    <a:pt x="16868" y="41036"/>
                  </a:lnTo>
                  <a:lnTo>
                    <a:pt x="25693" y="37827"/>
                  </a:lnTo>
                  <a:lnTo>
                    <a:pt x="35012" y="31702"/>
                  </a:lnTo>
                  <a:lnTo>
                    <a:pt x="41314" y="29898"/>
                  </a:lnTo>
                  <a:lnTo>
                    <a:pt x="43417" y="28359"/>
                  </a:lnTo>
                  <a:lnTo>
                    <a:pt x="44820" y="26274"/>
                  </a:lnTo>
                  <a:lnTo>
                    <a:pt x="45755" y="23826"/>
                  </a:lnTo>
                  <a:lnTo>
                    <a:pt x="47437" y="22194"/>
                  </a:lnTo>
                  <a:lnTo>
                    <a:pt x="57739" y="16753"/>
                  </a:lnTo>
                  <a:lnTo>
                    <a:pt x="60718" y="14303"/>
                  </a:lnTo>
                  <a:lnTo>
                    <a:pt x="69672" y="11582"/>
                  </a:lnTo>
                  <a:lnTo>
                    <a:pt x="87610" y="9835"/>
                  </a:lnTo>
                  <a:lnTo>
                    <a:pt x="90157" y="8633"/>
                  </a:lnTo>
                  <a:lnTo>
                    <a:pt x="91854" y="6774"/>
                  </a:lnTo>
                  <a:lnTo>
                    <a:pt x="92985" y="4476"/>
                  </a:lnTo>
                  <a:lnTo>
                    <a:pt x="94799" y="2944"/>
                  </a:lnTo>
                  <a:lnTo>
                    <a:pt x="103253" y="284"/>
                  </a:lnTo>
                  <a:lnTo>
                    <a:pt x="114436" y="0"/>
                  </a:lnTo>
                  <a:lnTo>
                    <a:pt x="117566" y="1018"/>
                  </a:lnTo>
                  <a:lnTo>
                    <a:pt x="119652" y="2755"/>
                  </a:lnTo>
                  <a:lnTo>
                    <a:pt x="121043" y="4972"/>
                  </a:lnTo>
                  <a:lnTo>
                    <a:pt x="123029" y="6450"/>
                  </a:lnTo>
                  <a:lnTo>
                    <a:pt x="128057" y="8091"/>
                  </a:lnTo>
                  <a:lnTo>
                    <a:pt x="129821" y="9588"/>
                  </a:lnTo>
                  <a:lnTo>
                    <a:pt x="135966" y="21112"/>
                  </a:lnTo>
                  <a:lnTo>
                    <a:pt x="138269" y="23560"/>
                  </a:lnTo>
                  <a:lnTo>
                    <a:pt x="138746" y="26250"/>
                  </a:lnTo>
                  <a:lnTo>
                    <a:pt x="138006" y="29102"/>
                  </a:lnTo>
                  <a:lnTo>
                    <a:pt x="135420" y="35093"/>
                  </a:lnTo>
                  <a:lnTo>
                    <a:pt x="130649" y="64586"/>
                  </a:lnTo>
                  <a:lnTo>
                    <a:pt x="128374" y="68417"/>
                  </a:lnTo>
                  <a:lnTo>
                    <a:pt x="85878" y="113576"/>
                  </a:lnTo>
                  <a:lnTo>
                    <a:pt x="60331" y="138498"/>
                  </a:lnTo>
                  <a:lnTo>
                    <a:pt x="53978" y="140863"/>
                  </a:lnTo>
                  <a:lnTo>
                    <a:pt x="51860" y="142552"/>
                  </a:lnTo>
                  <a:lnTo>
                    <a:pt x="47673" y="152149"/>
                  </a:lnTo>
                  <a:lnTo>
                    <a:pt x="47629" y="144068"/>
                  </a:lnTo>
                  <a:lnTo>
                    <a:pt x="60883" y="129613"/>
                  </a:lnTo>
                  <a:lnTo>
                    <a:pt x="91225" y="106746"/>
                  </a:lnTo>
                  <a:lnTo>
                    <a:pt x="102407" y="91751"/>
                  </a:lnTo>
                  <a:lnTo>
                    <a:pt x="149132" y="60282"/>
                  </a:lnTo>
                  <a:lnTo>
                    <a:pt x="190306" y="31278"/>
                  </a:lnTo>
                  <a:lnTo>
                    <a:pt x="193546" y="30337"/>
                  </a:lnTo>
                  <a:lnTo>
                    <a:pt x="195705" y="28651"/>
                  </a:lnTo>
                  <a:lnTo>
                    <a:pt x="199975" y="19061"/>
                  </a:lnTo>
                  <a:lnTo>
                    <a:pt x="200010" y="18969"/>
                  </a:lnTo>
                  <a:lnTo>
                    <a:pt x="177635" y="18931"/>
                  </a:lnTo>
                  <a:lnTo>
                    <a:pt x="171377" y="21753"/>
                  </a:lnTo>
                  <a:lnTo>
                    <a:pt x="149221" y="41320"/>
                  </a:lnTo>
                  <a:lnTo>
                    <a:pt x="118533" y="83230"/>
                  </a:lnTo>
                  <a:lnTo>
                    <a:pt x="112314" y="102618"/>
                  </a:lnTo>
                  <a:lnTo>
                    <a:pt x="108125" y="110100"/>
                  </a:lnTo>
                  <a:lnTo>
                    <a:pt x="105437" y="123526"/>
                  </a:lnTo>
                  <a:lnTo>
                    <a:pt x="104813" y="140863"/>
                  </a:lnTo>
                  <a:lnTo>
                    <a:pt x="109843" y="147251"/>
                  </a:lnTo>
                  <a:lnTo>
                    <a:pt x="115141" y="150045"/>
                  </a:lnTo>
                  <a:lnTo>
                    <a:pt x="133423" y="152084"/>
                  </a:lnTo>
                  <a:lnTo>
                    <a:pt x="152434" y="152269"/>
                  </a:lnTo>
                  <a:lnTo>
                    <a:pt x="160529" y="149453"/>
                  </a:lnTo>
                  <a:lnTo>
                    <a:pt x="167655" y="145732"/>
                  </a:lnTo>
                  <a:lnTo>
                    <a:pt x="180853" y="143343"/>
                  </a:lnTo>
                  <a:lnTo>
                    <a:pt x="203380" y="141774"/>
                  </a:lnTo>
                  <a:lnTo>
                    <a:pt x="219075" y="133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260">
              <a:extLst>
                <a:ext uri="{FF2B5EF4-FFF2-40B4-BE49-F238E27FC236}">
                  <a16:creationId xmlns:a16="http://schemas.microsoft.com/office/drawing/2014/main" id="{2DD714BA-9358-A913-DF71-93A51C8FFD2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86289" y="2871088"/>
              <a:ext cx="104762" cy="91188"/>
            </a:xfrm>
            <a:custGeom>
              <a:avLst/>
              <a:gdLst/>
              <a:ahLst/>
              <a:cxnLst/>
              <a:rect l="0" t="0" r="0" b="0"/>
              <a:pathLst>
                <a:path w="104762" h="91188">
                  <a:moveTo>
                    <a:pt x="38086" y="24512"/>
                  </a:moveTo>
                  <a:lnTo>
                    <a:pt x="38086" y="24512"/>
                  </a:lnTo>
                  <a:lnTo>
                    <a:pt x="46287" y="24512"/>
                  </a:lnTo>
                  <a:lnTo>
                    <a:pt x="46728" y="23454"/>
                  </a:lnTo>
                  <a:lnTo>
                    <a:pt x="47495" y="16311"/>
                  </a:lnTo>
                  <a:lnTo>
                    <a:pt x="57019" y="5588"/>
                  </a:lnTo>
                  <a:lnTo>
                    <a:pt x="57102" y="443"/>
                  </a:lnTo>
                  <a:lnTo>
                    <a:pt x="56055" y="0"/>
                  </a:lnTo>
                  <a:lnTo>
                    <a:pt x="46770" y="4069"/>
                  </a:lnTo>
                  <a:lnTo>
                    <a:pt x="39802" y="5187"/>
                  </a:lnTo>
                  <a:lnTo>
                    <a:pt x="24979" y="18695"/>
                  </a:lnTo>
                  <a:lnTo>
                    <a:pt x="22999" y="18518"/>
                  </a:lnTo>
                  <a:lnTo>
                    <a:pt x="21678" y="16282"/>
                  </a:lnTo>
                  <a:lnTo>
                    <a:pt x="20797" y="12676"/>
                  </a:lnTo>
                  <a:lnTo>
                    <a:pt x="19152" y="12387"/>
                  </a:lnTo>
                  <a:lnTo>
                    <a:pt x="11779" y="19979"/>
                  </a:lnTo>
                  <a:lnTo>
                    <a:pt x="1749" y="23915"/>
                  </a:lnTo>
                  <a:lnTo>
                    <a:pt x="218" y="44228"/>
                  </a:lnTo>
                  <a:lnTo>
                    <a:pt x="31" y="43694"/>
                  </a:lnTo>
                  <a:lnTo>
                    <a:pt x="0" y="48657"/>
                  </a:lnTo>
                  <a:lnTo>
                    <a:pt x="1054" y="50134"/>
                  </a:lnTo>
                  <a:lnTo>
                    <a:pt x="8923" y="52914"/>
                  </a:lnTo>
                  <a:lnTo>
                    <a:pt x="9119" y="52972"/>
                  </a:lnTo>
                  <a:lnTo>
                    <a:pt x="17038" y="59610"/>
                  </a:lnTo>
                  <a:lnTo>
                    <a:pt x="22734" y="61278"/>
                  </a:lnTo>
                  <a:lnTo>
                    <a:pt x="24676" y="62781"/>
                  </a:lnTo>
                  <a:lnTo>
                    <a:pt x="26834" y="67273"/>
                  </a:lnTo>
                  <a:lnTo>
                    <a:pt x="28468" y="68895"/>
                  </a:lnTo>
                  <a:lnTo>
                    <a:pt x="33105" y="70696"/>
                  </a:lnTo>
                  <a:lnTo>
                    <a:pt x="34766" y="72235"/>
                  </a:lnTo>
                  <a:lnTo>
                    <a:pt x="36610" y="76767"/>
                  </a:lnTo>
                  <a:lnTo>
                    <a:pt x="38160" y="78398"/>
                  </a:lnTo>
                  <a:lnTo>
                    <a:pt x="42705" y="80212"/>
                  </a:lnTo>
                  <a:lnTo>
                    <a:pt x="54246" y="82434"/>
                  </a:lnTo>
                  <a:lnTo>
                    <a:pt x="63571" y="88123"/>
                  </a:lnTo>
                  <a:lnTo>
                    <a:pt x="76203" y="90582"/>
                  </a:lnTo>
                  <a:lnTo>
                    <a:pt x="104761" y="91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261">
              <a:extLst>
                <a:ext uri="{FF2B5EF4-FFF2-40B4-BE49-F238E27FC236}">
                  <a16:creationId xmlns:a16="http://schemas.microsoft.com/office/drawing/2014/main" id="{C78B5D42-4BCD-DE58-03A3-E3A5186765A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457700" y="2867060"/>
              <a:ext cx="37982" cy="114266"/>
            </a:xfrm>
            <a:custGeom>
              <a:avLst/>
              <a:gdLst/>
              <a:ahLst/>
              <a:cxnLst/>
              <a:rect l="0" t="0" r="0" b="0"/>
              <a:pathLst>
                <a:path w="37982" h="114266">
                  <a:moveTo>
                    <a:pt x="19050" y="19015"/>
                  </a:moveTo>
                  <a:lnTo>
                    <a:pt x="19050" y="19015"/>
                  </a:lnTo>
                  <a:lnTo>
                    <a:pt x="19050" y="13959"/>
                  </a:lnTo>
                  <a:lnTo>
                    <a:pt x="20108" y="12469"/>
                  </a:lnTo>
                  <a:lnTo>
                    <a:pt x="21872" y="11476"/>
                  </a:lnTo>
                  <a:lnTo>
                    <a:pt x="27251" y="9882"/>
                  </a:lnTo>
                  <a:lnTo>
                    <a:pt x="27987" y="6843"/>
                  </a:lnTo>
                  <a:lnTo>
                    <a:pt x="28182" y="4550"/>
                  </a:lnTo>
                  <a:lnTo>
                    <a:pt x="29371" y="3021"/>
                  </a:lnTo>
                  <a:lnTo>
                    <a:pt x="37981" y="0"/>
                  </a:lnTo>
                  <a:lnTo>
                    <a:pt x="31531" y="18552"/>
                  </a:lnTo>
                  <a:lnTo>
                    <a:pt x="30545" y="19764"/>
                  </a:lnTo>
                  <a:lnTo>
                    <a:pt x="29888" y="19515"/>
                  </a:lnTo>
                  <a:lnTo>
                    <a:pt x="29451" y="20406"/>
                  </a:lnTo>
                  <a:lnTo>
                    <a:pt x="28964" y="24220"/>
                  </a:lnTo>
                  <a:lnTo>
                    <a:pt x="25926" y="29442"/>
                  </a:lnTo>
                  <a:lnTo>
                    <a:pt x="22106" y="35291"/>
                  </a:lnTo>
                  <a:lnTo>
                    <a:pt x="7345" y="75583"/>
                  </a:lnTo>
                  <a:lnTo>
                    <a:pt x="3265" y="82257"/>
                  </a:lnTo>
                  <a:lnTo>
                    <a:pt x="645" y="95164"/>
                  </a:lnTo>
                  <a:lnTo>
                    <a:pt x="0" y="114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262">
              <a:extLst>
                <a:ext uri="{FF2B5EF4-FFF2-40B4-BE49-F238E27FC236}">
                  <a16:creationId xmlns:a16="http://schemas.microsoft.com/office/drawing/2014/main" id="{A455BF1A-D08C-205C-8A98-6EF0D6CD4EC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314825" y="2657485"/>
              <a:ext cx="171010" cy="190371"/>
            </a:xfrm>
            <a:custGeom>
              <a:avLst/>
              <a:gdLst/>
              <a:ahLst/>
              <a:cxnLst/>
              <a:rect l="0" t="0" r="0" b="0"/>
              <a:pathLst>
                <a:path w="171010" h="190371">
                  <a:moveTo>
                    <a:pt x="19050" y="47615"/>
                  </a:moveTo>
                  <a:lnTo>
                    <a:pt x="19050" y="47615"/>
                  </a:lnTo>
                  <a:lnTo>
                    <a:pt x="19050" y="33044"/>
                  </a:lnTo>
                  <a:lnTo>
                    <a:pt x="20108" y="31551"/>
                  </a:lnTo>
                  <a:lnTo>
                    <a:pt x="21872" y="30556"/>
                  </a:lnTo>
                  <a:lnTo>
                    <a:pt x="28182" y="28681"/>
                  </a:lnTo>
                  <a:lnTo>
                    <a:pt x="28459" y="23543"/>
                  </a:lnTo>
                  <a:lnTo>
                    <a:pt x="29556" y="22042"/>
                  </a:lnTo>
                  <a:lnTo>
                    <a:pt x="37705" y="19157"/>
                  </a:lnTo>
                  <a:lnTo>
                    <a:pt x="46267" y="10849"/>
                  </a:lnTo>
                  <a:lnTo>
                    <a:pt x="55707" y="9632"/>
                  </a:lnTo>
                  <a:lnTo>
                    <a:pt x="66245" y="9518"/>
                  </a:lnTo>
                  <a:lnTo>
                    <a:pt x="66548" y="4459"/>
                  </a:lnTo>
                  <a:lnTo>
                    <a:pt x="67647" y="2969"/>
                  </a:lnTo>
                  <a:lnTo>
                    <a:pt x="71694" y="1314"/>
                  </a:lnTo>
                  <a:lnTo>
                    <a:pt x="98832" y="0"/>
                  </a:lnTo>
                  <a:lnTo>
                    <a:pt x="104956" y="2817"/>
                  </a:lnTo>
                  <a:lnTo>
                    <a:pt x="113753" y="9123"/>
                  </a:lnTo>
                  <a:lnTo>
                    <a:pt x="119195" y="9399"/>
                  </a:lnTo>
                  <a:lnTo>
                    <a:pt x="120738" y="10496"/>
                  </a:lnTo>
                  <a:lnTo>
                    <a:pt x="121767" y="12286"/>
                  </a:lnTo>
                  <a:lnTo>
                    <a:pt x="123215" y="19861"/>
                  </a:lnTo>
                  <a:lnTo>
                    <a:pt x="123789" y="36257"/>
                  </a:lnTo>
                  <a:lnTo>
                    <a:pt x="117272" y="45332"/>
                  </a:lnTo>
                  <a:lnTo>
                    <a:pt x="114122" y="54229"/>
                  </a:lnTo>
                  <a:lnTo>
                    <a:pt x="109635" y="60433"/>
                  </a:lnTo>
                  <a:lnTo>
                    <a:pt x="70086" y="91009"/>
                  </a:lnTo>
                  <a:lnTo>
                    <a:pt x="59063" y="94682"/>
                  </a:lnTo>
                  <a:lnTo>
                    <a:pt x="47628" y="104762"/>
                  </a:lnTo>
                  <a:lnTo>
                    <a:pt x="93971" y="104765"/>
                  </a:lnTo>
                  <a:lnTo>
                    <a:pt x="117083" y="104765"/>
                  </a:lnTo>
                  <a:lnTo>
                    <a:pt x="123650" y="107587"/>
                  </a:lnTo>
                  <a:lnTo>
                    <a:pt x="130098" y="111311"/>
                  </a:lnTo>
                  <a:lnTo>
                    <a:pt x="139677" y="114466"/>
                  </a:lnTo>
                  <a:lnTo>
                    <a:pt x="166424" y="137878"/>
                  </a:lnTo>
                  <a:lnTo>
                    <a:pt x="169216" y="143471"/>
                  </a:lnTo>
                  <a:lnTo>
                    <a:pt x="171009" y="155685"/>
                  </a:lnTo>
                  <a:lnTo>
                    <a:pt x="170098" y="157762"/>
                  </a:lnTo>
                  <a:lnTo>
                    <a:pt x="168432" y="159146"/>
                  </a:lnTo>
                  <a:lnTo>
                    <a:pt x="166263" y="160069"/>
                  </a:lnTo>
                  <a:lnTo>
                    <a:pt x="164817" y="161743"/>
                  </a:lnTo>
                  <a:lnTo>
                    <a:pt x="159674" y="172033"/>
                  </a:lnTo>
                  <a:lnTo>
                    <a:pt x="157249" y="175010"/>
                  </a:lnTo>
                  <a:lnTo>
                    <a:pt x="151732" y="178319"/>
                  </a:lnTo>
                  <a:lnTo>
                    <a:pt x="107766" y="189577"/>
                  </a:lnTo>
                  <a:lnTo>
                    <a:pt x="78933" y="190370"/>
                  </a:lnTo>
                  <a:lnTo>
                    <a:pt x="69300" y="187615"/>
                  </a:lnTo>
                  <a:lnTo>
                    <a:pt x="60434" y="183920"/>
                  </a:lnTo>
                  <a:lnTo>
                    <a:pt x="15073" y="180999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413">
            <a:extLst>
              <a:ext uri="{FF2B5EF4-FFF2-40B4-BE49-F238E27FC236}">
                <a16:creationId xmlns:a16="http://schemas.microsoft.com/office/drawing/2014/main" id="{42D5BD3F-C6EB-DF27-2971-0081E71CA06C}"/>
              </a:ext>
            </a:extLst>
          </p:cNvPr>
          <p:cNvGrpSpPr/>
          <p:nvPr/>
        </p:nvGrpSpPr>
        <p:grpSpPr>
          <a:xfrm>
            <a:off x="2619375" y="2705101"/>
            <a:ext cx="628651" cy="266700"/>
            <a:chOff x="2619375" y="2705101"/>
            <a:chExt cx="628651" cy="266700"/>
          </a:xfrm>
        </p:grpSpPr>
        <p:sp>
          <p:nvSpPr>
            <p:cNvPr id="578" name="SMARTInkShape-2263">
              <a:extLst>
                <a:ext uri="{FF2B5EF4-FFF2-40B4-BE49-F238E27FC236}">
                  <a16:creationId xmlns:a16="http://schemas.microsoft.com/office/drawing/2014/main" id="{6A6EFB66-BA8B-A5AA-B313-1A6DD33FFF6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619375" y="2705101"/>
              <a:ext cx="215627" cy="161794"/>
            </a:xfrm>
            <a:custGeom>
              <a:avLst/>
              <a:gdLst/>
              <a:ahLst/>
              <a:cxnLst/>
              <a:rect l="0" t="0" r="0" b="0"/>
              <a:pathLst>
                <a:path w="215627" h="161794">
                  <a:moveTo>
                    <a:pt x="0" y="38099"/>
                  </a:moveTo>
                  <a:lnTo>
                    <a:pt x="0" y="38099"/>
                  </a:lnTo>
                  <a:lnTo>
                    <a:pt x="0" y="23552"/>
                  </a:lnTo>
                  <a:lnTo>
                    <a:pt x="1058" y="22051"/>
                  </a:lnTo>
                  <a:lnTo>
                    <a:pt x="2822" y="21050"/>
                  </a:lnTo>
                  <a:lnTo>
                    <a:pt x="5056" y="20383"/>
                  </a:lnTo>
                  <a:lnTo>
                    <a:pt x="17334" y="10965"/>
                  </a:lnTo>
                  <a:lnTo>
                    <a:pt x="26315" y="8750"/>
                  </a:lnTo>
                  <a:lnTo>
                    <a:pt x="35196" y="3062"/>
                  </a:lnTo>
                  <a:lnTo>
                    <a:pt x="45779" y="403"/>
                  </a:lnTo>
                  <a:lnTo>
                    <a:pt x="92987" y="0"/>
                  </a:lnTo>
                  <a:lnTo>
                    <a:pt x="105313" y="7538"/>
                  </a:lnTo>
                  <a:lnTo>
                    <a:pt x="108309" y="8200"/>
                  </a:lnTo>
                  <a:lnTo>
                    <a:pt x="110305" y="10758"/>
                  </a:lnTo>
                  <a:lnTo>
                    <a:pt x="113117" y="23412"/>
                  </a:lnTo>
                  <a:lnTo>
                    <a:pt x="114286" y="68502"/>
                  </a:lnTo>
                  <a:lnTo>
                    <a:pt x="111472" y="75600"/>
                  </a:lnTo>
                  <a:lnTo>
                    <a:pt x="79342" y="119759"/>
                  </a:lnTo>
                  <a:lnTo>
                    <a:pt x="68782" y="129910"/>
                  </a:lnTo>
                  <a:lnTo>
                    <a:pt x="38688" y="149561"/>
                  </a:lnTo>
                  <a:lnTo>
                    <a:pt x="35317" y="150507"/>
                  </a:lnTo>
                  <a:lnTo>
                    <a:pt x="33070" y="152196"/>
                  </a:lnTo>
                  <a:lnTo>
                    <a:pt x="28848" y="158571"/>
                  </a:lnTo>
                  <a:lnTo>
                    <a:pt x="19494" y="161793"/>
                  </a:lnTo>
                  <a:lnTo>
                    <a:pt x="10888" y="153712"/>
                  </a:lnTo>
                  <a:lnTo>
                    <a:pt x="11492" y="152215"/>
                  </a:lnTo>
                  <a:lnTo>
                    <a:pt x="14985" y="147732"/>
                  </a:lnTo>
                  <a:lnTo>
                    <a:pt x="20066" y="145033"/>
                  </a:lnTo>
                  <a:lnTo>
                    <a:pt x="22902" y="144313"/>
                  </a:lnTo>
                  <a:lnTo>
                    <a:pt x="31951" y="138244"/>
                  </a:lnTo>
                  <a:lnTo>
                    <a:pt x="50818" y="120521"/>
                  </a:lnTo>
                  <a:lnTo>
                    <a:pt x="59980" y="117064"/>
                  </a:lnTo>
                  <a:lnTo>
                    <a:pt x="70049" y="114470"/>
                  </a:lnTo>
                  <a:lnTo>
                    <a:pt x="116711" y="88821"/>
                  </a:lnTo>
                  <a:lnTo>
                    <a:pt x="164311" y="61380"/>
                  </a:lnTo>
                  <a:lnTo>
                    <a:pt x="176626" y="57344"/>
                  </a:lnTo>
                  <a:lnTo>
                    <a:pt x="199956" y="40746"/>
                  </a:lnTo>
                  <a:lnTo>
                    <a:pt x="207655" y="38622"/>
                  </a:lnTo>
                  <a:lnTo>
                    <a:pt x="214045" y="33198"/>
                  </a:lnTo>
                  <a:lnTo>
                    <a:pt x="214663" y="31656"/>
                  </a:lnTo>
                  <a:lnTo>
                    <a:pt x="214017" y="30629"/>
                  </a:lnTo>
                  <a:lnTo>
                    <a:pt x="212528" y="29944"/>
                  </a:lnTo>
                  <a:lnTo>
                    <a:pt x="212594" y="29487"/>
                  </a:lnTo>
                  <a:lnTo>
                    <a:pt x="215489" y="28980"/>
                  </a:lnTo>
                  <a:lnTo>
                    <a:pt x="215626" y="27786"/>
                  </a:lnTo>
                  <a:lnTo>
                    <a:pt x="210559" y="20409"/>
                  </a:lnTo>
                  <a:lnTo>
                    <a:pt x="207177" y="19653"/>
                  </a:lnTo>
                  <a:lnTo>
                    <a:pt x="195387" y="19084"/>
                  </a:lnTo>
                  <a:lnTo>
                    <a:pt x="193758" y="20131"/>
                  </a:lnTo>
                  <a:lnTo>
                    <a:pt x="192672" y="21887"/>
                  </a:lnTo>
                  <a:lnTo>
                    <a:pt x="191948" y="24116"/>
                  </a:lnTo>
                  <a:lnTo>
                    <a:pt x="190407" y="25602"/>
                  </a:lnTo>
                  <a:lnTo>
                    <a:pt x="185873" y="27253"/>
                  </a:lnTo>
                  <a:lnTo>
                    <a:pt x="168437" y="31222"/>
                  </a:lnTo>
                  <a:lnTo>
                    <a:pt x="154329" y="38883"/>
                  </a:lnTo>
                  <a:lnTo>
                    <a:pt x="147966" y="44798"/>
                  </a:lnTo>
                  <a:lnTo>
                    <a:pt x="135717" y="63530"/>
                  </a:lnTo>
                  <a:lnTo>
                    <a:pt x="118463" y="82552"/>
                  </a:lnTo>
                  <a:lnTo>
                    <a:pt x="116150" y="88900"/>
                  </a:lnTo>
                  <a:lnTo>
                    <a:pt x="114348" y="123462"/>
                  </a:lnTo>
                  <a:lnTo>
                    <a:pt x="115391" y="126758"/>
                  </a:lnTo>
                  <a:lnTo>
                    <a:pt x="117144" y="128955"/>
                  </a:lnTo>
                  <a:lnTo>
                    <a:pt x="119371" y="130420"/>
                  </a:lnTo>
                  <a:lnTo>
                    <a:pt x="120856" y="132454"/>
                  </a:lnTo>
                  <a:lnTo>
                    <a:pt x="126061" y="143324"/>
                  </a:lnTo>
                  <a:lnTo>
                    <a:pt x="128490" y="146349"/>
                  </a:lnTo>
                  <a:lnTo>
                    <a:pt x="134013" y="149710"/>
                  </a:lnTo>
                  <a:lnTo>
                    <a:pt x="142766" y="152045"/>
                  </a:lnTo>
                  <a:lnTo>
                    <a:pt x="184269" y="152399"/>
                  </a:lnTo>
                  <a:lnTo>
                    <a:pt x="186346" y="151340"/>
                  </a:lnTo>
                  <a:lnTo>
                    <a:pt x="187731" y="149577"/>
                  </a:lnTo>
                  <a:lnTo>
                    <a:pt x="188654" y="147343"/>
                  </a:lnTo>
                  <a:lnTo>
                    <a:pt x="190327" y="145853"/>
                  </a:lnTo>
                  <a:lnTo>
                    <a:pt x="200025" y="142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264">
              <a:extLst>
                <a:ext uri="{FF2B5EF4-FFF2-40B4-BE49-F238E27FC236}">
                  <a16:creationId xmlns:a16="http://schemas.microsoft.com/office/drawing/2014/main" id="{68BB4000-26A0-A918-C859-6EFC99EF4A0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076575" y="28194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28648" y="19639"/>
                  </a:lnTo>
                  <a:lnTo>
                    <a:pt x="36016" y="18253"/>
                  </a:lnTo>
                  <a:lnTo>
                    <a:pt x="59005" y="10883"/>
                  </a:lnTo>
                  <a:lnTo>
                    <a:pt x="88496" y="6756"/>
                  </a:lnTo>
                  <a:lnTo>
                    <a:pt x="106616" y="1334"/>
                  </a:lnTo>
                  <a:lnTo>
                    <a:pt x="131939" y="117"/>
                  </a:lnTo>
                  <a:lnTo>
                    <a:pt x="140837" y="2874"/>
                  </a:lnTo>
                  <a:lnTo>
                    <a:pt x="144691" y="5091"/>
                  </a:lnTo>
                  <a:lnTo>
                    <a:pt x="149378" y="551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265">
              <a:extLst>
                <a:ext uri="{FF2B5EF4-FFF2-40B4-BE49-F238E27FC236}">
                  <a16:creationId xmlns:a16="http://schemas.microsoft.com/office/drawing/2014/main" id="{18AAE008-3A4C-1BDF-3312-46E0BCA8D8E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867025" y="28670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13258"/>
                  </a:lnTo>
                  <a:lnTo>
                    <a:pt x="6703" y="19297"/>
                  </a:lnTo>
                  <a:lnTo>
                    <a:pt x="2979" y="25510"/>
                  </a:lnTo>
                  <a:lnTo>
                    <a:pt x="589" y="38122"/>
                  </a:lnTo>
                  <a:lnTo>
                    <a:pt x="1" y="85725"/>
                  </a:lnTo>
                  <a:lnTo>
                    <a:pt x="0" y="98425"/>
                  </a:lnTo>
                  <a:lnTo>
                    <a:pt x="1058" y="100542"/>
                  </a:lnTo>
                  <a:lnTo>
                    <a:pt x="2822" y="10195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2" name="SMARTInkShape-2266">
            <a:extLst>
              <a:ext uri="{FF2B5EF4-FFF2-40B4-BE49-F238E27FC236}">
                <a16:creationId xmlns:a16="http://schemas.microsoft.com/office/drawing/2014/main" id="{7DAA01EB-0404-1BA7-3D00-6313741C3BB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52625" y="2686061"/>
            <a:ext cx="9526" cy="228590"/>
          </a:xfrm>
          <a:custGeom>
            <a:avLst/>
            <a:gdLst/>
            <a:ahLst/>
            <a:cxnLst/>
            <a:rect l="0" t="0" r="0" b="0"/>
            <a:pathLst>
              <a:path w="9526" h="228590">
                <a:moveTo>
                  <a:pt x="0" y="19039"/>
                </a:moveTo>
                <a:lnTo>
                  <a:pt x="0" y="19039"/>
                </a:lnTo>
                <a:lnTo>
                  <a:pt x="0" y="10838"/>
                </a:lnTo>
                <a:lnTo>
                  <a:pt x="9515" y="0"/>
                </a:lnTo>
                <a:lnTo>
                  <a:pt x="9525" y="45046"/>
                </a:lnTo>
                <a:lnTo>
                  <a:pt x="9525" y="87724"/>
                </a:lnTo>
                <a:lnTo>
                  <a:pt x="8467" y="99307"/>
                </a:lnTo>
                <a:lnTo>
                  <a:pt x="4037" y="117729"/>
                </a:lnTo>
                <a:lnTo>
                  <a:pt x="9111" y="161930"/>
                </a:lnTo>
                <a:lnTo>
                  <a:pt x="9522" y="209466"/>
                </a:lnTo>
                <a:lnTo>
                  <a:pt x="9525" y="2285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3" name="SMARTInkShape-Group415">
            <a:extLst>
              <a:ext uri="{FF2B5EF4-FFF2-40B4-BE49-F238E27FC236}">
                <a16:creationId xmlns:a16="http://schemas.microsoft.com/office/drawing/2014/main" id="{E63F244F-9643-DE09-F437-950E37EDB3CD}"/>
              </a:ext>
            </a:extLst>
          </p:cNvPr>
          <p:cNvGrpSpPr/>
          <p:nvPr/>
        </p:nvGrpSpPr>
        <p:grpSpPr>
          <a:xfrm>
            <a:off x="790575" y="2667001"/>
            <a:ext cx="1666876" cy="409575"/>
            <a:chOff x="790575" y="2667001"/>
            <a:chExt cx="1666876" cy="409575"/>
          </a:xfrm>
        </p:grpSpPr>
        <p:sp>
          <p:nvSpPr>
            <p:cNvPr id="583" name="SMARTInkShape-2267">
              <a:extLst>
                <a:ext uri="{FF2B5EF4-FFF2-40B4-BE49-F238E27FC236}">
                  <a16:creationId xmlns:a16="http://schemas.microsoft.com/office/drawing/2014/main" id="{63F60743-568A-6C3B-B426-BA2259F470E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90575" y="2744524"/>
              <a:ext cx="180965" cy="283858"/>
            </a:xfrm>
            <a:custGeom>
              <a:avLst/>
              <a:gdLst/>
              <a:ahLst/>
              <a:cxnLst/>
              <a:rect l="0" t="0" r="0" b="0"/>
              <a:pathLst>
                <a:path w="180965" h="283858">
                  <a:moveTo>
                    <a:pt x="38100" y="17726"/>
                  </a:moveTo>
                  <a:lnTo>
                    <a:pt x="38100" y="17726"/>
                  </a:lnTo>
                  <a:lnTo>
                    <a:pt x="43588" y="17726"/>
                  </a:lnTo>
                  <a:lnTo>
                    <a:pt x="39032" y="17726"/>
                  </a:lnTo>
                  <a:lnTo>
                    <a:pt x="38182" y="9525"/>
                  </a:lnTo>
                  <a:lnTo>
                    <a:pt x="38100" y="0"/>
                  </a:lnTo>
                  <a:lnTo>
                    <a:pt x="38100" y="6993"/>
                  </a:lnTo>
                  <a:lnTo>
                    <a:pt x="38100" y="2475"/>
                  </a:lnTo>
                  <a:lnTo>
                    <a:pt x="38100" y="12972"/>
                  </a:lnTo>
                  <a:lnTo>
                    <a:pt x="37042" y="14557"/>
                  </a:lnTo>
                  <a:lnTo>
                    <a:pt x="35278" y="15613"/>
                  </a:lnTo>
                  <a:lnTo>
                    <a:pt x="33043" y="16317"/>
                  </a:lnTo>
                  <a:lnTo>
                    <a:pt x="31554" y="17845"/>
                  </a:lnTo>
                  <a:lnTo>
                    <a:pt x="29899" y="22365"/>
                  </a:lnTo>
                  <a:lnTo>
                    <a:pt x="28590" y="67602"/>
                  </a:lnTo>
                  <a:lnTo>
                    <a:pt x="28576" y="96675"/>
                  </a:lnTo>
                  <a:lnTo>
                    <a:pt x="31398" y="103262"/>
                  </a:lnTo>
                  <a:lnTo>
                    <a:pt x="35121" y="109717"/>
                  </a:lnTo>
                  <a:lnTo>
                    <a:pt x="38276" y="119301"/>
                  </a:lnTo>
                  <a:lnTo>
                    <a:pt x="60456" y="144725"/>
                  </a:lnTo>
                  <a:lnTo>
                    <a:pt x="66733" y="148253"/>
                  </a:lnTo>
                  <a:lnTo>
                    <a:pt x="76012" y="150705"/>
                  </a:lnTo>
                  <a:lnTo>
                    <a:pt x="89293" y="151027"/>
                  </a:lnTo>
                  <a:lnTo>
                    <a:pt x="95425" y="148232"/>
                  </a:lnTo>
                  <a:lnTo>
                    <a:pt x="107984" y="137814"/>
                  </a:lnTo>
                  <a:lnTo>
                    <a:pt x="111493" y="131776"/>
                  </a:lnTo>
                  <a:lnTo>
                    <a:pt x="114111" y="125565"/>
                  </a:lnTo>
                  <a:lnTo>
                    <a:pt x="120476" y="116118"/>
                  </a:lnTo>
                  <a:lnTo>
                    <a:pt x="122833" y="106616"/>
                  </a:lnTo>
                  <a:lnTo>
                    <a:pt x="123694" y="90750"/>
                  </a:lnTo>
                  <a:lnTo>
                    <a:pt x="126589" y="84400"/>
                  </a:lnTo>
                  <a:lnTo>
                    <a:pt x="130345" y="78051"/>
                  </a:lnTo>
                  <a:lnTo>
                    <a:pt x="132954" y="67232"/>
                  </a:lnTo>
                  <a:lnTo>
                    <a:pt x="133340" y="48066"/>
                  </a:lnTo>
                  <a:lnTo>
                    <a:pt x="134401" y="47478"/>
                  </a:lnTo>
                  <a:lnTo>
                    <a:pt x="142840" y="46305"/>
                  </a:lnTo>
                  <a:lnTo>
                    <a:pt x="142875" y="78100"/>
                  </a:lnTo>
                  <a:lnTo>
                    <a:pt x="145697" y="84423"/>
                  </a:lnTo>
                  <a:lnTo>
                    <a:pt x="156133" y="102162"/>
                  </a:lnTo>
                  <a:lnTo>
                    <a:pt x="168132" y="144836"/>
                  </a:lnTo>
                  <a:lnTo>
                    <a:pt x="178795" y="189182"/>
                  </a:lnTo>
                  <a:lnTo>
                    <a:pt x="180890" y="233430"/>
                  </a:lnTo>
                  <a:lnTo>
                    <a:pt x="180964" y="257537"/>
                  </a:lnTo>
                  <a:lnTo>
                    <a:pt x="178148" y="264715"/>
                  </a:lnTo>
                  <a:lnTo>
                    <a:pt x="167717" y="277945"/>
                  </a:lnTo>
                  <a:lnTo>
                    <a:pt x="161677" y="281546"/>
                  </a:lnTo>
                  <a:lnTo>
                    <a:pt x="149176" y="283857"/>
                  </a:lnTo>
                  <a:lnTo>
                    <a:pt x="128911" y="283255"/>
                  </a:lnTo>
                  <a:lnTo>
                    <a:pt x="85651" y="272660"/>
                  </a:lnTo>
                  <a:lnTo>
                    <a:pt x="66653" y="267534"/>
                  </a:lnTo>
                  <a:lnTo>
                    <a:pt x="55024" y="265277"/>
                  </a:lnTo>
                  <a:lnTo>
                    <a:pt x="41468" y="259114"/>
                  </a:lnTo>
                  <a:lnTo>
                    <a:pt x="25575" y="255760"/>
                  </a:lnTo>
                  <a:lnTo>
                    <a:pt x="10187" y="248503"/>
                  </a:lnTo>
                  <a:lnTo>
                    <a:pt x="2012" y="246756"/>
                  </a:lnTo>
                  <a:lnTo>
                    <a:pt x="1341" y="245554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268">
              <a:extLst>
                <a:ext uri="{FF2B5EF4-FFF2-40B4-BE49-F238E27FC236}">
                  <a16:creationId xmlns:a16="http://schemas.microsoft.com/office/drawing/2014/main" id="{9FBF6956-2C6E-165A-6EFC-9627D0FD56F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95375" y="2790939"/>
              <a:ext cx="133351" cy="9412"/>
            </a:xfrm>
            <a:custGeom>
              <a:avLst/>
              <a:gdLst/>
              <a:ahLst/>
              <a:cxnLst/>
              <a:rect l="0" t="0" r="0" b="0"/>
              <a:pathLst>
                <a:path w="133351" h="9412">
                  <a:moveTo>
                    <a:pt x="0" y="9411"/>
                  </a:moveTo>
                  <a:lnTo>
                    <a:pt x="0" y="9411"/>
                  </a:lnTo>
                  <a:lnTo>
                    <a:pt x="22666" y="9411"/>
                  </a:lnTo>
                  <a:lnTo>
                    <a:pt x="28771" y="6589"/>
                  </a:lnTo>
                  <a:lnTo>
                    <a:pt x="31881" y="4355"/>
                  </a:lnTo>
                  <a:lnTo>
                    <a:pt x="35012" y="3923"/>
                  </a:lnTo>
                  <a:lnTo>
                    <a:pt x="60328" y="9135"/>
                  </a:lnTo>
                  <a:lnTo>
                    <a:pt x="66676" y="6466"/>
                  </a:lnTo>
                  <a:lnTo>
                    <a:pt x="73026" y="2811"/>
                  </a:lnTo>
                  <a:lnTo>
                    <a:pt x="85725" y="463"/>
                  </a:lnTo>
                  <a:lnTo>
                    <a:pt x="98425" y="0"/>
                  </a:lnTo>
                  <a:lnTo>
                    <a:pt x="104775" y="2759"/>
                  </a:lnTo>
                  <a:lnTo>
                    <a:pt x="111125" y="6455"/>
                  </a:lnTo>
                  <a:lnTo>
                    <a:pt x="121943" y="9022"/>
                  </a:lnTo>
                  <a:lnTo>
                    <a:pt x="133350" y="9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269">
              <a:extLst>
                <a:ext uri="{FF2B5EF4-FFF2-40B4-BE49-F238E27FC236}">
                  <a16:creationId xmlns:a16="http://schemas.microsoft.com/office/drawing/2014/main" id="{8AF04218-AEDF-9B0F-5B04-C283D7DDA53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23950" y="2848010"/>
              <a:ext cx="142876" cy="19016"/>
            </a:xfrm>
            <a:custGeom>
              <a:avLst/>
              <a:gdLst/>
              <a:ahLst/>
              <a:cxnLst/>
              <a:rect l="0" t="0" r="0" b="0"/>
              <a:pathLst>
                <a:path w="142876" h="19016">
                  <a:moveTo>
                    <a:pt x="0" y="19015"/>
                  </a:moveTo>
                  <a:lnTo>
                    <a:pt x="0" y="19015"/>
                  </a:lnTo>
                  <a:lnTo>
                    <a:pt x="13258" y="19015"/>
                  </a:lnTo>
                  <a:lnTo>
                    <a:pt x="53723" y="8693"/>
                  </a:lnTo>
                  <a:lnTo>
                    <a:pt x="66625" y="2003"/>
                  </a:lnTo>
                  <a:lnTo>
                    <a:pt x="107557" y="0"/>
                  </a:lnTo>
                  <a:lnTo>
                    <a:pt x="114125" y="2803"/>
                  </a:lnTo>
                  <a:lnTo>
                    <a:pt x="117358" y="5032"/>
                  </a:lnTo>
                  <a:lnTo>
                    <a:pt x="142875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270">
              <a:extLst>
                <a:ext uri="{FF2B5EF4-FFF2-40B4-BE49-F238E27FC236}">
                  <a16:creationId xmlns:a16="http://schemas.microsoft.com/office/drawing/2014/main" id="{B0D829CD-D0DB-9B35-C16B-05A7145ADE5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76375" y="2733678"/>
              <a:ext cx="34040" cy="342898"/>
            </a:xfrm>
            <a:custGeom>
              <a:avLst/>
              <a:gdLst/>
              <a:ahLst/>
              <a:cxnLst/>
              <a:rect l="0" t="0" r="0" b="0"/>
              <a:pathLst>
                <a:path w="34040" h="342898">
                  <a:moveTo>
                    <a:pt x="9525" y="9522"/>
                  </a:moveTo>
                  <a:lnTo>
                    <a:pt x="9525" y="9522"/>
                  </a:lnTo>
                  <a:lnTo>
                    <a:pt x="18657" y="389"/>
                  </a:lnTo>
                  <a:lnTo>
                    <a:pt x="28456" y="0"/>
                  </a:lnTo>
                  <a:lnTo>
                    <a:pt x="33596" y="5054"/>
                  </a:lnTo>
                  <a:lnTo>
                    <a:pt x="34039" y="8660"/>
                  </a:lnTo>
                  <a:lnTo>
                    <a:pt x="28758" y="52881"/>
                  </a:lnTo>
                  <a:lnTo>
                    <a:pt x="28599" y="95939"/>
                  </a:lnTo>
                  <a:lnTo>
                    <a:pt x="25756" y="135424"/>
                  </a:lnTo>
                  <a:lnTo>
                    <a:pt x="19933" y="181246"/>
                  </a:lnTo>
                  <a:lnTo>
                    <a:pt x="19167" y="223576"/>
                  </a:lnTo>
                  <a:lnTo>
                    <a:pt x="18015" y="257004"/>
                  </a:lnTo>
                  <a:lnTo>
                    <a:pt x="9918" y="302816"/>
                  </a:lnTo>
                  <a:lnTo>
                    <a:pt x="9528" y="340976"/>
                  </a:lnTo>
                  <a:lnTo>
                    <a:pt x="8469" y="341616"/>
                  </a:lnTo>
                  <a:lnTo>
                    <a:pt x="0" y="342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271">
              <a:extLst>
                <a:ext uri="{FF2B5EF4-FFF2-40B4-BE49-F238E27FC236}">
                  <a16:creationId xmlns:a16="http://schemas.microsoft.com/office/drawing/2014/main" id="{E59D92A8-BFD0-7DA8-D9FF-ED39370EA58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476375" y="2676535"/>
              <a:ext cx="133303" cy="180966"/>
            </a:xfrm>
            <a:custGeom>
              <a:avLst/>
              <a:gdLst/>
              <a:ahLst/>
              <a:cxnLst/>
              <a:rect l="0" t="0" r="0" b="0"/>
              <a:pathLst>
                <a:path w="133303" h="180966">
                  <a:moveTo>
                    <a:pt x="19050" y="38090"/>
                  </a:moveTo>
                  <a:lnTo>
                    <a:pt x="19050" y="38090"/>
                  </a:lnTo>
                  <a:lnTo>
                    <a:pt x="24538" y="38090"/>
                  </a:lnTo>
                  <a:lnTo>
                    <a:pt x="19982" y="38090"/>
                  </a:lnTo>
                  <a:lnTo>
                    <a:pt x="19172" y="30551"/>
                  </a:lnTo>
                  <a:lnTo>
                    <a:pt x="19132" y="29889"/>
                  </a:lnTo>
                  <a:lnTo>
                    <a:pt x="20163" y="29448"/>
                  </a:lnTo>
                  <a:lnTo>
                    <a:pt x="28540" y="28568"/>
                  </a:lnTo>
                  <a:lnTo>
                    <a:pt x="28575" y="14018"/>
                  </a:lnTo>
                  <a:lnTo>
                    <a:pt x="29633" y="12517"/>
                  </a:lnTo>
                  <a:lnTo>
                    <a:pt x="31397" y="11516"/>
                  </a:lnTo>
                  <a:lnTo>
                    <a:pt x="37707" y="9632"/>
                  </a:lnTo>
                  <a:lnTo>
                    <a:pt x="43040" y="9550"/>
                  </a:lnTo>
                  <a:lnTo>
                    <a:pt x="48410" y="6708"/>
                  </a:lnTo>
                  <a:lnTo>
                    <a:pt x="55423" y="1317"/>
                  </a:lnTo>
                  <a:lnTo>
                    <a:pt x="64413" y="252"/>
                  </a:lnTo>
                  <a:lnTo>
                    <a:pt x="83879" y="0"/>
                  </a:lnTo>
                  <a:lnTo>
                    <a:pt x="103320" y="17600"/>
                  </a:lnTo>
                  <a:lnTo>
                    <a:pt x="104647" y="27115"/>
                  </a:lnTo>
                  <a:lnTo>
                    <a:pt x="104737" y="33192"/>
                  </a:lnTo>
                  <a:lnTo>
                    <a:pt x="101936" y="38736"/>
                  </a:lnTo>
                  <a:lnTo>
                    <a:pt x="98222" y="44727"/>
                  </a:lnTo>
                  <a:lnTo>
                    <a:pt x="96571" y="50917"/>
                  </a:lnTo>
                  <a:lnTo>
                    <a:pt x="95072" y="52992"/>
                  </a:lnTo>
                  <a:lnTo>
                    <a:pt x="93015" y="54374"/>
                  </a:lnTo>
                  <a:lnTo>
                    <a:pt x="87907" y="56969"/>
                  </a:lnTo>
                  <a:lnTo>
                    <a:pt x="79081" y="63322"/>
                  </a:lnTo>
                  <a:lnTo>
                    <a:pt x="69763" y="66733"/>
                  </a:lnTo>
                  <a:lnTo>
                    <a:pt x="59020" y="74736"/>
                  </a:lnTo>
                  <a:lnTo>
                    <a:pt x="47642" y="76188"/>
                  </a:lnTo>
                  <a:lnTo>
                    <a:pt x="47636" y="76189"/>
                  </a:lnTo>
                  <a:lnTo>
                    <a:pt x="92101" y="76190"/>
                  </a:lnTo>
                  <a:lnTo>
                    <a:pt x="98436" y="76190"/>
                  </a:lnTo>
                  <a:lnTo>
                    <a:pt x="100549" y="77248"/>
                  </a:lnTo>
                  <a:lnTo>
                    <a:pt x="101958" y="79012"/>
                  </a:lnTo>
                  <a:lnTo>
                    <a:pt x="102897" y="81246"/>
                  </a:lnTo>
                  <a:lnTo>
                    <a:pt x="104581" y="82736"/>
                  </a:lnTo>
                  <a:lnTo>
                    <a:pt x="109275" y="84391"/>
                  </a:lnTo>
                  <a:lnTo>
                    <a:pt x="120912" y="86512"/>
                  </a:lnTo>
                  <a:lnTo>
                    <a:pt x="127116" y="90655"/>
                  </a:lnTo>
                  <a:lnTo>
                    <a:pt x="130580" y="96024"/>
                  </a:lnTo>
                  <a:lnTo>
                    <a:pt x="132985" y="104672"/>
                  </a:lnTo>
                  <a:lnTo>
                    <a:pt x="133302" y="117871"/>
                  </a:lnTo>
                  <a:lnTo>
                    <a:pt x="130506" y="123995"/>
                  </a:lnTo>
                  <a:lnTo>
                    <a:pt x="120088" y="136551"/>
                  </a:lnTo>
                  <a:lnTo>
                    <a:pt x="114050" y="140059"/>
                  </a:lnTo>
                  <a:lnTo>
                    <a:pt x="107839" y="142676"/>
                  </a:lnTo>
                  <a:lnTo>
                    <a:pt x="98392" y="149041"/>
                  </a:lnTo>
                  <a:lnTo>
                    <a:pt x="88890" y="152456"/>
                  </a:lnTo>
                  <a:lnTo>
                    <a:pt x="78314" y="158642"/>
                  </a:lnTo>
                  <a:lnTo>
                    <a:pt x="35452" y="164680"/>
                  </a:lnTo>
                  <a:lnTo>
                    <a:pt x="10129" y="173669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272">
              <a:extLst>
                <a:ext uri="{FF2B5EF4-FFF2-40B4-BE49-F238E27FC236}">
                  <a16:creationId xmlns:a16="http://schemas.microsoft.com/office/drawing/2014/main" id="{4E9B1BAE-AB30-D7E9-657A-0F0AAA297A8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286000" y="2667001"/>
              <a:ext cx="142742" cy="161925"/>
            </a:xfrm>
            <a:custGeom>
              <a:avLst/>
              <a:gdLst/>
              <a:ahLst/>
              <a:cxnLst/>
              <a:rect l="0" t="0" r="0" b="0"/>
              <a:pathLst>
                <a:path w="142742" h="161925">
                  <a:moveTo>
                    <a:pt x="9525" y="38099"/>
                  </a:moveTo>
                  <a:lnTo>
                    <a:pt x="9525" y="38099"/>
                  </a:lnTo>
                  <a:lnTo>
                    <a:pt x="9525" y="19441"/>
                  </a:lnTo>
                  <a:lnTo>
                    <a:pt x="14581" y="19165"/>
                  </a:lnTo>
                  <a:lnTo>
                    <a:pt x="16071" y="18068"/>
                  </a:lnTo>
                  <a:lnTo>
                    <a:pt x="17726" y="14027"/>
                  </a:lnTo>
                  <a:lnTo>
                    <a:pt x="19226" y="12526"/>
                  </a:lnTo>
                  <a:lnTo>
                    <a:pt x="29236" y="7295"/>
                  </a:lnTo>
                  <a:lnTo>
                    <a:pt x="35219" y="3241"/>
                  </a:lnTo>
                  <a:lnTo>
                    <a:pt x="44537" y="960"/>
                  </a:lnTo>
                  <a:lnTo>
                    <a:pt x="91017" y="1"/>
                  </a:lnTo>
                  <a:lnTo>
                    <a:pt x="93369" y="0"/>
                  </a:lnTo>
                  <a:lnTo>
                    <a:pt x="99749" y="5056"/>
                  </a:lnTo>
                  <a:lnTo>
                    <a:pt x="102542" y="10360"/>
                  </a:lnTo>
                  <a:lnTo>
                    <a:pt x="103286" y="13257"/>
                  </a:lnTo>
                  <a:lnTo>
                    <a:pt x="112118" y="28647"/>
                  </a:lnTo>
                  <a:lnTo>
                    <a:pt x="112845" y="31798"/>
                  </a:lnTo>
                  <a:lnTo>
                    <a:pt x="112272" y="34957"/>
                  </a:lnTo>
                  <a:lnTo>
                    <a:pt x="108812" y="41289"/>
                  </a:lnTo>
                  <a:lnTo>
                    <a:pt x="106408" y="43400"/>
                  </a:lnTo>
                  <a:lnTo>
                    <a:pt x="100915" y="45747"/>
                  </a:lnTo>
                  <a:lnTo>
                    <a:pt x="99027" y="47431"/>
                  </a:lnTo>
                  <a:lnTo>
                    <a:pt x="90691" y="60717"/>
                  </a:lnTo>
                  <a:lnTo>
                    <a:pt x="82287" y="64027"/>
                  </a:lnTo>
                  <a:lnTo>
                    <a:pt x="72555" y="66555"/>
                  </a:lnTo>
                  <a:lnTo>
                    <a:pt x="57684" y="73981"/>
                  </a:lnTo>
                  <a:lnTo>
                    <a:pt x="47629" y="76198"/>
                  </a:lnTo>
                  <a:lnTo>
                    <a:pt x="95057" y="76199"/>
                  </a:lnTo>
                  <a:lnTo>
                    <a:pt x="99750" y="76199"/>
                  </a:lnTo>
                  <a:lnTo>
                    <a:pt x="113399" y="81255"/>
                  </a:lnTo>
                  <a:lnTo>
                    <a:pt x="132915" y="95163"/>
                  </a:lnTo>
                  <a:lnTo>
                    <a:pt x="137743" y="99797"/>
                  </a:lnTo>
                  <a:lnTo>
                    <a:pt x="140594" y="105384"/>
                  </a:lnTo>
                  <a:lnTo>
                    <a:pt x="142741" y="121978"/>
                  </a:lnTo>
                  <a:lnTo>
                    <a:pt x="132496" y="133942"/>
                  </a:lnTo>
                  <a:lnTo>
                    <a:pt x="120481" y="146166"/>
                  </a:lnTo>
                  <a:lnTo>
                    <a:pt x="111403" y="149629"/>
                  </a:lnTo>
                  <a:lnTo>
                    <a:pt x="101371" y="152226"/>
                  </a:lnTo>
                  <a:lnTo>
                    <a:pt x="86307" y="159695"/>
                  </a:lnTo>
                  <a:lnTo>
                    <a:pt x="38693" y="161907"/>
                  </a:lnTo>
                  <a:lnTo>
                    <a:pt x="0" y="16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273">
              <a:extLst>
                <a:ext uri="{FF2B5EF4-FFF2-40B4-BE49-F238E27FC236}">
                  <a16:creationId xmlns:a16="http://schemas.microsoft.com/office/drawing/2014/main" id="{7E8316E2-5910-6C14-3FD2-EFC2010A0B6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609725" y="2819566"/>
              <a:ext cx="94810" cy="94562"/>
            </a:xfrm>
            <a:custGeom>
              <a:avLst/>
              <a:gdLst/>
              <a:ahLst/>
              <a:cxnLst/>
              <a:rect l="0" t="0" r="0" b="0"/>
              <a:pathLst>
                <a:path w="94810" h="94562">
                  <a:moveTo>
                    <a:pt x="38100" y="47459"/>
                  </a:moveTo>
                  <a:lnTo>
                    <a:pt x="38100" y="47459"/>
                  </a:lnTo>
                  <a:lnTo>
                    <a:pt x="43157" y="47459"/>
                  </a:lnTo>
                  <a:lnTo>
                    <a:pt x="44646" y="46401"/>
                  </a:lnTo>
                  <a:lnTo>
                    <a:pt x="45639" y="44637"/>
                  </a:lnTo>
                  <a:lnTo>
                    <a:pt x="47590" y="28917"/>
                  </a:lnTo>
                  <a:lnTo>
                    <a:pt x="52671" y="23503"/>
                  </a:lnTo>
                  <a:lnTo>
                    <a:pt x="53106" y="21963"/>
                  </a:lnTo>
                  <a:lnTo>
                    <a:pt x="52338" y="20937"/>
                  </a:lnTo>
                  <a:lnTo>
                    <a:pt x="47707" y="18919"/>
                  </a:lnTo>
                  <a:lnTo>
                    <a:pt x="47641" y="13404"/>
                  </a:lnTo>
                  <a:lnTo>
                    <a:pt x="47632" y="15743"/>
                  </a:lnTo>
                  <a:lnTo>
                    <a:pt x="46571" y="16790"/>
                  </a:lnTo>
                  <a:lnTo>
                    <a:pt x="42570" y="17953"/>
                  </a:lnTo>
                  <a:lnTo>
                    <a:pt x="41080" y="19322"/>
                  </a:lnTo>
                  <a:lnTo>
                    <a:pt x="39424" y="23665"/>
                  </a:lnTo>
                  <a:lnTo>
                    <a:pt x="38492" y="32060"/>
                  </a:lnTo>
                  <a:lnTo>
                    <a:pt x="37303" y="34018"/>
                  </a:lnTo>
                  <a:lnTo>
                    <a:pt x="35452" y="35323"/>
                  </a:lnTo>
                  <a:lnTo>
                    <a:pt x="33160" y="36194"/>
                  </a:lnTo>
                  <a:lnTo>
                    <a:pt x="31632" y="37832"/>
                  </a:lnTo>
                  <a:lnTo>
                    <a:pt x="29933" y="42475"/>
                  </a:lnTo>
                  <a:lnTo>
                    <a:pt x="28610" y="69720"/>
                  </a:lnTo>
                  <a:lnTo>
                    <a:pt x="29657" y="71824"/>
                  </a:lnTo>
                  <a:lnTo>
                    <a:pt x="31413" y="73228"/>
                  </a:lnTo>
                  <a:lnTo>
                    <a:pt x="33642" y="74163"/>
                  </a:lnTo>
                  <a:lnTo>
                    <a:pt x="35128" y="75845"/>
                  </a:lnTo>
                  <a:lnTo>
                    <a:pt x="40335" y="86149"/>
                  </a:lnTo>
                  <a:lnTo>
                    <a:pt x="46185" y="93319"/>
                  </a:lnTo>
                  <a:lnTo>
                    <a:pt x="49807" y="94300"/>
                  </a:lnTo>
                  <a:lnTo>
                    <a:pt x="52255" y="94561"/>
                  </a:lnTo>
                  <a:lnTo>
                    <a:pt x="57797" y="92029"/>
                  </a:lnTo>
                  <a:lnTo>
                    <a:pt x="63788" y="88435"/>
                  </a:lnTo>
                  <a:lnTo>
                    <a:pt x="73110" y="85353"/>
                  </a:lnTo>
                  <a:lnTo>
                    <a:pt x="79413" y="80881"/>
                  </a:lnTo>
                  <a:lnTo>
                    <a:pt x="82920" y="75366"/>
                  </a:lnTo>
                  <a:lnTo>
                    <a:pt x="85537" y="69387"/>
                  </a:lnTo>
                  <a:lnTo>
                    <a:pt x="90227" y="63202"/>
                  </a:lnTo>
                  <a:lnTo>
                    <a:pt x="93018" y="54103"/>
                  </a:lnTo>
                  <a:lnTo>
                    <a:pt x="94809" y="36071"/>
                  </a:lnTo>
                  <a:lnTo>
                    <a:pt x="92232" y="28992"/>
                  </a:lnTo>
                  <a:lnTo>
                    <a:pt x="88617" y="22318"/>
                  </a:lnTo>
                  <a:lnTo>
                    <a:pt x="85524" y="12611"/>
                  </a:lnTo>
                  <a:lnTo>
                    <a:pt x="77637" y="1726"/>
                  </a:lnTo>
                  <a:lnTo>
                    <a:pt x="59924" y="0"/>
                  </a:lnTo>
                  <a:lnTo>
                    <a:pt x="32423" y="9544"/>
                  </a:lnTo>
                  <a:lnTo>
                    <a:pt x="9564" y="28605"/>
                  </a:lnTo>
                  <a:lnTo>
                    <a:pt x="4251" y="34846"/>
                  </a:lnTo>
                  <a:lnTo>
                    <a:pt x="0" y="47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274">
              <a:extLst>
                <a:ext uri="{FF2B5EF4-FFF2-40B4-BE49-F238E27FC236}">
                  <a16:creationId xmlns:a16="http://schemas.microsoft.com/office/drawing/2014/main" id="{8E1AD880-5196-D51C-4F56-CA8352FA425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428875" y="28479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22390"/>
                  </a:lnTo>
                  <a:lnTo>
                    <a:pt x="25753" y="28648"/>
                  </a:lnTo>
                  <a:lnTo>
                    <a:pt x="20374" y="36233"/>
                  </a:lnTo>
                  <a:lnTo>
                    <a:pt x="19312" y="45336"/>
                  </a:lnTo>
                  <a:lnTo>
                    <a:pt x="19166" y="51193"/>
                  </a:lnTo>
                  <a:lnTo>
                    <a:pt x="16280" y="57325"/>
                  </a:lnTo>
                  <a:lnTo>
                    <a:pt x="12527" y="63578"/>
                  </a:lnTo>
                  <a:lnTo>
                    <a:pt x="10118" y="76215"/>
                  </a:lnTo>
                  <a:lnTo>
                    <a:pt x="9642" y="88903"/>
                  </a:lnTo>
                  <a:lnTo>
                    <a:pt x="6755" y="9525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275">
              <a:extLst>
                <a:ext uri="{FF2B5EF4-FFF2-40B4-BE49-F238E27FC236}">
                  <a16:creationId xmlns:a16="http://schemas.microsoft.com/office/drawing/2014/main" id="{08CC2191-C37C-5D8F-CACE-9C5E1321958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57425" y="2698999"/>
              <a:ext cx="47234" cy="320427"/>
            </a:xfrm>
            <a:custGeom>
              <a:avLst/>
              <a:gdLst/>
              <a:ahLst/>
              <a:cxnLst/>
              <a:rect l="0" t="0" r="0" b="0"/>
              <a:pathLst>
                <a:path w="47234" h="320427">
                  <a:moveTo>
                    <a:pt x="38100" y="25151"/>
                  </a:moveTo>
                  <a:lnTo>
                    <a:pt x="38100" y="25151"/>
                  </a:lnTo>
                  <a:lnTo>
                    <a:pt x="38100" y="698"/>
                  </a:lnTo>
                  <a:lnTo>
                    <a:pt x="38100" y="2994"/>
                  </a:lnTo>
                  <a:lnTo>
                    <a:pt x="38100" y="124"/>
                  </a:lnTo>
                  <a:lnTo>
                    <a:pt x="39158" y="0"/>
                  </a:lnTo>
                  <a:lnTo>
                    <a:pt x="43156" y="2684"/>
                  </a:lnTo>
                  <a:lnTo>
                    <a:pt x="45639" y="7404"/>
                  </a:lnTo>
                  <a:lnTo>
                    <a:pt x="47233" y="24115"/>
                  </a:lnTo>
                  <a:lnTo>
                    <a:pt x="38960" y="67609"/>
                  </a:lnTo>
                  <a:lnTo>
                    <a:pt x="35448" y="99389"/>
                  </a:lnTo>
                  <a:lnTo>
                    <a:pt x="30611" y="122642"/>
                  </a:lnTo>
                  <a:lnTo>
                    <a:pt x="28843" y="167263"/>
                  </a:lnTo>
                  <a:lnTo>
                    <a:pt x="25806" y="198645"/>
                  </a:lnTo>
                  <a:lnTo>
                    <a:pt x="19939" y="237949"/>
                  </a:lnTo>
                  <a:lnTo>
                    <a:pt x="18255" y="262122"/>
                  </a:lnTo>
                  <a:lnTo>
                    <a:pt x="7307" y="298951"/>
                  </a:lnTo>
                  <a:lnTo>
                    <a:pt x="3247" y="306648"/>
                  </a:lnTo>
                  <a:lnTo>
                    <a:pt x="0" y="320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276">
              <a:extLst>
                <a:ext uri="{FF2B5EF4-FFF2-40B4-BE49-F238E27FC236}">
                  <a16:creationId xmlns:a16="http://schemas.microsoft.com/office/drawing/2014/main" id="{5367C56D-6F76-3268-1CF4-32E0FB7E03B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876425" y="27813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26568" y="3241"/>
                  </a:lnTo>
                  <a:lnTo>
                    <a:pt x="72942" y="84"/>
                  </a:lnTo>
                  <a:lnTo>
                    <a:pt x="117380" y="2"/>
                  </a:lnTo>
                  <a:lnTo>
                    <a:pt x="163739" y="0"/>
                  </a:lnTo>
                  <a:lnTo>
                    <a:pt x="170845" y="2822"/>
                  </a:lnTo>
                  <a:lnTo>
                    <a:pt x="177531" y="6546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416">
            <a:extLst>
              <a:ext uri="{FF2B5EF4-FFF2-40B4-BE49-F238E27FC236}">
                <a16:creationId xmlns:a16="http://schemas.microsoft.com/office/drawing/2014/main" id="{3609EAE9-FE6A-8F02-2F89-2EA387E810BC}"/>
              </a:ext>
            </a:extLst>
          </p:cNvPr>
          <p:cNvGrpSpPr/>
          <p:nvPr/>
        </p:nvGrpSpPr>
        <p:grpSpPr>
          <a:xfrm>
            <a:off x="1334824" y="4819650"/>
            <a:ext cx="932127" cy="638050"/>
            <a:chOff x="1334824" y="4819650"/>
            <a:chExt cx="932127" cy="638050"/>
          </a:xfrm>
        </p:grpSpPr>
        <p:sp>
          <p:nvSpPr>
            <p:cNvPr id="594" name="SMARTInkShape-2277">
              <a:extLst>
                <a:ext uri="{FF2B5EF4-FFF2-40B4-BE49-F238E27FC236}">
                  <a16:creationId xmlns:a16="http://schemas.microsoft.com/office/drawing/2014/main" id="{7D0B0728-E075-F47F-4BB6-6329A88EC8F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334824" y="4962525"/>
              <a:ext cx="36777" cy="19051"/>
            </a:xfrm>
            <a:custGeom>
              <a:avLst/>
              <a:gdLst/>
              <a:ahLst/>
              <a:cxnLst/>
              <a:rect l="0" t="0" r="0" b="0"/>
              <a:pathLst>
                <a:path w="367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0849"/>
                  </a:lnTo>
                  <a:lnTo>
                    <a:pt x="617" y="10408"/>
                  </a:lnTo>
                  <a:lnTo>
                    <a:pt x="4125" y="9917"/>
                  </a:lnTo>
                  <a:lnTo>
                    <a:pt x="18025" y="2037"/>
                  </a:lnTo>
                  <a:lnTo>
                    <a:pt x="36773" y="0"/>
                  </a:lnTo>
                  <a:lnTo>
                    <a:pt x="3677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278">
              <a:extLst>
                <a:ext uri="{FF2B5EF4-FFF2-40B4-BE49-F238E27FC236}">
                  <a16:creationId xmlns:a16="http://schemas.microsoft.com/office/drawing/2014/main" id="{DE1A815A-D2C9-63F6-365E-A5ED29B43EC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352550" y="5248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279">
              <a:extLst>
                <a:ext uri="{FF2B5EF4-FFF2-40B4-BE49-F238E27FC236}">
                  <a16:creationId xmlns:a16="http://schemas.microsoft.com/office/drawing/2014/main" id="{1D03C5E0-8234-DE61-0EBE-5BB7B6DC8FD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619250" y="4876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17" y="191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280">
              <a:extLst>
                <a:ext uri="{FF2B5EF4-FFF2-40B4-BE49-F238E27FC236}">
                  <a16:creationId xmlns:a16="http://schemas.microsoft.com/office/drawing/2014/main" id="{E2AE53D6-018C-6A3A-5B31-007852BFE88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695454" y="5191125"/>
              <a:ext cx="28572" cy="36763"/>
            </a:xfrm>
            <a:custGeom>
              <a:avLst/>
              <a:gdLst/>
              <a:ahLst/>
              <a:cxnLst/>
              <a:rect l="0" t="0" r="0" b="0"/>
              <a:pathLst>
                <a:path w="28572" h="36763">
                  <a:moveTo>
                    <a:pt x="28571" y="0"/>
                  </a:moveTo>
                  <a:lnTo>
                    <a:pt x="28571" y="0"/>
                  </a:lnTo>
                  <a:lnTo>
                    <a:pt x="23514" y="0"/>
                  </a:lnTo>
                  <a:lnTo>
                    <a:pt x="18210" y="2822"/>
                  </a:lnTo>
                  <a:lnTo>
                    <a:pt x="6181" y="13257"/>
                  </a:lnTo>
                  <a:lnTo>
                    <a:pt x="2745" y="19298"/>
                  </a:lnTo>
                  <a:lnTo>
                    <a:pt x="44" y="28415"/>
                  </a:lnTo>
                  <a:lnTo>
                    <a:pt x="0" y="36762"/>
                  </a:lnTo>
                  <a:lnTo>
                    <a:pt x="952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281">
              <a:extLst>
                <a:ext uri="{FF2B5EF4-FFF2-40B4-BE49-F238E27FC236}">
                  <a16:creationId xmlns:a16="http://schemas.microsoft.com/office/drawing/2014/main" id="{5695FD19-315B-F391-7124-3398C552E79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895475" y="5191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282">
              <a:extLst>
                <a:ext uri="{FF2B5EF4-FFF2-40B4-BE49-F238E27FC236}">
                  <a16:creationId xmlns:a16="http://schemas.microsoft.com/office/drawing/2014/main" id="{F90E93C1-E9C6-1421-A335-F66E7F92A11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914525" y="481965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47625"/>
                  </a:moveTo>
                  <a:lnTo>
                    <a:pt x="38100" y="47625"/>
                  </a:lnTo>
                  <a:lnTo>
                    <a:pt x="13211" y="23794"/>
                  </a:lnTo>
                  <a:lnTo>
                    <a:pt x="6577" y="21158"/>
                  </a:lnTo>
                  <a:lnTo>
                    <a:pt x="4385" y="19397"/>
                  </a:lnTo>
                  <a:lnTo>
                    <a:pt x="577" y="110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283">
              <a:extLst>
                <a:ext uri="{FF2B5EF4-FFF2-40B4-BE49-F238E27FC236}">
                  <a16:creationId xmlns:a16="http://schemas.microsoft.com/office/drawing/2014/main" id="{D12CAB5C-6062-6443-A4D1-793EFD3FAB6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58160" y="5095875"/>
              <a:ext cx="18266" cy="85726"/>
            </a:xfrm>
            <a:custGeom>
              <a:avLst/>
              <a:gdLst/>
              <a:ahLst/>
              <a:cxnLst/>
              <a:rect l="0" t="0" r="0" b="0"/>
              <a:pathLst>
                <a:path w="18266" h="85726">
                  <a:moveTo>
                    <a:pt x="18265" y="0"/>
                  </a:moveTo>
                  <a:lnTo>
                    <a:pt x="18265" y="0"/>
                  </a:lnTo>
                  <a:lnTo>
                    <a:pt x="8152" y="5056"/>
                  </a:lnTo>
                  <a:lnTo>
                    <a:pt x="5173" y="8662"/>
                  </a:lnTo>
                  <a:lnTo>
                    <a:pt x="1863" y="18314"/>
                  </a:lnTo>
                  <a:lnTo>
                    <a:pt x="0" y="35648"/>
                  </a:lnTo>
                  <a:lnTo>
                    <a:pt x="2386" y="45124"/>
                  </a:lnTo>
                  <a:lnTo>
                    <a:pt x="5916" y="52863"/>
                  </a:lnTo>
                  <a:lnTo>
                    <a:pt x="1826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284">
              <a:extLst>
                <a:ext uri="{FF2B5EF4-FFF2-40B4-BE49-F238E27FC236}">
                  <a16:creationId xmlns:a16="http://schemas.microsoft.com/office/drawing/2014/main" id="{612CDCBB-00E5-3397-E96B-4F75EFFDF60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28825" y="5381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285">
              <a:extLst>
                <a:ext uri="{FF2B5EF4-FFF2-40B4-BE49-F238E27FC236}">
                  <a16:creationId xmlns:a16="http://schemas.microsoft.com/office/drawing/2014/main" id="{B7FB2F11-442C-4E7A-567E-17B10E05B5D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028825" y="540067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286">
              <a:extLst>
                <a:ext uri="{FF2B5EF4-FFF2-40B4-BE49-F238E27FC236}">
                  <a16:creationId xmlns:a16="http://schemas.microsoft.com/office/drawing/2014/main" id="{22E3C13B-ACA8-4AB0-FBA7-027DA1448FD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257541" y="518160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3" y="8467"/>
                  </a:lnTo>
                  <a:lnTo>
                    <a:pt x="1870" y="6703"/>
                  </a:lnTo>
                  <a:lnTo>
                    <a:pt x="0" y="392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287">
              <a:extLst>
                <a:ext uri="{FF2B5EF4-FFF2-40B4-BE49-F238E27FC236}">
                  <a16:creationId xmlns:a16="http://schemas.microsoft.com/office/drawing/2014/main" id="{D3C3724A-5B3A-088D-6A99-FA70B360BBB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62360" y="4829175"/>
              <a:ext cx="28391" cy="47626"/>
            </a:xfrm>
            <a:custGeom>
              <a:avLst/>
              <a:gdLst/>
              <a:ahLst/>
              <a:cxnLst/>
              <a:rect l="0" t="0" r="0" b="0"/>
              <a:pathLst>
                <a:path w="28391" h="47626">
                  <a:moveTo>
                    <a:pt x="28390" y="47625"/>
                  </a:moveTo>
                  <a:lnTo>
                    <a:pt x="28390" y="47625"/>
                  </a:lnTo>
                  <a:lnTo>
                    <a:pt x="440" y="19675"/>
                  </a:lnTo>
                  <a:lnTo>
                    <a:pt x="0" y="14179"/>
                  </a:lnTo>
                  <a:lnTo>
                    <a:pt x="2719" y="8771"/>
                  </a:lnTo>
                  <a:lnTo>
                    <a:pt x="93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288">
              <a:extLst>
                <a:ext uri="{FF2B5EF4-FFF2-40B4-BE49-F238E27FC236}">
                  <a16:creationId xmlns:a16="http://schemas.microsoft.com/office/drawing/2014/main" id="{EAAAA464-3BC7-2C02-F02B-1D023F0F827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11099" y="4848225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993" y="0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289">
              <a:extLst>
                <a:ext uri="{FF2B5EF4-FFF2-40B4-BE49-F238E27FC236}">
                  <a16:creationId xmlns:a16="http://schemas.microsoft.com/office/drawing/2014/main" id="{32C03424-EF0B-6A3A-2796-A92227D002B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554291" y="5438775"/>
              <a:ext cx="26860" cy="18925"/>
            </a:xfrm>
            <a:custGeom>
              <a:avLst/>
              <a:gdLst/>
              <a:ahLst/>
              <a:cxnLst/>
              <a:rect l="0" t="0" r="0" b="0"/>
              <a:pathLst>
                <a:path w="26860" h="18925">
                  <a:moveTo>
                    <a:pt x="17334" y="0"/>
                  </a:moveTo>
                  <a:lnTo>
                    <a:pt x="17334" y="0"/>
                  </a:lnTo>
                  <a:lnTo>
                    <a:pt x="12277" y="0"/>
                  </a:lnTo>
                  <a:lnTo>
                    <a:pt x="6973" y="2822"/>
                  </a:lnTo>
                  <a:lnTo>
                    <a:pt x="0" y="8201"/>
                  </a:lnTo>
                  <a:lnTo>
                    <a:pt x="486" y="9701"/>
                  </a:lnTo>
                  <a:lnTo>
                    <a:pt x="6636" y="17609"/>
                  </a:lnTo>
                  <a:lnTo>
                    <a:pt x="10110" y="18410"/>
                  </a:lnTo>
                  <a:lnTo>
                    <a:pt x="15907" y="18924"/>
                  </a:lnTo>
                  <a:lnTo>
                    <a:pt x="2685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290">
              <a:extLst>
                <a:ext uri="{FF2B5EF4-FFF2-40B4-BE49-F238E27FC236}">
                  <a16:creationId xmlns:a16="http://schemas.microsoft.com/office/drawing/2014/main" id="{5676AA1C-A547-8F7F-E841-7875C050B45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658674" y="54006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4469"/>
                  </a:lnTo>
                  <a:lnTo>
                    <a:pt x="7143" y="2980"/>
                  </a:lnTo>
                  <a:lnTo>
                    <a:pt x="5379" y="1986"/>
                  </a:lnTo>
                  <a:lnTo>
                    <a:pt x="0" y="392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417">
            <a:extLst>
              <a:ext uri="{FF2B5EF4-FFF2-40B4-BE49-F238E27FC236}">
                <a16:creationId xmlns:a16="http://schemas.microsoft.com/office/drawing/2014/main" id="{84CE94BD-00A9-E494-F545-74C6DA0EE8BC}"/>
              </a:ext>
            </a:extLst>
          </p:cNvPr>
          <p:cNvGrpSpPr/>
          <p:nvPr/>
        </p:nvGrpSpPr>
        <p:grpSpPr>
          <a:xfrm>
            <a:off x="5048250" y="3905367"/>
            <a:ext cx="1333497" cy="504709"/>
            <a:chOff x="5048250" y="3905367"/>
            <a:chExt cx="1333497" cy="504709"/>
          </a:xfrm>
        </p:grpSpPr>
        <p:sp>
          <p:nvSpPr>
            <p:cNvPr id="609" name="SMARTInkShape-2291">
              <a:extLst>
                <a:ext uri="{FF2B5EF4-FFF2-40B4-BE49-F238E27FC236}">
                  <a16:creationId xmlns:a16="http://schemas.microsoft.com/office/drawing/2014/main" id="{91F8B0FB-13EF-2EAE-CCD1-05F7AC98C94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48250" y="4286260"/>
              <a:ext cx="95121" cy="123816"/>
            </a:xfrm>
            <a:custGeom>
              <a:avLst/>
              <a:gdLst/>
              <a:ahLst/>
              <a:cxnLst/>
              <a:rect l="0" t="0" r="0" b="0"/>
              <a:pathLst>
                <a:path w="95121" h="123816">
                  <a:moveTo>
                    <a:pt x="57150" y="9515"/>
                  </a:moveTo>
                  <a:lnTo>
                    <a:pt x="57150" y="9515"/>
                  </a:lnTo>
                  <a:lnTo>
                    <a:pt x="76197" y="9515"/>
                  </a:lnTo>
                  <a:lnTo>
                    <a:pt x="76200" y="19006"/>
                  </a:lnTo>
                  <a:lnTo>
                    <a:pt x="62011" y="19040"/>
                  </a:lnTo>
                  <a:lnTo>
                    <a:pt x="60390" y="17982"/>
                  </a:lnTo>
                  <a:lnTo>
                    <a:pt x="59310" y="16217"/>
                  </a:lnTo>
                  <a:lnTo>
                    <a:pt x="57161" y="9549"/>
                  </a:lnTo>
                  <a:lnTo>
                    <a:pt x="57150" y="24"/>
                  </a:lnTo>
                  <a:lnTo>
                    <a:pt x="62206" y="0"/>
                  </a:lnTo>
                  <a:lnTo>
                    <a:pt x="63695" y="1055"/>
                  </a:lnTo>
                  <a:lnTo>
                    <a:pt x="64689" y="2817"/>
                  </a:lnTo>
                  <a:lnTo>
                    <a:pt x="66282" y="8192"/>
                  </a:lnTo>
                  <a:lnTo>
                    <a:pt x="71615" y="14179"/>
                  </a:lnTo>
                  <a:lnTo>
                    <a:pt x="76983" y="16880"/>
                  </a:lnTo>
                  <a:lnTo>
                    <a:pt x="79898" y="17600"/>
                  </a:lnTo>
                  <a:lnTo>
                    <a:pt x="81840" y="19138"/>
                  </a:lnTo>
                  <a:lnTo>
                    <a:pt x="93037" y="38282"/>
                  </a:lnTo>
                  <a:lnTo>
                    <a:pt x="95120" y="60326"/>
                  </a:lnTo>
                  <a:lnTo>
                    <a:pt x="92370" y="66670"/>
                  </a:lnTo>
                  <a:lnTo>
                    <a:pt x="88678" y="73017"/>
                  </a:lnTo>
                  <a:lnTo>
                    <a:pt x="86114" y="83834"/>
                  </a:lnTo>
                  <a:lnTo>
                    <a:pt x="80784" y="90214"/>
                  </a:lnTo>
                  <a:lnTo>
                    <a:pt x="75415" y="93006"/>
                  </a:lnTo>
                  <a:lnTo>
                    <a:pt x="72501" y="93751"/>
                  </a:lnTo>
                  <a:lnTo>
                    <a:pt x="57081" y="102583"/>
                  </a:lnTo>
                  <a:lnTo>
                    <a:pt x="53930" y="103310"/>
                  </a:lnTo>
                  <a:lnTo>
                    <a:pt x="38094" y="112112"/>
                  </a:lnTo>
                  <a:lnTo>
                    <a:pt x="20931" y="114162"/>
                  </a:lnTo>
                  <a:lnTo>
                    <a:pt x="11817" y="120811"/>
                  </a:lnTo>
                  <a:lnTo>
                    <a:pt x="0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292">
              <a:extLst>
                <a:ext uri="{FF2B5EF4-FFF2-40B4-BE49-F238E27FC236}">
                  <a16:creationId xmlns:a16="http://schemas.microsoft.com/office/drawing/2014/main" id="{164367EF-F0CB-AE56-EF80-99250D52ED0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305425" y="4105310"/>
              <a:ext cx="53112" cy="219041"/>
            </a:xfrm>
            <a:custGeom>
              <a:avLst/>
              <a:gdLst/>
              <a:ahLst/>
              <a:cxnLst/>
              <a:rect l="0" t="0" r="0" b="0"/>
              <a:pathLst>
                <a:path w="53112" h="219041">
                  <a:moveTo>
                    <a:pt x="28575" y="19015"/>
                  </a:moveTo>
                  <a:lnTo>
                    <a:pt x="28575" y="19015"/>
                  </a:lnTo>
                  <a:lnTo>
                    <a:pt x="47590" y="0"/>
                  </a:lnTo>
                  <a:lnTo>
                    <a:pt x="47614" y="5032"/>
                  </a:lnTo>
                  <a:lnTo>
                    <a:pt x="48676" y="6518"/>
                  </a:lnTo>
                  <a:lnTo>
                    <a:pt x="52678" y="8169"/>
                  </a:lnTo>
                  <a:lnTo>
                    <a:pt x="53111" y="10726"/>
                  </a:lnTo>
                  <a:lnTo>
                    <a:pt x="40210" y="57835"/>
                  </a:lnTo>
                  <a:lnTo>
                    <a:pt x="35903" y="76378"/>
                  </a:lnTo>
                  <a:lnTo>
                    <a:pt x="30747" y="95278"/>
                  </a:lnTo>
                  <a:lnTo>
                    <a:pt x="26396" y="114284"/>
                  </a:lnTo>
                  <a:lnTo>
                    <a:pt x="21227" y="133320"/>
                  </a:lnTo>
                  <a:lnTo>
                    <a:pt x="16873" y="152367"/>
                  </a:lnTo>
                  <a:lnTo>
                    <a:pt x="10976" y="172709"/>
                  </a:lnTo>
                  <a:lnTo>
                    <a:pt x="8753" y="193464"/>
                  </a:lnTo>
                  <a:lnTo>
                    <a:pt x="0" y="2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293">
              <a:extLst>
                <a:ext uri="{FF2B5EF4-FFF2-40B4-BE49-F238E27FC236}">
                  <a16:creationId xmlns:a16="http://schemas.microsoft.com/office/drawing/2014/main" id="{B6CCE76D-FF22-8A03-50C0-19DF80F4A0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24513" y="4038720"/>
              <a:ext cx="161888" cy="257056"/>
            </a:xfrm>
            <a:custGeom>
              <a:avLst/>
              <a:gdLst/>
              <a:ahLst/>
              <a:cxnLst/>
              <a:rect l="0" t="0" r="0" b="0"/>
              <a:pathLst>
                <a:path w="161888" h="257056">
                  <a:moveTo>
                    <a:pt x="9487" y="123705"/>
                  </a:moveTo>
                  <a:lnTo>
                    <a:pt x="9487" y="123705"/>
                  </a:lnTo>
                  <a:lnTo>
                    <a:pt x="9487" y="91524"/>
                  </a:lnTo>
                  <a:lnTo>
                    <a:pt x="12309" y="85413"/>
                  </a:lnTo>
                  <a:lnTo>
                    <a:pt x="17688" y="77924"/>
                  </a:lnTo>
                  <a:lnTo>
                    <a:pt x="19808" y="68840"/>
                  </a:lnTo>
                  <a:lnTo>
                    <a:pt x="54470" y="28279"/>
                  </a:lnTo>
                  <a:lnTo>
                    <a:pt x="55351" y="25163"/>
                  </a:lnTo>
                  <a:lnTo>
                    <a:pt x="56996" y="23085"/>
                  </a:lnTo>
                  <a:lnTo>
                    <a:pt x="74399" y="10891"/>
                  </a:lnTo>
                  <a:lnTo>
                    <a:pt x="83419" y="8640"/>
                  </a:lnTo>
                  <a:lnTo>
                    <a:pt x="93449" y="1243"/>
                  </a:lnTo>
                  <a:lnTo>
                    <a:pt x="103258" y="0"/>
                  </a:lnTo>
                  <a:lnTo>
                    <a:pt x="103751" y="1018"/>
                  </a:lnTo>
                  <a:lnTo>
                    <a:pt x="105709" y="16133"/>
                  </a:lnTo>
                  <a:lnTo>
                    <a:pt x="112259" y="28530"/>
                  </a:lnTo>
                  <a:lnTo>
                    <a:pt x="112927" y="31680"/>
                  </a:lnTo>
                  <a:lnTo>
                    <a:pt x="103917" y="79190"/>
                  </a:lnTo>
                  <a:lnTo>
                    <a:pt x="97204" y="90995"/>
                  </a:lnTo>
                  <a:lnTo>
                    <a:pt x="69781" y="128089"/>
                  </a:lnTo>
                  <a:lnTo>
                    <a:pt x="32594" y="149343"/>
                  </a:lnTo>
                  <a:lnTo>
                    <a:pt x="22449" y="157642"/>
                  </a:lnTo>
                  <a:lnTo>
                    <a:pt x="11403" y="161257"/>
                  </a:lnTo>
                  <a:lnTo>
                    <a:pt x="0" y="161803"/>
                  </a:lnTo>
                  <a:lnTo>
                    <a:pt x="5030" y="161805"/>
                  </a:lnTo>
                  <a:lnTo>
                    <a:pt x="6515" y="162863"/>
                  </a:lnTo>
                  <a:lnTo>
                    <a:pt x="7506" y="164627"/>
                  </a:lnTo>
                  <a:lnTo>
                    <a:pt x="9096" y="170006"/>
                  </a:lnTo>
                  <a:lnTo>
                    <a:pt x="14427" y="175994"/>
                  </a:lnTo>
                  <a:lnTo>
                    <a:pt x="22619" y="178695"/>
                  </a:lnTo>
                  <a:lnTo>
                    <a:pt x="32257" y="180953"/>
                  </a:lnTo>
                  <a:lnTo>
                    <a:pt x="47068" y="191027"/>
                  </a:lnTo>
                  <a:lnTo>
                    <a:pt x="74838" y="212643"/>
                  </a:lnTo>
                  <a:lnTo>
                    <a:pt x="121749" y="238180"/>
                  </a:lnTo>
                  <a:lnTo>
                    <a:pt x="129232" y="243374"/>
                  </a:lnTo>
                  <a:lnTo>
                    <a:pt x="142658" y="249531"/>
                  </a:lnTo>
                  <a:lnTo>
                    <a:pt x="149108" y="253711"/>
                  </a:lnTo>
                  <a:lnTo>
                    <a:pt x="161887" y="257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294">
              <a:extLst>
                <a:ext uri="{FF2B5EF4-FFF2-40B4-BE49-F238E27FC236}">
                  <a16:creationId xmlns:a16="http://schemas.microsoft.com/office/drawing/2014/main" id="{3DE31124-7B95-DFD3-4D15-E65DFBA359C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543550" y="3905367"/>
              <a:ext cx="152401" cy="133234"/>
            </a:xfrm>
            <a:custGeom>
              <a:avLst/>
              <a:gdLst/>
              <a:ahLst/>
              <a:cxnLst/>
              <a:rect l="0" t="0" r="0" b="0"/>
              <a:pathLst>
                <a:path w="152401" h="133234">
                  <a:moveTo>
                    <a:pt x="0" y="47508"/>
                  </a:moveTo>
                  <a:lnTo>
                    <a:pt x="0" y="47508"/>
                  </a:lnTo>
                  <a:lnTo>
                    <a:pt x="0" y="39307"/>
                  </a:lnTo>
                  <a:lnTo>
                    <a:pt x="1058" y="38866"/>
                  </a:lnTo>
                  <a:lnTo>
                    <a:pt x="5056" y="38376"/>
                  </a:lnTo>
                  <a:lnTo>
                    <a:pt x="6545" y="37187"/>
                  </a:lnTo>
                  <a:lnTo>
                    <a:pt x="9409" y="28860"/>
                  </a:lnTo>
                  <a:lnTo>
                    <a:pt x="28180" y="9804"/>
                  </a:lnTo>
                  <a:lnTo>
                    <a:pt x="33514" y="9525"/>
                  </a:lnTo>
                  <a:lnTo>
                    <a:pt x="38883" y="6638"/>
                  </a:lnTo>
                  <a:lnTo>
                    <a:pt x="45898" y="1217"/>
                  </a:lnTo>
                  <a:lnTo>
                    <a:pt x="55674" y="0"/>
                  </a:lnTo>
                  <a:lnTo>
                    <a:pt x="66244" y="9019"/>
                  </a:lnTo>
                  <a:lnTo>
                    <a:pt x="66664" y="31788"/>
                  </a:lnTo>
                  <a:lnTo>
                    <a:pt x="65610" y="33853"/>
                  </a:lnTo>
                  <a:lnTo>
                    <a:pt x="63848" y="35230"/>
                  </a:lnTo>
                  <a:lnTo>
                    <a:pt x="61615" y="36147"/>
                  </a:lnTo>
                  <a:lnTo>
                    <a:pt x="60127" y="37818"/>
                  </a:lnTo>
                  <a:lnTo>
                    <a:pt x="54916" y="48102"/>
                  </a:lnTo>
                  <a:lnTo>
                    <a:pt x="50865" y="54122"/>
                  </a:lnTo>
                  <a:lnTo>
                    <a:pt x="49065" y="60325"/>
                  </a:lnTo>
                  <a:lnTo>
                    <a:pt x="47527" y="62403"/>
                  </a:lnTo>
                  <a:lnTo>
                    <a:pt x="45443" y="63788"/>
                  </a:lnTo>
                  <a:lnTo>
                    <a:pt x="40305" y="66386"/>
                  </a:lnTo>
                  <a:lnTo>
                    <a:pt x="34494" y="71067"/>
                  </a:lnTo>
                  <a:lnTo>
                    <a:pt x="31205" y="76676"/>
                  </a:lnTo>
                  <a:lnTo>
                    <a:pt x="30328" y="79653"/>
                  </a:lnTo>
                  <a:lnTo>
                    <a:pt x="28685" y="81638"/>
                  </a:lnTo>
                  <a:lnTo>
                    <a:pt x="10047" y="94695"/>
                  </a:lnTo>
                  <a:lnTo>
                    <a:pt x="9539" y="104254"/>
                  </a:lnTo>
                  <a:lnTo>
                    <a:pt x="54001" y="104658"/>
                  </a:lnTo>
                  <a:lnTo>
                    <a:pt x="69853" y="104658"/>
                  </a:lnTo>
                  <a:lnTo>
                    <a:pt x="114125" y="114008"/>
                  </a:lnTo>
                  <a:lnTo>
                    <a:pt x="126966" y="114149"/>
                  </a:lnTo>
                  <a:lnTo>
                    <a:pt x="129094" y="115218"/>
                  </a:lnTo>
                  <a:lnTo>
                    <a:pt x="130513" y="116990"/>
                  </a:lnTo>
                  <a:lnTo>
                    <a:pt x="131457" y="119230"/>
                  </a:lnTo>
                  <a:lnTo>
                    <a:pt x="133147" y="120722"/>
                  </a:lnTo>
                  <a:lnTo>
                    <a:pt x="143461" y="125940"/>
                  </a:lnTo>
                  <a:lnTo>
                    <a:pt x="152400" y="13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295">
              <a:extLst>
                <a:ext uri="{FF2B5EF4-FFF2-40B4-BE49-F238E27FC236}">
                  <a16:creationId xmlns:a16="http://schemas.microsoft.com/office/drawing/2014/main" id="{4F0AFBE7-0124-E043-6973-04849510F83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57875" y="40767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604" y="5488"/>
                  </a:lnTo>
                  <a:lnTo>
                    <a:pt x="10361" y="4717"/>
                  </a:lnTo>
                  <a:lnTo>
                    <a:pt x="16247" y="2096"/>
                  </a:lnTo>
                  <a:lnTo>
                    <a:pt x="63241" y="16"/>
                  </a:lnTo>
                  <a:lnTo>
                    <a:pt x="107555" y="0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296">
              <a:extLst>
                <a:ext uri="{FF2B5EF4-FFF2-40B4-BE49-F238E27FC236}">
                  <a16:creationId xmlns:a16="http://schemas.microsoft.com/office/drawing/2014/main" id="{A8E60A48-A741-80A6-F4E2-A68C3054E74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876925" y="41529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64304" y="262"/>
                  </a:lnTo>
                  <a:lnTo>
                    <a:pt x="111032" y="7"/>
                  </a:lnTo>
                  <a:lnTo>
                    <a:pt x="156538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297">
              <a:extLst>
                <a:ext uri="{FF2B5EF4-FFF2-40B4-BE49-F238E27FC236}">
                  <a16:creationId xmlns:a16="http://schemas.microsoft.com/office/drawing/2014/main" id="{C8F3B970-E687-A245-B58E-0E60BD90CBF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19870" y="4038601"/>
              <a:ext cx="161877" cy="152398"/>
            </a:xfrm>
            <a:custGeom>
              <a:avLst/>
              <a:gdLst/>
              <a:ahLst/>
              <a:cxnLst/>
              <a:rect l="0" t="0" r="0" b="0"/>
              <a:pathLst>
                <a:path w="161877" h="152398">
                  <a:moveTo>
                    <a:pt x="57105" y="57149"/>
                  </a:moveTo>
                  <a:lnTo>
                    <a:pt x="57105" y="57149"/>
                  </a:lnTo>
                  <a:lnTo>
                    <a:pt x="62161" y="57149"/>
                  </a:lnTo>
                  <a:lnTo>
                    <a:pt x="67466" y="54327"/>
                  </a:lnTo>
                  <a:lnTo>
                    <a:pt x="73351" y="50603"/>
                  </a:lnTo>
                  <a:lnTo>
                    <a:pt x="79495" y="48948"/>
                  </a:lnTo>
                  <a:lnTo>
                    <a:pt x="81557" y="47448"/>
                  </a:lnTo>
                  <a:lnTo>
                    <a:pt x="82931" y="45390"/>
                  </a:lnTo>
                  <a:lnTo>
                    <a:pt x="85137" y="39539"/>
                  </a:lnTo>
                  <a:lnTo>
                    <a:pt x="92118" y="30779"/>
                  </a:lnTo>
                  <a:lnTo>
                    <a:pt x="94799" y="20803"/>
                  </a:lnTo>
                  <a:lnTo>
                    <a:pt x="95169" y="11002"/>
                  </a:lnTo>
                  <a:lnTo>
                    <a:pt x="94123" y="10510"/>
                  </a:lnTo>
                  <a:lnTo>
                    <a:pt x="62092" y="9525"/>
                  </a:lnTo>
                  <a:lnTo>
                    <a:pt x="48470" y="14581"/>
                  </a:lnTo>
                  <a:lnTo>
                    <a:pt x="29065" y="28822"/>
                  </a:lnTo>
                  <a:lnTo>
                    <a:pt x="23476" y="35034"/>
                  </a:lnTo>
                  <a:lnTo>
                    <a:pt x="17066" y="47646"/>
                  </a:lnTo>
                  <a:lnTo>
                    <a:pt x="3933" y="63502"/>
                  </a:lnTo>
                  <a:lnTo>
                    <a:pt x="1723" y="69850"/>
                  </a:lnTo>
                  <a:lnTo>
                    <a:pt x="0" y="107557"/>
                  </a:lnTo>
                  <a:lnTo>
                    <a:pt x="2797" y="114124"/>
                  </a:lnTo>
                  <a:lnTo>
                    <a:pt x="6511" y="120571"/>
                  </a:lnTo>
                  <a:lnTo>
                    <a:pt x="9658" y="130151"/>
                  </a:lnTo>
                  <a:lnTo>
                    <a:pt x="22622" y="146046"/>
                  </a:lnTo>
                  <a:lnTo>
                    <a:pt x="28726" y="149576"/>
                  </a:lnTo>
                  <a:lnTo>
                    <a:pt x="41269" y="151841"/>
                  </a:lnTo>
                  <a:lnTo>
                    <a:pt x="88739" y="152395"/>
                  </a:lnTo>
                  <a:lnTo>
                    <a:pt x="98346" y="152397"/>
                  </a:lnTo>
                  <a:lnTo>
                    <a:pt x="104713" y="149576"/>
                  </a:lnTo>
                  <a:lnTo>
                    <a:pt x="133480" y="126450"/>
                  </a:lnTo>
                  <a:lnTo>
                    <a:pt x="136596" y="125575"/>
                  </a:lnTo>
                  <a:lnTo>
                    <a:pt x="138674" y="123933"/>
                  </a:lnTo>
                  <a:lnTo>
                    <a:pt x="159234" y="95196"/>
                  </a:lnTo>
                  <a:lnTo>
                    <a:pt x="161532" y="79367"/>
                  </a:lnTo>
                  <a:lnTo>
                    <a:pt x="161876" y="49506"/>
                  </a:lnTo>
                  <a:lnTo>
                    <a:pt x="155333" y="40391"/>
                  </a:lnTo>
                  <a:lnTo>
                    <a:pt x="153237" y="31487"/>
                  </a:lnTo>
                  <a:lnTo>
                    <a:pt x="152747" y="25283"/>
                  </a:lnTo>
                  <a:lnTo>
                    <a:pt x="151557" y="23205"/>
                  </a:lnTo>
                  <a:lnTo>
                    <a:pt x="149706" y="21819"/>
                  </a:lnTo>
                  <a:lnTo>
                    <a:pt x="147415" y="20896"/>
                  </a:lnTo>
                  <a:lnTo>
                    <a:pt x="145886" y="19221"/>
                  </a:lnTo>
                  <a:lnTo>
                    <a:pt x="142041" y="9457"/>
                  </a:lnTo>
                  <a:lnTo>
                    <a:pt x="134663" y="1454"/>
                  </a:lnTo>
                  <a:lnTo>
                    <a:pt x="128651" y="430"/>
                  </a:lnTo>
                  <a:lnTo>
                    <a:pt x="91634" y="0"/>
                  </a:lnTo>
                  <a:lnTo>
                    <a:pt x="85504" y="2822"/>
                  </a:lnTo>
                  <a:lnTo>
                    <a:pt x="79252" y="6545"/>
                  </a:lnTo>
                  <a:lnTo>
                    <a:pt x="68501" y="9131"/>
                  </a:lnTo>
                  <a:lnTo>
                    <a:pt x="62128" y="9407"/>
                  </a:lnTo>
                  <a:lnTo>
                    <a:pt x="56516" y="12294"/>
                  </a:lnTo>
                  <a:lnTo>
                    <a:pt x="49345" y="17715"/>
                  </a:lnTo>
                  <a:lnTo>
                    <a:pt x="38055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" name="SMARTInkShape-Group418">
            <a:extLst>
              <a:ext uri="{FF2B5EF4-FFF2-40B4-BE49-F238E27FC236}">
                <a16:creationId xmlns:a16="http://schemas.microsoft.com/office/drawing/2014/main" id="{0389749B-E0BC-B197-DD8D-32A5E4EAD74B}"/>
              </a:ext>
            </a:extLst>
          </p:cNvPr>
          <p:cNvGrpSpPr/>
          <p:nvPr/>
        </p:nvGrpSpPr>
        <p:grpSpPr>
          <a:xfrm>
            <a:off x="6871563" y="2058727"/>
            <a:ext cx="1053238" cy="798725"/>
            <a:chOff x="6871563" y="2058727"/>
            <a:chExt cx="1053238" cy="798725"/>
          </a:xfrm>
        </p:grpSpPr>
        <p:sp>
          <p:nvSpPr>
            <p:cNvPr id="617" name="SMARTInkShape-2298">
              <a:extLst>
                <a:ext uri="{FF2B5EF4-FFF2-40B4-BE49-F238E27FC236}">
                  <a16:creationId xmlns:a16="http://schemas.microsoft.com/office/drawing/2014/main" id="{257B118F-EDD5-A84D-A561-E660D2473FB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71563" y="2058727"/>
              <a:ext cx="277540" cy="55824"/>
            </a:xfrm>
            <a:custGeom>
              <a:avLst/>
              <a:gdLst/>
              <a:ahLst/>
              <a:cxnLst/>
              <a:rect l="0" t="0" r="0" b="0"/>
              <a:pathLst>
                <a:path w="277540" h="55824">
                  <a:moveTo>
                    <a:pt x="5487" y="55823"/>
                  </a:moveTo>
                  <a:lnTo>
                    <a:pt x="5487" y="55823"/>
                  </a:lnTo>
                  <a:lnTo>
                    <a:pt x="0" y="55823"/>
                  </a:lnTo>
                  <a:lnTo>
                    <a:pt x="5480" y="55823"/>
                  </a:lnTo>
                  <a:lnTo>
                    <a:pt x="13687" y="47622"/>
                  </a:lnTo>
                  <a:lnTo>
                    <a:pt x="22354" y="45501"/>
                  </a:lnTo>
                  <a:lnTo>
                    <a:pt x="32240" y="39830"/>
                  </a:lnTo>
                  <a:lnTo>
                    <a:pt x="79493" y="27152"/>
                  </a:lnTo>
                  <a:lnTo>
                    <a:pt x="122350" y="18690"/>
                  </a:lnTo>
                  <a:lnTo>
                    <a:pt x="162067" y="16750"/>
                  </a:lnTo>
                  <a:lnTo>
                    <a:pt x="207799" y="9088"/>
                  </a:lnTo>
                  <a:lnTo>
                    <a:pt x="251252" y="8233"/>
                  </a:lnTo>
                  <a:lnTo>
                    <a:pt x="260413" y="5391"/>
                  </a:lnTo>
                  <a:lnTo>
                    <a:pt x="269861" y="0"/>
                  </a:lnTo>
                  <a:lnTo>
                    <a:pt x="270637" y="616"/>
                  </a:lnTo>
                  <a:lnTo>
                    <a:pt x="271498" y="4123"/>
                  </a:lnTo>
                  <a:lnTo>
                    <a:pt x="272786" y="5481"/>
                  </a:lnTo>
                  <a:lnTo>
                    <a:pt x="277039" y="6991"/>
                  </a:lnTo>
                  <a:lnTo>
                    <a:pt x="277539" y="7393"/>
                  </a:lnTo>
                  <a:lnTo>
                    <a:pt x="276813" y="7661"/>
                  </a:lnTo>
                  <a:lnTo>
                    <a:pt x="272187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299">
              <a:extLst>
                <a:ext uri="{FF2B5EF4-FFF2-40B4-BE49-F238E27FC236}">
                  <a16:creationId xmlns:a16="http://schemas.microsoft.com/office/drawing/2014/main" id="{3122DA4A-2AD9-A400-64AE-5A08C5C9B28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43725" y="2095902"/>
              <a:ext cx="66676" cy="171049"/>
            </a:xfrm>
            <a:custGeom>
              <a:avLst/>
              <a:gdLst/>
              <a:ahLst/>
              <a:cxnLst/>
              <a:rect l="0" t="0" r="0" b="0"/>
              <a:pathLst>
                <a:path w="66676" h="171049">
                  <a:moveTo>
                    <a:pt x="66675" y="18648"/>
                  </a:moveTo>
                  <a:lnTo>
                    <a:pt x="66675" y="18648"/>
                  </a:lnTo>
                  <a:lnTo>
                    <a:pt x="66675" y="4183"/>
                  </a:lnTo>
                  <a:lnTo>
                    <a:pt x="65617" y="2655"/>
                  </a:lnTo>
                  <a:lnTo>
                    <a:pt x="63853" y="1636"/>
                  </a:lnTo>
                  <a:lnTo>
                    <a:pt x="58475" y="0"/>
                  </a:lnTo>
                  <a:lnTo>
                    <a:pt x="58033" y="925"/>
                  </a:lnTo>
                  <a:lnTo>
                    <a:pt x="56114" y="23019"/>
                  </a:lnTo>
                  <a:lnTo>
                    <a:pt x="49552" y="33936"/>
                  </a:lnTo>
                  <a:lnTo>
                    <a:pt x="43896" y="40612"/>
                  </a:lnTo>
                  <a:lnTo>
                    <a:pt x="40676" y="49929"/>
                  </a:lnTo>
                  <a:lnTo>
                    <a:pt x="38187" y="60067"/>
                  </a:lnTo>
                  <a:lnTo>
                    <a:pt x="31893" y="72783"/>
                  </a:lnTo>
                  <a:lnTo>
                    <a:pt x="23648" y="112177"/>
                  </a:lnTo>
                  <a:lnTo>
                    <a:pt x="12116" y="132303"/>
                  </a:lnTo>
                  <a:lnTo>
                    <a:pt x="9753" y="151941"/>
                  </a:lnTo>
                  <a:lnTo>
                    <a:pt x="9677" y="155135"/>
                  </a:lnTo>
                  <a:lnTo>
                    <a:pt x="6770" y="161506"/>
                  </a:lnTo>
                  <a:lnTo>
                    <a:pt x="0" y="171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300">
              <a:extLst>
                <a:ext uri="{FF2B5EF4-FFF2-40B4-BE49-F238E27FC236}">
                  <a16:creationId xmlns:a16="http://schemas.microsoft.com/office/drawing/2014/main" id="{B34ACF35-9469-22D0-66BC-C5A8564A5C0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81088" y="2276475"/>
              <a:ext cx="195988" cy="28576"/>
            </a:xfrm>
            <a:custGeom>
              <a:avLst/>
              <a:gdLst/>
              <a:ahLst/>
              <a:cxnLst/>
              <a:rect l="0" t="0" r="0" b="0"/>
              <a:pathLst>
                <a:path w="195988" h="28576">
                  <a:moveTo>
                    <a:pt x="5487" y="28575"/>
                  </a:moveTo>
                  <a:lnTo>
                    <a:pt x="5487" y="28575"/>
                  </a:lnTo>
                  <a:lnTo>
                    <a:pt x="0" y="28575"/>
                  </a:lnTo>
                  <a:lnTo>
                    <a:pt x="42318" y="28575"/>
                  </a:lnTo>
                  <a:lnTo>
                    <a:pt x="65131" y="27517"/>
                  </a:lnTo>
                  <a:lnTo>
                    <a:pt x="83747" y="21036"/>
                  </a:lnTo>
                  <a:lnTo>
                    <a:pt x="119968" y="16402"/>
                  </a:lnTo>
                  <a:lnTo>
                    <a:pt x="140166" y="10883"/>
                  </a:lnTo>
                  <a:lnTo>
                    <a:pt x="168005" y="6882"/>
                  </a:lnTo>
                  <a:lnTo>
                    <a:pt x="195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301">
              <a:extLst>
                <a:ext uri="{FF2B5EF4-FFF2-40B4-BE49-F238E27FC236}">
                  <a16:creationId xmlns:a16="http://schemas.microsoft.com/office/drawing/2014/main" id="{8AE23103-407B-ECC8-1FEC-2983F864B15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191375" y="2060841"/>
              <a:ext cx="151353" cy="377560"/>
            </a:xfrm>
            <a:custGeom>
              <a:avLst/>
              <a:gdLst/>
              <a:ahLst/>
              <a:cxnLst/>
              <a:rect l="0" t="0" r="0" b="0"/>
              <a:pathLst>
                <a:path w="151353" h="377560">
                  <a:moveTo>
                    <a:pt x="114300" y="91809"/>
                  </a:moveTo>
                  <a:lnTo>
                    <a:pt x="114300" y="91809"/>
                  </a:lnTo>
                  <a:lnTo>
                    <a:pt x="119356" y="91809"/>
                  </a:lnTo>
                  <a:lnTo>
                    <a:pt x="124661" y="88987"/>
                  </a:lnTo>
                  <a:lnTo>
                    <a:pt x="131634" y="83608"/>
                  </a:lnTo>
                  <a:lnTo>
                    <a:pt x="137898" y="82676"/>
                  </a:lnTo>
                  <a:lnTo>
                    <a:pt x="139557" y="81487"/>
                  </a:lnTo>
                  <a:lnTo>
                    <a:pt x="140664" y="79636"/>
                  </a:lnTo>
                  <a:lnTo>
                    <a:pt x="142220" y="71974"/>
                  </a:lnTo>
                  <a:lnTo>
                    <a:pt x="142863" y="58329"/>
                  </a:lnTo>
                  <a:lnTo>
                    <a:pt x="143926" y="56789"/>
                  </a:lnTo>
                  <a:lnTo>
                    <a:pt x="145693" y="55763"/>
                  </a:lnTo>
                  <a:lnTo>
                    <a:pt x="147928" y="55078"/>
                  </a:lnTo>
                  <a:lnTo>
                    <a:pt x="148361" y="54622"/>
                  </a:lnTo>
                  <a:lnTo>
                    <a:pt x="147590" y="54317"/>
                  </a:lnTo>
                  <a:lnTo>
                    <a:pt x="146018" y="54115"/>
                  </a:lnTo>
                  <a:lnTo>
                    <a:pt x="146029" y="52921"/>
                  </a:lnTo>
                  <a:lnTo>
                    <a:pt x="151352" y="45544"/>
                  </a:lnTo>
                  <a:lnTo>
                    <a:pt x="149113" y="41966"/>
                  </a:lnTo>
                  <a:lnTo>
                    <a:pt x="144107" y="36103"/>
                  </a:lnTo>
                  <a:lnTo>
                    <a:pt x="142983" y="26585"/>
                  </a:lnTo>
                  <a:lnTo>
                    <a:pt x="134683" y="17060"/>
                  </a:lnTo>
                  <a:lnTo>
                    <a:pt x="133745" y="10983"/>
                  </a:lnTo>
                  <a:lnTo>
                    <a:pt x="132555" y="9350"/>
                  </a:lnTo>
                  <a:lnTo>
                    <a:pt x="130703" y="8261"/>
                  </a:lnTo>
                  <a:lnTo>
                    <a:pt x="128410" y="7535"/>
                  </a:lnTo>
                  <a:lnTo>
                    <a:pt x="126882" y="5993"/>
                  </a:lnTo>
                  <a:lnTo>
                    <a:pt x="125184" y="1458"/>
                  </a:lnTo>
                  <a:lnTo>
                    <a:pt x="123672" y="883"/>
                  </a:lnTo>
                  <a:lnTo>
                    <a:pt x="121607" y="1558"/>
                  </a:lnTo>
                  <a:lnTo>
                    <a:pt x="119171" y="3067"/>
                  </a:lnTo>
                  <a:lnTo>
                    <a:pt x="117547" y="3014"/>
                  </a:lnTo>
                  <a:lnTo>
                    <a:pt x="116465" y="1921"/>
                  </a:lnTo>
                  <a:lnTo>
                    <a:pt x="115743" y="134"/>
                  </a:lnTo>
                  <a:lnTo>
                    <a:pt x="114205" y="0"/>
                  </a:lnTo>
                  <a:lnTo>
                    <a:pt x="104129" y="4569"/>
                  </a:lnTo>
                  <a:lnTo>
                    <a:pt x="101170" y="5074"/>
                  </a:lnTo>
                  <a:lnTo>
                    <a:pt x="99197" y="6469"/>
                  </a:lnTo>
                  <a:lnTo>
                    <a:pt x="97882" y="8457"/>
                  </a:lnTo>
                  <a:lnTo>
                    <a:pt x="95361" y="13489"/>
                  </a:lnTo>
                  <a:lnTo>
                    <a:pt x="63225" y="55187"/>
                  </a:lnTo>
                  <a:lnTo>
                    <a:pt x="41529" y="95893"/>
                  </a:lnTo>
                  <a:lnTo>
                    <a:pt x="25434" y="139972"/>
                  </a:lnTo>
                  <a:lnTo>
                    <a:pt x="12352" y="187130"/>
                  </a:lnTo>
                  <a:lnTo>
                    <a:pt x="8840" y="233635"/>
                  </a:lnTo>
                  <a:lnTo>
                    <a:pt x="4148" y="255657"/>
                  </a:lnTo>
                  <a:lnTo>
                    <a:pt x="7855" y="295958"/>
                  </a:lnTo>
                  <a:lnTo>
                    <a:pt x="553" y="340850"/>
                  </a:lnTo>
                  <a:lnTo>
                    <a:pt x="0" y="377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302">
              <a:extLst>
                <a:ext uri="{FF2B5EF4-FFF2-40B4-BE49-F238E27FC236}">
                  <a16:creationId xmlns:a16="http://schemas.microsoft.com/office/drawing/2014/main" id="{C116E2D2-76A0-2CB7-CE17-19AB1ABBBB3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34225" y="227647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28649" y="19638"/>
                  </a:lnTo>
                  <a:lnTo>
                    <a:pt x="61582" y="18015"/>
                  </a:lnTo>
                  <a:lnTo>
                    <a:pt x="91990" y="10410"/>
                  </a:lnTo>
                  <a:lnTo>
                    <a:pt x="130942" y="8490"/>
                  </a:lnTo>
                  <a:lnTo>
                    <a:pt x="157842" y="8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303">
              <a:extLst>
                <a:ext uri="{FF2B5EF4-FFF2-40B4-BE49-F238E27FC236}">
                  <a16:creationId xmlns:a16="http://schemas.microsoft.com/office/drawing/2014/main" id="{91FD49D9-EBB5-7635-D325-280088FAF85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91350" y="2581285"/>
              <a:ext cx="152391" cy="276167"/>
            </a:xfrm>
            <a:custGeom>
              <a:avLst/>
              <a:gdLst/>
              <a:ahLst/>
              <a:cxnLst/>
              <a:rect l="0" t="0" r="0" b="0"/>
              <a:pathLst>
                <a:path w="152391" h="276167">
                  <a:moveTo>
                    <a:pt x="38100" y="19040"/>
                  </a:moveTo>
                  <a:lnTo>
                    <a:pt x="38100" y="19040"/>
                  </a:lnTo>
                  <a:lnTo>
                    <a:pt x="32613" y="24528"/>
                  </a:lnTo>
                  <a:lnTo>
                    <a:pt x="37169" y="19972"/>
                  </a:lnTo>
                  <a:lnTo>
                    <a:pt x="46220" y="19122"/>
                  </a:lnTo>
                  <a:lnTo>
                    <a:pt x="42152" y="19064"/>
                  </a:lnTo>
                  <a:lnTo>
                    <a:pt x="41859" y="17998"/>
                  </a:lnTo>
                  <a:lnTo>
                    <a:pt x="47540" y="9631"/>
                  </a:lnTo>
                  <a:lnTo>
                    <a:pt x="47600" y="4493"/>
                  </a:lnTo>
                  <a:lnTo>
                    <a:pt x="46550" y="2992"/>
                  </a:lnTo>
                  <a:lnTo>
                    <a:pt x="44792" y="1991"/>
                  </a:lnTo>
                  <a:lnTo>
                    <a:pt x="38134" y="0"/>
                  </a:lnTo>
                  <a:lnTo>
                    <a:pt x="38110" y="5050"/>
                  </a:lnTo>
                  <a:lnTo>
                    <a:pt x="37049" y="6538"/>
                  </a:lnTo>
                  <a:lnTo>
                    <a:pt x="35282" y="7530"/>
                  </a:lnTo>
                  <a:lnTo>
                    <a:pt x="33047" y="8192"/>
                  </a:lnTo>
                  <a:lnTo>
                    <a:pt x="31556" y="10750"/>
                  </a:lnTo>
                  <a:lnTo>
                    <a:pt x="21088" y="55038"/>
                  </a:lnTo>
                  <a:lnTo>
                    <a:pt x="19452" y="74481"/>
                  </a:lnTo>
                  <a:lnTo>
                    <a:pt x="22051" y="83544"/>
                  </a:lnTo>
                  <a:lnTo>
                    <a:pt x="25676" y="91101"/>
                  </a:lnTo>
                  <a:lnTo>
                    <a:pt x="28774" y="101304"/>
                  </a:lnTo>
                  <a:lnTo>
                    <a:pt x="45000" y="123799"/>
                  </a:lnTo>
                  <a:lnTo>
                    <a:pt x="47517" y="130158"/>
                  </a:lnTo>
                  <a:lnTo>
                    <a:pt x="52163" y="136512"/>
                  </a:lnTo>
                  <a:lnTo>
                    <a:pt x="57755" y="140041"/>
                  </a:lnTo>
                  <a:lnTo>
                    <a:pt x="74354" y="142700"/>
                  </a:lnTo>
                  <a:lnTo>
                    <a:pt x="89296" y="142850"/>
                  </a:lnTo>
                  <a:lnTo>
                    <a:pt x="95426" y="140036"/>
                  </a:lnTo>
                  <a:lnTo>
                    <a:pt x="98542" y="137804"/>
                  </a:lnTo>
                  <a:lnTo>
                    <a:pt x="102005" y="132502"/>
                  </a:lnTo>
                  <a:lnTo>
                    <a:pt x="102929" y="129606"/>
                  </a:lnTo>
                  <a:lnTo>
                    <a:pt x="104602" y="127676"/>
                  </a:lnTo>
                  <a:lnTo>
                    <a:pt x="109284" y="125531"/>
                  </a:lnTo>
                  <a:lnTo>
                    <a:pt x="110956" y="123900"/>
                  </a:lnTo>
                  <a:lnTo>
                    <a:pt x="121643" y="104584"/>
                  </a:lnTo>
                  <a:lnTo>
                    <a:pt x="122370" y="101470"/>
                  </a:lnTo>
                  <a:lnTo>
                    <a:pt x="131898" y="87586"/>
                  </a:lnTo>
                  <a:lnTo>
                    <a:pt x="139609" y="78480"/>
                  </a:lnTo>
                  <a:lnTo>
                    <a:pt x="142864" y="66711"/>
                  </a:lnTo>
                  <a:lnTo>
                    <a:pt x="142875" y="112326"/>
                  </a:lnTo>
                  <a:lnTo>
                    <a:pt x="143933" y="155860"/>
                  </a:lnTo>
                  <a:lnTo>
                    <a:pt x="151517" y="193691"/>
                  </a:lnTo>
                  <a:lnTo>
                    <a:pt x="152366" y="239409"/>
                  </a:lnTo>
                  <a:lnTo>
                    <a:pt x="152390" y="250258"/>
                  </a:lnTo>
                  <a:lnTo>
                    <a:pt x="149573" y="256918"/>
                  </a:lnTo>
                  <a:lnTo>
                    <a:pt x="139142" y="269816"/>
                  </a:lnTo>
                  <a:lnTo>
                    <a:pt x="133102" y="273371"/>
                  </a:lnTo>
                  <a:lnTo>
                    <a:pt x="120601" y="275653"/>
                  </a:lnTo>
                  <a:lnTo>
                    <a:pt x="96539" y="276166"/>
                  </a:lnTo>
                  <a:lnTo>
                    <a:pt x="49426" y="267081"/>
                  </a:lnTo>
                  <a:lnTo>
                    <a:pt x="15970" y="265655"/>
                  </a:lnTo>
                  <a:lnTo>
                    <a:pt x="0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304">
              <a:extLst>
                <a:ext uri="{FF2B5EF4-FFF2-40B4-BE49-F238E27FC236}">
                  <a16:creationId xmlns:a16="http://schemas.microsoft.com/office/drawing/2014/main" id="{4583E25C-2F96-D442-8EED-F0D9FA4A35C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286625" y="2657868"/>
              <a:ext cx="142876" cy="18658"/>
            </a:xfrm>
            <a:custGeom>
              <a:avLst/>
              <a:gdLst/>
              <a:ahLst/>
              <a:cxnLst/>
              <a:rect l="0" t="0" r="0" b="0"/>
              <a:pathLst>
                <a:path w="142876" h="18658">
                  <a:moveTo>
                    <a:pt x="0" y="18657"/>
                  </a:moveTo>
                  <a:lnTo>
                    <a:pt x="0" y="18657"/>
                  </a:lnTo>
                  <a:lnTo>
                    <a:pt x="14190" y="18657"/>
                  </a:lnTo>
                  <a:lnTo>
                    <a:pt x="19713" y="15835"/>
                  </a:lnTo>
                  <a:lnTo>
                    <a:pt x="25694" y="12111"/>
                  </a:lnTo>
                  <a:lnTo>
                    <a:pt x="38158" y="9721"/>
                  </a:lnTo>
                  <a:lnTo>
                    <a:pt x="79572" y="8081"/>
                  </a:lnTo>
                  <a:lnTo>
                    <a:pt x="98033" y="932"/>
                  </a:lnTo>
                  <a:lnTo>
                    <a:pt x="107835" y="0"/>
                  </a:lnTo>
                  <a:lnTo>
                    <a:pt x="114248" y="2604"/>
                  </a:lnTo>
                  <a:lnTo>
                    <a:pt x="117440" y="4780"/>
                  </a:lnTo>
                  <a:lnTo>
                    <a:pt x="14287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305">
              <a:extLst>
                <a:ext uri="{FF2B5EF4-FFF2-40B4-BE49-F238E27FC236}">
                  <a16:creationId xmlns:a16="http://schemas.microsoft.com/office/drawing/2014/main" id="{A9F351D3-3AF2-EA95-C599-0A9DE50FC7D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305790" y="2714625"/>
              <a:ext cx="171336" cy="19051"/>
            </a:xfrm>
            <a:custGeom>
              <a:avLst/>
              <a:gdLst/>
              <a:ahLst/>
              <a:cxnLst/>
              <a:rect l="0" t="0" r="0" b="0"/>
              <a:pathLst>
                <a:path w="171336" h="19051">
                  <a:moveTo>
                    <a:pt x="9410" y="19050"/>
                  </a:moveTo>
                  <a:lnTo>
                    <a:pt x="9410" y="19050"/>
                  </a:lnTo>
                  <a:lnTo>
                    <a:pt x="0" y="19050"/>
                  </a:lnTo>
                  <a:lnTo>
                    <a:pt x="44544" y="17992"/>
                  </a:lnTo>
                  <a:lnTo>
                    <a:pt x="68299" y="10849"/>
                  </a:lnTo>
                  <a:lnTo>
                    <a:pt x="95782" y="6878"/>
                  </a:lnTo>
                  <a:lnTo>
                    <a:pt x="114376" y="2038"/>
                  </a:lnTo>
                  <a:lnTo>
                    <a:pt x="158647" y="119"/>
                  </a:lnTo>
                  <a:lnTo>
                    <a:pt x="171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306">
              <a:extLst>
                <a:ext uri="{FF2B5EF4-FFF2-40B4-BE49-F238E27FC236}">
                  <a16:creationId xmlns:a16="http://schemas.microsoft.com/office/drawing/2014/main" id="{FDBBFC68-AE6E-926B-A4BA-336D8DBACDD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658100" y="2448044"/>
              <a:ext cx="266701" cy="190382"/>
            </a:xfrm>
            <a:custGeom>
              <a:avLst/>
              <a:gdLst/>
              <a:ahLst/>
              <a:cxnLst/>
              <a:rect l="0" t="0" r="0" b="0"/>
              <a:pathLst>
                <a:path w="266701" h="190382">
                  <a:moveTo>
                    <a:pt x="0" y="152281"/>
                  </a:moveTo>
                  <a:lnTo>
                    <a:pt x="0" y="152281"/>
                  </a:lnTo>
                  <a:lnTo>
                    <a:pt x="0" y="147225"/>
                  </a:lnTo>
                  <a:lnTo>
                    <a:pt x="2822" y="141920"/>
                  </a:lnTo>
                  <a:lnTo>
                    <a:pt x="27723" y="115068"/>
                  </a:lnTo>
                  <a:lnTo>
                    <a:pt x="36310" y="109283"/>
                  </a:lnTo>
                  <a:lnTo>
                    <a:pt x="40082" y="107741"/>
                  </a:lnTo>
                  <a:lnTo>
                    <a:pt x="47095" y="100383"/>
                  </a:lnTo>
                  <a:lnTo>
                    <a:pt x="88898" y="53883"/>
                  </a:lnTo>
                  <a:lnTo>
                    <a:pt x="92426" y="47518"/>
                  </a:lnTo>
                  <a:lnTo>
                    <a:pt x="95054" y="41161"/>
                  </a:lnTo>
                  <a:lnTo>
                    <a:pt x="101423" y="31633"/>
                  </a:lnTo>
                  <a:lnTo>
                    <a:pt x="103286" y="25282"/>
                  </a:lnTo>
                  <a:lnTo>
                    <a:pt x="104840" y="23165"/>
                  </a:lnTo>
                  <a:lnTo>
                    <a:pt x="106935" y="21754"/>
                  </a:lnTo>
                  <a:lnTo>
                    <a:pt x="112845" y="19489"/>
                  </a:lnTo>
                  <a:lnTo>
                    <a:pt x="113653" y="16357"/>
                  </a:lnTo>
                  <a:lnTo>
                    <a:pt x="114296" y="1241"/>
                  </a:lnTo>
                  <a:lnTo>
                    <a:pt x="115357" y="787"/>
                  </a:lnTo>
                  <a:lnTo>
                    <a:pt x="119786" y="150"/>
                  </a:lnTo>
                  <a:lnTo>
                    <a:pt x="117444" y="0"/>
                  </a:lnTo>
                  <a:lnTo>
                    <a:pt x="117455" y="1019"/>
                  </a:lnTo>
                  <a:lnTo>
                    <a:pt x="123515" y="9017"/>
                  </a:lnTo>
                  <a:lnTo>
                    <a:pt x="143111" y="31511"/>
                  </a:lnTo>
                  <a:lnTo>
                    <a:pt x="149647" y="45589"/>
                  </a:lnTo>
                  <a:lnTo>
                    <a:pt x="156912" y="64884"/>
                  </a:lnTo>
                  <a:lnTo>
                    <a:pt x="169598" y="82532"/>
                  </a:lnTo>
                  <a:lnTo>
                    <a:pt x="183366" y="98218"/>
                  </a:lnTo>
                  <a:lnTo>
                    <a:pt x="209674" y="142111"/>
                  </a:lnTo>
                  <a:lnTo>
                    <a:pt x="222275" y="155328"/>
                  </a:lnTo>
                  <a:lnTo>
                    <a:pt x="228612" y="158927"/>
                  </a:lnTo>
                  <a:lnTo>
                    <a:pt x="234955" y="161585"/>
                  </a:lnTo>
                  <a:lnTo>
                    <a:pt x="241302" y="166294"/>
                  </a:lnTo>
                  <a:lnTo>
                    <a:pt x="244829" y="171914"/>
                  </a:lnTo>
                  <a:lnTo>
                    <a:pt x="245770" y="174895"/>
                  </a:lnTo>
                  <a:lnTo>
                    <a:pt x="247455" y="176882"/>
                  </a:lnTo>
                  <a:lnTo>
                    <a:pt x="266700" y="19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7" name="SMARTInkShape-2307">
            <a:extLst>
              <a:ext uri="{FF2B5EF4-FFF2-40B4-BE49-F238E27FC236}">
                <a16:creationId xmlns:a16="http://schemas.microsoft.com/office/drawing/2014/main" id="{A54A8DF2-EDF7-0880-C653-E782A3147D7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753350" y="2619378"/>
            <a:ext cx="138832" cy="285733"/>
          </a:xfrm>
          <a:custGeom>
            <a:avLst/>
            <a:gdLst/>
            <a:ahLst/>
            <a:cxnLst/>
            <a:rect l="0" t="0" r="0" b="0"/>
            <a:pathLst>
              <a:path w="138832" h="285733">
                <a:moveTo>
                  <a:pt x="0" y="28572"/>
                </a:moveTo>
                <a:lnTo>
                  <a:pt x="0" y="28572"/>
                </a:lnTo>
                <a:lnTo>
                  <a:pt x="9410" y="19163"/>
                </a:lnTo>
                <a:lnTo>
                  <a:pt x="9525" y="0"/>
                </a:lnTo>
                <a:lnTo>
                  <a:pt x="9525" y="31796"/>
                </a:lnTo>
                <a:lnTo>
                  <a:pt x="6703" y="38119"/>
                </a:lnTo>
                <a:lnTo>
                  <a:pt x="4469" y="41287"/>
                </a:lnTo>
                <a:lnTo>
                  <a:pt x="4037" y="45515"/>
                </a:lnTo>
                <a:lnTo>
                  <a:pt x="6370" y="60521"/>
                </a:lnTo>
                <a:lnTo>
                  <a:pt x="3415" y="72140"/>
                </a:lnTo>
                <a:lnTo>
                  <a:pt x="9075" y="95196"/>
                </a:lnTo>
                <a:lnTo>
                  <a:pt x="9224" y="98388"/>
                </a:lnTo>
                <a:lnTo>
                  <a:pt x="12213" y="104757"/>
                </a:lnTo>
                <a:lnTo>
                  <a:pt x="17700" y="112413"/>
                </a:lnTo>
                <a:lnTo>
                  <a:pt x="21272" y="113460"/>
                </a:lnTo>
                <a:lnTo>
                  <a:pt x="32189" y="114132"/>
                </a:lnTo>
                <a:lnTo>
                  <a:pt x="38295" y="111401"/>
                </a:lnTo>
                <a:lnTo>
                  <a:pt x="44536" y="107718"/>
                </a:lnTo>
                <a:lnTo>
                  <a:pt x="54001" y="104587"/>
                </a:lnTo>
                <a:lnTo>
                  <a:pt x="63507" y="98485"/>
                </a:lnTo>
                <a:lnTo>
                  <a:pt x="73027" y="95148"/>
                </a:lnTo>
                <a:lnTo>
                  <a:pt x="79376" y="90617"/>
                </a:lnTo>
                <a:lnTo>
                  <a:pt x="82903" y="85075"/>
                </a:lnTo>
                <a:lnTo>
                  <a:pt x="85529" y="79084"/>
                </a:lnTo>
                <a:lnTo>
                  <a:pt x="91898" y="69762"/>
                </a:lnTo>
                <a:lnTo>
                  <a:pt x="95315" y="60297"/>
                </a:lnTo>
                <a:lnTo>
                  <a:pt x="101502" y="50789"/>
                </a:lnTo>
                <a:lnTo>
                  <a:pt x="104863" y="41270"/>
                </a:lnTo>
                <a:lnTo>
                  <a:pt x="123787" y="19086"/>
                </a:lnTo>
                <a:lnTo>
                  <a:pt x="128870" y="19058"/>
                </a:lnTo>
                <a:lnTo>
                  <a:pt x="129305" y="20113"/>
                </a:lnTo>
                <a:lnTo>
                  <a:pt x="125221" y="29410"/>
                </a:lnTo>
                <a:lnTo>
                  <a:pt x="124756" y="32306"/>
                </a:lnTo>
                <a:lnTo>
                  <a:pt x="129497" y="52162"/>
                </a:lnTo>
                <a:lnTo>
                  <a:pt x="124782" y="82727"/>
                </a:lnTo>
                <a:lnTo>
                  <a:pt x="132523" y="128066"/>
                </a:lnTo>
                <a:lnTo>
                  <a:pt x="133277" y="173740"/>
                </a:lnTo>
                <a:lnTo>
                  <a:pt x="136157" y="202670"/>
                </a:lnTo>
                <a:lnTo>
                  <a:pt x="138831" y="218132"/>
                </a:lnTo>
                <a:lnTo>
                  <a:pt x="132913" y="250378"/>
                </a:lnTo>
                <a:lnTo>
                  <a:pt x="128570" y="258739"/>
                </a:lnTo>
                <a:lnTo>
                  <a:pt x="102784" y="279256"/>
                </a:lnTo>
                <a:lnTo>
                  <a:pt x="95775" y="282862"/>
                </a:lnTo>
                <a:lnTo>
                  <a:pt x="83058" y="284892"/>
                </a:lnTo>
                <a:lnTo>
                  <a:pt x="39513" y="285732"/>
                </a:lnTo>
                <a:lnTo>
                  <a:pt x="9525" y="2762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3" name="SMARTInkShape-Group420">
            <a:extLst>
              <a:ext uri="{FF2B5EF4-FFF2-40B4-BE49-F238E27FC236}">
                <a16:creationId xmlns:a16="http://schemas.microsoft.com/office/drawing/2014/main" id="{648D6D43-DFE7-5A15-E266-8E51157A6DDC}"/>
              </a:ext>
            </a:extLst>
          </p:cNvPr>
          <p:cNvGrpSpPr/>
          <p:nvPr/>
        </p:nvGrpSpPr>
        <p:grpSpPr>
          <a:xfrm>
            <a:off x="7077602" y="3162300"/>
            <a:ext cx="1009120" cy="295226"/>
            <a:chOff x="7077602" y="3162300"/>
            <a:chExt cx="1009120" cy="295226"/>
          </a:xfrm>
        </p:grpSpPr>
        <p:sp>
          <p:nvSpPr>
            <p:cNvPr id="628" name="SMARTInkShape-2308">
              <a:extLst>
                <a:ext uri="{FF2B5EF4-FFF2-40B4-BE49-F238E27FC236}">
                  <a16:creationId xmlns:a16="http://schemas.microsoft.com/office/drawing/2014/main" id="{0AF124F6-6F54-7EB4-9DD7-8EC2704742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077602" y="3190886"/>
              <a:ext cx="266174" cy="189109"/>
            </a:xfrm>
            <a:custGeom>
              <a:avLst/>
              <a:gdLst/>
              <a:ahLst/>
              <a:cxnLst/>
              <a:rect l="0" t="0" r="0" b="0"/>
              <a:pathLst>
                <a:path w="266174" h="189109">
                  <a:moveTo>
                    <a:pt x="151873" y="47614"/>
                  </a:moveTo>
                  <a:lnTo>
                    <a:pt x="151873" y="47614"/>
                  </a:lnTo>
                  <a:lnTo>
                    <a:pt x="161394" y="38092"/>
                  </a:lnTo>
                  <a:lnTo>
                    <a:pt x="161398" y="14100"/>
                  </a:lnTo>
                  <a:lnTo>
                    <a:pt x="160340" y="12571"/>
                  </a:lnTo>
                  <a:lnTo>
                    <a:pt x="158576" y="11552"/>
                  </a:lnTo>
                  <a:lnTo>
                    <a:pt x="156342" y="10873"/>
                  </a:lnTo>
                  <a:lnTo>
                    <a:pt x="142101" y="2154"/>
                  </a:lnTo>
                  <a:lnTo>
                    <a:pt x="110944" y="45"/>
                  </a:lnTo>
                  <a:lnTo>
                    <a:pt x="92871" y="0"/>
                  </a:lnTo>
                  <a:lnTo>
                    <a:pt x="59357" y="13248"/>
                  </a:lnTo>
                  <a:lnTo>
                    <a:pt x="26716" y="31788"/>
                  </a:lnTo>
                  <a:lnTo>
                    <a:pt x="22164" y="40933"/>
                  </a:lnTo>
                  <a:lnTo>
                    <a:pt x="19083" y="50995"/>
                  </a:lnTo>
                  <a:lnTo>
                    <a:pt x="3477" y="80358"/>
                  </a:lnTo>
                  <a:lnTo>
                    <a:pt x="0" y="106188"/>
                  </a:lnTo>
                  <a:lnTo>
                    <a:pt x="11251" y="145030"/>
                  </a:lnTo>
                  <a:lnTo>
                    <a:pt x="16349" y="154410"/>
                  </a:lnTo>
                  <a:lnTo>
                    <a:pt x="24112" y="160749"/>
                  </a:lnTo>
                  <a:lnTo>
                    <a:pt x="32586" y="174879"/>
                  </a:lnTo>
                  <a:lnTo>
                    <a:pt x="38178" y="178259"/>
                  </a:lnTo>
                  <a:lnTo>
                    <a:pt x="50393" y="180430"/>
                  </a:lnTo>
                  <a:lnTo>
                    <a:pt x="69334" y="180917"/>
                  </a:lnTo>
                  <a:lnTo>
                    <a:pt x="75678" y="178121"/>
                  </a:lnTo>
                  <a:lnTo>
                    <a:pt x="97898" y="158573"/>
                  </a:lnTo>
                  <a:lnTo>
                    <a:pt x="101426" y="152315"/>
                  </a:lnTo>
                  <a:lnTo>
                    <a:pt x="104052" y="146006"/>
                  </a:lnTo>
                  <a:lnTo>
                    <a:pt x="110421" y="136504"/>
                  </a:lnTo>
                  <a:lnTo>
                    <a:pt x="130646" y="90108"/>
                  </a:lnTo>
                  <a:lnTo>
                    <a:pt x="132392" y="86582"/>
                  </a:lnTo>
                  <a:lnTo>
                    <a:pt x="132785" y="77589"/>
                  </a:lnTo>
                  <a:lnTo>
                    <a:pt x="133855" y="77122"/>
                  </a:lnTo>
                  <a:lnTo>
                    <a:pt x="137868" y="76604"/>
                  </a:lnTo>
                  <a:lnTo>
                    <a:pt x="138303" y="77524"/>
                  </a:lnTo>
                  <a:lnTo>
                    <a:pt x="133754" y="84426"/>
                  </a:lnTo>
                  <a:lnTo>
                    <a:pt x="131949" y="93064"/>
                  </a:lnTo>
                  <a:lnTo>
                    <a:pt x="126331" y="101885"/>
                  </a:lnTo>
                  <a:lnTo>
                    <a:pt x="123897" y="114348"/>
                  </a:lnTo>
                  <a:lnTo>
                    <a:pt x="123308" y="150116"/>
                  </a:lnTo>
                  <a:lnTo>
                    <a:pt x="132999" y="176087"/>
                  </a:lnTo>
                  <a:lnTo>
                    <a:pt x="135058" y="177713"/>
                  </a:lnTo>
                  <a:lnTo>
                    <a:pt x="140166" y="179519"/>
                  </a:lnTo>
                  <a:lnTo>
                    <a:pt x="145965" y="180322"/>
                  </a:lnTo>
                  <a:lnTo>
                    <a:pt x="152069" y="183501"/>
                  </a:lnTo>
                  <a:lnTo>
                    <a:pt x="158311" y="187383"/>
                  </a:lnTo>
                  <a:lnTo>
                    <a:pt x="164612" y="189108"/>
                  </a:lnTo>
                  <a:lnTo>
                    <a:pt x="167774" y="188510"/>
                  </a:lnTo>
                  <a:lnTo>
                    <a:pt x="180453" y="182768"/>
                  </a:lnTo>
                  <a:lnTo>
                    <a:pt x="192797" y="178677"/>
                  </a:lnTo>
                  <a:lnTo>
                    <a:pt x="207038" y="173583"/>
                  </a:lnTo>
                  <a:lnTo>
                    <a:pt x="214492" y="171334"/>
                  </a:lnTo>
                  <a:lnTo>
                    <a:pt x="231133" y="158307"/>
                  </a:lnTo>
                  <a:lnTo>
                    <a:pt x="261938" y="117718"/>
                  </a:lnTo>
                  <a:lnTo>
                    <a:pt x="266173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309">
              <a:extLst>
                <a:ext uri="{FF2B5EF4-FFF2-40B4-BE49-F238E27FC236}">
                  <a16:creationId xmlns:a16="http://schemas.microsoft.com/office/drawing/2014/main" id="{470191D7-3CBC-D8C2-FC28-C6F39ED3FC6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34250" y="3162300"/>
              <a:ext cx="19047" cy="180976"/>
            </a:xfrm>
            <a:custGeom>
              <a:avLst/>
              <a:gdLst/>
              <a:ahLst/>
              <a:cxnLst/>
              <a:rect l="0" t="0" r="0" b="0"/>
              <a:pathLst>
                <a:path w="19047" h="180976">
                  <a:moveTo>
                    <a:pt x="9525" y="0"/>
                  </a:moveTo>
                  <a:lnTo>
                    <a:pt x="9525" y="0"/>
                  </a:lnTo>
                  <a:lnTo>
                    <a:pt x="19040" y="0"/>
                  </a:lnTo>
                  <a:lnTo>
                    <a:pt x="19046" y="5056"/>
                  </a:lnTo>
                  <a:lnTo>
                    <a:pt x="16226" y="10361"/>
                  </a:lnTo>
                  <a:lnTo>
                    <a:pt x="13993" y="13257"/>
                  </a:lnTo>
                  <a:lnTo>
                    <a:pt x="11510" y="22120"/>
                  </a:lnTo>
                  <a:lnTo>
                    <a:pt x="6877" y="57420"/>
                  </a:lnTo>
                  <a:lnTo>
                    <a:pt x="2038" y="76280"/>
                  </a:lnTo>
                  <a:lnTo>
                    <a:pt x="79" y="120457"/>
                  </a:lnTo>
                  <a:lnTo>
                    <a:pt x="2" y="16500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310">
              <a:extLst>
                <a:ext uri="{FF2B5EF4-FFF2-40B4-BE49-F238E27FC236}">
                  <a16:creationId xmlns:a16="http://schemas.microsoft.com/office/drawing/2014/main" id="{5E41922F-1F35-103C-A2D2-71C57AF8C4A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29500" y="3219500"/>
              <a:ext cx="238126" cy="142787"/>
            </a:xfrm>
            <a:custGeom>
              <a:avLst/>
              <a:gdLst/>
              <a:ahLst/>
              <a:cxnLst/>
              <a:rect l="0" t="0" r="0" b="0"/>
              <a:pathLst>
                <a:path w="238126" h="142787">
                  <a:moveTo>
                    <a:pt x="0" y="66625"/>
                  </a:moveTo>
                  <a:lnTo>
                    <a:pt x="0" y="66625"/>
                  </a:lnTo>
                  <a:lnTo>
                    <a:pt x="0" y="61568"/>
                  </a:lnTo>
                  <a:lnTo>
                    <a:pt x="2822" y="56264"/>
                  </a:lnTo>
                  <a:lnTo>
                    <a:pt x="6547" y="50378"/>
                  </a:lnTo>
                  <a:lnTo>
                    <a:pt x="9134" y="39882"/>
                  </a:lnTo>
                  <a:lnTo>
                    <a:pt x="9525" y="19011"/>
                  </a:lnTo>
                  <a:lnTo>
                    <a:pt x="9525" y="66632"/>
                  </a:lnTo>
                  <a:lnTo>
                    <a:pt x="9525" y="69804"/>
                  </a:lnTo>
                  <a:lnTo>
                    <a:pt x="19848" y="110813"/>
                  </a:lnTo>
                  <a:lnTo>
                    <a:pt x="26537" y="123723"/>
                  </a:lnTo>
                  <a:lnTo>
                    <a:pt x="27216" y="126916"/>
                  </a:lnTo>
                  <a:lnTo>
                    <a:pt x="28728" y="129044"/>
                  </a:lnTo>
                  <a:lnTo>
                    <a:pt x="30793" y="130463"/>
                  </a:lnTo>
                  <a:lnTo>
                    <a:pt x="33229" y="131408"/>
                  </a:lnTo>
                  <a:lnTo>
                    <a:pt x="34853" y="133097"/>
                  </a:lnTo>
                  <a:lnTo>
                    <a:pt x="36657" y="137796"/>
                  </a:lnTo>
                  <a:lnTo>
                    <a:pt x="38195" y="139472"/>
                  </a:lnTo>
                  <a:lnTo>
                    <a:pt x="46175" y="142384"/>
                  </a:lnTo>
                  <a:lnTo>
                    <a:pt x="55699" y="142786"/>
                  </a:lnTo>
                  <a:lnTo>
                    <a:pt x="64468" y="136272"/>
                  </a:lnTo>
                  <a:lnTo>
                    <a:pt x="74446" y="133691"/>
                  </a:lnTo>
                  <a:lnTo>
                    <a:pt x="75030" y="132503"/>
                  </a:lnTo>
                  <a:lnTo>
                    <a:pt x="75680" y="128360"/>
                  </a:lnTo>
                  <a:lnTo>
                    <a:pt x="76912" y="126831"/>
                  </a:lnTo>
                  <a:lnTo>
                    <a:pt x="81103" y="125133"/>
                  </a:lnTo>
                  <a:lnTo>
                    <a:pt x="82644" y="123622"/>
                  </a:lnTo>
                  <a:lnTo>
                    <a:pt x="87939" y="113593"/>
                  </a:lnTo>
                  <a:lnTo>
                    <a:pt x="103413" y="96569"/>
                  </a:lnTo>
                  <a:lnTo>
                    <a:pt x="104656" y="87119"/>
                  </a:lnTo>
                  <a:lnTo>
                    <a:pt x="114295" y="76155"/>
                  </a:lnTo>
                  <a:lnTo>
                    <a:pt x="114296" y="76153"/>
                  </a:lnTo>
                  <a:lnTo>
                    <a:pt x="114300" y="84351"/>
                  </a:lnTo>
                  <a:lnTo>
                    <a:pt x="115358" y="84792"/>
                  </a:lnTo>
                  <a:lnTo>
                    <a:pt x="119356" y="85283"/>
                  </a:lnTo>
                  <a:lnTo>
                    <a:pt x="120847" y="86472"/>
                  </a:lnTo>
                  <a:lnTo>
                    <a:pt x="122501" y="90615"/>
                  </a:lnTo>
                  <a:lnTo>
                    <a:pt x="123434" y="98898"/>
                  </a:lnTo>
                  <a:lnTo>
                    <a:pt x="124623" y="100840"/>
                  </a:lnTo>
                  <a:lnTo>
                    <a:pt x="126473" y="102135"/>
                  </a:lnTo>
                  <a:lnTo>
                    <a:pt x="128765" y="102998"/>
                  </a:lnTo>
                  <a:lnTo>
                    <a:pt x="130294" y="104632"/>
                  </a:lnTo>
                  <a:lnTo>
                    <a:pt x="135568" y="114859"/>
                  </a:lnTo>
                  <a:lnTo>
                    <a:pt x="139628" y="120871"/>
                  </a:lnTo>
                  <a:lnTo>
                    <a:pt x="142447" y="131454"/>
                  </a:lnTo>
                  <a:lnTo>
                    <a:pt x="151038" y="141339"/>
                  </a:lnTo>
                  <a:lnTo>
                    <a:pt x="154617" y="142165"/>
                  </a:lnTo>
                  <a:lnTo>
                    <a:pt x="160482" y="142695"/>
                  </a:lnTo>
                  <a:lnTo>
                    <a:pt x="160962" y="141680"/>
                  </a:lnTo>
                  <a:lnTo>
                    <a:pt x="161497" y="137730"/>
                  </a:lnTo>
                  <a:lnTo>
                    <a:pt x="162699" y="136253"/>
                  </a:lnTo>
                  <a:lnTo>
                    <a:pt x="166855" y="134613"/>
                  </a:lnTo>
                  <a:lnTo>
                    <a:pt x="168387" y="133117"/>
                  </a:lnTo>
                  <a:lnTo>
                    <a:pt x="178810" y="106514"/>
                  </a:lnTo>
                  <a:lnTo>
                    <a:pt x="189050" y="61146"/>
                  </a:lnTo>
                  <a:lnTo>
                    <a:pt x="191474" y="23480"/>
                  </a:lnTo>
                  <a:lnTo>
                    <a:pt x="198022" y="9733"/>
                  </a:lnTo>
                  <a:lnTo>
                    <a:pt x="198689" y="6472"/>
                  </a:lnTo>
                  <a:lnTo>
                    <a:pt x="200193" y="4298"/>
                  </a:lnTo>
                  <a:lnTo>
                    <a:pt x="202254" y="2848"/>
                  </a:lnTo>
                  <a:lnTo>
                    <a:pt x="208109" y="523"/>
                  </a:lnTo>
                  <a:lnTo>
                    <a:pt x="222681" y="0"/>
                  </a:lnTo>
                  <a:lnTo>
                    <a:pt x="228791" y="2795"/>
                  </a:lnTo>
                  <a:lnTo>
                    <a:pt x="238125" y="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311">
              <a:extLst>
                <a:ext uri="{FF2B5EF4-FFF2-40B4-BE49-F238E27FC236}">
                  <a16:creationId xmlns:a16="http://schemas.microsoft.com/office/drawing/2014/main" id="{1BA53EE3-ED4D-6C19-6EA6-057C10104BB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86679" y="3223518"/>
              <a:ext cx="247646" cy="234008"/>
            </a:xfrm>
            <a:custGeom>
              <a:avLst/>
              <a:gdLst/>
              <a:ahLst/>
              <a:cxnLst/>
              <a:rect l="0" t="0" r="0" b="0"/>
              <a:pathLst>
                <a:path w="247646" h="234008">
                  <a:moveTo>
                    <a:pt x="66671" y="72132"/>
                  </a:moveTo>
                  <a:lnTo>
                    <a:pt x="66671" y="72132"/>
                  </a:lnTo>
                  <a:lnTo>
                    <a:pt x="66671" y="63000"/>
                  </a:lnTo>
                  <a:lnTo>
                    <a:pt x="73218" y="55080"/>
                  </a:lnTo>
                  <a:lnTo>
                    <a:pt x="75805" y="45284"/>
                  </a:lnTo>
                  <a:lnTo>
                    <a:pt x="76192" y="25961"/>
                  </a:lnTo>
                  <a:lnTo>
                    <a:pt x="69649" y="17190"/>
                  </a:lnTo>
                  <a:lnTo>
                    <a:pt x="66786" y="5976"/>
                  </a:lnTo>
                  <a:lnTo>
                    <a:pt x="61649" y="5611"/>
                  </a:lnTo>
                  <a:lnTo>
                    <a:pt x="56325" y="2703"/>
                  </a:lnTo>
                  <a:lnTo>
                    <a:pt x="53425" y="446"/>
                  </a:lnTo>
                  <a:lnTo>
                    <a:pt x="51490" y="0"/>
                  </a:lnTo>
                  <a:lnTo>
                    <a:pt x="50200" y="761"/>
                  </a:lnTo>
                  <a:lnTo>
                    <a:pt x="49340" y="2326"/>
                  </a:lnTo>
                  <a:lnTo>
                    <a:pt x="47709" y="3370"/>
                  </a:lnTo>
                  <a:lnTo>
                    <a:pt x="40356" y="5897"/>
                  </a:lnTo>
                  <a:lnTo>
                    <a:pt x="34514" y="10239"/>
                  </a:lnTo>
                  <a:lnTo>
                    <a:pt x="31213" y="15696"/>
                  </a:lnTo>
                  <a:lnTo>
                    <a:pt x="30332" y="18633"/>
                  </a:lnTo>
                  <a:lnTo>
                    <a:pt x="28686" y="20591"/>
                  </a:lnTo>
                  <a:lnTo>
                    <a:pt x="15469" y="29048"/>
                  </a:lnTo>
                  <a:lnTo>
                    <a:pt x="12165" y="34639"/>
                  </a:lnTo>
                  <a:lnTo>
                    <a:pt x="9638" y="40652"/>
                  </a:lnTo>
                  <a:lnTo>
                    <a:pt x="4986" y="46852"/>
                  </a:lnTo>
                  <a:lnTo>
                    <a:pt x="2214" y="55957"/>
                  </a:lnTo>
                  <a:lnTo>
                    <a:pt x="14" y="100655"/>
                  </a:lnTo>
                  <a:lnTo>
                    <a:pt x="0" y="108340"/>
                  </a:lnTo>
                  <a:lnTo>
                    <a:pt x="8197" y="118267"/>
                  </a:lnTo>
                  <a:lnTo>
                    <a:pt x="11756" y="119095"/>
                  </a:lnTo>
                  <a:lnTo>
                    <a:pt x="23675" y="119718"/>
                  </a:lnTo>
                  <a:lnTo>
                    <a:pt x="25308" y="118673"/>
                  </a:lnTo>
                  <a:lnTo>
                    <a:pt x="26395" y="116918"/>
                  </a:lnTo>
                  <a:lnTo>
                    <a:pt x="27121" y="114689"/>
                  </a:lnTo>
                  <a:lnTo>
                    <a:pt x="33198" y="106496"/>
                  </a:lnTo>
                  <a:lnTo>
                    <a:pt x="38742" y="103280"/>
                  </a:lnTo>
                  <a:lnTo>
                    <a:pt x="41701" y="102422"/>
                  </a:lnTo>
                  <a:lnTo>
                    <a:pt x="43674" y="100792"/>
                  </a:lnTo>
                  <a:lnTo>
                    <a:pt x="64027" y="72079"/>
                  </a:lnTo>
                  <a:lnTo>
                    <a:pt x="64908" y="68921"/>
                  </a:lnTo>
                  <a:lnTo>
                    <a:pt x="66554" y="66816"/>
                  </a:lnTo>
                  <a:lnTo>
                    <a:pt x="72868" y="62796"/>
                  </a:lnTo>
                  <a:lnTo>
                    <a:pt x="74718" y="58105"/>
                  </a:lnTo>
                  <a:lnTo>
                    <a:pt x="76196" y="34035"/>
                  </a:lnTo>
                  <a:lnTo>
                    <a:pt x="76196" y="78508"/>
                  </a:lnTo>
                  <a:lnTo>
                    <a:pt x="76196" y="84843"/>
                  </a:lnTo>
                  <a:lnTo>
                    <a:pt x="79018" y="91187"/>
                  </a:lnTo>
                  <a:lnTo>
                    <a:pt x="82743" y="97534"/>
                  </a:lnTo>
                  <a:lnTo>
                    <a:pt x="85330" y="108351"/>
                  </a:lnTo>
                  <a:lnTo>
                    <a:pt x="93887" y="118268"/>
                  </a:lnTo>
                  <a:lnTo>
                    <a:pt x="97464" y="119095"/>
                  </a:lnTo>
                  <a:lnTo>
                    <a:pt x="112846" y="119746"/>
                  </a:lnTo>
                  <a:lnTo>
                    <a:pt x="118923" y="114697"/>
                  </a:lnTo>
                  <a:lnTo>
                    <a:pt x="121644" y="109394"/>
                  </a:lnTo>
                  <a:lnTo>
                    <a:pt x="122370" y="106498"/>
                  </a:lnTo>
                  <a:lnTo>
                    <a:pt x="132379" y="91345"/>
                  </a:lnTo>
                  <a:lnTo>
                    <a:pt x="132916" y="86669"/>
                  </a:lnTo>
                  <a:lnTo>
                    <a:pt x="135978" y="81062"/>
                  </a:lnTo>
                  <a:lnTo>
                    <a:pt x="139807" y="75043"/>
                  </a:lnTo>
                  <a:lnTo>
                    <a:pt x="142266" y="62555"/>
                  </a:lnTo>
                  <a:lnTo>
                    <a:pt x="142752" y="54953"/>
                  </a:lnTo>
                  <a:lnTo>
                    <a:pt x="151061" y="45045"/>
                  </a:lnTo>
                  <a:lnTo>
                    <a:pt x="152396" y="34039"/>
                  </a:lnTo>
                  <a:lnTo>
                    <a:pt x="152396" y="34033"/>
                  </a:lnTo>
                  <a:lnTo>
                    <a:pt x="152396" y="56698"/>
                  </a:lnTo>
                  <a:lnTo>
                    <a:pt x="155218" y="62803"/>
                  </a:lnTo>
                  <a:lnTo>
                    <a:pt x="158943" y="69044"/>
                  </a:lnTo>
                  <a:lnTo>
                    <a:pt x="161333" y="81674"/>
                  </a:lnTo>
                  <a:lnTo>
                    <a:pt x="161530" y="84843"/>
                  </a:lnTo>
                  <a:lnTo>
                    <a:pt x="164569" y="91187"/>
                  </a:lnTo>
                  <a:lnTo>
                    <a:pt x="168390" y="97534"/>
                  </a:lnTo>
                  <a:lnTo>
                    <a:pt x="171044" y="108351"/>
                  </a:lnTo>
                  <a:lnTo>
                    <a:pt x="172236" y="108978"/>
                  </a:lnTo>
                  <a:lnTo>
                    <a:pt x="176384" y="109674"/>
                  </a:lnTo>
                  <a:lnTo>
                    <a:pt x="177912" y="110918"/>
                  </a:lnTo>
                  <a:lnTo>
                    <a:pt x="179612" y="115123"/>
                  </a:lnTo>
                  <a:lnTo>
                    <a:pt x="181124" y="115610"/>
                  </a:lnTo>
                  <a:lnTo>
                    <a:pt x="183189" y="114876"/>
                  </a:lnTo>
                  <a:lnTo>
                    <a:pt x="204648" y="96067"/>
                  </a:lnTo>
                  <a:lnTo>
                    <a:pt x="207369" y="90530"/>
                  </a:lnTo>
                  <a:lnTo>
                    <a:pt x="208095" y="87573"/>
                  </a:lnTo>
                  <a:lnTo>
                    <a:pt x="216894" y="72075"/>
                  </a:lnTo>
                  <a:lnTo>
                    <a:pt x="220045" y="46730"/>
                  </a:lnTo>
                  <a:lnTo>
                    <a:pt x="226593" y="34032"/>
                  </a:lnTo>
                  <a:lnTo>
                    <a:pt x="228596" y="5468"/>
                  </a:lnTo>
                  <a:lnTo>
                    <a:pt x="228596" y="51803"/>
                  </a:lnTo>
                  <a:lnTo>
                    <a:pt x="231418" y="60628"/>
                  </a:lnTo>
                  <a:lnTo>
                    <a:pt x="235143" y="69136"/>
                  </a:lnTo>
                  <a:lnTo>
                    <a:pt x="237947" y="115145"/>
                  </a:lnTo>
                  <a:lnTo>
                    <a:pt x="239102" y="126174"/>
                  </a:lnTo>
                  <a:lnTo>
                    <a:pt x="247053" y="168907"/>
                  </a:lnTo>
                  <a:lnTo>
                    <a:pt x="247630" y="214211"/>
                  </a:lnTo>
                  <a:lnTo>
                    <a:pt x="247645" y="232129"/>
                  </a:lnTo>
                  <a:lnTo>
                    <a:pt x="246588" y="232771"/>
                  </a:lnTo>
                  <a:lnTo>
                    <a:pt x="230312" y="234007"/>
                  </a:lnTo>
                  <a:lnTo>
                    <a:pt x="221331" y="227501"/>
                  </a:lnTo>
                  <a:lnTo>
                    <a:pt x="212450" y="225411"/>
                  </a:lnTo>
                  <a:lnTo>
                    <a:pt x="206250" y="224923"/>
                  </a:lnTo>
                  <a:lnTo>
                    <a:pt x="199968" y="221884"/>
                  </a:lnTo>
                  <a:lnTo>
                    <a:pt x="184139" y="209367"/>
                  </a:lnTo>
                  <a:lnTo>
                    <a:pt x="171446" y="205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312">
              <a:extLst>
                <a:ext uri="{FF2B5EF4-FFF2-40B4-BE49-F238E27FC236}">
                  <a16:creationId xmlns:a16="http://schemas.microsoft.com/office/drawing/2014/main" id="{E87A8616-E4AE-6117-FCC4-FC1EA4C8D60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43850" y="3209929"/>
              <a:ext cx="142872" cy="123822"/>
            </a:xfrm>
            <a:custGeom>
              <a:avLst/>
              <a:gdLst/>
              <a:ahLst/>
              <a:cxnLst/>
              <a:rect l="0" t="0" r="0" b="0"/>
              <a:pathLst>
                <a:path w="142872" h="123822">
                  <a:moveTo>
                    <a:pt x="133350" y="38096"/>
                  </a:moveTo>
                  <a:lnTo>
                    <a:pt x="133350" y="38096"/>
                  </a:lnTo>
                  <a:lnTo>
                    <a:pt x="138406" y="38096"/>
                  </a:lnTo>
                  <a:lnTo>
                    <a:pt x="139897" y="37038"/>
                  </a:lnTo>
                  <a:lnTo>
                    <a:pt x="140890" y="35274"/>
                  </a:lnTo>
                  <a:lnTo>
                    <a:pt x="142760" y="20762"/>
                  </a:lnTo>
                  <a:lnTo>
                    <a:pt x="142871" y="4902"/>
                  </a:lnTo>
                  <a:lnTo>
                    <a:pt x="141815" y="3266"/>
                  </a:lnTo>
                  <a:lnTo>
                    <a:pt x="140051" y="2176"/>
                  </a:lnTo>
                  <a:lnTo>
                    <a:pt x="133174" y="283"/>
                  </a:lnTo>
                  <a:lnTo>
                    <a:pt x="106618" y="0"/>
                  </a:lnTo>
                  <a:lnTo>
                    <a:pt x="97534" y="6543"/>
                  </a:lnTo>
                  <a:lnTo>
                    <a:pt x="88636" y="9697"/>
                  </a:lnTo>
                  <a:lnTo>
                    <a:pt x="79297" y="15805"/>
                  </a:lnTo>
                  <a:lnTo>
                    <a:pt x="72990" y="17606"/>
                  </a:lnTo>
                  <a:lnTo>
                    <a:pt x="70885" y="19144"/>
                  </a:lnTo>
                  <a:lnTo>
                    <a:pt x="69482" y="21228"/>
                  </a:lnTo>
                  <a:lnTo>
                    <a:pt x="68546" y="23676"/>
                  </a:lnTo>
                  <a:lnTo>
                    <a:pt x="66865" y="25308"/>
                  </a:lnTo>
                  <a:lnTo>
                    <a:pt x="62173" y="27121"/>
                  </a:lnTo>
                  <a:lnTo>
                    <a:pt x="60499" y="28662"/>
                  </a:lnTo>
                  <a:lnTo>
                    <a:pt x="58638" y="33198"/>
                  </a:lnTo>
                  <a:lnTo>
                    <a:pt x="57188" y="55302"/>
                  </a:lnTo>
                  <a:lnTo>
                    <a:pt x="62218" y="61656"/>
                  </a:lnTo>
                  <a:lnTo>
                    <a:pt x="67516" y="64442"/>
                  </a:lnTo>
                  <a:lnTo>
                    <a:pt x="70410" y="65185"/>
                  </a:lnTo>
                  <a:lnTo>
                    <a:pt x="72341" y="66739"/>
                  </a:lnTo>
                  <a:lnTo>
                    <a:pt x="74485" y="71287"/>
                  </a:lnTo>
                  <a:lnTo>
                    <a:pt x="76116" y="72924"/>
                  </a:lnTo>
                  <a:lnTo>
                    <a:pt x="95431" y="83543"/>
                  </a:lnTo>
                  <a:lnTo>
                    <a:pt x="98546" y="84270"/>
                  </a:lnTo>
                  <a:lnTo>
                    <a:pt x="107986" y="90347"/>
                  </a:lnTo>
                  <a:lnTo>
                    <a:pt x="123268" y="104252"/>
                  </a:lnTo>
                  <a:lnTo>
                    <a:pt x="123776" y="112926"/>
                  </a:lnTo>
                  <a:lnTo>
                    <a:pt x="122734" y="113382"/>
                  </a:lnTo>
                  <a:lnTo>
                    <a:pt x="118754" y="113890"/>
                  </a:lnTo>
                  <a:lnTo>
                    <a:pt x="113457" y="116938"/>
                  </a:lnTo>
                  <a:lnTo>
                    <a:pt x="106490" y="122461"/>
                  </a:lnTo>
                  <a:lnTo>
                    <a:pt x="63974" y="123805"/>
                  </a:lnTo>
                  <a:lnTo>
                    <a:pt x="19103" y="123821"/>
                  </a:lnTo>
                  <a:lnTo>
                    <a:pt x="0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421">
            <a:extLst>
              <a:ext uri="{FF2B5EF4-FFF2-40B4-BE49-F238E27FC236}">
                <a16:creationId xmlns:a16="http://schemas.microsoft.com/office/drawing/2014/main" id="{D4FB3FFB-83A3-F668-8DCD-C9548E48B1DD}"/>
              </a:ext>
            </a:extLst>
          </p:cNvPr>
          <p:cNvGrpSpPr/>
          <p:nvPr/>
        </p:nvGrpSpPr>
        <p:grpSpPr>
          <a:xfrm>
            <a:off x="6457960" y="3876710"/>
            <a:ext cx="2266941" cy="1581105"/>
            <a:chOff x="6457960" y="3876710"/>
            <a:chExt cx="2266941" cy="1581105"/>
          </a:xfrm>
        </p:grpSpPr>
        <p:sp>
          <p:nvSpPr>
            <p:cNvPr id="634" name="SMARTInkShape-2313">
              <a:extLst>
                <a:ext uri="{FF2B5EF4-FFF2-40B4-BE49-F238E27FC236}">
                  <a16:creationId xmlns:a16="http://schemas.microsoft.com/office/drawing/2014/main" id="{131A5118-72D1-0D21-FB14-2E5C6EE8D1E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753259" y="3876710"/>
              <a:ext cx="19017" cy="1581105"/>
            </a:xfrm>
            <a:custGeom>
              <a:avLst/>
              <a:gdLst/>
              <a:ahLst/>
              <a:cxnLst/>
              <a:rect l="0" t="0" r="0" b="0"/>
              <a:pathLst>
                <a:path w="19017" h="1581105">
                  <a:moveTo>
                    <a:pt x="19016" y="76165"/>
                  </a:moveTo>
                  <a:lnTo>
                    <a:pt x="19016" y="76165"/>
                  </a:lnTo>
                  <a:lnTo>
                    <a:pt x="19016" y="30019"/>
                  </a:lnTo>
                  <a:lnTo>
                    <a:pt x="19016" y="0"/>
                  </a:lnTo>
                  <a:lnTo>
                    <a:pt x="19016" y="8169"/>
                  </a:lnTo>
                  <a:lnTo>
                    <a:pt x="12471" y="16833"/>
                  </a:lnTo>
                  <a:lnTo>
                    <a:pt x="10374" y="25659"/>
                  </a:lnTo>
                  <a:lnTo>
                    <a:pt x="8455" y="62590"/>
                  </a:lnTo>
                  <a:lnTo>
                    <a:pt x="2952" y="73789"/>
                  </a:lnTo>
                  <a:lnTo>
                    <a:pt x="44" y="120522"/>
                  </a:lnTo>
                  <a:lnTo>
                    <a:pt x="1032" y="155811"/>
                  </a:lnTo>
                  <a:lnTo>
                    <a:pt x="8609" y="193664"/>
                  </a:lnTo>
                  <a:lnTo>
                    <a:pt x="9439" y="240914"/>
                  </a:lnTo>
                  <a:lnTo>
                    <a:pt x="9486" y="285127"/>
                  </a:lnTo>
                  <a:lnTo>
                    <a:pt x="9491" y="326586"/>
                  </a:lnTo>
                  <a:lnTo>
                    <a:pt x="9491" y="370747"/>
                  </a:lnTo>
                  <a:lnTo>
                    <a:pt x="9491" y="410912"/>
                  </a:lnTo>
                  <a:lnTo>
                    <a:pt x="12313" y="449807"/>
                  </a:lnTo>
                  <a:lnTo>
                    <a:pt x="18133" y="489004"/>
                  </a:lnTo>
                  <a:lnTo>
                    <a:pt x="18900" y="528739"/>
                  </a:lnTo>
                  <a:lnTo>
                    <a:pt x="19000" y="572110"/>
                  </a:lnTo>
                  <a:lnTo>
                    <a:pt x="19014" y="612630"/>
                  </a:lnTo>
                  <a:lnTo>
                    <a:pt x="19016" y="657593"/>
                  </a:lnTo>
                  <a:lnTo>
                    <a:pt x="19016" y="697329"/>
                  </a:lnTo>
                  <a:lnTo>
                    <a:pt x="19016" y="736637"/>
                  </a:lnTo>
                  <a:lnTo>
                    <a:pt x="19016" y="783221"/>
                  </a:lnTo>
                  <a:lnTo>
                    <a:pt x="19016" y="828750"/>
                  </a:lnTo>
                  <a:lnTo>
                    <a:pt x="19016" y="876192"/>
                  </a:lnTo>
                  <a:lnTo>
                    <a:pt x="16194" y="907021"/>
                  </a:lnTo>
                  <a:lnTo>
                    <a:pt x="13529" y="923800"/>
                  </a:lnTo>
                  <a:lnTo>
                    <a:pt x="18395" y="971424"/>
                  </a:lnTo>
                  <a:lnTo>
                    <a:pt x="17904" y="1013562"/>
                  </a:lnTo>
                  <a:lnTo>
                    <a:pt x="10369" y="1059508"/>
                  </a:lnTo>
                  <a:lnTo>
                    <a:pt x="9569" y="1104981"/>
                  </a:lnTo>
                  <a:lnTo>
                    <a:pt x="9499" y="1146929"/>
                  </a:lnTo>
                  <a:lnTo>
                    <a:pt x="9491" y="1192858"/>
                  </a:lnTo>
                  <a:lnTo>
                    <a:pt x="9491" y="1238332"/>
                  </a:lnTo>
                  <a:lnTo>
                    <a:pt x="9491" y="1285661"/>
                  </a:lnTo>
                  <a:lnTo>
                    <a:pt x="9491" y="1330279"/>
                  </a:lnTo>
                  <a:lnTo>
                    <a:pt x="9491" y="1374740"/>
                  </a:lnTo>
                  <a:lnTo>
                    <a:pt x="9491" y="1419190"/>
                  </a:lnTo>
                  <a:lnTo>
                    <a:pt x="9491" y="1463640"/>
                  </a:lnTo>
                  <a:lnTo>
                    <a:pt x="9491" y="1510272"/>
                  </a:lnTo>
                  <a:lnTo>
                    <a:pt x="9491" y="1555712"/>
                  </a:lnTo>
                  <a:lnTo>
                    <a:pt x="9491" y="1569709"/>
                  </a:lnTo>
                  <a:lnTo>
                    <a:pt x="0" y="1581076"/>
                  </a:lnTo>
                  <a:lnTo>
                    <a:pt x="5033" y="1581104"/>
                  </a:lnTo>
                  <a:lnTo>
                    <a:pt x="6519" y="1580050"/>
                  </a:lnTo>
                  <a:lnTo>
                    <a:pt x="7510" y="1578288"/>
                  </a:lnTo>
                  <a:lnTo>
                    <a:pt x="9491" y="1571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314">
              <a:extLst>
                <a:ext uri="{FF2B5EF4-FFF2-40B4-BE49-F238E27FC236}">
                  <a16:creationId xmlns:a16="http://schemas.microsoft.com/office/drawing/2014/main" id="{D99FF827-423D-05C0-11CE-5133A13E0DB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457960" y="5214212"/>
              <a:ext cx="2266941" cy="34064"/>
            </a:xfrm>
            <a:custGeom>
              <a:avLst/>
              <a:gdLst/>
              <a:ahLst/>
              <a:cxnLst/>
              <a:rect l="0" t="0" r="0" b="0"/>
              <a:pathLst>
                <a:path w="2266941" h="34064">
                  <a:moveTo>
                    <a:pt x="9515" y="24538"/>
                  </a:moveTo>
                  <a:lnTo>
                    <a:pt x="9515" y="24538"/>
                  </a:lnTo>
                  <a:lnTo>
                    <a:pt x="24" y="15047"/>
                  </a:lnTo>
                  <a:lnTo>
                    <a:pt x="0" y="9967"/>
                  </a:lnTo>
                  <a:lnTo>
                    <a:pt x="1055" y="8474"/>
                  </a:lnTo>
                  <a:lnTo>
                    <a:pt x="2817" y="7479"/>
                  </a:lnTo>
                  <a:lnTo>
                    <a:pt x="17324" y="5604"/>
                  </a:lnTo>
                  <a:lnTo>
                    <a:pt x="60536" y="4430"/>
                  </a:lnTo>
                  <a:lnTo>
                    <a:pt x="68526" y="432"/>
                  </a:lnTo>
                  <a:lnTo>
                    <a:pt x="73198" y="0"/>
                  </a:lnTo>
                  <a:lnTo>
                    <a:pt x="120771" y="5212"/>
                  </a:lnTo>
                  <a:lnTo>
                    <a:pt x="166156" y="5471"/>
                  </a:lnTo>
                  <a:lnTo>
                    <a:pt x="212892" y="5487"/>
                  </a:lnTo>
                  <a:lnTo>
                    <a:pt x="257606" y="5488"/>
                  </a:lnTo>
                  <a:lnTo>
                    <a:pt x="304848" y="5488"/>
                  </a:lnTo>
                  <a:lnTo>
                    <a:pt x="347959" y="5488"/>
                  </a:lnTo>
                  <a:lnTo>
                    <a:pt x="390693" y="5488"/>
                  </a:lnTo>
                  <a:lnTo>
                    <a:pt x="435980" y="5488"/>
                  </a:lnTo>
                  <a:lnTo>
                    <a:pt x="480870" y="5488"/>
                  </a:lnTo>
                  <a:lnTo>
                    <a:pt x="517946" y="5488"/>
                  </a:lnTo>
                  <a:lnTo>
                    <a:pt x="560797" y="5488"/>
                  </a:lnTo>
                  <a:lnTo>
                    <a:pt x="602656" y="5488"/>
                  </a:lnTo>
                  <a:lnTo>
                    <a:pt x="638933" y="8310"/>
                  </a:lnTo>
                  <a:lnTo>
                    <a:pt x="684061" y="13689"/>
                  </a:lnTo>
                  <a:lnTo>
                    <a:pt x="731153" y="14751"/>
                  </a:lnTo>
                  <a:lnTo>
                    <a:pt x="768610" y="14935"/>
                  </a:lnTo>
                  <a:lnTo>
                    <a:pt x="806520" y="14990"/>
                  </a:lnTo>
                  <a:lnTo>
                    <a:pt x="844564" y="15006"/>
                  </a:lnTo>
                  <a:lnTo>
                    <a:pt x="882647" y="16069"/>
                  </a:lnTo>
                  <a:lnTo>
                    <a:pt x="920742" y="21558"/>
                  </a:lnTo>
                  <a:lnTo>
                    <a:pt x="958840" y="23655"/>
                  </a:lnTo>
                  <a:lnTo>
                    <a:pt x="995882" y="24276"/>
                  </a:lnTo>
                  <a:lnTo>
                    <a:pt x="1040200" y="24486"/>
                  </a:lnTo>
                  <a:lnTo>
                    <a:pt x="1076903" y="24521"/>
                  </a:lnTo>
                  <a:lnTo>
                    <a:pt x="1114589" y="24533"/>
                  </a:lnTo>
                  <a:lnTo>
                    <a:pt x="1152567" y="24537"/>
                  </a:lnTo>
                  <a:lnTo>
                    <a:pt x="1198269" y="24538"/>
                  </a:lnTo>
                  <a:lnTo>
                    <a:pt x="1245474" y="24538"/>
                  </a:lnTo>
                  <a:lnTo>
                    <a:pt x="1282953" y="24538"/>
                  </a:lnTo>
                  <a:lnTo>
                    <a:pt x="1320867" y="25596"/>
                  </a:lnTo>
                  <a:lnTo>
                    <a:pt x="1358912" y="31083"/>
                  </a:lnTo>
                  <a:lnTo>
                    <a:pt x="1396997" y="33180"/>
                  </a:lnTo>
                  <a:lnTo>
                    <a:pt x="1435092" y="33801"/>
                  </a:lnTo>
                  <a:lnTo>
                    <a:pt x="1473190" y="33985"/>
                  </a:lnTo>
                  <a:lnTo>
                    <a:pt x="1510232" y="34040"/>
                  </a:lnTo>
                  <a:lnTo>
                    <a:pt x="1554550" y="34058"/>
                  </a:lnTo>
                  <a:lnTo>
                    <a:pt x="1591253" y="34062"/>
                  </a:lnTo>
                  <a:lnTo>
                    <a:pt x="1628939" y="34063"/>
                  </a:lnTo>
                  <a:lnTo>
                    <a:pt x="1674543" y="34063"/>
                  </a:lnTo>
                  <a:lnTo>
                    <a:pt x="1720671" y="34063"/>
                  </a:lnTo>
                  <a:lnTo>
                    <a:pt x="1764277" y="31241"/>
                  </a:lnTo>
                  <a:lnTo>
                    <a:pt x="1808285" y="25862"/>
                  </a:lnTo>
                  <a:lnTo>
                    <a:pt x="1854098" y="24800"/>
                  </a:lnTo>
                  <a:lnTo>
                    <a:pt x="1894819" y="24590"/>
                  </a:lnTo>
                  <a:lnTo>
                    <a:pt x="1938494" y="24548"/>
                  </a:lnTo>
                  <a:lnTo>
                    <a:pt x="1980282" y="24540"/>
                  </a:lnTo>
                  <a:lnTo>
                    <a:pt x="2019111" y="24538"/>
                  </a:lnTo>
                  <a:lnTo>
                    <a:pt x="2065832" y="24538"/>
                  </a:lnTo>
                  <a:lnTo>
                    <a:pt x="2106336" y="24538"/>
                  </a:lnTo>
                  <a:lnTo>
                    <a:pt x="2149022" y="24538"/>
                  </a:lnTo>
                  <a:lnTo>
                    <a:pt x="2192583" y="24538"/>
                  </a:lnTo>
                  <a:lnTo>
                    <a:pt x="2221537" y="24538"/>
                  </a:lnTo>
                  <a:lnTo>
                    <a:pt x="2228416" y="21716"/>
                  </a:lnTo>
                  <a:lnTo>
                    <a:pt x="2235001" y="17993"/>
                  </a:lnTo>
                  <a:lnTo>
                    <a:pt x="2247853" y="15601"/>
                  </a:lnTo>
                  <a:lnTo>
                    <a:pt x="226694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422">
            <a:extLst>
              <a:ext uri="{FF2B5EF4-FFF2-40B4-BE49-F238E27FC236}">
                <a16:creationId xmlns:a16="http://schemas.microsoft.com/office/drawing/2014/main" id="{93FC76D0-A015-450B-FC07-DDE607BB4959}"/>
              </a:ext>
            </a:extLst>
          </p:cNvPr>
          <p:cNvGrpSpPr/>
          <p:nvPr/>
        </p:nvGrpSpPr>
        <p:grpSpPr>
          <a:xfrm>
            <a:off x="7219950" y="5623872"/>
            <a:ext cx="1028663" cy="376486"/>
            <a:chOff x="7219950" y="5623872"/>
            <a:chExt cx="1028663" cy="376486"/>
          </a:xfrm>
        </p:grpSpPr>
        <p:sp>
          <p:nvSpPr>
            <p:cNvPr id="637" name="SMARTInkShape-2315">
              <a:extLst>
                <a:ext uri="{FF2B5EF4-FFF2-40B4-BE49-F238E27FC236}">
                  <a16:creationId xmlns:a16="http://schemas.microsoft.com/office/drawing/2014/main" id="{5F7B8031-3F72-D5BD-CDBB-2BA349D12C0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19950" y="5738087"/>
              <a:ext cx="200026" cy="129314"/>
            </a:xfrm>
            <a:custGeom>
              <a:avLst/>
              <a:gdLst/>
              <a:ahLst/>
              <a:cxnLst/>
              <a:rect l="0" t="0" r="0" b="0"/>
              <a:pathLst>
                <a:path w="200026" h="129314">
                  <a:moveTo>
                    <a:pt x="200025" y="15013"/>
                  </a:moveTo>
                  <a:lnTo>
                    <a:pt x="200025" y="15013"/>
                  </a:lnTo>
                  <a:lnTo>
                    <a:pt x="200025" y="5488"/>
                  </a:lnTo>
                  <a:lnTo>
                    <a:pt x="194969" y="432"/>
                  </a:lnTo>
                  <a:lnTo>
                    <a:pt x="192420" y="0"/>
                  </a:lnTo>
                  <a:lnTo>
                    <a:pt x="189664" y="772"/>
                  </a:lnTo>
                  <a:lnTo>
                    <a:pt x="183779" y="3392"/>
                  </a:lnTo>
                  <a:lnTo>
                    <a:pt x="138443" y="6530"/>
                  </a:lnTo>
                  <a:lnTo>
                    <a:pt x="95176" y="21963"/>
                  </a:lnTo>
                  <a:lnTo>
                    <a:pt x="83576" y="24451"/>
                  </a:lnTo>
                  <a:lnTo>
                    <a:pt x="58996" y="37645"/>
                  </a:lnTo>
                  <a:lnTo>
                    <a:pt x="52679" y="43769"/>
                  </a:lnTo>
                  <a:lnTo>
                    <a:pt x="39719" y="60767"/>
                  </a:lnTo>
                  <a:lnTo>
                    <a:pt x="40239" y="61390"/>
                  </a:lnTo>
                  <a:lnTo>
                    <a:pt x="43637" y="62084"/>
                  </a:lnTo>
                  <a:lnTo>
                    <a:pt x="44966" y="63327"/>
                  </a:lnTo>
                  <a:lnTo>
                    <a:pt x="46443" y="67530"/>
                  </a:lnTo>
                  <a:lnTo>
                    <a:pt x="47896" y="69074"/>
                  </a:lnTo>
                  <a:lnTo>
                    <a:pt x="64860" y="78437"/>
                  </a:lnTo>
                  <a:lnTo>
                    <a:pt x="109989" y="82663"/>
                  </a:lnTo>
                  <a:lnTo>
                    <a:pt x="121372" y="88209"/>
                  </a:lnTo>
                  <a:lnTo>
                    <a:pt x="155170" y="91096"/>
                  </a:lnTo>
                  <a:lnTo>
                    <a:pt x="157422" y="92193"/>
                  </a:lnTo>
                  <a:lnTo>
                    <a:pt x="158923" y="93983"/>
                  </a:lnTo>
                  <a:lnTo>
                    <a:pt x="159924" y="96235"/>
                  </a:lnTo>
                  <a:lnTo>
                    <a:pt x="161650" y="97735"/>
                  </a:lnTo>
                  <a:lnTo>
                    <a:pt x="169950" y="100343"/>
                  </a:lnTo>
                  <a:lnTo>
                    <a:pt x="179519" y="108905"/>
                  </a:lnTo>
                  <a:lnTo>
                    <a:pt x="178946" y="109356"/>
                  </a:lnTo>
                  <a:lnTo>
                    <a:pt x="175488" y="109861"/>
                  </a:lnTo>
                  <a:lnTo>
                    <a:pt x="161620" y="117749"/>
                  </a:lnTo>
                  <a:lnTo>
                    <a:pt x="125803" y="122558"/>
                  </a:lnTo>
                  <a:lnTo>
                    <a:pt x="121969" y="124810"/>
                  </a:lnTo>
                  <a:lnTo>
                    <a:pt x="87049" y="128720"/>
                  </a:lnTo>
                  <a:lnTo>
                    <a:pt x="43620" y="129290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316">
              <a:extLst>
                <a:ext uri="{FF2B5EF4-FFF2-40B4-BE49-F238E27FC236}">
                  <a16:creationId xmlns:a16="http://schemas.microsoft.com/office/drawing/2014/main" id="{EE095787-6C39-8C01-F942-FC9F20D4B10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486650" y="5785790"/>
              <a:ext cx="47592" cy="119711"/>
            </a:xfrm>
            <a:custGeom>
              <a:avLst/>
              <a:gdLst/>
              <a:ahLst/>
              <a:cxnLst/>
              <a:rect l="0" t="0" r="0" b="0"/>
              <a:pathLst>
                <a:path w="47592" h="119711">
                  <a:moveTo>
                    <a:pt x="38100" y="14935"/>
                  </a:moveTo>
                  <a:lnTo>
                    <a:pt x="38100" y="14935"/>
                  </a:lnTo>
                  <a:lnTo>
                    <a:pt x="38100" y="9879"/>
                  </a:lnTo>
                  <a:lnTo>
                    <a:pt x="39158" y="8390"/>
                  </a:lnTo>
                  <a:lnTo>
                    <a:pt x="40922" y="7396"/>
                  </a:lnTo>
                  <a:lnTo>
                    <a:pt x="46301" y="5803"/>
                  </a:lnTo>
                  <a:lnTo>
                    <a:pt x="47037" y="2762"/>
                  </a:lnTo>
                  <a:lnTo>
                    <a:pt x="47364" y="0"/>
                  </a:lnTo>
                  <a:lnTo>
                    <a:pt x="47591" y="4488"/>
                  </a:lnTo>
                  <a:lnTo>
                    <a:pt x="44788" y="5000"/>
                  </a:lnTo>
                  <a:lnTo>
                    <a:pt x="42559" y="5137"/>
                  </a:lnTo>
                  <a:lnTo>
                    <a:pt x="41073" y="6286"/>
                  </a:lnTo>
                  <a:lnTo>
                    <a:pt x="21676" y="42991"/>
                  </a:lnTo>
                  <a:lnTo>
                    <a:pt x="19158" y="49629"/>
                  </a:lnTo>
                  <a:lnTo>
                    <a:pt x="12850" y="60375"/>
                  </a:lnTo>
                  <a:lnTo>
                    <a:pt x="9451" y="75436"/>
                  </a:lnTo>
                  <a:lnTo>
                    <a:pt x="2180" y="90543"/>
                  </a:lnTo>
                  <a:lnTo>
                    <a:pt x="0" y="11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317">
              <a:extLst>
                <a:ext uri="{FF2B5EF4-FFF2-40B4-BE49-F238E27FC236}">
                  <a16:creationId xmlns:a16="http://schemas.microsoft.com/office/drawing/2014/main" id="{E9EB1753-8C75-DFCF-6D19-C0E042FB101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34276" y="5676938"/>
              <a:ext cx="19050" cy="38063"/>
            </a:xfrm>
            <a:custGeom>
              <a:avLst/>
              <a:gdLst/>
              <a:ahLst/>
              <a:cxnLst/>
              <a:rect l="0" t="0" r="0" b="0"/>
              <a:pathLst>
                <a:path w="19050" h="38063">
                  <a:moveTo>
                    <a:pt x="9524" y="38062"/>
                  </a:moveTo>
                  <a:lnTo>
                    <a:pt x="9524" y="38062"/>
                  </a:lnTo>
                  <a:lnTo>
                    <a:pt x="1323" y="21660"/>
                  </a:lnTo>
                  <a:lnTo>
                    <a:pt x="0" y="90"/>
                  </a:lnTo>
                  <a:lnTo>
                    <a:pt x="5055" y="0"/>
                  </a:lnTo>
                  <a:lnTo>
                    <a:pt x="6546" y="1046"/>
                  </a:lnTo>
                  <a:lnTo>
                    <a:pt x="7539" y="2801"/>
                  </a:lnTo>
                  <a:lnTo>
                    <a:pt x="8200" y="5030"/>
                  </a:lnTo>
                  <a:lnTo>
                    <a:pt x="19049" y="1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318">
              <a:extLst>
                <a:ext uri="{FF2B5EF4-FFF2-40B4-BE49-F238E27FC236}">
                  <a16:creationId xmlns:a16="http://schemas.microsoft.com/office/drawing/2014/main" id="{041CED35-493F-5996-F994-31F4640F632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29525" y="5791211"/>
              <a:ext cx="218956" cy="95240"/>
            </a:xfrm>
            <a:custGeom>
              <a:avLst/>
              <a:gdLst/>
              <a:ahLst/>
              <a:cxnLst/>
              <a:rect l="0" t="0" r="0" b="0"/>
              <a:pathLst>
                <a:path w="218956" h="95240">
                  <a:moveTo>
                    <a:pt x="0" y="38089"/>
                  </a:moveTo>
                  <a:lnTo>
                    <a:pt x="0" y="38089"/>
                  </a:lnTo>
                  <a:lnTo>
                    <a:pt x="0" y="33033"/>
                  </a:lnTo>
                  <a:lnTo>
                    <a:pt x="1058" y="31544"/>
                  </a:lnTo>
                  <a:lnTo>
                    <a:pt x="2822" y="30550"/>
                  </a:lnTo>
                  <a:lnTo>
                    <a:pt x="5056" y="29888"/>
                  </a:lnTo>
                  <a:lnTo>
                    <a:pt x="6547" y="28388"/>
                  </a:lnTo>
                  <a:lnTo>
                    <a:pt x="11760" y="18377"/>
                  </a:lnTo>
                  <a:lnTo>
                    <a:pt x="14190" y="15423"/>
                  </a:lnTo>
                  <a:lnTo>
                    <a:pt x="19713" y="12139"/>
                  </a:lnTo>
                  <a:lnTo>
                    <a:pt x="22667" y="11265"/>
                  </a:lnTo>
                  <a:lnTo>
                    <a:pt x="24636" y="9624"/>
                  </a:lnTo>
                  <a:lnTo>
                    <a:pt x="26824" y="4976"/>
                  </a:lnTo>
                  <a:lnTo>
                    <a:pt x="28467" y="3314"/>
                  </a:lnTo>
                  <a:lnTo>
                    <a:pt x="36622" y="427"/>
                  </a:lnTo>
                  <a:lnTo>
                    <a:pt x="55395" y="0"/>
                  </a:lnTo>
                  <a:lnTo>
                    <a:pt x="55980" y="1054"/>
                  </a:lnTo>
                  <a:lnTo>
                    <a:pt x="57136" y="31787"/>
                  </a:lnTo>
                  <a:lnTo>
                    <a:pt x="54321" y="38111"/>
                  </a:lnTo>
                  <a:lnTo>
                    <a:pt x="50602" y="44449"/>
                  </a:lnTo>
                  <a:lnTo>
                    <a:pt x="48507" y="55026"/>
                  </a:lnTo>
                  <a:lnTo>
                    <a:pt x="47659" y="80296"/>
                  </a:lnTo>
                  <a:lnTo>
                    <a:pt x="44818" y="86128"/>
                  </a:lnTo>
                  <a:lnTo>
                    <a:pt x="39427" y="93439"/>
                  </a:lnTo>
                  <a:lnTo>
                    <a:pt x="40043" y="94039"/>
                  </a:lnTo>
                  <a:lnTo>
                    <a:pt x="47519" y="95225"/>
                  </a:lnTo>
                  <a:lnTo>
                    <a:pt x="47622" y="77905"/>
                  </a:lnTo>
                  <a:lnTo>
                    <a:pt x="54170" y="68924"/>
                  </a:lnTo>
                  <a:lnTo>
                    <a:pt x="61814" y="48786"/>
                  </a:lnTo>
                  <a:lnTo>
                    <a:pt x="64492" y="45220"/>
                  </a:lnTo>
                  <a:lnTo>
                    <a:pt x="72261" y="39144"/>
                  </a:lnTo>
                  <a:lnTo>
                    <a:pt x="80738" y="25109"/>
                  </a:lnTo>
                  <a:lnTo>
                    <a:pt x="102929" y="1863"/>
                  </a:lnTo>
                  <a:lnTo>
                    <a:pt x="106777" y="822"/>
                  </a:lnTo>
                  <a:lnTo>
                    <a:pt x="117871" y="153"/>
                  </a:lnTo>
                  <a:lnTo>
                    <a:pt x="119855" y="1157"/>
                  </a:lnTo>
                  <a:lnTo>
                    <a:pt x="121178" y="2885"/>
                  </a:lnTo>
                  <a:lnTo>
                    <a:pt x="123302" y="8204"/>
                  </a:lnTo>
                  <a:lnTo>
                    <a:pt x="123811" y="31870"/>
                  </a:lnTo>
                  <a:lnTo>
                    <a:pt x="120996" y="38147"/>
                  </a:lnTo>
                  <a:lnTo>
                    <a:pt x="117277" y="44465"/>
                  </a:lnTo>
                  <a:lnTo>
                    <a:pt x="115623" y="50800"/>
                  </a:lnTo>
                  <a:lnTo>
                    <a:pt x="116240" y="53971"/>
                  </a:lnTo>
                  <a:lnTo>
                    <a:pt x="123020" y="66468"/>
                  </a:lnTo>
                  <a:lnTo>
                    <a:pt x="123793" y="75748"/>
                  </a:lnTo>
                  <a:lnTo>
                    <a:pt x="132023" y="76151"/>
                  </a:lnTo>
                  <a:lnTo>
                    <a:pt x="132466" y="75105"/>
                  </a:lnTo>
                  <a:lnTo>
                    <a:pt x="133234" y="67984"/>
                  </a:lnTo>
                  <a:lnTo>
                    <a:pt x="174664" y="25351"/>
                  </a:lnTo>
                  <a:lnTo>
                    <a:pt x="180993" y="21844"/>
                  </a:lnTo>
                  <a:lnTo>
                    <a:pt x="184162" y="20909"/>
                  </a:lnTo>
                  <a:lnTo>
                    <a:pt x="186274" y="19227"/>
                  </a:lnTo>
                  <a:lnTo>
                    <a:pt x="190306" y="12863"/>
                  </a:lnTo>
                  <a:lnTo>
                    <a:pt x="195000" y="11002"/>
                  </a:lnTo>
                  <a:lnTo>
                    <a:pt x="214451" y="9525"/>
                  </a:lnTo>
                  <a:lnTo>
                    <a:pt x="215992" y="10579"/>
                  </a:lnTo>
                  <a:lnTo>
                    <a:pt x="217019" y="12341"/>
                  </a:lnTo>
                  <a:lnTo>
                    <a:pt x="218467" y="19877"/>
                  </a:lnTo>
                  <a:lnTo>
                    <a:pt x="218955" y="31904"/>
                  </a:lnTo>
                  <a:lnTo>
                    <a:pt x="216200" y="38162"/>
                  </a:lnTo>
                  <a:lnTo>
                    <a:pt x="212506" y="44472"/>
                  </a:lnTo>
                  <a:lnTo>
                    <a:pt x="210134" y="57146"/>
                  </a:lnTo>
                  <a:lnTo>
                    <a:pt x="209550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319">
              <a:extLst>
                <a:ext uri="{FF2B5EF4-FFF2-40B4-BE49-F238E27FC236}">
                  <a16:creationId xmlns:a16="http://schemas.microsoft.com/office/drawing/2014/main" id="{BF22AE06-B9F4-BFDF-2F81-458EA19A30E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924800" y="5800841"/>
              <a:ext cx="28576" cy="161810"/>
            </a:xfrm>
            <a:custGeom>
              <a:avLst/>
              <a:gdLst/>
              <a:ahLst/>
              <a:cxnLst/>
              <a:rect l="0" t="0" r="0" b="0"/>
              <a:pathLst>
                <a:path w="28576" h="161810">
                  <a:moveTo>
                    <a:pt x="28575" y="9409"/>
                  </a:moveTo>
                  <a:lnTo>
                    <a:pt x="28575" y="9409"/>
                  </a:lnTo>
                  <a:lnTo>
                    <a:pt x="28575" y="0"/>
                  </a:lnTo>
                  <a:lnTo>
                    <a:pt x="28575" y="31685"/>
                  </a:lnTo>
                  <a:lnTo>
                    <a:pt x="19441" y="74399"/>
                  </a:lnTo>
                  <a:lnTo>
                    <a:pt x="9372" y="109842"/>
                  </a:lnTo>
                  <a:lnTo>
                    <a:pt x="3247" y="121247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320">
              <a:extLst>
                <a:ext uri="{FF2B5EF4-FFF2-40B4-BE49-F238E27FC236}">
                  <a16:creationId xmlns:a16="http://schemas.microsoft.com/office/drawing/2014/main" id="{0AF70CDD-6914-160B-3A0E-BD9931F5246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53375" y="5772161"/>
              <a:ext cx="66273" cy="76031"/>
            </a:xfrm>
            <a:custGeom>
              <a:avLst/>
              <a:gdLst/>
              <a:ahLst/>
              <a:cxnLst/>
              <a:rect l="0" t="0" r="0" b="0"/>
              <a:pathLst>
                <a:path w="66273" h="76031">
                  <a:moveTo>
                    <a:pt x="0" y="47614"/>
                  </a:moveTo>
                  <a:lnTo>
                    <a:pt x="0" y="47614"/>
                  </a:lnTo>
                  <a:lnTo>
                    <a:pt x="5056" y="42558"/>
                  </a:lnTo>
                  <a:lnTo>
                    <a:pt x="7540" y="37253"/>
                  </a:lnTo>
                  <a:lnTo>
                    <a:pt x="8201" y="34357"/>
                  </a:lnTo>
                  <a:lnTo>
                    <a:pt x="14190" y="25224"/>
                  </a:lnTo>
                  <a:lnTo>
                    <a:pt x="22667" y="15816"/>
                  </a:lnTo>
                  <a:lnTo>
                    <a:pt x="28771" y="12314"/>
                  </a:lnTo>
                  <a:lnTo>
                    <a:pt x="31881" y="11382"/>
                  </a:lnTo>
                  <a:lnTo>
                    <a:pt x="33954" y="9700"/>
                  </a:lnTo>
                  <a:lnTo>
                    <a:pt x="37930" y="3336"/>
                  </a:lnTo>
                  <a:lnTo>
                    <a:pt x="46140" y="430"/>
                  </a:lnTo>
                  <a:lnTo>
                    <a:pt x="56718" y="0"/>
                  </a:lnTo>
                  <a:lnTo>
                    <a:pt x="62079" y="5049"/>
                  </a:lnTo>
                  <a:lnTo>
                    <a:pt x="64632" y="10352"/>
                  </a:lnTo>
                  <a:lnTo>
                    <a:pt x="66272" y="17323"/>
                  </a:lnTo>
                  <a:lnTo>
                    <a:pt x="59082" y="29174"/>
                  </a:lnTo>
                  <a:lnTo>
                    <a:pt x="49062" y="53969"/>
                  </a:lnTo>
                  <a:lnTo>
                    <a:pt x="34494" y="70119"/>
                  </a:lnTo>
                  <a:lnTo>
                    <a:pt x="28384" y="73491"/>
                  </a:lnTo>
                  <a:lnTo>
                    <a:pt x="15837" y="75657"/>
                  </a:lnTo>
                  <a:lnTo>
                    <a:pt x="6338" y="76030"/>
                  </a:lnTo>
                  <a:lnTo>
                    <a:pt x="4226" y="75025"/>
                  </a:lnTo>
                  <a:lnTo>
                    <a:pt x="2818" y="73296"/>
                  </a:lnTo>
                  <a:lnTo>
                    <a:pt x="0" y="66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321">
              <a:extLst>
                <a:ext uri="{FF2B5EF4-FFF2-40B4-BE49-F238E27FC236}">
                  <a16:creationId xmlns:a16="http://schemas.microsoft.com/office/drawing/2014/main" id="{D8A0D233-3FC9-4B38-B674-D600EFF165A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48625" y="5623872"/>
              <a:ext cx="55816" cy="195904"/>
            </a:xfrm>
            <a:custGeom>
              <a:avLst/>
              <a:gdLst/>
              <a:ahLst/>
              <a:cxnLst/>
              <a:rect l="0" t="0" r="0" b="0"/>
              <a:pathLst>
                <a:path w="55816" h="195904">
                  <a:moveTo>
                    <a:pt x="38100" y="24453"/>
                  </a:moveTo>
                  <a:lnTo>
                    <a:pt x="38100" y="24453"/>
                  </a:lnTo>
                  <a:lnTo>
                    <a:pt x="46301" y="16252"/>
                  </a:lnTo>
                  <a:lnTo>
                    <a:pt x="47510" y="6844"/>
                  </a:lnTo>
                  <a:lnTo>
                    <a:pt x="48606" y="6363"/>
                  </a:lnTo>
                  <a:lnTo>
                    <a:pt x="52647" y="5830"/>
                  </a:lnTo>
                  <a:lnTo>
                    <a:pt x="54148" y="4629"/>
                  </a:lnTo>
                  <a:lnTo>
                    <a:pt x="55815" y="473"/>
                  </a:lnTo>
                  <a:lnTo>
                    <a:pt x="55202" y="0"/>
                  </a:lnTo>
                  <a:lnTo>
                    <a:pt x="51698" y="2296"/>
                  </a:lnTo>
                  <a:lnTo>
                    <a:pt x="49436" y="6844"/>
                  </a:lnTo>
                  <a:lnTo>
                    <a:pt x="37946" y="50044"/>
                  </a:lnTo>
                  <a:lnTo>
                    <a:pt x="15746" y="97610"/>
                  </a:lnTo>
                  <a:lnTo>
                    <a:pt x="3343" y="144032"/>
                  </a:lnTo>
                  <a:lnTo>
                    <a:pt x="88" y="190470"/>
                  </a:lnTo>
                  <a:lnTo>
                    <a:pt x="0" y="195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322">
              <a:extLst>
                <a:ext uri="{FF2B5EF4-FFF2-40B4-BE49-F238E27FC236}">
                  <a16:creationId xmlns:a16="http://schemas.microsoft.com/office/drawing/2014/main" id="{1F1176E9-EC55-91EC-56A4-71D923F0BB2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97634" y="5686820"/>
              <a:ext cx="150979" cy="132956"/>
            </a:xfrm>
            <a:custGeom>
              <a:avLst/>
              <a:gdLst/>
              <a:ahLst/>
              <a:cxnLst/>
              <a:rect l="0" t="0" r="0" b="0"/>
              <a:pathLst>
                <a:path w="150979" h="132956">
                  <a:moveTo>
                    <a:pt x="55766" y="66280"/>
                  </a:moveTo>
                  <a:lnTo>
                    <a:pt x="55766" y="66280"/>
                  </a:lnTo>
                  <a:lnTo>
                    <a:pt x="55766" y="61224"/>
                  </a:lnTo>
                  <a:lnTo>
                    <a:pt x="58588" y="55919"/>
                  </a:lnTo>
                  <a:lnTo>
                    <a:pt x="73457" y="39074"/>
                  </a:lnTo>
                  <a:lnTo>
                    <a:pt x="79470" y="38110"/>
                  </a:lnTo>
                  <a:lnTo>
                    <a:pt x="81094" y="36916"/>
                  </a:lnTo>
                  <a:lnTo>
                    <a:pt x="82898" y="32769"/>
                  </a:lnTo>
                  <a:lnTo>
                    <a:pt x="84436" y="31239"/>
                  </a:lnTo>
                  <a:lnTo>
                    <a:pt x="92416" y="28583"/>
                  </a:lnTo>
                  <a:lnTo>
                    <a:pt x="116219" y="28190"/>
                  </a:lnTo>
                  <a:lnTo>
                    <a:pt x="122498" y="25363"/>
                  </a:lnTo>
                  <a:lnTo>
                    <a:pt x="128817" y="21636"/>
                  </a:lnTo>
                  <a:lnTo>
                    <a:pt x="139613" y="19048"/>
                  </a:lnTo>
                  <a:lnTo>
                    <a:pt x="149527" y="18689"/>
                  </a:lnTo>
                  <a:lnTo>
                    <a:pt x="150025" y="17619"/>
                  </a:lnTo>
                  <a:lnTo>
                    <a:pt x="150978" y="9523"/>
                  </a:lnTo>
                  <a:lnTo>
                    <a:pt x="145947" y="9246"/>
                  </a:lnTo>
                  <a:lnTo>
                    <a:pt x="144462" y="8149"/>
                  </a:lnTo>
                  <a:lnTo>
                    <a:pt x="142811" y="4107"/>
                  </a:lnTo>
                  <a:lnTo>
                    <a:pt x="140254" y="2606"/>
                  </a:lnTo>
                  <a:lnTo>
                    <a:pt x="120149" y="0"/>
                  </a:lnTo>
                  <a:lnTo>
                    <a:pt x="76524" y="13804"/>
                  </a:lnTo>
                  <a:lnTo>
                    <a:pt x="58506" y="22275"/>
                  </a:lnTo>
                  <a:lnTo>
                    <a:pt x="48870" y="31200"/>
                  </a:lnTo>
                  <a:lnTo>
                    <a:pt x="40001" y="41164"/>
                  </a:lnTo>
                  <a:lnTo>
                    <a:pt x="15969" y="59550"/>
                  </a:lnTo>
                  <a:lnTo>
                    <a:pt x="11620" y="66111"/>
                  </a:lnTo>
                  <a:lnTo>
                    <a:pt x="9171" y="75755"/>
                  </a:lnTo>
                  <a:lnTo>
                    <a:pt x="8829" y="78947"/>
                  </a:lnTo>
                  <a:lnTo>
                    <a:pt x="5623" y="85316"/>
                  </a:lnTo>
                  <a:lnTo>
                    <a:pt x="1731" y="91674"/>
                  </a:lnTo>
                  <a:lnTo>
                    <a:pt x="0" y="98027"/>
                  </a:lnTo>
                  <a:lnTo>
                    <a:pt x="596" y="101203"/>
                  </a:lnTo>
                  <a:lnTo>
                    <a:pt x="7784" y="113347"/>
                  </a:lnTo>
                  <a:lnTo>
                    <a:pt x="13093" y="118797"/>
                  </a:lnTo>
                  <a:lnTo>
                    <a:pt x="18456" y="121371"/>
                  </a:lnTo>
                  <a:lnTo>
                    <a:pt x="46262" y="123376"/>
                  </a:lnTo>
                  <a:lnTo>
                    <a:pt x="49430" y="123394"/>
                  </a:lnTo>
                  <a:lnTo>
                    <a:pt x="55772" y="126237"/>
                  </a:lnTo>
                  <a:lnTo>
                    <a:pt x="62118" y="129969"/>
                  </a:lnTo>
                  <a:lnTo>
                    <a:pt x="72701" y="132070"/>
                  </a:lnTo>
                  <a:lnTo>
                    <a:pt x="93866" y="132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323">
              <a:extLst>
                <a:ext uri="{FF2B5EF4-FFF2-40B4-BE49-F238E27FC236}">
                  <a16:creationId xmlns:a16="http://schemas.microsoft.com/office/drawing/2014/main" id="{EB2387F0-C45A-218A-D948-7D29991AF5E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29475" y="5972175"/>
              <a:ext cx="962026" cy="28183"/>
            </a:xfrm>
            <a:custGeom>
              <a:avLst/>
              <a:gdLst/>
              <a:ahLst/>
              <a:cxnLst/>
              <a:rect l="0" t="0" r="0" b="0"/>
              <a:pathLst>
                <a:path w="962026" h="28183">
                  <a:moveTo>
                    <a:pt x="0" y="0"/>
                  </a:moveTo>
                  <a:lnTo>
                    <a:pt x="0" y="0"/>
                  </a:lnTo>
                  <a:lnTo>
                    <a:pt x="40082" y="0"/>
                  </a:lnTo>
                  <a:lnTo>
                    <a:pt x="47095" y="2822"/>
                  </a:lnTo>
                  <a:lnTo>
                    <a:pt x="50447" y="5056"/>
                  </a:lnTo>
                  <a:lnTo>
                    <a:pt x="77581" y="8642"/>
                  </a:lnTo>
                  <a:lnTo>
                    <a:pt x="123720" y="9473"/>
                  </a:lnTo>
                  <a:lnTo>
                    <a:pt x="163165" y="9518"/>
                  </a:lnTo>
                  <a:lnTo>
                    <a:pt x="209714" y="9525"/>
                  </a:lnTo>
                  <a:lnTo>
                    <a:pt x="257197" y="17064"/>
                  </a:lnTo>
                  <a:lnTo>
                    <a:pt x="300336" y="18657"/>
                  </a:lnTo>
                  <a:lnTo>
                    <a:pt x="337109" y="18934"/>
                  </a:lnTo>
                  <a:lnTo>
                    <a:pt x="374816" y="19016"/>
                  </a:lnTo>
                  <a:lnTo>
                    <a:pt x="412799" y="19040"/>
                  </a:lnTo>
                  <a:lnTo>
                    <a:pt x="450865" y="19047"/>
                  </a:lnTo>
                  <a:lnTo>
                    <a:pt x="494011" y="19050"/>
                  </a:lnTo>
                  <a:lnTo>
                    <a:pt x="535252" y="24106"/>
                  </a:lnTo>
                  <a:lnTo>
                    <a:pt x="579340" y="27251"/>
                  </a:lnTo>
                  <a:lnTo>
                    <a:pt x="620860" y="28182"/>
                  </a:lnTo>
                  <a:lnTo>
                    <a:pt x="659974" y="23402"/>
                  </a:lnTo>
                  <a:lnTo>
                    <a:pt x="698373" y="20340"/>
                  </a:lnTo>
                  <a:lnTo>
                    <a:pt x="736562" y="19433"/>
                  </a:lnTo>
                  <a:lnTo>
                    <a:pt x="774688" y="19163"/>
                  </a:lnTo>
                  <a:lnTo>
                    <a:pt x="817893" y="19072"/>
                  </a:lnTo>
                  <a:lnTo>
                    <a:pt x="861553" y="19053"/>
                  </a:lnTo>
                  <a:lnTo>
                    <a:pt x="906872" y="10408"/>
                  </a:lnTo>
                  <a:lnTo>
                    <a:pt x="915640" y="9918"/>
                  </a:lnTo>
                  <a:lnTo>
                    <a:pt x="923065" y="12522"/>
                  </a:lnTo>
                  <a:lnTo>
                    <a:pt x="931399" y="17760"/>
                  </a:lnTo>
                  <a:lnTo>
                    <a:pt x="943030" y="18974"/>
                  </a:lnTo>
                  <a:lnTo>
                    <a:pt x="962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7" name="SMARTInkShape-2324">
            <a:extLst>
              <a:ext uri="{FF2B5EF4-FFF2-40B4-BE49-F238E27FC236}">
                <a16:creationId xmlns:a16="http://schemas.microsoft.com/office/drawing/2014/main" id="{CAB5745B-D879-1341-72EE-0F1BF89E8D7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01112" y="5324510"/>
            <a:ext cx="219064" cy="171377"/>
          </a:xfrm>
          <a:custGeom>
            <a:avLst/>
            <a:gdLst/>
            <a:ahLst/>
            <a:cxnLst/>
            <a:rect l="0" t="0" r="0" b="0"/>
            <a:pathLst>
              <a:path w="219064" h="171377">
                <a:moveTo>
                  <a:pt x="28563" y="47590"/>
                </a:moveTo>
                <a:lnTo>
                  <a:pt x="28563" y="47590"/>
                </a:lnTo>
                <a:lnTo>
                  <a:pt x="28563" y="42534"/>
                </a:lnTo>
                <a:lnTo>
                  <a:pt x="27505" y="41045"/>
                </a:lnTo>
                <a:lnTo>
                  <a:pt x="25739" y="40051"/>
                </a:lnTo>
                <a:lnTo>
                  <a:pt x="19429" y="38181"/>
                </a:lnTo>
                <a:lnTo>
                  <a:pt x="19039" y="20373"/>
                </a:lnTo>
                <a:lnTo>
                  <a:pt x="20096" y="19922"/>
                </a:lnTo>
                <a:lnTo>
                  <a:pt x="24095" y="19418"/>
                </a:lnTo>
                <a:lnTo>
                  <a:pt x="25584" y="18226"/>
                </a:lnTo>
                <a:lnTo>
                  <a:pt x="28172" y="10849"/>
                </a:lnTo>
                <a:lnTo>
                  <a:pt x="31211" y="10093"/>
                </a:lnTo>
                <a:lnTo>
                  <a:pt x="41786" y="9609"/>
                </a:lnTo>
                <a:lnTo>
                  <a:pt x="43728" y="8511"/>
                </a:lnTo>
                <a:lnTo>
                  <a:pt x="45024" y="6720"/>
                </a:lnTo>
                <a:lnTo>
                  <a:pt x="45887" y="4469"/>
                </a:lnTo>
                <a:lnTo>
                  <a:pt x="47521" y="2968"/>
                </a:lnTo>
                <a:lnTo>
                  <a:pt x="56701" y="82"/>
                </a:lnTo>
                <a:lnTo>
                  <a:pt x="62065" y="0"/>
                </a:lnTo>
                <a:lnTo>
                  <a:pt x="63597" y="1046"/>
                </a:lnTo>
                <a:lnTo>
                  <a:pt x="64620" y="2802"/>
                </a:lnTo>
                <a:lnTo>
                  <a:pt x="65301" y="5031"/>
                </a:lnTo>
                <a:lnTo>
                  <a:pt x="66814" y="6518"/>
                </a:lnTo>
                <a:lnTo>
                  <a:pt x="74745" y="9099"/>
                </a:lnTo>
                <a:lnTo>
                  <a:pt x="75546" y="12139"/>
                </a:lnTo>
                <a:lnTo>
                  <a:pt x="76061" y="22713"/>
                </a:lnTo>
                <a:lnTo>
                  <a:pt x="78954" y="28773"/>
                </a:lnTo>
                <a:lnTo>
                  <a:pt x="82709" y="34993"/>
                </a:lnTo>
                <a:lnTo>
                  <a:pt x="85120" y="47610"/>
                </a:lnTo>
                <a:lnTo>
                  <a:pt x="85595" y="65351"/>
                </a:lnTo>
                <a:lnTo>
                  <a:pt x="82838" y="74182"/>
                </a:lnTo>
                <a:lnTo>
                  <a:pt x="79144" y="81633"/>
                </a:lnTo>
                <a:lnTo>
                  <a:pt x="66564" y="119710"/>
                </a:lnTo>
                <a:lnTo>
                  <a:pt x="50500" y="139586"/>
                </a:lnTo>
                <a:lnTo>
                  <a:pt x="31713" y="157650"/>
                </a:lnTo>
                <a:lnTo>
                  <a:pt x="19034" y="163873"/>
                </a:lnTo>
                <a:lnTo>
                  <a:pt x="11393" y="169926"/>
                </a:lnTo>
                <a:lnTo>
                  <a:pt x="428" y="171376"/>
                </a:lnTo>
                <a:lnTo>
                  <a:pt x="0" y="162281"/>
                </a:lnTo>
                <a:lnTo>
                  <a:pt x="36004" y="126934"/>
                </a:lnTo>
                <a:lnTo>
                  <a:pt x="82454" y="97331"/>
                </a:lnTo>
                <a:lnTo>
                  <a:pt x="117734" y="70697"/>
                </a:lnTo>
                <a:lnTo>
                  <a:pt x="151567" y="47642"/>
                </a:lnTo>
                <a:lnTo>
                  <a:pt x="158374" y="42321"/>
                </a:lnTo>
                <a:lnTo>
                  <a:pt x="171366" y="36084"/>
                </a:lnTo>
                <a:lnTo>
                  <a:pt x="180796" y="28671"/>
                </a:lnTo>
                <a:lnTo>
                  <a:pt x="172749" y="28551"/>
                </a:lnTo>
                <a:lnTo>
                  <a:pt x="143254" y="40299"/>
                </a:lnTo>
                <a:lnTo>
                  <a:pt x="136687" y="46466"/>
                </a:lnTo>
                <a:lnTo>
                  <a:pt x="125981" y="60780"/>
                </a:lnTo>
                <a:lnTo>
                  <a:pt x="92457" y="88761"/>
                </a:lnTo>
                <a:lnTo>
                  <a:pt x="88710" y="95168"/>
                </a:lnTo>
                <a:lnTo>
                  <a:pt x="85986" y="101544"/>
                </a:lnTo>
                <a:lnTo>
                  <a:pt x="79561" y="111084"/>
                </a:lnTo>
                <a:lnTo>
                  <a:pt x="77189" y="120613"/>
                </a:lnTo>
                <a:lnTo>
                  <a:pt x="76319" y="136490"/>
                </a:lnTo>
                <a:lnTo>
                  <a:pt x="77333" y="138607"/>
                </a:lnTo>
                <a:lnTo>
                  <a:pt x="79069" y="140018"/>
                </a:lnTo>
                <a:lnTo>
                  <a:pt x="84401" y="142282"/>
                </a:lnTo>
                <a:lnTo>
                  <a:pt x="93059" y="149276"/>
                </a:lnTo>
                <a:lnTo>
                  <a:pt x="103012" y="151959"/>
                </a:lnTo>
                <a:lnTo>
                  <a:pt x="127108" y="152355"/>
                </a:lnTo>
                <a:lnTo>
                  <a:pt x="165907" y="143102"/>
                </a:lnTo>
                <a:lnTo>
                  <a:pt x="173567" y="142956"/>
                </a:lnTo>
                <a:lnTo>
                  <a:pt x="180498" y="140069"/>
                </a:lnTo>
                <a:lnTo>
                  <a:pt x="187106" y="136316"/>
                </a:lnTo>
                <a:lnTo>
                  <a:pt x="199973" y="133908"/>
                </a:lnTo>
                <a:lnTo>
                  <a:pt x="203161" y="133710"/>
                </a:lnTo>
                <a:lnTo>
                  <a:pt x="209526" y="130669"/>
                </a:lnTo>
                <a:lnTo>
                  <a:pt x="219063" y="1237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SMARTInkShape-2325">
            <a:extLst>
              <a:ext uri="{FF2B5EF4-FFF2-40B4-BE49-F238E27FC236}">
                <a16:creationId xmlns:a16="http://schemas.microsoft.com/office/drawing/2014/main" id="{58473E1E-13F1-9DB8-FCA9-AEB12302379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400916" y="3705225"/>
            <a:ext cx="142741" cy="228601"/>
          </a:xfrm>
          <a:custGeom>
            <a:avLst/>
            <a:gdLst/>
            <a:ahLst/>
            <a:cxnLst/>
            <a:rect l="0" t="0" r="0" b="0"/>
            <a:pathLst>
              <a:path w="142741" h="228601">
                <a:moveTo>
                  <a:pt x="9409" y="0"/>
                </a:moveTo>
                <a:lnTo>
                  <a:pt x="9409" y="0"/>
                </a:lnTo>
                <a:lnTo>
                  <a:pt x="9409" y="14189"/>
                </a:lnTo>
                <a:lnTo>
                  <a:pt x="6587" y="19712"/>
                </a:lnTo>
                <a:lnTo>
                  <a:pt x="2864" y="25694"/>
                </a:lnTo>
                <a:lnTo>
                  <a:pt x="472" y="38158"/>
                </a:lnTo>
                <a:lnTo>
                  <a:pt x="0" y="50811"/>
                </a:lnTo>
                <a:lnTo>
                  <a:pt x="2758" y="57155"/>
                </a:lnTo>
                <a:lnTo>
                  <a:pt x="15079" y="73026"/>
                </a:lnTo>
                <a:lnTo>
                  <a:pt x="20995" y="85725"/>
                </a:lnTo>
                <a:lnTo>
                  <a:pt x="32041" y="98425"/>
                </a:lnTo>
                <a:lnTo>
                  <a:pt x="38165" y="101953"/>
                </a:lnTo>
                <a:lnTo>
                  <a:pt x="47337" y="104403"/>
                </a:lnTo>
                <a:lnTo>
                  <a:pt x="79293" y="104771"/>
                </a:lnTo>
                <a:lnTo>
                  <a:pt x="85626" y="101951"/>
                </a:lnTo>
                <a:lnTo>
                  <a:pt x="91966" y="98229"/>
                </a:lnTo>
                <a:lnTo>
                  <a:pt x="101486" y="95074"/>
                </a:lnTo>
                <a:lnTo>
                  <a:pt x="107835" y="90586"/>
                </a:lnTo>
                <a:lnTo>
                  <a:pt x="111362" y="85063"/>
                </a:lnTo>
                <a:lnTo>
                  <a:pt x="113988" y="79081"/>
                </a:lnTo>
                <a:lnTo>
                  <a:pt x="120359" y="69763"/>
                </a:lnTo>
                <a:lnTo>
                  <a:pt x="122717" y="60299"/>
                </a:lnTo>
                <a:lnTo>
                  <a:pt x="123268" y="53964"/>
                </a:lnTo>
                <a:lnTo>
                  <a:pt x="126335" y="47620"/>
                </a:lnTo>
                <a:lnTo>
                  <a:pt x="131871" y="39981"/>
                </a:lnTo>
                <a:lnTo>
                  <a:pt x="133114" y="30064"/>
                </a:lnTo>
                <a:lnTo>
                  <a:pt x="133234" y="19053"/>
                </a:lnTo>
                <a:lnTo>
                  <a:pt x="133234" y="41440"/>
                </a:lnTo>
                <a:lnTo>
                  <a:pt x="138721" y="61612"/>
                </a:lnTo>
                <a:lnTo>
                  <a:pt x="136389" y="79756"/>
                </a:lnTo>
                <a:lnTo>
                  <a:pt x="142293" y="123847"/>
                </a:lnTo>
                <a:lnTo>
                  <a:pt x="142740" y="168080"/>
                </a:lnTo>
                <a:lnTo>
                  <a:pt x="141695" y="183974"/>
                </a:lnTo>
                <a:lnTo>
                  <a:pt x="134557" y="202759"/>
                </a:lnTo>
                <a:lnTo>
                  <a:pt x="133349" y="217155"/>
                </a:lnTo>
                <a:lnTo>
                  <a:pt x="125043" y="227107"/>
                </a:lnTo>
                <a:lnTo>
                  <a:pt x="121480" y="227937"/>
                </a:lnTo>
                <a:lnTo>
                  <a:pt x="82423" y="228597"/>
                </a:lnTo>
                <a:lnTo>
                  <a:pt x="76079" y="225776"/>
                </a:lnTo>
                <a:lnTo>
                  <a:pt x="69732" y="222054"/>
                </a:lnTo>
                <a:lnTo>
                  <a:pt x="57034" y="219663"/>
                </a:lnTo>
                <a:lnTo>
                  <a:pt x="44334" y="219191"/>
                </a:lnTo>
                <a:lnTo>
                  <a:pt x="37984" y="221949"/>
                </a:lnTo>
                <a:lnTo>
                  <a:pt x="29017" y="228211"/>
                </a:lnTo>
                <a:lnTo>
                  <a:pt x="18934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4" name="SMARTInkShape-Group425">
            <a:extLst>
              <a:ext uri="{FF2B5EF4-FFF2-40B4-BE49-F238E27FC236}">
                <a16:creationId xmlns:a16="http://schemas.microsoft.com/office/drawing/2014/main" id="{6C4ACDC4-E097-DDC4-6227-4604FD0D5E5C}"/>
              </a:ext>
            </a:extLst>
          </p:cNvPr>
          <p:cNvGrpSpPr/>
          <p:nvPr/>
        </p:nvGrpSpPr>
        <p:grpSpPr>
          <a:xfrm>
            <a:off x="6905625" y="4052193"/>
            <a:ext cx="1314451" cy="834017"/>
            <a:chOff x="6905625" y="4052193"/>
            <a:chExt cx="1314451" cy="834017"/>
          </a:xfrm>
        </p:grpSpPr>
        <p:sp>
          <p:nvSpPr>
            <p:cNvPr id="649" name="SMARTInkShape-2326">
              <a:extLst>
                <a:ext uri="{FF2B5EF4-FFF2-40B4-BE49-F238E27FC236}">
                  <a16:creationId xmlns:a16="http://schemas.microsoft.com/office/drawing/2014/main" id="{24B3E184-3287-3D4A-CA93-6A3EA3430AC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15276" y="4210100"/>
              <a:ext cx="74715" cy="123727"/>
            </a:xfrm>
            <a:custGeom>
              <a:avLst/>
              <a:gdLst/>
              <a:ahLst/>
              <a:cxnLst/>
              <a:rect l="0" t="0" r="0" b="0"/>
              <a:pathLst>
                <a:path w="74715" h="123727">
                  <a:moveTo>
                    <a:pt x="19049" y="95200"/>
                  </a:moveTo>
                  <a:lnTo>
                    <a:pt x="19049" y="95200"/>
                  </a:lnTo>
                  <a:lnTo>
                    <a:pt x="24105" y="95200"/>
                  </a:lnTo>
                  <a:lnTo>
                    <a:pt x="25596" y="94142"/>
                  </a:lnTo>
                  <a:lnTo>
                    <a:pt x="26589" y="92378"/>
                  </a:lnTo>
                  <a:lnTo>
                    <a:pt x="28183" y="86999"/>
                  </a:lnTo>
                  <a:lnTo>
                    <a:pt x="36740" y="77590"/>
                  </a:lnTo>
                  <a:lnTo>
                    <a:pt x="37697" y="71520"/>
                  </a:lnTo>
                  <a:lnTo>
                    <a:pt x="38889" y="69888"/>
                  </a:lnTo>
                  <a:lnTo>
                    <a:pt x="40743" y="68800"/>
                  </a:lnTo>
                  <a:lnTo>
                    <a:pt x="43037" y="68076"/>
                  </a:lnTo>
                  <a:lnTo>
                    <a:pt x="57382" y="59277"/>
                  </a:lnTo>
                  <a:lnTo>
                    <a:pt x="60479" y="58551"/>
                  </a:lnTo>
                  <a:lnTo>
                    <a:pt x="62543" y="59126"/>
                  </a:lnTo>
                  <a:lnTo>
                    <a:pt x="63921" y="60567"/>
                  </a:lnTo>
                  <a:lnTo>
                    <a:pt x="64838" y="62586"/>
                  </a:lnTo>
                  <a:lnTo>
                    <a:pt x="66509" y="63933"/>
                  </a:lnTo>
                  <a:lnTo>
                    <a:pt x="71186" y="65429"/>
                  </a:lnTo>
                  <a:lnTo>
                    <a:pt x="72857" y="66886"/>
                  </a:lnTo>
                  <a:lnTo>
                    <a:pt x="74714" y="71327"/>
                  </a:lnTo>
                  <a:lnTo>
                    <a:pt x="74150" y="72934"/>
                  </a:lnTo>
                  <a:lnTo>
                    <a:pt x="72717" y="74006"/>
                  </a:lnTo>
                  <a:lnTo>
                    <a:pt x="70702" y="74721"/>
                  </a:lnTo>
                  <a:lnTo>
                    <a:pt x="69361" y="76255"/>
                  </a:lnTo>
                  <a:lnTo>
                    <a:pt x="64383" y="86323"/>
                  </a:lnTo>
                  <a:lnTo>
                    <a:pt x="61971" y="89282"/>
                  </a:lnTo>
                  <a:lnTo>
                    <a:pt x="56470" y="92570"/>
                  </a:lnTo>
                  <a:lnTo>
                    <a:pt x="50497" y="95089"/>
                  </a:lnTo>
                  <a:lnTo>
                    <a:pt x="38645" y="104287"/>
                  </a:lnTo>
                  <a:lnTo>
                    <a:pt x="33204" y="104595"/>
                  </a:lnTo>
                  <a:lnTo>
                    <a:pt x="27809" y="101845"/>
                  </a:lnTo>
                  <a:lnTo>
                    <a:pt x="19561" y="95589"/>
                  </a:lnTo>
                  <a:lnTo>
                    <a:pt x="16246" y="73095"/>
                  </a:lnTo>
                  <a:lnTo>
                    <a:pt x="10409" y="58148"/>
                  </a:lnTo>
                  <a:lnTo>
                    <a:pt x="9918" y="52980"/>
                  </a:lnTo>
                  <a:lnTo>
                    <a:pt x="12521" y="47155"/>
                  </a:lnTo>
                  <a:lnTo>
                    <a:pt x="18935" y="38208"/>
                  </a:lnTo>
                  <a:lnTo>
                    <a:pt x="27240" y="38064"/>
                  </a:lnTo>
                  <a:lnTo>
                    <a:pt x="33235" y="43111"/>
                  </a:lnTo>
                  <a:lnTo>
                    <a:pt x="35937" y="48413"/>
                  </a:lnTo>
                  <a:lnTo>
                    <a:pt x="37973" y="69849"/>
                  </a:lnTo>
                  <a:lnTo>
                    <a:pt x="38098" y="107900"/>
                  </a:lnTo>
                  <a:lnTo>
                    <a:pt x="35277" y="114250"/>
                  </a:lnTo>
                  <a:lnTo>
                    <a:pt x="28965" y="123217"/>
                  </a:lnTo>
                  <a:lnTo>
                    <a:pt x="20408" y="123726"/>
                  </a:lnTo>
                  <a:lnTo>
                    <a:pt x="10967" y="115569"/>
                  </a:lnTo>
                  <a:lnTo>
                    <a:pt x="4120" y="91535"/>
                  </a:lnTo>
                  <a:lnTo>
                    <a:pt x="9342" y="45157"/>
                  </a:lnTo>
                  <a:lnTo>
                    <a:pt x="9501" y="25868"/>
                  </a:lnTo>
                  <a:lnTo>
                    <a:pt x="12336" y="19230"/>
                  </a:lnTo>
                  <a:lnTo>
                    <a:pt x="16065" y="12752"/>
                  </a:lnTo>
                  <a:lnTo>
                    <a:pt x="17723" y="6345"/>
                  </a:lnTo>
                  <a:lnTo>
                    <a:pt x="19223" y="4214"/>
                  </a:lnTo>
                  <a:lnTo>
                    <a:pt x="21282" y="2792"/>
                  </a:lnTo>
                  <a:lnTo>
                    <a:pt x="27133" y="512"/>
                  </a:lnTo>
                  <a:lnTo>
                    <a:pt x="36649" y="0"/>
                  </a:lnTo>
                  <a:lnTo>
                    <a:pt x="37132" y="1041"/>
                  </a:lnTo>
                  <a:lnTo>
                    <a:pt x="37670" y="5021"/>
                  </a:lnTo>
                  <a:lnTo>
                    <a:pt x="40731" y="10318"/>
                  </a:lnTo>
                  <a:lnTo>
                    <a:pt x="44560" y="16200"/>
                  </a:lnTo>
                  <a:lnTo>
                    <a:pt x="46716" y="26520"/>
                  </a:lnTo>
                  <a:lnTo>
                    <a:pt x="47505" y="44384"/>
                  </a:lnTo>
                  <a:lnTo>
                    <a:pt x="44749" y="48979"/>
                  </a:lnTo>
                  <a:lnTo>
                    <a:pt x="42532" y="51686"/>
                  </a:lnTo>
                  <a:lnTo>
                    <a:pt x="40069" y="60338"/>
                  </a:lnTo>
                  <a:lnTo>
                    <a:pt x="38489" y="73027"/>
                  </a:lnTo>
                  <a:lnTo>
                    <a:pt x="30571" y="83138"/>
                  </a:lnTo>
                  <a:lnTo>
                    <a:pt x="20775" y="93402"/>
                  </a:lnTo>
                  <a:lnTo>
                    <a:pt x="16993" y="94401"/>
                  </a:lnTo>
                  <a:lnTo>
                    <a:pt x="1453" y="95186"/>
                  </a:lnTo>
                  <a:lnTo>
                    <a:pt x="968" y="94133"/>
                  </a:lnTo>
                  <a:lnTo>
                    <a:pt x="0" y="52679"/>
                  </a:lnTo>
                  <a:lnTo>
                    <a:pt x="1057" y="50978"/>
                  </a:lnTo>
                  <a:lnTo>
                    <a:pt x="2821" y="49843"/>
                  </a:lnTo>
                  <a:lnTo>
                    <a:pt x="9490" y="47587"/>
                  </a:lnTo>
                  <a:lnTo>
                    <a:pt x="14570" y="47578"/>
                  </a:lnTo>
                  <a:lnTo>
                    <a:pt x="16063" y="48636"/>
                  </a:lnTo>
                  <a:lnTo>
                    <a:pt x="17058" y="50399"/>
                  </a:lnTo>
                  <a:lnTo>
                    <a:pt x="28172" y="80387"/>
                  </a:lnTo>
                  <a:lnTo>
                    <a:pt x="28574" y="95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327">
              <a:extLst>
                <a:ext uri="{FF2B5EF4-FFF2-40B4-BE49-F238E27FC236}">
                  <a16:creationId xmlns:a16="http://schemas.microsoft.com/office/drawing/2014/main" id="{E9D53123-11F0-6A15-2BA5-B791A21236A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77162" y="4352967"/>
              <a:ext cx="57125" cy="95078"/>
            </a:xfrm>
            <a:custGeom>
              <a:avLst/>
              <a:gdLst/>
              <a:ahLst/>
              <a:cxnLst/>
              <a:rect l="0" t="0" r="0" b="0"/>
              <a:pathLst>
                <a:path w="57125" h="95078">
                  <a:moveTo>
                    <a:pt x="28563" y="28533"/>
                  </a:moveTo>
                  <a:lnTo>
                    <a:pt x="28563" y="28533"/>
                  </a:lnTo>
                  <a:lnTo>
                    <a:pt x="33619" y="28533"/>
                  </a:lnTo>
                  <a:lnTo>
                    <a:pt x="35110" y="27475"/>
                  </a:lnTo>
                  <a:lnTo>
                    <a:pt x="36103" y="25711"/>
                  </a:lnTo>
                  <a:lnTo>
                    <a:pt x="37827" y="18832"/>
                  </a:lnTo>
                  <a:lnTo>
                    <a:pt x="38054" y="10923"/>
                  </a:lnTo>
                  <a:lnTo>
                    <a:pt x="39124" y="10443"/>
                  </a:lnTo>
                  <a:lnTo>
                    <a:pt x="52276" y="9521"/>
                  </a:lnTo>
                  <a:lnTo>
                    <a:pt x="53897" y="10566"/>
                  </a:lnTo>
                  <a:lnTo>
                    <a:pt x="54977" y="12322"/>
                  </a:lnTo>
                  <a:lnTo>
                    <a:pt x="56497" y="19849"/>
                  </a:lnTo>
                  <a:lnTo>
                    <a:pt x="56711" y="22744"/>
                  </a:lnTo>
                  <a:lnTo>
                    <a:pt x="54127" y="28782"/>
                  </a:lnTo>
                  <a:lnTo>
                    <a:pt x="51955" y="31874"/>
                  </a:lnTo>
                  <a:lnTo>
                    <a:pt x="48900" y="46339"/>
                  </a:lnTo>
                  <a:lnTo>
                    <a:pt x="47994" y="58973"/>
                  </a:lnTo>
                  <a:lnTo>
                    <a:pt x="44960" y="66051"/>
                  </a:lnTo>
                  <a:lnTo>
                    <a:pt x="41142" y="72724"/>
                  </a:lnTo>
                  <a:lnTo>
                    <a:pt x="39445" y="79218"/>
                  </a:lnTo>
                  <a:lnTo>
                    <a:pt x="37935" y="81373"/>
                  </a:lnTo>
                  <a:lnTo>
                    <a:pt x="35869" y="82810"/>
                  </a:lnTo>
                  <a:lnTo>
                    <a:pt x="33433" y="83767"/>
                  </a:lnTo>
                  <a:lnTo>
                    <a:pt x="31810" y="85464"/>
                  </a:lnTo>
                  <a:lnTo>
                    <a:pt x="28990" y="93715"/>
                  </a:lnTo>
                  <a:lnTo>
                    <a:pt x="25931" y="94544"/>
                  </a:lnTo>
                  <a:lnTo>
                    <a:pt x="20400" y="95077"/>
                  </a:lnTo>
                  <a:lnTo>
                    <a:pt x="10956" y="86996"/>
                  </a:lnTo>
                  <a:lnTo>
                    <a:pt x="9531" y="40160"/>
                  </a:lnTo>
                  <a:lnTo>
                    <a:pt x="9514" y="12811"/>
                  </a:lnTo>
                  <a:lnTo>
                    <a:pt x="12335" y="8140"/>
                  </a:lnTo>
                  <a:lnTo>
                    <a:pt x="18647" y="437"/>
                  </a:lnTo>
                  <a:lnTo>
                    <a:pt x="27204" y="0"/>
                  </a:lnTo>
                  <a:lnTo>
                    <a:pt x="36645" y="8163"/>
                  </a:lnTo>
                  <a:lnTo>
                    <a:pt x="54506" y="37666"/>
                  </a:lnTo>
                  <a:lnTo>
                    <a:pt x="56908" y="57074"/>
                  </a:lnTo>
                  <a:lnTo>
                    <a:pt x="57124" y="74275"/>
                  </a:lnTo>
                  <a:lnTo>
                    <a:pt x="48936" y="84193"/>
                  </a:lnTo>
                  <a:lnTo>
                    <a:pt x="45378" y="85021"/>
                  </a:lnTo>
                  <a:lnTo>
                    <a:pt x="33459" y="85644"/>
                  </a:lnTo>
                  <a:lnTo>
                    <a:pt x="31826" y="84599"/>
                  </a:lnTo>
                  <a:lnTo>
                    <a:pt x="30739" y="82843"/>
                  </a:lnTo>
                  <a:lnTo>
                    <a:pt x="30013" y="80615"/>
                  </a:lnTo>
                  <a:lnTo>
                    <a:pt x="12145" y="57034"/>
                  </a:lnTo>
                  <a:lnTo>
                    <a:pt x="9624" y="50725"/>
                  </a:lnTo>
                  <a:lnTo>
                    <a:pt x="3313" y="41223"/>
                  </a:lnTo>
                  <a:lnTo>
                    <a:pt x="973" y="31705"/>
                  </a:lnTo>
                  <a:lnTo>
                    <a:pt x="0" y="14117"/>
                  </a:lnTo>
                  <a:lnTo>
                    <a:pt x="1054" y="12572"/>
                  </a:lnTo>
                  <a:lnTo>
                    <a:pt x="2815" y="11542"/>
                  </a:lnTo>
                  <a:lnTo>
                    <a:pt x="5047" y="10856"/>
                  </a:lnTo>
                  <a:lnTo>
                    <a:pt x="6536" y="11457"/>
                  </a:lnTo>
                  <a:lnTo>
                    <a:pt x="7529" y="12915"/>
                  </a:lnTo>
                  <a:lnTo>
                    <a:pt x="8190" y="14946"/>
                  </a:lnTo>
                  <a:lnTo>
                    <a:pt x="9689" y="16300"/>
                  </a:lnTo>
                  <a:lnTo>
                    <a:pt x="14178" y="17805"/>
                  </a:lnTo>
                  <a:lnTo>
                    <a:pt x="25682" y="19828"/>
                  </a:lnTo>
                  <a:lnTo>
                    <a:pt x="38088" y="28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328">
              <a:extLst>
                <a:ext uri="{FF2B5EF4-FFF2-40B4-BE49-F238E27FC236}">
                  <a16:creationId xmlns:a16="http://schemas.microsoft.com/office/drawing/2014/main" id="{8C0B90D3-1972-8940-D6C7-1EBBF6185D2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35612" y="4552989"/>
              <a:ext cx="55785" cy="104296"/>
            </a:xfrm>
            <a:custGeom>
              <a:avLst/>
              <a:gdLst/>
              <a:ahLst/>
              <a:cxnLst/>
              <a:rect l="0" t="0" r="0" b="0"/>
              <a:pathLst>
                <a:path w="55785" h="104296">
                  <a:moveTo>
                    <a:pt x="17688" y="38061"/>
                  </a:moveTo>
                  <a:lnTo>
                    <a:pt x="17688" y="38061"/>
                  </a:lnTo>
                  <a:lnTo>
                    <a:pt x="17688" y="29860"/>
                  </a:lnTo>
                  <a:lnTo>
                    <a:pt x="18746" y="29419"/>
                  </a:lnTo>
                  <a:lnTo>
                    <a:pt x="22744" y="28928"/>
                  </a:lnTo>
                  <a:lnTo>
                    <a:pt x="24235" y="27740"/>
                  </a:lnTo>
                  <a:lnTo>
                    <a:pt x="25889" y="23596"/>
                  </a:lnTo>
                  <a:lnTo>
                    <a:pt x="27389" y="22068"/>
                  </a:lnTo>
                  <a:lnTo>
                    <a:pt x="35298" y="19414"/>
                  </a:lnTo>
                  <a:lnTo>
                    <a:pt x="35778" y="20338"/>
                  </a:lnTo>
                  <a:lnTo>
                    <a:pt x="36738" y="64766"/>
                  </a:lnTo>
                  <a:lnTo>
                    <a:pt x="28537" y="74673"/>
                  </a:lnTo>
                  <a:lnTo>
                    <a:pt x="27604" y="80776"/>
                  </a:lnTo>
                  <a:lnTo>
                    <a:pt x="26415" y="82413"/>
                  </a:lnTo>
                  <a:lnTo>
                    <a:pt x="24565" y="83504"/>
                  </a:lnTo>
                  <a:lnTo>
                    <a:pt x="19047" y="85255"/>
                  </a:lnTo>
                  <a:lnTo>
                    <a:pt x="9606" y="77447"/>
                  </a:lnTo>
                  <a:lnTo>
                    <a:pt x="8805" y="73910"/>
                  </a:lnTo>
                  <a:lnTo>
                    <a:pt x="8591" y="71485"/>
                  </a:lnTo>
                  <a:lnTo>
                    <a:pt x="5531" y="65969"/>
                  </a:lnTo>
                  <a:lnTo>
                    <a:pt x="1701" y="59990"/>
                  </a:lnTo>
                  <a:lnTo>
                    <a:pt x="0" y="53804"/>
                  </a:lnTo>
                  <a:lnTo>
                    <a:pt x="7806" y="16225"/>
                  </a:lnTo>
                  <a:lnTo>
                    <a:pt x="8983" y="13978"/>
                  </a:lnTo>
                  <a:lnTo>
                    <a:pt x="10826" y="12481"/>
                  </a:lnTo>
                  <a:lnTo>
                    <a:pt x="13114" y="11483"/>
                  </a:lnTo>
                  <a:lnTo>
                    <a:pt x="14638" y="9759"/>
                  </a:lnTo>
                  <a:lnTo>
                    <a:pt x="16333" y="5021"/>
                  </a:lnTo>
                  <a:lnTo>
                    <a:pt x="17842" y="3334"/>
                  </a:lnTo>
                  <a:lnTo>
                    <a:pt x="25770" y="406"/>
                  </a:lnTo>
                  <a:lnTo>
                    <a:pt x="35288" y="0"/>
                  </a:lnTo>
                  <a:lnTo>
                    <a:pt x="41365" y="5029"/>
                  </a:lnTo>
                  <a:lnTo>
                    <a:pt x="44086" y="13150"/>
                  </a:lnTo>
                  <a:lnTo>
                    <a:pt x="48895" y="40369"/>
                  </a:lnTo>
                  <a:lnTo>
                    <a:pt x="54426" y="58860"/>
                  </a:lnTo>
                  <a:lnTo>
                    <a:pt x="55778" y="93318"/>
                  </a:lnTo>
                  <a:lnTo>
                    <a:pt x="46654" y="104295"/>
                  </a:lnTo>
                  <a:lnTo>
                    <a:pt x="32084" y="90535"/>
                  </a:lnTo>
                  <a:lnTo>
                    <a:pt x="29378" y="85019"/>
                  </a:lnTo>
                  <a:lnTo>
                    <a:pt x="28656" y="82066"/>
                  </a:lnTo>
                  <a:lnTo>
                    <a:pt x="12110" y="52655"/>
                  </a:lnTo>
                  <a:lnTo>
                    <a:pt x="8683" y="27074"/>
                  </a:lnTo>
                  <a:lnTo>
                    <a:pt x="11216" y="19772"/>
                  </a:lnTo>
                  <a:lnTo>
                    <a:pt x="25777" y="1464"/>
                  </a:lnTo>
                  <a:lnTo>
                    <a:pt x="29397" y="629"/>
                  </a:lnTo>
                  <a:lnTo>
                    <a:pt x="36309" y="0"/>
                  </a:lnTo>
                  <a:lnTo>
                    <a:pt x="41667" y="5029"/>
                  </a:lnTo>
                  <a:lnTo>
                    <a:pt x="44220" y="10327"/>
                  </a:lnTo>
                  <a:lnTo>
                    <a:pt x="44901" y="13222"/>
                  </a:lnTo>
                  <a:lnTo>
                    <a:pt x="52539" y="26530"/>
                  </a:lnTo>
                  <a:lnTo>
                    <a:pt x="55784" y="71242"/>
                  </a:lnTo>
                  <a:lnTo>
                    <a:pt x="54728" y="72881"/>
                  </a:lnTo>
                  <a:lnTo>
                    <a:pt x="52964" y="73975"/>
                  </a:lnTo>
                  <a:lnTo>
                    <a:pt x="46087" y="75873"/>
                  </a:lnTo>
                  <a:lnTo>
                    <a:pt x="41598" y="76033"/>
                  </a:lnTo>
                  <a:lnTo>
                    <a:pt x="39979" y="75017"/>
                  </a:lnTo>
                  <a:lnTo>
                    <a:pt x="38898" y="73282"/>
                  </a:lnTo>
                  <a:lnTo>
                    <a:pt x="38178" y="71066"/>
                  </a:lnTo>
                  <a:lnTo>
                    <a:pt x="36640" y="69590"/>
                  </a:lnTo>
                  <a:lnTo>
                    <a:pt x="32109" y="67949"/>
                  </a:lnTo>
                  <a:lnTo>
                    <a:pt x="23607" y="67025"/>
                  </a:lnTo>
                  <a:lnTo>
                    <a:pt x="21633" y="65836"/>
                  </a:lnTo>
                  <a:lnTo>
                    <a:pt x="20318" y="63987"/>
                  </a:lnTo>
                  <a:lnTo>
                    <a:pt x="17688" y="57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329">
              <a:extLst>
                <a:ext uri="{FF2B5EF4-FFF2-40B4-BE49-F238E27FC236}">
                  <a16:creationId xmlns:a16="http://schemas.microsoft.com/office/drawing/2014/main" id="{9F211D54-04EB-FB8F-5CD2-CEFBA6B7AD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05625" y="4052193"/>
              <a:ext cx="1314451" cy="834017"/>
            </a:xfrm>
            <a:custGeom>
              <a:avLst/>
              <a:gdLst/>
              <a:ahLst/>
              <a:cxnLst/>
              <a:rect l="0" t="0" r="0" b="0"/>
              <a:pathLst>
                <a:path w="1314451" h="834017">
                  <a:moveTo>
                    <a:pt x="9525" y="815082"/>
                  </a:moveTo>
                  <a:lnTo>
                    <a:pt x="9525" y="815082"/>
                  </a:lnTo>
                  <a:lnTo>
                    <a:pt x="4469" y="815082"/>
                  </a:lnTo>
                  <a:lnTo>
                    <a:pt x="2980" y="816140"/>
                  </a:lnTo>
                  <a:lnTo>
                    <a:pt x="1987" y="817904"/>
                  </a:lnTo>
                  <a:lnTo>
                    <a:pt x="0" y="824607"/>
                  </a:lnTo>
                  <a:lnTo>
                    <a:pt x="0" y="833740"/>
                  </a:lnTo>
                  <a:lnTo>
                    <a:pt x="5056" y="834016"/>
                  </a:lnTo>
                  <a:lnTo>
                    <a:pt x="6545" y="832996"/>
                  </a:lnTo>
                  <a:lnTo>
                    <a:pt x="7538" y="831258"/>
                  </a:lnTo>
                  <a:lnTo>
                    <a:pt x="8200" y="829041"/>
                  </a:lnTo>
                  <a:lnTo>
                    <a:pt x="9701" y="827563"/>
                  </a:lnTo>
                  <a:lnTo>
                    <a:pt x="19148" y="823808"/>
                  </a:lnTo>
                  <a:lnTo>
                    <a:pt x="35213" y="809442"/>
                  </a:lnTo>
                  <a:lnTo>
                    <a:pt x="41403" y="807284"/>
                  </a:lnTo>
                  <a:lnTo>
                    <a:pt x="43477" y="805650"/>
                  </a:lnTo>
                  <a:lnTo>
                    <a:pt x="47454" y="799352"/>
                  </a:lnTo>
                  <a:lnTo>
                    <a:pt x="83791" y="779614"/>
                  </a:lnTo>
                  <a:lnTo>
                    <a:pt x="87610" y="778737"/>
                  </a:lnTo>
                  <a:lnTo>
                    <a:pt x="90157" y="777092"/>
                  </a:lnTo>
                  <a:lnTo>
                    <a:pt x="91854" y="774939"/>
                  </a:lnTo>
                  <a:lnTo>
                    <a:pt x="92986" y="772445"/>
                  </a:lnTo>
                  <a:lnTo>
                    <a:pt x="126219" y="748354"/>
                  </a:lnTo>
                  <a:lnTo>
                    <a:pt x="151774" y="729352"/>
                  </a:lnTo>
                  <a:lnTo>
                    <a:pt x="164561" y="719831"/>
                  </a:lnTo>
                  <a:lnTo>
                    <a:pt x="210207" y="691257"/>
                  </a:lnTo>
                  <a:lnTo>
                    <a:pt x="257780" y="662682"/>
                  </a:lnTo>
                  <a:lnTo>
                    <a:pt x="301661" y="640457"/>
                  </a:lnTo>
                  <a:lnTo>
                    <a:pt x="344887" y="606121"/>
                  </a:lnTo>
                  <a:lnTo>
                    <a:pt x="387466" y="583341"/>
                  </a:lnTo>
                  <a:lnTo>
                    <a:pt x="433438" y="557908"/>
                  </a:lnTo>
                  <a:lnTo>
                    <a:pt x="448755" y="550499"/>
                  </a:lnTo>
                  <a:lnTo>
                    <a:pt x="489825" y="523865"/>
                  </a:lnTo>
                  <a:lnTo>
                    <a:pt x="521853" y="507634"/>
                  </a:lnTo>
                  <a:lnTo>
                    <a:pt x="545148" y="493269"/>
                  </a:lnTo>
                  <a:lnTo>
                    <a:pt x="569337" y="479489"/>
                  </a:lnTo>
                  <a:lnTo>
                    <a:pt x="592732" y="464822"/>
                  </a:lnTo>
                  <a:lnTo>
                    <a:pt x="616949" y="450951"/>
                  </a:lnTo>
                  <a:lnTo>
                    <a:pt x="640352" y="436257"/>
                  </a:lnTo>
                  <a:lnTo>
                    <a:pt x="685029" y="411948"/>
                  </a:lnTo>
                  <a:lnTo>
                    <a:pt x="725262" y="393237"/>
                  </a:lnTo>
                  <a:lnTo>
                    <a:pt x="764165" y="366627"/>
                  </a:lnTo>
                  <a:lnTo>
                    <a:pt x="809909" y="342100"/>
                  </a:lnTo>
                  <a:lnTo>
                    <a:pt x="852231" y="318082"/>
                  </a:lnTo>
                  <a:lnTo>
                    <a:pt x="893121" y="293387"/>
                  </a:lnTo>
                  <a:lnTo>
                    <a:pt x="933352" y="274561"/>
                  </a:lnTo>
                  <a:lnTo>
                    <a:pt x="975495" y="241119"/>
                  </a:lnTo>
                  <a:lnTo>
                    <a:pt x="1022500" y="217465"/>
                  </a:lnTo>
                  <a:lnTo>
                    <a:pt x="1069012" y="189462"/>
                  </a:lnTo>
                  <a:lnTo>
                    <a:pt x="1109049" y="161995"/>
                  </a:lnTo>
                  <a:lnTo>
                    <a:pt x="1132587" y="150734"/>
                  </a:lnTo>
                  <a:lnTo>
                    <a:pt x="1171987" y="120362"/>
                  </a:lnTo>
                  <a:lnTo>
                    <a:pt x="1213748" y="94381"/>
                  </a:lnTo>
                  <a:lnTo>
                    <a:pt x="1239662" y="78485"/>
                  </a:lnTo>
                  <a:lnTo>
                    <a:pt x="1257067" y="57891"/>
                  </a:lnTo>
                  <a:lnTo>
                    <a:pt x="1266757" y="51685"/>
                  </a:lnTo>
                  <a:lnTo>
                    <a:pt x="1299898" y="20001"/>
                  </a:lnTo>
                  <a:lnTo>
                    <a:pt x="1302690" y="14390"/>
                  </a:lnTo>
                  <a:lnTo>
                    <a:pt x="1303436" y="11412"/>
                  </a:lnTo>
                  <a:lnTo>
                    <a:pt x="1304990" y="9428"/>
                  </a:lnTo>
                  <a:lnTo>
                    <a:pt x="1314018" y="5612"/>
                  </a:lnTo>
                  <a:lnTo>
                    <a:pt x="1314366" y="0"/>
                  </a:lnTo>
                  <a:lnTo>
                    <a:pt x="1314450" y="5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330">
              <a:extLst>
                <a:ext uri="{FF2B5EF4-FFF2-40B4-BE49-F238E27FC236}">
                  <a16:creationId xmlns:a16="http://schemas.microsoft.com/office/drawing/2014/main" id="{81E8250B-6CB7-BED8-9DFD-4B6BBCD8383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58025" y="4718912"/>
              <a:ext cx="62615" cy="100700"/>
            </a:xfrm>
            <a:custGeom>
              <a:avLst/>
              <a:gdLst/>
              <a:ahLst/>
              <a:cxnLst/>
              <a:rect l="0" t="0" r="0" b="0"/>
              <a:pathLst>
                <a:path w="62615" h="100700">
                  <a:moveTo>
                    <a:pt x="28575" y="5488"/>
                  </a:moveTo>
                  <a:lnTo>
                    <a:pt x="28575" y="5488"/>
                  </a:lnTo>
                  <a:lnTo>
                    <a:pt x="37984" y="5488"/>
                  </a:lnTo>
                  <a:lnTo>
                    <a:pt x="38066" y="431"/>
                  </a:lnTo>
                  <a:lnTo>
                    <a:pt x="39136" y="0"/>
                  </a:lnTo>
                  <a:lnTo>
                    <a:pt x="47232" y="5212"/>
                  </a:lnTo>
                  <a:lnTo>
                    <a:pt x="52565" y="10463"/>
                  </a:lnTo>
                  <a:lnTo>
                    <a:pt x="55112" y="15813"/>
                  </a:lnTo>
                  <a:lnTo>
                    <a:pt x="58130" y="40444"/>
                  </a:lnTo>
                  <a:lnTo>
                    <a:pt x="62172" y="46777"/>
                  </a:lnTo>
                  <a:lnTo>
                    <a:pt x="62614" y="49947"/>
                  </a:lnTo>
                  <a:lnTo>
                    <a:pt x="57174" y="89332"/>
                  </a:lnTo>
                  <a:lnTo>
                    <a:pt x="48951" y="99249"/>
                  </a:lnTo>
                  <a:lnTo>
                    <a:pt x="45392" y="100076"/>
                  </a:lnTo>
                  <a:lnTo>
                    <a:pt x="30326" y="100699"/>
                  </a:lnTo>
                  <a:lnTo>
                    <a:pt x="24037" y="95670"/>
                  </a:lnTo>
                  <a:lnTo>
                    <a:pt x="21266" y="90372"/>
                  </a:lnTo>
                  <a:lnTo>
                    <a:pt x="20527" y="87477"/>
                  </a:lnTo>
                  <a:lnTo>
                    <a:pt x="11705" y="72089"/>
                  </a:lnTo>
                  <a:lnTo>
                    <a:pt x="9562" y="40412"/>
                  </a:lnTo>
                  <a:lnTo>
                    <a:pt x="12364" y="34063"/>
                  </a:lnTo>
                  <a:lnTo>
                    <a:pt x="28148" y="15454"/>
                  </a:lnTo>
                  <a:lnTo>
                    <a:pt x="33505" y="15144"/>
                  </a:lnTo>
                  <a:lnTo>
                    <a:pt x="35037" y="16159"/>
                  </a:lnTo>
                  <a:lnTo>
                    <a:pt x="36058" y="17893"/>
                  </a:lnTo>
                  <a:lnTo>
                    <a:pt x="36738" y="20108"/>
                  </a:lnTo>
                  <a:lnTo>
                    <a:pt x="38250" y="21585"/>
                  </a:lnTo>
                  <a:lnTo>
                    <a:pt x="42753" y="23225"/>
                  </a:lnTo>
                  <a:lnTo>
                    <a:pt x="44376" y="24721"/>
                  </a:lnTo>
                  <a:lnTo>
                    <a:pt x="53886" y="41766"/>
                  </a:lnTo>
                  <a:lnTo>
                    <a:pt x="57147" y="89356"/>
                  </a:lnTo>
                  <a:lnTo>
                    <a:pt x="57149" y="90663"/>
                  </a:lnTo>
                  <a:lnTo>
                    <a:pt x="47741" y="91209"/>
                  </a:lnTo>
                  <a:lnTo>
                    <a:pt x="42603" y="86155"/>
                  </a:lnTo>
                  <a:lnTo>
                    <a:pt x="40101" y="80851"/>
                  </a:lnTo>
                  <a:lnTo>
                    <a:pt x="38110" y="37264"/>
                  </a:lnTo>
                  <a:lnTo>
                    <a:pt x="38100" y="15171"/>
                  </a:lnTo>
                  <a:lnTo>
                    <a:pt x="46300" y="15027"/>
                  </a:lnTo>
                  <a:lnTo>
                    <a:pt x="46742" y="16081"/>
                  </a:lnTo>
                  <a:lnTo>
                    <a:pt x="47232" y="20074"/>
                  </a:lnTo>
                  <a:lnTo>
                    <a:pt x="50273" y="25376"/>
                  </a:lnTo>
                  <a:lnTo>
                    <a:pt x="54094" y="31260"/>
                  </a:lnTo>
                  <a:lnTo>
                    <a:pt x="56244" y="40523"/>
                  </a:lnTo>
                  <a:lnTo>
                    <a:pt x="57147" y="76662"/>
                  </a:lnTo>
                  <a:lnTo>
                    <a:pt x="56090" y="78338"/>
                  </a:lnTo>
                  <a:lnTo>
                    <a:pt x="54326" y="79454"/>
                  </a:lnTo>
                  <a:lnTo>
                    <a:pt x="52093" y="80199"/>
                  </a:lnTo>
                  <a:lnTo>
                    <a:pt x="50603" y="81753"/>
                  </a:lnTo>
                  <a:lnTo>
                    <a:pt x="48949" y="86303"/>
                  </a:lnTo>
                  <a:lnTo>
                    <a:pt x="47449" y="87940"/>
                  </a:lnTo>
                  <a:lnTo>
                    <a:pt x="39540" y="90782"/>
                  </a:lnTo>
                  <a:lnTo>
                    <a:pt x="27928" y="83617"/>
                  </a:lnTo>
                  <a:lnTo>
                    <a:pt x="24969" y="82974"/>
                  </a:lnTo>
                  <a:lnTo>
                    <a:pt x="22995" y="81487"/>
                  </a:lnTo>
                  <a:lnTo>
                    <a:pt x="19161" y="75396"/>
                  </a:lnTo>
                  <a:lnTo>
                    <a:pt x="14513" y="73600"/>
                  </a:lnTo>
                  <a:lnTo>
                    <a:pt x="12850" y="72063"/>
                  </a:lnTo>
                  <a:lnTo>
                    <a:pt x="11003" y="67532"/>
                  </a:lnTo>
                  <a:lnTo>
                    <a:pt x="9451" y="65901"/>
                  </a:lnTo>
                  <a:lnTo>
                    <a:pt x="4906" y="64089"/>
                  </a:lnTo>
                  <a:lnTo>
                    <a:pt x="3270" y="62547"/>
                  </a:lnTo>
                  <a:lnTo>
                    <a:pt x="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426">
            <a:extLst>
              <a:ext uri="{FF2B5EF4-FFF2-40B4-BE49-F238E27FC236}">
                <a16:creationId xmlns:a16="http://schemas.microsoft.com/office/drawing/2014/main" id="{D9ED83AB-6727-7BA2-1EAE-D7CC463AE086}"/>
              </a:ext>
            </a:extLst>
          </p:cNvPr>
          <p:cNvGrpSpPr/>
          <p:nvPr/>
        </p:nvGrpSpPr>
        <p:grpSpPr>
          <a:xfrm>
            <a:off x="8229600" y="2876551"/>
            <a:ext cx="790576" cy="590550"/>
            <a:chOff x="8229600" y="2876551"/>
            <a:chExt cx="790576" cy="590550"/>
          </a:xfrm>
        </p:grpSpPr>
        <p:sp>
          <p:nvSpPr>
            <p:cNvPr id="655" name="SMARTInkShape-2331">
              <a:extLst>
                <a:ext uri="{FF2B5EF4-FFF2-40B4-BE49-F238E27FC236}">
                  <a16:creationId xmlns:a16="http://schemas.microsoft.com/office/drawing/2014/main" id="{20C21B0F-0274-031B-CFB6-16FC4CF1806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001125" y="3080635"/>
              <a:ext cx="19051" cy="291216"/>
            </a:xfrm>
            <a:custGeom>
              <a:avLst/>
              <a:gdLst/>
              <a:ahLst/>
              <a:cxnLst/>
              <a:rect l="0" t="0" r="0" b="0"/>
              <a:pathLst>
                <a:path w="19051" h="291216">
                  <a:moveTo>
                    <a:pt x="19050" y="14990"/>
                  </a:moveTo>
                  <a:lnTo>
                    <a:pt x="19050" y="14990"/>
                  </a:lnTo>
                  <a:lnTo>
                    <a:pt x="19050" y="0"/>
                  </a:lnTo>
                  <a:lnTo>
                    <a:pt x="19050" y="9593"/>
                  </a:lnTo>
                  <a:lnTo>
                    <a:pt x="16226" y="15413"/>
                  </a:lnTo>
                  <a:lnTo>
                    <a:pt x="12504" y="21528"/>
                  </a:lnTo>
                  <a:lnTo>
                    <a:pt x="10408" y="31979"/>
                  </a:lnTo>
                  <a:lnTo>
                    <a:pt x="8727" y="48011"/>
                  </a:lnTo>
                  <a:lnTo>
                    <a:pt x="1359" y="78657"/>
                  </a:lnTo>
                  <a:lnTo>
                    <a:pt x="78" y="122950"/>
                  </a:lnTo>
                  <a:lnTo>
                    <a:pt x="4" y="167391"/>
                  </a:lnTo>
                  <a:lnTo>
                    <a:pt x="0" y="211840"/>
                  </a:lnTo>
                  <a:lnTo>
                    <a:pt x="0" y="258472"/>
                  </a:lnTo>
                  <a:lnTo>
                    <a:pt x="0" y="279770"/>
                  </a:lnTo>
                  <a:lnTo>
                    <a:pt x="9525" y="29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2332">
              <a:extLst>
                <a:ext uri="{FF2B5EF4-FFF2-40B4-BE49-F238E27FC236}">
                  <a16:creationId xmlns:a16="http://schemas.microsoft.com/office/drawing/2014/main" id="{44B57EE5-7229-F77A-2A17-145AE7B21AF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82050" y="32194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5660" y="9525"/>
                  </a:lnTo>
                  <a:lnTo>
                    <a:pt x="93248" y="9525"/>
                  </a:lnTo>
                  <a:lnTo>
                    <a:pt x="97091" y="9525"/>
                  </a:lnTo>
                  <a:lnTo>
                    <a:pt x="104182" y="6703"/>
                  </a:lnTo>
                  <a:lnTo>
                    <a:pt x="110861" y="2979"/>
                  </a:lnTo>
                  <a:lnTo>
                    <a:pt x="123772" y="5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2333">
              <a:extLst>
                <a:ext uri="{FF2B5EF4-FFF2-40B4-BE49-F238E27FC236}">
                  <a16:creationId xmlns:a16="http://schemas.microsoft.com/office/drawing/2014/main" id="{CCB0FBFF-E36C-19FD-A8C8-0BFB6349859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91575" y="31623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6546" y="5488"/>
                  </a:lnTo>
                  <a:lnTo>
                    <a:pt x="7538" y="4717"/>
                  </a:lnTo>
                  <a:lnTo>
                    <a:pt x="8202" y="3145"/>
                  </a:lnTo>
                  <a:lnTo>
                    <a:pt x="9702" y="3155"/>
                  </a:lnTo>
                  <a:lnTo>
                    <a:pt x="19711" y="7953"/>
                  </a:lnTo>
                  <a:lnTo>
                    <a:pt x="22666" y="8477"/>
                  </a:lnTo>
                  <a:lnTo>
                    <a:pt x="25694" y="7768"/>
                  </a:lnTo>
                  <a:lnTo>
                    <a:pt x="31880" y="4158"/>
                  </a:lnTo>
                  <a:lnTo>
                    <a:pt x="35012" y="3831"/>
                  </a:lnTo>
                  <a:lnTo>
                    <a:pt x="41315" y="6289"/>
                  </a:lnTo>
                  <a:lnTo>
                    <a:pt x="44475" y="6309"/>
                  </a:lnTo>
                  <a:lnTo>
                    <a:pt x="50812" y="3510"/>
                  </a:lnTo>
                  <a:lnTo>
                    <a:pt x="53984" y="3398"/>
                  </a:lnTo>
                  <a:lnTo>
                    <a:pt x="64795" y="8509"/>
                  </a:lnTo>
                  <a:lnTo>
                    <a:pt x="68662" y="6251"/>
                  </a:lnTo>
                  <a:lnTo>
                    <a:pt x="71175" y="4167"/>
                  </a:lnTo>
                  <a:lnTo>
                    <a:pt x="73909" y="3837"/>
                  </a:lnTo>
                  <a:lnTo>
                    <a:pt x="87763" y="9099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334">
              <a:extLst>
                <a:ext uri="{FF2B5EF4-FFF2-40B4-BE49-F238E27FC236}">
                  <a16:creationId xmlns:a16="http://schemas.microsoft.com/office/drawing/2014/main" id="{B16D81D9-80B2-5D2D-00B3-52593A74E53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97695" y="2876551"/>
              <a:ext cx="160556" cy="114300"/>
            </a:xfrm>
            <a:custGeom>
              <a:avLst/>
              <a:gdLst/>
              <a:ahLst/>
              <a:cxnLst/>
              <a:rect l="0" t="0" r="0" b="0"/>
              <a:pathLst>
                <a:path w="160556" h="114300">
                  <a:moveTo>
                    <a:pt x="27205" y="28574"/>
                  </a:moveTo>
                  <a:lnTo>
                    <a:pt x="27205" y="28574"/>
                  </a:lnTo>
                  <a:lnTo>
                    <a:pt x="18071" y="28574"/>
                  </a:lnTo>
                  <a:lnTo>
                    <a:pt x="17690" y="19441"/>
                  </a:lnTo>
                  <a:lnTo>
                    <a:pt x="22739" y="19165"/>
                  </a:lnTo>
                  <a:lnTo>
                    <a:pt x="24228" y="18068"/>
                  </a:lnTo>
                  <a:lnTo>
                    <a:pt x="25882" y="14027"/>
                  </a:lnTo>
                  <a:lnTo>
                    <a:pt x="27382" y="12526"/>
                  </a:lnTo>
                  <a:lnTo>
                    <a:pt x="36303" y="9641"/>
                  </a:lnTo>
                  <a:lnTo>
                    <a:pt x="44894" y="1333"/>
                  </a:lnTo>
                  <a:lnTo>
                    <a:pt x="55653" y="9"/>
                  </a:lnTo>
                  <a:lnTo>
                    <a:pt x="63969" y="0"/>
                  </a:lnTo>
                  <a:lnTo>
                    <a:pt x="64414" y="1058"/>
                  </a:lnTo>
                  <a:lnTo>
                    <a:pt x="65305" y="41402"/>
                  </a:lnTo>
                  <a:lnTo>
                    <a:pt x="62481" y="47681"/>
                  </a:lnTo>
                  <a:lnTo>
                    <a:pt x="30005" y="85725"/>
                  </a:lnTo>
                  <a:lnTo>
                    <a:pt x="29072" y="88900"/>
                  </a:lnTo>
                  <a:lnTo>
                    <a:pt x="27391" y="91016"/>
                  </a:lnTo>
                  <a:lnTo>
                    <a:pt x="0" y="112936"/>
                  </a:lnTo>
                  <a:lnTo>
                    <a:pt x="602" y="113390"/>
                  </a:lnTo>
                  <a:lnTo>
                    <a:pt x="44171" y="114299"/>
                  </a:lnTo>
                  <a:lnTo>
                    <a:pt x="87003" y="114299"/>
                  </a:lnTo>
                  <a:lnTo>
                    <a:pt x="105221" y="114299"/>
                  </a:lnTo>
                  <a:lnTo>
                    <a:pt x="112326" y="111477"/>
                  </a:lnTo>
                  <a:lnTo>
                    <a:pt x="119013" y="107753"/>
                  </a:lnTo>
                  <a:lnTo>
                    <a:pt x="125510" y="106098"/>
                  </a:lnTo>
                  <a:lnTo>
                    <a:pt x="127667" y="106715"/>
                  </a:lnTo>
                  <a:lnTo>
                    <a:pt x="129105" y="108185"/>
                  </a:lnTo>
                  <a:lnTo>
                    <a:pt x="130063" y="110223"/>
                  </a:lnTo>
                  <a:lnTo>
                    <a:pt x="131760" y="111581"/>
                  </a:lnTo>
                  <a:lnTo>
                    <a:pt x="136467" y="113091"/>
                  </a:lnTo>
                  <a:lnTo>
                    <a:pt x="139205" y="112436"/>
                  </a:lnTo>
                  <a:lnTo>
                    <a:pt x="149263" y="105992"/>
                  </a:lnTo>
                  <a:lnTo>
                    <a:pt x="160555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335">
              <a:extLst>
                <a:ext uri="{FF2B5EF4-FFF2-40B4-BE49-F238E27FC236}">
                  <a16:creationId xmlns:a16="http://schemas.microsoft.com/office/drawing/2014/main" id="{6572A145-17DF-2A2A-10D8-97831FB8FEE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86780" y="3061642"/>
              <a:ext cx="161921" cy="243534"/>
            </a:xfrm>
            <a:custGeom>
              <a:avLst/>
              <a:gdLst/>
              <a:ahLst/>
              <a:cxnLst/>
              <a:rect l="0" t="0" r="0" b="0"/>
              <a:pathLst>
                <a:path w="161921" h="243534">
                  <a:moveTo>
                    <a:pt x="28570" y="81608"/>
                  </a:moveTo>
                  <a:lnTo>
                    <a:pt x="28570" y="81608"/>
                  </a:lnTo>
                  <a:lnTo>
                    <a:pt x="28570" y="73407"/>
                  </a:lnTo>
                  <a:lnTo>
                    <a:pt x="29628" y="72966"/>
                  </a:lnTo>
                  <a:lnTo>
                    <a:pt x="36772" y="72199"/>
                  </a:lnTo>
                  <a:lnTo>
                    <a:pt x="32646" y="67061"/>
                  </a:lnTo>
                  <a:lnTo>
                    <a:pt x="32346" y="65560"/>
                  </a:lnTo>
                  <a:lnTo>
                    <a:pt x="33205" y="64559"/>
                  </a:lnTo>
                  <a:lnTo>
                    <a:pt x="38011" y="62593"/>
                  </a:lnTo>
                  <a:lnTo>
                    <a:pt x="38086" y="54360"/>
                  </a:lnTo>
                  <a:lnTo>
                    <a:pt x="47229" y="43935"/>
                  </a:lnTo>
                  <a:lnTo>
                    <a:pt x="47504" y="38578"/>
                  </a:lnTo>
                  <a:lnTo>
                    <a:pt x="48601" y="37046"/>
                  </a:lnTo>
                  <a:lnTo>
                    <a:pt x="50391" y="36025"/>
                  </a:lnTo>
                  <a:lnTo>
                    <a:pt x="52642" y="35345"/>
                  </a:lnTo>
                  <a:lnTo>
                    <a:pt x="54143" y="33832"/>
                  </a:lnTo>
                  <a:lnTo>
                    <a:pt x="57940" y="24362"/>
                  </a:lnTo>
                  <a:lnTo>
                    <a:pt x="65311" y="16384"/>
                  </a:lnTo>
                  <a:lnTo>
                    <a:pt x="74005" y="14161"/>
                  </a:lnTo>
                  <a:lnTo>
                    <a:pt x="83969" y="6770"/>
                  </a:lnTo>
                  <a:lnTo>
                    <a:pt x="92978" y="4618"/>
                  </a:lnTo>
                  <a:lnTo>
                    <a:pt x="98822" y="471"/>
                  </a:lnTo>
                  <a:lnTo>
                    <a:pt x="101863" y="0"/>
                  </a:lnTo>
                  <a:lnTo>
                    <a:pt x="104949" y="744"/>
                  </a:lnTo>
                  <a:lnTo>
                    <a:pt x="111198" y="3335"/>
                  </a:lnTo>
                  <a:lnTo>
                    <a:pt x="140578" y="6450"/>
                  </a:lnTo>
                  <a:lnTo>
                    <a:pt x="150630" y="13607"/>
                  </a:lnTo>
                  <a:lnTo>
                    <a:pt x="151610" y="17166"/>
                  </a:lnTo>
                  <a:lnTo>
                    <a:pt x="152241" y="28074"/>
                  </a:lnTo>
                  <a:lnTo>
                    <a:pt x="149504" y="34179"/>
                  </a:lnTo>
                  <a:lnTo>
                    <a:pt x="125825" y="65937"/>
                  </a:lnTo>
                  <a:lnTo>
                    <a:pt x="81549" y="97406"/>
                  </a:lnTo>
                  <a:lnTo>
                    <a:pt x="36763" y="122880"/>
                  </a:lnTo>
                  <a:lnTo>
                    <a:pt x="16038" y="134524"/>
                  </a:lnTo>
                  <a:lnTo>
                    <a:pt x="683" y="138593"/>
                  </a:lnTo>
                  <a:lnTo>
                    <a:pt x="0" y="148165"/>
                  </a:lnTo>
                  <a:lnTo>
                    <a:pt x="5053" y="148248"/>
                  </a:lnTo>
                  <a:lnTo>
                    <a:pt x="6541" y="149318"/>
                  </a:lnTo>
                  <a:lnTo>
                    <a:pt x="8197" y="153329"/>
                  </a:lnTo>
                  <a:lnTo>
                    <a:pt x="9697" y="154822"/>
                  </a:lnTo>
                  <a:lnTo>
                    <a:pt x="14185" y="156481"/>
                  </a:lnTo>
                  <a:lnTo>
                    <a:pt x="25689" y="158604"/>
                  </a:lnTo>
                  <a:lnTo>
                    <a:pt x="47638" y="174268"/>
                  </a:lnTo>
                  <a:lnTo>
                    <a:pt x="53978" y="176765"/>
                  </a:lnTo>
                  <a:lnTo>
                    <a:pt x="60324" y="181403"/>
                  </a:lnTo>
                  <a:lnTo>
                    <a:pt x="63849" y="186992"/>
                  </a:lnTo>
                  <a:lnTo>
                    <a:pt x="64790" y="189964"/>
                  </a:lnTo>
                  <a:lnTo>
                    <a:pt x="71479" y="196088"/>
                  </a:lnTo>
                  <a:lnTo>
                    <a:pt x="80448" y="201280"/>
                  </a:lnTo>
                  <a:lnTo>
                    <a:pt x="91449" y="205261"/>
                  </a:lnTo>
                  <a:lnTo>
                    <a:pt x="114258" y="221837"/>
                  </a:lnTo>
                  <a:lnTo>
                    <a:pt x="120629" y="224365"/>
                  </a:lnTo>
                  <a:lnTo>
                    <a:pt x="131461" y="232529"/>
                  </a:lnTo>
                  <a:lnTo>
                    <a:pt x="140577" y="234774"/>
                  </a:lnTo>
                  <a:lnTo>
                    <a:pt x="149481" y="240467"/>
                  </a:lnTo>
                  <a:lnTo>
                    <a:pt x="161920" y="24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336">
              <a:extLst>
                <a:ext uri="{FF2B5EF4-FFF2-40B4-BE49-F238E27FC236}">
                  <a16:creationId xmlns:a16="http://schemas.microsoft.com/office/drawing/2014/main" id="{81D4CE1E-C11F-64F2-D191-C787DC561A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62269" y="3086565"/>
              <a:ext cx="81636" cy="266236"/>
            </a:xfrm>
            <a:custGeom>
              <a:avLst/>
              <a:gdLst/>
              <a:ahLst/>
              <a:cxnLst/>
              <a:rect l="0" t="0" r="0" b="0"/>
              <a:pathLst>
                <a:path w="81636" h="266236">
                  <a:moveTo>
                    <a:pt x="62606" y="37635"/>
                  </a:moveTo>
                  <a:lnTo>
                    <a:pt x="62606" y="37635"/>
                  </a:lnTo>
                  <a:lnTo>
                    <a:pt x="62606" y="29434"/>
                  </a:lnTo>
                  <a:lnTo>
                    <a:pt x="79007" y="11824"/>
                  </a:lnTo>
                  <a:lnTo>
                    <a:pt x="80479" y="7466"/>
                  </a:lnTo>
                  <a:lnTo>
                    <a:pt x="81587" y="0"/>
                  </a:lnTo>
                  <a:lnTo>
                    <a:pt x="81635" y="4729"/>
                  </a:lnTo>
                  <a:lnTo>
                    <a:pt x="78824" y="9957"/>
                  </a:lnTo>
                  <a:lnTo>
                    <a:pt x="75105" y="15809"/>
                  </a:lnTo>
                  <a:lnTo>
                    <a:pt x="58988" y="59139"/>
                  </a:lnTo>
                  <a:lnTo>
                    <a:pt x="35286" y="105849"/>
                  </a:lnTo>
                  <a:lnTo>
                    <a:pt x="20395" y="153394"/>
                  </a:lnTo>
                  <a:lnTo>
                    <a:pt x="7256" y="199100"/>
                  </a:lnTo>
                  <a:lnTo>
                    <a:pt x="4503" y="239936"/>
                  </a:lnTo>
                  <a:lnTo>
                    <a:pt x="446" y="248549"/>
                  </a:lnTo>
                  <a:lnTo>
                    <a:pt x="0" y="252328"/>
                  </a:lnTo>
                  <a:lnTo>
                    <a:pt x="5456" y="26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337">
              <a:extLst>
                <a:ext uri="{FF2B5EF4-FFF2-40B4-BE49-F238E27FC236}">
                  <a16:creationId xmlns:a16="http://schemas.microsoft.com/office/drawing/2014/main" id="{98B00FA2-263A-D118-6D94-8C13A53149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29600" y="3324225"/>
              <a:ext cx="81603" cy="142876"/>
            </a:xfrm>
            <a:custGeom>
              <a:avLst/>
              <a:gdLst/>
              <a:ahLst/>
              <a:cxnLst/>
              <a:rect l="0" t="0" r="0" b="0"/>
              <a:pathLst>
                <a:path w="81603" h="142876">
                  <a:moveTo>
                    <a:pt x="28575" y="0"/>
                  </a:moveTo>
                  <a:lnTo>
                    <a:pt x="28575" y="0"/>
                  </a:lnTo>
                  <a:lnTo>
                    <a:pt x="65191" y="0"/>
                  </a:lnTo>
                  <a:lnTo>
                    <a:pt x="71291" y="5057"/>
                  </a:lnTo>
                  <a:lnTo>
                    <a:pt x="74019" y="10361"/>
                  </a:lnTo>
                  <a:lnTo>
                    <a:pt x="76971" y="25510"/>
                  </a:lnTo>
                  <a:lnTo>
                    <a:pt x="81129" y="31799"/>
                  </a:lnTo>
                  <a:lnTo>
                    <a:pt x="81602" y="36016"/>
                  </a:lnTo>
                  <a:lnTo>
                    <a:pt x="73786" y="68911"/>
                  </a:lnTo>
                  <a:lnTo>
                    <a:pt x="64477" y="94610"/>
                  </a:lnTo>
                  <a:lnTo>
                    <a:pt x="53541" y="107824"/>
                  </a:lnTo>
                  <a:lnTo>
                    <a:pt x="23083" y="129109"/>
                  </a:lnTo>
                  <a:lnTo>
                    <a:pt x="9695" y="13533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17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(cont.)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435185-C3DC-43C2-A3C7-DF48B018C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166480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4" imgW="8160888" imgH="3337654" progId="Excel.Sheet.12">
                  <p:embed/>
                </p:oleObj>
              </mc:Choice>
              <mc:Fallback>
                <p:oleObj name="Worksheet" r:id="rId64" imgW="8160888" imgH="33376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" name="SMARTInkShape-Group427">
            <a:extLst>
              <a:ext uri="{FF2B5EF4-FFF2-40B4-BE49-F238E27FC236}">
                <a16:creationId xmlns:a16="http://schemas.microsoft.com/office/drawing/2014/main" id="{DB451A93-5725-1BE7-5515-9A8F54A43DCB}"/>
              </a:ext>
            </a:extLst>
          </p:cNvPr>
          <p:cNvGrpSpPr/>
          <p:nvPr/>
        </p:nvGrpSpPr>
        <p:grpSpPr>
          <a:xfrm>
            <a:off x="295275" y="1171575"/>
            <a:ext cx="1424684" cy="428626"/>
            <a:chOff x="295275" y="1171575"/>
            <a:chExt cx="1424684" cy="428626"/>
          </a:xfrm>
        </p:grpSpPr>
        <p:sp>
          <p:nvSpPr>
            <p:cNvPr id="148" name="SMARTInkShape-2338">
              <a:extLst>
                <a:ext uri="{FF2B5EF4-FFF2-40B4-BE49-F238E27FC236}">
                  <a16:creationId xmlns:a16="http://schemas.microsoft.com/office/drawing/2014/main" id="{D2FCAF03-FA84-6297-FF09-7CB39446F8F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5275" y="1289912"/>
              <a:ext cx="66676" cy="205465"/>
            </a:xfrm>
            <a:custGeom>
              <a:avLst/>
              <a:gdLst/>
              <a:ahLst/>
              <a:cxnLst/>
              <a:rect l="0" t="0" r="0" b="0"/>
              <a:pathLst>
                <a:path w="66676" h="205465">
                  <a:moveTo>
                    <a:pt x="47625" y="24538"/>
                  </a:moveTo>
                  <a:lnTo>
                    <a:pt x="47625" y="24538"/>
                  </a:lnTo>
                  <a:lnTo>
                    <a:pt x="52681" y="24538"/>
                  </a:lnTo>
                  <a:lnTo>
                    <a:pt x="54171" y="23480"/>
                  </a:lnTo>
                  <a:lnTo>
                    <a:pt x="55164" y="21716"/>
                  </a:lnTo>
                  <a:lnTo>
                    <a:pt x="57034" y="15405"/>
                  </a:lnTo>
                  <a:lnTo>
                    <a:pt x="66675" y="5488"/>
                  </a:lnTo>
                  <a:lnTo>
                    <a:pt x="66675" y="0"/>
                  </a:lnTo>
                  <a:lnTo>
                    <a:pt x="66675" y="4556"/>
                  </a:lnTo>
                  <a:lnTo>
                    <a:pt x="60129" y="12908"/>
                  </a:lnTo>
                  <a:lnTo>
                    <a:pt x="58474" y="18664"/>
                  </a:lnTo>
                  <a:lnTo>
                    <a:pt x="54380" y="55365"/>
                  </a:lnTo>
                  <a:lnTo>
                    <a:pt x="40679" y="91411"/>
                  </a:lnTo>
                  <a:lnTo>
                    <a:pt x="37381" y="121931"/>
                  </a:lnTo>
                  <a:lnTo>
                    <a:pt x="30628" y="140829"/>
                  </a:lnTo>
                  <a:lnTo>
                    <a:pt x="27787" y="163246"/>
                  </a:lnTo>
                  <a:lnTo>
                    <a:pt x="21090" y="176742"/>
                  </a:lnTo>
                  <a:lnTo>
                    <a:pt x="18260" y="192787"/>
                  </a:lnTo>
                  <a:lnTo>
                    <a:pt x="9560" y="205464"/>
                  </a:lnTo>
                  <a:lnTo>
                    <a:pt x="9535" y="200442"/>
                  </a:lnTo>
                  <a:lnTo>
                    <a:pt x="6707" y="195145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39">
              <a:extLst>
                <a:ext uri="{FF2B5EF4-FFF2-40B4-BE49-F238E27FC236}">
                  <a16:creationId xmlns:a16="http://schemas.microsoft.com/office/drawing/2014/main" id="{C058D7B7-F00C-B041-3342-5F490B73470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5275" y="1238370"/>
              <a:ext cx="207667" cy="236670"/>
            </a:xfrm>
            <a:custGeom>
              <a:avLst/>
              <a:gdLst/>
              <a:ahLst/>
              <a:cxnLst/>
              <a:rect l="0" t="0" r="0" b="0"/>
              <a:pathLst>
                <a:path w="207667" h="236670">
                  <a:moveTo>
                    <a:pt x="38100" y="47505"/>
                  </a:moveTo>
                  <a:lnTo>
                    <a:pt x="38100" y="47505"/>
                  </a:lnTo>
                  <a:lnTo>
                    <a:pt x="43156" y="42448"/>
                  </a:lnTo>
                  <a:lnTo>
                    <a:pt x="43588" y="40959"/>
                  </a:lnTo>
                  <a:lnTo>
                    <a:pt x="42817" y="39966"/>
                  </a:lnTo>
                  <a:lnTo>
                    <a:pt x="41245" y="39304"/>
                  </a:lnTo>
                  <a:lnTo>
                    <a:pt x="41255" y="38863"/>
                  </a:lnTo>
                  <a:lnTo>
                    <a:pt x="44088" y="38372"/>
                  </a:lnTo>
                  <a:lnTo>
                    <a:pt x="45267" y="37183"/>
                  </a:lnTo>
                  <a:lnTo>
                    <a:pt x="47533" y="28857"/>
                  </a:lnTo>
                  <a:lnTo>
                    <a:pt x="54153" y="20930"/>
                  </a:lnTo>
                  <a:lnTo>
                    <a:pt x="55818" y="15233"/>
                  </a:lnTo>
                  <a:lnTo>
                    <a:pt x="57320" y="13290"/>
                  </a:lnTo>
                  <a:lnTo>
                    <a:pt x="61812" y="11132"/>
                  </a:lnTo>
                  <a:lnTo>
                    <a:pt x="73319" y="8688"/>
                  </a:lnTo>
                  <a:lnTo>
                    <a:pt x="83695" y="2960"/>
                  </a:lnTo>
                  <a:lnTo>
                    <a:pt x="117086" y="0"/>
                  </a:lnTo>
                  <a:lnTo>
                    <a:pt x="123652" y="2756"/>
                  </a:lnTo>
                  <a:lnTo>
                    <a:pt x="130098" y="6450"/>
                  </a:lnTo>
                  <a:lnTo>
                    <a:pt x="140983" y="9016"/>
                  </a:lnTo>
                  <a:lnTo>
                    <a:pt x="147371" y="14346"/>
                  </a:lnTo>
                  <a:lnTo>
                    <a:pt x="150165" y="19715"/>
                  </a:lnTo>
                  <a:lnTo>
                    <a:pt x="152106" y="35967"/>
                  </a:lnTo>
                  <a:lnTo>
                    <a:pt x="152269" y="46257"/>
                  </a:lnTo>
                  <a:lnTo>
                    <a:pt x="149520" y="55065"/>
                  </a:lnTo>
                  <a:lnTo>
                    <a:pt x="136146" y="72646"/>
                  </a:lnTo>
                  <a:lnTo>
                    <a:pt x="98239" y="110116"/>
                  </a:lnTo>
                  <a:lnTo>
                    <a:pt x="57284" y="142624"/>
                  </a:lnTo>
                  <a:lnTo>
                    <a:pt x="70419" y="142743"/>
                  </a:lnTo>
                  <a:lnTo>
                    <a:pt x="76453" y="139928"/>
                  </a:lnTo>
                  <a:lnTo>
                    <a:pt x="82662" y="136207"/>
                  </a:lnTo>
                  <a:lnTo>
                    <a:pt x="95272" y="133818"/>
                  </a:lnTo>
                  <a:lnTo>
                    <a:pt x="140497" y="133237"/>
                  </a:lnTo>
                  <a:lnTo>
                    <a:pt x="155694" y="134290"/>
                  </a:lnTo>
                  <a:lnTo>
                    <a:pt x="180796" y="144989"/>
                  </a:lnTo>
                  <a:lnTo>
                    <a:pt x="196827" y="157866"/>
                  </a:lnTo>
                  <a:lnTo>
                    <a:pt x="203190" y="160054"/>
                  </a:lnTo>
                  <a:lnTo>
                    <a:pt x="205310" y="161696"/>
                  </a:lnTo>
                  <a:lnTo>
                    <a:pt x="207666" y="166343"/>
                  </a:lnTo>
                  <a:lnTo>
                    <a:pt x="207235" y="169063"/>
                  </a:lnTo>
                  <a:lnTo>
                    <a:pt x="201763" y="181034"/>
                  </a:lnTo>
                  <a:lnTo>
                    <a:pt x="201184" y="184150"/>
                  </a:lnTo>
                  <a:lnTo>
                    <a:pt x="198681" y="186226"/>
                  </a:lnTo>
                  <a:lnTo>
                    <a:pt x="182277" y="192382"/>
                  </a:lnTo>
                  <a:lnTo>
                    <a:pt x="145569" y="212722"/>
                  </a:lnTo>
                  <a:lnTo>
                    <a:pt x="101572" y="225136"/>
                  </a:lnTo>
                  <a:lnTo>
                    <a:pt x="57148" y="228284"/>
                  </a:lnTo>
                  <a:lnTo>
                    <a:pt x="45508" y="229451"/>
                  </a:lnTo>
                  <a:lnTo>
                    <a:pt x="26589" y="236002"/>
                  </a:lnTo>
                  <a:lnTo>
                    <a:pt x="20901" y="236669"/>
                  </a:lnTo>
                  <a:lnTo>
                    <a:pt x="17109" y="236056"/>
                  </a:lnTo>
                  <a:lnTo>
                    <a:pt x="14581" y="234589"/>
                  </a:lnTo>
                  <a:lnTo>
                    <a:pt x="12896" y="232553"/>
                  </a:lnTo>
                  <a:lnTo>
                    <a:pt x="8201" y="230290"/>
                  </a:lnTo>
                  <a:lnTo>
                    <a:pt x="0" y="228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40">
              <a:extLst>
                <a:ext uri="{FF2B5EF4-FFF2-40B4-BE49-F238E27FC236}">
                  <a16:creationId xmlns:a16="http://schemas.microsoft.com/office/drawing/2014/main" id="{5C177FBA-7F57-D714-5F52-EF978AAB48E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42925" y="1343110"/>
              <a:ext cx="133231" cy="85629"/>
            </a:xfrm>
            <a:custGeom>
              <a:avLst/>
              <a:gdLst/>
              <a:ahLst/>
              <a:cxnLst/>
              <a:rect l="0" t="0" r="0" b="0"/>
              <a:pathLst>
                <a:path w="133231" h="85629">
                  <a:moveTo>
                    <a:pt x="0" y="57065"/>
                  </a:moveTo>
                  <a:lnTo>
                    <a:pt x="0" y="57065"/>
                  </a:lnTo>
                  <a:lnTo>
                    <a:pt x="9409" y="47656"/>
                  </a:lnTo>
                  <a:lnTo>
                    <a:pt x="56756" y="47540"/>
                  </a:lnTo>
                  <a:lnTo>
                    <a:pt x="83837" y="47540"/>
                  </a:lnTo>
                  <a:lnTo>
                    <a:pt x="103957" y="38898"/>
                  </a:lnTo>
                  <a:lnTo>
                    <a:pt x="122035" y="38050"/>
                  </a:lnTo>
                  <a:lnTo>
                    <a:pt x="122632" y="36980"/>
                  </a:lnTo>
                  <a:lnTo>
                    <a:pt x="123295" y="32969"/>
                  </a:lnTo>
                  <a:lnTo>
                    <a:pt x="124530" y="31476"/>
                  </a:lnTo>
                  <a:lnTo>
                    <a:pt x="128724" y="29817"/>
                  </a:lnTo>
                  <a:lnTo>
                    <a:pt x="130266" y="28316"/>
                  </a:lnTo>
                  <a:lnTo>
                    <a:pt x="132944" y="20406"/>
                  </a:lnTo>
                  <a:lnTo>
                    <a:pt x="133230" y="14335"/>
                  </a:lnTo>
                  <a:lnTo>
                    <a:pt x="132212" y="12704"/>
                  </a:lnTo>
                  <a:lnTo>
                    <a:pt x="130474" y="11616"/>
                  </a:lnTo>
                  <a:lnTo>
                    <a:pt x="128258" y="10891"/>
                  </a:lnTo>
                  <a:lnTo>
                    <a:pt x="114048" y="2092"/>
                  </a:lnTo>
                  <a:lnTo>
                    <a:pt x="79189" y="0"/>
                  </a:lnTo>
                  <a:lnTo>
                    <a:pt x="62504" y="999"/>
                  </a:lnTo>
                  <a:lnTo>
                    <a:pt x="32917" y="9618"/>
                  </a:lnTo>
                  <a:lnTo>
                    <a:pt x="16029" y="22581"/>
                  </a:lnTo>
                  <a:lnTo>
                    <a:pt x="4264" y="34927"/>
                  </a:lnTo>
                  <a:lnTo>
                    <a:pt x="1895" y="41229"/>
                  </a:lnTo>
                  <a:lnTo>
                    <a:pt x="49" y="69766"/>
                  </a:lnTo>
                  <a:lnTo>
                    <a:pt x="1091" y="71882"/>
                  </a:lnTo>
                  <a:lnTo>
                    <a:pt x="2844" y="73293"/>
                  </a:lnTo>
                  <a:lnTo>
                    <a:pt x="7614" y="75919"/>
                  </a:lnTo>
                  <a:lnTo>
                    <a:pt x="17335" y="84151"/>
                  </a:lnTo>
                  <a:lnTo>
                    <a:pt x="23598" y="85199"/>
                  </a:lnTo>
                  <a:lnTo>
                    <a:pt x="50836" y="85628"/>
                  </a:lnTo>
                  <a:lnTo>
                    <a:pt x="95250" y="76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41">
              <a:extLst>
                <a:ext uri="{FF2B5EF4-FFF2-40B4-BE49-F238E27FC236}">
                  <a16:creationId xmlns:a16="http://schemas.microsoft.com/office/drawing/2014/main" id="{67C0E88B-7B9B-6D48-4695-FFC5893BF4F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4423" y="1171575"/>
              <a:ext cx="104253" cy="272079"/>
            </a:xfrm>
            <a:custGeom>
              <a:avLst/>
              <a:gdLst/>
              <a:ahLst/>
              <a:cxnLst/>
              <a:rect l="0" t="0" r="0" b="0"/>
              <a:pathLst>
                <a:path w="104253" h="272079">
                  <a:moveTo>
                    <a:pt x="66152" y="209550"/>
                  </a:moveTo>
                  <a:lnTo>
                    <a:pt x="66152" y="209550"/>
                  </a:lnTo>
                  <a:lnTo>
                    <a:pt x="66152" y="182425"/>
                  </a:lnTo>
                  <a:lnTo>
                    <a:pt x="65094" y="181942"/>
                  </a:lnTo>
                  <a:lnTo>
                    <a:pt x="43404" y="180978"/>
                  </a:lnTo>
                  <a:lnTo>
                    <a:pt x="37344" y="183799"/>
                  </a:lnTo>
                  <a:lnTo>
                    <a:pt x="31124" y="187521"/>
                  </a:lnTo>
                  <a:lnTo>
                    <a:pt x="24831" y="189176"/>
                  </a:lnTo>
                  <a:lnTo>
                    <a:pt x="22730" y="190676"/>
                  </a:lnTo>
                  <a:lnTo>
                    <a:pt x="21329" y="192734"/>
                  </a:lnTo>
                  <a:lnTo>
                    <a:pt x="14024" y="208698"/>
                  </a:lnTo>
                  <a:lnTo>
                    <a:pt x="11292" y="212157"/>
                  </a:lnTo>
                  <a:lnTo>
                    <a:pt x="3448" y="218083"/>
                  </a:lnTo>
                  <a:lnTo>
                    <a:pt x="1242" y="223220"/>
                  </a:lnTo>
                  <a:lnTo>
                    <a:pt x="0" y="232063"/>
                  </a:lnTo>
                  <a:lnTo>
                    <a:pt x="2532" y="238253"/>
                  </a:lnTo>
                  <a:lnTo>
                    <a:pt x="6126" y="244532"/>
                  </a:lnTo>
                  <a:lnTo>
                    <a:pt x="8434" y="257186"/>
                  </a:lnTo>
                  <a:lnTo>
                    <a:pt x="8623" y="260357"/>
                  </a:lnTo>
                  <a:lnTo>
                    <a:pt x="9808" y="262472"/>
                  </a:lnTo>
                  <a:lnTo>
                    <a:pt x="11656" y="263881"/>
                  </a:lnTo>
                  <a:lnTo>
                    <a:pt x="16532" y="265447"/>
                  </a:lnTo>
                  <a:lnTo>
                    <a:pt x="22226" y="266143"/>
                  </a:lnTo>
                  <a:lnTo>
                    <a:pt x="28285" y="269275"/>
                  </a:lnTo>
                  <a:lnTo>
                    <a:pt x="31382" y="271592"/>
                  </a:lnTo>
                  <a:lnTo>
                    <a:pt x="33447" y="272078"/>
                  </a:lnTo>
                  <a:lnTo>
                    <a:pt x="34824" y="271343"/>
                  </a:lnTo>
                  <a:lnTo>
                    <a:pt x="42090" y="262561"/>
                  </a:lnTo>
                  <a:lnTo>
                    <a:pt x="47696" y="259569"/>
                  </a:lnTo>
                  <a:lnTo>
                    <a:pt x="53716" y="257181"/>
                  </a:lnTo>
                  <a:lnTo>
                    <a:pt x="59919" y="252591"/>
                  </a:lnTo>
                  <a:lnTo>
                    <a:pt x="78862" y="221569"/>
                  </a:lnTo>
                  <a:lnTo>
                    <a:pt x="83950" y="188053"/>
                  </a:lnTo>
                  <a:lnTo>
                    <a:pt x="84831" y="152851"/>
                  </a:lnTo>
                  <a:lnTo>
                    <a:pt x="86150" y="111494"/>
                  </a:lnTo>
                  <a:lnTo>
                    <a:pt x="92719" y="68002"/>
                  </a:lnTo>
                  <a:lnTo>
                    <a:pt x="94610" y="26593"/>
                  </a:lnTo>
                  <a:lnTo>
                    <a:pt x="97497" y="19580"/>
                  </a:lnTo>
                  <a:lnTo>
                    <a:pt x="102918" y="11511"/>
                  </a:lnTo>
                  <a:lnTo>
                    <a:pt x="1042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42">
              <a:extLst>
                <a:ext uri="{FF2B5EF4-FFF2-40B4-BE49-F238E27FC236}">
                  <a16:creationId xmlns:a16="http://schemas.microsoft.com/office/drawing/2014/main" id="{51F8184C-199A-01B4-3A62-82C5DA8C826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6300" y="1333512"/>
              <a:ext cx="171451" cy="104633"/>
            </a:xfrm>
            <a:custGeom>
              <a:avLst/>
              <a:gdLst/>
              <a:ahLst/>
              <a:cxnLst/>
              <a:rect l="0" t="0" r="0" b="0"/>
              <a:pathLst>
                <a:path w="171451" h="104633">
                  <a:moveTo>
                    <a:pt x="0" y="66663"/>
                  </a:moveTo>
                  <a:lnTo>
                    <a:pt x="0" y="66663"/>
                  </a:lnTo>
                  <a:lnTo>
                    <a:pt x="5057" y="61606"/>
                  </a:lnTo>
                  <a:lnTo>
                    <a:pt x="7539" y="56302"/>
                  </a:lnTo>
                  <a:lnTo>
                    <a:pt x="8201" y="53406"/>
                  </a:lnTo>
                  <a:lnTo>
                    <a:pt x="14189" y="44273"/>
                  </a:lnTo>
                  <a:lnTo>
                    <a:pt x="33113" y="24060"/>
                  </a:lnTo>
                  <a:lnTo>
                    <a:pt x="38706" y="21270"/>
                  </a:lnTo>
                  <a:lnTo>
                    <a:pt x="41679" y="20526"/>
                  </a:lnTo>
                  <a:lnTo>
                    <a:pt x="43661" y="18972"/>
                  </a:lnTo>
                  <a:lnTo>
                    <a:pt x="45863" y="14422"/>
                  </a:lnTo>
                  <a:lnTo>
                    <a:pt x="47509" y="12786"/>
                  </a:lnTo>
                  <a:lnTo>
                    <a:pt x="52159" y="10968"/>
                  </a:lnTo>
                  <a:lnTo>
                    <a:pt x="74354" y="9551"/>
                  </a:lnTo>
                  <a:lnTo>
                    <a:pt x="74969" y="10597"/>
                  </a:lnTo>
                  <a:lnTo>
                    <a:pt x="75653" y="14581"/>
                  </a:lnTo>
                  <a:lnTo>
                    <a:pt x="84353" y="26848"/>
                  </a:lnTo>
                  <a:lnTo>
                    <a:pt x="85718" y="72959"/>
                  </a:lnTo>
                  <a:lnTo>
                    <a:pt x="85722" y="79339"/>
                  </a:lnTo>
                  <a:lnTo>
                    <a:pt x="82901" y="85702"/>
                  </a:lnTo>
                  <a:lnTo>
                    <a:pt x="68115" y="103274"/>
                  </a:lnTo>
                  <a:lnTo>
                    <a:pt x="58600" y="104632"/>
                  </a:lnTo>
                  <a:lnTo>
                    <a:pt x="49076" y="96551"/>
                  </a:lnTo>
                  <a:lnTo>
                    <a:pt x="47642" y="49715"/>
                  </a:lnTo>
                  <a:lnTo>
                    <a:pt x="47636" y="45839"/>
                  </a:lnTo>
                  <a:lnTo>
                    <a:pt x="50452" y="38711"/>
                  </a:lnTo>
                  <a:lnTo>
                    <a:pt x="70015" y="15899"/>
                  </a:lnTo>
                  <a:lnTo>
                    <a:pt x="76273" y="12351"/>
                  </a:lnTo>
                  <a:lnTo>
                    <a:pt x="82583" y="9716"/>
                  </a:lnTo>
                  <a:lnTo>
                    <a:pt x="92085" y="3341"/>
                  </a:lnTo>
                  <a:lnTo>
                    <a:pt x="101603" y="981"/>
                  </a:lnTo>
                  <a:lnTo>
                    <a:pt x="145658" y="0"/>
                  </a:lnTo>
                  <a:lnTo>
                    <a:pt x="171450" y="9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43">
              <a:extLst>
                <a:ext uri="{FF2B5EF4-FFF2-40B4-BE49-F238E27FC236}">
                  <a16:creationId xmlns:a16="http://schemas.microsoft.com/office/drawing/2014/main" id="{E8B30B86-37FF-7F85-4F2F-23C0271CA82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57403" y="1343063"/>
              <a:ext cx="57023" cy="112774"/>
            </a:xfrm>
            <a:custGeom>
              <a:avLst/>
              <a:gdLst/>
              <a:ahLst/>
              <a:cxnLst/>
              <a:rect l="0" t="0" r="0" b="0"/>
              <a:pathLst>
                <a:path w="57023" h="112774">
                  <a:moveTo>
                    <a:pt x="57022" y="38062"/>
                  </a:moveTo>
                  <a:lnTo>
                    <a:pt x="57022" y="38062"/>
                  </a:lnTo>
                  <a:lnTo>
                    <a:pt x="57022" y="10930"/>
                  </a:lnTo>
                  <a:lnTo>
                    <a:pt x="47614" y="89"/>
                  </a:lnTo>
                  <a:lnTo>
                    <a:pt x="42475" y="0"/>
                  </a:lnTo>
                  <a:lnTo>
                    <a:pt x="40974" y="1046"/>
                  </a:lnTo>
                  <a:lnTo>
                    <a:pt x="39973" y="2801"/>
                  </a:lnTo>
                  <a:lnTo>
                    <a:pt x="39306" y="5030"/>
                  </a:lnTo>
                  <a:lnTo>
                    <a:pt x="27787" y="19261"/>
                  </a:lnTo>
                  <a:lnTo>
                    <a:pt x="22862" y="25473"/>
                  </a:lnTo>
                  <a:lnTo>
                    <a:pt x="16878" y="38084"/>
                  </a:lnTo>
                  <a:lnTo>
                    <a:pt x="12722" y="44422"/>
                  </a:lnTo>
                  <a:lnTo>
                    <a:pt x="9324" y="53940"/>
                  </a:lnTo>
                  <a:lnTo>
                    <a:pt x="3143" y="63463"/>
                  </a:lnTo>
                  <a:lnTo>
                    <a:pt x="841" y="72987"/>
                  </a:lnTo>
                  <a:lnTo>
                    <a:pt x="0" y="88862"/>
                  </a:lnTo>
                  <a:lnTo>
                    <a:pt x="2751" y="95212"/>
                  </a:lnTo>
                  <a:lnTo>
                    <a:pt x="4966" y="98387"/>
                  </a:lnTo>
                  <a:lnTo>
                    <a:pt x="10250" y="101915"/>
                  </a:lnTo>
                  <a:lnTo>
                    <a:pt x="13141" y="102856"/>
                  </a:lnTo>
                  <a:lnTo>
                    <a:pt x="15068" y="104541"/>
                  </a:lnTo>
                  <a:lnTo>
                    <a:pt x="17209" y="109236"/>
                  </a:lnTo>
                  <a:lnTo>
                    <a:pt x="18838" y="110911"/>
                  </a:lnTo>
                  <a:lnTo>
                    <a:pt x="23471" y="112773"/>
                  </a:lnTo>
                  <a:lnTo>
                    <a:pt x="26188" y="112211"/>
                  </a:lnTo>
                  <a:lnTo>
                    <a:pt x="38153" y="106527"/>
                  </a:lnTo>
                  <a:lnTo>
                    <a:pt x="41267" y="105930"/>
                  </a:lnTo>
                  <a:lnTo>
                    <a:pt x="43344" y="103416"/>
                  </a:lnTo>
                  <a:lnTo>
                    <a:pt x="46267" y="90822"/>
                  </a:lnTo>
                  <a:lnTo>
                    <a:pt x="48190" y="78860"/>
                  </a:lnTo>
                  <a:lnTo>
                    <a:pt x="55650" y="55338"/>
                  </a:lnTo>
                  <a:lnTo>
                    <a:pt x="56902" y="26809"/>
                  </a:lnTo>
                  <a:lnTo>
                    <a:pt x="55883" y="24210"/>
                  </a:lnTo>
                  <a:lnTo>
                    <a:pt x="54146" y="22477"/>
                  </a:lnTo>
                  <a:lnTo>
                    <a:pt x="51930" y="21322"/>
                  </a:lnTo>
                  <a:lnTo>
                    <a:pt x="50452" y="19494"/>
                  </a:lnTo>
                  <a:lnTo>
                    <a:pt x="48811" y="14640"/>
                  </a:lnTo>
                  <a:lnTo>
                    <a:pt x="47314" y="12922"/>
                  </a:lnTo>
                  <a:lnTo>
                    <a:pt x="37972" y="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44">
              <a:extLst>
                <a:ext uri="{FF2B5EF4-FFF2-40B4-BE49-F238E27FC236}">
                  <a16:creationId xmlns:a16="http://schemas.microsoft.com/office/drawing/2014/main" id="{EDA4C263-64D1-5C2F-A886-1009A4A5AE3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62371" y="1323975"/>
              <a:ext cx="55503" cy="132828"/>
            </a:xfrm>
            <a:custGeom>
              <a:avLst/>
              <a:gdLst/>
              <a:ahLst/>
              <a:cxnLst/>
              <a:rect l="0" t="0" r="0" b="0"/>
              <a:pathLst>
                <a:path w="55503" h="132828">
                  <a:moveTo>
                    <a:pt x="37779" y="85725"/>
                  </a:moveTo>
                  <a:lnTo>
                    <a:pt x="37779" y="85725"/>
                  </a:lnTo>
                  <a:lnTo>
                    <a:pt x="42836" y="85725"/>
                  </a:lnTo>
                  <a:lnTo>
                    <a:pt x="44325" y="84667"/>
                  </a:lnTo>
                  <a:lnTo>
                    <a:pt x="45318" y="82903"/>
                  </a:lnTo>
                  <a:lnTo>
                    <a:pt x="47042" y="76024"/>
                  </a:lnTo>
                  <a:lnTo>
                    <a:pt x="47269" y="68115"/>
                  </a:lnTo>
                  <a:lnTo>
                    <a:pt x="55502" y="58600"/>
                  </a:lnTo>
                  <a:lnTo>
                    <a:pt x="54886" y="57059"/>
                  </a:lnTo>
                  <a:lnTo>
                    <a:pt x="47662" y="48055"/>
                  </a:lnTo>
                  <a:lnTo>
                    <a:pt x="47335" y="39462"/>
                  </a:lnTo>
                  <a:lnTo>
                    <a:pt x="46267" y="39008"/>
                  </a:lnTo>
                  <a:lnTo>
                    <a:pt x="29695" y="38110"/>
                  </a:lnTo>
                  <a:lnTo>
                    <a:pt x="23624" y="43160"/>
                  </a:lnTo>
                  <a:lnTo>
                    <a:pt x="20905" y="48463"/>
                  </a:lnTo>
                  <a:lnTo>
                    <a:pt x="17957" y="63610"/>
                  </a:lnTo>
                  <a:lnTo>
                    <a:pt x="5509" y="79389"/>
                  </a:lnTo>
                  <a:lnTo>
                    <a:pt x="4624" y="82560"/>
                  </a:lnTo>
                  <a:lnTo>
                    <a:pt x="5093" y="85731"/>
                  </a:lnTo>
                  <a:lnTo>
                    <a:pt x="6463" y="88904"/>
                  </a:lnTo>
                  <a:lnTo>
                    <a:pt x="6318" y="92078"/>
                  </a:lnTo>
                  <a:lnTo>
                    <a:pt x="0" y="112419"/>
                  </a:lnTo>
                  <a:lnTo>
                    <a:pt x="7260" y="124413"/>
                  </a:lnTo>
                  <a:lnTo>
                    <a:pt x="7908" y="127392"/>
                  </a:lnTo>
                  <a:lnTo>
                    <a:pt x="9398" y="129378"/>
                  </a:lnTo>
                  <a:lnTo>
                    <a:pt x="17291" y="132827"/>
                  </a:lnTo>
                  <a:lnTo>
                    <a:pt x="23359" y="128139"/>
                  </a:lnTo>
                  <a:lnTo>
                    <a:pt x="26079" y="122920"/>
                  </a:lnTo>
                  <a:lnTo>
                    <a:pt x="29026" y="107831"/>
                  </a:lnTo>
                  <a:lnTo>
                    <a:pt x="34715" y="97331"/>
                  </a:lnTo>
                  <a:lnTo>
                    <a:pt x="38988" y="81285"/>
                  </a:lnTo>
                  <a:lnTo>
                    <a:pt x="47489" y="69288"/>
                  </a:lnTo>
                  <a:lnTo>
                    <a:pt x="49544" y="63125"/>
                  </a:lnTo>
                  <a:lnTo>
                    <a:pt x="47808" y="36757"/>
                  </a:lnTo>
                  <a:lnTo>
                    <a:pt x="377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345">
              <a:extLst>
                <a:ext uri="{FF2B5EF4-FFF2-40B4-BE49-F238E27FC236}">
                  <a16:creationId xmlns:a16="http://schemas.microsoft.com/office/drawing/2014/main" id="{1D31E172-303F-77C6-775C-B56A261B180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28725" y="1371730"/>
              <a:ext cx="195984" cy="114171"/>
            </a:xfrm>
            <a:custGeom>
              <a:avLst/>
              <a:gdLst/>
              <a:ahLst/>
              <a:cxnLst/>
              <a:rect l="0" t="0" r="0" b="0"/>
              <a:pathLst>
                <a:path w="195984" h="114171">
                  <a:moveTo>
                    <a:pt x="0" y="47495"/>
                  </a:moveTo>
                  <a:lnTo>
                    <a:pt x="0" y="47495"/>
                  </a:lnTo>
                  <a:lnTo>
                    <a:pt x="14465" y="33030"/>
                  </a:lnTo>
                  <a:lnTo>
                    <a:pt x="17012" y="27660"/>
                  </a:lnTo>
                  <a:lnTo>
                    <a:pt x="18647" y="20647"/>
                  </a:lnTo>
                  <a:lnTo>
                    <a:pt x="19840" y="20071"/>
                  </a:lnTo>
                  <a:lnTo>
                    <a:pt x="23987" y="19432"/>
                  </a:lnTo>
                  <a:lnTo>
                    <a:pt x="25517" y="18203"/>
                  </a:lnTo>
                  <a:lnTo>
                    <a:pt x="27216" y="14015"/>
                  </a:lnTo>
                  <a:lnTo>
                    <a:pt x="28727" y="12475"/>
                  </a:lnTo>
                  <a:lnTo>
                    <a:pt x="36657" y="9801"/>
                  </a:lnTo>
                  <a:lnTo>
                    <a:pt x="46174" y="9431"/>
                  </a:lnTo>
                  <a:lnTo>
                    <a:pt x="42138" y="9406"/>
                  </a:lnTo>
                  <a:lnTo>
                    <a:pt x="41851" y="10460"/>
                  </a:lnTo>
                  <a:lnTo>
                    <a:pt x="46656" y="17597"/>
                  </a:lnTo>
                  <a:lnTo>
                    <a:pt x="47623" y="60206"/>
                  </a:lnTo>
                  <a:lnTo>
                    <a:pt x="44802" y="66550"/>
                  </a:lnTo>
                  <a:lnTo>
                    <a:pt x="39424" y="74190"/>
                  </a:lnTo>
                  <a:lnTo>
                    <a:pt x="38361" y="83303"/>
                  </a:lnTo>
                  <a:lnTo>
                    <a:pt x="38100" y="95106"/>
                  </a:lnTo>
                  <a:lnTo>
                    <a:pt x="38100" y="81861"/>
                  </a:lnTo>
                  <a:lnTo>
                    <a:pt x="39158" y="79931"/>
                  </a:lnTo>
                  <a:lnTo>
                    <a:pt x="40922" y="78644"/>
                  </a:lnTo>
                  <a:lnTo>
                    <a:pt x="43157" y="77786"/>
                  </a:lnTo>
                  <a:lnTo>
                    <a:pt x="44646" y="76156"/>
                  </a:lnTo>
                  <a:lnTo>
                    <a:pt x="46301" y="71522"/>
                  </a:lnTo>
                  <a:lnTo>
                    <a:pt x="47801" y="69863"/>
                  </a:lnTo>
                  <a:lnTo>
                    <a:pt x="52289" y="68020"/>
                  </a:lnTo>
                  <a:lnTo>
                    <a:pt x="53909" y="66470"/>
                  </a:lnTo>
                  <a:lnTo>
                    <a:pt x="55710" y="61925"/>
                  </a:lnTo>
                  <a:lnTo>
                    <a:pt x="57024" y="49250"/>
                  </a:lnTo>
                  <a:lnTo>
                    <a:pt x="62169" y="42958"/>
                  </a:lnTo>
                  <a:lnTo>
                    <a:pt x="67495" y="40187"/>
                  </a:lnTo>
                  <a:lnTo>
                    <a:pt x="74480" y="38408"/>
                  </a:lnTo>
                  <a:lnTo>
                    <a:pt x="83465" y="31510"/>
                  </a:lnTo>
                  <a:lnTo>
                    <a:pt x="94728" y="28565"/>
                  </a:lnTo>
                  <a:lnTo>
                    <a:pt x="103405" y="28455"/>
                  </a:lnTo>
                  <a:lnTo>
                    <a:pt x="103862" y="29510"/>
                  </a:lnTo>
                  <a:lnTo>
                    <a:pt x="104655" y="36647"/>
                  </a:lnTo>
                  <a:lnTo>
                    <a:pt x="109796" y="42635"/>
                  </a:lnTo>
                  <a:lnTo>
                    <a:pt x="110239" y="45313"/>
                  </a:lnTo>
                  <a:lnTo>
                    <a:pt x="109476" y="48157"/>
                  </a:lnTo>
                  <a:lnTo>
                    <a:pt x="106864" y="54139"/>
                  </a:lnTo>
                  <a:lnTo>
                    <a:pt x="104857" y="71055"/>
                  </a:lnTo>
                  <a:lnTo>
                    <a:pt x="107633" y="76663"/>
                  </a:lnTo>
                  <a:lnTo>
                    <a:pt x="114184" y="85440"/>
                  </a:lnTo>
                  <a:lnTo>
                    <a:pt x="108790" y="85564"/>
                  </a:lnTo>
                  <a:lnTo>
                    <a:pt x="119080" y="85594"/>
                  </a:lnTo>
                  <a:lnTo>
                    <a:pt x="120662" y="84536"/>
                  </a:lnTo>
                  <a:lnTo>
                    <a:pt x="121716" y="82772"/>
                  </a:lnTo>
                  <a:lnTo>
                    <a:pt x="123200" y="75234"/>
                  </a:lnTo>
                  <a:lnTo>
                    <a:pt x="123408" y="72338"/>
                  </a:lnTo>
                  <a:lnTo>
                    <a:pt x="126462" y="66297"/>
                  </a:lnTo>
                  <a:lnTo>
                    <a:pt x="130289" y="60085"/>
                  </a:lnTo>
                  <a:lnTo>
                    <a:pt x="131990" y="53796"/>
                  </a:lnTo>
                  <a:lnTo>
                    <a:pt x="133501" y="51696"/>
                  </a:lnTo>
                  <a:lnTo>
                    <a:pt x="135568" y="50295"/>
                  </a:lnTo>
                  <a:lnTo>
                    <a:pt x="138003" y="49362"/>
                  </a:lnTo>
                  <a:lnTo>
                    <a:pt x="139628" y="46623"/>
                  </a:lnTo>
                  <a:lnTo>
                    <a:pt x="141431" y="37935"/>
                  </a:lnTo>
                  <a:lnTo>
                    <a:pt x="144029" y="34772"/>
                  </a:lnTo>
                  <a:lnTo>
                    <a:pt x="164207" y="24222"/>
                  </a:lnTo>
                  <a:lnTo>
                    <a:pt x="168231" y="18454"/>
                  </a:lnTo>
                  <a:lnTo>
                    <a:pt x="169304" y="15434"/>
                  </a:lnTo>
                  <a:lnTo>
                    <a:pt x="171077" y="13421"/>
                  </a:lnTo>
                  <a:lnTo>
                    <a:pt x="188728" y="1351"/>
                  </a:lnTo>
                  <a:lnTo>
                    <a:pt x="188260" y="857"/>
                  </a:lnTo>
                  <a:lnTo>
                    <a:pt x="184918" y="309"/>
                  </a:lnTo>
                  <a:lnTo>
                    <a:pt x="184662" y="163"/>
                  </a:lnTo>
                  <a:lnTo>
                    <a:pt x="187200" y="0"/>
                  </a:lnTo>
                  <a:lnTo>
                    <a:pt x="188300" y="1015"/>
                  </a:lnTo>
                  <a:lnTo>
                    <a:pt x="190210" y="8082"/>
                  </a:lnTo>
                  <a:lnTo>
                    <a:pt x="190474" y="17481"/>
                  </a:lnTo>
                  <a:lnTo>
                    <a:pt x="195549" y="28607"/>
                  </a:lnTo>
                  <a:lnTo>
                    <a:pt x="195983" y="32786"/>
                  </a:lnTo>
                  <a:lnTo>
                    <a:pt x="193642" y="40252"/>
                  </a:lnTo>
                  <a:lnTo>
                    <a:pt x="183375" y="56902"/>
                  </a:lnTo>
                  <a:lnTo>
                    <a:pt x="181116" y="79238"/>
                  </a:lnTo>
                  <a:lnTo>
                    <a:pt x="179945" y="98490"/>
                  </a:lnTo>
                  <a:lnTo>
                    <a:pt x="175931" y="106495"/>
                  </a:lnTo>
                  <a:lnTo>
                    <a:pt x="173379" y="109054"/>
                  </a:lnTo>
                  <a:lnTo>
                    <a:pt x="161925" y="114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46">
              <a:extLst>
                <a:ext uri="{FF2B5EF4-FFF2-40B4-BE49-F238E27FC236}">
                  <a16:creationId xmlns:a16="http://schemas.microsoft.com/office/drawing/2014/main" id="{8C15FA70-2F50-6D8B-EA06-F9B487786A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428750" y="1328014"/>
              <a:ext cx="142863" cy="148362"/>
            </a:xfrm>
            <a:custGeom>
              <a:avLst/>
              <a:gdLst/>
              <a:ahLst/>
              <a:cxnLst/>
              <a:rect l="0" t="0" r="0" b="0"/>
              <a:pathLst>
                <a:path w="142863" h="148362">
                  <a:moveTo>
                    <a:pt x="123825" y="24536"/>
                  </a:moveTo>
                  <a:lnTo>
                    <a:pt x="123825" y="24536"/>
                  </a:lnTo>
                  <a:lnTo>
                    <a:pt x="123825" y="19479"/>
                  </a:lnTo>
                  <a:lnTo>
                    <a:pt x="124883" y="17990"/>
                  </a:lnTo>
                  <a:lnTo>
                    <a:pt x="126647" y="16997"/>
                  </a:lnTo>
                  <a:lnTo>
                    <a:pt x="128882" y="16335"/>
                  </a:lnTo>
                  <a:lnTo>
                    <a:pt x="142862" y="5497"/>
                  </a:lnTo>
                  <a:lnTo>
                    <a:pt x="137815" y="433"/>
                  </a:lnTo>
                  <a:lnTo>
                    <a:pt x="136327" y="0"/>
                  </a:lnTo>
                  <a:lnTo>
                    <a:pt x="135334" y="770"/>
                  </a:lnTo>
                  <a:lnTo>
                    <a:pt x="134673" y="2342"/>
                  </a:lnTo>
                  <a:lnTo>
                    <a:pt x="133174" y="3390"/>
                  </a:lnTo>
                  <a:lnTo>
                    <a:pt x="126007" y="4865"/>
                  </a:lnTo>
                  <a:lnTo>
                    <a:pt x="101562" y="5462"/>
                  </a:lnTo>
                  <a:lnTo>
                    <a:pt x="95233" y="8297"/>
                  </a:lnTo>
                  <a:lnTo>
                    <a:pt x="88893" y="12027"/>
                  </a:lnTo>
                  <a:lnTo>
                    <a:pt x="79373" y="15185"/>
                  </a:lnTo>
                  <a:lnTo>
                    <a:pt x="69849" y="21295"/>
                  </a:lnTo>
                  <a:lnTo>
                    <a:pt x="63500" y="23095"/>
                  </a:lnTo>
                  <a:lnTo>
                    <a:pt x="62442" y="24634"/>
                  </a:lnTo>
                  <a:lnTo>
                    <a:pt x="62794" y="26718"/>
                  </a:lnTo>
                  <a:lnTo>
                    <a:pt x="64088" y="29166"/>
                  </a:lnTo>
                  <a:lnTo>
                    <a:pt x="63892" y="31856"/>
                  </a:lnTo>
                  <a:lnTo>
                    <a:pt x="58247" y="41832"/>
                  </a:lnTo>
                  <a:lnTo>
                    <a:pt x="52419" y="48123"/>
                  </a:lnTo>
                  <a:lnTo>
                    <a:pt x="51879" y="50844"/>
                  </a:lnTo>
                  <a:lnTo>
                    <a:pt x="52578" y="53716"/>
                  </a:lnTo>
                  <a:lnTo>
                    <a:pt x="54102" y="56690"/>
                  </a:lnTo>
                  <a:lnTo>
                    <a:pt x="56176" y="58672"/>
                  </a:lnTo>
                  <a:lnTo>
                    <a:pt x="61304" y="60874"/>
                  </a:lnTo>
                  <a:lnTo>
                    <a:pt x="63094" y="62520"/>
                  </a:lnTo>
                  <a:lnTo>
                    <a:pt x="74736" y="79924"/>
                  </a:lnTo>
                  <a:lnTo>
                    <a:pt x="93496" y="98974"/>
                  </a:lnTo>
                  <a:lnTo>
                    <a:pt x="97293" y="99953"/>
                  </a:lnTo>
                  <a:lnTo>
                    <a:pt x="99787" y="100214"/>
                  </a:lnTo>
                  <a:lnTo>
                    <a:pt x="101449" y="101446"/>
                  </a:lnTo>
                  <a:lnTo>
                    <a:pt x="112938" y="118342"/>
                  </a:lnTo>
                  <a:lnTo>
                    <a:pt x="112333" y="119881"/>
                  </a:lnTo>
                  <a:lnTo>
                    <a:pt x="108840" y="124414"/>
                  </a:lnTo>
                  <a:lnTo>
                    <a:pt x="103759" y="127135"/>
                  </a:lnTo>
                  <a:lnTo>
                    <a:pt x="85636" y="129120"/>
                  </a:lnTo>
                  <a:lnTo>
                    <a:pt x="82491" y="129183"/>
                  </a:lnTo>
                  <a:lnTo>
                    <a:pt x="80394" y="130284"/>
                  </a:lnTo>
                  <a:lnTo>
                    <a:pt x="78996" y="132076"/>
                  </a:lnTo>
                  <a:lnTo>
                    <a:pt x="78064" y="134330"/>
                  </a:lnTo>
                  <a:lnTo>
                    <a:pt x="75326" y="135832"/>
                  </a:lnTo>
                  <a:lnTo>
                    <a:pt x="31468" y="146920"/>
                  </a:lnTo>
                  <a:lnTo>
                    <a:pt x="0" y="148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47">
              <a:extLst>
                <a:ext uri="{FF2B5EF4-FFF2-40B4-BE49-F238E27FC236}">
                  <a16:creationId xmlns:a16="http://schemas.microsoft.com/office/drawing/2014/main" id="{CB813A6F-70EC-1440-2333-E129FB177CE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38300" y="1485900"/>
              <a:ext cx="81659" cy="114301"/>
            </a:xfrm>
            <a:custGeom>
              <a:avLst/>
              <a:gdLst/>
              <a:ahLst/>
              <a:cxnLst/>
              <a:rect l="0" t="0" r="0" b="0"/>
              <a:pathLst>
                <a:path w="81659" h="114301">
                  <a:moveTo>
                    <a:pt x="57150" y="0"/>
                  </a:moveTo>
                  <a:lnTo>
                    <a:pt x="57150" y="0"/>
                  </a:lnTo>
                  <a:lnTo>
                    <a:pt x="62207" y="5056"/>
                  </a:lnTo>
                  <a:lnTo>
                    <a:pt x="67511" y="7539"/>
                  </a:lnTo>
                  <a:lnTo>
                    <a:pt x="74484" y="9132"/>
                  </a:lnTo>
                  <a:lnTo>
                    <a:pt x="75056" y="10322"/>
                  </a:lnTo>
                  <a:lnTo>
                    <a:pt x="76049" y="17692"/>
                  </a:lnTo>
                  <a:lnTo>
                    <a:pt x="81212" y="23704"/>
                  </a:lnTo>
                  <a:lnTo>
                    <a:pt x="81658" y="26386"/>
                  </a:lnTo>
                  <a:lnTo>
                    <a:pt x="80897" y="29232"/>
                  </a:lnTo>
                  <a:lnTo>
                    <a:pt x="75760" y="37991"/>
                  </a:lnTo>
                  <a:lnTo>
                    <a:pt x="69837" y="45358"/>
                  </a:lnTo>
                  <a:lnTo>
                    <a:pt x="66554" y="54244"/>
                  </a:lnTo>
                  <a:lnTo>
                    <a:pt x="44321" y="79386"/>
                  </a:lnTo>
                  <a:lnTo>
                    <a:pt x="38043" y="82907"/>
                  </a:lnTo>
                  <a:lnTo>
                    <a:pt x="34887" y="83847"/>
                  </a:lnTo>
                  <a:lnTo>
                    <a:pt x="32783" y="86589"/>
                  </a:lnTo>
                  <a:lnTo>
                    <a:pt x="30445" y="95281"/>
                  </a:lnTo>
                  <a:lnTo>
                    <a:pt x="27705" y="984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28">
            <a:extLst>
              <a:ext uri="{FF2B5EF4-FFF2-40B4-BE49-F238E27FC236}">
                <a16:creationId xmlns:a16="http://schemas.microsoft.com/office/drawing/2014/main" id="{AFE97FC7-2A84-A594-0040-2D2F97F76F32}"/>
              </a:ext>
            </a:extLst>
          </p:cNvPr>
          <p:cNvGrpSpPr/>
          <p:nvPr/>
        </p:nvGrpSpPr>
        <p:grpSpPr>
          <a:xfrm>
            <a:off x="2038350" y="1257335"/>
            <a:ext cx="1009651" cy="352391"/>
            <a:chOff x="2038350" y="1257335"/>
            <a:chExt cx="1009651" cy="352391"/>
          </a:xfrm>
        </p:grpSpPr>
        <p:sp>
          <p:nvSpPr>
            <p:cNvPr id="159" name="SMARTInkShape-2348">
              <a:extLst>
                <a:ext uri="{FF2B5EF4-FFF2-40B4-BE49-F238E27FC236}">
                  <a16:creationId xmlns:a16="http://schemas.microsoft.com/office/drawing/2014/main" id="{CC48FA98-48A5-AF70-3F58-8F7329B9A9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028950" y="1466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133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49">
              <a:extLst>
                <a:ext uri="{FF2B5EF4-FFF2-40B4-BE49-F238E27FC236}">
                  <a16:creationId xmlns:a16="http://schemas.microsoft.com/office/drawing/2014/main" id="{C3F184A3-4C00-6114-3EA2-D25CBA344F8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847975" y="1390650"/>
              <a:ext cx="95251" cy="15014"/>
            </a:xfrm>
            <a:custGeom>
              <a:avLst/>
              <a:gdLst/>
              <a:ahLst/>
              <a:cxnLst/>
              <a:rect l="0" t="0" r="0" b="0"/>
              <a:pathLst>
                <a:path w="95251" h="15014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5013"/>
                  </a:lnTo>
                  <a:lnTo>
                    <a:pt x="8200" y="10457"/>
                  </a:lnTo>
                  <a:lnTo>
                    <a:pt x="34337" y="8521"/>
                  </a:lnTo>
                  <a:lnTo>
                    <a:pt x="47509" y="199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50">
              <a:extLst>
                <a:ext uri="{FF2B5EF4-FFF2-40B4-BE49-F238E27FC236}">
                  <a16:creationId xmlns:a16="http://schemas.microsoft.com/office/drawing/2014/main" id="{2C2082C8-F427-F446-CF82-72F145BED7A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820762" y="1267227"/>
              <a:ext cx="122464" cy="228198"/>
            </a:xfrm>
            <a:custGeom>
              <a:avLst/>
              <a:gdLst/>
              <a:ahLst/>
              <a:cxnLst/>
              <a:rect l="0" t="0" r="0" b="0"/>
              <a:pathLst>
                <a:path w="122464" h="228198">
                  <a:moveTo>
                    <a:pt x="55788" y="18648"/>
                  </a:moveTo>
                  <a:lnTo>
                    <a:pt x="55788" y="18648"/>
                  </a:lnTo>
                  <a:lnTo>
                    <a:pt x="63988" y="10447"/>
                  </a:lnTo>
                  <a:lnTo>
                    <a:pt x="69977" y="9515"/>
                  </a:lnTo>
                  <a:lnTo>
                    <a:pt x="71597" y="8326"/>
                  </a:lnTo>
                  <a:lnTo>
                    <a:pt x="73398" y="4183"/>
                  </a:lnTo>
                  <a:lnTo>
                    <a:pt x="72820" y="2654"/>
                  </a:lnTo>
                  <a:lnTo>
                    <a:pt x="71376" y="1636"/>
                  </a:lnTo>
                  <a:lnTo>
                    <a:pt x="69355" y="956"/>
                  </a:lnTo>
                  <a:lnTo>
                    <a:pt x="69066" y="504"/>
                  </a:lnTo>
                  <a:lnTo>
                    <a:pt x="71567" y="0"/>
                  </a:lnTo>
                  <a:lnTo>
                    <a:pt x="71599" y="925"/>
                  </a:lnTo>
                  <a:lnTo>
                    <a:pt x="67645" y="7282"/>
                  </a:lnTo>
                  <a:lnTo>
                    <a:pt x="64946" y="15868"/>
                  </a:lnTo>
                  <a:lnTo>
                    <a:pt x="58972" y="26173"/>
                  </a:lnTo>
                  <a:lnTo>
                    <a:pt x="55673" y="41104"/>
                  </a:lnTo>
                  <a:lnTo>
                    <a:pt x="49522" y="53759"/>
                  </a:lnTo>
                  <a:lnTo>
                    <a:pt x="36092" y="97867"/>
                  </a:lnTo>
                  <a:lnTo>
                    <a:pt x="22676" y="143386"/>
                  </a:lnTo>
                  <a:lnTo>
                    <a:pt x="15523" y="168764"/>
                  </a:lnTo>
                  <a:lnTo>
                    <a:pt x="11434" y="176383"/>
                  </a:lnTo>
                  <a:lnTo>
                    <a:pt x="9132" y="187680"/>
                  </a:lnTo>
                  <a:lnTo>
                    <a:pt x="8593" y="198196"/>
                  </a:lnTo>
                  <a:lnTo>
                    <a:pt x="7392" y="201846"/>
                  </a:lnTo>
                  <a:lnTo>
                    <a:pt x="5532" y="204280"/>
                  </a:lnTo>
                  <a:lnTo>
                    <a:pt x="3234" y="205903"/>
                  </a:lnTo>
                  <a:lnTo>
                    <a:pt x="1702" y="208043"/>
                  </a:lnTo>
                  <a:lnTo>
                    <a:pt x="0" y="213243"/>
                  </a:lnTo>
                  <a:lnTo>
                    <a:pt x="604" y="215053"/>
                  </a:lnTo>
                  <a:lnTo>
                    <a:pt x="2065" y="216260"/>
                  </a:lnTo>
                  <a:lnTo>
                    <a:pt x="6959" y="218196"/>
                  </a:lnTo>
                  <a:lnTo>
                    <a:pt x="7628" y="221283"/>
                  </a:lnTo>
                  <a:lnTo>
                    <a:pt x="8057" y="226832"/>
                  </a:lnTo>
                  <a:lnTo>
                    <a:pt x="9151" y="227287"/>
                  </a:lnTo>
                  <a:lnTo>
                    <a:pt x="49835" y="228197"/>
                  </a:lnTo>
                  <a:lnTo>
                    <a:pt x="55964" y="225375"/>
                  </a:lnTo>
                  <a:lnTo>
                    <a:pt x="62216" y="221652"/>
                  </a:lnTo>
                  <a:lnTo>
                    <a:pt x="74854" y="219261"/>
                  </a:lnTo>
                  <a:lnTo>
                    <a:pt x="87541" y="218789"/>
                  </a:lnTo>
                  <a:lnTo>
                    <a:pt x="93889" y="215903"/>
                  </a:lnTo>
                  <a:lnTo>
                    <a:pt x="122463" y="190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51">
              <a:extLst>
                <a:ext uri="{FF2B5EF4-FFF2-40B4-BE49-F238E27FC236}">
                  <a16:creationId xmlns:a16="http://schemas.microsoft.com/office/drawing/2014/main" id="{22442705-2B8F-7F14-2D28-DDAAFF45A84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628900" y="1419225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10361" y="54328"/>
                  </a:lnTo>
                  <a:lnTo>
                    <a:pt x="16246" y="50604"/>
                  </a:lnTo>
                  <a:lnTo>
                    <a:pt x="25510" y="47449"/>
                  </a:lnTo>
                  <a:lnTo>
                    <a:pt x="45518" y="32514"/>
                  </a:lnTo>
                  <a:lnTo>
                    <a:pt x="75839" y="23672"/>
                  </a:lnTo>
                  <a:lnTo>
                    <a:pt x="79135" y="21073"/>
                  </a:lnTo>
                  <a:lnTo>
                    <a:pt x="84830" y="13417"/>
                  </a:lnTo>
                  <a:lnTo>
                    <a:pt x="89913" y="11255"/>
                  </a:lnTo>
                  <a:lnTo>
                    <a:pt x="137515" y="91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52">
              <a:extLst>
                <a:ext uri="{FF2B5EF4-FFF2-40B4-BE49-F238E27FC236}">
                  <a16:creationId xmlns:a16="http://schemas.microsoft.com/office/drawing/2014/main" id="{9385B943-B6DD-F40D-2166-0C6BBC2C471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47950" y="1257335"/>
              <a:ext cx="152401" cy="352391"/>
            </a:xfrm>
            <a:custGeom>
              <a:avLst/>
              <a:gdLst/>
              <a:ahLst/>
              <a:cxnLst/>
              <a:rect l="0" t="0" r="0" b="0"/>
              <a:pathLst>
                <a:path w="152401" h="352391">
                  <a:moveTo>
                    <a:pt x="114300" y="95215"/>
                  </a:moveTo>
                  <a:lnTo>
                    <a:pt x="114300" y="95215"/>
                  </a:lnTo>
                  <a:lnTo>
                    <a:pt x="119356" y="90158"/>
                  </a:lnTo>
                  <a:lnTo>
                    <a:pt x="124661" y="87676"/>
                  </a:lnTo>
                  <a:lnTo>
                    <a:pt x="127557" y="87014"/>
                  </a:lnTo>
                  <a:lnTo>
                    <a:pt x="129488" y="85514"/>
                  </a:lnTo>
                  <a:lnTo>
                    <a:pt x="132842" y="77605"/>
                  </a:lnTo>
                  <a:lnTo>
                    <a:pt x="135946" y="76805"/>
                  </a:lnTo>
                  <a:lnTo>
                    <a:pt x="138256" y="76592"/>
                  </a:lnTo>
                  <a:lnTo>
                    <a:pt x="139796" y="75391"/>
                  </a:lnTo>
                  <a:lnTo>
                    <a:pt x="143663" y="66489"/>
                  </a:lnTo>
                  <a:lnTo>
                    <a:pt x="149341" y="59305"/>
                  </a:lnTo>
                  <a:lnTo>
                    <a:pt x="151998" y="49342"/>
                  </a:lnTo>
                  <a:lnTo>
                    <a:pt x="152400" y="14389"/>
                  </a:lnTo>
                  <a:lnTo>
                    <a:pt x="151342" y="12756"/>
                  </a:lnTo>
                  <a:lnTo>
                    <a:pt x="149578" y="11667"/>
                  </a:lnTo>
                  <a:lnTo>
                    <a:pt x="142699" y="9777"/>
                  </a:lnTo>
                  <a:lnTo>
                    <a:pt x="138211" y="9617"/>
                  </a:lnTo>
                  <a:lnTo>
                    <a:pt x="136591" y="8517"/>
                  </a:lnTo>
                  <a:lnTo>
                    <a:pt x="135510" y="6725"/>
                  </a:lnTo>
                  <a:lnTo>
                    <a:pt x="134790" y="4471"/>
                  </a:lnTo>
                  <a:lnTo>
                    <a:pt x="133252" y="2969"/>
                  </a:lnTo>
                  <a:lnTo>
                    <a:pt x="125275" y="361"/>
                  </a:lnTo>
                  <a:lnTo>
                    <a:pt x="110695" y="0"/>
                  </a:lnTo>
                  <a:lnTo>
                    <a:pt x="104584" y="2803"/>
                  </a:lnTo>
                  <a:lnTo>
                    <a:pt x="101473" y="5032"/>
                  </a:lnTo>
                  <a:lnTo>
                    <a:pt x="98016" y="10331"/>
                  </a:lnTo>
                  <a:lnTo>
                    <a:pt x="97094" y="13226"/>
                  </a:lnTo>
                  <a:lnTo>
                    <a:pt x="90425" y="19264"/>
                  </a:lnTo>
                  <a:lnTo>
                    <a:pt x="81464" y="26534"/>
                  </a:lnTo>
                  <a:lnTo>
                    <a:pt x="63775" y="54512"/>
                  </a:lnTo>
                  <a:lnTo>
                    <a:pt x="52675" y="97147"/>
                  </a:lnTo>
                  <a:lnTo>
                    <a:pt x="34811" y="144334"/>
                  </a:lnTo>
                  <a:lnTo>
                    <a:pt x="21857" y="187840"/>
                  </a:lnTo>
                  <a:lnTo>
                    <a:pt x="12874" y="228415"/>
                  </a:lnTo>
                  <a:lnTo>
                    <a:pt x="2182" y="275995"/>
                  </a:lnTo>
                  <a:lnTo>
                    <a:pt x="128" y="320629"/>
                  </a:lnTo>
                  <a:lnTo>
                    <a:pt x="0" y="3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53">
              <a:extLst>
                <a:ext uri="{FF2B5EF4-FFF2-40B4-BE49-F238E27FC236}">
                  <a16:creationId xmlns:a16="http://schemas.microsoft.com/office/drawing/2014/main" id="{36E9AD1F-E333-6E35-BFA3-6DA6645AB32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66975" y="14954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409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54">
              <a:extLst>
                <a:ext uri="{FF2B5EF4-FFF2-40B4-BE49-F238E27FC236}">
                  <a16:creationId xmlns:a16="http://schemas.microsoft.com/office/drawing/2014/main" id="{6347DED8-281F-9859-DE0A-85CC001C2B0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47904" y="1391053"/>
              <a:ext cx="161922" cy="199458"/>
            </a:xfrm>
            <a:custGeom>
              <a:avLst/>
              <a:gdLst/>
              <a:ahLst/>
              <a:cxnLst/>
              <a:rect l="0" t="0" r="0" b="0"/>
              <a:pathLst>
                <a:path w="161922" h="199458">
                  <a:moveTo>
                    <a:pt x="85721" y="66272"/>
                  </a:moveTo>
                  <a:lnTo>
                    <a:pt x="85721" y="66272"/>
                  </a:lnTo>
                  <a:lnTo>
                    <a:pt x="91209" y="66272"/>
                  </a:lnTo>
                  <a:lnTo>
                    <a:pt x="88866" y="66272"/>
                  </a:lnTo>
                  <a:lnTo>
                    <a:pt x="88876" y="65214"/>
                  </a:lnTo>
                  <a:lnTo>
                    <a:pt x="94935" y="57140"/>
                  </a:lnTo>
                  <a:lnTo>
                    <a:pt x="95246" y="19075"/>
                  </a:lnTo>
                  <a:lnTo>
                    <a:pt x="90190" y="18774"/>
                  </a:lnTo>
                  <a:lnTo>
                    <a:pt x="88700" y="17673"/>
                  </a:lnTo>
                  <a:lnTo>
                    <a:pt x="86113" y="10457"/>
                  </a:lnTo>
                  <a:lnTo>
                    <a:pt x="83074" y="9715"/>
                  </a:lnTo>
                  <a:lnTo>
                    <a:pt x="80781" y="9518"/>
                  </a:lnTo>
                  <a:lnTo>
                    <a:pt x="75412" y="6476"/>
                  </a:lnTo>
                  <a:lnTo>
                    <a:pt x="68397" y="956"/>
                  </a:lnTo>
                  <a:lnTo>
                    <a:pt x="62126" y="0"/>
                  </a:lnTo>
                  <a:lnTo>
                    <a:pt x="56537" y="2598"/>
                  </a:lnTo>
                  <a:lnTo>
                    <a:pt x="50525" y="6222"/>
                  </a:lnTo>
                  <a:lnTo>
                    <a:pt x="41191" y="9321"/>
                  </a:lnTo>
                  <a:lnTo>
                    <a:pt x="19041" y="25547"/>
                  </a:lnTo>
                  <a:lnTo>
                    <a:pt x="12694" y="28064"/>
                  </a:lnTo>
                  <a:lnTo>
                    <a:pt x="6345" y="32710"/>
                  </a:lnTo>
                  <a:lnTo>
                    <a:pt x="2818" y="41125"/>
                  </a:lnTo>
                  <a:lnTo>
                    <a:pt x="2" y="86757"/>
                  </a:lnTo>
                  <a:lnTo>
                    <a:pt x="0" y="89454"/>
                  </a:lnTo>
                  <a:lnTo>
                    <a:pt x="1057" y="91252"/>
                  </a:lnTo>
                  <a:lnTo>
                    <a:pt x="2820" y="92450"/>
                  </a:lnTo>
                  <a:lnTo>
                    <a:pt x="8198" y="94374"/>
                  </a:lnTo>
                  <a:lnTo>
                    <a:pt x="23676" y="94835"/>
                  </a:lnTo>
                  <a:lnTo>
                    <a:pt x="29218" y="92019"/>
                  </a:lnTo>
                  <a:lnTo>
                    <a:pt x="45354" y="79037"/>
                  </a:lnTo>
                  <a:lnTo>
                    <a:pt x="54240" y="75699"/>
                  </a:lnTo>
                  <a:lnTo>
                    <a:pt x="60441" y="71167"/>
                  </a:lnTo>
                  <a:lnTo>
                    <a:pt x="63902" y="65625"/>
                  </a:lnTo>
                  <a:lnTo>
                    <a:pt x="64825" y="62666"/>
                  </a:lnTo>
                  <a:lnTo>
                    <a:pt x="66499" y="60693"/>
                  </a:lnTo>
                  <a:lnTo>
                    <a:pt x="71181" y="58501"/>
                  </a:lnTo>
                  <a:lnTo>
                    <a:pt x="72852" y="56858"/>
                  </a:lnTo>
                  <a:lnTo>
                    <a:pt x="74710" y="52210"/>
                  </a:lnTo>
                  <a:lnTo>
                    <a:pt x="76263" y="50547"/>
                  </a:lnTo>
                  <a:lnTo>
                    <a:pt x="80812" y="48700"/>
                  </a:lnTo>
                  <a:lnTo>
                    <a:pt x="82449" y="47149"/>
                  </a:lnTo>
                  <a:lnTo>
                    <a:pt x="85716" y="37714"/>
                  </a:lnTo>
                  <a:lnTo>
                    <a:pt x="85717" y="37708"/>
                  </a:lnTo>
                  <a:lnTo>
                    <a:pt x="85720" y="32211"/>
                  </a:lnTo>
                  <a:lnTo>
                    <a:pt x="85721" y="50947"/>
                  </a:lnTo>
                  <a:lnTo>
                    <a:pt x="82899" y="56992"/>
                  </a:lnTo>
                  <a:lnTo>
                    <a:pt x="80665" y="60085"/>
                  </a:lnTo>
                  <a:lnTo>
                    <a:pt x="77520" y="74552"/>
                  </a:lnTo>
                  <a:lnTo>
                    <a:pt x="75399" y="90799"/>
                  </a:lnTo>
                  <a:lnTo>
                    <a:pt x="69727" y="101997"/>
                  </a:lnTo>
                  <a:lnTo>
                    <a:pt x="66518" y="117191"/>
                  </a:lnTo>
                  <a:lnTo>
                    <a:pt x="60393" y="129925"/>
                  </a:lnTo>
                  <a:lnTo>
                    <a:pt x="57171" y="177313"/>
                  </a:lnTo>
                  <a:lnTo>
                    <a:pt x="57147" y="197737"/>
                  </a:lnTo>
                  <a:lnTo>
                    <a:pt x="58205" y="198365"/>
                  </a:lnTo>
                  <a:lnTo>
                    <a:pt x="65347" y="199457"/>
                  </a:lnTo>
                  <a:lnTo>
                    <a:pt x="65788" y="198453"/>
                  </a:lnTo>
                  <a:lnTo>
                    <a:pt x="66279" y="194516"/>
                  </a:lnTo>
                  <a:lnTo>
                    <a:pt x="67468" y="193043"/>
                  </a:lnTo>
                  <a:lnTo>
                    <a:pt x="71611" y="191407"/>
                  </a:lnTo>
                  <a:lnTo>
                    <a:pt x="73140" y="189912"/>
                  </a:lnTo>
                  <a:lnTo>
                    <a:pt x="78414" y="179908"/>
                  </a:lnTo>
                  <a:lnTo>
                    <a:pt x="82474" y="173927"/>
                  </a:lnTo>
                  <a:lnTo>
                    <a:pt x="93041" y="148600"/>
                  </a:lnTo>
                  <a:lnTo>
                    <a:pt x="111530" y="123595"/>
                  </a:lnTo>
                  <a:lnTo>
                    <a:pt x="112452" y="120362"/>
                  </a:lnTo>
                  <a:lnTo>
                    <a:pt x="114125" y="118207"/>
                  </a:lnTo>
                  <a:lnTo>
                    <a:pt x="120478" y="114116"/>
                  </a:lnTo>
                  <a:lnTo>
                    <a:pt x="122335" y="109408"/>
                  </a:lnTo>
                  <a:lnTo>
                    <a:pt x="123889" y="107729"/>
                  </a:lnTo>
                  <a:lnTo>
                    <a:pt x="128437" y="105864"/>
                  </a:lnTo>
                  <a:lnTo>
                    <a:pt x="130074" y="104308"/>
                  </a:lnTo>
                  <a:lnTo>
                    <a:pt x="132915" y="96302"/>
                  </a:lnTo>
                  <a:lnTo>
                    <a:pt x="147411" y="94076"/>
                  </a:lnTo>
                  <a:lnTo>
                    <a:pt x="161921" y="85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55">
              <a:extLst>
                <a:ext uri="{FF2B5EF4-FFF2-40B4-BE49-F238E27FC236}">
                  <a16:creationId xmlns:a16="http://schemas.microsoft.com/office/drawing/2014/main" id="{160CB712-D94B-D5B0-142A-D71B6D70FDC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38350" y="1352667"/>
              <a:ext cx="209551" cy="132344"/>
            </a:xfrm>
            <a:custGeom>
              <a:avLst/>
              <a:gdLst/>
              <a:ahLst/>
              <a:cxnLst/>
              <a:rect l="0" t="0" r="0" b="0"/>
              <a:pathLst>
                <a:path w="209551" h="132344">
                  <a:moveTo>
                    <a:pt x="200025" y="18933"/>
                  </a:moveTo>
                  <a:lnTo>
                    <a:pt x="200025" y="18933"/>
                  </a:lnTo>
                  <a:lnTo>
                    <a:pt x="205081" y="18933"/>
                  </a:lnTo>
                  <a:lnTo>
                    <a:pt x="206571" y="19991"/>
                  </a:lnTo>
                  <a:lnTo>
                    <a:pt x="207564" y="21755"/>
                  </a:lnTo>
                  <a:lnTo>
                    <a:pt x="209158" y="27134"/>
                  </a:lnTo>
                  <a:lnTo>
                    <a:pt x="209550" y="13886"/>
                  </a:lnTo>
                  <a:lnTo>
                    <a:pt x="208492" y="12393"/>
                  </a:lnTo>
                  <a:lnTo>
                    <a:pt x="206728" y="11398"/>
                  </a:lnTo>
                  <a:lnTo>
                    <a:pt x="199849" y="9670"/>
                  </a:lnTo>
                  <a:lnTo>
                    <a:pt x="195361" y="9524"/>
                  </a:lnTo>
                  <a:lnTo>
                    <a:pt x="189839" y="6638"/>
                  </a:lnTo>
                  <a:lnTo>
                    <a:pt x="183856" y="2885"/>
                  </a:lnTo>
                  <a:lnTo>
                    <a:pt x="171392" y="476"/>
                  </a:lnTo>
                  <a:lnTo>
                    <a:pt x="158739" y="0"/>
                  </a:lnTo>
                  <a:lnTo>
                    <a:pt x="152395" y="2757"/>
                  </a:lnTo>
                  <a:lnTo>
                    <a:pt x="146048" y="6452"/>
                  </a:lnTo>
                  <a:lnTo>
                    <a:pt x="117505" y="17494"/>
                  </a:lnTo>
                  <a:lnTo>
                    <a:pt x="99860" y="33387"/>
                  </a:lnTo>
                  <a:lnTo>
                    <a:pt x="99381" y="34919"/>
                  </a:lnTo>
                  <a:lnTo>
                    <a:pt x="100121" y="35940"/>
                  </a:lnTo>
                  <a:lnTo>
                    <a:pt x="101672" y="36621"/>
                  </a:lnTo>
                  <a:lnTo>
                    <a:pt x="102707" y="38134"/>
                  </a:lnTo>
                  <a:lnTo>
                    <a:pt x="105221" y="45318"/>
                  </a:lnTo>
                  <a:lnTo>
                    <a:pt x="118940" y="61570"/>
                  </a:lnTo>
                  <a:lnTo>
                    <a:pt x="124476" y="64341"/>
                  </a:lnTo>
                  <a:lnTo>
                    <a:pt x="127434" y="65080"/>
                  </a:lnTo>
                  <a:lnTo>
                    <a:pt x="142932" y="73902"/>
                  </a:lnTo>
                  <a:lnTo>
                    <a:pt x="146088" y="74629"/>
                  </a:lnTo>
                  <a:lnTo>
                    <a:pt x="161930" y="83431"/>
                  </a:lnTo>
                  <a:lnTo>
                    <a:pt x="165104" y="84156"/>
                  </a:lnTo>
                  <a:lnTo>
                    <a:pt x="180779" y="94165"/>
                  </a:lnTo>
                  <a:lnTo>
                    <a:pt x="185475" y="94703"/>
                  </a:lnTo>
                  <a:lnTo>
                    <a:pt x="187150" y="95905"/>
                  </a:lnTo>
                  <a:lnTo>
                    <a:pt x="188267" y="97764"/>
                  </a:lnTo>
                  <a:lnTo>
                    <a:pt x="190206" y="104809"/>
                  </a:lnTo>
                  <a:lnTo>
                    <a:pt x="190461" y="112739"/>
                  </a:lnTo>
                  <a:lnTo>
                    <a:pt x="185432" y="118812"/>
                  </a:lnTo>
                  <a:lnTo>
                    <a:pt x="180134" y="121532"/>
                  </a:lnTo>
                  <a:lnTo>
                    <a:pt x="163931" y="123421"/>
                  </a:lnTo>
                  <a:lnTo>
                    <a:pt x="147938" y="124681"/>
                  </a:lnTo>
                  <a:lnTo>
                    <a:pt x="111012" y="132343"/>
                  </a:lnTo>
                  <a:lnTo>
                    <a:pt x="67527" y="132097"/>
                  </a:lnTo>
                  <a:lnTo>
                    <a:pt x="40342" y="125022"/>
                  </a:lnTo>
                  <a:lnTo>
                    <a:pt x="0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29">
            <a:extLst>
              <a:ext uri="{FF2B5EF4-FFF2-40B4-BE49-F238E27FC236}">
                <a16:creationId xmlns:a16="http://schemas.microsoft.com/office/drawing/2014/main" id="{E4FE6F3B-C18B-62DB-869E-088CA7412BB7}"/>
              </a:ext>
            </a:extLst>
          </p:cNvPr>
          <p:cNvGrpSpPr/>
          <p:nvPr/>
        </p:nvGrpSpPr>
        <p:grpSpPr>
          <a:xfrm>
            <a:off x="3372015" y="1152564"/>
            <a:ext cx="561811" cy="304597"/>
            <a:chOff x="3372015" y="1152564"/>
            <a:chExt cx="561811" cy="304597"/>
          </a:xfrm>
        </p:grpSpPr>
        <p:sp>
          <p:nvSpPr>
            <p:cNvPr id="168" name="SMARTInkShape-2356">
              <a:extLst>
                <a:ext uri="{FF2B5EF4-FFF2-40B4-BE49-F238E27FC236}">
                  <a16:creationId xmlns:a16="http://schemas.microsoft.com/office/drawing/2014/main" id="{F85B6726-F5C1-20D7-5480-6B96068BC92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00640" y="1152564"/>
              <a:ext cx="133186" cy="295188"/>
            </a:xfrm>
            <a:custGeom>
              <a:avLst/>
              <a:gdLst/>
              <a:ahLst/>
              <a:cxnLst/>
              <a:rect l="0" t="0" r="0" b="0"/>
              <a:pathLst>
                <a:path w="133186" h="295188">
                  <a:moveTo>
                    <a:pt x="95085" y="238086"/>
                  </a:moveTo>
                  <a:lnTo>
                    <a:pt x="95085" y="238086"/>
                  </a:lnTo>
                  <a:lnTo>
                    <a:pt x="95085" y="229885"/>
                  </a:lnTo>
                  <a:lnTo>
                    <a:pt x="96143" y="229444"/>
                  </a:lnTo>
                  <a:lnTo>
                    <a:pt x="100141" y="228953"/>
                  </a:lnTo>
                  <a:lnTo>
                    <a:pt x="101631" y="227764"/>
                  </a:lnTo>
                  <a:lnTo>
                    <a:pt x="104217" y="220394"/>
                  </a:lnTo>
                  <a:lnTo>
                    <a:pt x="104607" y="201437"/>
                  </a:lnTo>
                  <a:lnTo>
                    <a:pt x="103550" y="200953"/>
                  </a:lnTo>
                  <a:lnTo>
                    <a:pt x="99553" y="200416"/>
                  </a:lnTo>
                  <a:lnTo>
                    <a:pt x="98064" y="199214"/>
                  </a:lnTo>
                  <a:lnTo>
                    <a:pt x="96409" y="195057"/>
                  </a:lnTo>
                  <a:lnTo>
                    <a:pt x="94909" y="193525"/>
                  </a:lnTo>
                  <a:lnTo>
                    <a:pt x="87000" y="190864"/>
                  </a:lnTo>
                  <a:lnTo>
                    <a:pt x="63207" y="190471"/>
                  </a:lnTo>
                  <a:lnTo>
                    <a:pt x="61133" y="191526"/>
                  </a:lnTo>
                  <a:lnTo>
                    <a:pt x="59750" y="193288"/>
                  </a:lnTo>
                  <a:lnTo>
                    <a:pt x="58829" y="195521"/>
                  </a:lnTo>
                  <a:lnTo>
                    <a:pt x="56097" y="197009"/>
                  </a:lnTo>
                  <a:lnTo>
                    <a:pt x="43199" y="200162"/>
                  </a:lnTo>
                  <a:lnTo>
                    <a:pt x="28823" y="210173"/>
                  </a:lnTo>
                  <a:lnTo>
                    <a:pt x="12590" y="226531"/>
                  </a:lnTo>
                  <a:lnTo>
                    <a:pt x="4084" y="241483"/>
                  </a:lnTo>
                  <a:lnTo>
                    <a:pt x="674" y="256553"/>
                  </a:lnTo>
                  <a:lnTo>
                    <a:pt x="0" y="269721"/>
                  </a:lnTo>
                  <a:lnTo>
                    <a:pt x="2731" y="276135"/>
                  </a:lnTo>
                  <a:lnTo>
                    <a:pt x="6414" y="282513"/>
                  </a:lnTo>
                  <a:lnTo>
                    <a:pt x="8051" y="288876"/>
                  </a:lnTo>
                  <a:lnTo>
                    <a:pt x="9546" y="290996"/>
                  </a:lnTo>
                  <a:lnTo>
                    <a:pt x="11600" y="292409"/>
                  </a:lnTo>
                  <a:lnTo>
                    <a:pt x="17446" y="294678"/>
                  </a:lnTo>
                  <a:lnTo>
                    <a:pt x="32016" y="295187"/>
                  </a:lnTo>
                  <a:lnTo>
                    <a:pt x="38127" y="292392"/>
                  </a:lnTo>
                  <a:lnTo>
                    <a:pt x="50673" y="281974"/>
                  </a:lnTo>
                  <a:lnTo>
                    <a:pt x="54180" y="275936"/>
                  </a:lnTo>
                  <a:lnTo>
                    <a:pt x="56797" y="269725"/>
                  </a:lnTo>
                  <a:lnTo>
                    <a:pt x="70078" y="248890"/>
                  </a:lnTo>
                  <a:lnTo>
                    <a:pt x="78072" y="208425"/>
                  </a:lnTo>
                  <a:lnTo>
                    <a:pt x="89138" y="166140"/>
                  </a:lnTo>
                  <a:lnTo>
                    <a:pt x="98379" y="129515"/>
                  </a:lnTo>
                  <a:lnTo>
                    <a:pt x="104438" y="87876"/>
                  </a:lnTo>
                  <a:lnTo>
                    <a:pt x="121014" y="41197"/>
                  </a:lnTo>
                  <a:lnTo>
                    <a:pt x="124370" y="22599"/>
                  </a:lnTo>
                  <a:lnTo>
                    <a:pt x="131815" y="11422"/>
                  </a:lnTo>
                  <a:lnTo>
                    <a:pt x="133182" y="0"/>
                  </a:lnTo>
                  <a:lnTo>
                    <a:pt x="133185" y="9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57">
              <a:extLst>
                <a:ext uri="{FF2B5EF4-FFF2-40B4-BE49-F238E27FC236}">
                  <a16:creationId xmlns:a16="http://schemas.microsoft.com/office/drawing/2014/main" id="{3602DF18-3FC7-2CC2-AFEF-CD58AA217C3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72015" y="1333547"/>
              <a:ext cx="380433" cy="123614"/>
            </a:xfrm>
            <a:custGeom>
              <a:avLst/>
              <a:gdLst/>
              <a:ahLst/>
              <a:cxnLst/>
              <a:rect l="0" t="0" r="0" b="0"/>
              <a:pathLst>
                <a:path w="380433" h="123614">
                  <a:moveTo>
                    <a:pt x="95085" y="76153"/>
                  </a:moveTo>
                  <a:lnTo>
                    <a:pt x="95085" y="76153"/>
                  </a:lnTo>
                  <a:lnTo>
                    <a:pt x="100141" y="76153"/>
                  </a:lnTo>
                  <a:lnTo>
                    <a:pt x="101631" y="75095"/>
                  </a:lnTo>
                  <a:lnTo>
                    <a:pt x="102624" y="73331"/>
                  </a:lnTo>
                  <a:lnTo>
                    <a:pt x="104607" y="66638"/>
                  </a:lnTo>
                  <a:lnTo>
                    <a:pt x="104610" y="47973"/>
                  </a:lnTo>
                  <a:lnTo>
                    <a:pt x="90421" y="33399"/>
                  </a:lnTo>
                  <a:lnTo>
                    <a:pt x="82076" y="30693"/>
                  </a:lnTo>
                  <a:lnTo>
                    <a:pt x="34791" y="28539"/>
                  </a:lnTo>
                  <a:lnTo>
                    <a:pt x="28424" y="31355"/>
                  </a:lnTo>
                  <a:lnTo>
                    <a:pt x="6186" y="50918"/>
                  </a:lnTo>
                  <a:lnTo>
                    <a:pt x="2658" y="59999"/>
                  </a:lnTo>
                  <a:lnTo>
                    <a:pt x="0" y="88465"/>
                  </a:lnTo>
                  <a:lnTo>
                    <a:pt x="2731" y="95031"/>
                  </a:lnTo>
                  <a:lnTo>
                    <a:pt x="6414" y="101476"/>
                  </a:lnTo>
                  <a:lnTo>
                    <a:pt x="9546" y="111055"/>
                  </a:lnTo>
                  <a:lnTo>
                    <a:pt x="14028" y="117418"/>
                  </a:lnTo>
                  <a:lnTo>
                    <a:pt x="19549" y="120951"/>
                  </a:lnTo>
                  <a:lnTo>
                    <a:pt x="31716" y="123220"/>
                  </a:lnTo>
                  <a:lnTo>
                    <a:pt x="41149" y="123613"/>
                  </a:lnTo>
                  <a:lnTo>
                    <a:pt x="47477" y="120882"/>
                  </a:lnTo>
                  <a:lnTo>
                    <a:pt x="76035" y="97950"/>
                  </a:lnTo>
                  <a:lnTo>
                    <a:pt x="82385" y="95365"/>
                  </a:lnTo>
                  <a:lnTo>
                    <a:pt x="88735" y="90689"/>
                  </a:lnTo>
                  <a:lnTo>
                    <a:pt x="92263" y="85083"/>
                  </a:lnTo>
                  <a:lnTo>
                    <a:pt x="94889" y="79064"/>
                  </a:lnTo>
                  <a:lnTo>
                    <a:pt x="101259" y="69725"/>
                  </a:lnTo>
                  <a:lnTo>
                    <a:pt x="104675" y="60255"/>
                  </a:lnTo>
                  <a:lnTo>
                    <a:pt x="110862" y="50746"/>
                  </a:lnTo>
                  <a:lnTo>
                    <a:pt x="114223" y="41226"/>
                  </a:lnTo>
                  <a:lnTo>
                    <a:pt x="122209" y="30409"/>
                  </a:lnTo>
                  <a:lnTo>
                    <a:pt x="123230" y="24029"/>
                  </a:lnTo>
                  <a:lnTo>
                    <a:pt x="124432" y="22354"/>
                  </a:lnTo>
                  <a:lnTo>
                    <a:pt x="126291" y="21237"/>
                  </a:lnTo>
                  <a:lnTo>
                    <a:pt x="133150" y="19015"/>
                  </a:lnTo>
                  <a:lnTo>
                    <a:pt x="133175" y="24063"/>
                  </a:lnTo>
                  <a:lnTo>
                    <a:pt x="130358" y="29366"/>
                  </a:lnTo>
                  <a:lnTo>
                    <a:pt x="126637" y="35250"/>
                  </a:lnTo>
                  <a:lnTo>
                    <a:pt x="124983" y="41393"/>
                  </a:lnTo>
                  <a:lnTo>
                    <a:pt x="125600" y="44513"/>
                  </a:lnTo>
                  <a:lnTo>
                    <a:pt x="129109" y="50802"/>
                  </a:lnTo>
                  <a:lnTo>
                    <a:pt x="129409" y="55019"/>
                  </a:lnTo>
                  <a:lnTo>
                    <a:pt x="126892" y="70009"/>
                  </a:lnTo>
                  <a:lnTo>
                    <a:pt x="132147" y="88462"/>
                  </a:lnTo>
                  <a:lnTo>
                    <a:pt x="133552" y="90709"/>
                  </a:lnTo>
                  <a:lnTo>
                    <a:pt x="135546" y="92207"/>
                  </a:lnTo>
                  <a:lnTo>
                    <a:pt x="137934" y="93206"/>
                  </a:lnTo>
                  <a:lnTo>
                    <a:pt x="139526" y="94930"/>
                  </a:lnTo>
                  <a:lnTo>
                    <a:pt x="144903" y="105301"/>
                  </a:lnTo>
                  <a:lnTo>
                    <a:pt x="150787" y="112485"/>
                  </a:lnTo>
                  <a:lnTo>
                    <a:pt x="154414" y="113467"/>
                  </a:lnTo>
                  <a:lnTo>
                    <a:pt x="160309" y="114098"/>
                  </a:lnTo>
                  <a:lnTo>
                    <a:pt x="166386" y="109151"/>
                  </a:lnTo>
                  <a:lnTo>
                    <a:pt x="169108" y="103871"/>
                  </a:lnTo>
                  <a:lnTo>
                    <a:pt x="169834" y="100982"/>
                  </a:lnTo>
                  <a:lnTo>
                    <a:pt x="171376" y="99055"/>
                  </a:lnTo>
                  <a:lnTo>
                    <a:pt x="175911" y="96915"/>
                  </a:lnTo>
                  <a:lnTo>
                    <a:pt x="177544" y="95286"/>
                  </a:lnTo>
                  <a:lnTo>
                    <a:pt x="179359" y="90654"/>
                  </a:lnTo>
                  <a:lnTo>
                    <a:pt x="185810" y="85067"/>
                  </a:lnTo>
                  <a:lnTo>
                    <a:pt x="212874" y="63050"/>
                  </a:lnTo>
                  <a:lnTo>
                    <a:pt x="216228" y="56924"/>
                  </a:lnTo>
                  <a:lnTo>
                    <a:pt x="218776" y="50673"/>
                  </a:lnTo>
                  <a:lnTo>
                    <a:pt x="232011" y="34867"/>
                  </a:lnTo>
                  <a:lnTo>
                    <a:pt x="238139" y="31346"/>
                  </a:lnTo>
                  <a:lnTo>
                    <a:pt x="247471" y="28532"/>
                  </a:lnTo>
                  <a:lnTo>
                    <a:pt x="252537" y="33586"/>
                  </a:lnTo>
                  <a:lnTo>
                    <a:pt x="255022" y="38890"/>
                  </a:lnTo>
                  <a:lnTo>
                    <a:pt x="256894" y="55271"/>
                  </a:lnTo>
                  <a:lnTo>
                    <a:pt x="263533" y="64345"/>
                  </a:lnTo>
                  <a:lnTo>
                    <a:pt x="265646" y="73242"/>
                  </a:lnTo>
                  <a:lnTo>
                    <a:pt x="266500" y="90187"/>
                  </a:lnTo>
                  <a:lnTo>
                    <a:pt x="267570" y="91859"/>
                  </a:lnTo>
                  <a:lnTo>
                    <a:pt x="269342" y="92974"/>
                  </a:lnTo>
                  <a:lnTo>
                    <a:pt x="275667" y="95072"/>
                  </a:lnTo>
                  <a:lnTo>
                    <a:pt x="275944" y="90108"/>
                  </a:lnTo>
                  <a:lnTo>
                    <a:pt x="277041" y="88631"/>
                  </a:lnTo>
                  <a:lnTo>
                    <a:pt x="293390" y="77592"/>
                  </a:lnTo>
                  <a:lnTo>
                    <a:pt x="294345" y="73970"/>
                  </a:lnTo>
                  <a:lnTo>
                    <a:pt x="294601" y="71523"/>
                  </a:lnTo>
                  <a:lnTo>
                    <a:pt x="297706" y="65981"/>
                  </a:lnTo>
                  <a:lnTo>
                    <a:pt x="330306" y="25952"/>
                  </a:lnTo>
                  <a:lnTo>
                    <a:pt x="361229" y="485"/>
                  </a:lnTo>
                  <a:lnTo>
                    <a:pt x="369938" y="0"/>
                  </a:lnTo>
                  <a:lnTo>
                    <a:pt x="370395" y="1043"/>
                  </a:lnTo>
                  <a:lnTo>
                    <a:pt x="370903" y="5024"/>
                  </a:lnTo>
                  <a:lnTo>
                    <a:pt x="373952" y="10320"/>
                  </a:lnTo>
                  <a:lnTo>
                    <a:pt x="379475" y="17288"/>
                  </a:lnTo>
                  <a:lnTo>
                    <a:pt x="380432" y="23551"/>
                  </a:lnTo>
                  <a:lnTo>
                    <a:pt x="371423" y="69697"/>
                  </a:lnTo>
                  <a:lnTo>
                    <a:pt x="371310" y="952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30">
            <a:extLst>
              <a:ext uri="{FF2B5EF4-FFF2-40B4-BE49-F238E27FC236}">
                <a16:creationId xmlns:a16="http://schemas.microsoft.com/office/drawing/2014/main" id="{356FF79A-7976-445B-B357-D4172A7D414C}"/>
              </a:ext>
            </a:extLst>
          </p:cNvPr>
          <p:cNvGrpSpPr/>
          <p:nvPr/>
        </p:nvGrpSpPr>
        <p:grpSpPr>
          <a:xfrm>
            <a:off x="4164280" y="1314570"/>
            <a:ext cx="417246" cy="304546"/>
            <a:chOff x="4164280" y="1314570"/>
            <a:chExt cx="417246" cy="304546"/>
          </a:xfrm>
        </p:grpSpPr>
        <p:sp>
          <p:nvSpPr>
            <p:cNvPr id="171" name="SMARTInkShape-2358">
              <a:extLst>
                <a:ext uri="{FF2B5EF4-FFF2-40B4-BE49-F238E27FC236}">
                  <a16:creationId xmlns:a16="http://schemas.microsoft.com/office/drawing/2014/main" id="{4DFA2362-E357-84FE-13AF-E25AE7CF04D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34503" y="1343582"/>
              <a:ext cx="147023" cy="156252"/>
            </a:xfrm>
            <a:custGeom>
              <a:avLst/>
              <a:gdLst/>
              <a:ahLst/>
              <a:cxnLst/>
              <a:rect l="0" t="0" r="0" b="0"/>
              <a:pathLst>
                <a:path w="147023" h="156252">
                  <a:moveTo>
                    <a:pt x="61297" y="85168"/>
                  </a:moveTo>
                  <a:lnTo>
                    <a:pt x="61297" y="85168"/>
                  </a:lnTo>
                  <a:lnTo>
                    <a:pt x="61297" y="90225"/>
                  </a:lnTo>
                  <a:lnTo>
                    <a:pt x="62355" y="91714"/>
                  </a:lnTo>
                  <a:lnTo>
                    <a:pt x="64119" y="92707"/>
                  </a:lnTo>
                  <a:lnTo>
                    <a:pt x="70998" y="94431"/>
                  </a:lnTo>
                  <a:lnTo>
                    <a:pt x="84977" y="94683"/>
                  </a:lnTo>
                  <a:lnTo>
                    <a:pt x="90519" y="91866"/>
                  </a:lnTo>
                  <a:lnTo>
                    <a:pt x="105833" y="79504"/>
                  </a:lnTo>
                  <a:lnTo>
                    <a:pt x="118464" y="73583"/>
                  </a:lnTo>
                  <a:lnTo>
                    <a:pt x="131150" y="62536"/>
                  </a:lnTo>
                  <a:lnTo>
                    <a:pt x="134677" y="56412"/>
                  </a:lnTo>
                  <a:lnTo>
                    <a:pt x="138184" y="40694"/>
                  </a:lnTo>
                  <a:lnTo>
                    <a:pt x="142389" y="34357"/>
                  </a:lnTo>
                  <a:lnTo>
                    <a:pt x="142875" y="31186"/>
                  </a:lnTo>
                  <a:lnTo>
                    <a:pt x="142141" y="28013"/>
                  </a:lnTo>
                  <a:lnTo>
                    <a:pt x="139561" y="21666"/>
                  </a:lnTo>
                  <a:lnTo>
                    <a:pt x="137050" y="12142"/>
                  </a:lnTo>
                  <a:lnTo>
                    <a:pt x="132712" y="5793"/>
                  </a:lnTo>
                  <a:lnTo>
                    <a:pt x="127257" y="2265"/>
                  </a:lnTo>
                  <a:lnTo>
                    <a:pt x="115413" y="279"/>
                  </a:lnTo>
                  <a:lnTo>
                    <a:pt x="110074" y="0"/>
                  </a:lnTo>
                  <a:lnTo>
                    <a:pt x="101321" y="2513"/>
                  </a:lnTo>
                  <a:lnTo>
                    <a:pt x="58884" y="26021"/>
                  </a:lnTo>
                  <a:lnTo>
                    <a:pt x="40203" y="45106"/>
                  </a:lnTo>
                  <a:lnTo>
                    <a:pt x="29697" y="53604"/>
                  </a:lnTo>
                  <a:lnTo>
                    <a:pt x="1101" y="101174"/>
                  </a:lnTo>
                  <a:lnTo>
                    <a:pt x="0" y="106422"/>
                  </a:lnTo>
                  <a:lnTo>
                    <a:pt x="324" y="110979"/>
                  </a:lnTo>
                  <a:lnTo>
                    <a:pt x="3014" y="125271"/>
                  </a:lnTo>
                  <a:lnTo>
                    <a:pt x="3924" y="138951"/>
                  </a:lnTo>
                  <a:lnTo>
                    <a:pt x="9137" y="146377"/>
                  </a:lnTo>
                  <a:lnTo>
                    <a:pt x="17385" y="155280"/>
                  </a:lnTo>
                  <a:lnTo>
                    <a:pt x="20380" y="156251"/>
                  </a:lnTo>
                  <a:lnTo>
                    <a:pt x="23436" y="155840"/>
                  </a:lnTo>
                  <a:lnTo>
                    <a:pt x="32793" y="153027"/>
                  </a:lnTo>
                  <a:lnTo>
                    <a:pt x="64670" y="150831"/>
                  </a:lnTo>
                  <a:lnTo>
                    <a:pt x="76290" y="144252"/>
                  </a:lnTo>
                  <a:lnTo>
                    <a:pt x="83130" y="138592"/>
                  </a:lnTo>
                  <a:lnTo>
                    <a:pt x="92521" y="135370"/>
                  </a:lnTo>
                  <a:lnTo>
                    <a:pt x="102690" y="132880"/>
                  </a:lnTo>
                  <a:lnTo>
                    <a:pt x="115424" y="126586"/>
                  </a:lnTo>
                  <a:lnTo>
                    <a:pt x="131074" y="123193"/>
                  </a:lnTo>
                  <a:lnTo>
                    <a:pt x="147022" y="11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59">
              <a:extLst>
                <a:ext uri="{FF2B5EF4-FFF2-40B4-BE49-F238E27FC236}">
                  <a16:creationId xmlns:a16="http://schemas.microsoft.com/office/drawing/2014/main" id="{2A5AC61E-7585-C81F-D568-58D5087EE99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324782" y="1324013"/>
              <a:ext cx="102982" cy="295103"/>
            </a:xfrm>
            <a:custGeom>
              <a:avLst/>
              <a:gdLst/>
              <a:ahLst/>
              <a:cxnLst/>
              <a:rect l="0" t="0" r="0" b="0"/>
              <a:pathLst>
                <a:path w="102982" h="295103">
                  <a:moveTo>
                    <a:pt x="85293" y="57112"/>
                  </a:moveTo>
                  <a:lnTo>
                    <a:pt x="85293" y="57112"/>
                  </a:lnTo>
                  <a:lnTo>
                    <a:pt x="85293" y="15409"/>
                  </a:lnTo>
                  <a:lnTo>
                    <a:pt x="84235" y="13435"/>
                  </a:lnTo>
                  <a:lnTo>
                    <a:pt x="82471" y="12119"/>
                  </a:lnTo>
                  <a:lnTo>
                    <a:pt x="77689" y="9598"/>
                  </a:lnTo>
                  <a:lnTo>
                    <a:pt x="67960" y="1440"/>
                  </a:lnTo>
                  <a:lnTo>
                    <a:pt x="58192" y="92"/>
                  </a:lnTo>
                  <a:lnTo>
                    <a:pt x="52099" y="0"/>
                  </a:lnTo>
                  <a:lnTo>
                    <a:pt x="38533" y="5030"/>
                  </a:lnTo>
                  <a:lnTo>
                    <a:pt x="26166" y="13223"/>
                  </a:lnTo>
                  <a:lnTo>
                    <a:pt x="21972" y="19261"/>
                  </a:lnTo>
                  <a:lnTo>
                    <a:pt x="19051" y="25473"/>
                  </a:lnTo>
                  <a:lnTo>
                    <a:pt x="12514" y="34920"/>
                  </a:lnTo>
                  <a:lnTo>
                    <a:pt x="9048" y="44422"/>
                  </a:lnTo>
                  <a:lnTo>
                    <a:pt x="2847" y="53940"/>
                  </a:lnTo>
                  <a:lnTo>
                    <a:pt x="540" y="63463"/>
                  </a:lnTo>
                  <a:lnTo>
                    <a:pt x="0" y="69812"/>
                  </a:lnTo>
                  <a:lnTo>
                    <a:pt x="2582" y="76162"/>
                  </a:lnTo>
                  <a:lnTo>
                    <a:pt x="13769" y="90186"/>
                  </a:lnTo>
                  <a:lnTo>
                    <a:pt x="19286" y="92978"/>
                  </a:lnTo>
                  <a:lnTo>
                    <a:pt x="37499" y="95125"/>
                  </a:lnTo>
                  <a:lnTo>
                    <a:pt x="61252" y="95211"/>
                  </a:lnTo>
                  <a:lnTo>
                    <a:pt x="66846" y="92389"/>
                  </a:lnTo>
                  <a:lnTo>
                    <a:pt x="69820" y="90155"/>
                  </a:lnTo>
                  <a:lnTo>
                    <a:pt x="73125" y="84851"/>
                  </a:lnTo>
                  <a:lnTo>
                    <a:pt x="75651" y="78965"/>
                  </a:lnTo>
                  <a:lnTo>
                    <a:pt x="93364" y="58597"/>
                  </a:lnTo>
                  <a:lnTo>
                    <a:pt x="94387" y="52496"/>
                  </a:lnTo>
                  <a:lnTo>
                    <a:pt x="95590" y="50859"/>
                  </a:lnTo>
                  <a:lnTo>
                    <a:pt x="102981" y="48018"/>
                  </a:lnTo>
                  <a:lnTo>
                    <a:pt x="96023" y="47625"/>
                  </a:lnTo>
                  <a:lnTo>
                    <a:pt x="95353" y="50426"/>
                  </a:lnTo>
                  <a:lnTo>
                    <a:pt x="93781" y="79644"/>
                  </a:lnTo>
                  <a:lnTo>
                    <a:pt x="87284" y="97468"/>
                  </a:lnTo>
                  <a:lnTo>
                    <a:pt x="83061" y="114930"/>
                  </a:lnTo>
                  <a:lnTo>
                    <a:pt x="77928" y="133510"/>
                  </a:lnTo>
                  <a:lnTo>
                    <a:pt x="68418" y="178968"/>
                  </a:lnTo>
                  <a:lnTo>
                    <a:pt x="64065" y="199404"/>
                  </a:lnTo>
                  <a:lnTo>
                    <a:pt x="58895" y="218864"/>
                  </a:lnTo>
                  <a:lnTo>
                    <a:pt x="54541" y="238036"/>
                  </a:lnTo>
                  <a:lnTo>
                    <a:pt x="49370" y="257122"/>
                  </a:lnTo>
                  <a:lnTo>
                    <a:pt x="47102" y="268772"/>
                  </a:lnTo>
                  <a:lnTo>
                    <a:pt x="42567" y="277478"/>
                  </a:lnTo>
                  <a:lnTo>
                    <a:pt x="39876" y="280222"/>
                  </a:lnTo>
                  <a:lnTo>
                    <a:pt x="32090" y="285144"/>
                  </a:lnTo>
                  <a:lnTo>
                    <a:pt x="29897" y="290046"/>
                  </a:lnTo>
                  <a:lnTo>
                    <a:pt x="28253" y="291776"/>
                  </a:lnTo>
                  <a:lnTo>
                    <a:pt x="20096" y="294781"/>
                  </a:lnTo>
                  <a:lnTo>
                    <a:pt x="13999" y="295102"/>
                  </a:lnTo>
                  <a:lnTo>
                    <a:pt x="12364" y="294089"/>
                  </a:lnTo>
                  <a:lnTo>
                    <a:pt x="11273" y="292355"/>
                  </a:lnTo>
                  <a:lnTo>
                    <a:pt x="9739" y="284858"/>
                  </a:lnTo>
                  <a:lnTo>
                    <a:pt x="9221" y="267787"/>
                  </a:lnTo>
                  <a:lnTo>
                    <a:pt x="18229" y="220835"/>
                  </a:lnTo>
                  <a:lnTo>
                    <a:pt x="23559" y="202754"/>
                  </a:lnTo>
                  <a:lnTo>
                    <a:pt x="31842" y="189048"/>
                  </a:lnTo>
                  <a:lnTo>
                    <a:pt x="51979" y="171644"/>
                  </a:lnTo>
                  <a:lnTo>
                    <a:pt x="53559" y="168392"/>
                  </a:lnTo>
                  <a:lnTo>
                    <a:pt x="85293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60">
              <a:extLst>
                <a:ext uri="{FF2B5EF4-FFF2-40B4-BE49-F238E27FC236}">
                  <a16:creationId xmlns:a16="http://schemas.microsoft.com/office/drawing/2014/main" id="{022F902D-20CD-3EB9-988A-82E261959EC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64280" y="1314570"/>
              <a:ext cx="169596" cy="133182"/>
            </a:xfrm>
            <a:custGeom>
              <a:avLst/>
              <a:gdLst/>
              <a:ahLst/>
              <a:cxnLst/>
              <a:rect l="0" t="0" r="0" b="0"/>
              <a:pathLst>
                <a:path w="169596" h="133182">
                  <a:moveTo>
                    <a:pt x="93395" y="57030"/>
                  </a:moveTo>
                  <a:lnTo>
                    <a:pt x="93395" y="57030"/>
                  </a:lnTo>
                  <a:lnTo>
                    <a:pt x="101596" y="57030"/>
                  </a:lnTo>
                  <a:lnTo>
                    <a:pt x="102037" y="55972"/>
                  </a:lnTo>
                  <a:lnTo>
                    <a:pt x="102527" y="51973"/>
                  </a:lnTo>
                  <a:lnTo>
                    <a:pt x="103716" y="50484"/>
                  </a:lnTo>
                  <a:lnTo>
                    <a:pt x="107860" y="48829"/>
                  </a:lnTo>
                  <a:lnTo>
                    <a:pt x="109389" y="47329"/>
                  </a:lnTo>
                  <a:lnTo>
                    <a:pt x="112326" y="38407"/>
                  </a:lnTo>
                  <a:lnTo>
                    <a:pt x="112445" y="4476"/>
                  </a:lnTo>
                  <a:lnTo>
                    <a:pt x="111387" y="2944"/>
                  </a:lnTo>
                  <a:lnTo>
                    <a:pt x="109623" y="1923"/>
                  </a:lnTo>
                  <a:lnTo>
                    <a:pt x="102084" y="485"/>
                  </a:lnTo>
                  <a:lnTo>
                    <a:pt x="90055" y="0"/>
                  </a:lnTo>
                  <a:lnTo>
                    <a:pt x="83797" y="2755"/>
                  </a:lnTo>
                  <a:lnTo>
                    <a:pt x="77487" y="6449"/>
                  </a:lnTo>
                  <a:lnTo>
                    <a:pt x="56584" y="14072"/>
                  </a:lnTo>
                  <a:lnTo>
                    <a:pt x="52979" y="16750"/>
                  </a:lnTo>
                  <a:lnTo>
                    <a:pt x="45789" y="25575"/>
                  </a:lnTo>
                  <a:lnTo>
                    <a:pt x="33311" y="34892"/>
                  </a:lnTo>
                  <a:lnTo>
                    <a:pt x="2319" y="81548"/>
                  </a:lnTo>
                  <a:lnTo>
                    <a:pt x="0" y="88388"/>
                  </a:lnTo>
                  <a:lnTo>
                    <a:pt x="440" y="91693"/>
                  </a:lnTo>
                  <a:lnTo>
                    <a:pt x="6508" y="107796"/>
                  </a:lnTo>
                  <a:lnTo>
                    <a:pt x="7326" y="117345"/>
                  </a:lnTo>
                  <a:lnTo>
                    <a:pt x="10339" y="123700"/>
                  </a:lnTo>
                  <a:lnTo>
                    <a:pt x="15841" y="131348"/>
                  </a:lnTo>
                  <a:lnTo>
                    <a:pt x="19415" y="132393"/>
                  </a:lnTo>
                  <a:lnTo>
                    <a:pt x="31349" y="133181"/>
                  </a:lnTo>
                  <a:lnTo>
                    <a:pt x="32980" y="132139"/>
                  </a:lnTo>
                  <a:lnTo>
                    <a:pt x="34069" y="130386"/>
                  </a:lnTo>
                  <a:lnTo>
                    <a:pt x="34794" y="128159"/>
                  </a:lnTo>
                  <a:lnTo>
                    <a:pt x="36336" y="126674"/>
                  </a:lnTo>
                  <a:lnTo>
                    <a:pt x="46415" y="121469"/>
                  </a:lnTo>
                  <a:lnTo>
                    <a:pt x="72475" y="96973"/>
                  </a:lnTo>
                  <a:lnTo>
                    <a:pt x="73514" y="93127"/>
                  </a:lnTo>
                  <a:lnTo>
                    <a:pt x="73791" y="90620"/>
                  </a:lnTo>
                  <a:lnTo>
                    <a:pt x="76921" y="85012"/>
                  </a:lnTo>
                  <a:lnTo>
                    <a:pt x="93381" y="66569"/>
                  </a:lnTo>
                  <a:lnTo>
                    <a:pt x="93395" y="107869"/>
                  </a:lnTo>
                  <a:lnTo>
                    <a:pt x="94453" y="109973"/>
                  </a:lnTo>
                  <a:lnTo>
                    <a:pt x="96217" y="111375"/>
                  </a:lnTo>
                  <a:lnTo>
                    <a:pt x="98451" y="112310"/>
                  </a:lnTo>
                  <a:lnTo>
                    <a:pt x="99941" y="113992"/>
                  </a:lnTo>
                  <a:lnTo>
                    <a:pt x="101596" y="118682"/>
                  </a:lnTo>
                  <a:lnTo>
                    <a:pt x="103096" y="120357"/>
                  </a:lnTo>
                  <a:lnTo>
                    <a:pt x="112543" y="124469"/>
                  </a:lnTo>
                  <a:lnTo>
                    <a:pt x="120519" y="131867"/>
                  </a:lnTo>
                  <a:lnTo>
                    <a:pt x="126598" y="132826"/>
                  </a:lnTo>
                  <a:lnTo>
                    <a:pt x="132140" y="130228"/>
                  </a:lnTo>
                  <a:lnTo>
                    <a:pt x="138132" y="126604"/>
                  </a:lnTo>
                  <a:lnTo>
                    <a:pt x="147455" y="123506"/>
                  </a:lnTo>
                  <a:lnTo>
                    <a:pt x="169595" y="104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31">
            <a:extLst>
              <a:ext uri="{FF2B5EF4-FFF2-40B4-BE49-F238E27FC236}">
                <a16:creationId xmlns:a16="http://schemas.microsoft.com/office/drawing/2014/main" id="{D89F73DC-814B-EFBE-B929-DC4D8056B1E2}"/>
              </a:ext>
            </a:extLst>
          </p:cNvPr>
          <p:cNvGrpSpPr/>
          <p:nvPr/>
        </p:nvGrpSpPr>
        <p:grpSpPr>
          <a:xfrm>
            <a:off x="4924594" y="1190659"/>
            <a:ext cx="1142832" cy="380967"/>
            <a:chOff x="4924594" y="1190659"/>
            <a:chExt cx="1142832" cy="380967"/>
          </a:xfrm>
        </p:grpSpPr>
        <p:sp>
          <p:nvSpPr>
            <p:cNvPr id="175" name="SMARTInkShape-2361">
              <a:extLst>
                <a:ext uri="{FF2B5EF4-FFF2-40B4-BE49-F238E27FC236}">
                  <a16:creationId xmlns:a16="http://schemas.microsoft.com/office/drawing/2014/main" id="{28ED5994-3541-148E-AA7E-7675A0A7325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72175" y="1247775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28575"/>
                  </a:moveTo>
                  <a:lnTo>
                    <a:pt x="0" y="28575"/>
                  </a:lnTo>
                  <a:lnTo>
                    <a:pt x="0" y="10883"/>
                  </a:lnTo>
                  <a:lnTo>
                    <a:pt x="1058" y="10431"/>
                  </a:lnTo>
                  <a:lnTo>
                    <a:pt x="5056" y="9927"/>
                  </a:lnTo>
                  <a:lnTo>
                    <a:pt x="5488" y="87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62">
              <a:extLst>
                <a:ext uri="{FF2B5EF4-FFF2-40B4-BE49-F238E27FC236}">
                  <a16:creationId xmlns:a16="http://schemas.microsoft.com/office/drawing/2014/main" id="{9888C520-98FA-B75B-FB19-6BD1C583D3D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81309" y="1276482"/>
              <a:ext cx="386117" cy="161362"/>
            </a:xfrm>
            <a:custGeom>
              <a:avLst/>
              <a:gdLst/>
              <a:ahLst/>
              <a:cxnLst/>
              <a:rect l="0" t="0" r="0" b="0"/>
              <a:pathLst>
                <a:path w="386117" h="161362">
                  <a:moveTo>
                    <a:pt x="128941" y="95118"/>
                  </a:moveTo>
                  <a:lnTo>
                    <a:pt x="128941" y="95118"/>
                  </a:lnTo>
                  <a:lnTo>
                    <a:pt x="128941" y="90061"/>
                  </a:lnTo>
                  <a:lnTo>
                    <a:pt x="131763" y="84757"/>
                  </a:lnTo>
                  <a:lnTo>
                    <a:pt x="133997" y="81861"/>
                  </a:lnTo>
                  <a:lnTo>
                    <a:pt x="139302" y="78643"/>
                  </a:lnTo>
                  <a:lnTo>
                    <a:pt x="142198" y="77784"/>
                  </a:lnTo>
                  <a:lnTo>
                    <a:pt x="144129" y="76154"/>
                  </a:lnTo>
                  <a:lnTo>
                    <a:pt x="146274" y="71520"/>
                  </a:lnTo>
                  <a:lnTo>
                    <a:pt x="147946" y="52483"/>
                  </a:lnTo>
                  <a:lnTo>
                    <a:pt x="145149" y="46889"/>
                  </a:lnTo>
                  <a:lnTo>
                    <a:pt x="133526" y="33066"/>
                  </a:lnTo>
                  <a:lnTo>
                    <a:pt x="128158" y="30498"/>
                  </a:lnTo>
                  <a:lnTo>
                    <a:pt x="109815" y="28563"/>
                  </a:lnTo>
                  <a:lnTo>
                    <a:pt x="101743" y="31319"/>
                  </a:lnTo>
                  <a:lnTo>
                    <a:pt x="54739" y="66565"/>
                  </a:lnTo>
                  <a:lnTo>
                    <a:pt x="11476" y="107818"/>
                  </a:lnTo>
                  <a:lnTo>
                    <a:pt x="7943" y="116990"/>
                  </a:lnTo>
                  <a:lnTo>
                    <a:pt x="5313" y="127064"/>
                  </a:lnTo>
                  <a:lnTo>
                    <a:pt x="618" y="135069"/>
                  </a:lnTo>
                  <a:lnTo>
                    <a:pt x="0" y="137627"/>
                  </a:lnTo>
                  <a:lnTo>
                    <a:pt x="648" y="139332"/>
                  </a:lnTo>
                  <a:lnTo>
                    <a:pt x="2136" y="140469"/>
                  </a:lnTo>
                  <a:lnTo>
                    <a:pt x="3792" y="144555"/>
                  </a:lnTo>
                  <a:lnTo>
                    <a:pt x="4854" y="150744"/>
                  </a:lnTo>
                  <a:lnTo>
                    <a:pt x="13294" y="160335"/>
                  </a:lnTo>
                  <a:lnTo>
                    <a:pt x="19298" y="161361"/>
                  </a:lnTo>
                  <a:lnTo>
                    <a:pt x="20921" y="160447"/>
                  </a:lnTo>
                  <a:lnTo>
                    <a:pt x="22003" y="158779"/>
                  </a:lnTo>
                  <a:lnTo>
                    <a:pt x="22724" y="156608"/>
                  </a:lnTo>
                  <a:lnTo>
                    <a:pt x="28795" y="148498"/>
                  </a:lnTo>
                  <a:lnTo>
                    <a:pt x="34338" y="145301"/>
                  </a:lnTo>
                  <a:lnTo>
                    <a:pt x="40328" y="142821"/>
                  </a:lnTo>
                  <a:lnTo>
                    <a:pt x="74969" y="110957"/>
                  </a:lnTo>
                  <a:lnTo>
                    <a:pt x="78496" y="101805"/>
                  </a:lnTo>
                  <a:lnTo>
                    <a:pt x="81120" y="91740"/>
                  </a:lnTo>
                  <a:lnTo>
                    <a:pt x="88607" y="76655"/>
                  </a:lnTo>
                  <a:lnTo>
                    <a:pt x="90906" y="69979"/>
                  </a:lnTo>
                  <a:lnTo>
                    <a:pt x="98911" y="58934"/>
                  </a:lnTo>
                  <a:lnTo>
                    <a:pt x="100363" y="47532"/>
                  </a:lnTo>
                  <a:lnTo>
                    <a:pt x="95309" y="47505"/>
                  </a:lnTo>
                  <a:lnTo>
                    <a:pt x="93819" y="48559"/>
                  </a:lnTo>
                  <a:lnTo>
                    <a:pt x="92827" y="50320"/>
                  </a:lnTo>
                  <a:lnTo>
                    <a:pt x="91233" y="55695"/>
                  </a:lnTo>
                  <a:lnTo>
                    <a:pt x="84372" y="64361"/>
                  </a:lnTo>
                  <a:lnTo>
                    <a:pt x="82223" y="73187"/>
                  </a:lnTo>
                  <a:lnTo>
                    <a:pt x="81327" y="107821"/>
                  </a:lnTo>
                  <a:lnTo>
                    <a:pt x="84143" y="114170"/>
                  </a:lnTo>
                  <a:lnTo>
                    <a:pt x="96505" y="130043"/>
                  </a:lnTo>
                  <a:lnTo>
                    <a:pt x="98650" y="136393"/>
                  </a:lnTo>
                  <a:lnTo>
                    <a:pt x="100281" y="138510"/>
                  </a:lnTo>
                  <a:lnTo>
                    <a:pt x="104914" y="140862"/>
                  </a:lnTo>
                  <a:lnTo>
                    <a:pt x="123951" y="142694"/>
                  </a:lnTo>
                  <a:lnTo>
                    <a:pt x="125614" y="141652"/>
                  </a:lnTo>
                  <a:lnTo>
                    <a:pt x="126723" y="139899"/>
                  </a:lnTo>
                  <a:lnTo>
                    <a:pt x="127462" y="137672"/>
                  </a:lnTo>
                  <a:lnTo>
                    <a:pt x="129014" y="136187"/>
                  </a:lnTo>
                  <a:lnTo>
                    <a:pt x="139108" y="130982"/>
                  </a:lnTo>
                  <a:lnTo>
                    <a:pt x="162026" y="109630"/>
                  </a:lnTo>
                  <a:lnTo>
                    <a:pt x="164812" y="104037"/>
                  </a:lnTo>
                  <a:lnTo>
                    <a:pt x="165556" y="101064"/>
                  </a:lnTo>
                  <a:lnTo>
                    <a:pt x="174384" y="85540"/>
                  </a:lnTo>
                  <a:lnTo>
                    <a:pt x="177337" y="64223"/>
                  </a:lnTo>
                  <a:lnTo>
                    <a:pt x="179196" y="61822"/>
                  </a:lnTo>
                  <a:lnTo>
                    <a:pt x="181495" y="60220"/>
                  </a:lnTo>
                  <a:lnTo>
                    <a:pt x="183026" y="58095"/>
                  </a:lnTo>
                  <a:lnTo>
                    <a:pt x="185971" y="47969"/>
                  </a:lnTo>
                  <a:lnTo>
                    <a:pt x="186080" y="39334"/>
                  </a:lnTo>
                  <a:lnTo>
                    <a:pt x="186089" y="43725"/>
                  </a:lnTo>
                  <a:lnTo>
                    <a:pt x="186091" y="41203"/>
                  </a:lnTo>
                  <a:lnTo>
                    <a:pt x="186091" y="88807"/>
                  </a:lnTo>
                  <a:lnTo>
                    <a:pt x="188913" y="95135"/>
                  </a:lnTo>
                  <a:lnTo>
                    <a:pt x="192636" y="101476"/>
                  </a:lnTo>
                  <a:lnTo>
                    <a:pt x="195500" y="113611"/>
                  </a:lnTo>
                  <a:lnTo>
                    <a:pt x="195606" y="122320"/>
                  </a:lnTo>
                  <a:lnTo>
                    <a:pt x="196667" y="122778"/>
                  </a:lnTo>
                  <a:lnTo>
                    <a:pt x="200669" y="123286"/>
                  </a:lnTo>
                  <a:lnTo>
                    <a:pt x="202160" y="122363"/>
                  </a:lnTo>
                  <a:lnTo>
                    <a:pt x="203154" y="120690"/>
                  </a:lnTo>
                  <a:lnTo>
                    <a:pt x="203816" y="118516"/>
                  </a:lnTo>
                  <a:lnTo>
                    <a:pt x="205316" y="117067"/>
                  </a:lnTo>
                  <a:lnTo>
                    <a:pt x="215328" y="111918"/>
                  </a:lnTo>
                  <a:lnTo>
                    <a:pt x="228729" y="100012"/>
                  </a:lnTo>
                  <a:lnTo>
                    <a:pt x="231500" y="94471"/>
                  </a:lnTo>
                  <a:lnTo>
                    <a:pt x="232239" y="91512"/>
                  </a:lnTo>
                  <a:lnTo>
                    <a:pt x="238335" y="82290"/>
                  </a:lnTo>
                  <a:lnTo>
                    <a:pt x="248818" y="69693"/>
                  </a:lnTo>
                  <a:lnTo>
                    <a:pt x="251011" y="63357"/>
                  </a:lnTo>
                  <a:lnTo>
                    <a:pt x="252654" y="61244"/>
                  </a:lnTo>
                  <a:lnTo>
                    <a:pt x="258966" y="57212"/>
                  </a:lnTo>
                  <a:lnTo>
                    <a:pt x="262161" y="47934"/>
                  </a:lnTo>
                  <a:lnTo>
                    <a:pt x="270481" y="39331"/>
                  </a:lnTo>
                  <a:lnTo>
                    <a:pt x="270926" y="39935"/>
                  </a:lnTo>
                  <a:lnTo>
                    <a:pt x="271816" y="85614"/>
                  </a:lnTo>
                  <a:lnTo>
                    <a:pt x="271816" y="128809"/>
                  </a:lnTo>
                  <a:lnTo>
                    <a:pt x="271816" y="126672"/>
                  </a:lnTo>
                  <a:lnTo>
                    <a:pt x="271816" y="129769"/>
                  </a:lnTo>
                  <a:lnTo>
                    <a:pt x="271816" y="124702"/>
                  </a:lnTo>
                  <a:lnTo>
                    <a:pt x="274638" y="124142"/>
                  </a:lnTo>
                  <a:lnTo>
                    <a:pt x="276872" y="123992"/>
                  </a:lnTo>
                  <a:lnTo>
                    <a:pt x="278361" y="122834"/>
                  </a:lnTo>
                  <a:lnTo>
                    <a:pt x="286005" y="110462"/>
                  </a:lnTo>
                  <a:lnTo>
                    <a:pt x="296452" y="98188"/>
                  </a:lnTo>
                  <a:lnTo>
                    <a:pt x="301340" y="87679"/>
                  </a:lnTo>
                  <a:lnTo>
                    <a:pt x="331868" y="40977"/>
                  </a:lnTo>
                  <a:lnTo>
                    <a:pt x="351167" y="16286"/>
                  </a:lnTo>
                  <a:lnTo>
                    <a:pt x="357530" y="12456"/>
                  </a:lnTo>
                  <a:lnTo>
                    <a:pt x="360709" y="11435"/>
                  </a:lnTo>
                  <a:lnTo>
                    <a:pt x="362828" y="9696"/>
                  </a:lnTo>
                  <a:lnTo>
                    <a:pt x="366901" y="313"/>
                  </a:lnTo>
                  <a:lnTo>
                    <a:pt x="372074" y="0"/>
                  </a:lnTo>
                  <a:lnTo>
                    <a:pt x="373579" y="1014"/>
                  </a:lnTo>
                  <a:lnTo>
                    <a:pt x="374583" y="2749"/>
                  </a:lnTo>
                  <a:lnTo>
                    <a:pt x="375253" y="4964"/>
                  </a:lnTo>
                  <a:lnTo>
                    <a:pt x="376757" y="6440"/>
                  </a:lnTo>
                  <a:lnTo>
                    <a:pt x="381252" y="8081"/>
                  </a:lnTo>
                  <a:lnTo>
                    <a:pt x="382873" y="9576"/>
                  </a:lnTo>
                  <a:lnTo>
                    <a:pt x="384675" y="14061"/>
                  </a:lnTo>
                  <a:lnTo>
                    <a:pt x="386105" y="59812"/>
                  </a:lnTo>
                  <a:lnTo>
                    <a:pt x="386116" y="104464"/>
                  </a:lnTo>
                  <a:lnTo>
                    <a:pt x="386116" y="142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63">
              <a:extLst>
                <a:ext uri="{FF2B5EF4-FFF2-40B4-BE49-F238E27FC236}">
                  <a16:creationId xmlns:a16="http://schemas.microsoft.com/office/drawing/2014/main" id="{7952DB82-D3FF-FE57-4DBD-24A66179BF6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62600" y="1190659"/>
              <a:ext cx="66666" cy="247617"/>
            </a:xfrm>
            <a:custGeom>
              <a:avLst/>
              <a:gdLst/>
              <a:ahLst/>
              <a:cxnLst/>
              <a:rect l="0" t="0" r="0" b="0"/>
              <a:pathLst>
                <a:path w="66666" h="247617">
                  <a:moveTo>
                    <a:pt x="57150" y="9491"/>
                  </a:moveTo>
                  <a:lnTo>
                    <a:pt x="57150" y="9491"/>
                  </a:lnTo>
                  <a:lnTo>
                    <a:pt x="57150" y="4435"/>
                  </a:lnTo>
                  <a:lnTo>
                    <a:pt x="58208" y="2945"/>
                  </a:lnTo>
                  <a:lnTo>
                    <a:pt x="59972" y="1952"/>
                  </a:lnTo>
                  <a:lnTo>
                    <a:pt x="66559" y="0"/>
                  </a:lnTo>
                  <a:lnTo>
                    <a:pt x="66665" y="13227"/>
                  </a:lnTo>
                  <a:lnTo>
                    <a:pt x="63848" y="19265"/>
                  </a:lnTo>
                  <a:lnTo>
                    <a:pt x="61615" y="22357"/>
                  </a:lnTo>
                  <a:lnTo>
                    <a:pt x="58473" y="36822"/>
                  </a:lnTo>
                  <a:lnTo>
                    <a:pt x="52210" y="78217"/>
                  </a:lnTo>
                  <a:lnTo>
                    <a:pt x="39827" y="125295"/>
                  </a:lnTo>
                  <a:lnTo>
                    <a:pt x="24994" y="172872"/>
                  </a:lnTo>
                  <a:lnTo>
                    <a:pt x="12294" y="208872"/>
                  </a:lnTo>
                  <a:lnTo>
                    <a:pt x="9697" y="220871"/>
                  </a:lnTo>
                  <a:lnTo>
                    <a:pt x="0" y="247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64">
              <a:extLst>
                <a:ext uri="{FF2B5EF4-FFF2-40B4-BE49-F238E27FC236}">
                  <a16:creationId xmlns:a16="http://schemas.microsoft.com/office/drawing/2014/main" id="{F855ED9D-7C67-9F63-E01F-C8254F7DBC1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19725" y="1344399"/>
              <a:ext cx="113860" cy="103402"/>
            </a:xfrm>
            <a:custGeom>
              <a:avLst/>
              <a:gdLst/>
              <a:ahLst/>
              <a:cxnLst/>
              <a:rect l="0" t="0" r="0" b="0"/>
              <a:pathLst>
                <a:path w="113860" h="103402">
                  <a:moveTo>
                    <a:pt x="0" y="65301"/>
                  </a:moveTo>
                  <a:lnTo>
                    <a:pt x="0" y="65301"/>
                  </a:lnTo>
                  <a:lnTo>
                    <a:pt x="0" y="60244"/>
                  </a:lnTo>
                  <a:lnTo>
                    <a:pt x="19402" y="31148"/>
                  </a:lnTo>
                  <a:lnTo>
                    <a:pt x="43785" y="12452"/>
                  </a:lnTo>
                  <a:lnTo>
                    <a:pt x="73380" y="0"/>
                  </a:lnTo>
                  <a:lnTo>
                    <a:pt x="75378" y="600"/>
                  </a:lnTo>
                  <a:lnTo>
                    <a:pt x="83246" y="5443"/>
                  </a:lnTo>
                  <a:lnTo>
                    <a:pt x="92282" y="8407"/>
                  </a:lnTo>
                  <a:lnTo>
                    <a:pt x="109282" y="22309"/>
                  </a:lnTo>
                  <a:lnTo>
                    <a:pt x="112070" y="30671"/>
                  </a:lnTo>
                  <a:lnTo>
                    <a:pt x="113859" y="48230"/>
                  </a:lnTo>
                  <a:lnTo>
                    <a:pt x="111282" y="55244"/>
                  </a:lnTo>
                  <a:lnTo>
                    <a:pt x="97808" y="74779"/>
                  </a:lnTo>
                  <a:lnTo>
                    <a:pt x="96954" y="77970"/>
                  </a:lnTo>
                  <a:lnTo>
                    <a:pt x="90363" y="84337"/>
                  </a:lnTo>
                  <a:lnTo>
                    <a:pt x="81437" y="89636"/>
                  </a:lnTo>
                  <a:lnTo>
                    <a:pt x="67082" y="95861"/>
                  </a:lnTo>
                  <a:lnTo>
                    <a:pt x="63772" y="98374"/>
                  </a:lnTo>
                  <a:lnTo>
                    <a:pt x="54448" y="101167"/>
                  </a:lnTo>
                  <a:lnTo>
                    <a:pt x="6860" y="103362"/>
                  </a:lnTo>
                  <a:lnTo>
                    <a:pt x="0" y="103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65">
              <a:extLst>
                <a:ext uri="{FF2B5EF4-FFF2-40B4-BE49-F238E27FC236}">
                  <a16:creationId xmlns:a16="http://schemas.microsoft.com/office/drawing/2014/main" id="{D5935BF9-018F-E821-9DA1-41298BE5444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391150" y="1363550"/>
              <a:ext cx="62632" cy="208076"/>
            </a:xfrm>
            <a:custGeom>
              <a:avLst/>
              <a:gdLst/>
              <a:ahLst/>
              <a:cxnLst/>
              <a:rect l="0" t="0" r="0" b="0"/>
              <a:pathLst>
                <a:path w="62632" h="208076">
                  <a:moveTo>
                    <a:pt x="47625" y="27100"/>
                  </a:moveTo>
                  <a:lnTo>
                    <a:pt x="47625" y="27100"/>
                  </a:lnTo>
                  <a:lnTo>
                    <a:pt x="52681" y="22043"/>
                  </a:lnTo>
                  <a:lnTo>
                    <a:pt x="55164" y="16739"/>
                  </a:lnTo>
                  <a:lnTo>
                    <a:pt x="57116" y="0"/>
                  </a:lnTo>
                  <a:lnTo>
                    <a:pt x="59957" y="2003"/>
                  </a:lnTo>
                  <a:lnTo>
                    <a:pt x="62196" y="4018"/>
                  </a:lnTo>
                  <a:lnTo>
                    <a:pt x="62631" y="6421"/>
                  </a:lnTo>
                  <a:lnTo>
                    <a:pt x="61863" y="9080"/>
                  </a:lnTo>
                  <a:lnTo>
                    <a:pt x="59244" y="14858"/>
                  </a:lnTo>
                  <a:lnTo>
                    <a:pt x="46825" y="56519"/>
                  </a:lnTo>
                  <a:lnTo>
                    <a:pt x="41978" y="68750"/>
                  </a:lnTo>
                  <a:lnTo>
                    <a:pt x="27966" y="112847"/>
                  </a:lnTo>
                  <a:lnTo>
                    <a:pt x="21692" y="129059"/>
                  </a:lnTo>
                  <a:lnTo>
                    <a:pt x="7360" y="172135"/>
                  </a:lnTo>
                  <a:lnTo>
                    <a:pt x="2180" y="186843"/>
                  </a:lnTo>
                  <a:lnTo>
                    <a:pt x="0" y="208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66">
              <a:extLst>
                <a:ext uri="{FF2B5EF4-FFF2-40B4-BE49-F238E27FC236}">
                  <a16:creationId xmlns:a16="http://schemas.microsoft.com/office/drawing/2014/main" id="{95D8092A-E78F-1150-9269-A32C97DBC6B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53025" y="1343141"/>
              <a:ext cx="180976" cy="123710"/>
            </a:xfrm>
            <a:custGeom>
              <a:avLst/>
              <a:gdLst/>
              <a:ahLst/>
              <a:cxnLst/>
              <a:rect l="0" t="0" r="0" b="0"/>
              <a:pathLst>
                <a:path w="180976" h="123710">
                  <a:moveTo>
                    <a:pt x="180975" y="9409"/>
                  </a:moveTo>
                  <a:lnTo>
                    <a:pt x="180975" y="9409"/>
                  </a:lnTo>
                  <a:lnTo>
                    <a:pt x="180975" y="1208"/>
                  </a:lnTo>
                  <a:lnTo>
                    <a:pt x="179917" y="767"/>
                  </a:lnTo>
                  <a:lnTo>
                    <a:pt x="167718" y="0"/>
                  </a:lnTo>
                  <a:lnTo>
                    <a:pt x="140974" y="8095"/>
                  </a:lnTo>
                  <a:lnTo>
                    <a:pt x="133916" y="14470"/>
                  </a:lnTo>
                  <a:lnTo>
                    <a:pt x="130552" y="19133"/>
                  </a:lnTo>
                  <a:lnTo>
                    <a:pt x="99270" y="40414"/>
                  </a:lnTo>
                  <a:lnTo>
                    <a:pt x="89630" y="50706"/>
                  </a:lnTo>
                  <a:lnTo>
                    <a:pt x="50304" y="78722"/>
                  </a:lnTo>
                  <a:lnTo>
                    <a:pt x="11421" y="121792"/>
                  </a:lnTo>
                  <a:lnTo>
                    <a:pt x="7545" y="122857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67">
              <a:extLst>
                <a:ext uri="{FF2B5EF4-FFF2-40B4-BE49-F238E27FC236}">
                  <a16:creationId xmlns:a16="http://schemas.microsoft.com/office/drawing/2014/main" id="{45325B1B-EB4B-6E7F-C6E4-C39EBCCA577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200650" y="1343025"/>
              <a:ext cx="142876" cy="104776"/>
            </a:xfrm>
            <a:custGeom>
              <a:avLst/>
              <a:gdLst/>
              <a:ahLst/>
              <a:cxnLst/>
              <a:rect l="0" t="0" r="0" b="0"/>
              <a:pathLst>
                <a:path w="142876" h="1047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6370" y="15810"/>
                  </a:lnTo>
                  <a:lnTo>
                    <a:pt x="32181" y="17610"/>
                  </a:lnTo>
                  <a:lnTo>
                    <a:pt x="34155" y="20207"/>
                  </a:lnTo>
                  <a:lnTo>
                    <a:pt x="36347" y="28736"/>
                  </a:lnTo>
                  <a:lnTo>
                    <a:pt x="42965" y="36761"/>
                  </a:lnTo>
                  <a:lnTo>
                    <a:pt x="89808" y="71167"/>
                  </a:lnTo>
                  <a:lnTo>
                    <a:pt x="119821" y="91094"/>
                  </a:lnTo>
                  <a:lnTo>
                    <a:pt x="131359" y="94703"/>
                  </a:lnTo>
                  <a:lnTo>
                    <a:pt x="1428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68">
              <a:extLst>
                <a:ext uri="{FF2B5EF4-FFF2-40B4-BE49-F238E27FC236}">
                  <a16:creationId xmlns:a16="http://schemas.microsoft.com/office/drawing/2014/main" id="{DCF2B0B1-498F-4778-D338-B2C60FE48EC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24594" y="1276388"/>
              <a:ext cx="237957" cy="161886"/>
            </a:xfrm>
            <a:custGeom>
              <a:avLst/>
              <a:gdLst/>
              <a:ahLst/>
              <a:cxnLst/>
              <a:rect l="0" t="0" r="0" b="0"/>
              <a:pathLst>
                <a:path w="237957" h="161886">
                  <a:moveTo>
                    <a:pt x="47456" y="57112"/>
                  </a:moveTo>
                  <a:lnTo>
                    <a:pt x="47456" y="57112"/>
                  </a:lnTo>
                  <a:lnTo>
                    <a:pt x="56588" y="57112"/>
                  </a:lnTo>
                  <a:lnTo>
                    <a:pt x="56865" y="62169"/>
                  </a:lnTo>
                  <a:lnTo>
                    <a:pt x="57962" y="63658"/>
                  </a:lnTo>
                  <a:lnTo>
                    <a:pt x="62004" y="65313"/>
                  </a:lnTo>
                  <a:lnTo>
                    <a:pt x="63505" y="66813"/>
                  </a:lnTo>
                  <a:lnTo>
                    <a:pt x="65172" y="71301"/>
                  </a:lnTo>
                  <a:lnTo>
                    <a:pt x="66675" y="72922"/>
                  </a:lnTo>
                  <a:lnTo>
                    <a:pt x="71167" y="74722"/>
                  </a:lnTo>
                  <a:lnTo>
                    <a:pt x="91993" y="77136"/>
                  </a:lnTo>
                  <a:lnTo>
                    <a:pt x="104623" y="83684"/>
                  </a:lnTo>
                  <a:lnTo>
                    <a:pt x="122366" y="85291"/>
                  </a:lnTo>
                  <a:lnTo>
                    <a:pt x="131198" y="82689"/>
                  </a:lnTo>
                  <a:lnTo>
                    <a:pt x="138649" y="79063"/>
                  </a:lnTo>
                  <a:lnTo>
                    <a:pt x="155290" y="76544"/>
                  </a:lnTo>
                  <a:lnTo>
                    <a:pt x="157445" y="75358"/>
                  </a:lnTo>
                  <a:lnTo>
                    <a:pt x="158882" y="73510"/>
                  </a:lnTo>
                  <a:lnTo>
                    <a:pt x="161537" y="68633"/>
                  </a:lnTo>
                  <a:lnTo>
                    <a:pt x="167923" y="59938"/>
                  </a:lnTo>
                  <a:lnTo>
                    <a:pt x="170839" y="49423"/>
                  </a:lnTo>
                  <a:lnTo>
                    <a:pt x="171270" y="24313"/>
                  </a:lnTo>
                  <a:lnTo>
                    <a:pt x="168454" y="18546"/>
                  </a:lnTo>
                  <a:lnTo>
                    <a:pt x="166221" y="15526"/>
                  </a:lnTo>
                  <a:lnTo>
                    <a:pt x="160918" y="12171"/>
                  </a:lnTo>
                  <a:lnTo>
                    <a:pt x="155034" y="9622"/>
                  </a:lnTo>
                  <a:lnTo>
                    <a:pt x="145771" y="3294"/>
                  </a:lnTo>
                  <a:lnTo>
                    <a:pt x="135265" y="949"/>
                  </a:lnTo>
                  <a:lnTo>
                    <a:pt x="88565" y="0"/>
                  </a:lnTo>
                  <a:lnTo>
                    <a:pt x="78779" y="2801"/>
                  </a:lnTo>
                  <a:lnTo>
                    <a:pt x="35550" y="26531"/>
                  </a:lnTo>
                  <a:lnTo>
                    <a:pt x="6335" y="64955"/>
                  </a:lnTo>
                  <a:lnTo>
                    <a:pt x="1758" y="77898"/>
                  </a:lnTo>
                  <a:lnTo>
                    <a:pt x="0" y="106462"/>
                  </a:lnTo>
                  <a:lnTo>
                    <a:pt x="4938" y="122064"/>
                  </a:lnTo>
                  <a:lnTo>
                    <a:pt x="13103" y="135036"/>
                  </a:lnTo>
                  <a:lnTo>
                    <a:pt x="19136" y="139370"/>
                  </a:lnTo>
                  <a:lnTo>
                    <a:pt x="41335" y="149985"/>
                  </a:lnTo>
                  <a:lnTo>
                    <a:pt x="53992" y="157890"/>
                  </a:lnTo>
                  <a:lnTo>
                    <a:pt x="82479" y="161536"/>
                  </a:lnTo>
                  <a:lnTo>
                    <a:pt x="124139" y="161856"/>
                  </a:lnTo>
                  <a:lnTo>
                    <a:pt x="171123" y="161885"/>
                  </a:lnTo>
                  <a:lnTo>
                    <a:pt x="183911" y="160828"/>
                  </a:lnTo>
                  <a:lnTo>
                    <a:pt x="225605" y="150128"/>
                  </a:lnTo>
                  <a:lnTo>
                    <a:pt x="237956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432">
            <a:extLst>
              <a:ext uri="{FF2B5EF4-FFF2-40B4-BE49-F238E27FC236}">
                <a16:creationId xmlns:a16="http://schemas.microsoft.com/office/drawing/2014/main" id="{B14959F5-6D8E-0333-BA1E-6B6E632D82EE}"/>
              </a:ext>
            </a:extLst>
          </p:cNvPr>
          <p:cNvGrpSpPr/>
          <p:nvPr/>
        </p:nvGrpSpPr>
        <p:grpSpPr>
          <a:xfrm>
            <a:off x="6443311" y="1171610"/>
            <a:ext cx="709965" cy="276191"/>
            <a:chOff x="6443311" y="1171610"/>
            <a:chExt cx="709965" cy="276191"/>
          </a:xfrm>
        </p:grpSpPr>
        <p:sp>
          <p:nvSpPr>
            <p:cNvPr id="184" name="SMARTInkShape-2369">
              <a:extLst>
                <a:ext uri="{FF2B5EF4-FFF2-40B4-BE49-F238E27FC236}">
                  <a16:creationId xmlns:a16="http://schemas.microsoft.com/office/drawing/2014/main" id="{A687213B-1767-7EEB-7A1A-7F172D3B3D8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05650" y="1333500"/>
              <a:ext cx="24513" cy="38101"/>
            </a:xfrm>
            <a:custGeom>
              <a:avLst/>
              <a:gdLst/>
              <a:ahLst/>
              <a:cxnLst/>
              <a:rect l="0" t="0" r="0" b="0"/>
              <a:pathLst>
                <a:path w="24513" h="381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9701" y="13092"/>
                  </a:lnTo>
                  <a:lnTo>
                    <a:pt x="11758" y="15078"/>
                  </a:lnTo>
                  <a:lnTo>
                    <a:pt x="14189" y="16402"/>
                  </a:lnTo>
                  <a:lnTo>
                    <a:pt x="15809" y="18343"/>
                  </a:lnTo>
                  <a:lnTo>
                    <a:pt x="18924" y="28114"/>
                  </a:lnTo>
                  <a:lnTo>
                    <a:pt x="24069" y="28438"/>
                  </a:lnTo>
                  <a:lnTo>
                    <a:pt x="24512" y="29542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70">
              <a:extLst>
                <a:ext uri="{FF2B5EF4-FFF2-40B4-BE49-F238E27FC236}">
                  <a16:creationId xmlns:a16="http://schemas.microsoft.com/office/drawing/2014/main" id="{DECB8EED-3FD0-8FB5-79C4-769C6F8DDFF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72300" y="12192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325" y="29899"/>
                  </a:lnTo>
                  <a:lnTo>
                    <a:pt x="34" y="194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71">
              <a:extLst>
                <a:ext uri="{FF2B5EF4-FFF2-40B4-BE49-F238E27FC236}">
                  <a16:creationId xmlns:a16="http://schemas.microsoft.com/office/drawing/2014/main" id="{571F3609-0F85-E3AA-F24F-1A2A13FAACF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81825" y="1209675"/>
              <a:ext cx="171451" cy="238126"/>
            </a:xfrm>
            <a:custGeom>
              <a:avLst/>
              <a:gdLst/>
              <a:ahLst/>
              <a:cxnLst/>
              <a:rect l="0" t="0" r="0" b="0"/>
              <a:pathLst>
                <a:path w="171451" h="238126">
                  <a:moveTo>
                    <a:pt x="171450" y="0"/>
                  </a:moveTo>
                  <a:lnTo>
                    <a:pt x="171450" y="0"/>
                  </a:lnTo>
                  <a:lnTo>
                    <a:pt x="144199" y="30073"/>
                  </a:lnTo>
                  <a:lnTo>
                    <a:pt x="136054" y="40882"/>
                  </a:lnTo>
                  <a:lnTo>
                    <a:pt x="120628" y="55035"/>
                  </a:lnTo>
                  <a:lnTo>
                    <a:pt x="91098" y="97821"/>
                  </a:lnTo>
                  <a:lnTo>
                    <a:pt x="50390" y="142840"/>
                  </a:lnTo>
                  <a:lnTo>
                    <a:pt x="25561" y="187323"/>
                  </a:lnTo>
                  <a:lnTo>
                    <a:pt x="12369" y="208713"/>
                  </a:lnTo>
                  <a:lnTo>
                    <a:pt x="9730" y="215528"/>
                  </a:lnTo>
                  <a:lnTo>
                    <a:pt x="1491" y="22667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72">
              <a:extLst>
                <a:ext uri="{FF2B5EF4-FFF2-40B4-BE49-F238E27FC236}">
                  <a16:creationId xmlns:a16="http://schemas.microsoft.com/office/drawing/2014/main" id="{2A9D8E78-11BC-73DB-D557-AD809979ECC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15125" y="1171610"/>
              <a:ext cx="142873" cy="247054"/>
            </a:xfrm>
            <a:custGeom>
              <a:avLst/>
              <a:gdLst/>
              <a:ahLst/>
              <a:cxnLst/>
              <a:rect l="0" t="0" r="0" b="0"/>
              <a:pathLst>
                <a:path w="142873" h="247054">
                  <a:moveTo>
                    <a:pt x="123825" y="28540"/>
                  </a:moveTo>
                  <a:lnTo>
                    <a:pt x="123825" y="28540"/>
                  </a:lnTo>
                  <a:lnTo>
                    <a:pt x="142448" y="9917"/>
                  </a:lnTo>
                  <a:lnTo>
                    <a:pt x="142872" y="84"/>
                  </a:lnTo>
                  <a:lnTo>
                    <a:pt x="137818" y="0"/>
                  </a:lnTo>
                  <a:lnTo>
                    <a:pt x="132514" y="2803"/>
                  </a:lnTo>
                  <a:lnTo>
                    <a:pt x="111072" y="16833"/>
                  </a:lnTo>
                  <a:lnTo>
                    <a:pt x="104525" y="25659"/>
                  </a:lnTo>
                  <a:lnTo>
                    <a:pt x="91177" y="36036"/>
                  </a:lnTo>
                  <a:lnTo>
                    <a:pt x="58532" y="82683"/>
                  </a:lnTo>
                  <a:lnTo>
                    <a:pt x="52473" y="95290"/>
                  </a:lnTo>
                  <a:lnTo>
                    <a:pt x="34651" y="139669"/>
                  </a:lnTo>
                  <a:lnTo>
                    <a:pt x="22385" y="184115"/>
                  </a:lnTo>
                  <a:lnTo>
                    <a:pt x="20532" y="196815"/>
                  </a:lnTo>
                  <a:lnTo>
                    <a:pt x="22531" y="206693"/>
                  </a:lnTo>
                  <a:lnTo>
                    <a:pt x="26784" y="218204"/>
                  </a:lnTo>
                  <a:lnTo>
                    <a:pt x="27381" y="221658"/>
                  </a:lnTo>
                  <a:lnTo>
                    <a:pt x="30867" y="228317"/>
                  </a:lnTo>
                  <a:lnTo>
                    <a:pt x="41728" y="241216"/>
                  </a:lnTo>
                  <a:lnTo>
                    <a:pt x="47826" y="244771"/>
                  </a:lnTo>
                  <a:lnTo>
                    <a:pt x="60365" y="247053"/>
                  </a:lnTo>
                  <a:lnTo>
                    <a:pt x="91195" y="237881"/>
                  </a:lnTo>
                  <a:lnTo>
                    <a:pt x="107835" y="224944"/>
                  </a:lnTo>
                  <a:lnTo>
                    <a:pt x="117440" y="205620"/>
                  </a:lnTo>
                  <a:lnTo>
                    <a:pt x="129997" y="159917"/>
                  </a:lnTo>
                  <a:lnTo>
                    <a:pt x="131859" y="151135"/>
                  </a:lnTo>
                  <a:lnTo>
                    <a:pt x="131298" y="147312"/>
                  </a:lnTo>
                  <a:lnTo>
                    <a:pt x="127852" y="140241"/>
                  </a:lnTo>
                  <a:lnTo>
                    <a:pt x="115977" y="125722"/>
                  </a:lnTo>
                  <a:lnTo>
                    <a:pt x="92989" y="123960"/>
                  </a:lnTo>
                  <a:lnTo>
                    <a:pt x="77763" y="128897"/>
                  </a:lnTo>
                  <a:lnTo>
                    <a:pt x="36372" y="155590"/>
                  </a:lnTo>
                  <a:lnTo>
                    <a:pt x="0" y="199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73">
              <a:extLst>
                <a:ext uri="{FF2B5EF4-FFF2-40B4-BE49-F238E27FC236}">
                  <a16:creationId xmlns:a16="http://schemas.microsoft.com/office/drawing/2014/main" id="{32D36D36-E67A-8407-844D-1C3CCEC8053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43311" y="1200556"/>
              <a:ext cx="157504" cy="237720"/>
            </a:xfrm>
            <a:custGeom>
              <a:avLst/>
              <a:gdLst/>
              <a:ahLst/>
              <a:cxnLst/>
              <a:rect l="0" t="0" r="0" b="0"/>
              <a:pathLst>
                <a:path w="157504" h="237720">
                  <a:moveTo>
                    <a:pt x="119414" y="56744"/>
                  </a:moveTo>
                  <a:lnTo>
                    <a:pt x="119414" y="56744"/>
                  </a:lnTo>
                  <a:lnTo>
                    <a:pt x="128546" y="47611"/>
                  </a:lnTo>
                  <a:lnTo>
                    <a:pt x="128823" y="42279"/>
                  </a:lnTo>
                  <a:lnTo>
                    <a:pt x="127803" y="40750"/>
                  </a:lnTo>
                  <a:lnTo>
                    <a:pt x="126066" y="39732"/>
                  </a:lnTo>
                  <a:lnTo>
                    <a:pt x="120728" y="38096"/>
                  </a:lnTo>
                  <a:lnTo>
                    <a:pt x="119998" y="35050"/>
                  </a:lnTo>
                  <a:lnTo>
                    <a:pt x="119529" y="29528"/>
                  </a:lnTo>
                  <a:lnTo>
                    <a:pt x="106168" y="15031"/>
                  </a:lnTo>
                  <a:lnTo>
                    <a:pt x="100121" y="11746"/>
                  </a:lnTo>
                  <a:lnTo>
                    <a:pt x="92672" y="9638"/>
                  </a:lnTo>
                  <a:lnTo>
                    <a:pt x="86326" y="4216"/>
                  </a:lnTo>
                  <a:lnTo>
                    <a:pt x="77897" y="1648"/>
                  </a:lnTo>
                  <a:lnTo>
                    <a:pt x="55239" y="0"/>
                  </a:lnTo>
                  <a:lnTo>
                    <a:pt x="45736" y="2597"/>
                  </a:lnTo>
                  <a:lnTo>
                    <a:pt x="31012" y="12887"/>
                  </a:lnTo>
                  <a:lnTo>
                    <a:pt x="17912" y="24053"/>
                  </a:lnTo>
                  <a:lnTo>
                    <a:pt x="11509" y="26340"/>
                  </a:lnTo>
                  <a:lnTo>
                    <a:pt x="9376" y="28008"/>
                  </a:lnTo>
                  <a:lnTo>
                    <a:pt x="619" y="41266"/>
                  </a:lnTo>
                  <a:lnTo>
                    <a:pt x="0" y="45367"/>
                  </a:lnTo>
                  <a:lnTo>
                    <a:pt x="4232" y="68155"/>
                  </a:lnTo>
                  <a:lnTo>
                    <a:pt x="7544" y="75221"/>
                  </a:lnTo>
                  <a:lnTo>
                    <a:pt x="9909" y="78587"/>
                  </a:lnTo>
                  <a:lnTo>
                    <a:pt x="15359" y="82327"/>
                  </a:lnTo>
                  <a:lnTo>
                    <a:pt x="21310" y="85047"/>
                  </a:lnTo>
                  <a:lnTo>
                    <a:pt x="41125" y="100391"/>
                  </a:lnTo>
                  <a:lnTo>
                    <a:pt x="67734" y="104020"/>
                  </a:lnTo>
                  <a:lnTo>
                    <a:pt x="85779" y="104355"/>
                  </a:lnTo>
                  <a:lnTo>
                    <a:pt x="91412" y="101541"/>
                  </a:lnTo>
                  <a:lnTo>
                    <a:pt x="97443" y="97820"/>
                  </a:lnTo>
                  <a:lnTo>
                    <a:pt x="103652" y="96167"/>
                  </a:lnTo>
                  <a:lnTo>
                    <a:pt x="105731" y="94668"/>
                  </a:lnTo>
                  <a:lnTo>
                    <a:pt x="107117" y="92610"/>
                  </a:lnTo>
                  <a:lnTo>
                    <a:pt x="109715" y="87501"/>
                  </a:lnTo>
                  <a:lnTo>
                    <a:pt x="135136" y="59029"/>
                  </a:lnTo>
                  <a:lnTo>
                    <a:pt x="138537" y="50130"/>
                  </a:lnTo>
                  <a:lnTo>
                    <a:pt x="144719" y="40791"/>
                  </a:lnTo>
                  <a:lnTo>
                    <a:pt x="146535" y="34484"/>
                  </a:lnTo>
                  <a:lnTo>
                    <a:pt x="148078" y="32379"/>
                  </a:lnTo>
                  <a:lnTo>
                    <a:pt x="150165" y="30976"/>
                  </a:lnTo>
                  <a:lnTo>
                    <a:pt x="157503" y="28173"/>
                  </a:lnTo>
                  <a:lnTo>
                    <a:pt x="156456" y="61284"/>
                  </a:lnTo>
                  <a:lnTo>
                    <a:pt x="148872" y="98139"/>
                  </a:lnTo>
                  <a:lnTo>
                    <a:pt x="147008" y="136130"/>
                  </a:lnTo>
                  <a:lnTo>
                    <a:pt x="139057" y="177747"/>
                  </a:lnTo>
                  <a:lnTo>
                    <a:pt x="137483" y="202618"/>
                  </a:lnTo>
                  <a:lnTo>
                    <a:pt x="129056" y="227598"/>
                  </a:lnTo>
                  <a:lnTo>
                    <a:pt x="128939" y="237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33">
            <a:extLst>
              <a:ext uri="{FF2B5EF4-FFF2-40B4-BE49-F238E27FC236}">
                <a16:creationId xmlns:a16="http://schemas.microsoft.com/office/drawing/2014/main" id="{0AC3E9A0-4D86-DA5C-55B4-ECA84324BFA1}"/>
              </a:ext>
            </a:extLst>
          </p:cNvPr>
          <p:cNvGrpSpPr/>
          <p:nvPr/>
        </p:nvGrpSpPr>
        <p:grpSpPr>
          <a:xfrm>
            <a:off x="7667641" y="1190663"/>
            <a:ext cx="371460" cy="333338"/>
            <a:chOff x="7667641" y="1190663"/>
            <a:chExt cx="371460" cy="333338"/>
          </a:xfrm>
        </p:grpSpPr>
        <p:sp>
          <p:nvSpPr>
            <p:cNvPr id="190" name="SMARTInkShape-2374">
              <a:extLst>
                <a:ext uri="{FF2B5EF4-FFF2-40B4-BE49-F238E27FC236}">
                  <a16:creationId xmlns:a16="http://schemas.microsoft.com/office/drawing/2014/main" id="{AF81599D-077E-637E-3063-2947769855D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58125" y="135255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7" y="56092"/>
                  </a:lnTo>
                  <a:lnTo>
                    <a:pt x="7540" y="54328"/>
                  </a:lnTo>
                  <a:lnTo>
                    <a:pt x="8201" y="52093"/>
                  </a:lnTo>
                  <a:lnTo>
                    <a:pt x="9701" y="50604"/>
                  </a:lnTo>
                  <a:lnTo>
                    <a:pt x="36310" y="40260"/>
                  </a:lnTo>
                  <a:lnTo>
                    <a:pt x="53740" y="37326"/>
                  </a:lnTo>
                  <a:lnTo>
                    <a:pt x="64488" y="31638"/>
                  </a:lnTo>
                  <a:lnTo>
                    <a:pt x="79550" y="28424"/>
                  </a:lnTo>
                  <a:lnTo>
                    <a:pt x="94657" y="21215"/>
                  </a:lnTo>
                  <a:lnTo>
                    <a:pt x="121787" y="16418"/>
                  </a:lnTo>
                  <a:lnTo>
                    <a:pt x="129270" y="12589"/>
                  </a:lnTo>
                  <a:lnTo>
                    <a:pt x="149146" y="8736"/>
                  </a:lnTo>
                  <a:lnTo>
                    <a:pt x="159785" y="305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75">
              <a:extLst>
                <a:ext uri="{FF2B5EF4-FFF2-40B4-BE49-F238E27FC236}">
                  <a16:creationId xmlns:a16="http://schemas.microsoft.com/office/drawing/2014/main" id="{22C9830B-ED6B-45B7-C3AC-BA6DB4CFC1D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71652" y="1190663"/>
              <a:ext cx="129339" cy="333338"/>
            </a:xfrm>
            <a:custGeom>
              <a:avLst/>
              <a:gdLst/>
              <a:ahLst/>
              <a:cxnLst/>
              <a:rect l="0" t="0" r="0" b="0"/>
              <a:pathLst>
                <a:path w="129339" h="333338">
                  <a:moveTo>
                    <a:pt x="119823" y="76162"/>
                  </a:moveTo>
                  <a:lnTo>
                    <a:pt x="119823" y="76162"/>
                  </a:lnTo>
                  <a:lnTo>
                    <a:pt x="119823" y="61973"/>
                  </a:lnTo>
                  <a:lnTo>
                    <a:pt x="122645" y="56450"/>
                  </a:lnTo>
                  <a:lnTo>
                    <a:pt x="128024" y="49338"/>
                  </a:lnTo>
                  <a:lnTo>
                    <a:pt x="129233" y="39540"/>
                  </a:lnTo>
                  <a:lnTo>
                    <a:pt x="129338" y="24934"/>
                  </a:lnTo>
                  <a:lnTo>
                    <a:pt x="128282" y="22960"/>
                  </a:lnTo>
                  <a:lnTo>
                    <a:pt x="126521" y="21644"/>
                  </a:lnTo>
                  <a:lnTo>
                    <a:pt x="124289" y="20767"/>
                  </a:lnTo>
                  <a:lnTo>
                    <a:pt x="122800" y="19123"/>
                  </a:lnTo>
                  <a:lnTo>
                    <a:pt x="120214" y="10965"/>
                  </a:lnTo>
                  <a:lnTo>
                    <a:pt x="119857" y="1416"/>
                  </a:lnTo>
                  <a:lnTo>
                    <a:pt x="118787" y="931"/>
                  </a:lnTo>
                  <a:lnTo>
                    <a:pt x="110692" y="0"/>
                  </a:lnTo>
                  <a:lnTo>
                    <a:pt x="102772" y="6515"/>
                  </a:lnTo>
                  <a:lnTo>
                    <a:pt x="94074" y="9665"/>
                  </a:lnTo>
                  <a:lnTo>
                    <a:pt x="87918" y="14152"/>
                  </a:lnTo>
                  <a:lnTo>
                    <a:pt x="59844" y="57418"/>
                  </a:lnTo>
                  <a:lnTo>
                    <a:pt x="49775" y="71006"/>
                  </a:lnTo>
                  <a:lnTo>
                    <a:pt x="39213" y="96507"/>
                  </a:lnTo>
                  <a:lnTo>
                    <a:pt x="29715" y="137951"/>
                  </a:lnTo>
                  <a:lnTo>
                    <a:pt x="14889" y="181548"/>
                  </a:lnTo>
                  <a:lnTo>
                    <a:pt x="10744" y="199200"/>
                  </a:lnTo>
                  <a:lnTo>
                    <a:pt x="11186" y="222096"/>
                  </a:lnTo>
                  <a:lnTo>
                    <a:pt x="2497" y="247460"/>
                  </a:lnTo>
                  <a:lnTo>
                    <a:pt x="5253" y="295042"/>
                  </a:lnTo>
                  <a:lnTo>
                    <a:pt x="4346" y="306792"/>
                  </a:lnTo>
                  <a:lnTo>
                    <a:pt x="413" y="315542"/>
                  </a:lnTo>
                  <a:lnTo>
                    <a:pt x="0" y="319357"/>
                  </a:lnTo>
                  <a:lnTo>
                    <a:pt x="5523" y="333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76">
              <a:extLst>
                <a:ext uri="{FF2B5EF4-FFF2-40B4-BE49-F238E27FC236}">
                  <a16:creationId xmlns:a16="http://schemas.microsoft.com/office/drawing/2014/main" id="{D7B732EA-A3F0-F782-C0B4-35928A2A034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705725" y="13239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57150"/>
                  </a:moveTo>
                  <a:lnTo>
                    <a:pt x="38100" y="57150"/>
                  </a:lnTo>
                  <a:lnTo>
                    <a:pt x="38100" y="43893"/>
                  </a:lnTo>
                  <a:lnTo>
                    <a:pt x="37042" y="41962"/>
                  </a:lnTo>
                  <a:lnTo>
                    <a:pt x="35278" y="40675"/>
                  </a:lnTo>
                  <a:lnTo>
                    <a:pt x="33044" y="39816"/>
                  </a:lnTo>
                  <a:lnTo>
                    <a:pt x="32612" y="37128"/>
                  </a:lnTo>
                  <a:lnTo>
                    <a:pt x="34945" y="24289"/>
                  </a:lnTo>
                  <a:lnTo>
                    <a:pt x="32112" y="16792"/>
                  </a:lnTo>
                  <a:lnTo>
                    <a:pt x="29873" y="14370"/>
                  </a:lnTo>
                  <a:lnTo>
                    <a:pt x="10992" y="13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77">
              <a:extLst>
                <a:ext uri="{FF2B5EF4-FFF2-40B4-BE49-F238E27FC236}">
                  <a16:creationId xmlns:a16="http://schemas.microsoft.com/office/drawing/2014/main" id="{1AD7284F-0A91-BEBA-EEFA-5FED2F42252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67641" y="1309929"/>
              <a:ext cx="104760" cy="90247"/>
            </a:xfrm>
            <a:custGeom>
              <a:avLst/>
              <a:gdLst/>
              <a:ahLst/>
              <a:cxnLst/>
              <a:rect l="0" t="0" r="0" b="0"/>
              <a:pathLst>
                <a:path w="104760" h="90247">
                  <a:moveTo>
                    <a:pt x="104759" y="33096"/>
                  </a:moveTo>
                  <a:lnTo>
                    <a:pt x="104759" y="33096"/>
                  </a:lnTo>
                  <a:lnTo>
                    <a:pt x="90569" y="18907"/>
                  </a:lnTo>
                  <a:lnTo>
                    <a:pt x="85046" y="16206"/>
                  </a:lnTo>
                  <a:lnTo>
                    <a:pt x="82092" y="15486"/>
                  </a:lnTo>
                  <a:lnTo>
                    <a:pt x="80123" y="13948"/>
                  </a:lnTo>
                  <a:lnTo>
                    <a:pt x="71646" y="915"/>
                  </a:lnTo>
                  <a:lnTo>
                    <a:pt x="67867" y="0"/>
                  </a:lnTo>
                  <a:lnTo>
                    <a:pt x="22577" y="11954"/>
                  </a:lnTo>
                  <a:lnTo>
                    <a:pt x="18221" y="12652"/>
                  </a:lnTo>
                  <a:lnTo>
                    <a:pt x="14258" y="15233"/>
                  </a:lnTo>
                  <a:lnTo>
                    <a:pt x="7034" y="23746"/>
                  </a:lnTo>
                  <a:lnTo>
                    <a:pt x="3118" y="31762"/>
                  </a:lnTo>
                  <a:lnTo>
                    <a:pt x="397" y="48795"/>
                  </a:lnTo>
                  <a:lnTo>
                    <a:pt x="0" y="74364"/>
                  </a:lnTo>
                  <a:lnTo>
                    <a:pt x="2112" y="76483"/>
                  </a:lnTo>
                  <a:lnTo>
                    <a:pt x="17886" y="82706"/>
                  </a:lnTo>
                  <a:lnTo>
                    <a:pt x="24873" y="86895"/>
                  </a:lnTo>
                  <a:lnTo>
                    <a:pt x="38084" y="90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78">
              <a:extLst>
                <a:ext uri="{FF2B5EF4-FFF2-40B4-BE49-F238E27FC236}">
                  <a16:creationId xmlns:a16="http://schemas.microsoft.com/office/drawing/2014/main" id="{024E1DC5-8639-B359-7580-BEC46D7BA45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762875" y="1381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434">
            <a:extLst>
              <a:ext uri="{FF2B5EF4-FFF2-40B4-BE49-F238E27FC236}">
                <a16:creationId xmlns:a16="http://schemas.microsoft.com/office/drawing/2014/main" id="{D38847A3-2D0F-5CEC-C586-6B0FFC8ADC3C}"/>
              </a:ext>
            </a:extLst>
          </p:cNvPr>
          <p:cNvGrpSpPr/>
          <p:nvPr/>
        </p:nvGrpSpPr>
        <p:grpSpPr>
          <a:xfrm>
            <a:off x="5076941" y="1562100"/>
            <a:ext cx="1352435" cy="266701"/>
            <a:chOff x="5076941" y="1562100"/>
            <a:chExt cx="1352435" cy="266701"/>
          </a:xfrm>
        </p:grpSpPr>
        <p:sp>
          <p:nvSpPr>
            <p:cNvPr id="196" name="SMARTInkShape-2379">
              <a:extLst>
                <a:ext uri="{FF2B5EF4-FFF2-40B4-BE49-F238E27FC236}">
                  <a16:creationId xmlns:a16="http://schemas.microsoft.com/office/drawing/2014/main" id="{5A610EC3-3C80-586B-89B4-5F7A10D25EB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43632" y="1695496"/>
              <a:ext cx="285744" cy="133305"/>
            </a:xfrm>
            <a:custGeom>
              <a:avLst/>
              <a:gdLst/>
              <a:ahLst/>
              <a:cxnLst/>
              <a:rect l="0" t="0" r="0" b="0"/>
              <a:pathLst>
                <a:path w="285744" h="133305">
                  <a:moveTo>
                    <a:pt x="66668" y="57104"/>
                  </a:moveTo>
                  <a:lnTo>
                    <a:pt x="66668" y="57104"/>
                  </a:lnTo>
                  <a:lnTo>
                    <a:pt x="71724" y="57104"/>
                  </a:lnTo>
                  <a:lnTo>
                    <a:pt x="73213" y="56046"/>
                  </a:lnTo>
                  <a:lnTo>
                    <a:pt x="74207" y="54282"/>
                  </a:lnTo>
                  <a:lnTo>
                    <a:pt x="76077" y="47971"/>
                  </a:lnTo>
                  <a:lnTo>
                    <a:pt x="76193" y="20479"/>
                  </a:lnTo>
                  <a:lnTo>
                    <a:pt x="69648" y="11691"/>
                  </a:lnTo>
                  <a:lnTo>
                    <a:pt x="67992" y="5876"/>
                  </a:lnTo>
                  <a:lnTo>
                    <a:pt x="66492" y="3902"/>
                  </a:lnTo>
                  <a:lnTo>
                    <a:pt x="58583" y="474"/>
                  </a:lnTo>
                  <a:lnTo>
                    <a:pt x="49069" y="0"/>
                  </a:lnTo>
                  <a:lnTo>
                    <a:pt x="40299" y="6509"/>
                  </a:lnTo>
                  <a:lnTo>
                    <a:pt x="31456" y="9657"/>
                  </a:lnTo>
                  <a:lnTo>
                    <a:pt x="25265" y="14144"/>
                  </a:lnTo>
                  <a:lnTo>
                    <a:pt x="21809" y="19666"/>
                  </a:lnTo>
                  <a:lnTo>
                    <a:pt x="20887" y="22621"/>
                  </a:lnTo>
                  <a:lnTo>
                    <a:pt x="4208" y="45651"/>
                  </a:lnTo>
                  <a:lnTo>
                    <a:pt x="1241" y="56533"/>
                  </a:lnTo>
                  <a:lnTo>
                    <a:pt x="0" y="98376"/>
                  </a:lnTo>
                  <a:lnTo>
                    <a:pt x="2819" y="104728"/>
                  </a:lnTo>
                  <a:lnTo>
                    <a:pt x="5052" y="107903"/>
                  </a:lnTo>
                  <a:lnTo>
                    <a:pt x="10355" y="111431"/>
                  </a:lnTo>
                  <a:lnTo>
                    <a:pt x="16240" y="114058"/>
                  </a:lnTo>
                  <a:lnTo>
                    <a:pt x="22383" y="118753"/>
                  </a:lnTo>
                  <a:lnTo>
                    <a:pt x="25503" y="119370"/>
                  </a:lnTo>
                  <a:lnTo>
                    <a:pt x="28641" y="118723"/>
                  </a:lnTo>
                  <a:lnTo>
                    <a:pt x="34951" y="116240"/>
                  </a:lnTo>
                  <a:lnTo>
                    <a:pt x="52119" y="114332"/>
                  </a:lnTo>
                  <a:lnTo>
                    <a:pt x="53793" y="113247"/>
                  </a:lnTo>
                  <a:lnTo>
                    <a:pt x="54910" y="111466"/>
                  </a:lnTo>
                  <a:lnTo>
                    <a:pt x="55655" y="109220"/>
                  </a:lnTo>
                  <a:lnTo>
                    <a:pt x="61758" y="101003"/>
                  </a:lnTo>
                  <a:lnTo>
                    <a:pt x="67308" y="97782"/>
                  </a:lnTo>
                  <a:lnTo>
                    <a:pt x="70270" y="96922"/>
                  </a:lnTo>
                  <a:lnTo>
                    <a:pt x="72244" y="95291"/>
                  </a:lnTo>
                  <a:lnTo>
                    <a:pt x="83501" y="75973"/>
                  </a:lnTo>
                  <a:lnTo>
                    <a:pt x="93789" y="50774"/>
                  </a:lnTo>
                  <a:lnTo>
                    <a:pt x="112539" y="30328"/>
                  </a:lnTo>
                  <a:lnTo>
                    <a:pt x="113513" y="26506"/>
                  </a:lnTo>
                  <a:lnTo>
                    <a:pt x="113773" y="24006"/>
                  </a:lnTo>
                  <a:lnTo>
                    <a:pt x="115005" y="22338"/>
                  </a:lnTo>
                  <a:lnTo>
                    <a:pt x="123209" y="19199"/>
                  </a:lnTo>
                  <a:lnTo>
                    <a:pt x="123412" y="19134"/>
                  </a:lnTo>
                  <a:lnTo>
                    <a:pt x="123818" y="66646"/>
                  </a:lnTo>
                  <a:lnTo>
                    <a:pt x="123818" y="93323"/>
                  </a:lnTo>
                  <a:lnTo>
                    <a:pt x="124876" y="93950"/>
                  </a:lnTo>
                  <a:lnTo>
                    <a:pt x="129306" y="94832"/>
                  </a:lnTo>
                  <a:lnTo>
                    <a:pt x="126962" y="95039"/>
                  </a:lnTo>
                  <a:lnTo>
                    <a:pt x="126973" y="95094"/>
                  </a:lnTo>
                  <a:lnTo>
                    <a:pt x="137352" y="95189"/>
                  </a:lnTo>
                  <a:lnTo>
                    <a:pt x="139190" y="94136"/>
                  </a:lnTo>
                  <a:lnTo>
                    <a:pt x="140417" y="92375"/>
                  </a:lnTo>
                  <a:lnTo>
                    <a:pt x="141234" y="90143"/>
                  </a:lnTo>
                  <a:lnTo>
                    <a:pt x="142837" y="88655"/>
                  </a:lnTo>
                  <a:lnTo>
                    <a:pt x="147440" y="87002"/>
                  </a:lnTo>
                  <a:lnTo>
                    <a:pt x="149091" y="85502"/>
                  </a:lnTo>
                  <a:lnTo>
                    <a:pt x="157015" y="72538"/>
                  </a:lnTo>
                  <a:lnTo>
                    <a:pt x="193679" y="25743"/>
                  </a:lnTo>
                  <a:lnTo>
                    <a:pt x="226039" y="3311"/>
                  </a:lnTo>
                  <a:lnTo>
                    <a:pt x="232044" y="1446"/>
                  </a:lnTo>
                  <a:lnTo>
                    <a:pt x="234067" y="2007"/>
                  </a:lnTo>
                  <a:lnTo>
                    <a:pt x="235419" y="3439"/>
                  </a:lnTo>
                  <a:lnTo>
                    <a:pt x="236918" y="7853"/>
                  </a:lnTo>
                  <a:lnTo>
                    <a:pt x="238114" y="50759"/>
                  </a:lnTo>
                  <a:lnTo>
                    <a:pt x="232630" y="70001"/>
                  </a:lnTo>
                  <a:lnTo>
                    <a:pt x="238555" y="98314"/>
                  </a:lnTo>
                  <a:lnTo>
                    <a:pt x="245533" y="113614"/>
                  </a:lnTo>
                  <a:lnTo>
                    <a:pt x="246237" y="117002"/>
                  </a:lnTo>
                  <a:lnTo>
                    <a:pt x="252283" y="126827"/>
                  </a:lnTo>
                  <a:lnTo>
                    <a:pt x="260641" y="130426"/>
                  </a:lnTo>
                  <a:lnTo>
                    <a:pt x="285743" y="133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80">
              <a:extLst>
                <a:ext uri="{FF2B5EF4-FFF2-40B4-BE49-F238E27FC236}">
                  <a16:creationId xmlns:a16="http://schemas.microsoft.com/office/drawing/2014/main" id="{81582EFA-AFB3-DD60-041E-510FBAAF84F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115050" y="16287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81">
              <a:extLst>
                <a:ext uri="{FF2B5EF4-FFF2-40B4-BE49-F238E27FC236}">
                  <a16:creationId xmlns:a16="http://schemas.microsoft.com/office/drawing/2014/main" id="{55DF1974-7D3B-0444-8EFE-54A72D2542F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53125" y="1689993"/>
              <a:ext cx="133231" cy="119758"/>
            </a:xfrm>
            <a:custGeom>
              <a:avLst/>
              <a:gdLst/>
              <a:ahLst/>
              <a:cxnLst/>
              <a:rect l="0" t="0" r="0" b="0"/>
              <a:pathLst>
                <a:path w="133231" h="119758">
                  <a:moveTo>
                    <a:pt x="0" y="53082"/>
                  </a:moveTo>
                  <a:lnTo>
                    <a:pt x="0" y="53082"/>
                  </a:lnTo>
                  <a:lnTo>
                    <a:pt x="17900" y="45543"/>
                  </a:lnTo>
                  <a:lnTo>
                    <a:pt x="21459" y="44881"/>
                  </a:lnTo>
                  <a:lnTo>
                    <a:pt x="28234" y="41323"/>
                  </a:lnTo>
                  <a:lnTo>
                    <a:pt x="34773" y="37272"/>
                  </a:lnTo>
                  <a:lnTo>
                    <a:pt x="44405" y="33934"/>
                  </a:lnTo>
                  <a:lnTo>
                    <a:pt x="53961" y="27771"/>
                  </a:lnTo>
                  <a:lnTo>
                    <a:pt x="79569" y="17189"/>
                  </a:lnTo>
                  <a:lnTo>
                    <a:pt x="91192" y="9403"/>
                  </a:lnTo>
                  <a:lnTo>
                    <a:pt x="102777" y="5977"/>
                  </a:lnTo>
                  <a:lnTo>
                    <a:pt x="109240" y="5611"/>
                  </a:lnTo>
                  <a:lnTo>
                    <a:pt x="114872" y="2703"/>
                  </a:lnTo>
                  <a:lnTo>
                    <a:pt x="117858" y="446"/>
                  </a:lnTo>
                  <a:lnTo>
                    <a:pt x="119846" y="0"/>
                  </a:lnTo>
                  <a:lnTo>
                    <a:pt x="121172" y="761"/>
                  </a:lnTo>
                  <a:lnTo>
                    <a:pt x="123301" y="4529"/>
                  </a:lnTo>
                  <a:lnTo>
                    <a:pt x="131981" y="5375"/>
                  </a:lnTo>
                  <a:lnTo>
                    <a:pt x="132437" y="6461"/>
                  </a:lnTo>
                  <a:lnTo>
                    <a:pt x="133230" y="18708"/>
                  </a:lnTo>
                  <a:lnTo>
                    <a:pt x="130475" y="24752"/>
                  </a:lnTo>
                  <a:lnTo>
                    <a:pt x="126781" y="30966"/>
                  </a:lnTo>
                  <a:lnTo>
                    <a:pt x="123642" y="40414"/>
                  </a:lnTo>
                  <a:lnTo>
                    <a:pt x="117538" y="50975"/>
                  </a:lnTo>
                  <a:lnTo>
                    <a:pt x="113526" y="77600"/>
                  </a:lnTo>
                  <a:lnTo>
                    <a:pt x="109370" y="84440"/>
                  </a:lnTo>
                  <a:lnTo>
                    <a:pt x="108896" y="87746"/>
                  </a:lnTo>
                  <a:lnTo>
                    <a:pt x="114300" y="119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82">
              <a:extLst>
                <a:ext uri="{FF2B5EF4-FFF2-40B4-BE49-F238E27FC236}">
                  <a16:creationId xmlns:a16="http://schemas.microsoft.com/office/drawing/2014/main" id="{9CFB736B-FD22-4725-2C35-2CCDE9660F5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34075" y="1562100"/>
              <a:ext cx="114301" cy="238123"/>
            </a:xfrm>
            <a:custGeom>
              <a:avLst/>
              <a:gdLst/>
              <a:ahLst/>
              <a:cxnLst/>
              <a:rect l="0" t="0" r="0" b="0"/>
              <a:pathLst>
                <a:path w="114301" h="238123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3853" y="10361"/>
                  </a:lnTo>
                  <a:lnTo>
                    <a:pt x="34877" y="55479"/>
                  </a:lnTo>
                  <a:lnTo>
                    <a:pt x="21339" y="99571"/>
                  </a:lnTo>
                  <a:lnTo>
                    <a:pt x="9643" y="145175"/>
                  </a:lnTo>
                  <a:lnTo>
                    <a:pt x="986" y="183015"/>
                  </a:lnTo>
                  <a:lnTo>
                    <a:pt x="1" y="230580"/>
                  </a:lnTo>
                  <a:lnTo>
                    <a:pt x="0" y="233095"/>
                  </a:lnTo>
                  <a:lnTo>
                    <a:pt x="1059" y="234772"/>
                  </a:lnTo>
                  <a:lnTo>
                    <a:pt x="2822" y="235889"/>
                  </a:lnTo>
                  <a:lnTo>
                    <a:pt x="10361" y="237463"/>
                  </a:lnTo>
                  <a:lnTo>
                    <a:pt x="50804" y="238122"/>
                  </a:lnTo>
                  <a:lnTo>
                    <a:pt x="57152" y="235301"/>
                  </a:lnTo>
                  <a:lnTo>
                    <a:pt x="63501" y="231579"/>
                  </a:lnTo>
                  <a:lnTo>
                    <a:pt x="74083" y="229482"/>
                  </a:lnTo>
                  <a:lnTo>
                    <a:pt x="97101" y="228716"/>
                  </a:lnTo>
                  <a:lnTo>
                    <a:pt x="104187" y="225829"/>
                  </a:lnTo>
                  <a:lnTo>
                    <a:pt x="11430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83">
              <a:extLst>
                <a:ext uri="{FF2B5EF4-FFF2-40B4-BE49-F238E27FC236}">
                  <a16:creationId xmlns:a16="http://schemas.microsoft.com/office/drawing/2014/main" id="{F48ACF24-7F2C-7676-9AD5-7D1C74820DF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34491" y="1686355"/>
              <a:ext cx="190060" cy="132917"/>
            </a:xfrm>
            <a:custGeom>
              <a:avLst/>
              <a:gdLst/>
              <a:ahLst/>
              <a:cxnLst/>
              <a:rect l="0" t="0" r="0" b="0"/>
              <a:pathLst>
                <a:path w="190060" h="132917">
                  <a:moveTo>
                    <a:pt x="75759" y="47195"/>
                  </a:moveTo>
                  <a:lnTo>
                    <a:pt x="75759" y="47195"/>
                  </a:lnTo>
                  <a:lnTo>
                    <a:pt x="83960" y="47195"/>
                  </a:lnTo>
                  <a:lnTo>
                    <a:pt x="93369" y="38994"/>
                  </a:lnTo>
                  <a:lnTo>
                    <a:pt x="94682" y="29585"/>
                  </a:lnTo>
                  <a:lnTo>
                    <a:pt x="94772" y="23515"/>
                  </a:lnTo>
                  <a:lnTo>
                    <a:pt x="93726" y="21884"/>
                  </a:lnTo>
                  <a:lnTo>
                    <a:pt x="91970" y="20796"/>
                  </a:lnTo>
                  <a:lnTo>
                    <a:pt x="89741" y="20070"/>
                  </a:lnTo>
                  <a:lnTo>
                    <a:pt x="88256" y="18529"/>
                  </a:lnTo>
                  <a:lnTo>
                    <a:pt x="86605" y="13993"/>
                  </a:lnTo>
                  <a:lnTo>
                    <a:pt x="85106" y="12360"/>
                  </a:lnTo>
                  <a:lnTo>
                    <a:pt x="80619" y="10546"/>
                  </a:lnTo>
                  <a:lnTo>
                    <a:pt x="78999" y="9004"/>
                  </a:lnTo>
                  <a:lnTo>
                    <a:pt x="77199" y="4469"/>
                  </a:lnTo>
                  <a:lnTo>
                    <a:pt x="75661" y="2836"/>
                  </a:lnTo>
                  <a:lnTo>
                    <a:pt x="67685" y="0"/>
                  </a:lnTo>
                  <a:lnTo>
                    <a:pt x="56064" y="7165"/>
                  </a:lnTo>
                  <a:lnTo>
                    <a:pt x="53104" y="7809"/>
                  </a:lnTo>
                  <a:lnTo>
                    <a:pt x="43881" y="13770"/>
                  </a:lnTo>
                  <a:lnTo>
                    <a:pt x="15431" y="40884"/>
                  </a:lnTo>
                  <a:lnTo>
                    <a:pt x="11904" y="50035"/>
                  </a:lnTo>
                  <a:lnTo>
                    <a:pt x="9280" y="60099"/>
                  </a:lnTo>
                  <a:lnTo>
                    <a:pt x="2909" y="72773"/>
                  </a:lnTo>
                  <a:lnTo>
                    <a:pt x="0" y="96555"/>
                  </a:lnTo>
                  <a:lnTo>
                    <a:pt x="2577" y="103705"/>
                  </a:lnTo>
                  <a:lnTo>
                    <a:pt x="6192" y="110411"/>
                  </a:lnTo>
                  <a:lnTo>
                    <a:pt x="9285" y="120136"/>
                  </a:lnTo>
                  <a:lnTo>
                    <a:pt x="13761" y="126532"/>
                  </a:lnTo>
                  <a:lnTo>
                    <a:pt x="19277" y="130081"/>
                  </a:lnTo>
                  <a:lnTo>
                    <a:pt x="28026" y="132546"/>
                  </a:lnTo>
                  <a:lnTo>
                    <a:pt x="54863" y="132916"/>
                  </a:lnTo>
                  <a:lnTo>
                    <a:pt x="69805" y="119662"/>
                  </a:lnTo>
                  <a:lnTo>
                    <a:pt x="73113" y="113622"/>
                  </a:lnTo>
                  <a:lnTo>
                    <a:pt x="75642" y="107410"/>
                  </a:lnTo>
                  <a:lnTo>
                    <a:pt x="92166" y="85289"/>
                  </a:lnTo>
                  <a:lnTo>
                    <a:pt x="94692" y="78942"/>
                  </a:lnTo>
                  <a:lnTo>
                    <a:pt x="123254" y="37811"/>
                  </a:lnTo>
                  <a:lnTo>
                    <a:pt x="118290" y="37712"/>
                  </a:lnTo>
                  <a:lnTo>
                    <a:pt x="116812" y="38756"/>
                  </a:lnTo>
                  <a:lnTo>
                    <a:pt x="115828" y="40511"/>
                  </a:lnTo>
                  <a:lnTo>
                    <a:pt x="113059" y="53919"/>
                  </a:lnTo>
                  <a:lnTo>
                    <a:pt x="107390" y="63181"/>
                  </a:lnTo>
                  <a:lnTo>
                    <a:pt x="104937" y="75792"/>
                  </a:lnTo>
                  <a:lnTo>
                    <a:pt x="104736" y="78960"/>
                  </a:lnTo>
                  <a:lnTo>
                    <a:pt x="101691" y="85301"/>
                  </a:lnTo>
                  <a:lnTo>
                    <a:pt x="97868" y="91648"/>
                  </a:lnTo>
                  <a:lnTo>
                    <a:pt x="96167" y="97996"/>
                  </a:lnTo>
                  <a:lnTo>
                    <a:pt x="96773" y="101171"/>
                  </a:lnTo>
                  <a:lnTo>
                    <a:pt x="102528" y="113870"/>
                  </a:lnTo>
                  <a:lnTo>
                    <a:pt x="104302" y="123230"/>
                  </a:lnTo>
                  <a:lnTo>
                    <a:pt x="136215" y="123395"/>
                  </a:lnTo>
                  <a:lnTo>
                    <a:pt x="150704" y="118338"/>
                  </a:lnTo>
                  <a:lnTo>
                    <a:pt x="170426" y="106919"/>
                  </a:lnTo>
                  <a:lnTo>
                    <a:pt x="173795" y="106061"/>
                  </a:lnTo>
                  <a:lnTo>
                    <a:pt x="180362" y="99463"/>
                  </a:lnTo>
                  <a:lnTo>
                    <a:pt x="190059" y="85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84">
              <a:extLst>
                <a:ext uri="{FF2B5EF4-FFF2-40B4-BE49-F238E27FC236}">
                  <a16:creationId xmlns:a16="http://schemas.microsoft.com/office/drawing/2014/main" id="{2E697D15-3EFD-D0E4-D9D2-5C08C1FB759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24918" y="1609725"/>
              <a:ext cx="9133" cy="57151"/>
            </a:xfrm>
            <a:custGeom>
              <a:avLst/>
              <a:gdLst/>
              <a:ahLst/>
              <a:cxnLst/>
              <a:rect l="0" t="0" r="0" b="0"/>
              <a:pathLst>
                <a:path w="9133" h="57151">
                  <a:moveTo>
                    <a:pt x="9132" y="57150"/>
                  </a:moveTo>
                  <a:lnTo>
                    <a:pt x="9132" y="57150"/>
                  </a:lnTo>
                  <a:lnTo>
                    <a:pt x="9132" y="52094"/>
                  </a:lnTo>
                  <a:lnTo>
                    <a:pt x="6310" y="46789"/>
                  </a:lnTo>
                  <a:lnTo>
                    <a:pt x="2587" y="40903"/>
                  </a:lnTo>
                  <a:lnTo>
                    <a:pt x="0" y="30407"/>
                  </a:lnTo>
                  <a:lnTo>
                    <a:pt x="7198" y="18455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85">
              <a:extLst>
                <a:ext uri="{FF2B5EF4-FFF2-40B4-BE49-F238E27FC236}">
                  <a16:creationId xmlns:a16="http://schemas.microsoft.com/office/drawing/2014/main" id="{BB0EA82D-7D1D-AF36-6164-180DB721BA2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76900" y="1704976"/>
              <a:ext cx="28576" cy="104775"/>
            </a:xfrm>
            <a:custGeom>
              <a:avLst/>
              <a:gdLst/>
              <a:ahLst/>
              <a:cxnLst/>
              <a:rect l="0" t="0" r="0" b="0"/>
              <a:pathLst>
                <a:path w="28576" h="104775">
                  <a:moveTo>
                    <a:pt x="19050" y="9524"/>
                  </a:moveTo>
                  <a:lnTo>
                    <a:pt x="19050" y="9524"/>
                  </a:lnTo>
                  <a:lnTo>
                    <a:pt x="28575" y="0"/>
                  </a:lnTo>
                  <a:lnTo>
                    <a:pt x="23519" y="5056"/>
                  </a:lnTo>
                  <a:lnTo>
                    <a:pt x="21036" y="10360"/>
                  </a:lnTo>
                  <a:lnTo>
                    <a:pt x="20374" y="13257"/>
                  </a:lnTo>
                  <a:lnTo>
                    <a:pt x="12765" y="26567"/>
                  </a:lnTo>
                  <a:lnTo>
                    <a:pt x="9427" y="41502"/>
                  </a:lnTo>
                  <a:lnTo>
                    <a:pt x="2175" y="56567"/>
                  </a:lnTo>
                  <a:lnTo>
                    <a:pt x="0" y="104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86">
              <a:extLst>
                <a:ext uri="{FF2B5EF4-FFF2-40B4-BE49-F238E27FC236}">
                  <a16:creationId xmlns:a16="http://schemas.microsoft.com/office/drawing/2014/main" id="{EBDE24F8-7A7C-15EC-8FA2-C9D4D0C2FAB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267491" y="1666912"/>
              <a:ext cx="209385" cy="142814"/>
            </a:xfrm>
            <a:custGeom>
              <a:avLst/>
              <a:gdLst/>
              <a:ahLst/>
              <a:cxnLst/>
              <a:rect l="0" t="0" r="0" b="0"/>
              <a:pathLst>
                <a:path w="209385" h="142814">
                  <a:moveTo>
                    <a:pt x="123659" y="47588"/>
                  </a:moveTo>
                  <a:lnTo>
                    <a:pt x="123659" y="47588"/>
                  </a:lnTo>
                  <a:lnTo>
                    <a:pt x="123659" y="29978"/>
                  </a:lnTo>
                  <a:lnTo>
                    <a:pt x="114250" y="19141"/>
                  </a:lnTo>
                  <a:lnTo>
                    <a:pt x="114168" y="13994"/>
                  </a:lnTo>
                  <a:lnTo>
                    <a:pt x="113098" y="12492"/>
                  </a:lnTo>
                  <a:lnTo>
                    <a:pt x="111327" y="11491"/>
                  </a:lnTo>
                  <a:lnTo>
                    <a:pt x="109088" y="10823"/>
                  </a:lnTo>
                  <a:lnTo>
                    <a:pt x="107595" y="9320"/>
                  </a:lnTo>
                  <a:lnTo>
                    <a:pt x="105936" y="4827"/>
                  </a:lnTo>
                  <a:lnTo>
                    <a:pt x="104434" y="3206"/>
                  </a:lnTo>
                  <a:lnTo>
                    <a:pt x="99947" y="1404"/>
                  </a:lnTo>
                  <a:lnTo>
                    <a:pt x="72820" y="0"/>
                  </a:lnTo>
                  <a:lnTo>
                    <a:pt x="66492" y="2802"/>
                  </a:lnTo>
                  <a:lnTo>
                    <a:pt x="36082" y="22354"/>
                  </a:lnTo>
                  <a:lnTo>
                    <a:pt x="6218" y="64957"/>
                  </a:lnTo>
                  <a:lnTo>
                    <a:pt x="1727" y="82955"/>
                  </a:lnTo>
                  <a:lnTo>
                    <a:pt x="0" y="107394"/>
                  </a:lnTo>
                  <a:lnTo>
                    <a:pt x="2730" y="114032"/>
                  </a:lnTo>
                  <a:lnTo>
                    <a:pt x="17172" y="139619"/>
                  </a:lnTo>
                  <a:lnTo>
                    <a:pt x="18801" y="140692"/>
                  </a:lnTo>
                  <a:lnTo>
                    <a:pt x="26150" y="142202"/>
                  </a:lnTo>
                  <a:lnTo>
                    <a:pt x="50670" y="142813"/>
                  </a:lnTo>
                  <a:lnTo>
                    <a:pt x="52775" y="141763"/>
                  </a:lnTo>
                  <a:lnTo>
                    <a:pt x="54177" y="140005"/>
                  </a:lnTo>
                  <a:lnTo>
                    <a:pt x="55113" y="137774"/>
                  </a:lnTo>
                  <a:lnTo>
                    <a:pt x="56794" y="136287"/>
                  </a:lnTo>
                  <a:lnTo>
                    <a:pt x="61486" y="134635"/>
                  </a:lnTo>
                  <a:lnTo>
                    <a:pt x="63160" y="133136"/>
                  </a:lnTo>
                  <a:lnTo>
                    <a:pt x="65021" y="128648"/>
                  </a:lnTo>
                  <a:lnTo>
                    <a:pt x="67273" y="117144"/>
                  </a:lnTo>
                  <a:lnTo>
                    <a:pt x="72968" y="107826"/>
                  </a:lnTo>
                  <a:lnTo>
                    <a:pt x="76184" y="98362"/>
                  </a:lnTo>
                  <a:lnTo>
                    <a:pt x="91143" y="72790"/>
                  </a:lnTo>
                  <a:lnTo>
                    <a:pt x="94974" y="61170"/>
                  </a:lnTo>
                  <a:lnTo>
                    <a:pt x="103132" y="49586"/>
                  </a:lnTo>
                  <a:lnTo>
                    <a:pt x="104171" y="43123"/>
                  </a:lnTo>
                  <a:lnTo>
                    <a:pt x="105375" y="41436"/>
                  </a:lnTo>
                  <a:lnTo>
                    <a:pt x="107236" y="40312"/>
                  </a:lnTo>
                  <a:lnTo>
                    <a:pt x="112771" y="38507"/>
                  </a:lnTo>
                  <a:lnTo>
                    <a:pt x="108674" y="38195"/>
                  </a:lnTo>
                  <a:lnTo>
                    <a:pt x="108377" y="39209"/>
                  </a:lnTo>
                  <a:lnTo>
                    <a:pt x="112683" y="48441"/>
                  </a:lnTo>
                  <a:lnTo>
                    <a:pt x="114131" y="95215"/>
                  </a:lnTo>
                  <a:lnTo>
                    <a:pt x="114134" y="121907"/>
                  </a:lnTo>
                  <a:lnTo>
                    <a:pt x="115192" y="122534"/>
                  </a:lnTo>
                  <a:lnTo>
                    <a:pt x="124455" y="123755"/>
                  </a:lnTo>
                  <a:lnTo>
                    <a:pt x="128599" y="123773"/>
                  </a:lnTo>
                  <a:lnTo>
                    <a:pt x="133967" y="120959"/>
                  </a:lnTo>
                  <a:lnTo>
                    <a:pt x="139882" y="117239"/>
                  </a:lnTo>
                  <a:lnTo>
                    <a:pt x="146039" y="115586"/>
                  </a:lnTo>
                  <a:lnTo>
                    <a:pt x="148104" y="114086"/>
                  </a:lnTo>
                  <a:lnTo>
                    <a:pt x="149480" y="112029"/>
                  </a:lnTo>
                  <a:lnTo>
                    <a:pt x="152069" y="106920"/>
                  </a:lnTo>
                  <a:lnTo>
                    <a:pt x="156747" y="101122"/>
                  </a:lnTo>
                  <a:lnTo>
                    <a:pt x="162354" y="97839"/>
                  </a:lnTo>
                  <a:lnTo>
                    <a:pt x="168374" y="95322"/>
                  </a:lnTo>
                  <a:lnTo>
                    <a:pt x="193728" y="80127"/>
                  </a:lnTo>
                  <a:lnTo>
                    <a:pt x="209384" y="76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87">
              <a:extLst>
                <a:ext uri="{FF2B5EF4-FFF2-40B4-BE49-F238E27FC236}">
                  <a16:creationId xmlns:a16="http://schemas.microsoft.com/office/drawing/2014/main" id="{DF3FFDF5-5761-8944-872C-014EC30F13C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76941" y="1666875"/>
              <a:ext cx="161810" cy="152352"/>
            </a:xfrm>
            <a:custGeom>
              <a:avLst/>
              <a:gdLst/>
              <a:ahLst/>
              <a:cxnLst/>
              <a:rect l="0" t="0" r="0" b="0"/>
              <a:pathLst>
                <a:path w="161810" h="152352">
                  <a:moveTo>
                    <a:pt x="9409" y="38100"/>
                  </a:moveTo>
                  <a:lnTo>
                    <a:pt x="9409" y="38100"/>
                  </a:lnTo>
                  <a:lnTo>
                    <a:pt x="9409" y="23635"/>
                  </a:lnTo>
                  <a:lnTo>
                    <a:pt x="8351" y="22107"/>
                  </a:lnTo>
                  <a:lnTo>
                    <a:pt x="6587" y="21088"/>
                  </a:lnTo>
                  <a:lnTo>
                    <a:pt x="0" y="19085"/>
                  </a:lnTo>
                  <a:lnTo>
                    <a:pt x="4974" y="14004"/>
                  </a:lnTo>
                  <a:lnTo>
                    <a:pt x="5394" y="12511"/>
                  </a:lnTo>
                  <a:lnTo>
                    <a:pt x="4617" y="11516"/>
                  </a:lnTo>
                  <a:lnTo>
                    <a:pt x="3038" y="10852"/>
                  </a:lnTo>
                  <a:lnTo>
                    <a:pt x="3045" y="10410"/>
                  </a:lnTo>
                  <a:lnTo>
                    <a:pt x="9099" y="9559"/>
                  </a:lnTo>
                  <a:lnTo>
                    <a:pt x="26272" y="27452"/>
                  </a:lnTo>
                  <a:lnTo>
                    <a:pt x="34044" y="41765"/>
                  </a:lnTo>
                  <a:lnTo>
                    <a:pt x="37874" y="53180"/>
                  </a:lnTo>
                  <a:lnTo>
                    <a:pt x="51088" y="74802"/>
                  </a:lnTo>
                  <a:lnTo>
                    <a:pt x="66632" y="120309"/>
                  </a:lnTo>
                  <a:lnTo>
                    <a:pt x="94587" y="151842"/>
                  </a:lnTo>
                  <a:lnTo>
                    <a:pt x="103287" y="152351"/>
                  </a:lnTo>
                  <a:lnTo>
                    <a:pt x="109309" y="147329"/>
                  </a:lnTo>
                  <a:lnTo>
                    <a:pt x="112017" y="142032"/>
                  </a:lnTo>
                  <a:lnTo>
                    <a:pt x="114957" y="126889"/>
                  </a:lnTo>
                  <a:lnTo>
                    <a:pt x="121667" y="114278"/>
                  </a:lnTo>
                  <a:lnTo>
                    <a:pt x="124687" y="72653"/>
                  </a:lnTo>
                  <a:lnTo>
                    <a:pt x="132839" y="35468"/>
                  </a:lnTo>
                  <a:lnTo>
                    <a:pt x="133117" y="25561"/>
                  </a:lnTo>
                  <a:lnTo>
                    <a:pt x="134214" y="23391"/>
                  </a:lnTo>
                  <a:lnTo>
                    <a:pt x="136004" y="21944"/>
                  </a:lnTo>
                  <a:lnTo>
                    <a:pt x="138256" y="20979"/>
                  </a:lnTo>
                  <a:lnTo>
                    <a:pt x="139756" y="19278"/>
                  </a:lnTo>
                  <a:lnTo>
                    <a:pt x="141425" y="14565"/>
                  </a:lnTo>
                  <a:lnTo>
                    <a:pt x="140811" y="12885"/>
                  </a:lnTo>
                  <a:lnTo>
                    <a:pt x="139344" y="11765"/>
                  </a:lnTo>
                  <a:lnTo>
                    <a:pt x="134441" y="9968"/>
                  </a:lnTo>
                  <a:lnTo>
                    <a:pt x="138648" y="9656"/>
                  </a:lnTo>
                  <a:lnTo>
                    <a:pt x="140018" y="8554"/>
                  </a:lnTo>
                  <a:lnTo>
                    <a:pt x="141541" y="4507"/>
                  </a:lnTo>
                  <a:lnTo>
                    <a:pt x="143005" y="3005"/>
                  </a:lnTo>
                  <a:lnTo>
                    <a:pt x="147455" y="1336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88">
              <a:extLst>
                <a:ext uri="{FF2B5EF4-FFF2-40B4-BE49-F238E27FC236}">
                  <a16:creationId xmlns:a16="http://schemas.microsoft.com/office/drawing/2014/main" id="{EA24AAD5-180E-ED42-5242-9155151F457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95959" y="1685925"/>
              <a:ext cx="123792" cy="95250"/>
            </a:xfrm>
            <a:custGeom>
              <a:avLst/>
              <a:gdLst/>
              <a:ahLst/>
              <a:cxnLst/>
              <a:rect l="0" t="0" r="0" b="0"/>
              <a:pathLst>
                <a:path w="123792" h="95250">
                  <a:moveTo>
                    <a:pt x="9491" y="38100"/>
                  </a:moveTo>
                  <a:lnTo>
                    <a:pt x="9491" y="38100"/>
                  </a:lnTo>
                  <a:lnTo>
                    <a:pt x="4435" y="38100"/>
                  </a:lnTo>
                  <a:lnTo>
                    <a:pt x="2946" y="37042"/>
                  </a:lnTo>
                  <a:lnTo>
                    <a:pt x="1952" y="35278"/>
                  </a:lnTo>
                  <a:lnTo>
                    <a:pt x="0" y="28691"/>
                  </a:lnTo>
                  <a:lnTo>
                    <a:pt x="5034" y="28609"/>
                  </a:lnTo>
                  <a:lnTo>
                    <a:pt x="6519" y="27540"/>
                  </a:lnTo>
                  <a:lnTo>
                    <a:pt x="8170" y="23529"/>
                  </a:lnTo>
                  <a:lnTo>
                    <a:pt x="9669" y="22036"/>
                  </a:lnTo>
                  <a:lnTo>
                    <a:pt x="17576" y="19443"/>
                  </a:lnTo>
                  <a:lnTo>
                    <a:pt x="27090" y="19084"/>
                  </a:lnTo>
                  <a:lnTo>
                    <a:pt x="50894" y="41441"/>
                  </a:lnTo>
                  <a:lnTo>
                    <a:pt x="54350" y="50521"/>
                  </a:lnTo>
                  <a:lnTo>
                    <a:pt x="56945" y="60554"/>
                  </a:lnTo>
                  <a:lnTo>
                    <a:pt x="61626" y="68541"/>
                  </a:lnTo>
                  <a:lnTo>
                    <a:pt x="67234" y="72796"/>
                  </a:lnTo>
                  <a:lnTo>
                    <a:pt x="70212" y="73931"/>
                  </a:lnTo>
                  <a:lnTo>
                    <a:pt x="72196" y="75745"/>
                  </a:lnTo>
                  <a:lnTo>
                    <a:pt x="74402" y="80584"/>
                  </a:lnTo>
                  <a:lnTo>
                    <a:pt x="76162" y="95204"/>
                  </a:lnTo>
                  <a:lnTo>
                    <a:pt x="61976" y="95249"/>
                  </a:lnTo>
                  <a:lnTo>
                    <a:pt x="60356" y="94191"/>
                  </a:lnTo>
                  <a:lnTo>
                    <a:pt x="59276" y="92427"/>
                  </a:lnTo>
                  <a:lnTo>
                    <a:pt x="57756" y="84889"/>
                  </a:lnTo>
                  <a:lnTo>
                    <a:pt x="57543" y="81992"/>
                  </a:lnTo>
                  <a:lnTo>
                    <a:pt x="54484" y="75952"/>
                  </a:lnTo>
                  <a:lnTo>
                    <a:pt x="50653" y="69740"/>
                  </a:lnTo>
                  <a:lnTo>
                    <a:pt x="48196" y="57128"/>
                  </a:lnTo>
                  <a:lnTo>
                    <a:pt x="47711" y="44446"/>
                  </a:lnTo>
                  <a:lnTo>
                    <a:pt x="50466" y="38098"/>
                  </a:lnTo>
                  <a:lnTo>
                    <a:pt x="52683" y="34924"/>
                  </a:lnTo>
                  <a:lnTo>
                    <a:pt x="57967" y="31397"/>
                  </a:lnTo>
                  <a:lnTo>
                    <a:pt x="63845" y="28771"/>
                  </a:lnTo>
                  <a:lnTo>
                    <a:pt x="69985" y="24076"/>
                  </a:lnTo>
                  <a:lnTo>
                    <a:pt x="73418" y="18461"/>
                  </a:lnTo>
                  <a:lnTo>
                    <a:pt x="74335" y="15483"/>
                  </a:lnTo>
                  <a:lnTo>
                    <a:pt x="76003" y="13497"/>
                  </a:lnTo>
                  <a:lnTo>
                    <a:pt x="80679" y="11290"/>
                  </a:lnTo>
                  <a:lnTo>
                    <a:pt x="89263" y="10048"/>
                  </a:lnTo>
                  <a:lnTo>
                    <a:pt x="91246" y="8815"/>
                  </a:lnTo>
                  <a:lnTo>
                    <a:pt x="92570" y="6935"/>
                  </a:lnTo>
                  <a:lnTo>
                    <a:pt x="93452" y="4624"/>
                  </a:lnTo>
                  <a:lnTo>
                    <a:pt x="95099" y="3082"/>
                  </a:lnTo>
                  <a:lnTo>
                    <a:pt x="99750" y="1370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435">
            <a:extLst>
              <a:ext uri="{FF2B5EF4-FFF2-40B4-BE49-F238E27FC236}">
                <a16:creationId xmlns:a16="http://schemas.microsoft.com/office/drawing/2014/main" id="{4D9F2426-1089-9E3B-5E2A-0F1B00BBD70D}"/>
              </a:ext>
            </a:extLst>
          </p:cNvPr>
          <p:cNvGrpSpPr/>
          <p:nvPr/>
        </p:nvGrpSpPr>
        <p:grpSpPr>
          <a:xfrm>
            <a:off x="6715128" y="1581150"/>
            <a:ext cx="295273" cy="276226"/>
            <a:chOff x="6715128" y="1581150"/>
            <a:chExt cx="295273" cy="276226"/>
          </a:xfrm>
        </p:grpSpPr>
        <p:sp>
          <p:nvSpPr>
            <p:cNvPr id="207" name="SMARTInkShape-2389">
              <a:extLst>
                <a:ext uri="{FF2B5EF4-FFF2-40B4-BE49-F238E27FC236}">
                  <a16:creationId xmlns:a16="http://schemas.microsoft.com/office/drawing/2014/main" id="{3CEDFFAD-9C3B-46AF-EEA4-C1C3D1209DA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14413" y="1714538"/>
              <a:ext cx="195988" cy="142838"/>
            </a:xfrm>
            <a:custGeom>
              <a:avLst/>
              <a:gdLst/>
              <a:ahLst/>
              <a:cxnLst/>
              <a:rect l="0" t="0" r="0" b="0"/>
              <a:pathLst>
                <a:path w="195988" h="142838">
                  <a:moveTo>
                    <a:pt x="5487" y="38062"/>
                  </a:moveTo>
                  <a:lnTo>
                    <a:pt x="5487" y="38062"/>
                  </a:lnTo>
                  <a:lnTo>
                    <a:pt x="0" y="38062"/>
                  </a:lnTo>
                  <a:lnTo>
                    <a:pt x="4556" y="38062"/>
                  </a:lnTo>
                  <a:lnTo>
                    <a:pt x="5212" y="33006"/>
                  </a:lnTo>
                  <a:lnTo>
                    <a:pt x="6361" y="31516"/>
                  </a:lnTo>
                  <a:lnTo>
                    <a:pt x="10462" y="29861"/>
                  </a:lnTo>
                  <a:lnTo>
                    <a:pt x="11979" y="28361"/>
                  </a:lnTo>
                  <a:lnTo>
                    <a:pt x="15803" y="18914"/>
                  </a:lnTo>
                  <a:lnTo>
                    <a:pt x="19950" y="14382"/>
                  </a:lnTo>
                  <a:lnTo>
                    <a:pt x="25321" y="11663"/>
                  </a:lnTo>
                  <a:lnTo>
                    <a:pt x="28234" y="10937"/>
                  </a:lnTo>
                  <a:lnTo>
                    <a:pt x="43422" y="930"/>
                  </a:lnTo>
                  <a:lnTo>
                    <a:pt x="57729" y="0"/>
                  </a:lnTo>
                  <a:lnTo>
                    <a:pt x="59364" y="1046"/>
                  </a:lnTo>
                  <a:lnTo>
                    <a:pt x="60455" y="2801"/>
                  </a:lnTo>
                  <a:lnTo>
                    <a:pt x="62349" y="9665"/>
                  </a:lnTo>
                  <a:lnTo>
                    <a:pt x="62634" y="41276"/>
                  </a:lnTo>
                  <a:lnTo>
                    <a:pt x="57149" y="60491"/>
                  </a:lnTo>
                  <a:lnTo>
                    <a:pt x="59482" y="72107"/>
                  </a:lnTo>
                  <a:lnTo>
                    <a:pt x="53115" y="95197"/>
                  </a:lnTo>
                  <a:lnTo>
                    <a:pt x="61313" y="95211"/>
                  </a:lnTo>
                  <a:lnTo>
                    <a:pt x="75778" y="81954"/>
                  </a:lnTo>
                  <a:lnTo>
                    <a:pt x="79061" y="75914"/>
                  </a:lnTo>
                  <a:lnTo>
                    <a:pt x="81579" y="69702"/>
                  </a:lnTo>
                  <a:lnTo>
                    <a:pt x="104032" y="44408"/>
                  </a:lnTo>
                  <a:lnTo>
                    <a:pt x="123181" y="32769"/>
                  </a:lnTo>
                  <a:lnTo>
                    <a:pt x="131173" y="30418"/>
                  </a:lnTo>
                  <a:lnTo>
                    <a:pt x="133728" y="28733"/>
                  </a:lnTo>
                  <a:lnTo>
                    <a:pt x="135431" y="26551"/>
                  </a:lnTo>
                  <a:lnTo>
                    <a:pt x="136567" y="24038"/>
                  </a:lnTo>
                  <a:lnTo>
                    <a:pt x="138381" y="22363"/>
                  </a:lnTo>
                  <a:lnTo>
                    <a:pt x="143220" y="20501"/>
                  </a:lnTo>
                  <a:lnTo>
                    <a:pt x="151896" y="19453"/>
                  </a:lnTo>
                  <a:lnTo>
                    <a:pt x="153893" y="20364"/>
                  </a:lnTo>
                  <a:lnTo>
                    <a:pt x="155224" y="22030"/>
                  </a:lnTo>
                  <a:lnTo>
                    <a:pt x="157361" y="27252"/>
                  </a:lnTo>
                  <a:lnTo>
                    <a:pt x="157883" y="60326"/>
                  </a:lnTo>
                  <a:lnTo>
                    <a:pt x="155063" y="66654"/>
                  </a:lnTo>
                  <a:lnTo>
                    <a:pt x="152830" y="69824"/>
                  </a:lnTo>
                  <a:lnTo>
                    <a:pt x="149686" y="84397"/>
                  </a:lnTo>
                  <a:lnTo>
                    <a:pt x="148753" y="97064"/>
                  </a:lnTo>
                  <a:lnTo>
                    <a:pt x="158085" y="129177"/>
                  </a:lnTo>
                  <a:lnTo>
                    <a:pt x="162561" y="136060"/>
                  </a:lnTo>
                  <a:lnTo>
                    <a:pt x="168078" y="139825"/>
                  </a:lnTo>
                  <a:lnTo>
                    <a:pt x="175116" y="141499"/>
                  </a:lnTo>
                  <a:lnTo>
                    <a:pt x="195987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90">
              <a:extLst>
                <a:ext uri="{FF2B5EF4-FFF2-40B4-BE49-F238E27FC236}">
                  <a16:creationId xmlns:a16="http://schemas.microsoft.com/office/drawing/2014/main" id="{EC0BFC2D-2C18-D7AF-D946-93D96AB7B2A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66788" y="1581150"/>
              <a:ext cx="15013" cy="57151"/>
            </a:xfrm>
            <a:custGeom>
              <a:avLst/>
              <a:gdLst/>
              <a:ahLst/>
              <a:cxnLst/>
              <a:rect l="0" t="0" r="0" b="0"/>
              <a:pathLst>
                <a:path w="15013" h="57151">
                  <a:moveTo>
                    <a:pt x="5487" y="57150"/>
                  </a:moveTo>
                  <a:lnTo>
                    <a:pt x="5487" y="57150"/>
                  </a:lnTo>
                  <a:lnTo>
                    <a:pt x="5487" y="52094"/>
                  </a:lnTo>
                  <a:lnTo>
                    <a:pt x="2665" y="46789"/>
                  </a:lnTo>
                  <a:lnTo>
                    <a:pt x="431" y="43893"/>
                  </a:lnTo>
                  <a:lnTo>
                    <a:pt x="0" y="40903"/>
                  </a:lnTo>
                  <a:lnTo>
                    <a:pt x="5212" y="20917"/>
                  </a:lnTo>
                  <a:lnTo>
                    <a:pt x="11979" y="11814"/>
                  </a:lnTo>
                  <a:lnTo>
                    <a:pt x="15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91">
              <a:extLst>
                <a:ext uri="{FF2B5EF4-FFF2-40B4-BE49-F238E27FC236}">
                  <a16:creationId xmlns:a16="http://schemas.microsoft.com/office/drawing/2014/main" id="{39A90E38-2C3C-3865-5132-52579949E5C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15128" y="1686041"/>
              <a:ext cx="19048" cy="128902"/>
            </a:xfrm>
            <a:custGeom>
              <a:avLst/>
              <a:gdLst/>
              <a:ahLst/>
              <a:cxnLst/>
              <a:rect l="0" t="0" r="0" b="0"/>
              <a:pathLst>
                <a:path w="19048" h="128902">
                  <a:moveTo>
                    <a:pt x="19047" y="9409"/>
                  </a:moveTo>
                  <a:lnTo>
                    <a:pt x="19047" y="9409"/>
                  </a:lnTo>
                  <a:lnTo>
                    <a:pt x="19047" y="0"/>
                  </a:lnTo>
                  <a:lnTo>
                    <a:pt x="19047" y="25777"/>
                  </a:lnTo>
                  <a:lnTo>
                    <a:pt x="7289" y="56589"/>
                  </a:lnTo>
                  <a:lnTo>
                    <a:pt x="3238" y="63186"/>
                  </a:lnTo>
                  <a:lnTo>
                    <a:pt x="957" y="73909"/>
                  </a:lnTo>
                  <a:lnTo>
                    <a:pt x="0" y="118648"/>
                  </a:lnTo>
                  <a:lnTo>
                    <a:pt x="1057" y="120335"/>
                  </a:lnTo>
                  <a:lnTo>
                    <a:pt x="2821" y="121460"/>
                  </a:lnTo>
                  <a:lnTo>
                    <a:pt x="5054" y="122209"/>
                  </a:lnTo>
                  <a:lnTo>
                    <a:pt x="6544" y="123768"/>
                  </a:lnTo>
                  <a:lnTo>
                    <a:pt x="8640" y="128901"/>
                  </a:lnTo>
                  <a:lnTo>
                    <a:pt x="8934" y="128228"/>
                  </a:lnTo>
                  <a:lnTo>
                    <a:pt x="9522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436">
            <a:extLst>
              <a:ext uri="{FF2B5EF4-FFF2-40B4-BE49-F238E27FC236}">
                <a16:creationId xmlns:a16="http://schemas.microsoft.com/office/drawing/2014/main" id="{0B9B9F46-2476-733A-F608-285277CB02BA}"/>
              </a:ext>
            </a:extLst>
          </p:cNvPr>
          <p:cNvGrpSpPr/>
          <p:nvPr/>
        </p:nvGrpSpPr>
        <p:grpSpPr>
          <a:xfrm>
            <a:off x="7401120" y="1609725"/>
            <a:ext cx="990392" cy="314326"/>
            <a:chOff x="7401120" y="1609725"/>
            <a:chExt cx="990392" cy="314326"/>
          </a:xfrm>
        </p:grpSpPr>
        <p:sp>
          <p:nvSpPr>
            <p:cNvPr id="211" name="SMARTInkShape-2392">
              <a:extLst>
                <a:ext uri="{FF2B5EF4-FFF2-40B4-BE49-F238E27FC236}">
                  <a16:creationId xmlns:a16="http://schemas.microsoft.com/office/drawing/2014/main" id="{630074F5-E38B-EA4B-FE25-76D2B32BBD0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210550" y="1628782"/>
              <a:ext cx="180962" cy="171406"/>
            </a:xfrm>
            <a:custGeom>
              <a:avLst/>
              <a:gdLst/>
              <a:ahLst/>
              <a:cxnLst/>
              <a:rect l="0" t="0" r="0" b="0"/>
              <a:pathLst>
                <a:path w="180962" h="171406">
                  <a:moveTo>
                    <a:pt x="133350" y="57143"/>
                  </a:moveTo>
                  <a:lnTo>
                    <a:pt x="133350" y="57143"/>
                  </a:lnTo>
                  <a:lnTo>
                    <a:pt x="138406" y="57143"/>
                  </a:lnTo>
                  <a:lnTo>
                    <a:pt x="151664" y="52087"/>
                  </a:lnTo>
                  <a:lnTo>
                    <a:pt x="155084" y="49539"/>
                  </a:lnTo>
                  <a:lnTo>
                    <a:pt x="179180" y="20910"/>
                  </a:lnTo>
                  <a:lnTo>
                    <a:pt x="180177" y="17050"/>
                  </a:lnTo>
                  <a:lnTo>
                    <a:pt x="180961" y="1448"/>
                  </a:lnTo>
                  <a:lnTo>
                    <a:pt x="179908" y="963"/>
                  </a:lnTo>
                  <a:lnTo>
                    <a:pt x="136316" y="0"/>
                  </a:lnTo>
                  <a:lnTo>
                    <a:pt x="120705" y="1054"/>
                  </a:lnTo>
                  <a:lnTo>
                    <a:pt x="95440" y="11752"/>
                  </a:lnTo>
                  <a:lnTo>
                    <a:pt x="78093" y="26817"/>
                  </a:lnTo>
                  <a:lnTo>
                    <a:pt x="77042" y="30612"/>
                  </a:lnTo>
                  <a:lnTo>
                    <a:pt x="76201" y="64906"/>
                  </a:lnTo>
                  <a:lnTo>
                    <a:pt x="89457" y="79771"/>
                  </a:lnTo>
                  <a:lnTo>
                    <a:pt x="95496" y="83075"/>
                  </a:lnTo>
                  <a:lnTo>
                    <a:pt x="101710" y="85602"/>
                  </a:lnTo>
                  <a:lnTo>
                    <a:pt x="111158" y="91916"/>
                  </a:lnTo>
                  <a:lnTo>
                    <a:pt x="120659" y="95315"/>
                  </a:lnTo>
                  <a:lnTo>
                    <a:pt x="136527" y="108371"/>
                  </a:lnTo>
                  <a:lnTo>
                    <a:pt x="140053" y="114483"/>
                  </a:lnTo>
                  <a:lnTo>
                    <a:pt x="142680" y="120727"/>
                  </a:lnTo>
                  <a:lnTo>
                    <a:pt x="149049" y="130193"/>
                  </a:lnTo>
                  <a:lnTo>
                    <a:pt x="151409" y="139700"/>
                  </a:lnTo>
                  <a:lnTo>
                    <a:pt x="151959" y="146046"/>
                  </a:lnTo>
                  <a:lnTo>
                    <a:pt x="151047" y="148162"/>
                  </a:lnTo>
                  <a:lnTo>
                    <a:pt x="149382" y="149572"/>
                  </a:lnTo>
                  <a:lnTo>
                    <a:pt x="147213" y="150513"/>
                  </a:lnTo>
                  <a:lnTo>
                    <a:pt x="145767" y="152198"/>
                  </a:lnTo>
                  <a:lnTo>
                    <a:pt x="144159" y="156892"/>
                  </a:lnTo>
                  <a:lnTo>
                    <a:pt x="142673" y="158567"/>
                  </a:lnTo>
                  <a:lnTo>
                    <a:pt x="123627" y="169261"/>
                  </a:lnTo>
                  <a:lnTo>
                    <a:pt x="87705" y="171386"/>
                  </a:lnTo>
                  <a:lnTo>
                    <a:pt x="83870" y="171405"/>
                  </a:lnTo>
                  <a:lnTo>
                    <a:pt x="39820" y="162309"/>
                  </a:lnTo>
                  <a:lnTo>
                    <a:pt x="26850" y="162034"/>
                  </a:lnTo>
                  <a:lnTo>
                    <a:pt x="19694" y="159147"/>
                  </a:lnTo>
                  <a:lnTo>
                    <a:pt x="12986" y="155395"/>
                  </a:lnTo>
                  <a:lnTo>
                    <a:pt x="0" y="152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93">
              <a:extLst>
                <a:ext uri="{FF2B5EF4-FFF2-40B4-BE49-F238E27FC236}">
                  <a16:creationId xmlns:a16="http://schemas.microsoft.com/office/drawing/2014/main" id="{FB7EB57C-083C-DA5C-1EA9-371F24E0988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096300" y="1676807"/>
              <a:ext cx="132777" cy="132512"/>
            </a:xfrm>
            <a:custGeom>
              <a:avLst/>
              <a:gdLst/>
              <a:ahLst/>
              <a:cxnLst/>
              <a:rect l="0" t="0" r="0" b="0"/>
              <a:pathLst>
                <a:path w="132777" h="132512">
                  <a:moveTo>
                    <a:pt x="28525" y="47218"/>
                  </a:moveTo>
                  <a:lnTo>
                    <a:pt x="28525" y="47218"/>
                  </a:lnTo>
                  <a:lnTo>
                    <a:pt x="75261" y="47218"/>
                  </a:lnTo>
                  <a:lnTo>
                    <a:pt x="87646" y="47218"/>
                  </a:lnTo>
                  <a:lnTo>
                    <a:pt x="94664" y="44396"/>
                  </a:lnTo>
                  <a:lnTo>
                    <a:pt x="101312" y="40672"/>
                  </a:lnTo>
                  <a:lnTo>
                    <a:pt x="112338" y="38085"/>
                  </a:lnTo>
                  <a:lnTo>
                    <a:pt x="127339" y="24470"/>
                  </a:lnTo>
                  <a:lnTo>
                    <a:pt x="130650" y="18411"/>
                  </a:lnTo>
                  <a:lnTo>
                    <a:pt x="132776" y="10954"/>
                  </a:lnTo>
                  <a:lnTo>
                    <a:pt x="131892" y="10342"/>
                  </a:lnTo>
                  <a:lnTo>
                    <a:pt x="125593" y="8422"/>
                  </a:lnTo>
                  <a:lnTo>
                    <a:pt x="117023" y="2679"/>
                  </a:lnTo>
                  <a:lnTo>
                    <a:pt x="107781" y="508"/>
                  </a:lnTo>
                  <a:lnTo>
                    <a:pt x="101497" y="0"/>
                  </a:lnTo>
                  <a:lnTo>
                    <a:pt x="75307" y="10008"/>
                  </a:lnTo>
                  <a:lnTo>
                    <a:pt x="55640" y="21994"/>
                  </a:lnTo>
                  <a:lnTo>
                    <a:pt x="23158" y="53754"/>
                  </a:lnTo>
                  <a:lnTo>
                    <a:pt x="4270" y="82242"/>
                  </a:lnTo>
                  <a:lnTo>
                    <a:pt x="118" y="111582"/>
                  </a:lnTo>
                  <a:lnTo>
                    <a:pt x="0" y="118265"/>
                  </a:lnTo>
                  <a:lnTo>
                    <a:pt x="1041" y="119982"/>
                  </a:lnTo>
                  <a:lnTo>
                    <a:pt x="2794" y="121128"/>
                  </a:lnTo>
                  <a:lnTo>
                    <a:pt x="7564" y="123459"/>
                  </a:lnTo>
                  <a:lnTo>
                    <a:pt x="16199" y="129662"/>
                  </a:lnTo>
                  <a:lnTo>
                    <a:pt x="25461" y="131971"/>
                  </a:lnTo>
                  <a:lnTo>
                    <a:pt x="31750" y="132511"/>
                  </a:lnTo>
                  <a:lnTo>
                    <a:pt x="38072" y="129929"/>
                  </a:lnTo>
                  <a:lnTo>
                    <a:pt x="44409" y="126312"/>
                  </a:lnTo>
                  <a:lnTo>
                    <a:pt x="57102" y="123989"/>
                  </a:lnTo>
                  <a:lnTo>
                    <a:pt x="76150" y="123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94">
              <a:extLst>
                <a:ext uri="{FF2B5EF4-FFF2-40B4-BE49-F238E27FC236}">
                  <a16:creationId xmlns:a16="http://schemas.microsoft.com/office/drawing/2014/main" id="{5478D986-E6AE-631D-E261-9E382CD63E8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953416" y="1629168"/>
              <a:ext cx="114226" cy="161101"/>
            </a:xfrm>
            <a:custGeom>
              <a:avLst/>
              <a:gdLst/>
              <a:ahLst/>
              <a:cxnLst/>
              <a:rect l="0" t="0" r="0" b="0"/>
              <a:pathLst>
                <a:path w="114226" h="161101">
                  <a:moveTo>
                    <a:pt x="104734" y="18657"/>
                  </a:moveTo>
                  <a:lnTo>
                    <a:pt x="104734" y="18657"/>
                  </a:lnTo>
                  <a:lnTo>
                    <a:pt x="114225" y="9166"/>
                  </a:lnTo>
                  <a:lnTo>
                    <a:pt x="106056" y="934"/>
                  </a:lnTo>
                  <a:lnTo>
                    <a:pt x="100069" y="0"/>
                  </a:lnTo>
                  <a:lnTo>
                    <a:pt x="94546" y="2604"/>
                  </a:lnTo>
                  <a:lnTo>
                    <a:pt x="88565" y="6231"/>
                  </a:lnTo>
                  <a:lnTo>
                    <a:pt x="79246" y="9331"/>
                  </a:lnTo>
                  <a:lnTo>
                    <a:pt x="53730" y="26361"/>
                  </a:lnTo>
                  <a:lnTo>
                    <a:pt x="16773" y="70458"/>
                  </a:lnTo>
                  <a:lnTo>
                    <a:pt x="1567" y="107039"/>
                  </a:lnTo>
                  <a:lnTo>
                    <a:pt x="0" y="140195"/>
                  </a:lnTo>
                  <a:lnTo>
                    <a:pt x="8164" y="150482"/>
                  </a:lnTo>
                  <a:lnTo>
                    <a:pt x="14150" y="156612"/>
                  </a:lnTo>
                  <a:lnTo>
                    <a:pt x="22494" y="159345"/>
                  </a:lnTo>
                  <a:lnTo>
                    <a:pt x="40041" y="161100"/>
                  </a:lnTo>
                  <a:lnTo>
                    <a:pt x="47054" y="158518"/>
                  </a:lnTo>
                  <a:lnTo>
                    <a:pt x="50406" y="156347"/>
                  </a:lnTo>
                  <a:lnTo>
                    <a:pt x="65236" y="153293"/>
                  </a:lnTo>
                  <a:lnTo>
                    <a:pt x="85684" y="152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95">
              <a:extLst>
                <a:ext uri="{FF2B5EF4-FFF2-40B4-BE49-F238E27FC236}">
                  <a16:creationId xmlns:a16="http://schemas.microsoft.com/office/drawing/2014/main" id="{62D4C2E8-CFB9-8C3D-0C68-69E567EE1BD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96225" y="16097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2099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96">
              <a:extLst>
                <a:ext uri="{FF2B5EF4-FFF2-40B4-BE49-F238E27FC236}">
                  <a16:creationId xmlns:a16="http://schemas.microsoft.com/office/drawing/2014/main" id="{636753C3-019B-22C8-66D6-42AC65500D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20025" y="1676410"/>
              <a:ext cx="38066" cy="104766"/>
            </a:xfrm>
            <a:custGeom>
              <a:avLst/>
              <a:gdLst/>
              <a:ahLst/>
              <a:cxnLst/>
              <a:rect l="0" t="0" r="0" b="0"/>
              <a:pathLst>
                <a:path w="38066" h="104766">
                  <a:moveTo>
                    <a:pt x="9525" y="9515"/>
                  </a:moveTo>
                  <a:lnTo>
                    <a:pt x="9525" y="9515"/>
                  </a:lnTo>
                  <a:lnTo>
                    <a:pt x="23715" y="9515"/>
                  </a:lnTo>
                  <a:lnTo>
                    <a:pt x="25334" y="8457"/>
                  </a:lnTo>
                  <a:lnTo>
                    <a:pt x="26415" y="6693"/>
                  </a:lnTo>
                  <a:lnTo>
                    <a:pt x="28148" y="1314"/>
                  </a:lnTo>
                  <a:lnTo>
                    <a:pt x="31207" y="579"/>
                  </a:lnTo>
                  <a:lnTo>
                    <a:pt x="37981" y="0"/>
                  </a:lnTo>
                  <a:lnTo>
                    <a:pt x="38065" y="5049"/>
                  </a:lnTo>
                  <a:lnTo>
                    <a:pt x="37017" y="6538"/>
                  </a:lnTo>
                  <a:lnTo>
                    <a:pt x="35262" y="7530"/>
                  </a:lnTo>
                  <a:lnTo>
                    <a:pt x="33033" y="8192"/>
                  </a:lnTo>
                  <a:lnTo>
                    <a:pt x="31547" y="9691"/>
                  </a:lnTo>
                  <a:lnTo>
                    <a:pt x="21209" y="36300"/>
                  </a:lnTo>
                  <a:lnTo>
                    <a:pt x="18951" y="43645"/>
                  </a:lnTo>
                  <a:lnTo>
                    <a:pt x="12788" y="54788"/>
                  </a:lnTo>
                  <a:lnTo>
                    <a:pt x="9433" y="69966"/>
                  </a:lnTo>
                  <a:lnTo>
                    <a:pt x="2177" y="85113"/>
                  </a:lnTo>
                  <a:lnTo>
                    <a:pt x="0" y="104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97">
              <a:extLst>
                <a:ext uri="{FF2B5EF4-FFF2-40B4-BE49-F238E27FC236}">
                  <a16:creationId xmlns:a16="http://schemas.microsoft.com/office/drawing/2014/main" id="{1AD17C10-3959-ED6F-87D9-388F9C27C34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62850" y="1695450"/>
              <a:ext cx="180976" cy="110153"/>
            </a:xfrm>
            <a:custGeom>
              <a:avLst/>
              <a:gdLst/>
              <a:ahLst/>
              <a:cxnLst/>
              <a:rect l="0" t="0" r="0" b="0"/>
              <a:pathLst>
                <a:path w="180976" h="110153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5056" y="39424"/>
                  </a:lnTo>
                  <a:lnTo>
                    <a:pt x="19297" y="27913"/>
                  </a:lnTo>
                  <a:lnTo>
                    <a:pt x="25510" y="22989"/>
                  </a:lnTo>
                  <a:lnTo>
                    <a:pt x="38122" y="17006"/>
                  </a:lnTo>
                  <a:lnTo>
                    <a:pt x="44459" y="12850"/>
                  </a:lnTo>
                  <a:lnTo>
                    <a:pt x="53977" y="9452"/>
                  </a:lnTo>
                  <a:lnTo>
                    <a:pt x="63501" y="3271"/>
                  </a:lnTo>
                  <a:lnTo>
                    <a:pt x="73025" y="969"/>
                  </a:lnTo>
                  <a:lnTo>
                    <a:pt x="88900" y="128"/>
                  </a:lnTo>
                  <a:lnTo>
                    <a:pt x="91017" y="1143"/>
                  </a:lnTo>
                  <a:lnTo>
                    <a:pt x="92428" y="2879"/>
                  </a:lnTo>
                  <a:lnTo>
                    <a:pt x="93995" y="7630"/>
                  </a:lnTo>
                  <a:lnTo>
                    <a:pt x="94693" y="13269"/>
                  </a:lnTo>
                  <a:lnTo>
                    <a:pt x="97824" y="19303"/>
                  </a:lnTo>
                  <a:lnTo>
                    <a:pt x="101686" y="25512"/>
                  </a:lnTo>
                  <a:lnTo>
                    <a:pt x="103860" y="36017"/>
                  </a:lnTo>
                  <a:lnTo>
                    <a:pt x="104767" y="82473"/>
                  </a:lnTo>
                  <a:lnTo>
                    <a:pt x="104771" y="88866"/>
                  </a:lnTo>
                  <a:lnTo>
                    <a:pt x="101951" y="95235"/>
                  </a:lnTo>
                  <a:lnTo>
                    <a:pt x="96574" y="102890"/>
                  </a:lnTo>
                  <a:lnTo>
                    <a:pt x="93015" y="103937"/>
                  </a:lnTo>
                  <a:lnTo>
                    <a:pt x="90585" y="104217"/>
                  </a:lnTo>
                  <a:lnTo>
                    <a:pt x="88966" y="105461"/>
                  </a:lnTo>
                  <a:lnTo>
                    <a:pt x="87165" y="109666"/>
                  </a:lnTo>
                  <a:lnTo>
                    <a:pt x="85627" y="110152"/>
                  </a:lnTo>
                  <a:lnTo>
                    <a:pt x="83543" y="109418"/>
                  </a:lnTo>
                  <a:lnTo>
                    <a:pt x="78405" y="106839"/>
                  </a:lnTo>
                  <a:lnTo>
                    <a:pt x="72594" y="105692"/>
                  </a:lnTo>
                  <a:lnTo>
                    <a:pt x="70620" y="104328"/>
                  </a:lnTo>
                  <a:lnTo>
                    <a:pt x="69305" y="102360"/>
                  </a:lnTo>
                  <a:lnTo>
                    <a:pt x="68428" y="99990"/>
                  </a:lnTo>
                  <a:lnTo>
                    <a:pt x="66786" y="98410"/>
                  </a:lnTo>
                  <a:lnTo>
                    <a:pt x="62138" y="96655"/>
                  </a:lnTo>
                  <a:lnTo>
                    <a:pt x="60475" y="95128"/>
                  </a:lnTo>
                  <a:lnTo>
                    <a:pt x="57588" y="87172"/>
                  </a:lnTo>
                  <a:lnTo>
                    <a:pt x="57279" y="81097"/>
                  </a:lnTo>
                  <a:lnTo>
                    <a:pt x="65363" y="55171"/>
                  </a:lnTo>
                  <a:lnTo>
                    <a:pt x="71736" y="48157"/>
                  </a:lnTo>
                  <a:lnTo>
                    <a:pt x="111510" y="23028"/>
                  </a:lnTo>
                  <a:lnTo>
                    <a:pt x="131232" y="17013"/>
                  </a:lnTo>
                  <a:lnTo>
                    <a:pt x="135113" y="1451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398">
              <a:extLst>
                <a:ext uri="{FF2B5EF4-FFF2-40B4-BE49-F238E27FC236}">
                  <a16:creationId xmlns:a16="http://schemas.microsoft.com/office/drawing/2014/main" id="{D7DD7CF4-E511-BE17-5768-F97C3462D04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19975" y="1666890"/>
              <a:ext cx="142861" cy="152386"/>
            </a:xfrm>
            <a:custGeom>
              <a:avLst/>
              <a:gdLst/>
              <a:ahLst/>
              <a:cxnLst/>
              <a:rect l="0" t="0" r="0" b="0"/>
              <a:pathLst>
                <a:path w="142861" h="152386">
                  <a:moveTo>
                    <a:pt x="0" y="114285"/>
                  </a:moveTo>
                  <a:lnTo>
                    <a:pt x="0" y="114285"/>
                  </a:lnTo>
                  <a:lnTo>
                    <a:pt x="0" y="101027"/>
                  </a:lnTo>
                  <a:lnTo>
                    <a:pt x="2822" y="94987"/>
                  </a:lnTo>
                  <a:lnTo>
                    <a:pt x="5056" y="91895"/>
                  </a:lnTo>
                  <a:lnTo>
                    <a:pt x="14190" y="64794"/>
                  </a:lnTo>
                  <a:lnTo>
                    <a:pt x="54332" y="19039"/>
                  </a:lnTo>
                  <a:lnTo>
                    <a:pt x="56956" y="12687"/>
                  </a:lnTo>
                  <a:lnTo>
                    <a:pt x="61650" y="6336"/>
                  </a:lnTo>
                  <a:lnTo>
                    <a:pt x="67264" y="2808"/>
                  </a:lnTo>
                  <a:lnTo>
                    <a:pt x="79492" y="542"/>
                  </a:lnTo>
                  <a:lnTo>
                    <a:pt x="107953" y="0"/>
                  </a:lnTo>
                  <a:lnTo>
                    <a:pt x="114301" y="2814"/>
                  </a:lnTo>
                  <a:lnTo>
                    <a:pt x="136525" y="22375"/>
                  </a:lnTo>
                  <a:lnTo>
                    <a:pt x="140053" y="28633"/>
                  </a:lnTo>
                  <a:lnTo>
                    <a:pt x="142039" y="40929"/>
                  </a:lnTo>
                  <a:lnTo>
                    <a:pt x="142853" y="87770"/>
                  </a:lnTo>
                  <a:lnTo>
                    <a:pt x="142860" y="93433"/>
                  </a:lnTo>
                  <a:lnTo>
                    <a:pt x="140749" y="98267"/>
                  </a:lnTo>
                  <a:lnTo>
                    <a:pt x="108100" y="135561"/>
                  </a:lnTo>
                  <a:lnTo>
                    <a:pt x="101667" y="139616"/>
                  </a:lnTo>
                  <a:lnTo>
                    <a:pt x="57150" y="152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399">
              <a:extLst>
                <a:ext uri="{FF2B5EF4-FFF2-40B4-BE49-F238E27FC236}">
                  <a16:creationId xmlns:a16="http://schemas.microsoft.com/office/drawing/2014/main" id="{7CF5466B-6AC3-362E-5E2E-5666E63F60A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01120" y="1695852"/>
              <a:ext cx="36571" cy="228199"/>
            </a:xfrm>
            <a:custGeom>
              <a:avLst/>
              <a:gdLst/>
              <a:ahLst/>
              <a:cxnLst/>
              <a:rect l="0" t="0" r="0" b="0"/>
              <a:pathLst>
                <a:path w="36571" h="228199">
                  <a:moveTo>
                    <a:pt x="18855" y="18648"/>
                  </a:moveTo>
                  <a:lnTo>
                    <a:pt x="18855" y="18648"/>
                  </a:lnTo>
                  <a:lnTo>
                    <a:pt x="18855" y="13592"/>
                  </a:lnTo>
                  <a:lnTo>
                    <a:pt x="19913" y="12102"/>
                  </a:lnTo>
                  <a:lnTo>
                    <a:pt x="21677" y="11109"/>
                  </a:lnTo>
                  <a:lnTo>
                    <a:pt x="27056" y="9515"/>
                  </a:lnTo>
                  <a:lnTo>
                    <a:pt x="27792" y="6475"/>
                  </a:lnTo>
                  <a:lnTo>
                    <a:pt x="28265" y="956"/>
                  </a:lnTo>
                  <a:lnTo>
                    <a:pt x="29361" y="504"/>
                  </a:lnTo>
                  <a:lnTo>
                    <a:pt x="33402" y="0"/>
                  </a:lnTo>
                  <a:lnTo>
                    <a:pt x="34903" y="925"/>
                  </a:lnTo>
                  <a:lnTo>
                    <a:pt x="35903" y="2599"/>
                  </a:lnTo>
                  <a:lnTo>
                    <a:pt x="36570" y="4774"/>
                  </a:lnTo>
                  <a:lnTo>
                    <a:pt x="35957" y="7282"/>
                  </a:lnTo>
                  <a:lnTo>
                    <a:pt x="31095" y="16927"/>
                  </a:lnTo>
                  <a:lnTo>
                    <a:pt x="27392" y="61985"/>
                  </a:lnTo>
                  <a:lnTo>
                    <a:pt x="13198" y="106753"/>
                  </a:lnTo>
                  <a:lnTo>
                    <a:pt x="3123" y="152124"/>
                  </a:lnTo>
                  <a:lnTo>
                    <a:pt x="0" y="194728"/>
                  </a:lnTo>
                  <a:lnTo>
                    <a:pt x="950" y="209089"/>
                  </a:lnTo>
                  <a:lnTo>
                    <a:pt x="9330" y="22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62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A0B5C-D5CC-4631-A2A5-DDAEA83D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</p:spPr>
        <p:txBody>
          <a:bodyPr>
            <a:normAutofit/>
          </a:bodyPr>
          <a:lstStyle/>
          <a:p>
            <a:r>
              <a:rPr lang="en-US" dirty="0"/>
              <a:t>Adding more independent variables to a regression …</a:t>
            </a:r>
          </a:p>
          <a:p>
            <a:endParaRPr lang="en-US" dirty="0"/>
          </a:p>
          <a:p>
            <a:r>
              <a:rPr lang="en-US" dirty="0"/>
              <a:t>Modified measure that adjusts for the number of independent variables …</a:t>
            </a:r>
          </a:p>
        </p:txBody>
      </p:sp>
      <p:grpSp>
        <p:nvGrpSpPr>
          <p:cNvPr id="151" name="SMARTInkShape-Group437">
            <a:extLst>
              <a:ext uri="{FF2B5EF4-FFF2-40B4-BE49-F238E27FC236}">
                <a16:creationId xmlns:a16="http://schemas.microsoft.com/office/drawing/2014/main" id="{21982C94-F73B-DCF5-DC58-F7EB09E455B9}"/>
              </a:ext>
            </a:extLst>
          </p:cNvPr>
          <p:cNvGrpSpPr/>
          <p:nvPr/>
        </p:nvGrpSpPr>
        <p:grpSpPr>
          <a:xfrm>
            <a:off x="5514975" y="3829500"/>
            <a:ext cx="1552343" cy="907590"/>
            <a:chOff x="5514975" y="3829500"/>
            <a:chExt cx="1552343" cy="907590"/>
          </a:xfrm>
        </p:grpSpPr>
        <p:sp>
          <p:nvSpPr>
            <p:cNvPr id="134" name="SMARTInkShape-2400">
              <a:extLst>
                <a:ext uri="{FF2B5EF4-FFF2-40B4-BE49-F238E27FC236}">
                  <a16:creationId xmlns:a16="http://schemas.microsoft.com/office/drawing/2014/main" id="{54675F78-DB78-986F-FA67-09097FA8A2C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619750" y="3890237"/>
              <a:ext cx="180976" cy="204014"/>
            </a:xfrm>
            <a:custGeom>
              <a:avLst/>
              <a:gdLst/>
              <a:ahLst/>
              <a:cxnLst/>
              <a:rect l="0" t="0" r="0" b="0"/>
              <a:pathLst>
                <a:path w="180976" h="204014">
                  <a:moveTo>
                    <a:pt x="180975" y="5488"/>
                  </a:moveTo>
                  <a:lnTo>
                    <a:pt x="180975" y="5488"/>
                  </a:lnTo>
                  <a:lnTo>
                    <a:pt x="175919" y="431"/>
                  </a:lnTo>
                  <a:lnTo>
                    <a:pt x="172313" y="0"/>
                  </a:lnTo>
                  <a:lnTo>
                    <a:pt x="125220" y="5406"/>
                  </a:lnTo>
                  <a:lnTo>
                    <a:pt x="95760" y="13076"/>
                  </a:lnTo>
                  <a:lnTo>
                    <a:pt x="68871" y="27876"/>
                  </a:lnTo>
                  <a:lnTo>
                    <a:pt x="59537" y="36958"/>
                  </a:lnTo>
                  <a:lnTo>
                    <a:pt x="44920" y="60035"/>
                  </a:lnTo>
                  <a:lnTo>
                    <a:pt x="43706" y="65136"/>
                  </a:lnTo>
                  <a:lnTo>
                    <a:pt x="43954" y="69595"/>
                  </a:lnTo>
                  <a:lnTo>
                    <a:pt x="45177" y="73626"/>
                  </a:lnTo>
                  <a:lnTo>
                    <a:pt x="52182" y="80927"/>
                  </a:lnTo>
                  <a:lnTo>
                    <a:pt x="70847" y="90988"/>
                  </a:lnTo>
                  <a:lnTo>
                    <a:pt x="110655" y="103868"/>
                  </a:lnTo>
                  <a:lnTo>
                    <a:pt x="144075" y="117663"/>
                  </a:lnTo>
                  <a:lnTo>
                    <a:pt x="172484" y="140688"/>
                  </a:lnTo>
                  <a:lnTo>
                    <a:pt x="177200" y="147774"/>
                  </a:lnTo>
                  <a:lnTo>
                    <a:pt x="178459" y="151145"/>
                  </a:lnTo>
                  <a:lnTo>
                    <a:pt x="177035" y="160536"/>
                  </a:lnTo>
                  <a:lnTo>
                    <a:pt x="175174" y="166003"/>
                  </a:lnTo>
                  <a:lnTo>
                    <a:pt x="167461" y="174901"/>
                  </a:lnTo>
                  <a:lnTo>
                    <a:pt x="148396" y="185859"/>
                  </a:lnTo>
                  <a:lnTo>
                    <a:pt x="107154" y="197921"/>
                  </a:lnTo>
                  <a:lnTo>
                    <a:pt x="67145" y="204013"/>
                  </a:lnTo>
                  <a:lnTo>
                    <a:pt x="24239" y="198671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01">
              <a:extLst>
                <a:ext uri="{FF2B5EF4-FFF2-40B4-BE49-F238E27FC236}">
                  <a16:creationId xmlns:a16="http://schemas.microsoft.com/office/drawing/2014/main" id="{F4B5BA58-5215-8BB6-B68B-2C342A59395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76925" y="3896869"/>
              <a:ext cx="175107" cy="169456"/>
            </a:xfrm>
            <a:custGeom>
              <a:avLst/>
              <a:gdLst/>
              <a:ahLst/>
              <a:cxnLst/>
              <a:rect l="0" t="0" r="0" b="0"/>
              <a:pathLst>
                <a:path w="175107" h="169456">
                  <a:moveTo>
                    <a:pt x="142875" y="17906"/>
                  </a:moveTo>
                  <a:lnTo>
                    <a:pt x="142875" y="17906"/>
                  </a:lnTo>
                  <a:lnTo>
                    <a:pt x="142875" y="4649"/>
                  </a:lnTo>
                  <a:lnTo>
                    <a:pt x="141817" y="2718"/>
                  </a:lnTo>
                  <a:lnTo>
                    <a:pt x="140053" y="1431"/>
                  </a:lnTo>
                  <a:lnTo>
                    <a:pt x="134213" y="0"/>
                  </a:lnTo>
                  <a:lnTo>
                    <a:pt x="117965" y="253"/>
                  </a:lnTo>
                  <a:lnTo>
                    <a:pt x="75428" y="12158"/>
                  </a:lnTo>
                  <a:lnTo>
                    <a:pt x="57511" y="21260"/>
                  </a:lnTo>
                  <a:lnTo>
                    <a:pt x="45497" y="35715"/>
                  </a:lnTo>
                  <a:lnTo>
                    <a:pt x="45149" y="41421"/>
                  </a:lnTo>
                  <a:lnTo>
                    <a:pt x="50405" y="53404"/>
                  </a:lnTo>
                  <a:lnTo>
                    <a:pt x="59796" y="62963"/>
                  </a:lnTo>
                  <a:lnTo>
                    <a:pt x="106812" y="95807"/>
                  </a:lnTo>
                  <a:lnTo>
                    <a:pt x="152167" y="120478"/>
                  </a:lnTo>
                  <a:lnTo>
                    <a:pt x="173758" y="143571"/>
                  </a:lnTo>
                  <a:lnTo>
                    <a:pt x="175106" y="147191"/>
                  </a:lnTo>
                  <a:lnTo>
                    <a:pt x="174946" y="150663"/>
                  </a:lnTo>
                  <a:lnTo>
                    <a:pt x="173780" y="154035"/>
                  </a:lnTo>
                  <a:lnTo>
                    <a:pt x="164019" y="160605"/>
                  </a:lnTo>
                  <a:lnTo>
                    <a:pt x="149097" y="165995"/>
                  </a:lnTo>
                  <a:lnTo>
                    <a:pt x="110825" y="169455"/>
                  </a:lnTo>
                  <a:lnTo>
                    <a:pt x="80815" y="167231"/>
                  </a:lnTo>
                  <a:lnTo>
                    <a:pt x="37454" y="161630"/>
                  </a:lnTo>
                  <a:lnTo>
                    <a:pt x="0" y="16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02">
              <a:extLst>
                <a:ext uri="{FF2B5EF4-FFF2-40B4-BE49-F238E27FC236}">
                  <a16:creationId xmlns:a16="http://schemas.microsoft.com/office/drawing/2014/main" id="{34AACAA6-74FF-809B-2A00-A309A48644D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191250" y="3911752"/>
              <a:ext cx="24016" cy="164949"/>
            </a:xfrm>
            <a:custGeom>
              <a:avLst/>
              <a:gdLst/>
              <a:ahLst/>
              <a:cxnLst/>
              <a:rect l="0" t="0" r="0" b="0"/>
              <a:pathLst>
                <a:path w="24016" h="164949">
                  <a:moveTo>
                    <a:pt x="0" y="31598"/>
                  </a:moveTo>
                  <a:lnTo>
                    <a:pt x="0" y="31598"/>
                  </a:lnTo>
                  <a:lnTo>
                    <a:pt x="13092" y="17448"/>
                  </a:lnTo>
                  <a:lnTo>
                    <a:pt x="23321" y="75"/>
                  </a:lnTo>
                  <a:lnTo>
                    <a:pt x="24015" y="0"/>
                  </a:lnTo>
                  <a:lnTo>
                    <a:pt x="14249" y="43506"/>
                  </a:lnTo>
                  <a:lnTo>
                    <a:pt x="7325" y="84345"/>
                  </a:lnTo>
                  <a:lnTo>
                    <a:pt x="1447" y="125979"/>
                  </a:lnTo>
                  <a:lnTo>
                    <a:pt x="0" y="16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03">
              <a:extLst>
                <a:ext uri="{FF2B5EF4-FFF2-40B4-BE49-F238E27FC236}">
                  <a16:creationId xmlns:a16="http://schemas.microsoft.com/office/drawing/2014/main" id="{EE56897E-2574-9C5D-B2F8-5BE6563FAAD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172200" y="3829500"/>
              <a:ext cx="161926" cy="47176"/>
            </a:xfrm>
            <a:custGeom>
              <a:avLst/>
              <a:gdLst/>
              <a:ahLst/>
              <a:cxnLst/>
              <a:rect l="0" t="0" r="0" b="0"/>
              <a:pathLst>
                <a:path w="161926" h="47176">
                  <a:moveTo>
                    <a:pt x="0" y="47175"/>
                  </a:moveTo>
                  <a:lnTo>
                    <a:pt x="0" y="47175"/>
                  </a:lnTo>
                  <a:lnTo>
                    <a:pt x="7604" y="38512"/>
                  </a:lnTo>
                  <a:lnTo>
                    <a:pt x="17306" y="24382"/>
                  </a:lnTo>
                  <a:lnTo>
                    <a:pt x="27446" y="16584"/>
                  </a:lnTo>
                  <a:lnTo>
                    <a:pt x="71880" y="4678"/>
                  </a:lnTo>
                  <a:lnTo>
                    <a:pt x="116880" y="225"/>
                  </a:lnTo>
                  <a:lnTo>
                    <a:pt x="122370" y="0"/>
                  </a:lnTo>
                  <a:lnTo>
                    <a:pt x="131292" y="2572"/>
                  </a:lnTo>
                  <a:lnTo>
                    <a:pt x="161925" y="1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04">
              <a:extLst>
                <a:ext uri="{FF2B5EF4-FFF2-40B4-BE49-F238E27FC236}">
                  <a16:creationId xmlns:a16="http://schemas.microsoft.com/office/drawing/2014/main" id="{0B32F3CA-A882-12DD-6587-D4EC5DDFB1F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191250" y="3934087"/>
              <a:ext cx="152401" cy="9264"/>
            </a:xfrm>
            <a:custGeom>
              <a:avLst/>
              <a:gdLst/>
              <a:ahLst/>
              <a:cxnLst/>
              <a:rect l="0" t="0" r="0" b="0"/>
              <a:pathLst>
                <a:path w="152401" h="9264">
                  <a:moveTo>
                    <a:pt x="0" y="9263"/>
                  </a:moveTo>
                  <a:lnTo>
                    <a:pt x="0" y="9263"/>
                  </a:lnTo>
                  <a:lnTo>
                    <a:pt x="16267" y="8205"/>
                  </a:lnTo>
                  <a:lnTo>
                    <a:pt x="63094" y="1062"/>
                  </a:lnTo>
                  <a:lnTo>
                    <a:pt x="103009" y="0"/>
                  </a:lnTo>
                  <a:lnTo>
                    <a:pt x="124477" y="874"/>
                  </a:lnTo>
                  <a:lnTo>
                    <a:pt x="152400" y="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05">
              <a:extLst>
                <a:ext uri="{FF2B5EF4-FFF2-40B4-BE49-F238E27FC236}">
                  <a16:creationId xmlns:a16="http://schemas.microsoft.com/office/drawing/2014/main" id="{E8D0C768-682E-11DC-31D6-B8F24CD01EA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185762" y="4067175"/>
              <a:ext cx="167414" cy="16403"/>
            </a:xfrm>
            <a:custGeom>
              <a:avLst/>
              <a:gdLst/>
              <a:ahLst/>
              <a:cxnLst/>
              <a:rect l="0" t="0" r="0" b="0"/>
              <a:pathLst>
                <a:path w="167414" h="16403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3092"/>
                  </a:lnTo>
                  <a:lnTo>
                    <a:pt x="772" y="15078"/>
                  </a:lnTo>
                  <a:lnTo>
                    <a:pt x="2344" y="16402"/>
                  </a:lnTo>
                  <a:lnTo>
                    <a:pt x="38980" y="11162"/>
                  </a:lnTo>
                  <a:lnTo>
                    <a:pt x="85256" y="6846"/>
                  </a:lnTo>
                  <a:lnTo>
                    <a:pt x="128790" y="601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06">
              <a:extLst>
                <a:ext uri="{FF2B5EF4-FFF2-40B4-BE49-F238E27FC236}">
                  <a16:creationId xmlns:a16="http://schemas.microsoft.com/office/drawing/2014/main" id="{D6571549-CB2E-869E-B27C-32EF5662CF8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514975" y="4210050"/>
              <a:ext cx="962026" cy="38101"/>
            </a:xfrm>
            <a:custGeom>
              <a:avLst/>
              <a:gdLst/>
              <a:ahLst/>
              <a:cxnLst/>
              <a:rect l="0" t="0" r="0" b="0"/>
              <a:pathLst>
                <a:path w="9620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41177" y="28399"/>
                  </a:lnTo>
                  <a:lnTo>
                    <a:pt x="87342" y="22291"/>
                  </a:lnTo>
                  <a:lnTo>
                    <a:pt x="128772" y="18952"/>
                  </a:lnTo>
                  <a:lnTo>
                    <a:pt x="168918" y="12788"/>
                  </a:lnTo>
                  <a:lnTo>
                    <a:pt x="214915" y="10492"/>
                  </a:lnTo>
                  <a:lnTo>
                    <a:pt x="250033" y="9955"/>
                  </a:lnTo>
                  <a:lnTo>
                    <a:pt x="286809" y="9716"/>
                  </a:lnTo>
                  <a:lnTo>
                    <a:pt x="324321" y="9610"/>
                  </a:lnTo>
                  <a:lnTo>
                    <a:pt x="362159" y="9563"/>
                  </a:lnTo>
                  <a:lnTo>
                    <a:pt x="402965" y="6720"/>
                  </a:lnTo>
                  <a:lnTo>
                    <a:pt x="444737" y="2987"/>
                  </a:lnTo>
                  <a:lnTo>
                    <a:pt x="484468" y="1327"/>
                  </a:lnTo>
                  <a:lnTo>
                    <a:pt x="523294" y="590"/>
                  </a:lnTo>
                  <a:lnTo>
                    <a:pt x="561716" y="262"/>
                  </a:lnTo>
                  <a:lnTo>
                    <a:pt x="599960" y="117"/>
                  </a:lnTo>
                  <a:lnTo>
                    <a:pt x="638124" y="52"/>
                  </a:lnTo>
                  <a:lnTo>
                    <a:pt x="675195" y="23"/>
                  </a:lnTo>
                  <a:lnTo>
                    <a:pt x="709309" y="10"/>
                  </a:lnTo>
                  <a:lnTo>
                    <a:pt x="753208" y="3"/>
                  </a:lnTo>
                  <a:lnTo>
                    <a:pt x="798083" y="0"/>
                  </a:lnTo>
                  <a:lnTo>
                    <a:pt x="832012" y="0"/>
                  </a:lnTo>
                  <a:lnTo>
                    <a:pt x="878348" y="0"/>
                  </a:lnTo>
                  <a:lnTo>
                    <a:pt x="915006" y="0"/>
                  </a:lnTo>
                  <a:lnTo>
                    <a:pt x="962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07">
              <a:extLst>
                <a:ext uri="{FF2B5EF4-FFF2-40B4-BE49-F238E27FC236}">
                  <a16:creationId xmlns:a16="http://schemas.microsoft.com/office/drawing/2014/main" id="{1F082F74-7E8C-0761-4AF1-1D3B753323C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591175" y="443865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48303" y="22912"/>
                  </a:lnTo>
                  <a:lnTo>
                    <a:pt x="86996" y="16991"/>
                  </a:lnTo>
                  <a:lnTo>
                    <a:pt x="133727" y="11737"/>
                  </a:lnTo>
                  <a:lnTo>
                    <a:pt x="181087" y="7358"/>
                  </a:lnTo>
                  <a:lnTo>
                    <a:pt x="220165" y="2180"/>
                  </a:lnTo>
                  <a:lnTo>
                    <a:pt x="264727" y="28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08">
              <a:extLst>
                <a:ext uri="{FF2B5EF4-FFF2-40B4-BE49-F238E27FC236}">
                  <a16:creationId xmlns:a16="http://schemas.microsoft.com/office/drawing/2014/main" id="{5ADE484F-2732-F3E0-8F20-F01E01D7846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619750" y="4506649"/>
              <a:ext cx="81689" cy="189177"/>
            </a:xfrm>
            <a:custGeom>
              <a:avLst/>
              <a:gdLst/>
              <a:ahLst/>
              <a:cxnLst/>
              <a:rect l="0" t="0" r="0" b="0"/>
              <a:pathLst>
                <a:path w="81689" h="189177">
                  <a:moveTo>
                    <a:pt x="76200" y="8201"/>
                  </a:moveTo>
                  <a:lnTo>
                    <a:pt x="76200" y="8201"/>
                  </a:lnTo>
                  <a:lnTo>
                    <a:pt x="76200" y="3144"/>
                  </a:lnTo>
                  <a:lnTo>
                    <a:pt x="77258" y="1655"/>
                  </a:lnTo>
                  <a:lnTo>
                    <a:pt x="79022" y="662"/>
                  </a:lnTo>
                  <a:lnTo>
                    <a:pt x="81256" y="0"/>
                  </a:lnTo>
                  <a:lnTo>
                    <a:pt x="81688" y="1675"/>
                  </a:lnTo>
                  <a:lnTo>
                    <a:pt x="62671" y="46456"/>
                  </a:lnTo>
                  <a:lnTo>
                    <a:pt x="50436" y="82213"/>
                  </a:lnTo>
                  <a:lnTo>
                    <a:pt x="30698" y="126576"/>
                  </a:lnTo>
                  <a:lnTo>
                    <a:pt x="12979" y="168546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09">
              <a:extLst>
                <a:ext uri="{FF2B5EF4-FFF2-40B4-BE49-F238E27FC236}">
                  <a16:creationId xmlns:a16="http://schemas.microsoft.com/office/drawing/2014/main" id="{D59A58FA-F243-4437-2E41-C78D2876D15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787797" y="4600853"/>
              <a:ext cx="107483" cy="136237"/>
            </a:xfrm>
            <a:custGeom>
              <a:avLst/>
              <a:gdLst/>
              <a:ahLst/>
              <a:cxnLst/>
              <a:rect l="0" t="0" r="0" b="0"/>
              <a:pathLst>
                <a:path w="107483" h="136237">
                  <a:moveTo>
                    <a:pt x="60553" y="37822"/>
                  </a:moveTo>
                  <a:lnTo>
                    <a:pt x="60553" y="37822"/>
                  </a:lnTo>
                  <a:lnTo>
                    <a:pt x="65609" y="32765"/>
                  </a:lnTo>
                  <a:lnTo>
                    <a:pt x="68092" y="27461"/>
                  </a:lnTo>
                  <a:lnTo>
                    <a:pt x="69962" y="2880"/>
                  </a:lnTo>
                  <a:lnTo>
                    <a:pt x="68942" y="1827"/>
                  </a:lnTo>
                  <a:lnTo>
                    <a:pt x="64988" y="657"/>
                  </a:lnTo>
                  <a:lnTo>
                    <a:pt x="51754" y="0"/>
                  </a:lnTo>
                  <a:lnTo>
                    <a:pt x="40415" y="5489"/>
                  </a:lnTo>
                  <a:lnTo>
                    <a:pt x="30436" y="13927"/>
                  </a:lnTo>
                  <a:lnTo>
                    <a:pt x="5020" y="55624"/>
                  </a:lnTo>
                  <a:lnTo>
                    <a:pt x="1305" y="62390"/>
                  </a:lnTo>
                  <a:lnTo>
                    <a:pt x="0" y="78375"/>
                  </a:lnTo>
                  <a:lnTo>
                    <a:pt x="2730" y="104394"/>
                  </a:lnTo>
                  <a:lnTo>
                    <a:pt x="8748" y="115387"/>
                  </a:lnTo>
                  <a:lnTo>
                    <a:pt x="18479" y="126270"/>
                  </a:lnTo>
                  <a:lnTo>
                    <a:pt x="29858" y="134635"/>
                  </a:lnTo>
                  <a:lnTo>
                    <a:pt x="44794" y="136236"/>
                  </a:lnTo>
                  <a:lnTo>
                    <a:pt x="70140" y="133697"/>
                  </a:lnTo>
                  <a:lnTo>
                    <a:pt x="81043" y="127705"/>
                  </a:lnTo>
                  <a:lnTo>
                    <a:pt x="86912" y="123144"/>
                  </a:lnTo>
                  <a:lnTo>
                    <a:pt x="96257" y="106788"/>
                  </a:lnTo>
                  <a:lnTo>
                    <a:pt x="104645" y="73778"/>
                  </a:lnTo>
                  <a:lnTo>
                    <a:pt x="107482" y="39868"/>
                  </a:lnTo>
                  <a:lnTo>
                    <a:pt x="105597" y="34953"/>
                  </a:lnTo>
                  <a:lnTo>
                    <a:pt x="97858" y="26669"/>
                  </a:lnTo>
                  <a:lnTo>
                    <a:pt x="70078" y="9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10">
              <a:extLst>
                <a:ext uri="{FF2B5EF4-FFF2-40B4-BE49-F238E27FC236}">
                  <a16:creationId xmlns:a16="http://schemas.microsoft.com/office/drawing/2014/main" id="{4F8338E3-EEDE-D690-271E-47E6F5938D5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953301" y="4476750"/>
              <a:ext cx="133175" cy="228589"/>
            </a:xfrm>
            <a:custGeom>
              <a:avLst/>
              <a:gdLst/>
              <a:ahLst/>
              <a:cxnLst/>
              <a:rect l="0" t="0" r="0" b="0"/>
              <a:pathLst>
                <a:path w="133175" h="228589">
                  <a:moveTo>
                    <a:pt x="66499" y="0"/>
                  </a:moveTo>
                  <a:lnTo>
                    <a:pt x="66499" y="0"/>
                  </a:lnTo>
                  <a:lnTo>
                    <a:pt x="74700" y="0"/>
                  </a:lnTo>
                  <a:lnTo>
                    <a:pt x="75631" y="15170"/>
                  </a:lnTo>
                  <a:lnTo>
                    <a:pt x="58072" y="60716"/>
                  </a:lnTo>
                  <a:lnTo>
                    <a:pt x="44491" y="103598"/>
                  </a:lnTo>
                  <a:lnTo>
                    <a:pt x="25071" y="142642"/>
                  </a:lnTo>
                  <a:lnTo>
                    <a:pt x="9945" y="180929"/>
                  </a:lnTo>
                  <a:lnTo>
                    <a:pt x="416" y="216076"/>
                  </a:lnTo>
                  <a:lnTo>
                    <a:pt x="0" y="223243"/>
                  </a:lnTo>
                  <a:lnTo>
                    <a:pt x="1000" y="225029"/>
                  </a:lnTo>
                  <a:lnTo>
                    <a:pt x="2725" y="226219"/>
                  </a:lnTo>
                  <a:lnTo>
                    <a:pt x="8039" y="228130"/>
                  </a:lnTo>
                  <a:lnTo>
                    <a:pt x="54095" y="228588"/>
                  </a:lnTo>
                  <a:lnTo>
                    <a:pt x="100126" y="220398"/>
                  </a:lnTo>
                  <a:lnTo>
                    <a:pt x="120090" y="214411"/>
                  </a:lnTo>
                  <a:lnTo>
                    <a:pt x="13317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11">
              <a:extLst>
                <a:ext uri="{FF2B5EF4-FFF2-40B4-BE49-F238E27FC236}">
                  <a16:creationId xmlns:a16="http://schemas.microsoft.com/office/drawing/2014/main" id="{82375B11-DF31-F8D4-3C9E-CD901F9F834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962650" y="4582303"/>
              <a:ext cx="200026" cy="27798"/>
            </a:xfrm>
            <a:custGeom>
              <a:avLst/>
              <a:gdLst/>
              <a:ahLst/>
              <a:cxnLst/>
              <a:rect l="0" t="0" r="0" b="0"/>
              <a:pathLst>
                <a:path w="200026" h="27798">
                  <a:moveTo>
                    <a:pt x="0" y="27797"/>
                  </a:moveTo>
                  <a:lnTo>
                    <a:pt x="0" y="27797"/>
                  </a:lnTo>
                  <a:lnTo>
                    <a:pt x="5056" y="22740"/>
                  </a:lnTo>
                  <a:lnTo>
                    <a:pt x="42842" y="16038"/>
                  </a:lnTo>
                  <a:lnTo>
                    <a:pt x="84780" y="5131"/>
                  </a:lnTo>
                  <a:lnTo>
                    <a:pt x="125687" y="0"/>
                  </a:lnTo>
                  <a:lnTo>
                    <a:pt x="200025" y="8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12">
              <a:extLst>
                <a:ext uri="{FF2B5EF4-FFF2-40B4-BE49-F238E27FC236}">
                  <a16:creationId xmlns:a16="http://schemas.microsoft.com/office/drawing/2014/main" id="{6EB5A3CF-2BB5-3931-08D7-F91418FF797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34610" y="4572472"/>
              <a:ext cx="209041" cy="122216"/>
            </a:xfrm>
            <a:custGeom>
              <a:avLst/>
              <a:gdLst/>
              <a:ahLst/>
              <a:cxnLst/>
              <a:rect l="0" t="0" r="0" b="0"/>
              <a:pathLst>
                <a:path w="209041" h="122216">
                  <a:moveTo>
                    <a:pt x="94740" y="56678"/>
                  </a:moveTo>
                  <a:lnTo>
                    <a:pt x="94740" y="56678"/>
                  </a:lnTo>
                  <a:lnTo>
                    <a:pt x="94740" y="51621"/>
                  </a:lnTo>
                  <a:lnTo>
                    <a:pt x="97562" y="46317"/>
                  </a:lnTo>
                  <a:lnTo>
                    <a:pt x="102941" y="39345"/>
                  </a:lnTo>
                  <a:lnTo>
                    <a:pt x="109675" y="15994"/>
                  </a:lnTo>
                  <a:lnTo>
                    <a:pt x="108930" y="13681"/>
                  </a:lnTo>
                  <a:lnTo>
                    <a:pt x="107375" y="12138"/>
                  </a:lnTo>
                  <a:lnTo>
                    <a:pt x="105647" y="7602"/>
                  </a:lnTo>
                  <a:lnTo>
                    <a:pt x="105187" y="4911"/>
                  </a:lnTo>
                  <a:lnTo>
                    <a:pt x="102763" y="3117"/>
                  </a:lnTo>
                  <a:lnTo>
                    <a:pt x="86486" y="236"/>
                  </a:lnTo>
                  <a:lnTo>
                    <a:pt x="82888" y="0"/>
                  </a:lnTo>
                  <a:lnTo>
                    <a:pt x="67709" y="4725"/>
                  </a:lnTo>
                  <a:lnTo>
                    <a:pt x="51222" y="15803"/>
                  </a:lnTo>
                  <a:lnTo>
                    <a:pt x="15863" y="45190"/>
                  </a:lnTo>
                  <a:lnTo>
                    <a:pt x="5311" y="69578"/>
                  </a:lnTo>
                  <a:lnTo>
                    <a:pt x="0" y="110391"/>
                  </a:lnTo>
                  <a:lnTo>
                    <a:pt x="890" y="114712"/>
                  </a:lnTo>
                  <a:lnTo>
                    <a:pt x="2539" y="117592"/>
                  </a:lnTo>
                  <a:lnTo>
                    <a:pt x="4698" y="119513"/>
                  </a:lnTo>
                  <a:lnTo>
                    <a:pt x="9918" y="121646"/>
                  </a:lnTo>
                  <a:lnTo>
                    <a:pt x="12792" y="122215"/>
                  </a:lnTo>
                  <a:lnTo>
                    <a:pt x="26950" y="117960"/>
                  </a:lnTo>
                  <a:lnTo>
                    <a:pt x="68402" y="88123"/>
                  </a:lnTo>
                  <a:lnTo>
                    <a:pt x="99216" y="49771"/>
                  </a:lnTo>
                  <a:lnTo>
                    <a:pt x="105591" y="38404"/>
                  </a:lnTo>
                  <a:lnTo>
                    <a:pt x="112171" y="30138"/>
                  </a:lnTo>
                  <a:lnTo>
                    <a:pt x="108254" y="33762"/>
                  </a:lnTo>
                  <a:lnTo>
                    <a:pt x="78825" y="79939"/>
                  </a:lnTo>
                  <a:lnTo>
                    <a:pt x="72498" y="92063"/>
                  </a:lnTo>
                  <a:lnTo>
                    <a:pt x="71445" y="97201"/>
                  </a:lnTo>
                  <a:lnTo>
                    <a:pt x="71801" y="101686"/>
                  </a:lnTo>
                  <a:lnTo>
                    <a:pt x="73098" y="105734"/>
                  </a:lnTo>
                  <a:lnTo>
                    <a:pt x="75020" y="108431"/>
                  </a:lnTo>
                  <a:lnTo>
                    <a:pt x="77360" y="110230"/>
                  </a:lnTo>
                  <a:lnTo>
                    <a:pt x="79978" y="111430"/>
                  </a:lnTo>
                  <a:lnTo>
                    <a:pt x="116327" y="113617"/>
                  </a:lnTo>
                  <a:lnTo>
                    <a:pt x="162961" y="100552"/>
                  </a:lnTo>
                  <a:lnTo>
                    <a:pt x="209040" y="85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13">
              <a:extLst>
                <a:ext uri="{FF2B5EF4-FFF2-40B4-BE49-F238E27FC236}">
                  <a16:creationId xmlns:a16="http://schemas.microsoft.com/office/drawing/2014/main" id="{60754FB8-EA07-0DC8-34E1-CC02B2EF98D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353724" y="4429909"/>
              <a:ext cx="54885" cy="294492"/>
            </a:xfrm>
            <a:custGeom>
              <a:avLst/>
              <a:gdLst/>
              <a:ahLst/>
              <a:cxnLst/>
              <a:rect l="0" t="0" r="0" b="0"/>
              <a:pathLst>
                <a:path w="54885" h="294492">
                  <a:moveTo>
                    <a:pt x="37551" y="18266"/>
                  </a:moveTo>
                  <a:lnTo>
                    <a:pt x="37551" y="18266"/>
                  </a:lnTo>
                  <a:lnTo>
                    <a:pt x="42607" y="8153"/>
                  </a:lnTo>
                  <a:lnTo>
                    <a:pt x="45155" y="5174"/>
                  </a:lnTo>
                  <a:lnTo>
                    <a:pt x="54884" y="0"/>
                  </a:lnTo>
                  <a:lnTo>
                    <a:pt x="48249" y="35913"/>
                  </a:lnTo>
                  <a:lnTo>
                    <a:pt x="37311" y="75588"/>
                  </a:lnTo>
                  <a:lnTo>
                    <a:pt x="30777" y="110744"/>
                  </a:lnTo>
                  <a:lnTo>
                    <a:pt x="23784" y="151383"/>
                  </a:lnTo>
                  <a:lnTo>
                    <a:pt x="15011" y="191881"/>
                  </a:lnTo>
                  <a:lnTo>
                    <a:pt x="5707" y="230692"/>
                  </a:lnTo>
                  <a:lnTo>
                    <a:pt x="0" y="267393"/>
                  </a:lnTo>
                  <a:lnTo>
                    <a:pt x="2517" y="274686"/>
                  </a:lnTo>
                  <a:lnTo>
                    <a:pt x="6105" y="281456"/>
                  </a:lnTo>
                  <a:lnTo>
                    <a:pt x="7700" y="287992"/>
                  </a:lnTo>
                  <a:lnTo>
                    <a:pt x="9184" y="290158"/>
                  </a:lnTo>
                  <a:lnTo>
                    <a:pt x="18501" y="294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14">
              <a:extLst>
                <a:ext uri="{FF2B5EF4-FFF2-40B4-BE49-F238E27FC236}">
                  <a16:creationId xmlns:a16="http://schemas.microsoft.com/office/drawing/2014/main" id="{85E9CEB6-008C-8719-E0FA-E9AD4CA779E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67500" y="4459097"/>
              <a:ext cx="179420" cy="179517"/>
            </a:xfrm>
            <a:custGeom>
              <a:avLst/>
              <a:gdLst/>
              <a:ahLst/>
              <a:cxnLst/>
              <a:rect l="0" t="0" r="0" b="0"/>
              <a:pathLst>
                <a:path w="179420" h="179517">
                  <a:moveTo>
                    <a:pt x="152400" y="17653"/>
                  </a:moveTo>
                  <a:lnTo>
                    <a:pt x="152400" y="17653"/>
                  </a:lnTo>
                  <a:lnTo>
                    <a:pt x="168802" y="17653"/>
                  </a:lnTo>
                  <a:lnTo>
                    <a:pt x="175722" y="12596"/>
                  </a:lnTo>
                  <a:lnTo>
                    <a:pt x="178640" y="7292"/>
                  </a:lnTo>
                  <a:lnTo>
                    <a:pt x="179419" y="4396"/>
                  </a:lnTo>
                  <a:lnTo>
                    <a:pt x="178878" y="2465"/>
                  </a:lnTo>
                  <a:lnTo>
                    <a:pt x="177460" y="1178"/>
                  </a:lnTo>
                  <a:lnTo>
                    <a:pt x="175458" y="320"/>
                  </a:lnTo>
                  <a:lnTo>
                    <a:pt x="142883" y="0"/>
                  </a:lnTo>
                  <a:lnTo>
                    <a:pt x="101954" y="9031"/>
                  </a:lnTo>
                  <a:lnTo>
                    <a:pt x="68662" y="20743"/>
                  </a:lnTo>
                  <a:lnTo>
                    <a:pt x="58475" y="26063"/>
                  </a:lnTo>
                  <a:lnTo>
                    <a:pt x="44333" y="40441"/>
                  </a:lnTo>
                  <a:lnTo>
                    <a:pt x="33244" y="60741"/>
                  </a:lnTo>
                  <a:lnTo>
                    <a:pt x="31688" y="65428"/>
                  </a:lnTo>
                  <a:lnTo>
                    <a:pt x="32767" y="70670"/>
                  </a:lnTo>
                  <a:lnTo>
                    <a:pt x="39611" y="82139"/>
                  </a:lnTo>
                  <a:lnTo>
                    <a:pt x="55352" y="91469"/>
                  </a:lnTo>
                  <a:lnTo>
                    <a:pt x="96934" y="109414"/>
                  </a:lnTo>
                  <a:lnTo>
                    <a:pt x="142788" y="134757"/>
                  </a:lnTo>
                  <a:lnTo>
                    <a:pt x="158145" y="147794"/>
                  </a:lnTo>
                  <a:lnTo>
                    <a:pt x="160245" y="155221"/>
                  </a:lnTo>
                  <a:lnTo>
                    <a:pt x="160805" y="160165"/>
                  </a:lnTo>
                  <a:lnTo>
                    <a:pt x="160120" y="163461"/>
                  </a:lnTo>
                  <a:lnTo>
                    <a:pt x="158605" y="165658"/>
                  </a:lnTo>
                  <a:lnTo>
                    <a:pt x="148568" y="174242"/>
                  </a:lnTo>
                  <a:lnTo>
                    <a:pt x="116757" y="178524"/>
                  </a:lnTo>
                  <a:lnTo>
                    <a:pt x="71162" y="179516"/>
                  </a:lnTo>
                  <a:lnTo>
                    <a:pt x="30695" y="178511"/>
                  </a:lnTo>
                  <a:lnTo>
                    <a:pt x="0" y="170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15">
              <a:extLst>
                <a:ext uri="{FF2B5EF4-FFF2-40B4-BE49-F238E27FC236}">
                  <a16:creationId xmlns:a16="http://schemas.microsoft.com/office/drawing/2014/main" id="{1A6E626A-4737-BD1E-49EC-B903726A5B6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905625" y="4440053"/>
              <a:ext cx="161693" cy="168005"/>
            </a:xfrm>
            <a:custGeom>
              <a:avLst/>
              <a:gdLst/>
              <a:ahLst/>
              <a:cxnLst/>
              <a:rect l="0" t="0" r="0" b="0"/>
              <a:pathLst>
                <a:path w="161693" h="168005">
                  <a:moveTo>
                    <a:pt x="142875" y="36697"/>
                  </a:moveTo>
                  <a:lnTo>
                    <a:pt x="142875" y="36697"/>
                  </a:lnTo>
                  <a:lnTo>
                    <a:pt x="152988" y="31640"/>
                  </a:lnTo>
                  <a:lnTo>
                    <a:pt x="155967" y="28035"/>
                  </a:lnTo>
                  <a:lnTo>
                    <a:pt x="161692" y="9023"/>
                  </a:lnTo>
                  <a:lnTo>
                    <a:pt x="156799" y="3333"/>
                  </a:lnTo>
                  <a:lnTo>
                    <a:pt x="148710" y="702"/>
                  </a:lnTo>
                  <a:lnTo>
                    <a:pt x="143590" y="0"/>
                  </a:lnTo>
                  <a:lnTo>
                    <a:pt x="103615" y="6321"/>
                  </a:lnTo>
                  <a:lnTo>
                    <a:pt x="94477" y="6921"/>
                  </a:lnTo>
                  <a:lnTo>
                    <a:pt x="78678" y="13233"/>
                  </a:lnTo>
                  <a:lnTo>
                    <a:pt x="65660" y="23094"/>
                  </a:lnTo>
                  <a:lnTo>
                    <a:pt x="56346" y="34531"/>
                  </a:lnTo>
                  <a:lnTo>
                    <a:pt x="54497" y="39486"/>
                  </a:lnTo>
                  <a:lnTo>
                    <a:pt x="54323" y="43849"/>
                  </a:lnTo>
                  <a:lnTo>
                    <a:pt x="55265" y="47815"/>
                  </a:lnTo>
                  <a:lnTo>
                    <a:pt x="66704" y="63510"/>
                  </a:lnTo>
                  <a:lnTo>
                    <a:pt x="95672" y="83671"/>
                  </a:lnTo>
                  <a:lnTo>
                    <a:pt x="120733" y="101950"/>
                  </a:lnTo>
                  <a:lnTo>
                    <a:pt x="139725" y="119767"/>
                  </a:lnTo>
                  <a:lnTo>
                    <a:pt x="146767" y="132178"/>
                  </a:lnTo>
                  <a:lnTo>
                    <a:pt x="148645" y="138451"/>
                  </a:lnTo>
                  <a:lnTo>
                    <a:pt x="148838" y="143692"/>
                  </a:lnTo>
                  <a:lnTo>
                    <a:pt x="146231" y="152336"/>
                  </a:lnTo>
                  <a:lnTo>
                    <a:pt x="138722" y="159706"/>
                  </a:lnTo>
                  <a:lnTo>
                    <a:pt x="133756" y="163153"/>
                  </a:lnTo>
                  <a:lnTo>
                    <a:pt x="106542" y="168004"/>
                  </a:lnTo>
                  <a:lnTo>
                    <a:pt x="67024" y="163097"/>
                  </a:lnTo>
                  <a:lnTo>
                    <a:pt x="38203" y="159169"/>
                  </a:lnTo>
                  <a:lnTo>
                    <a:pt x="0" y="14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16">
              <a:extLst>
                <a:ext uri="{FF2B5EF4-FFF2-40B4-BE49-F238E27FC236}">
                  <a16:creationId xmlns:a16="http://schemas.microsoft.com/office/drawing/2014/main" id="{ED7A5F87-DA08-EEBA-7AB8-3C9191C0BC1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414362" y="4191000"/>
              <a:ext cx="499639" cy="28576"/>
            </a:xfrm>
            <a:custGeom>
              <a:avLst/>
              <a:gdLst/>
              <a:ahLst/>
              <a:cxnLst/>
              <a:rect l="0" t="0" r="0" b="0"/>
              <a:pathLst>
                <a:path w="499639" h="28576">
                  <a:moveTo>
                    <a:pt x="15013" y="19050"/>
                  </a:moveTo>
                  <a:lnTo>
                    <a:pt x="15013" y="19050"/>
                  </a:lnTo>
                  <a:lnTo>
                    <a:pt x="9957" y="19050"/>
                  </a:lnTo>
                  <a:lnTo>
                    <a:pt x="8468" y="20108"/>
                  </a:lnTo>
                  <a:lnTo>
                    <a:pt x="7474" y="21872"/>
                  </a:lnTo>
                  <a:lnTo>
                    <a:pt x="6812" y="24107"/>
                  </a:lnTo>
                  <a:lnTo>
                    <a:pt x="6371" y="24538"/>
                  </a:lnTo>
                  <a:lnTo>
                    <a:pt x="6076" y="23767"/>
                  </a:lnTo>
                  <a:lnTo>
                    <a:pt x="5881" y="22194"/>
                  </a:lnTo>
                  <a:lnTo>
                    <a:pt x="5750" y="22205"/>
                  </a:lnTo>
                  <a:lnTo>
                    <a:pt x="5488" y="28547"/>
                  </a:lnTo>
                  <a:lnTo>
                    <a:pt x="0" y="28570"/>
                  </a:lnTo>
                  <a:lnTo>
                    <a:pt x="43657" y="28575"/>
                  </a:lnTo>
                  <a:lnTo>
                    <a:pt x="60484" y="28575"/>
                  </a:lnTo>
                  <a:lnTo>
                    <a:pt x="72715" y="21036"/>
                  </a:lnTo>
                  <a:lnTo>
                    <a:pt x="117228" y="19102"/>
                  </a:lnTo>
                  <a:lnTo>
                    <a:pt x="142930" y="17999"/>
                  </a:lnTo>
                  <a:lnTo>
                    <a:pt x="161335" y="13565"/>
                  </a:lnTo>
                  <a:lnTo>
                    <a:pt x="205529" y="18636"/>
                  </a:lnTo>
                  <a:lnTo>
                    <a:pt x="245928" y="18996"/>
                  </a:lnTo>
                  <a:lnTo>
                    <a:pt x="286678" y="19040"/>
                  </a:lnTo>
                  <a:lnTo>
                    <a:pt x="325851" y="19048"/>
                  </a:lnTo>
                  <a:lnTo>
                    <a:pt x="366749" y="12504"/>
                  </a:lnTo>
                  <a:lnTo>
                    <a:pt x="409916" y="9917"/>
                  </a:lnTo>
                  <a:lnTo>
                    <a:pt x="450917" y="9577"/>
                  </a:lnTo>
                  <a:lnTo>
                    <a:pt x="492425" y="9528"/>
                  </a:lnTo>
                  <a:lnTo>
                    <a:pt x="494154" y="8468"/>
                  </a:lnTo>
                  <a:lnTo>
                    <a:pt x="494249" y="6704"/>
                  </a:lnTo>
                  <a:lnTo>
                    <a:pt x="493254" y="4469"/>
                  </a:lnTo>
                  <a:lnTo>
                    <a:pt x="493648" y="2979"/>
                  </a:lnTo>
                  <a:lnTo>
                    <a:pt x="494970" y="1986"/>
                  </a:lnTo>
                  <a:lnTo>
                    <a:pt x="496908" y="1324"/>
                  </a:lnTo>
                  <a:lnTo>
                    <a:pt x="498202" y="1941"/>
                  </a:lnTo>
                  <a:lnTo>
                    <a:pt x="499064" y="3411"/>
                  </a:lnTo>
                  <a:lnTo>
                    <a:pt x="499638" y="5449"/>
                  </a:lnTo>
                  <a:lnTo>
                    <a:pt x="498964" y="5749"/>
                  </a:lnTo>
                  <a:lnTo>
                    <a:pt x="492957" y="2174"/>
                  </a:lnTo>
                  <a:lnTo>
                    <a:pt x="481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38">
            <a:extLst>
              <a:ext uri="{FF2B5EF4-FFF2-40B4-BE49-F238E27FC236}">
                <a16:creationId xmlns:a16="http://schemas.microsoft.com/office/drawing/2014/main" id="{85D41224-834B-153E-EC7D-62933D68E661}"/>
              </a:ext>
            </a:extLst>
          </p:cNvPr>
          <p:cNvGrpSpPr/>
          <p:nvPr/>
        </p:nvGrpSpPr>
        <p:grpSpPr>
          <a:xfrm>
            <a:off x="3924300" y="3600450"/>
            <a:ext cx="1419190" cy="1354027"/>
            <a:chOff x="3924300" y="3600450"/>
            <a:chExt cx="1419190" cy="1354027"/>
          </a:xfrm>
        </p:grpSpPr>
        <p:sp>
          <p:nvSpPr>
            <p:cNvPr id="152" name="SMARTInkShape-2417">
              <a:extLst>
                <a:ext uri="{FF2B5EF4-FFF2-40B4-BE49-F238E27FC236}">
                  <a16:creationId xmlns:a16="http://schemas.microsoft.com/office/drawing/2014/main" id="{4BB71480-DF7E-EBC4-1957-70ECBB17BAC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924300" y="4534419"/>
              <a:ext cx="207744" cy="209032"/>
            </a:xfrm>
            <a:custGeom>
              <a:avLst/>
              <a:gdLst/>
              <a:ahLst/>
              <a:cxnLst/>
              <a:rect l="0" t="0" r="0" b="0"/>
              <a:pathLst>
                <a:path w="207744" h="209032">
                  <a:moveTo>
                    <a:pt x="0" y="28056"/>
                  </a:moveTo>
                  <a:lnTo>
                    <a:pt x="0" y="28056"/>
                  </a:lnTo>
                  <a:lnTo>
                    <a:pt x="0" y="22999"/>
                  </a:lnTo>
                  <a:lnTo>
                    <a:pt x="1058" y="21510"/>
                  </a:lnTo>
                  <a:lnTo>
                    <a:pt x="2822" y="20517"/>
                  </a:lnTo>
                  <a:lnTo>
                    <a:pt x="5056" y="19855"/>
                  </a:lnTo>
                  <a:lnTo>
                    <a:pt x="32056" y="3420"/>
                  </a:lnTo>
                  <a:lnTo>
                    <a:pt x="47059" y="259"/>
                  </a:lnTo>
                  <a:lnTo>
                    <a:pt x="50423" y="0"/>
                  </a:lnTo>
                  <a:lnTo>
                    <a:pt x="59804" y="5355"/>
                  </a:lnTo>
                  <a:lnTo>
                    <a:pt x="65270" y="9748"/>
                  </a:lnTo>
                  <a:lnTo>
                    <a:pt x="67854" y="13733"/>
                  </a:lnTo>
                  <a:lnTo>
                    <a:pt x="68519" y="17449"/>
                  </a:lnTo>
                  <a:lnTo>
                    <a:pt x="67905" y="20985"/>
                  </a:lnTo>
                  <a:lnTo>
                    <a:pt x="71554" y="61031"/>
                  </a:lnTo>
                  <a:lnTo>
                    <a:pt x="62582" y="108300"/>
                  </a:lnTo>
                  <a:lnTo>
                    <a:pt x="53703" y="150845"/>
                  </a:lnTo>
                  <a:lnTo>
                    <a:pt x="47981" y="192853"/>
                  </a:lnTo>
                  <a:lnTo>
                    <a:pt x="47862" y="192954"/>
                  </a:lnTo>
                  <a:lnTo>
                    <a:pt x="47783" y="191963"/>
                  </a:lnTo>
                  <a:lnTo>
                    <a:pt x="60896" y="150382"/>
                  </a:lnTo>
                  <a:lnTo>
                    <a:pt x="81800" y="113485"/>
                  </a:lnTo>
                  <a:lnTo>
                    <a:pt x="120750" y="70755"/>
                  </a:lnTo>
                  <a:lnTo>
                    <a:pt x="157718" y="45582"/>
                  </a:lnTo>
                  <a:lnTo>
                    <a:pt x="177494" y="39951"/>
                  </a:lnTo>
                  <a:lnTo>
                    <a:pt x="190364" y="41457"/>
                  </a:lnTo>
                  <a:lnTo>
                    <a:pt x="196760" y="43340"/>
                  </a:lnTo>
                  <a:lnTo>
                    <a:pt x="201023" y="46712"/>
                  </a:lnTo>
                  <a:lnTo>
                    <a:pt x="205760" y="56103"/>
                  </a:lnTo>
                  <a:lnTo>
                    <a:pt x="207743" y="100075"/>
                  </a:lnTo>
                  <a:lnTo>
                    <a:pt x="201863" y="141530"/>
                  </a:lnTo>
                  <a:lnTo>
                    <a:pt x="197365" y="189072"/>
                  </a:lnTo>
                  <a:lnTo>
                    <a:pt x="195076" y="195725"/>
                  </a:lnTo>
                  <a:lnTo>
                    <a:pt x="194609" y="200160"/>
                  </a:lnTo>
                  <a:lnTo>
                    <a:pt x="200025" y="209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18">
              <a:extLst>
                <a:ext uri="{FF2B5EF4-FFF2-40B4-BE49-F238E27FC236}">
                  <a16:creationId xmlns:a16="http://schemas.microsoft.com/office/drawing/2014/main" id="{D15BF418-DA2B-C68B-3581-A4FC731D9D6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38625" y="4657777"/>
              <a:ext cx="180976" cy="9474"/>
            </a:xfrm>
            <a:custGeom>
              <a:avLst/>
              <a:gdLst/>
              <a:ahLst/>
              <a:cxnLst/>
              <a:rect l="0" t="0" r="0" b="0"/>
              <a:pathLst>
                <a:path w="180976" h="9474">
                  <a:moveTo>
                    <a:pt x="0" y="9473"/>
                  </a:moveTo>
                  <a:lnTo>
                    <a:pt x="0" y="9473"/>
                  </a:lnTo>
                  <a:lnTo>
                    <a:pt x="5056" y="9473"/>
                  </a:lnTo>
                  <a:lnTo>
                    <a:pt x="40704" y="1272"/>
                  </a:lnTo>
                  <a:lnTo>
                    <a:pt x="77772" y="210"/>
                  </a:lnTo>
                  <a:lnTo>
                    <a:pt x="119118" y="0"/>
                  </a:lnTo>
                  <a:lnTo>
                    <a:pt x="134433" y="1029"/>
                  </a:lnTo>
                  <a:lnTo>
                    <a:pt x="180975" y="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19">
              <a:extLst>
                <a:ext uri="{FF2B5EF4-FFF2-40B4-BE49-F238E27FC236}">
                  <a16:creationId xmlns:a16="http://schemas.microsoft.com/office/drawing/2014/main" id="{A8D4749E-8222-623F-12B2-9B1F6D770FE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514850" y="4534684"/>
              <a:ext cx="9516" cy="189717"/>
            </a:xfrm>
            <a:custGeom>
              <a:avLst/>
              <a:gdLst/>
              <a:ahLst/>
              <a:cxnLst/>
              <a:rect l="0" t="0" r="0" b="0"/>
              <a:pathLst>
                <a:path w="9516" h="189717">
                  <a:moveTo>
                    <a:pt x="0" y="18266"/>
                  </a:moveTo>
                  <a:lnTo>
                    <a:pt x="0" y="18266"/>
                  </a:lnTo>
                  <a:lnTo>
                    <a:pt x="9132" y="0"/>
                  </a:lnTo>
                  <a:lnTo>
                    <a:pt x="9473" y="36047"/>
                  </a:lnTo>
                  <a:lnTo>
                    <a:pt x="9515" y="82809"/>
                  </a:lnTo>
                  <a:lnTo>
                    <a:pt x="2977" y="130224"/>
                  </a:lnTo>
                  <a:lnTo>
                    <a:pt x="392" y="177831"/>
                  </a:lnTo>
                  <a:lnTo>
                    <a:pt x="0" y="189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20">
              <a:extLst>
                <a:ext uri="{FF2B5EF4-FFF2-40B4-BE49-F238E27FC236}">
                  <a16:creationId xmlns:a16="http://schemas.microsoft.com/office/drawing/2014/main" id="{42696D05-21E9-8360-8D55-58742D24403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30928" y="4544326"/>
              <a:ext cx="155373" cy="180075"/>
            </a:xfrm>
            <a:custGeom>
              <a:avLst/>
              <a:gdLst/>
              <a:ahLst/>
              <a:cxnLst/>
              <a:rect l="0" t="0" r="0" b="0"/>
              <a:pathLst>
                <a:path w="155373" h="180075">
                  <a:moveTo>
                    <a:pt x="107747" y="27674"/>
                  </a:moveTo>
                  <a:lnTo>
                    <a:pt x="107747" y="27674"/>
                  </a:lnTo>
                  <a:lnTo>
                    <a:pt x="128470" y="14491"/>
                  </a:lnTo>
                  <a:lnTo>
                    <a:pt x="142413" y="2139"/>
                  </a:lnTo>
                  <a:lnTo>
                    <a:pt x="142500" y="1126"/>
                  </a:lnTo>
                  <a:lnTo>
                    <a:pt x="141499" y="450"/>
                  </a:lnTo>
                  <a:lnTo>
                    <a:pt x="139773" y="0"/>
                  </a:lnTo>
                  <a:lnTo>
                    <a:pt x="107645" y="7939"/>
                  </a:lnTo>
                  <a:lnTo>
                    <a:pt x="69627" y="23149"/>
                  </a:lnTo>
                  <a:lnTo>
                    <a:pt x="60108" y="24657"/>
                  </a:lnTo>
                  <a:lnTo>
                    <a:pt x="43888" y="34800"/>
                  </a:lnTo>
                  <a:lnTo>
                    <a:pt x="1843" y="73308"/>
                  </a:lnTo>
                  <a:lnTo>
                    <a:pt x="103" y="78205"/>
                  </a:lnTo>
                  <a:lnTo>
                    <a:pt x="0" y="82528"/>
                  </a:lnTo>
                  <a:lnTo>
                    <a:pt x="7441" y="102127"/>
                  </a:lnTo>
                  <a:lnTo>
                    <a:pt x="53336" y="144174"/>
                  </a:lnTo>
                  <a:lnTo>
                    <a:pt x="98380" y="172497"/>
                  </a:lnTo>
                  <a:lnTo>
                    <a:pt x="126201" y="178578"/>
                  </a:lnTo>
                  <a:lnTo>
                    <a:pt x="155372" y="180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21">
              <a:extLst>
                <a:ext uri="{FF2B5EF4-FFF2-40B4-BE49-F238E27FC236}">
                  <a16:creationId xmlns:a16="http://schemas.microsoft.com/office/drawing/2014/main" id="{2617EB17-A09E-5B41-B864-0B0E637DAC6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743450" y="463867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1757" y="0"/>
                  </a:lnTo>
                  <a:lnTo>
                    <a:pt x="85963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22">
              <a:extLst>
                <a:ext uri="{FF2B5EF4-FFF2-40B4-BE49-F238E27FC236}">
                  <a16:creationId xmlns:a16="http://schemas.microsoft.com/office/drawing/2014/main" id="{FB860F52-A4BC-FD59-164E-7C98711295E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953047" y="4554274"/>
              <a:ext cx="27089" cy="189177"/>
            </a:xfrm>
            <a:custGeom>
              <a:avLst/>
              <a:gdLst/>
              <a:ahLst/>
              <a:cxnLst/>
              <a:rect l="0" t="0" r="0" b="0"/>
              <a:pathLst>
                <a:path w="27089" h="189177">
                  <a:moveTo>
                    <a:pt x="9478" y="8201"/>
                  </a:moveTo>
                  <a:lnTo>
                    <a:pt x="9478" y="8201"/>
                  </a:lnTo>
                  <a:lnTo>
                    <a:pt x="17679" y="0"/>
                  </a:lnTo>
                  <a:lnTo>
                    <a:pt x="19179" y="617"/>
                  </a:lnTo>
                  <a:lnTo>
                    <a:pt x="23667" y="4125"/>
                  </a:lnTo>
                  <a:lnTo>
                    <a:pt x="26368" y="12034"/>
                  </a:lnTo>
                  <a:lnTo>
                    <a:pt x="27088" y="17106"/>
                  </a:lnTo>
                  <a:lnTo>
                    <a:pt x="17978" y="56999"/>
                  </a:lnTo>
                  <a:lnTo>
                    <a:pt x="9174" y="79104"/>
                  </a:lnTo>
                  <a:lnTo>
                    <a:pt x="6100" y="84045"/>
                  </a:lnTo>
                  <a:lnTo>
                    <a:pt x="1775" y="106168"/>
                  </a:lnTo>
                  <a:lnTo>
                    <a:pt x="193" y="151434"/>
                  </a:lnTo>
                  <a:lnTo>
                    <a:pt x="0" y="179134"/>
                  </a:lnTo>
                  <a:lnTo>
                    <a:pt x="1042" y="182481"/>
                  </a:lnTo>
                  <a:lnTo>
                    <a:pt x="2796" y="184713"/>
                  </a:lnTo>
                  <a:lnTo>
                    <a:pt x="9478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423">
              <a:extLst>
                <a:ext uri="{FF2B5EF4-FFF2-40B4-BE49-F238E27FC236}">
                  <a16:creationId xmlns:a16="http://schemas.microsoft.com/office/drawing/2014/main" id="{421A9F46-CE6F-43EC-FAFF-F06AADA3053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111998" y="3600450"/>
              <a:ext cx="231492" cy="1354027"/>
            </a:xfrm>
            <a:custGeom>
              <a:avLst/>
              <a:gdLst/>
              <a:ahLst/>
              <a:cxnLst/>
              <a:rect l="0" t="0" r="0" b="0"/>
              <a:pathLst>
                <a:path w="231492" h="1354027">
                  <a:moveTo>
                    <a:pt x="88652" y="0"/>
                  </a:moveTo>
                  <a:lnTo>
                    <a:pt x="88652" y="0"/>
                  </a:lnTo>
                  <a:lnTo>
                    <a:pt x="93708" y="0"/>
                  </a:lnTo>
                  <a:lnTo>
                    <a:pt x="99013" y="2822"/>
                  </a:lnTo>
                  <a:lnTo>
                    <a:pt x="111042" y="13257"/>
                  </a:lnTo>
                  <a:lnTo>
                    <a:pt x="123610" y="34173"/>
                  </a:lnTo>
                  <a:lnTo>
                    <a:pt x="139106" y="70603"/>
                  </a:lnTo>
                  <a:lnTo>
                    <a:pt x="150520" y="100294"/>
                  </a:lnTo>
                  <a:lnTo>
                    <a:pt x="164491" y="144459"/>
                  </a:lnTo>
                  <a:lnTo>
                    <a:pt x="172805" y="176387"/>
                  </a:lnTo>
                  <a:lnTo>
                    <a:pt x="180029" y="212803"/>
                  </a:lnTo>
                  <a:lnTo>
                    <a:pt x="186767" y="253682"/>
                  </a:lnTo>
                  <a:lnTo>
                    <a:pt x="193289" y="296545"/>
                  </a:lnTo>
                  <a:lnTo>
                    <a:pt x="199715" y="338172"/>
                  </a:lnTo>
                  <a:lnTo>
                    <a:pt x="206099" y="374312"/>
                  </a:lnTo>
                  <a:lnTo>
                    <a:pt x="215644" y="419353"/>
                  </a:lnTo>
                  <a:lnTo>
                    <a:pt x="220118" y="464565"/>
                  </a:lnTo>
                  <a:lnTo>
                    <a:pt x="221444" y="506419"/>
                  </a:lnTo>
                  <a:lnTo>
                    <a:pt x="226893" y="550688"/>
                  </a:lnTo>
                  <a:lnTo>
                    <a:pt x="230154" y="597319"/>
                  </a:lnTo>
                  <a:lnTo>
                    <a:pt x="231121" y="644649"/>
                  </a:lnTo>
                  <a:lnTo>
                    <a:pt x="231406" y="692186"/>
                  </a:lnTo>
                  <a:lnTo>
                    <a:pt x="231491" y="739786"/>
                  </a:lnTo>
                  <a:lnTo>
                    <a:pt x="226459" y="787403"/>
                  </a:lnTo>
                  <a:lnTo>
                    <a:pt x="218266" y="835026"/>
                  </a:lnTo>
                  <a:lnTo>
                    <a:pt x="209136" y="882650"/>
                  </a:lnTo>
                  <a:lnTo>
                    <a:pt x="194671" y="925218"/>
                  </a:lnTo>
                  <a:lnTo>
                    <a:pt x="182037" y="969699"/>
                  </a:lnTo>
                  <a:lnTo>
                    <a:pt x="171590" y="1011336"/>
                  </a:lnTo>
                  <a:lnTo>
                    <a:pt x="156736" y="1055541"/>
                  </a:lnTo>
                  <a:lnTo>
                    <a:pt x="143985" y="1097095"/>
                  </a:lnTo>
                  <a:lnTo>
                    <a:pt x="129138" y="1141459"/>
                  </a:lnTo>
                  <a:lnTo>
                    <a:pt x="109741" y="1183618"/>
                  </a:lnTo>
                  <a:lnTo>
                    <a:pt x="95959" y="1214301"/>
                  </a:lnTo>
                  <a:lnTo>
                    <a:pt x="71622" y="1258967"/>
                  </a:lnTo>
                  <a:lnTo>
                    <a:pt x="42367" y="1303060"/>
                  </a:lnTo>
                  <a:lnTo>
                    <a:pt x="5868" y="1348727"/>
                  </a:lnTo>
                  <a:lnTo>
                    <a:pt x="1712" y="1353177"/>
                  </a:lnTo>
                  <a:lnTo>
                    <a:pt x="0" y="1354026"/>
                  </a:lnTo>
                  <a:lnTo>
                    <a:pt x="2927" y="1343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439">
            <a:extLst>
              <a:ext uri="{FF2B5EF4-FFF2-40B4-BE49-F238E27FC236}">
                <a16:creationId xmlns:a16="http://schemas.microsoft.com/office/drawing/2014/main" id="{203025AC-8EE9-50B4-4D84-AD7293C3BB43}"/>
              </a:ext>
            </a:extLst>
          </p:cNvPr>
          <p:cNvGrpSpPr/>
          <p:nvPr/>
        </p:nvGrpSpPr>
        <p:grpSpPr>
          <a:xfrm>
            <a:off x="3716123" y="3714753"/>
            <a:ext cx="1398803" cy="1142998"/>
            <a:chOff x="3716123" y="3714753"/>
            <a:chExt cx="1398803" cy="1142998"/>
          </a:xfrm>
        </p:grpSpPr>
        <p:sp>
          <p:nvSpPr>
            <p:cNvPr id="160" name="SMARTInkShape-2424">
              <a:extLst>
                <a:ext uri="{FF2B5EF4-FFF2-40B4-BE49-F238E27FC236}">
                  <a16:creationId xmlns:a16="http://schemas.microsoft.com/office/drawing/2014/main" id="{4A97686B-F6F9-2DA6-999E-21778B1DC92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16123" y="3714753"/>
              <a:ext cx="303312" cy="1142998"/>
            </a:xfrm>
            <a:custGeom>
              <a:avLst/>
              <a:gdLst/>
              <a:ahLst/>
              <a:cxnLst/>
              <a:rect l="0" t="0" r="0" b="0"/>
              <a:pathLst>
                <a:path w="303312" h="1142998">
                  <a:moveTo>
                    <a:pt x="293902" y="9522"/>
                  </a:moveTo>
                  <a:lnTo>
                    <a:pt x="293902" y="9522"/>
                  </a:lnTo>
                  <a:lnTo>
                    <a:pt x="293902" y="4465"/>
                  </a:lnTo>
                  <a:lnTo>
                    <a:pt x="294960" y="2976"/>
                  </a:lnTo>
                  <a:lnTo>
                    <a:pt x="296724" y="1983"/>
                  </a:lnTo>
                  <a:lnTo>
                    <a:pt x="303311" y="31"/>
                  </a:lnTo>
                  <a:lnTo>
                    <a:pt x="295216" y="0"/>
                  </a:lnTo>
                  <a:lnTo>
                    <a:pt x="294778" y="1057"/>
                  </a:lnTo>
                  <a:lnTo>
                    <a:pt x="294292" y="5054"/>
                  </a:lnTo>
                  <a:lnTo>
                    <a:pt x="293104" y="6543"/>
                  </a:lnTo>
                  <a:lnTo>
                    <a:pt x="280770" y="14578"/>
                  </a:lnTo>
                  <a:lnTo>
                    <a:pt x="267080" y="30070"/>
                  </a:lnTo>
                  <a:lnTo>
                    <a:pt x="234474" y="69182"/>
                  </a:lnTo>
                  <a:lnTo>
                    <a:pt x="207502" y="104340"/>
                  </a:lnTo>
                  <a:lnTo>
                    <a:pt x="180460" y="145684"/>
                  </a:lnTo>
                  <a:lnTo>
                    <a:pt x="151824" y="189171"/>
                  </a:lnTo>
                  <a:lnTo>
                    <a:pt x="135035" y="221501"/>
                  </a:lnTo>
                  <a:lnTo>
                    <a:pt x="114825" y="265296"/>
                  </a:lnTo>
                  <a:lnTo>
                    <a:pt x="101730" y="299913"/>
                  </a:lnTo>
                  <a:lnTo>
                    <a:pt x="86091" y="342038"/>
                  </a:lnTo>
                  <a:lnTo>
                    <a:pt x="73108" y="382976"/>
                  </a:lnTo>
                  <a:lnTo>
                    <a:pt x="57502" y="426974"/>
                  </a:lnTo>
                  <a:lnTo>
                    <a:pt x="44529" y="473524"/>
                  </a:lnTo>
                  <a:lnTo>
                    <a:pt x="33983" y="520831"/>
                  </a:lnTo>
                  <a:lnTo>
                    <a:pt x="24155" y="568362"/>
                  </a:lnTo>
                  <a:lnTo>
                    <a:pt x="14540" y="615959"/>
                  </a:lnTo>
                  <a:lnTo>
                    <a:pt x="10045" y="663575"/>
                  </a:lnTo>
                  <a:lnTo>
                    <a:pt x="8712" y="711198"/>
                  </a:lnTo>
                  <a:lnTo>
                    <a:pt x="3262" y="758822"/>
                  </a:lnTo>
                  <a:lnTo>
                    <a:pt x="0" y="801390"/>
                  </a:lnTo>
                  <a:lnTo>
                    <a:pt x="4090" y="840814"/>
                  </a:lnTo>
                  <a:lnTo>
                    <a:pt x="6948" y="884363"/>
                  </a:lnTo>
                  <a:lnTo>
                    <a:pt x="12852" y="920668"/>
                  </a:lnTo>
                  <a:lnTo>
                    <a:pt x="24328" y="967925"/>
                  </a:lnTo>
                  <a:lnTo>
                    <a:pt x="39608" y="1014576"/>
                  </a:lnTo>
                  <a:lnTo>
                    <a:pt x="56630" y="1053088"/>
                  </a:lnTo>
                  <a:lnTo>
                    <a:pt x="80035" y="1095683"/>
                  </a:lnTo>
                  <a:lnTo>
                    <a:pt x="100513" y="1123594"/>
                  </a:lnTo>
                  <a:lnTo>
                    <a:pt x="101476" y="1126886"/>
                  </a:lnTo>
                  <a:lnTo>
                    <a:pt x="108190" y="1133367"/>
                  </a:lnTo>
                  <a:lnTo>
                    <a:pt x="117172" y="1138717"/>
                  </a:lnTo>
                  <a:lnTo>
                    <a:pt x="131977" y="1142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25">
              <a:extLst>
                <a:ext uri="{FF2B5EF4-FFF2-40B4-BE49-F238E27FC236}">
                  <a16:creationId xmlns:a16="http://schemas.microsoft.com/office/drawing/2014/main" id="{00D003CE-CB08-C466-01EA-D991F5A6FD2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067175" y="3905758"/>
              <a:ext cx="209551" cy="170943"/>
            </a:xfrm>
            <a:custGeom>
              <a:avLst/>
              <a:gdLst/>
              <a:ahLst/>
              <a:cxnLst/>
              <a:rect l="0" t="0" r="0" b="0"/>
              <a:pathLst>
                <a:path w="209551" h="170943">
                  <a:moveTo>
                    <a:pt x="0" y="18542"/>
                  </a:moveTo>
                  <a:lnTo>
                    <a:pt x="0" y="18542"/>
                  </a:lnTo>
                  <a:lnTo>
                    <a:pt x="8201" y="18542"/>
                  </a:lnTo>
                  <a:lnTo>
                    <a:pt x="32240" y="3354"/>
                  </a:lnTo>
                  <a:lnTo>
                    <a:pt x="44713" y="636"/>
                  </a:lnTo>
                  <a:lnTo>
                    <a:pt x="55503" y="0"/>
                  </a:lnTo>
                  <a:lnTo>
                    <a:pt x="64532" y="2540"/>
                  </a:lnTo>
                  <a:lnTo>
                    <a:pt x="68421" y="4699"/>
                  </a:lnTo>
                  <a:lnTo>
                    <a:pt x="71014" y="8255"/>
                  </a:lnTo>
                  <a:lnTo>
                    <a:pt x="73895" y="17851"/>
                  </a:lnTo>
                  <a:lnTo>
                    <a:pt x="75998" y="58741"/>
                  </a:lnTo>
                  <a:lnTo>
                    <a:pt x="71084" y="85839"/>
                  </a:lnTo>
                  <a:lnTo>
                    <a:pt x="59716" y="117846"/>
                  </a:lnTo>
                  <a:lnTo>
                    <a:pt x="57194" y="150143"/>
                  </a:lnTo>
                  <a:lnTo>
                    <a:pt x="57154" y="138481"/>
                  </a:lnTo>
                  <a:lnTo>
                    <a:pt x="65813" y="111143"/>
                  </a:lnTo>
                  <a:lnTo>
                    <a:pt x="87741" y="75931"/>
                  </a:lnTo>
                  <a:lnTo>
                    <a:pt x="129306" y="40509"/>
                  </a:lnTo>
                  <a:lnTo>
                    <a:pt x="161950" y="17433"/>
                  </a:lnTo>
                  <a:lnTo>
                    <a:pt x="187056" y="10679"/>
                  </a:lnTo>
                  <a:lnTo>
                    <a:pt x="191379" y="10125"/>
                  </a:lnTo>
                  <a:lnTo>
                    <a:pt x="194261" y="10814"/>
                  </a:lnTo>
                  <a:lnTo>
                    <a:pt x="196182" y="12332"/>
                  </a:lnTo>
                  <a:lnTo>
                    <a:pt x="197463" y="14402"/>
                  </a:lnTo>
                  <a:lnTo>
                    <a:pt x="199688" y="56619"/>
                  </a:lnTo>
                  <a:lnTo>
                    <a:pt x="199981" y="98776"/>
                  </a:lnTo>
                  <a:lnTo>
                    <a:pt x="200020" y="145904"/>
                  </a:lnTo>
                  <a:lnTo>
                    <a:pt x="200024" y="156820"/>
                  </a:lnTo>
                  <a:lnTo>
                    <a:pt x="202846" y="162196"/>
                  </a:lnTo>
                  <a:lnTo>
                    <a:pt x="209550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26">
              <a:extLst>
                <a:ext uri="{FF2B5EF4-FFF2-40B4-BE49-F238E27FC236}">
                  <a16:creationId xmlns:a16="http://schemas.microsoft.com/office/drawing/2014/main" id="{DC2F215D-425B-3091-9111-91095E82B81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400666" y="3981450"/>
              <a:ext cx="180860" cy="9526"/>
            </a:xfrm>
            <a:custGeom>
              <a:avLst/>
              <a:gdLst/>
              <a:ahLst/>
              <a:cxnLst/>
              <a:rect l="0" t="0" r="0" b="0"/>
              <a:pathLst>
                <a:path w="18086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39908" y="9525"/>
                  </a:lnTo>
                  <a:lnTo>
                    <a:pt x="86921" y="9525"/>
                  </a:lnTo>
                  <a:lnTo>
                    <a:pt x="131298" y="6703"/>
                  </a:lnTo>
                  <a:lnTo>
                    <a:pt x="180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27">
              <a:extLst>
                <a:ext uri="{FF2B5EF4-FFF2-40B4-BE49-F238E27FC236}">
                  <a16:creationId xmlns:a16="http://schemas.microsoft.com/office/drawing/2014/main" id="{32F1BDE5-86B3-999A-AD81-D81B0AAA8DC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33925" y="3888149"/>
              <a:ext cx="34041" cy="226652"/>
            </a:xfrm>
            <a:custGeom>
              <a:avLst/>
              <a:gdLst/>
              <a:ahLst/>
              <a:cxnLst/>
              <a:rect l="0" t="0" r="0" b="0"/>
              <a:pathLst>
                <a:path w="34041" h="226652">
                  <a:moveTo>
                    <a:pt x="19050" y="36151"/>
                  </a:moveTo>
                  <a:lnTo>
                    <a:pt x="19050" y="36151"/>
                  </a:lnTo>
                  <a:lnTo>
                    <a:pt x="26589" y="18251"/>
                  </a:lnTo>
                  <a:lnTo>
                    <a:pt x="28459" y="0"/>
                  </a:lnTo>
                  <a:lnTo>
                    <a:pt x="29556" y="409"/>
                  </a:lnTo>
                  <a:lnTo>
                    <a:pt x="33598" y="3685"/>
                  </a:lnTo>
                  <a:lnTo>
                    <a:pt x="34040" y="7099"/>
                  </a:lnTo>
                  <a:lnTo>
                    <a:pt x="24447" y="48918"/>
                  </a:lnTo>
                  <a:lnTo>
                    <a:pt x="20649" y="86971"/>
                  </a:lnTo>
                  <a:lnTo>
                    <a:pt x="12819" y="131209"/>
                  </a:lnTo>
                  <a:lnTo>
                    <a:pt x="7353" y="171149"/>
                  </a:lnTo>
                  <a:lnTo>
                    <a:pt x="2179" y="189039"/>
                  </a:lnTo>
                  <a:lnTo>
                    <a:pt x="0" y="22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28">
              <a:extLst>
                <a:ext uri="{FF2B5EF4-FFF2-40B4-BE49-F238E27FC236}">
                  <a16:creationId xmlns:a16="http://schemas.microsoft.com/office/drawing/2014/main" id="{3A65C889-671B-7E2A-24C2-BC545342A4A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794987" y="4276725"/>
              <a:ext cx="1319939" cy="19051"/>
            </a:xfrm>
            <a:custGeom>
              <a:avLst/>
              <a:gdLst/>
              <a:ahLst/>
              <a:cxnLst/>
              <a:rect l="0" t="0" r="0" b="0"/>
              <a:pathLst>
                <a:path w="1319939" h="19051">
                  <a:moveTo>
                    <a:pt x="5488" y="9525"/>
                  </a:moveTo>
                  <a:lnTo>
                    <a:pt x="5488" y="9525"/>
                  </a:lnTo>
                  <a:lnTo>
                    <a:pt x="5488" y="18657"/>
                  </a:lnTo>
                  <a:lnTo>
                    <a:pt x="0" y="18972"/>
                  </a:lnTo>
                  <a:lnTo>
                    <a:pt x="47090" y="19050"/>
                  </a:lnTo>
                  <a:lnTo>
                    <a:pt x="80775" y="19050"/>
                  </a:lnTo>
                  <a:lnTo>
                    <a:pt x="117265" y="19050"/>
                  </a:lnTo>
                  <a:lnTo>
                    <a:pt x="161609" y="17992"/>
                  </a:lnTo>
                  <a:lnTo>
                    <a:pt x="203676" y="12504"/>
                  </a:lnTo>
                  <a:lnTo>
                    <a:pt x="237504" y="10849"/>
                  </a:lnTo>
                  <a:lnTo>
                    <a:pt x="273707" y="10114"/>
                  </a:lnTo>
                  <a:lnTo>
                    <a:pt x="312022" y="9787"/>
                  </a:lnTo>
                  <a:lnTo>
                    <a:pt x="353745" y="9642"/>
                  </a:lnTo>
                  <a:lnTo>
                    <a:pt x="396983" y="9577"/>
                  </a:lnTo>
                  <a:lnTo>
                    <a:pt x="440894" y="9548"/>
                  </a:lnTo>
                  <a:lnTo>
                    <a:pt x="485105" y="9535"/>
                  </a:lnTo>
                  <a:lnTo>
                    <a:pt x="529449" y="9530"/>
                  </a:lnTo>
                  <a:lnTo>
                    <a:pt x="572793" y="9527"/>
                  </a:lnTo>
                  <a:lnTo>
                    <a:pt x="613223" y="9525"/>
                  </a:lnTo>
                  <a:lnTo>
                    <a:pt x="658004" y="9525"/>
                  </a:lnTo>
                  <a:lnTo>
                    <a:pt x="704012" y="9525"/>
                  </a:lnTo>
                  <a:lnTo>
                    <a:pt x="745627" y="9525"/>
                  </a:lnTo>
                  <a:lnTo>
                    <a:pt x="785288" y="9525"/>
                  </a:lnTo>
                  <a:lnTo>
                    <a:pt x="825141" y="9525"/>
                  </a:lnTo>
                  <a:lnTo>
                    <a:pt x="867547" y="9525"/>
                  </a:lnTo>
                  <a:lnTo>
                    <a:pt x="905444" y="9525"/>
                  </a:lnTo>
                  <a:lnTo>
                    <a:pt x="940986" y="9525"/>
                  </a:lnTo>
                  <a:lnTo>
                    <a:pt x="977948" y="9525"/>
                  </a:lnTo>
                  <a:lnTo>
                    <a:pt x="1012720" y="9525"/>
                  </a:lnTo>
                  <a:lnTo>
                    <a:pt x="1059224" y="9525"/>
                  </a:lnTo>
                  <a:lnTo>
                    <a:pt x="1099814" y="9525"/>
                  </a:lnTo>
                  <a:lnTo>
                    <a:pt x="1146400" y="9525"/>
                  </a:lnTo>
                  <a:lnTo>
                    <a:pt x="1191662" y="9525"/>
                  </a:lnTo>
                  <a:lnTo>
                    <a:pt x="1228826" y="9525"/>
                  </a:lnTo>
                  <a:lnTo>
                    <a:pt x="1276305" y="4468"/>
                  </a:lnTo>
                  <a:lnTo>
                    <a:pt x="1319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40">
            <a:extLst>
              <a:ext uri="{FF2B5EF4-FFF2-40B4-BE49-F238E27FC236}">
                <a16:creationId xmlns:a16="http://schemas.microsoft.com/office/drawing/2014/main" id="{5D02E09E-F538-7085-9EDF-2FD8D716F469}"/>
              </a:ext>
            </a:extLst>
          </p:cNvPr>
          <p:cNvGrpSpPr/>
          <p:nvPr/>
        </p:nvGrpSpPr>
        <p:grpSpPr>
          <a:xfrm>
            <a:off x="2676525" y="3914892"/>
            <a:ext cx="466726" cy="342784"/>
            <a:chOff x="2676525" y="3914892"/>
            <a:chExt cx="466726" cy="342784"/>
          </a:xfrm>
        </p:grpSpPr>
        <p:sp>
          <p:nvSpPr>
            <p:cNvPr id="166" name="SMARTInkShape-2429">
              <a:extLst>
                <a:ext uri="{FF2B5EF4-FFF2-40B4-BE49-F238E27FC236}">
                  <a16:creationId xmlns:a16="http://schemas.microsoft.com/office/drawing/2014/main" id="{17257AF7-D7B5-76DA-8EE3-1877BD73E66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676525" y="3914892"/>
              <a:ext cx="47591" cy="342784"/>
            </a:xfrm>
            <a:custGeom>
              <a:avLst/>
              <a:gdLst/>
              <a:ahLst/>
              <a:cxnLst/>
              <a:rect l="0" t="0" r="0" b="0"/>
              <a:pathLst>
                <a:path w="47591" h="342784">
                  <a:moveTo>
                    <a:pt x="38100" y="9408"/>
                  </a:moveTo>
                  <a:lnTo>
                    <a:pt x="38100" y="9408"/>
                  </a:lnTo>
                  <a:lnTo>
                    <a:pt x="43156" y="9408"/>
                  </a:lnTo>
                  <a:lnTo>
                    <a:pt x="44646" y="8350"/>
                  </a:lnTo>
                  <a:lnTo>
                    <a:pt x="45639" y="6586"/>
                  </a:lnTo>
                  <a:lnTo>
                    <a:pt x="47590" y="0"/>
                  </a:lnTo>
                  <a:lnTo>
                    <a:pt x="44802" y="42730"/>
                  </a:lnTo>
                  <a:lnTo>
                    <a:pt x="39423" y="79608"/>
                  </a:lnTo>
                  <a:lnTo>
                    <a:pt x="38492" y="120872"/>
                  </a:lnTo>
                  <a:lnTo>
                    <a:pt x="33160" y="168258"/>
                  </a:lnTo>
                  <a:lnTo>
                    <a:pt x="29933" y="205700"/>
                  </a:lnTo>
                  <a:lnTo>
                    <a:pt x="22297" y="252283"/>
                  </a:lnTo>
                  <a:lnTo>
                    <a:pt x="12789" y="297635"/>
                  </a:lnTo>
                  <a:lnTo>
                    <a:pt x="0" y="34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30">
              <a:extLst>
                <a:ext uri="{FF2B5EF4-FFF2-40B4-BE49-F238E27FC236}">
                  <a16:creationId xmlns:a16="http://schemas.microsoft.com/office/drawing/2014/main" id="{5B6A8FFD-EBAD-604A-D382-356C9728099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80588" y="4105275"/>
              <a:ext cx="262663" cy="19051"/>
            </a:xfrm>
            <a:custGeom>
              <a:avLst/>
              <a:gdLst/>
              <a:ahLst/>
              <a:cxnLst/>
              <a:rect l="0" t="0" r="0" b="0"/>
              <a:pathLst>
                <a:path w="262663" h="19051">
                  <a:moveTo>
                    <a:pt x="5487" y="19050"/>
                  </a:moveTo>
                  <a:lnTo>
                    <a:pt x="5487" y="19050"/>
                  </a:lnTo>
                  <a:lnTo>
                    <a:pt x="0" y="19050"/>
                  </a:lnTo>
                  <a:lnTo>
                    <a:pt x="30212" y="17992"/>
                  </a:lnTo>
                  <a:lnTo>
                    <a:pt x="75639" y="10408"/>
                  </a:lnTo>
                  <a:lnTo>
                    <a:pt x="113771" y="9700"/>
                  </a:lnTo>
                  <a:lnTo>
                    <a:pt x="152224" y="9577"/>
                  </a:lnTo>
                  <a:lnTo>
                    <a:pt x="197456" y="9535"/>
                  </a:lnTo>
                  <a:lnTo>
                    <a:pt x="226773" y="8468"/>
                  </a:lnTo>
                  <a:lnTo>
                    <a:pt x="262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41">
            <a:extLst>
              <a:ext uri="{FF2B5EF4-FFF2-40B4-BE49-F238E27FC236}">
                <a16:creationId xmlns:a16="http://schemas.microsoft.com/office/drawing/2014/main" id="{3F892538-4D79-2650-A57C-E6C369F7E24B}"/>
              </a:ext>
            </a:extLst>
          </p:cNvPr>
          <p:cNvGrpSpPr/>
          <p:nvPr/>
        </p:nvGrpSpPr>
        <p:grpSpPr>
          <a:xfrm>
            <a:off x="2200275" y="4048125"/>
            <a:ext cx="161926" cy="66559"/>
            <a:chOff x="2200275" y="4048125"/>
            <a:chExt cx="161926" cy="66559"/>
          </a:xfrm>
        </p:grpSpPr>
        <p:sp>
          <p:nvSpPr>
            <p:cNvPr id="169" name="SMARTInkShape-2431">
              <a:extLst>
                <a:ext uri="{FF2B5EF4-FFF2-40B4-BE49-F238E27FC236}">
                  <a16:creationId xmlns:a16="http://schemas.microsoft.com/office/drawing/2014/main" id="{603A7557-BCE3-824A-A813-1F86533986A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00275" y="4048125"/>
              <a:ext cx="123826" cy="8937"/>
            </a:xfrm>
            <a:custGeom>
              <a:avLst/>
              <a:gdLst/>
              <a:ahLst/>
              <a:cxnLst/>
              <a:rect l="0" t="0" r="0" b="0"/>
              <a:pathLst>
                <a:path w="123826" h="8937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6"/>
                  </a:lnTo>
                  <a:lnTo>
                    <a:pt x="23851" y="8205"/>
                  </a:lnTo>
                  <a:lnTo>
                    <a:pt x="60468" y="860"/>
                  </a:lnTo>
                  <a:lnTo>
                    <a:pt x="103925" y="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32">
              <a:extLst>
                <a:ext uri="{FF2B5EF4-FFF2-40B4-BE49-F238E27FC236}">
                  <a16:creationId xmlns:a16="http://schemas.microsoft.com/office/drawing/2014/main" id="{4E4BF172-2C8D-3613-68A5-F40E3BD153F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00275" y="4105275"/>
              <a:ext cx="161926" cy="9409"/>
            </a:xfrm>
            <a:custGeom>
              <a:avLst/>
              <a:gdLst/>
              <a:ahLst/>
              <a:cxnLst/>
              <a:rect l="0" t="0" r="0" b="0"/>
              <a:pathLst>
                <a:path w="161926" h="9409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6515" y="9408"/>
                  </a:lnTo>
                  <a:lnTo>
                    <a:pt x="68655" y="1314"/>
                  </a:lnTo>
                  <a:lnTo>
                    <a:pt x="111738" y="17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42">
            <a:extLst>
              <a:ext uri="{FF2B5EF4-FFF2-40B4-BE49-F238E27FC236}">
                <a16:creationId xmlns:a16="http://schemas.microsoft.com/office/drawing/2014/main" id="{3EF20CBD-D5C8-9C54-C9F1-840F02C54E86}"/>
              </a:ext>
            </a:extLst>
          </p:cNvPr>
          <p:cNvGrpSpPr/>
          <p:nvPr/>
        </p:nvGrpSpPr>
        <p:grpSpPr>
          <a:xfrm>
            <a:off x="1019175" y="3705263"/>
            <a:ext cx="638176" cy="580691"/>
            <a:chOff x="1019175" y="3705263"/>
            <a:chExt cx="638176" cy="580691"/>
          </a:xfrm>
        </p:grpSpPr>
        <p:sp>
          <p:nvSpPr>
            <p:cNvPr id="172" name="SMARTInkShape-2433">
              <a:extLst>
                <a:ext uri="{FF2B5EF4-FFF2-40B4-BE49-F238E27FC236}">
                  <a16:creationId xmlns:a16="http://schemas.microsoft.com/office/drawing/2014/main" id="{26F8D8F3-24CB-BA4E-8C46-A6567D36791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19175" y="3925624"/>
              <a:ext cx="66666" cy="291081"/>
            </a:xfrm>
            <a:custGeom>
              <a:avLst/>
              <a:gdLst/>
              <a:ahLst/>
              <a:cxnLst/>
              <a:rect l="0" t="0" r="0" b="0"/>
              <a:pathLst>
                <a:path w="66666" h="291081">
                  <a:moveTo>
                    <a:pt x="57150" y="8201"/>
                  </a:moveTo>
                  <a:lnTo>
                    <a:pt x="57150" y="8201"/>
                  </a:lnTo>
                  <a:lnTo>
                    <a:pt x="62207" y="8201"/>
                  </a:lnTo>
                  <a:lnTo>
                    <a:pt x="63696" y="7143"/>
                  </a:lnTo>
                  <a:lnTo>
                    <a:pt x="64689" y="5379"/>
                  </a:lnTo>
                  <a:lnTo>
                    <a:pt x="66282" y="0"/>
                  </a:lnTo>
                  <a:lnTo>
                    <a:pt x="66665" y="17956"/>
                  </a:lnTo>
                  <a:lnTo>
                    <a:pt x="59135" y="61828"/>
                  </a:lnTo>
                  <a:lnTo>
                    <a:pt x="52485" y="105225"/>
                  </a:lnTo>
                  <a:lnTo>
                    <a:pt x="44009" y="144311"/>
                  </a:lnTo>
                  <a:lnTo>
                    <a:pt x="34794" y="187759"/>
                  </a:lnTo>
                  <a:lnTo>
                    <a:pt x="29394" y="234524"/>
                  </a:lnTo>
                  <a:lnTo>
                    <a:pt x="23680" y="266808"/>
                  </a:lnTo>
                  <a:lnTo>
                    <a:pt x="15365" y="284262"/>
                  </a:lnTo>
                  <a:lnTo>
                    <a:pt x="9299" y="289645"/>
                  </a:lnTo>
                  <a:lnTo>
                    <a:pt x="6199" y="291080"/>
                  </a:lnTo>
                  <a:lnTo>
                    <a:pt x="4133" y="290979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34">
              <a:extLst>
                <a:ext uri="{FF2B5EF4-FFF2-40B4-BE49-F238E27FC236}">
                  <a16:creationId xmlns:a16="http://schemas.microsoft.com/office/drawing/2014/main" id="{E91B20B4-E369-1B05-7741-65D5362B16A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73336" y="3907100"/>
              <a:ext cx="164915" cy="255326"/>
            </a:xfrm>
            <a:custGeom>
              <a:avLst/>
              <a:gdLst/>
              <a:ahLst/>
              <a:cxnLst/>
              <a:rect l="0" t="0" r="0" b="0"/>
              <a:pathLst>
                <a:path w="164915" h="255326">
                  <a:moveTo>
                    <a:pt x="2989" y="74350"/>
                  </a:moveTo>
                  <a:lnTo>
                    <a:pt x="2989" y="74350"/>
                  </a:lnTo>
                  <a:lnTo>
                    <a:pt x="8046" y="74350"/>
                  </a:lnTo>
                  <a:lnTo>
                    <a:pt x="9535" y="73292"/>
                  </a:lnTo>
                  <a:lnTo>
                    <a:pt x="10528" y="71528"/>
                  </a:lnTo>
                  <a:lnTo>
                    <a:pt x="20041" y="42294"/>
                  </a:lnTo>
                  <a:lnTo>
                    <a:pt x="25737" y="34351"/>
                  </a:lnTo>
                  <a:lnTo>
                    <a:pt x="31797" y="30114"/>
                  </a:lnTo>
                  <a:lnTo>
                    <a:pt x="78707" y="10610"/>
                  </a:lnTo>
                  <a:lnTo>
                    <a:pt x="94098" y="2313"/>
                  </a:lnTo>
                  <a:lnTo>
                    <a:pt x="105571" y="0"/>
                  </a:lnTo>
                  <a:lnTo>
                    <a:pt x="114903" y="1794"/>
                  </a:lnTo>
                  <a:lnTo>
                    <a:pt x="126107" y="5932"/>
                  </a:lnTo>
                  <a:lnTo>
                    <a:pt x="129518" y="6513"/>
                  </a:lnTo>
                  <a:lnTo>
                    <a:pt x="136129" y="9981"/>
                  </a:lnTo>
                  <a:lnTo>
                    <a:pt x="139374" y="12387"/>
                  </a:lnTo>
                  <a:lnTo>
                    <a:pt x="142980" y="20706"/>
                  </a:lnTo>
                  <a:lnTo>
                    <a:pt x="145294" y="43293"/>
                  </a:lnTo>
                  <a:lnTo>
                    <a:pt x="140639" y="66912"/>
                  </a:lnTo>
                  <a:lnTo>
                    <a:pt x="127500" y="88962"/>
                  </a:lnTo>
                  <a:lnTo>
                    <a:pt x="90372" y="118986"/>
                  </a:lnTo>
                  <a:lnTo>
                    <a:pt x="43220" y="148302"/>
                  </a:lnTo>
                  <a:lnTo>
                    <a:pt x="5998" y="166580"/>
                  </a:lnTo>
                  <a:lnTo>
                    <a:pt x="93" y="168258"/>
                  </a:lnTo>
                  <a:lnTo>
                    <a:pt x="0" y="168705"/>
                  </a:lnTo>
                  <a:lnTo>
                    <a:pt x="996" y="169003"/>
                  </a:lnTo>
                  <a:lnTo>
                    <a:pt x="47648" y="196413"/>
                  </a:lnTo>
                  <a:lnTo>
                    <a:pt x="94007" y="220364"/>
                  </a:lnTo>
                  <a:lnTo>
                    <a:pt x="115199" y="232819"/>
                  </a:lnTo>
                  <a:lnTo>
                    <a:pt x="119071" y="233971"/>
                  </a:lnTo>
                  <a:lnTo>
                    <a:pt x="121652" y="235798"/>
                  </a:lnTo>
                  <a:lnTo>
                    <a:pt x="123373" y="238073"/>
                  </a:lnTo>
                  <a:lnTo>
                    <a:pt x="124520" y="240649"/>
                  </a:lnTo>
                  <a:lnTo>
                    <a:pt x="136247" y="249330"/>
                  </a:lnTo>
                  <a:lnTo>
                    <a:pt x="148071" y="253549"/>
                  </a:lnTo>
                  <a:lnTo>
                    <a:pt x="164914" y="255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35">
              <a:extLst>
                <a:ext uri="{FF2B5EF4-FFF2-40B4-BE49-F238E27FC236}">
                  <a16:creationId xmlns:a16="http://schemas.microsoft.com/office/drawing/2014/main" id="{72C049AE-9C76-C2D4-71A9-9D6D67631E6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348864" y="4153327"/>
              <a:ext cx="222762" cy="132627"/>
            </a:xfrm>
            <a:custGeom>
              <a:avLst/>
              <a:gdLst/>
              <a:ahLst/>
              <a:cxnLst/>
              <a:rect l="0" t="0" r="0" b="0"/>
              <a:pathLst>
                <a:path w="222762" h="132627">
                  <a:moveTo>
                    <a:pt x="108461" y="28148"/>
                  </a:moveTo>
                  <a:lnTo>
                    <a:pt x="108461" y="28148"/>
                  </a:lnTo>
                  <a:lnTo>
                    <a:pt x="108461" y="23091"/>
                  </a:lnTo>
                  <a:lnTo>
                    <a:pt x="109519" y="21602"/>
                  </a:lnTo>
                  <a:lnTo>
                    <a:pt x="111283" y="20609"/>
                  </a:lnTo>
                  <a:lnTo>
                    <a:pt x="117593" y="18740"/>
                  </a:lnTo>
                  <a:lnTo>
                    <a:pt x="112813" y="18657"/>
                  </a:lnTo>
                  <a:lnTo>
                    <a:pt x="111363" y="17588"/>
                  </a:lnTo>
                  <a:lnTo>
                    <a:pt x="109750" y="13576"/>
                  </a:lnTo>
                  <a:lnTo>
                    <a:pt x="108262" y="12084"/>
                  </a:lnTo>
                  <a:lnTo>
                    <a:pt x="98270" y="6866"/>
                  </a:lnTo>
                  <a:lnTo>
                    <a:pt x="92290" y="2814"/>
                  </a:lnTo>
                  <a:lnTo>
                    <a:pt x="81915" y="533"/>
                  </a:lnTo>
                  <a:lnTo>
                    <a:pt x="71616" y="0"/>
                  </a:lnTo>
                  <a:lnTo>
                    <a:pt x="53917" y="4756"/>
                  </a:lnTo>
                  <a:lnTo>
                    <a:pt x="40324" y="12868"/>
                  </a:lnTo>
                  <a:lnTo>
                    <a:pt x="24537" y="27031"/>
                  </a:lnTo>
                  <a:lnTo>
                    <a:pt x="948" y="71455"/>
                  </a:lnTo>
                  <a:lnTo>
                    <a:pt x="0" y="84790"/>
                  </a:lnTo>
                  <a:lnTo>
                    <a:pt x="1228" y="91309"/>
                  </a:lnTo>
                  <a:lnTo>
                    <a:pt x="13071" y="110597"/>
                  </a:lnTo>
                  <a:lnTo>
                    <a:pt x="18409" y="113806"/>
                  </a:lnTo>
                  <a:lnTo>
                    <a:pt x="24085" y="114887"/>
                  </a:lnTo>
                  <a:lnTo>
                    <a:pt x="48403" y="114073"/>
                  </a:lnTo>
                  <a:lnTo>
                    <a:pt x="60955" y="108318"/>
                  </a:lnTo>
                  <a:lnTo>
                    <a:pt x="86260" y="87376"/>
                  </a:lnTo>
                  <a:lnTo>
                    <a:pt x="117380" y="47912"/>
                  </a:lnTo>
                  <a:lnTo>
                    <a:pt x="112750" y="52466"/>
                  </a:lnTo>
                  <a:lnTo>
                    <a:pt x="104675" y="70631"/>
                  </a:lnTo>
                  <a:lnTo>
                    <a:pt x="99440" y="105469"/>
                  </a:lnTo>
                  <a:lnTo>
                    <a:pt x="104141" y="121496"/>
                  </a:lnTo>
                  <a:lnTo>
                    <a:pt x="107698" y="125305"/>
                  </a:lnTo>
                  <a:lnTo>
                    <a:pt x="117294" y="129537"/>
                  </a:lnTo>
                  <a:lnTo>
                    <a:pt x="144928" y="132626"/>
                  </a:lnTo>
                  <a:lnTo>
                    <a:pt x="175636" y="131806"/>
                  </a:lnTo>
                  <a:lnTo>
                    <a:pt x="222761" y="1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36">
              <a:extLst>
                <a:ext uri="{FF2B5EF4-FFF2-40B4-BE49-F238E27FC236}">
                  <a16:creationId xmlns:a16="http://schemas.microsoft.com/office/drawing/2014/main" id="{6E37B947-914A-63F9-B707-93EC9402DCD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516860" y="3705263"/>
              <a:ext cx="140491" cy="113539"/>
            </a:xfrm>
            <a:custGeom>
              <a:avLst/>
              <a:gdLst/>
              <a:ahLst/>
              <a:cxnLst/>
              <a:rect l="0" t="0" r="0" b="0"/>
              <a:pathLst>
                <a:path w="140491" h="113539">
                  <a:moveTo>
                    <a:pt x="16665" y="28537"/>
                  </a:moveTo>
                  <a:lnTo>
                    <a:pt x="16665" y="28537"/>
                  </a:lnTo>
                  <a:lnTo>
                    <a:pt x="8464" y="20336"/>
                  </a:lnTo>
                  <a:lnTo>
                    <a:pt x="9081" y="19895"/>
                  </a:lnTo>
                  <a:lnTo>
                    <a:pt x="15457" y="19129"/>
                  </a:lnTo>
                  <a:lnTo>
                    <a:pt x="33512" y="3204"/>
                  </a:lnTo>
                  <a:lnTo>
                    <a:pt x="43486" y="389"/>
                  </a:lnTo>
                  <a:lnTo>
                    <a:pt x="58344" y="0"/>
                  </a:lnTo>
                  <a:lnTo>
                    <a:pt x="60326" y="1045"/>
                  </a:lnTo>
                  <a:lnTo>
                    <a:pt x="61647" y="2801"/>
                  </a:lnTo>
                  <a:lnTo>
                    <a:pt x="63768" y="8166"/>
                  </a:lnTo>
                  <a:lnTo>
                    <a:pt x="64135" y="14152"/>
                  </a:lnTo>
                  <a:lnTo>
                    <a:pt x="51019" y="53301"/>
                  </a:lnTo>
                  <a:lnTo>
                    <a:pt x="14143" y="97291"/>
                  </a:lnTo>
                  <a:lnTo>
                    <a:pt x="0" y="111818"/>
                  </a:lnTo>
                  <a:lnTo>
                    <a:pt x="264" y="112633"/>
                  </a:lnTo>
                  <a:lnTo>
                    <a:pt x="1497" y="113176"/>
                  </a:lnTo>
                  <a:lnTo>
                    <a:pt x="3378" y="113538"/>
                  </a:lnTo>
                  <a:lnTo>
                    <a:pt x="8290" y="111118"/>
                  </a:lnTo>
                  <a:lnTo>
                    <a:pt x="11082" y="108991"/>
                  </a:lnTo>
                  <a:lnTo>
                    <a:pt x="41369" y="105297"/>
                  </a:lnTo>
                  <a:lnTo>
                    <a:pt x="59262" y="102081"/>
                  </a:lnTo>
                  <a:lnTo>
                    <a:pt x="95188" y="95614"/>
                  </a:lnTo>
                  <a:lnTo>
                    <a:pt x="140490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43">
            <a:extLst>
              <a:ext uri="{FF2B5EF4-FFF2-40B4-BE49-F238E27FC236}">
                <a16:creationId xmlns:a16="http://schemas.microsoft.com/office/drawing/2014/main" id="{0A0F8F93-3E61-E29B-FFE9-A4D37868C309}"/>
              </a:ext>
            </a:extLst>
          </p:cNvPr>
          <p:cNvGrpSpPr/>
          <p:nvPr/>
        </p:nvGrpSpPr>
        <p:grpSpPr>
          <a:xfrm>
            <a:off x="7686675" y="2429002"/>
            <a:ext cx="504826" cy="666624"/>
            <a:chOff x="7686675" y="2429002"/>
            <a:chExt cx="504826" cy="666624"/>
          </a:xfrm>
        </p:grpSpPr>
        <p:sp>
          <p:nvSpPr>
            <p:cNvPr id="177" name="SMARTInkShape-2437">
              <a:extLst>
                <a:ext uri="{FF2B5EF4-FFF2-40B4-BE49-F238E27FC236}">
                  <a16:creationId xmlns:a16="http://schemas.microsoft.com/office/drawing/2014/main" id="{D6B3A432-9C78-66E4-742B-E37345BE2CF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686675" y="2638817"/>
              <a:ext cx="93927" cy="256784"/>
            </a:xfrm>
            <a:custGeom>
              <a:avLst/>
              <a:gdLst/>
              <a:ahLst/>
              <a:cxnLst/>
              <a:rect l="0" t="0" r="0" b="0"/>
              <a:pathLst>
                <a:path w="93927" h="256784">
                  <a:moveTo>
                    <a:pt x="85725" y="9133"/>
                  </a:moveTo>
                  <a:lnTo>
                    <a:pt x="85725" y="9133"/>
                  </a:lnTo>
                  <a:lnTo>
                    <a:pt x="85725" y="4077"/>
                  </a:lnTo>
                  <a:lnTo>
                    <a:pt x="86783" y="2587"/>
                  </a:lnTo>
                  <a:lnTo>
                    <a:pt x="88547" y="1594"/>
                  </a:lnTo>
                  <a:lnTo>
                    <a:pt x="93926" y="0"/>
                  </a:lnTo>
                  <a:lnTo>
                    <a:pt x="81876" y="44471"/>
                  </a:lnTo>
                  <a:lnTo>
                    <a:pt x="68659" y="80358"/>
                  </a:lnTo>
                  <a:lnTo>
                    <a:pt x="53740" y="119254"/>
                  </a:lnTo>
                  <a:lnTo>
                    <a:pt x="41087" y="158061"/>
                  </a:lnTo>
                  <a:lnTo>
                    <a:pt x="24030" y="200632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38">
              <a:extLst>
                <a:ext uri="{FF2B5EF4-FFF2-40B4-BE49-F238E27FC236}">
                  <a16:creationId xmlns:a16="http://schemas.microsoft.com/office/drawing/2014/main" id="{81FDC3B2-98B2-0AE2-806A-5C2A9C86F4B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18771" y="2609980"/>
              <a:ext cx="186980" cy="314196"/>
            </a:xfrm>
            <a:custGeom>
              <a:avLst/>
              <a:gdLst/>
              <a:ahLst/>
              <a:cxnLst/>
              <a:rect l="0" t="0" r="0" b="0"/>
              <a:pathLst>
                <a:path w="186980" h="314196">
                  <a:moveTo>
                    <a:pt x="82204" y="47495"/>
                  </a:moveTo>
                  <a:lnTo>
                    <a:pt x="82204" y="47495"/>
                  </a:lnTo>
                  <a:lnTo>
                    <a:pt x="91614" y="38086"/>
                  </a:lnTo>
                  <a:lnTo>
                    <a:pt x="91719" y="24723"/>
                  </a:lnTo>
                  <a:lnTo>
                    <a:pt x="94547" y="18677"/>
                  </a:lnTo>
                  <a:lnTo>
                    <a:pt x="96782" y="15583"/>
                  </a:lnTo>
                  <a:lnTo>
                    <a:pt x="102089" y="12145"/>
                  </a:lnTo>
                  <a:lnTo>
                    <a:pt x="136786" y="1355"/>
                  </a:lnTo>
                  <a:lnTo>
                    <a:pt x="169275" y="0"/>
                  </a:lnTo>
                  <a:lnTo>
                    <a:pt x="176642" y="2750"/>
                  </a:lnTo>
                  <a:lnTo>
                    <a:pt x="180087" y="4965"/>
                  </a:lnTo>
                  <a:lnTo>
                    <a:pt x="182385" y="8558"/>
                  </a:lnTo>
                  <a:lnTo>
                    <a:pt x="185617" y="23729"/>
                  </a:lnTo>
                  <a:lnTo>
                    <a:pt x="186374" y="35521"/>
                  </a:lnTo>
                  <a:lnTo>
                    <a:pt x="176687" y="59117"/>
                  </a:lnTo>
                  <a:lnTo>
                    <a:pt x="145788" y="95534"/>
                  </a:lnTo>
                  <a:lnTo>
                    <a:pt x="100017" y="130480"/>
                  </a:lnTo>
                  <a:lnTo>
                    <a:pt x="62788" y="151458"/>
                  </a:lnTo>
                  <a:lnTo>
                    <a:pt x="15184" y="179937"/>
                  </a:lnTo>
                  <a:lnTo>
                    <a:pt x="173" y="188309"/>
                  </a:lnTo>
                  <a:lnTo>
                    <a:pt x="0" y="190054"/>
                  </a:lnTo>
                  <a:lnTo>
                    <a:pt x="2630" y="194816"/>
                  </a:lnTo>
                  <a:lnTo>
                    <a:pt x="46787" y="228485"/>
                  </a:lnTo>
                  <a:lnTo>
                    <a:pt x="57996" y="233768"/>
                  </a:lnTo>
                  <a:lnTo>
                    <a:pt x="79617" y="239982"/>
                  </a:lnTo>
                  <a:lnTo>
                    <a:pt x="125789" y="271339"/>
                  </a:lnTo>
                  <a:lnTo>
                    <a:pt x="135442" y="276098"/>
                  </a:lnTo>
                  <a:lnTo>
                    <a:pt x="186979" y="314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39">
              <a:extLst>
                <a:ext uri="{FF2B5EF4-FFF2-40B4-BE49-F238E27FC236}">
                  <a16:creationId xmlns:a16="http://schemas.microsoft.com/office/drawing/2014/main" id="{90759DBF-0F85-989E-003A-7CC57173F34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034966" y="2429002"/>
              <a:ext cx="147010" cy="150769"/>
            </a:xfrm>
            <a:custGeom>
              <a:avLst/>
              <a:gdLst/>
              <a:ahLst/>
              <a:cxnLst/>
              <a:rect l="0" t="0" r="0" b="0"/>
              <a:pathLst>
                <a:path w="147010" h="150769">
                  <a:moveTo>
                    <a:pt x="13659" y="28448"/>
                  </a:moveTo>
                  <a:lnTo>
                    <a:pt x="13659" y="28448"/>
                  </a:lnTo>
                  <a:lnTo>
                    <a:pt x="13659" y="20247"/>
                  </a:lnTo>
                  <a:lnTo>
                    <a:pt x="18715" y="14259"/>
                  </a:lnTo>
                  <a:lnTo>
                    <a:pt x="24020" y="11558"/>
                  </a:lnTo>
                  <a:lnTo>
                    <a:pt x="26916" y="10838"/>
                  </a:lnTo>
                  <a:lnTo>
                    <a:pt x="42308" y="2049"/>
                  </a:lnTo>
                  <a:lnTo>
                    <a:pt x="64463" y="0"/>
                  </a:lnTo>
                  <a:lnTo>
                    <a:pt x="70811" y="2752"/>
                  </a:lnTo>
                  <a:lnTo>
                    <a:pt x="73986" y="4967"/>
                  </a:lnTo>
                  <a:lnTo>
                    <a:pt x="77512" y="10251"/>
                  </a:lnTo>
                  <a:lnTo>
                    <a:pt x="79080" y="17185"/>
                  </a:lnTo>
                  <a:lnTo>
                    <a:pt x="79777" y="27323"/>
                  </a:lnTo>
                  <a:lnTo>
                    <a:pt x="67028" y="68609"/>
                  </a:lnTo>
                  <a:lnTo>
                    <a:pt x="47210" y="97451"/>
                  </a:lnTo>
                  <a:lnTo>
                    <a:pt x="10988" y="135807"/>
                  </a:lnTo>
                  <a:lnTo>
                    <a:pt x="4358" y="139663"/>
                  </a:lnTo>
                  <a:lnTo>
                    <a:pt x="1109" y="140692"/>
                  </a:lnTo>
                  <a:lnTo>
                    <a:pt x="0" y="142436"/>
                  </a:lnTo>
                  <a:lnTo>
                    <a:pt x="320" y="144656"/>
                  </a:lnTo>
                  <a:lnTo>
                    <a:pt x="1591" y="147195"/>
                  </a:lnTo>
                  <a:lnTo>
                    <a:pt x="3496" y="148888"/>
                  </a:lnTo>
                  <a:lnTo>
                    <a:pt x="8437" y="150768"/>
                  </a:lnTo>
                  <a:lnTo>
                    <a:pt x="11235" y="150212"/>
                  </a:lnTo>
                  <a:lnTo>
                    <a:pt x="22348" y="145429"/>
                  </a:lnTo>
                  <a:lnTo>
                    <a:pt x="63968" y="142983"/>
                  </a:lnTo>
                  <a:lnTo>
                    <a:pt x="108880" y="142762"/>
                  </a:lnTo>
                  <a:lnTo>
                    <a:pt x="147009" y="142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40">
              <a:extLst>
                <a:ext uri="{FF2B5EF4-FFF2-40B4-BE49-F238E27FC236}">
                  <a16:creationId xmlns:a16="http://schemas.microsoft.com/office/drawing/2014/main" id="{32A492F0-CE07-7775-CDF6-915100BED55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12843" y="2972204"/>
              <a:ext cx="178658" cy="123422"/>
            </a:xfrm>
            <a:custGeom>
              <a:avLst/>
              <a:gdLst/>
              <a:ahLst/>
              <a:cxnLst/>
              <a:rect l="0" t="0" r="0" b="0"/>
              <a:pathLst>
                <a:path w="178658" h="123422">
                  <a:moveTo>
                    <a:pt x="92932" y="28171"/>
                  </a:moveTo>
                  <a:lnTo>
                    <a:pt x="92932" y="28171"/>
                  </a:lnTo>
                  <a:lnTo>
                    <a:pt x="102066" y="28171"/>
                  </a:lnTo>
                  <a:lnTo>
                    <a:pt x="102456" y="9547"/>
                  </a:lnTo>
                  <a:lnTo>
                    <a:pt x="97401" y="4191"/>
                  </a:lnTo>
                  <a:lnTo>
                    <a:pt x="92096" y="1638"/>
                  </a:lnTo>
                  <a:lnTo>
                    <a:pt x="80067" y="0"/>
                  </a:lnTo>
                  <a:lnTo>
                    <a:pt x="65601" y="4772"/>
                  </a:lnTo>
                  <a:lnTo>
                    <a:pt x="18533" y="45588"/>
                  </a:lnTo>
                  <a:lnTo>
                    <a:pt x="5506" y="63553"/>
                  </a:lnTo>
                  <a:lnTo>
                    <a:pt x="0" y="87338"/>
                  </a:lnTo>
                  <a:lnTo>
                    <a:pt x="1534" y="99623"/>
                  </a:lnTo>
                  <a:lnTo>
                    <a:pt x="3425" y="104380"/>
                  </a:lnTo>
                  <a:lnTo>
                    <a:pt x="5744" y="107552"/>
                  </a:lnTo>
                  <a:lnTo>
                    <a:pt x="11143" y="111077"/>
                  </a:lnTo>
                  <a:lnTo>
                    <a:pt x="19892" y="109821"/>
                  </a:lnTo>
                  <a:lnTo>
                    <a:pt x="30837" y="104676"/>
                  </a:lnTo>
                  <a:lnTo>
                    <a:pt x="48898" y="88822"/>
                  </a:lnTo>
                  <a:lnTo>
                    <a:pt x="85417" y="45719"/>
                  </a:lnTo>
                  <a:lnTo>
                    <a:pt x="101460" y="29198"/>
                  </a:lnTo>
                  <a:lnTo>
                    <a:pt x="97105" y="33531"/>
                  </a:lnTo>
                  <a:lnTo>
                    <a:pt x="94786" y="41490"/>
                  </a:lnTo>
                  <a:lnTo>
                    <a:pt x="93041" y="74167"/>
                  </a:lnTo>
                  <a:lnTo>
                    <a:pt x="95802" y="83186"/>
                  </a:lnTo>
                  <a:lnTo>
                    <a:pt x="99499" y="90722"/>
                  </a:lnTo>
                  <a:lnTo>
                    <a:pt x="101142" y="97599"/>
                  </a:lnTo>
                  <a:lnTo>
                    <a:pt x="102639" y="99857"/>
                  </a:lnTo>
                  <a:lnTo>
                    <a:pt x="104695" y="101361"/>
                  </a:lnTo>
                  <a:lnTo>
                    <a:pt x="109801" y="103033"/>
                  </a:lnTo>
                  <a:lnTo>
                    <a:pt x="115599" y="103776"/>
                  </a:lnTo>
                  <a:lnTo>
                    <a:pt x="121703" y="106929"/>
                  </a:lnTo>
                  <a:lnTo>
                    <a:pt x="127945" y="110799"/>
                  </a:lnTo>
                  <a:lnTo>
                    <a:pt x="138466" y="112979"/>
                  </a:lnTo>
                  <a:lnTo>
                    <a:pt x="161462" y="113775"/>
                  </a:lnTo>
                  <a:lnTo>
                    <a:pt x="168545" y="116664"/>
                  </a:lnTo>
                  <a:lnTo>
                    <a:pt x="178657" y="12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444">
            <a:extLst>
              <a:ext uri="{FF2B5EF4-FFF2-40B4-BE49-F238E27FC236}">
                <a16:creationId xmlns:a16="http://schemas.microsoft.com/office/drawing/2014/main" id="{9C33744D-8434-C0BE-9E70-52F10852772C}"/>
              </a:ext>
            </a:extLst>
          </p:cNvPr>
          <p:cNvGrpSpPr/>
          <p:nvPr/>
        </p:nvGrpSpPr>
        <p:grpSpPr>
          <a:xfrm>
            <a:off x="6953533" y="2767516"/>
            <a:ext cx="342618" cy="134001"/>
            <a:chOff x="6953533" y="2767516"/>
            <a:chExt cx="342618" cy="134001"/>
          </a:xfrm>
        </p:grpSpPr>
        <p:sp>
          <p:nvSpPr>
            <p:cNvPr id="182" name="SMARTInkShape-2441">
              <a:extLst>
                <a:ext uri="{FF2B5EF4-FFF2-40B4-BE49-F238E27FC236}">
                  <a16:creationId xmlns:a16="http://schemas.microsoft.com/office/drawing/2014/main" id="{9BA7CC26-5B69-E222-8880-283F5D64A9D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53533" y="2767516"/>
              <a:ext cx="85050" cy="118001"/>
            </a:xfrm>
            <a:custGeom>
              <a:avLst/>
              <a:gdLst/>
              <a:ahLst/>
              <a:cxnLst/>
              <a:rect l="0" t="0" r="0" b="0"/>
              <a:pathLst>
                <a:path w="85050" h="118001">
                  <a:moveTo>
                    <a:pt x="75917" y="42359"/>
                  </a:moveTo>
                  <a:lnTo>
                    <a:pt x="75917" y="42359"/>
                  </a:lnTo>
                  <a:lnTo>
                    <a:pt x="75917" y="37303"/>
                  </a:lnTo>
                  <a:lnTo>
                    <a:pt x="76975" y="35813"/>
                  </a:lnTo>
                  <a:lnTo>
                    <a:pt x="78739" y="34820"/>
                  </a:lnTo>
                  <a:lnTo>
                    <a:pt x="80973" y="34158"/>
                  </a:lnTo>
                  <a:lnTo>
                    <a:pt x="82462" y="32658"/>
                  </a:lnTo>
                  <a:lnTo>
                    <a:pt x="84117" y="28170"/>
                  </a:lnTo>
                  <a:lnTo>
                    <a:pt x="85049" y="19693"/>
                  </a:lnTo>
                  <a:lnTo>
                    <a:pt x="82445" y="13588"/>
                  </a:lnTo>
                  <a:lnTo>
                    <a:pt x="72149" y="1045"/>
                  </a:lnTo>
                  <a:lnTo>
                    <a:pt x="68114" y="0"/>
                  </a:lnTo>
                  <a:lnTo>
                    <a:pt x="45439" y="3489"/>
                  </a:lnTo>
                  <a:lnTo>
                    <a:pt x="38382" y="6739"/>
                  </a:lnTo>
                  <a:lnTo>
                    <a:pt x="25229" y="17449"/>
                  </a:lnTo>
                  <a:lnTo>
                    <a:pt x="10569" y="36742"/>
                  </a:lnTo>
                  <a:lnTo>
                    <a:pt x="4540" y="50799"/>
                  </a:lnTo>
                  <a:lnTo>
                    <a:pt x="0" y="83013"/>
                  </a:lnTo>
                  <a:lnTo>
                    <a:pt x="2665" y="89708"/>
                  </a:lnTo>
                  <a:lnTo>
                    <a:pt x="22115" y="112193"/>
                  </a:lnTo>
                  <a:lnTo>
                    <a:pt x="28369" y="115730"/>
                  </a:lnTo>
                  <a:lnTo>
                    <a:pt x="41007" y="118000"/>
                  </a:lnTo>
                  <a:lnTo>
                    <a:pt x="47349" y="115488"/>
                  </a:lnTo>
                  <a:lnTo>
                    <a:pt x="60044" y="105253"/>
                  </a:lnTo>
                  <a:lnTo>
                    <a:pt x="63570" y="99239"/>
                  </a:lnTo>
                  <a:lnTo>
                    <a:pt x="76505" y="52174"/>
                  </a:lnTo>
                  <a:lnTo>
                    <a:pt x="80412" y="35080"/>
                  </a:lnTo>
                  <a:lnTo>
                    <a:pt x="78621" y="23954"/>
                  </a:lnTo>
                  <a:lnTo>
                    <a:pt x="71661" y="11741"/>
                  </a:lnTo>
                  <a:lnTo>
                    <a:pt x="65912" y="7584"/>
                  </a:lnTo>
                  <a:lnTo>
                    <a:pt x="47342" y="13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42">
              <a:extLst>
                <a:ext uri="{FF2B5EF4-FFF2-40B4-BE49-F238E27FC236}">
                  <a16:creationId xmlns:a16="http://schemas.microsoft.com/office/drawing/2014/main" id="{8B5FF7A1-5867-391C-9260-F872588D538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086600" y="2783132"/>
              <a:ext cx="209551" cy="118385"/>
            </a:xfrm>
            <a:custGeom>
              <a:avLst/>
              <a:gdLst/>
              <a:ahLst/>
              <a:cxnLst/>
              <a:rect l="0" t="0" r="0" b="0"/>
              <a:pathLst>
                <a:path w="209551" h="118385">
                  <a:moveTo>
                    <a:pt x="0" y="26743"/>
                  </a:moveTo>
                  <a:lnTo>
                    <a:pt x="0" y="26743"/>
                  </a:lnTo>
                  <a:lnTo>
                    <a:pt x="22390" y="4353"/>
                  </a:lnTo>
                  <a:lnTo>
                    <a:pt x="31471" y="917"/>
                  </a:lnTo>
                  <a:lnTo>
                    <a:pt x="36856" y="0"/>
                  </a:lnTo>
                  <a:lnTo>
                    <a:pt x="45661" y="1805"/>
                  </a:lnTo>
                  <a:lnTo>
                    <a:pt x="49491" y="3767"/>
                  </a:lnTo>
                  <a:lnTo>
                    <a:pt x="52044" y="7193"/>
                  </a:lnTo>
                  <a:lnTo>
                    <a:pt x="54880" y="16643"/>
                  </a:lnTo>
                  <a:lnTo>
                    <a:pt x="56852" y="61213"/>
                  </a:lnTo>
                  <a:lnTo>
                    <a:pt x="57090" y="89526"/>
                  </a:lnTo>
                  <a:lnTo>
                    <a:pt x="51479" y="102624"/>
                  </a:lnTo>
                  <a:lnTo>
                    <a:pt x="42987" y="113385"/>
                  </a:lnTo>
                  <a:lnTo>
                    <a:pt x="35685" y="118167"/>
                  </a:lnTo>
                  <a:lnTo>
                    <a:pt x="32258" y="118384"/>
                  </a:lnTo>
                  <a:lnTo>
                    <a:pt x="25626" y="115803"/>
                  </a:lnTo>
                  <a:lnTo>
                    <a:pt x="24492" y="111516"/>
                  </a:lnTo>
                  <a:lnTo>
                    <a:pt x="30277" y="81824"/>
                  </a:lnTo>
                  <a:lnTo>
                    <a:pt x="36740" y="66040"/>
                  </a:lnTo>
                  <a:lnTo>
                    <a:pt x="46668" y="55497"/>
                  </a:lnTo>
                  <a:lnTo>
                    <a:pt x="64157" y="43612"/>
                  </a:lnTo>
                  <a:lnTo>
                    <a:pt x="102122" y="31172"/>
                  </a:lnTo>
                  <a:lnTo>
                    <a:pt x="143989" y="22270"/>
                  </a:lnTo>
                  <a:lnTo>
                    <a:pt x="186865" y="17661"/>
                  </a:lnTo>
                  <a:lnTo>
                    <a:pt x="209550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445">
            <a:extLst>
              <a:ext uri="{FF2B5EF4-FFF2-40B4-BE49-F238E27FC236}">
                <a16:creationId xmlns:a16="http://schemas.microsoft.com/office/drawing/2014/main" id="{31CC75D8-41DC-55A9-8AD4-1D78588314C7}"/>
              </a:ext>
            </a:extLst>
          </p:cNvPr>
          <p:cNvGrpSpPr/>
          <p:nvPr/>
        </p:nvGrpSpPr>
        <p:grpSpPr>
          <a:xfrm>
            <a:off x="5953125" y="2591237"/>
            <a:ext cx="438151" cy="313889"/>
            <a:chOff x="5953125" y="2591237"/>
            <a:chExt cx="438151" cy="313889"/>
          </a:xfrm>
        </p:grpSpPr>
        <p:sp>
          <p:nvSpPr>
            <p:cNvPr id="185" name="SMARTInkShape-2443">
              <a:extLst>
                <a:ext uri="{FF2B5EF4-FFF2-40B4-BE49-F238E27FC236}">
                  <a16:creationId xmlns:a16="http://schemas.microsoft.com/office/drawing/2014/main" id="{D6A7678A-2341-FEA2-9489-179E484732F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953125" y="2677033"/>
              <a:ext cx="85218" cy="218568"/>
            </a:xfrm>
            <a:custGeom>
              <a:avLst/>
              <a:gdLst/>
              <a:ahLst/>
              <a:cxnLst/>
              <a:rect l="0" t="0" r="0" b="0"/>
              <a:pathLst>
                <a:path w="85218" h="218568">
                  <a:moveTo>
                    <a:pt x="66675" y="18542"/>
                  </a:moveTo>
                  <a:lnTo>
                    <a:pt x="66675" y="18542"/>
                  </a:lnTo>
                  <a:lnTo>
                    <a:pt x="85217" y="0"/>
                  </a:lnTo>
                  <a:lnTo>
                    <a:pt x="66407" y="47044"/>
                  </a:lnTo>
                  <a:lnTo>
                    <a:pt x="51823" y="80974"/>
                  </a:lnTo>
                  <a:lnTo>
                    <a:pt x="46752" y="112064"/>
                  </a:lnTo>
                  <a:lnTo>
                    <a:pt x="29970" y="151551"/>
                  </a:lnTo>
                  <a:lnTo>
                    <a:pt x="13942" y="196297"/>
                  </a:lnTo>
                  <a:lnTo>
                    <a:pt x="9776" y="206324"/>
                  </a:lnTo>
                  <a:lnTo>
                    <a:pt x="0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444">
              <a:extLst>
                <a:ext uri="{FF2B5EF4-FFF2-40B4-BE49-F238E27FC236}">
                  <a16:creationId xmlns:a16="http://schemas.microsoft.com/office/drawing/2014/main" id="{5529C986-9747-7106-D096-F429E92F42D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75096" y="2658029"/>
              <a:ext cx="168530" cy="247097"/>
            </a:xfrm>
            <a:custGeom>
              <a:avLst/>
              <a:gdLst/>
              <a:ahLst/>
              <a:cxnLst/>
              <a:rect l="0" t="0" r="0" b="0"/>
              <a:pathLst>
                <a:path w="168530" h="247097">
                  <a:moveTo>
                    <a:pt x="35179" y="75646"/>
                  </a:moveTo>
                  <a:lnTo>
                    <a:pt x="35179" y="75646"/>
                  </a:lnTo>
                  <a:lnTo>
                    <a:pt x="35179" y="62388"/>
                  </a:lnTo>
                  <a:lnTo>
                    <a:pt x="38001" y="56349"/>
                  </a:lnTo>
                  <a:lnTo>
                    <a:pt x="52789" y="39031"/>
                  </a:lnTo>
                  <a:lnTo>
                    <a:pt x="98972" y="15194"/>
                  </a:lnTo>
                  <a:lnTo>
                    <a:pt x="118649" y="3654"/>
                  </a:lnTo>
                  <a:lnTo>
                    <a:pt x="149848" y="0"/>
                  </a:lnTo>
                  <a:lnTo>
                    <a:pt x="153958" y="1932"/>
                  </a:lnTo>
                  <a:lnTo>
                    <a:pt x="161348" y="9723"/>
                  </a:lnTo>
                  <a:lnTo>
                    <a:pt x="162683" y="15822"/>
                  </a:lnTo>
                  <a:lnTo>
                    <a:pt x="161345" y="31066"/>
                  </a:lnTo>
                  <a:lnTo>
                    <a:pt x="151578" y="48425"/>
                  </a:lnTo>
                  <a:lnTo>
                    <a:pt x="135596" y="65664"/>
                  </a:lnTo>
                  <a:lnTo>
                    <a:pt x="90841" y="96801"/>
                  </a:lnTo>
                  <a:lnTo>
                    <a:pt x="51347" y="123099"/>
                  </a:lnTo>
                  <a:lnTo>
                    <a:pt x="6939" y="145202"/>
                  </a:lnTo>
                  <a:lnTo>
                    <a:pt x="0" y="149877"/>
                  </a:lnTo>
                  <a:lnTo>
                    <a:pt x="1143" y="151592"/>
                  </a:lnTo>
                  <a:lnTo>
                    <a:pt x="24257" y="167977"/>
                  </a:lnTo>
                  <a:lnTo>
                    <a:pt x="64824" y="188686"/>
                  </a:lnTo>
                  <a:lnTo>
                    <a:pt x="101158" y="203695"/>
                  </a:lnTo>
                  <a:lnTo>
                    <a:pt x="123520" y="216950"/>
                  </a:lnTo>
                  <a:lnTo>
                    <a:pt x="147431" y="230403"/>
                  </a:lnTo>
                  <a:lnTo>
                    <a:pt x="168529" y="247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45">
              <a:extLst>
                <a:ext uri="{FF2B5EF4-FFF2-40B4-BE49-F238E27FC236}">
                  <a16:creationId xmlns:a16="http://schemas.microsoft.com/office/drawing/2014/main" id="{46D69AED-C725-526C-9892-EF311AD0652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221739" y="2591237"/>
              <a:ext cx="169537" cy="121538"/>
            </a:xfrm>
            <a:custGeom>
              <a:avLst/>
              <a:gdLst/>
              <a:ahLst/>
              <a:cxnLst/>
              <a:rect l="0" t="0" r="0" b="0"/>
              <a:pathLst>
                <a:path w="169537" h="121538">
                  <a:moveTo>
                    <a:pt x="7611" y="28138"/>
                  </a:moveTo>
                  <a:lnTo>
                    <a:pt x="7611" y="28138"/>
                  </a:lnTo>
                  <a:lnTo>
                    <a:pt x="23857" y="12950"/>
                  </a:lnTo>
                  <a:lnTo>
                    <a:pt x="36259" y="7029"/>
                  </a:lnTo>
                  <a:lnTo>
                    <a:pt x="42569" y="2881"/>
                  </a:lnTo>
                  <a:lnTo>
                    <a:pt x="52071" y="546"/>
                  </a:lnTo>
                  <a:lnTo>
                    <a:pt x="58415" y="0"/>
                  </a:lnTo>
                  <a:lnTo>
                    <a:pt x="60530" y="913"/>
                  </a:lnTo>
                  <a:lnTo>
                    <a:pt x="61941" y="2579"/>
                  </a:lnTo>
                  <a:lnTo>
                    <a:pt x="62881" y="4749"/>
                  </a:lnTo>
                  <a:lnTo>
                    <a:pt x="61103" y="12804"/>
                  </a:lnTo>
                  <a:lnTo>
                    <a:pt x="42568" y="55053"/>
                  </a:lnTo>
                  <a:lnTo>
                    <a:pt x="28551" y="78093"/>
                  </a:lnTo>
                  <a:lnTo>
                    <a:pt x="21151" y="92674"/>
                  </a:lnTo>
                  <a:lnTo>
                    <a:pt x="2393" y="110918"/>
                  </a:lnTo>
                  <a:lnTo>
                    <a:pt x="0" y="117140"/>
                  </a:lnTo>
                  <a:lnTo>
                    <a:pt x="420" y="119223"/>
                  </a:lnTo>
                  <a:lnTo>
                    <a:pt x="1759" y="120611"/>
                  </a:lnTo>
                  <a:lnTo>
                    <a:pt x="3709" y="121537"/>
                  </a:lnTo>
                  <a:lnTo>
                    <a:pt x="11521" y="119743"/>
                  </a:lnTo>
                  <a:lnTo>
                    <a:pt x="23108" y="116476"/>
                  </a:lnTo>
                  <a:lnTo>
                    <a:pt x="68263" y="106488"/>
                  </a:lnTo>
                  <a:lnTo>
                    <a:pt x="113741" y="92767"/>
                  </a:lnTo>
                  <a:lnTo>
                    <a:pt x="132998" y="86765"/>
                  </a:lnTo>
                  <a:lnTo>
                    <a:pt x="136710" y="87331"/>
                  </a:lnTo>
                  <a:lnTo>
                    <a:pt x="153520" y="93619"/>
                  </a:lnTo>
                  <a:lnTo>
                    <a:pt x="169536" y="9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446">
            <a:extLst>
              <a:ext uri="{FF2B5EF4-FFF2-40B4-BE49-F238E27FC236}">
                <a16:creationId xmlns:a16="http://schemas.microsoft.com/office/drawing/2014/main" id="{42D8C1C6-95E2-F440-2A61-14AA90E8B6ED}"/>
              </a:ext>
            </a:extLst>
          </p:cNvPr>
          <p:cNvGrpSpPr/>
          <p:nvPr/>
        </p:nvGrpSpPr>
        <p:grpSpPr>
          <a:xfrm>
            <a:off x="4230262" y="2600325"/>
            <a:ext cx="1379964" cy="444400"/>
            <a:chOff x="4230262" y="2600325"/>
            <a:chExt cx="1379964" cy="444400"/>
          </a:xfrm>
        </p:grpSpPr>
        <p:sp>
          <p:nvSpPr>
            <p:cNvPr id="189" name="SMARTInkShape-2446">
              <a:extLst>
                <a:ext uri="{FF2B5EF4-FFF2-40B4-BE49-F238E27FC236}">
                  <a16:creationId xmlns:a16="http://schemas.microsoft.com/office/drawing/2014/main" id="{811DC310-AAA2-0AE7-2552-958E6D864FD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453592" y="2600325"/>
              <a:ext cx="156634" cy="268615"/>
            </a:xfrm>
            <a:custGeom>
              <a:avLst/>
              <a:gdLst/>
              <a:ahLst/>
              <a:cxnLst/>
              <a:rect l="0" t="0" r="0" b="0"/>
              <a:pathLst>
                <a:path w="156634" h="268615">
                  <a:moveTo>
                    <a:pt x="109008" y="171450"/>
                  </a:moveTo>
                  <a:lnTo>
                    <a:pt x="109008" y="171450"/>
                  </a:lnTo>
                  <a:lnTo>
                    <a:pt x="114064" y="166394"/>
                  </a:lnTo>
                  <a:lnTo>
                    <a:pt x="116547" y="161089"/>
                  </a:lnTo>
                  <a:lnTo>
                    <a:pt x="118140" y="149060"/>
                  </a:lnTo>
                  <a:lnTo>
                    <a:pt x="115536" y="142802"/>
                  </a:lnTo>
                  <a:lnTo>
                    <a:pt x="113360" y="139651"/>
                  </a:lnTo>
                  <a:lnTo>
                    <a:pt x="108120" y="136151"/>
                  </a:lnTo>
                  <a:lnTo>
                    <a:pt x="101204" y="134595"/>
                  </a:lnTo>
                  <a:lnTo>
                    <a:pt x="84353" y="134777"/>
                  </a:lnTo>
                  <a:lnTo>
                    <a:pt x="68416" y="138570"/>
                  </a:lnTo>
                  <a:lnTo>
                    <a:pt x="56395" y="146606"/>
                  </a:lnTo>
                  <a:lnTo>
                    <a:pt x="12504" y="192762"/>
                  </a:lnTo>
                  <a:lnTo>
                    <a:pt x="266" y="222300"/>
                  </a:lnTo>
                  <a:lnTo>
                    <a:pt x="0" y="239558"/>
                  </a:lnTo>
                  <a:lnTo>
                    <a:pt x="1410" y="248606"/>
                  </a:lnTo>
                  <a:lnTo>
                    <a:pt x="8623" y="261481"/>
                  </a:lnTo>
                  <a:lnTo>
                    <a:pt x="13510" y="266395"/>
                  </a:lnTo>
                  <a:lnTo>
                    <a:pt x="21001" y="268614"/>
                  </a:lnTo>
                  <a:lnTo>
                    <a:pt x="40613" y="268256"/>
                  </a:lnTo>
                  <a:lnTo>
                    <a:pt x="57797" y="258925"/>
                  </a:lnTo>
                  <a:lnTo>
                    <a:pt x="72489" y="242078"/>
                  </a:lnTo>
                  <a:lnTo>
                    <a:pt x="91603" y="203901"/>
                  </a:lnTo>
                  <a:lnTo>
                    <a:pt x="104439" y="165308"/>
                  </a:lnTo>
                  <a:lnTo>
                    <a:pt x="114944" y="127061"/>
                  </a:lnTo>
                  <a:lnTo>
                    <a:pt x="124761" y="88918"/>
                  </a:lnTo>
                  <a:lnTo>
                    <a:pt x="137559" y="43748"/>
                  </a:lnTo>
                  <a:lnTo>
                    <a:pt x="149091" y="10857"/>
                  </a:lnTo>
                  <a:lnTo>
                    <a:pt x="156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47">
              <a:extLst>
                <a:ext uri="{FF2B5EF4-FFF2-40B4-BE49-F238E27FC236}">
                  <a16:creationId xmlns:a16="http://schemas.microsoft.com/office/drawing/2014/main" id="{99DA4279-E883-37FC-316C-AD849164722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26557" y="2720267"/>
              <a:ext cx="92104" cy="105144"/>
            </a:xfrm>
            <a:custGeom>
              <a:avLst/>
              <a:gdLst/>
              <a:ahLst/>
              <a:cxnLst/>
              <a:rect l="0" t="0" r="0" b="0"/>
              <a:pathLst>
                <a:path w="92104" h="105144">
                  <a:moveTo>
                    <a:pt x="16968" y="41983"/>
                  </a:moveTo>
                  <a:lnTo>
                    <a:pt x="16968" y="41983"/>
                  </a:lnTo>
                  <a:lnTo>
                    <a:pt x="22024" y="41983"/>
                  </a:lnTo>
                  <a:lnTo>
                    <a:pt x="27329" y="44805"/>
                  </a:lnTo>
                  <a:lnTo>
                    <a:pt x="33215" y="48529"/>
                  </a:lnTo>
                  <a:lnTo>
                    <a:pt x="39358" y="50184"/>
                  </a:lnTo>
                  <a:lnTo>
                    <a:pt x="42478" y="49567"/>
                  </a:lnTo>
                  <a:lnTo>
                    <a:pt x="85076" y="25975"/>
                  </a:lnTo>
                  <a:lnTo>
                    <a:pt x="89570" y="19699"/>
                  </a:lnTo>
                  <a:lnTo>
                    <a:pt x="92103" y="10215"/>
                  </a:lnTo>
                  <a:lnTo>
                    <a:pt x="89283" y="7046"/>
                  </a:lnTo>
                  <a:lnTo>
                    <a:pt x="77683" y="703"/>
                  </a:lnTo>
                  <a:lnTo>
                    <a:pt x="61944" y="0"/>
                  </a:lnTo>
                  <a:lnTo>
                    <a:pt x="45424" y="4274"/>
                  </a:lnTo>
                  <a:lnTo>
                    <a:pt x="31026" y="13229"/>
                  </a:lnTo>
                  <a:lnTo>
                    <a:pt x="20394" y="27087"/>
                  </a:lnTo>
                  <a:lnTo>
                    <a:pt x="2603" y="68988"/>
                  </a:lnTo>
                  <a:lnTo>
                    <a:pt x="0" y="79738"/>
                  </a:lnTo>
                  <a:lnTo>
                    <a:pt x="1423" y="85145"/>
                  </a:lnTo>
                  <a:lnTo>
                    <a:pt x="8648" y="96797"/>
                  </a:lnTo>
                  <a:lnTo>
                    <a:pt x="13537" y="100751"/>
                  </a:lnTo>
                  <a:lnTo>
                    <a:pt x="24616" y="105143"/>
                  </a:lnTo>
                  <a:lnTo>
                    <a:pt x="74118" y="9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448">
              <a:extLst>
                <a:ext uri="{FF2B5EF4-FFF2-40B4-BE49-F238E27FC236}">
                  <a16:creationId xmlns:a16="http://schemas.microsoft.com/office/drawing/2014/main" id="{7E858E24-B42E-464E-8AD7-98CF8EA5FF1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219700" y="27241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14465" y="38100"/>
                  </a:lnTo>
                  <a:lnTo>
                    <a:pt x="19833" y="32456"/>
                  </a:lnTo>
                  <a:lnTo>
                    <a:pt x="26807" y="23950"/>
                  </a:lnTo>
                  <a:lnTo>
                    <a:pt x="36962" y="1664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449">
              <a:extLst>
                <a:ext uri="{FF2B5EF4-FFF2-40B4-BE49-F238E27FC236}">
                  <a16:creationId xmlns:a16="http://schemas.microsoft.com/office/drawing/2014/main" id="{CFCAB07C-EC0F-317D-8776-E8937DA8392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10651" y="2623935"/>
              <a:ext cx="85250" cy="204895"/>
            </a:xfrm>
            <a:custGeom>
              <a:avLst/>
              <a:gdLst/>
              <a:ahLst/>
              <a:cxnLst/>
              <a:rect l="0" t="0" r="0" b="0"/>
              <a:pathLst>
                <a:path w="85250" h="204895">
                  <a:moveTo>
                    <a:pt x="37624" y="24015"/>
                  </a:moveTo>
                  <a:lnTo>
                    <a:pt x="37624" y="24015"/>
                  </a:lnTo>
                  <a:lnTo>
                    <a:pt x="51775" y="10923"/>
                  </a:lnTo>
                  <a:lnTo>
                    <a:pt x="61455" y="5672"/>
                  </a:lnTo>
                  <a:lnTo>
                    <a:pt x="64793" y="0"/>
                  </a:lnTo>
                  <a:lnTo>
                    <a:pt x="65261" y="597"/>
                  </a:lnTo>
                  <a:lnTo>
                    <a:pt x="65575" y="2053"/>
                  </a:lnTo>
                  <a:lnTo>
                    <a:pt x="48217" y="43204"/>
                  </a:lnTo>
                  <a:lnTo>
                    <a:pt x="34660" y="86249"/>
                  </a:lnTo>
                  <a:lnTo>
                    <a:pt x="16303" y="126854"/>
                  </a:lnTo>
                  <a:lnTo>
                    <a:pt x="3140" y="169616"/>
                  </a:lnTo>
                  <a:lnTo>
                    <a:pt x="0" y="196700"/>
                  </a:lnTo>
                  <a:lnTo>
                    <a:pt x="899" y="199463"/>
                  </a:lnTo>
                  <a:lnTo>
                    <a:pt x="2558" y="201306"/>
                  </a:lnTo>
                  <a:lnTo>
                    <a:pt x="4722" y="202534"/>
                  </a:lnTo>
                  <a:lnTo>
                    <a:pt x="47476" y="204894"/>
                  </a:lnTo>
                  <a:lnTo>
                    <a:pt x="59994" y="203889"/>
                  </a:lnTo>
                  <a:lnTo>
                    <a:pt x="85249" y="19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450">
              <a:extLst>
                <a:ext uri="{FF2B5EF4-FFF2-40B4-BE49-F238E27FC236}">
                  <a16:creationId xmlns:a16="http://schemas.microsoft.com/office/drawing/2014/main" id="{1EA33E53-D11A-1C75-F631-8C735E6B9CF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30262" y="2734112"/>
              <a:ext cx="256014" cy="159064"/>
            </a:xfrm>
            <a:custGeom>
              <a:avLst/>
              <a:gdLst/>
              <a:ahLst/>
              <a:cxnLst/>
              <a:rect l="0" t="0" r="0" b="0"/>
              <a:pathLst>
                <a:path w="256014" h="159064">
                  <a:moveTo>
                    <a:pt x="160763" y="47188"/>
                  </a:moveTo>
                  <a:lnTo>
                    <a:pt x="160763" y="47188"/>
                  </a:lnTo>
                  <a:lnTo>
                    <a:pt x="168964" y="47188"/>
                  </a:lnTo>
                  <a:lnTo>
                    <a:pt x="179686" y="37779"/>
                  </a:lnTo>
                  <a:lnTo>
                    <a:pt x="179776" y="32641"/>
                  </a:lnTo>
                  <a:lnTo>
                    <a:pt x="180847" y="31140"/>
                  </a:lnTo>
                  <a:lnTo>
                    <a:pt x="182619" y="30139"/>
                  </a:lnTo>
                  <a:lnTo>
                    <a:pt x="184858" y="29472"/>
                  </a:lnTo>
                  <a:lnTo>
                    <a:pt x="185293" y="29027"/>
                  </a:lnTo>
                  <a:lnTo>
                    <a:pt x="184525" y="28731"/>
                  </a:lnTo>
                  <a:lnTo>
                    <a:pt x="180744" y="28255"/>
                  </a:lnTo>
                  <a:lnTo>
                    <a:pt x="180089" y="23116"/>
                  </a:lnTo>
                  <a:lnTo>
                    <a:pt x="179895" y="14891"/>
                  </a:lnTo>
                  <a:lnTo>
                    <a:pt x="178810" y="12957"/>
                  </a:lnTo>
                  <a:lnTo>
                    <a:pt x="177027" y="11667"/>
                  </a:lnTo>
                  <a:lnTo>
                    <a:pt x="172224" y="9176"/>
                  </a:lnTo>
                  <a:lnTo>
                    <a:pt x="166563" y="4541"/>
                  </a:lnTo>
                  <a:lnTo>
                    <a:pt x="157695" y="1776"/>
                  </a:lnTo>
                  <a:lnTo>
                    <a:pt x="134756" y="0"/>
                  </a:lnTo>
                  <a:lnTo>
                    <a:pt x="111076" y="4749"/>
                  </a:lnTo>
                  <a:lnTo>
                    <a:pt x="83953" y="17915"/>
                  </a:lnTo>
                  <a:lnTo>
                    <a:pt x="47401" y="48932"/>
                  </a:lnTo>
                  <a:lnTo>
                    <a:pt x="12079" y="89986"/>
                  </a:lnTo>
                  <a:lnTo>
                    <a:pt x="4723" y="103604"/>
                  </a:lnTo>
                  <a:lnTo>
                    <a:pt x="0" y="129593"/>
                  </a:lnTo>
                  <a:lnTo>
                    <a:pt x="2177" y="139551"/>
                  </a:lnTo>
                  <a:lnTo>
                    <a:pt x="4240" y="143689"/>
                  </a:lnTo>
                  <a:lnTo>
                    <a:pt x="14997" y="151108"/>
                  </a:lnTo>
                  <a:lnTo>
                    <a:pt x="36082" y="158412"/>
                  </a:lnTo>
                  <a:lnTo>
                    <a:pt x="49258" y="159063"/>
                  </a:lnTo>
                  <a:lnTo>
                    <a:pt x="62169" y="155824"/>
                  </a:lnTo>
                  <a:lnTo>
                    <a:pt x="72141" y="148035"/>
                  </a:lnTo>
                  <a:lnTo>
                    <a:pt x="100325" y="102068"/>
                  </a:lnTo>
                  <a:lnTo>
                    <a:pt x="111242" y="87707"/>
                  </a:lnTo>
                  <a:lnTo>
                    <a:pt x="111874" y="87959"/>
                  </a:lnTo>
                  <a:lnTo>
                    <a:pt x="112576" y="91061"/>
                  </a:lnTo>
                  <a:lnTo>
                    <a:pt x="113088" y="112798"/>
                  </a:lnTo>
                  <a:lnTo>
                    <a:pt x="115222" y="117386"/>
                  </a:lnTo>
                  <a:lnTo>
                    <a:pt x="123235" y="125306"/>
                  </a:lnTo>
                  <a:lnTo>
                    <a:pt x="131031" y="129532"/>
                  </a:lnTo>
                  <a:lnTo>
                    <a:pt x="138024" y="132469"/>
                  </a:lnTo>
                  <a:lnTo>
                    <a:pt x="147910" y="139014"/>
                  </a:lnTo>
                  <a:lnTo>
                    <a:pt x="154345" y="140916"/>
                  </a:lnTo>
                  <a:lnTo>
                    <a:pt x="156485" y="142482"/>
                  </a:lnTo>
                  <a:lnTo>
                    <a:pt x="157911" y="144584"/>
                  </a:lnTo>
                  <a:lnTo>
                    <a:pt x="158861" y="147044"/>
                  </a:lnTo>
                  <a:lnTo>
                    <a:pt x="160554" y="148684"/>
                  </a:lnTo>
                  <a:lnTo>
                    <a:pt x="165256" y="150505"/>
                  </a:lnTo>
                  <a:lnTo>
                    <a:pt x="178910" y="151531"/>
                  </a:lnTo>
                  <a:lnTo>
                    <a:pt x="187525" y="148949"/>
                  </a:lnTo>
                  <a:lnTo>
                    <a:pt x="226128" y="127932"/>
                  </a:lnTo>
                  <a:lnTo>
                    <a:pt x="238498" y="124349"/>
                  </a:lnTo>
                  <a:lnTo>
                    <a:pt x="256013" y="113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51">
              <a:extLst>
                <a:ext uri="{FF2B5EF4-FFF2-40B4-BE49-F238E27FC236}">
                  <a16:creationId xmlns:a16="http://schemas.microsoft.com/office/drawing/2014/main" id="{49D6DF7F-9B93-EE9B-7F35-97E71874638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545767" y="2609850"/>
              <a:ext cx="140534" cy="291549"/>
            </a:xfrm>
            <a:custGeom>
              <a:avLst/>
              <a:gdLst/>
              <a:ahLst/>
              <a:cxnLst/>
              <a:rect l="0" t="0" r="0" b="0"/>
              <a:pathLst>
                <a:path w="140534" h="291549">
                  <a:moveTo>
                    <a:pt x="83383" y="219075"/>
                  </a:moveTo>
                  <a:lnTo>
                    <a:pt x="83383" y="219075"/>
                  </a:lnTo>
                  <a:lnTo>
                    <a:pt x="96640" y="205817"/>
                  </a:lnTo>
                  <a:lnTo>
                    <a:pt x="97514" y="203887"/>
                  </a:lnTo>
                  <a:lnTo>
                    <a:pt x="97036" y="202599"/>
                  </a:lnTo>
                  <a:lnTo>
                    <a:pt x="95660" y="201741"/>
                  </a:lnTo>
                  <a:lnTo>
                    <a:pt x="94742" y="200111"/>
                  </a:lnTo>
                  <a:lnTo>
                    <a:pt x="93723" y="195477"/>
                  </a:lnTo>
                  <a:lnTo>
                    <a:pt x="92393" y="193818"/>
                  </a:lnTo>
                  <a:lnTo>
                    <a:pt x="73643" y="183155"/>
                  </a:lnTo>
                  <a:lnTo>
                    <a:pt x="70539" y="182429"/>
                  </a:lnTo>
                  <a:lnTo>
                    <a:pt x="51002" y="186462"/>
                  </a:lnTo>
                  <a:lnTo>
                    <a:pt x="39711" y="194350"/>
                  </a:lnTo>
                  <a:lnTo>
                    <a:pt x="2928" y="234904"/>
                  </a:lnTo>
                  <a:lnTo>
                    <a:pt x="0" y="245866"/>
                  </a:lnTo>
                  <a:lnTo>
                    <a:pt x="1521" y="257793"/>
                  </a:lnTo>
                  <a:lnTo>
                    <a:pt x="6783" y="270150"/>
                  </a:lnTo>
                  <a:lnTo>
                    <a:pt x="16177" y="282697"/>
                  </a:lnTo>
                  <a:lnTo>
                    <a:pt x="27408" y="289685"/>
                  </a:lnTo>
                  <a:lnTo>
                    <a:pt x="33366" y="291548"/>
                  </a:lnTo>
                  <a:lnTo>
                    <a:pt x="45631" y="290796"/>
                  </a:lnTo>
                  <a:lnTo>
                    <a:pt x="58138" y="285876"/>
                  </a:lnTo>
                  <a:lnTo>
                    <a:pt x="70752" y="276634"/>
                  </a:lnTo>
                  <a:lnTo>
                    <a:pt x="77769" y="265471"/>
                  </a:lnTo>
                  <a:lnTo>
                    <a:pt x="95736" y="219579"/>
                  </a:lnTo>
                  <a:lnTo>
                    <a:pt x="101507" y="183359"/>
                  </a:lnTo>
                  <a:lnTo>
                    <a:pt x="109448" y="145815"/>
                  </a:lnTo>
                  <a:lnTo>
                    <a:pt x="117447" y="106822"/>
                  </a:lnTo>
                  <a:lnTo>
                    <a:pt x="120287" y="64342"/>
                  </a:lnTo>
                  <a:lnTo>
                    <a:pt x="121247" y="23293"/>
                  </a:lnTo>
                  <a:lnTo>
                    <a:pt x="121436" y="4601"/>
                  </a:lnTo>
                  <a:lnTo>
                    <a:pt x="122510" y="3067"/>
                  </a:lnTo>
                  <a:lnTo>
                    <a:pt x="124284" y="2045"/>
                  </a:lnTo>
                  <a:lnTo>
                    <a:pt x="140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452">
              <a:extLst>
                <a:ext uri="{FF2B5EF4-FFF2-40B4-BE49-F238E27FC236}">
                  <a16:creationId xmlns:a16="http://schemas.microsoft.com/office/drawing/2014/main" id="{98D50407-9E6B-061A-6E76-FB96B68A473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89665" y="2819445"/>
              <a:ext cx="168086" cy="225280"/>
            </a:xfrm>
            <a:custGeom>
              <a:avLst/>
              <a:gdLst/>
              <a:ahLst/>
              <a:cxnLst/>
              <a:rect l="0" t="0" r="0" b="0"/>
              <a:pathLst>
                <a:path w="168086" h="225280">
                  <a:moveTo>
                    <a:pt x="101410" y="19005"/>
                  </a:moveTo>
                  <a:lnTo>
                    <a:pt x="101410" y="19005"/>
                  </a:lnTo>
                  <a:lnTo>
                    <a:pt x="101410" y="5747"/>
                  </a:lnTo>
                  <a:lnTo>
                    <a:pt x="102468" y="3817"/>
                  </a:lnTo>
                  <a:lnTo>
                    <a:pt x="104232" y="2529"/>
                  </a:lnTo>
                  <a:lnTo>
                    <a:pt x="106466" y="1671"/>
                  </a:lnTo>
                  <a:lnTo>
                    <a:pt x="106898" y="1099"/>
                  </a:lnTo>
                  <a:lnTo>
                    <a:pt x="106126" y="718"/>
                  </a:lnTo>
                  <a:lnTo>
                    <a:pt x="101686" y="0"/>
                  </a:lnTo>
                  <a:lnTo>
                    <a:pt x="101434" y="44788"/>
                  </a:lnTo>
                  <a:lnTo>
                    <a:pt x="96361" y="80384"/>
                  </a:lnTo>
                  <a:lnTo>
                    <a:pt x="93211" y="117742"/>
                  </a:lnTo>
                  <a:lnTo>
                    <a:pt x="87222" y="160679"/>
                  </a:lnTo>
                  <a:lnTo>
                    <a:pt x="73688" y="196802"/>
                  </a:lnTo>
                  <a:lnTo>
                    <a:pt x="62278" y="211974"/>
                  </a:lnTo>
                  <a:lnTo>
                    <a:pt x="50152" y="221185"/>
                  </a:lnTo>
                  <a:lnTo>
                    <a:pt x="37707" y="225279"/>
                  </a:lnTo>
                  <a:lnTo>
                    <a:pt x="32482" y="223196"/>
                  </a:lnTo>
                  <a:lnTo>
                    <a:pt x="7993" y="188495"/>
                  </a:lnTo>
                  <a:lnTo>
                    <a:pt x="0" y="161299"/>
                  </a:lnTo>
                  <a:lnTo>
                    <a:pt x="2689" y="133133"/>
                  </a:lnTo>
                  <a:lnTo>
                    <a:pt x="10188" y="109735"/>
                  </a:lnTo>
                  <a:lnTo>
                    <a:pt x="24169" y="89397"/>
                  </a:lnTo>
                  <a:lnTo>
                    <a:pt x="65378" y="59004"/>
                  </a:lnTo>
                  <a:lnTo>
                    <a:pt x="112441" y="43527"/>
                  </a:lnTo>
                  <a:lnTo>
                    <a:pt x="149903" y="38536"/>
                  </a:lnTo>
                  <a:lnTo>
                    <a:pt x="157535" y="41091"/>
                  </a:lnTo>
                  <a:lnTo>
                    <a:pt x="168085" y="47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453">
              <a:extLst>
                <a:ext uri="{FF2B5EF4-FFF2-40B4-BE49-F238E27FC236}">
                  <a16:creationId xmlns:a16="http://schemas.microsoft.com/office/drawing/2014/main" id="{5AD14030-C80D-75D5-97F0-C5D06B33EAE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829175" y="27241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454">
              <a:extLst>
                <a:ext uri="{FF2B5EF4-FFF2-40B4-BE49-F238E27FC236}">
                  <a16:creationId xmlns:a16="http://schemas.microsoft.com/office/drawing/2014/main" id="{952EBC32-AB7D-7B98-D558-244BD011F82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924425" y="2714625"/>
              <a:ext cx="104776" cy="145119"/>
            </a:xfrm>
            <a:custGeom>
              <a:avLst/>
              <a:gdLst/>
              <a:ahLst/>
              <a:cxnLst/>
              <a:rect l="0" t="0" r="0" b="0"/>
              <a:pathLst>
                <a:path w="104776" h="145119">
                  <a:moveTo>
                    <a:pt x="0" y="76200"/>
                  </a:moveTo>
                  <a:lnTo>
                    <a:pt x="0" y="76200"/>
                  </a:lnTo>
                  <a:lnTo>
                    <a:pt x="18900" y="38677"/>
                  </a:lnTo>
                  <a:lnTo>
                    <a:pt x="13948" y="48384"/>
                  </a:lnTo>
                  <a:lnTo>
                    <a:pt x="10108" y="87079"/>
                  </a:lnTo>
                  <a:lnTo>
                    <a:pt x="9914" y="96153"/>
                  </a:lnTo>
                  <a:lnTo>
                    <a:pt x="15342" y="114701"/>
                  </a:lnTo>
                  <a:lnTo>
                    <a:pt x="31017" y="142366"/>
                  </a:lnTo>
                  <a:lnTo>
                    <a:pt x="34437" y="144653"/>
                  </a:lnTo>
                  <a:lnTo>
                    <a:pt x="37774" y="145118"/>
                  </a:lnTo>
                  <a:lnTo>
                    <a:pt x="41058" y="144370"/>
                  </a:lnTo>
                  <a:lnTo>
                    <a:pt x="47528" y="135073"/>
                  </a:lnTo>
                  <a:lnTo>
                    <a:pt x="60305" y="93121"/>
                  </a:lnTo>
                  <a:lnTo>
                    <a:pt x="69845" y="54285"/>
                  </a:lnTo>
                  <a:lnTo>
                    <a:pt x="77061" y="19503"/>
                  </a:lnTo>
                  <a:lnTo>
                    <a:pt x="85755" y="937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455">
              <a:extLst>
                <a:ext uri="{FF2B5EF4-FFF2-40B4-BE49-F238E27FC236}">
                  <a16:creationId xmlns:a16="http://schemas.microsoft.com/office/drawing/2014/main" id="{1F279252-6436-AE21-BBEB-D67DA1859D7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95875" y="2724738"/>
              <a:ext cx="84267" cy="123238"/>
            </a:xfrm>
            <a:custGeom>
              <a:avLst/>
              <a:gdLst/>
              <a:ahLst/>
              <a:cxnLst/>
              <a:rect l="0" t="0" r="0" b="0"/>
              <a:pathLst>
                <a:path w="84267" h="123238">
                  <a:moveTo>
                    <a:pt x="47625" y="47037"/>
                  </a:moveTo>
                  <a:lnTo>
                    <a:pt x="47625" y="47037"/>
                  </a:lnTo>
                  <a:lnTo>
                    <a:pt x="55229" y="38374"/>
                  </a:lnTo>
                  <a:lnTo>
                    <a:pt x="62813" y="24244"/>
                  </a:lnTo>
                  <a:lnTo>
                    <a:pt x="65912" y="9452"/>
                  </a:lnTo>
                  <a:lnTo>
                    <a:pt x="66167" y="6105"/>
                  </a:lnTo>
                  <a:lnTo>
                    <a:pt x="65278" y="3874"/>
                  </a:lnTo>
                  <a:lnTo>
                    <a:pt x="63626" y="2387"/>
                  </a:lnTo>
                  <a:lnTo>
                    <a:pt x="58970" y="734"/>
                  </a:lnTo>
                  <a:lnTo>
                    <a:pt x="53373" y="0"/>
                  </a:lnTo>
                  <a:lnTo>
                    <a:pt x="39215" y="4643"/>
                  </a:lnTo>
                  <a:lnTo>
                    <a:pt x="8051" y="30019"/>
                  </a:lnTo>
                  <a:lnTo>
                    <a:pt x="3578" y="37004"/>
                  </a:lnTo>
                  <a:lnTo>
                    <a:pt x="2386" y="40348"/>
                  </a:lnTo>
                  <a:lnTo>
                    <a:pt x="3707" y="43636"/>
                  </a:lnTo>
                  <a:lnTo>
                    <a:pt x="21668" y="59707"/>
                  </a:lnTo>
                  <a:lnTo>
                    <a:pt x="28327" y="63252"/>
                  </a:lnTo>
                  <a:lnTo>
                    <a:pt x="40849" y="65247"/>
                  </a:lnTo>
                  <a:lnTo>
                    <a:pt x="69101" y="70977"/>
                  </a:lnTo>
                  <a:lnTo>
                    <a:pt x="74642" y="74639"/>
                  </a:lnTo>
                  <a:lnTo>
                    <a:pt x="78336" y="79197"/>
                  </a:lnTo>
                  <a:lnTo>
                    <a:pt x="84266" y="91607"/>
                  </a:lnTo>
                  <a:lnTo>
                    <a:pt x="79432" y="98949"/>
                  </a:lnTo>
                  <a:lnTo>
                    <a:pt x="70228" y="108209"/>
                  </a:lnTo>
                  <a:lnTo>
                    <a:pt x="59083" y="115852"/>
                  </a:lnTo>
                  <a:lnTo>
                    <a:pt x="40907" y="121049"/>
                  </a:lnTo>
                  <a:lnTo>
                    <a:pt x="0" y="123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447">
            <a:extLst>
              <a:ext uri="{FF2B5EF4-FFF2-40B4-BE49-F238E27FC236}">
                <a16:creationId xmlns:a16="http://schemas.microsoft.com/office/drawing/2014/main" id="{17287450-8F4A-200A-A6F2-5B5FAD9EBAA4}"/>
              </a:ext>
            </a:extLst>
          </p:cNvPr>
          <p:cNvGrpSpPr/>
          <p:nvPr/>
        </p:nvGrpSpPr>
        <p:grpSpPr>
          <a:xfrm>
            <a:off x="476277" y="1562100"/>
            <a:ext cx="2038324" cy="400051"/>
            <a:chOff x="476277" y="1562100"/>
            <a:chExt cx="2038324" cy="400051"/>
          </a:xfrm>
        </p:grpSpPr>
        <p:sp>
          <p:nvSpPr>
            <p:cNvPr id="200" name="SMARTInkShape-2456">
              <a:extLst>
                <a:ext uri="{FF2B5EF4-FFF2-40B4-BE49-F238E27FC236}">
                  <a16:creationId xmlns:a16="http://schemas.microsoft.com/office/drawing/2014/main" id="{18E4B035-C04B-93C1-6F3B-206C2F86FA5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600200" y="1790700"/>
              <a:ext cx="247651" cy="148356"/>
            </a:xfrm>
            <a:custGeom>
              <a:avLst/>
              <a:gdLst/>
              <a:ahLst/>
              <a:cxnLst/>
              <a:rect l="0" t="0" r="0" b="0"/>
              <a:pathLst>
                <a:path w="247651" h="148356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9701" y="15810"/>
                  </a:lnTo>
                  <a:lnTo>
                    <a:pt x="14189" y="17610"/>
                  </a:lnTo>
                  <a:lnTo>
                    <a:pt x="15809" y="19148"/>
                  </a:lnTo>
                  <a:lnTo>
                    <a:pt x="26400" y="38292"/>
                  </a:lnTo>
                  <a:lnTo>
                    <a:pt x="27125" y="41403"/>
                  </a:lnTo>
                  <a:lnTo>
                    <a:pt x="44994" y="74219"/>
                  </a:lnTo>
                  <a:lnTo>
                    <a:pt x="47514" y="81670"/>
                  </a:lnTo>
                  <a:lnTo>
                    <a:pt x="64032" y="104724"/>
                  </a:lnTo>
                  <a:lnTo>
                    <a:pt x="67385" y="120643"/>
                  </a:lnTo>
                  <a:lnTo>
                    <a:pt x="76345" y="133153"/>
                  </a:lnTo>
                  <a:lnTo>
                    <a:pt x="85598" y="142744"/>
                  </a:lnTo>
                  <a:lnTo>
                    <a:pt x="90744" y="142836"/>
                  </a:lnTo>
                  <a:lnTo>
                    <a:pt x="92246" y="143908"/>
                  </a:lnTo>
                  <a:lnTo>
                    <a:pt x="93247" y="145680"/>
                  </a:lnTo>
                  <a:lnTo>
                    <a:pt x="93915" y="147920"/>
                  </a:lnTo>
                  <a:lnTo>
                    <a:pt x="94360" y="148355"/>
                  </a:lnTo>
                  <a:lnTo>
                    <a:pt x="94656" y="147587"/>
                  </a:lnTo>
                  <a:lnTo>
                    <a:pt x="95133" y="143806"/>
                  </a:lnTo>
                  <a:lnTo>
                    <a:pt x="100272" y="143151"/>
                  </a:lnTo>
                  <a:lnTo>
                    <a:pt x="101773" y="142000"/>
                  </a:lnTo>
                  <a:lnTo>
                    <a:pt x="112139" y="123588"/>
                  </a:lnTo>
                  <a:lnTo>
                    <a:pt x="112859" y="120492"/>
                  </a:lnTo>
                  <a:lnTo>
                    <a:pt x="118930" y="111078"/>
                  </a:lnTo>
                  <a:lnTo>
                    <a:pt x="140844" y="88897"/>
                  </a:lnTo>
                  <a:lnTo>
                    <a:pt x="154738" y="79374"/>
                  </a:lnTo>
                  <a:lnTo>
                    <a:pt x="166035" y="63500"/>
                  </a:lnTo>
                  <a:lnTo>
                    <a:pt x="171865" y="59972"/>
                  </a:lnTo>
                  <a:lnTo>
                    <a:pt x="174902" y="59031"/>
                  </a:lnTo>
                  <a:lnTo>
                    <a:pt x="176926" y="57346"/>
                  </a:lnTo>
                  <a:lnTo>
                    <a:pt x="179176" y="52651"/>
                  </a:lnTo>
                  <a:lnTo>
                    <a:pt x="180834" y="50976"/>
                  </a:lnTo>
                  <a:lnTo>
                    <a:pt x="185498" y="49114"/>
                  </a:lnTo>
                  <a:lnTo>
                    <a:pt x="187166" y="47560"/>
                  </a:lnTo>
                  <a:lnTo>
                    <a:pt x="189018" y="43010"/>
                  </a:lnTo>
                  <a:lnTo>
                    <a:pt x="190570" y="41373"/>
                  </a:lnTo>
                  <a:lnTo>
                    <a:pt x="200114" y="37329"/>
                  </a:lnTo>
                  <a:lnTo>
                    <a:pt x="208098" y="29937"/>
                  </a:lnTo>
                  <a:lnTo>
                    <a:pt x="214176" y="28978"/>
                  </a:lnTo>
                  <a:lnTo>
                    <a:pt x="231902" y="28610"/>
                  </a:lnTo>
                  <a:lnTo>
                    <a:pt x="238182" y="25769"/>
                  </a:lnTo>
                  <a:lnTo>
                    <a:pt x="247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457">
              <a:extLst>
                <a:ext uri="{FF2B5EF4-FFF2-40B4-BE49-F238E27FC236}">
                  <a16:creationId xmlns:a16="http://schemas.microsoft.com/office/drawing/2014/main" id="{55F78092-D61C-56E1-C9A0-6C80406D27E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66825" y="1752600"/>
              <a:ext cx="171451" cy="133220"/>
            </a:xfrm>
            <a:custGeom>
              <a:avLst/>
              <a:gdLst/>
              <a:ahLst/>
              <a:cxnLst/>
              <a:rect l="0" t="0" r="0" b="0"/>
              <a:pathLst>
                <a:path w="171451" h="133220">
                  <a:moveTo>
                    <a:pt x="0" y="66675"/>
                  </a:moveTo>
                  <a:lnTo>
                    <a:pt x="0" y="66675"/>
                  </a:lnTo>
                  <a:lnTo>
                    <a:pt x="0" y="42971"/>
                  </a:lnTo>
                  <a:lnTo>
                    <a:pt x="1058" y="41347"/>
                  </a:lnTo>
                  <a:lnTo>
                    <a:pt x="2822" y="40265"/>
                  </a:lnTo>
                  <a:lnTo>
                    <a:pt x="9132" y="38227"/>
                  </a:lnTo>
                  <a:lnTo>
                    <a:pt x="9408" y="33081"/>
                  </a:lnTo>
                  <a:lnTo>
                    <a:pt x="10506" y="31579"/>
                  </a:lnTo>
                  <a:lnTo>
                    <a:pt x="14547" y="29910"/>
                  </a:lnTo>
                  <a:lnTo>
                    <a:pt x="16048" y="30524"/>
                  </a:lnTo>
                  <a:lnTo>
                    <a:pt x="17049" y="31991"/>
                  </a:lnTo>
                  <a:lnTo>
                    <a:pt x="17716" y="34027"/>
                  </a:lnTo>
                  <a:lnTo>
                    <a:pt x="19219" y="35385"/>
                  </a:lnTo>
                  <a:lnTo>
                    <a:pt x="27134" y="37742"/>
                  </a:lnTo>
                  <a:lnTo>
                    <a:pt x="41706" y="51326"/>
                  </a:lnTo>
                  <a:lnTo>
                    <a:pt x="44994" y="57384"/>
                  </a:lnTo>
                  <a:lnTo>
                    <a:pt x="47514" y="63604"/>
                  </a:lnTo>
                  <a:lnTo>
                    <a:pt x="53825" y="73056"/>
                  </a:lnTo>
                  <a:lnTo>
                    <a:pt x="57223" y="82559"/>
                  </a:lnTo>
                  <a:lnTo>
                    <a:pt x="63404" y="92078"/>
                  </a:lnTo>
                  <a:lnTo>
                    <a:pt x="65706" y="101601"/>
                  </a:lnTo>
                  <a:lnTo>
                    <a:pt x="66637" y="121944"/>
                  </a:lnTo>
                  <a:lnTo>
                    <a:pt x="58471" y="131861"/>
                  </a:lnTo>
                  <a:lnTo>
                    <a:pt x="54915" y="132688"/>
                  </a:lnTo>
                  <a:lnTo>
                    <a:pt x="49065" y="133219"/>
                  </a:lnTo>
                  <a:lnTo>
                    <a:pt x="33473" y="119157"/>
                  </a:lnTo>
                  <a:lnTo>
                    <a:pt x="30752" y="113637"/>
                  </a:lnTo>
                  <a:lnTo>
                    <a:pt x="28766" y="87653"/>
                  </a:lnTo>
                  <a:lnTo>
                    <a:pt x="28613" y="73406"/>
                  </a:lnTo>
                  <a:lnTo>
                    <a:pt x="31414" y="66844"/>
                  </a:lnTo>
                  <a:lnTo>
                    <a:pt x="35128" y="60400"/>
                  </a:lnTo>
                  <a:lnTo>
                    <a:pt x="38278" y="50822"/>
                  </a:lnTo>
                  <a:lnTo>
                    <a:pt x="51242" y="34928"/>
                  </a:lnTo>
                  <a:lnTo>
                    <a:pt x="57346" y="31398"/>
                  </a:lnTo>
                  <a:lnTo>
                    <a:pt x="69555" y="29412"/>
                  </a:lnTo>
                  <a:lnTo>
                    <a:pt x="80655" y="27889"/>
                  </a:lnTo>
                  <a:lnTo>
                    <a:pt x="113539" y="16838"/>
                  </a:lnTo>
                  <a:lnTo>
                    <a:pt x="116968" y="14400"/>
                  </a:lnTo>
                  <a:lnTo>
                    <a:pt x="131906" y="10969"/>
                  </a:lnTo>
                  <a:lnTo>
                    <a:pt x="156779" y="9562"/>
                  </a:lnTo>
                  <a:lnTo>
                    <a:pt x="158494" y="8492"/>
                  </a:lnTo>
                  <a:lnTo>
                    <a:pt x="159638" y="6720"/>
                  </a:lnTo>
                  <a:lnTo>
                    <a:pt x="161473" y="1327"/>
                  </a:lnTo>
                  <a:lnTo>
                    <a:pt x="164546" y="59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458">
              <a:extLst>
                <a:ext uri="{FF2B5EF4-FFF2-40B4-BE49-F238E27FC236}">
                  <a16:creationId xmlns:a16="http://schemas.microsoft.com/office/drawing/2014/main" id="{D0B63EB9-3A39-5598-B793-E111D410787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62025" y="1771650"/>
              <a:ext cx="142876" cy="133195"/>
            </a:xfrm>
            <a:custGeom>
              <a:avLst/>
              <a:gdLst/>
              <a:ahLst/>
              <a:cxnLst/>
              <a:rect l="0" t="0" r="0" b="0"/>
              <a:pathLst>
                <a:path w="142876" h="133195">
                  <a:moveTo>
                    <a:pt x="0" y="57150"/>
                  </a:moveTo>
                  <a:lnTo>
                    <a:pt x="0" y="57150"/>
                  </a:lnTo>
                  <a:lnTo>
                    <a:pt x="0" y="29910"/>
                  </a:lnTo>
                  <a:lnTo>
                    <a:pt x="0" y="74946"/>
                  </a:lnTo>
                  <a:lnTo>
                    <a:pt x="1058" y="78539"/>
                  </a:lnTo>
                  <a:lnTo>
                    <a:pt x="2822" y="80934"/>
                  </a:lnTo>
                  <a:lnTo>
                    <a:pt x="5057" y="82531"/>
                  </a:lnTo>
                  <a:lnTo>
                    <a:pt x="7539" y="89950"/>
                  </a:lnTo>
                  <a:lnTo>
                    <a:pt x="9701" y="99245"/>
                  </a:lnTo>
                  <a:lnTo>
                    <a:pt x="14189" y="106903"/>
                  </a:lnTo>
                  <a:lnTo>
                    <a:pt x="19712" y="111012"/>
                  </a:lnTo>
                  <a:lnTo>
                    <a:pt x="25694" y="113897"/>
                  </a:lnTo>
                  <a:lnTo>
                    <a:pt x="31881" y="118707"/>
                  </a:lnTo>
                  <a:lnTo>
                    <a:pt x="35336" y="124372"/>
                  </a:lnTo>
                  <a:lnTo>
                    <a:pt x="36257" y="127365"/>
                  </a:lnTo>
                  <a:lnTo>
                    <a:pt x="37930" y="129360"/>
                  </a:lnTo>
                  <a:lnTo>
                    <a:pt x="42610" y="131577"/>
                  </a:lnTo>
                  <a:lnTo>
                    <a:pt x="55386" y="133194"/>
                  </a:lnTo>
                  <a:lnTo>
                    <a:pt x="74438" y="116012"/>
                  </a:lnTo>
                  <a:lnTo>
                    <a:pt x="80734" y="109751"/>
                  </a:lnTo>
                  <a:lnTo>
                    <a:pt x="83507" y="101342"/>
                  </a:lnTo>
                  <a:lnTo>
                    <a:pt x="92184" y="54899"/>
                  </a:lnTo>
                  <a:lnTo>
                    <a:pt x="95400" y="42489"/>
                  </a:lnTo>
                  <a:lnTo>
                    <a:pt x="102609" y="28815"/>
                  </a:lnTo>
                  <a:lnTo>
                    <a:pt x="104347" y="15922"/>
                  </a:lnTo>
                  <a:lnTo>
                    <a:pt x="105548" y="13790"/>
                  </a:lnTo>
                  <a:lnTo>
                    <a:pt x="107407" y="12368"/>
                  </a:lnTo>
                  <a:lnTo>
                    <a:pt x="109705" y="11420"/>
                  </a:lnTo>
                  <a:lnTo>
                    <a:pt x="111237" y="9730"/>
                  </a:lnTo>
                  <a:lnTo>
                    <a:pt x="112938" y="5030"/>
                  </a:lnTo>
                  <a:lnTo>
                    <a:pt x="114451" y="3353"/>
                  </a:lnTo>
                  <a:lnTo>
                    <a:pt x="118953" y="149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459">
              <a:extLst>
                <a:ext uri="{FF2B5EF4-FFF2-40B4-BE49-F238E27FC236}">
                  <a16:creationId xmlns:a16="http://schemas.microsoft.com/office/drawing/2014/main" id="{260D62C3-74E3-7BC0-1D1E-B969D7C116B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28074" y="1752638"/>
              <a:ext cx="119702" cy="148025"/>
            </a:xfrm>
            <a:custGeom>
              <a:avLst/>
              <a:gdLst/>
              <a:ahLst/>
              <a:cxnLst/>
              <a:rect l="0" t="0" r="0" b="0"/>
              <a:pathLst>
                <a:path w="119702" h="148025">
                  <a:moveTo>
                    <a:pt x="14926" y="57112"/>
                  </a:moveTo>
                  <a:lnTo>
                    <a:pt x="14926" y="57112"/>
                  </a:lnTo>
                  <a:lnTo>
                    <a:pt x="24058" y="57112"/>
                  </a:lnTo>
                  <a:lnTo>
                    <a:pt x="24334" y="62168"/>
                  </a:lnTo>
                  <a:lnTo>
                    <a:pt x="25432" y="63658"/>
                  </a:lnTo>
                  <a:lnTo>
                    <a:pt x="29473" y="65313"/>
                  </a:lnTo>
                  <a:lnTo>
                    <a:pt x="32032" y="64696"/>
                  </a:lnTo>
                  <a:lnTo>
                    <a:pt x="43744" y="58924"/>
                  </a:lnTo>
                  <a:lnTo>
                    <a:pt x="51192" y="57470"/>
                  </a:lnTo>
                  <a:lnTo>
                    <a:pt x="60268" y="50637"/>
                  </a:lnTo>
                  <a:lnTo>
                    <a:pt x="69165" y="47432"/>
                  </a:lnTo>
                  <a:lnTo>
                    <a:pt x="99163" y="20490"/>
                  </a:lnTo>
                  <a:lnTo>
                    <a:pt x="100210" y="14393"/>
                  </a:lnTo>
                  <a:lnTo>
                    <a:pt x="99299" y="12758"/>
                  </a:lnTo>
                  <a:lnTo>
                    <a:pt x="97633" y="11668"/>
                  </a:lnTo>
                  <a:lnTo>
                    <a:pt x="95464" y="10941"/>
                  </a:lnTo>
                  <a:lnTo>
                    <a:pt x="94018" y="9398"/>
                  </a:lnTo>
                  <a:lnTo>
                    <a:pt x="92411" y="4861"/>
                  </a:lnTo>
                  <a:lnTo>
                    <a:pt x="90925" y="3228"/>
                  </a:lnTo>
                  <a:lnTo>
                    <a:pt x="86450" y="1414"/>
                  </a:lnTo>
                  <a:lnTo>
                    <a:pt x="59337" y="0"/>
                  </a:lnTo>
                  <a:lnTo>
                    <a:pt x="53009" y="2801"/>
                  </a:lnTo>
                  <a:lnTo>
                    <a:pt x="30800" y="22353"/>
                  </a:lnTo>
                  <a:lnTo>
                    <a:pt x="19159" y="41466"/>
                  </a:lnTo>
                  <a:lnTo>
                    <a:pt x="15122" y="53064"/>
                  </a:lnTo>
                  <a:lnTo>
                    <a:pt x="8752" y="64262"/>
                  </a:lnTo>
                  <a:lnTo>
                    <a:pt x="4636" y="91132"/>
                  </a:lnTo>
                  <a:lnTo>
                    <a:pt x="475" y="97985"/>
                  </a:lnTo>
                  <a:lnTo>
                    <a:pt x="0" y="102352"/>
                  </a:lnTo>
                  <a:lnTo>
                    <a:pt x="5128" y="131028"/>
                  </a:lnTo>
                  <a:lnTo>
                    <a:pt x="19583" y="147442"/>
                  </a:lnTo>
                  <a:lnTo>
                    <a:pt x="21206" y="148024"/>
                  </a:lnTo>
                  <a:lnTo>
                    <a:pt x="22287" y="147353"/>
                  </a:lnTo>
                  <a:lnTo>
                    <a:pt x="23009" y="145848"/>
                  </a:lnTo>
                  <a:lnTo>
                    <a:pt x="29454" y="144175"/>
                  </a:lnTo>
                  <a:lnTo>
                    <a:pt x="65746" y="141831"/>
                  </a:lnTo>
                  <a:lnTo>
                    <a:pt x="109533" y="121728"/>
                  </a:lnTo>
                  <a:lnTo>
                    <a:pt x="119701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460">
              <a:extLst>
                <a:ext uri="{FF2B5EF4-FFF2-40B4-BE49-F238E27FC236}">
                  <a16:creationId xmlns:a16="http://schemas.microsoft.com/office/drawing/2014/main" id="{180FCDBA-3BE6-4E30-00BF-975F6B8415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76277" y="1752611"/>
              <a:ext cx="180832" cy="161915"/>
            </a:xfrm>
            <a:custGeom>
              <a:avLst/>
              <a:gdLst/>
              <a:ahLst/>
              <a:cxnLst/>
              <a:rect l="0" t="0" r="0" b="0"/>
              <a:pathLst>
                <a:path w="180832" h="161915">
                  <a:moveTo>
                    <a:pt x="9498" y="57139"/>
                  </a:moveTo>
                  <a:lnTo>
                    <a:pt x="9498" y="57139"/>
                  </a:lnTo>
                  <a:lnTo>
                    <a:pt x="4010" y="57139"/>
                  </a:lnTo>
                  <a:lnTo>
                    <a:pt x="6353" y="57139"/>
                  </a:lnTo>
                  <a:lnTo>
                    <a:pt x="65" y="57139"/>
                  </a:lnTo>
                  <a:lnTo>
                    <a:pt x="0" y="52083"/>
                  </a:lnTo>
                  <a:lnTo>
                    <a:pt x="2807" y="46778"/>
                  </a:lnTo>
                  <a:lnTo>
                    <a:pt x="46144" y="1443"/>
                  </a:lnTo>
                  <a:lnTo>
                    <a:pt x="56693" y="27"/>
                  </a:lnTo>
                  <a:lnTo>
                    <a:pt x="62052" y="0"/>
                  </a:lnTo>
                  <a:lnTo>
                    <a:pt x="63584" y="1055"/>
                  </a:lnTo>
                  <a:lnTo>
                    <a:pt x="64606" y="2816"/>
                  </a:lnTo>
                  <a:lnTo>
                    <a:pt x="66379" y="9691"/>
                  </a:lnTo>
                  <a:lnTo>
                    <a:pt x="66528" y="14179"/>
                  </a:lnTo>
                  <a:lnTo>
                    <a:pt x="69417" y="19701"/>
                  </a:lnTo>
                  <a:lnTo>
                    <a:pt x="73170" y="25683"/>
                  </a:lnTo>
                  <a:lnTo>
                    <a:pt x="75580" y="38147"/>
                  </a:lnTo>
                  <a:lnTo>
                    <a:pt x="76166" y="83336"/>
                  </a:lnTo>
                  <a:lnTo>
                    <a:pt x="76172" y="106581"/>
                  </a:lnTo>
                  <a:lnTo>
                    <a:pt x="73350" y="113685"/>
                  </a:lnTo>
                  <a:lnTo>
                    <a:pt x="69627" y="120371"/>
                  </a:lnTo>
                  <a:lnTo>
                    <a:pt x="67972" y="126870"/>
                  </a:lnTo>
                  <a:lnTo>
                    <a:pt x="66472" y="129026"/>
                  </a:lnTo>
                  <a:lnTo>
                    <a:pt x="64414" y="130464"/>
                  </a:lnTo>
                  <a:lnTo>
                    <a:pt x="61984" y="131422"/>
                  </a:lnTo>
                  <a:lnTo>
                    <a:pt x="60363" y="133119"/>
                  </a:lnTo>
                  <a:lnTo>
                    <a:pt x="57124" y="142861"/>
                  </a:lnTo>
                  <a:lnTo>
                    <a:pt x="57123" y="129606"/>
                  </a:lnTo>
                  <a:lnTo>
                    <a:pt x="58181" y="127676"/>
                  </a:lnTo>
                  <a:lnTo>
                    <a:pt x="59945" y="126388"/>
                  </a:lnTo>
                  <a:lnTo>
                    <a:pt x="62179" y="125530"/>
                  </a:lnTo>
                  <a:lnTo>
                    <a:pt x="63669" y="122842"/>
                  </a:lnTo>
                  <a:lnTo>
                    <a:pt x="71588" y="95480"/>
                  </a:lnTo>
                  <a:lnTo>
                    <a:pt x="92151" y="70039"/>
                  </a:lnTo>
                  <a:lnTo>
                    <a:pt x="100545" y="60373"/>
                  </a:lnTo>
                  <a:lnTo>
                    <a:pt x="106740" y="47626"/>
                  </a:lnTo>
                  <a:lnTo>
                    <a:pt x="109251" y="44447"/>
                  </a:lnTo>
                  <a:lnTo>
                    <a:pt x="117685" y="40915"/>
                  </a:lnTo>
                  <a:lnTo>
                    <a:pt x="127431" y="38286"/>
                  </a:lnTo>
                  <a:lnTo>
                    <a:pt x="142413" y="28499"/>
                  </a:lnTo>
                  <a:lnTo>
                    <a:pt x="147241" y="23949"/>
                  </a:lnTo>
                  <a:lnTo>
                    <a:pt x="150010" y="23371"/>
                  </a:lnTo>
                  <a:lnTo>
                    <a:pt x="152914" y="24044"/>
                  </a:lnTo>
                  <a:lnTo>
                    <a:pt x="155909" y="25550"/>
                  </a:lnTo>
                  <a:lnTo>
                    <a:pt x="157905" y="25497"/>
                  </a:lnTo>
                  <a:lnTo>
                    <a:pt x="159236" y="24402"/>
                  </a:lnTo>
                  <a:lnTo>
                    <a:pt x="160123" y="22615"/>
                  </a:lnTo>
                  <a:lnTo>
                    <a:pt x="161773" y="21423"/>
                  </a:lnTo>
                  <a:lnTo>
                    <a:pt x="169943" y="19353"/>
                  </a:lnTo>
                  <a:lnTo>
                    <a:pt x="170436" y="20307"/>
                  </a:lnTo>
                  <a:lnTo>
                    <a:pt x="171293" y="27268"/>
                  </a:lnTo>
                  <a:lnTo>
                    <a:pt x="179613" y="36651"/>
                  </a:lnTo>
                  <a:lnTo>
                    <a:pt x="180831" y="54365"/>
                  </a:lnTo>
                  <a:lnTo>
                    <a:pt x="173394" y="67135"/>
                  </a:lnTo>
                  <a:lnTo>
                    <a:pt x="170442" y="100725"/>
                  </a:lnTo>
                  <a:lnTo>
                    <a:pt x="163899" y="114118"/>
                  </a:lnTo>
                  <a:lnTo>
                    <a:pt x="160918" y="131040"/>
                  </a:lnTo>
                  <a:lnTo>
                    <a:pt x="155375" y="139948"/>
                  </a:lnTo>
                  <a:lnTo>
                    <a:pt x="152768" y="150542"/>
                  </a:lnTo>
                  <a:lnTo>
                    <a:pt x="152373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461">
              <a:extLst>
                <a:ext uri="{FF2B5EF4-FFF2-40B4-BE49-F238E27FC236}">
                  <a16:creationId xmlns:a16="http://schemas.microsoft.com/office/drawing/2014/main" id="{0FF60C18-CC52-A043-E7CD-8195A74DBD3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42999" y="1762163"/>
              <a:ext cx="161877" cy="148215"/>
            </a:xfrm>
            <a:custGeom>
              <a:avLst/>
              <a:gdLst/>
              <a:ahLst/>
              <a:cxnLst/>
              <a:rect l="0" t="0" r="0" b="0"/>
              <a:pathLst>
                <a:path w="161877" h="148215">
                  <a:moveTo>
                    <a:pt x="9476" y="76162"/>
                  </a:moveTo>
                  <a:lnTo>
                    <a:pt x="9476" y="76162"/>
                  </a:lnTo>
                  <a:lnTo>
                    <a:pt x="9476" y="84363"/>
                  </a:lnTo>
                  <a:lnTo>
                    <a:pt x="9476" y="77370"/>
                  </a:lnTo>
                  <a:lnTo>
                    <a:pt x="14533" y="81576"/>
                  </a:lnTo>
                  <a:lnTo>
                    <a:pt x="16022" y="81888"/>
                  </a:lnTo>
                  <a:lnTo>
                    <a:pt x="17015" y="81038"/>
                  </a:lnTo>
                  <a:lnTo>
                    <a:pt x="17677" y="79412"/>
                  </a:lnTo>
                  <a:lnTo>
                    <a:pt x="19177" y="79387"/>
                  </a:lnTo>
                  <a:lnTo>
                    <a:pt x="27086" y="84648"/>
                  </a:lnTo>
                  <a:lnTo>
                    <a:pt x="63275" y="75347"/>
                  </a:lnTo>
                  <a:lnTo>
                    <a:pt x="76116" y="68671"/>
                  </a:lnTo>
                  <a:lnTo>
                    <a:pt x="110192" y="57016"/>
                  </a:lnTo>
                  <a:lnTo>
                    <a:pt x="133249" y="40693"/>
                  </a:lnTo>
                  <a:lnTo>
                    <a:pt x="136442" y="39816"/>
                  </a:lnTo>
                  <a:lnTo>
                    <a:pt x="138570" y="38173"/>
                  </a:lnTo>
                  <a:lnTo>
                    <a:pt x="142623" y="31862"/>
                  </a:lnTo>
                  <a:lnTo>
                    <a:pt x="147322" y="30015"/>
                  </a:lnTo>
                  <a:lnTo>
                    <a:pt x="148998" y="28464"/>
                  </a:lnTo>
                  <a:lnTo>
                    <a:pt x="150861" y="23918"/>
                  </a:lnTo>
                  <a:lnTo>
                    <a:pt x="151909" y="15409"/>
                  </a:lnTo>
                  <a:lnTo>
                    <a:pt x="150998" y="13435"/>
                  </a:lnTo>
                  <a:lnTo>
                    <a:pt x="149333" y="12119"/>
                  </a:lnTo>
                  <a:lnTo>
                    <a:pt x="147164" y="11242"/>
                  </a:lnTo>
                  <a:lnTo>
                    <a:pt x="145718" y="9598"/>
                  </a:lnTo>
                  <a:lnTo>
                    <a:pt x="144111" y="4950"/>
                  </a:lnTo>
                  <a:lnTo>
                    <a:pt x="142624" y="3288"/>
                  </a:lnTo>
                  <a:lnTo>
                    <a:pt x="138150" y="1440"/>
                  </a:lnTo>
                  <a:lnTo>
                    <a:pt x="111037" y="0"/>
                  </a:lnTo>
                  <a:lnTo>
                    <a:pt x="78765" y="13223"/>
                  </a:lnTo>
                  <a:lnTo>
                    <a:pt x="44544" y="35978"/>
                  </a:lnTo>
                  <a:lnTo>
                    <a:pt x="9534" y="78810"/>
                  </a:lnTo>
                  <a:lnTo>
                    <a:pt x="2790" y="93175"/>
                  </a:lnTo>
                  <a:lnTo>
                    <a:pt x="62" y="120533"/>
                  </a:lnTo>
                  <a:lnTo>
                    <a:pt x="0" y="126927"/>
                  </a:lnTo>
                  <a:lnTo>
                    <a:pt x="2795" y="133296"/>
                  </a:lnTo>
                  <a:lnTo>
                    <a:pt x="5022" y="136477"/>
                  </a:lnTo>
                  <a:lnTo>
                    <a:pt x="10319" y="140010"/>
                  </a:lnTo>
                  <a:lnTo>
                    <a:pt x="32813" y="148214"/>
                  </a:lnTo>
                  <a:lnTo>
                    <a:pt x="72040" y="141960"/>
                  </a:lnTo>
                  <a:lnTo>
                    <a:pt x="102685" y="126372"/>
                  </a:lnTo>
                  <a:lnTo>
                    <a:pt x="110169" y="123877"/>
                  </a:lnTo>
                  <a:lnTo>
                    <a:pt x="121391" y="117581"/>
                  </a:lnTo>
                  <a:lnTo>
                    <a:pt x="136592" y="114187"/>
                  </a:lnTo>
                  <a:lnTo>
                    <a:pt x="148270" y="106949"/>
                  </a:lnTo>
                  <a:lnTo>
                    <a:pt x="161876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462">
              <a:extLst>
                <a:ext uri="{FF2B5EF4-FFF2-40B4-BE49-F238E27FC236}">
                  <a16:creationId xmlns:a16="http://schemas.microsoft.com/office/drawing/2014/main" id="{EE6BA84E-088E-03F7-CD81-990F132BF0F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333753" y="1562100"/>
              <a:ext cx="180848" cy="142866"/>
            </a:xfrm>
            <a:custGeom>
              <a:avLst/>
              <a:gdLst/>
              <a:ahLst/>
              <a:cxnLst/>
              <a:rect l="0" t="0" r="0" b="0"/>
              <a:pathLst>
                <a:path w="180848" h="142866">
                  <a:moveTo>
                    <a:pt x="9397" y="47625"/>
                  </a:moveTo>
                  <a:lnTo>
                    <a:pt x="9397" y="47625"/>
                  </a:lnTo>
                  <a:lnTo>
                    <a:pt x="27113" y="29909"/>
                  </a:lnTo>
                  <a:lnTo>
                    <a:pt x="28330" y="20491"/>
                  </a:lnTo>
                  <a:lnTo>
                    <a:pt x="29427" y="20011"/>
                  </a:lnTo>
                  <a:lnTo>
                    <a:pt x="33468" y="19477"/>
                  </a:lnTo>
                  <a:lnTo>
                    <a:pt x="34970" y="18276"/>
                  </a:lnTo>
                  <a:lnTo>
                    <a:pt x="36638" y="14120"/>
                  </a:lnTo>
                  <a:lnTo>
                    <a:pt x="38141" y="12588"/>
                  </a:lnTo>
                  <a:lnTo>
                    <a:pt x="47594" y="8736"/>
                  </a:lnTo>
                  <a:lnTo>
                    <a:pt x="55572" y="1359"/>
                  </a:lnTo>
                  <a:lnTo>
                    <a:pt x="66117" y="35"/>
                  </a:lnTo>
                  <a:lnTo>
                    <a:pt x="75952" y="0"/>
                  </a:lnTo>
                  <a:lnTo>
                    <a:pt x="81093" y="5057"/>
                  </a:lnTo>
                  <a:lnTo>
                    <a:pt x="83595" y="10361"/>
                  </a:lnTo>
                  <a:lnTo>
                    <a:pt x="85582" y="30742"/>
                  </a:lnTo>
                  <a:lnTo>
                    <a:pt x="85587" y="33194"/>
                  </a:lnTo>
                  <a:lnTo>
                    <a:pt x="88415" y="38742"/>
                  </a:lnTo>
                  <a:lnTo>
                    <a:pt x="90650" y="41703"/>
                  </a:lnTo>
                  <a:lnTo>
                    <a:pt x="91083" y="44735"/>
                  </a:lnTo>
                  <a:lnTo>
                    <a:pt x="85160" y="63525"/>
                  </a:lnTo>
                  <a:lnTo>
                    <a:pt x="64498" y="87712"/>
                  </a:lnTo>
                  <a:lnTo>
                    <a:pt x="41067" y="110144"/>
                  </a:lnTo>
                  <a:lnTo>
                    <a:pt x="28431" y="116301"/>
                  </a:lnTo>
                  <a:lnTo>
                    <a:pt x="25261" y="118809"/>
                  </a:lnTo>
                  <a:lnTo>
                    <a:pt x="21739" y="124418"/>
                  </a:lnTo>
                  <a:lnTo>
                    <a:pt x="20800" y="127395"/>
                  </a:lnTo>
                  <a:lnTo>
                    <a:pt x="19116" y="129380"/>
                  </a:lnTo>
                  <a:lnTo>
                    <a:pt x="10886" y="132827"/>
                  </a:lnTo>
                  <a:lnTo>
                    <a:pt x="4782" y="133195"/>
                  </a:lnTo>
                  <a:lnTo>
                    <a:pt x="3145" y="134305"/>
                  </a:lnTo>
                  <a:lnTo>
                    <a:pt x="2054" y="136103"/>
                  </a:lnTo>
                  <a:lnTo>
                    <a:pt x="0" y="142479"/>
                  </a:lnTo>
                  <a:lnTo>
                    <a:pt x="14064" y="142865"/>
                  </a:lnTo>
                  <a:lnTo>
                    <a:pt x="19585" y="140048"/>
                  </a:lnTo>
                  <a:lnTo>
                    <a:pt x="25567" y="136327"/>
                  </a:lnTo>
                  <a:lnTo>
                    <a:pt x="38030" y="133938"/>
                  </a:lnTo>
                  <a:lnTo>
                    <a:pt x="85009" y="133355"/>
                  </a:lnTo>
                  <a:lnTo>
                    <a:pt x="121813" y="133350"/>
                  </a:lnTo>
                  <a:lnTo>
                    <a:pt x="131732" y="125149"/>
                  </a:lnTo>
                  <a:lnTo>
                    <a:pt x="141292" y="123941"/>
                  </a:lnTo>
                  <a:lnTo>
                    <a:pt x="174624" y="123825"/>
                  </a:lnTo>
                  <a:lnTo>
                    <a:pt x="176699" y="122767"/>
                  </a:lnTo>
                  <a:lnTo>
                    <a:pt x="178081" y="121003"/>
                  </a:lnTo>
                  <a:lnTo>
                    <a:pt x="18084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463">
              <a:extLst>
                <a:ext uri="{FF2B5EF4-FFF2-40B4-BE49-F238E27FC236}">
                  <a16:creationId xmlns:a16="http://schemas.microsoft.com/office/drawing/2014/main" id="{CB9ED548-FDCC-6A7C-CBCF-9B089A6B98D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47915" y="1680461"/>
              <a:ext cx="161886" cy="272165"/>
            </a:xfrm>
            <a:custGeom>
              <a:avLst/>
              <a:gdLst/>
              <a:ahLst/>
              <a:cxnLst/>
              <a:rect l="0" t="0" r="0" b="0"/>
              <a:pathLst>
                <a:path w="161886" h="272165">
                  <a:moveTo>
                    <a:pt x="38060" y="72139"/>
                  </a:moveTo>
                  <a:lnTo>
                    <a:pt x="38060" y="72139"/>
                  </a:lnTo>
                  <a:lnTo>
                    <a:pt x="38060" y="67083"/>
                  </a:lnTo>
                  <a:lnTo>
                    <a:pt x="39118" y="65593"/>
                  </a:lnTo>
                  <a:lnTo>
                    <a:pt x="40882" y="64600"/>
                  </a:lnTo>
                  <a:lnTo>
                    <a:pt x="46261" y="63006"/>
                  </a:lnTo>
                  <a:lnTo>
                    <a:pt x="46996" y="59966"/>
                  </a:lnTo>
                  <a:lnTo>
                    <a:pt x="47584" y="43691"/>
                  </a:lnTo>
                  <a:lnTo>
                    <a:pt x="74798" y="16351"/>
                  </a:lnTo>
                  <a:lnTo>
                    <a:pt x="83495" y="14200"/>
                  </a:lnTo>
                  <a:lnTo>
                    <a:pt x="93459" y="6823"/>
                  </a:lnTo>
                  <a:lnTo>
                    <a:pt x="103257" y="5583"/>
                  </a:lnTo>
                  <a:lnTo>
                    <a:pt x="109354" y="443"/>
                  </a:lnTo>
                  <a:lnTo>
                    <a:pt x="112048" y="0"/>
                  </a:lnTo>
                  <a:lnTo>
                    <a:pt x="114902" y="763"/>
                  </a:lnTo>
                  <a:lnTo>
                    <a:pt x="122030" y="4535"/>
                  </a:lnTo>
                  <a:lnTo>
                    <a:pt x="132872" y="5440"/>
                  </a:lnTo>
                  <a:lnTo>
                    <a:pt x="141472" y="13663"/>
                  </a:lnTo>
                  <a:lnTo>
                    <a:pt x="142431" y="19652"/>
                  </a:lnTo>
                  <a:lnTo>
                    <a:pt x="142715" y="28130"/>
                  </a:lnTo>
                  <a:lnTo>
                    <a:pt x="139960" y="34235"/>
                  </a:lnTo>
                  <a:lnTo>
                    <a:pt x="116265" y="65993"/>
                  </a:lnTo>
                  <a:lnTo>
                    <a:pt x="97174" y="83899"/>
                  </a:lnTo>
                  <a:lnTo>
                    <a:pt x="88674" y="94299"/>
                  </a:lnTo>
                  <a:lnTo>
                    <a:pt x="41344" y="126030"/>
                  </a:lnTo>
                  <a:lnTo>
                    <a:pt x="21226" y="135975"/>
                  </a:lnTo>
                  <a:lnTo>
                    <a:pt x="17313" y="136921"/>
                  </a:lnTo>
                  <a:lnTo>
                    <a:pt x="14703" y="138611"/>
                  </a:lnTo>
                  <a:lnTo>
                    <a:pt x="12964" y="140795"/>
                  </a:lnTo>
                  <a:lnTo>
                    <a:pt x="11804" y="143310"/>
                  </a:lnTo>
                  <a:lnTo>
                    <a:pt x="9973" y="144986"/>
                  </a:lnTo>
                  <a:lnTo>
                    <a:pt x="1488" y="147897"/>
                  </a:lnTo>
                  <a:lnTo>
                    <a:pt x="639" y="150965"/>
                  </a:lnTo>
                  <a:lnTo>
                    <a:pt x="0" y="157460"/>
                  </a:lnTo>
                  <a:lnTo>
                    <a:pt x="5028" y="157744"/>
                  </a:lnTo>
                  <a:lnTo>
                    <a:pt x="6514" y="158843"/>
                  </a:lnTo>
                  <a:lnTo>
                    <a:pt x="8164" y="162885"/>
                  </a:lnTo>
                  <a:lnTo>
                    <a:pt x="9663" y="164386"/>
                  </a:lnTo>
                  <a:lnTo>
                    <a:pt x="14150" y="166054"/>
                  </a:lnTo>
                  <a:lnTo>
                    <a:pt x="34972" y="168369"/>
                  </a:lnTo>
                  <a:lnTo>
                    <a:pt x="47397" y="177083"/>
                  </a:lnTo>
                  <a:lnTo>
                    <a:pt x="60522" y="187100"/>
                  </a:lnTo>
                  <a:lnTo>
                    <a:pt x="74349" y="193337"/>
                  </a:lnTo>
                  <a:lnTo>
                    <a:pt x="81705" y="195855"/>
                  </a:lnTo>
                  <a:lnTo>
                    <a:pt x="88502" y="200502"/>
                  </a:lnTo>
                  <a:lnTo>
                    <a:pt x="92229" y="206095"/>
                  </a:lnTo>
                  <a:lnTo>
                    <a:pt x="94944" y="212108"/>
                  </a:lnTo>
                  <a:lnTo>
                    <a:pt x="139564" y="259368"/>
                  </a:lnTo>
                  <a:lnTo>
                    <a:pt x="150908" y="270712"/>
                  </a:lnTo>
                  <a:lnTo>
                    <a:pt x="161885" y="27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464">
              <a:extLst>
                <a:ext uri="{FF2B5EF4-FFF2-40B4-BE49-F238E27FC236}">
                  <a16:creationId xmlns:a16="http://schemas.microsoft.com/office/drawing/2014/main" id="{D7AB40BE-369D-170A-EB0E-0A507A30211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38466" y="1695461"/>
              <a:ext cx="47391" cy="266690"/>
            </a:xfrm>
            <a:custGeom>
              <a:avLst/>
              <a:gdLst/>
              <a:ahLst/>
              <a:cxnLst/>
              <a:rect l="0" t="0" r="0" b="0"/>
              <a:pathLst>
                <a:path w="47391" h="266690">
                  <a:moveTo>
                    <a:pt x="28459" y="19039"/>
                  </a:moveTo>
                  <a:lnTo>
                    <a:pt x="28459" y="19039"/>
                  </a:lnTo>
                  <a:lnTo>
                    <a:pt x="28459" y="10838"/>
                  </a:lnTo>
                  <a:lnTo>
                    <a:pt x="37592" y="416"/>
                  </a:lnTo>
                  <a:lnTo>
                    <a:pt x="47107" y="0"/>
                  </a:lnTo>
                  <a:lnTo>
                    <a:pt x="47390" y="5049"/>
                  </a:lnTo>
                  <a:lnTo>
                    <a:pt x="38568" y="40396"/>
                  </a:lnTo>
                  <a:lnTo>
                    <a:pt x="35335" y="60645"/>
                  </a:lnTo>
                  <a:lnTo>
                    <a:pt x="26240" y="104236"/>
                  </a:lnTo>
                  <a:lnTo>
                    <a:pt x="22181" y="118287"/>
                  </a:lnTo>
                  <a:lnTo>
                    <a:pt x="12673" y="164186"/>
                  </a:lnTo>
                  <a:lnTo>
                    <a:pt x="9537" y="210797"/>
                  </a:lnTo>
                  <a:lnTo>
                    <a:pt x="8376" y="231581"/>
                  </a:lnTo>
                  <a:lnTo>
                    <a:pt x="1212" y="250372"/>
                  </a:lnTo>
                  <a:lnTo>
                    <a:pt x="0" y="264769"/>
                  </a:lnTo>
                  <a:lnTo>
                    <a:pt x="1020" y="265409"/>
                  </a:lnTo>
                  <a:lnTo>
                    <a:pt x="9409" y="2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2465">
            <a:extLst>
              <a:ext uri="{FF2B5EF4-FFF2-40B4-BE49-F238E27FC236}">
                <a16:creationId xmlns:a16="http://schemas.microsoft.com/office/drawing/2014/main" id="{53C50E55-3AD7-E5F0-E839-2939BD38BC1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79975" y="1613787"/>
            <a:ext cx="53449" cy="281689"/>
          </a:xfrm>
          <a:custGeom>
            <a:avLst/>
            <a:gdLst/>
            <a:ahLst/>
            <a:cxnLst/>
            <a:rect l="0" t="0" r="0" b="0"/>
            <a:pathLst>
              <a:path w="53449" h="281689">
                <a:moveTo>
                  <a:pt x="34525" y="24513"/>
                </a:moveTo>
                <a:lnTo>
                  <a:pt x="34525" y="24513"/>
                </a:lnTo>
                <a:lnTo>
                  <a:pt x="34525" y="19457"/>
                </a:lnTo>
                <a:lnTo>
                  <a:pt x="35583" y="17967"/>
                </a:lnTo>
                <a:lnTo>
                  <a:pt x="37347" y="16974"/>
                </a:lnTo>
                <a:lnTo>
                  <a:pt x="39582" y="16312"/>
                </a:lnTo>
                <a:lnTo>
                  <a:pt x="41071" y="14812"/>
                </a:lnTo>
                <a:lnTo>
                  <a:pt x="42726" y="10324"/>
                </a:lnTo>
                <a:lnTo>
                  <a:pt x="44226" y="8703"/>
                </a:lnTo>
                <a:lnTo>
                  <a:pt x="53148" y="5589"/>
                </a:lnTo>
                <a:lnTo>
                  <a:pt x="53448" y="444"/>
                </a:lnTo>
                <a:lnTo>
                  <a:pt x="52432" y="0"/>
                </a:lnTo>
                <a:lnTo>
                  <a:pt x="48481" y="2330"/>
                </a:lnTo>
                <a:lnTo>
                  <a:pt x="47004" y="4432"/>
                </a:lnTo>
                <a:lnTo>
                  <a:pt x="36684" y="35000"/>
                </a:lnTo>
                <a:lnTo>
                  <a:pt x="27205" y="72461"/>
                </a:lnTo>
                <a:lnTo>
                  <a:pt x="18106" y="102972"/>
                </a:lnTo>
                <a:lnTo>
                  <a:pt x="13432" y="127135"/>
                </a:lnTo>
                <a:lnTo>
                  <a:pt x="8167" y="150522"/>
                </a:lnTo>
                <a:lnTo>
                  <a:pt x="3785" y="174738"/>
                </a:lnTo>
                <a:lnTo>
                  <a:pt x="1331" y="181813"/>
                </a:lnTo>
                <a:lnTo>
                  <a:pt x="1428" y="195319"/>
                </a:lnTo>
                <a:lnTo>
                  <a:pt x="2935" y="201883"/>
                </a:lnTo>
                <a:lnTo>
                  <a:pt x="1788" y="212000"/>
                </a:lnTo>
                <a:lnTo>
                  <a:pt x="0" y="216179"/>
                </a:lnTo>
                <a:lnTo>
                  <a:pt x="836" y="226468"/>
                </a:lnTo>
                <a:lnTo>
                  <a:pt x="5277" y="248938"/>
                </a:lnTo>
                <a:lnTo>
                  <a:pt x="5942" y="276651"/>
                </a:lnTo>
                <a:lnTo>
                  <a:pt x="7003" y="278330"/>
                </a:lnTo>
                <a:lnTo>
                  <a:pt x="8769" y="279449"/>
                </a:lnTo>
                <a:lnTo>
                  <a:pt x="15475" y="281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Shape-2466">
            <a:extLst>
              <a:ext uri="{FF2B5EF4-FFF2-40B4-BE49-F238E27FC236}">
                <a16:creationId xmlns:a16="http://schemas.microsoft.com/office/drawing/2014/main" id="{6346FB7D-50A7-E514-66B9-7AB8147EA52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00350" y="1905000"/>
            <a:ext cx="9526" cy="19051"/>
          </a:xfrm>
          <a:custGeom>
            <a:avLst/>
            <a:gdLst/>
            <a:ahLst/>
            <a:cxnLst/>
            <a:rect l="0" t="0" r="0" b="0"/>
            <a:pathLst>
              <a:path w="9526" h="19051">
                <a:moveTo>
                  <a:pt x="9525" y="19050"/>
                </a:moveTo>
                <a:lnTo>
                  <a:pt x="9525" y="19050"/>
                </a:lnTo>
                <a:lnTo>
                  <a:pt x="4037" y="13562"/>
                </a:lnTo>
                <a:lnTo>
                  <a:pt x="8593" y="18118"/>
                </a:lnTo>
                <a:lnTo>
                  <a:pt x="8904" y="17370"/>
                </a:lnTo>
                <a:lnTo>
                  <a:pt x="9518" y="9634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SMARTInkShape-Group450">
            <a:extLst>
              <a:ext uri="{FF2B5EF4-FFF2-40B4-BE49-F238E27FC236}">
                <a16:creationId xmlns:a16="http://schemas.microsoft.com/office/drawing/2014/main" id="{058F8689-6BD2-29CB-5547-32469A8EFC9E}"/>
              </a:ext>
            </a:extLst>
          </p:cNvPr>
          <p:cNvGrpSpPr/>
          <p:nvPr/>
        </p:nvGrpSpPr>
        <p:grpSpPr>
          <a:xfrm>
            <a:off x="4029137" y="1666875"/>
            <a:ext cx="1057214" cy="371476"/>
            <a:chOff x="4029137" y="1666875"/>
            <a:chExt cx="1057214" cy="371476"/>
          </a:xfrm>
        </p:grpSpPr>
        <p:sp>
          <p:nvSpPr>
            <p:cNvPr id="212" name="SMARTInkShape-2467">
              <a:extLst>
                <a:ext uri="{FF2B5EF4-FFF2-40B4-BE49-F238E27FC236}">
                  <a16:creationId xmlns:a16="http://schemas.microsoft.com/office/drawing/2014/main" id="{26C4B599-3B09-97C3-946A-742A23F3716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029137" y="1666875"/>
              <a:ext cx="285689" cy="219068"/>
            </a:xfrm>
            <a:custGeom>
              <a:avLst/>
              <a:gdLst/>
              <a:ahLst/>
              <a:cxnLst/>
              <a:rect l="0" t="0" r="0" b="0"/>
              <a:pathLst>
                <a:path w="285689" h="219068">
                  <a:moveTo>
                    <a:pt x="66613" y="28575"/>
                  </a:moveTo>
                  <a:lnTo>
                    <a:pt x="66613" y="28575"/>
                  </a:lnTo>
                  <a:lnTo>
                    <a:pt x="66613" y="0"/>
                  </a:lnTo>
                  <a:lnTo>
                    <a:pt x="66613" y="37213"/>
                  </a:lnTo>
                  <a:lnTo>
                    <a:pt x="63791" y="45820"/>
                  </a:lnTo>
                  <a:lnTo>
                    <a:pt x="60067" y="54231"/>
                  </a:lnTo>
                  <a:lnTo>
                    <a:pt x="50619" y="98339"/>
                  </a:lnTo>
                  <a:lnTo>
                    <a:pt x="44919" y="131173"/>
                  </a:lnTo>
                  <a:lnTo>
                    <a:pt x="31103" y="152209"/>
                  </a:lnTo>
                  <a:lnTo>
                    <a:pt x="28606" y="158665"/>
                  </a:lnTo>
                  <a:lnTo>
                    <a:pt x="22308" y="168250"/>
                  </a:lnTo>
                  <a:lnTo>
                    <a:pt x="19972" y="177792"/>
                  </a:lnTo>
                  <a:lnTo>
                    <a:pt x="19425" y="184147"/>
                  </a:lnTo>
                  <a:lnTo>
                    <a:pt x="16360" y="190498"/>
                  </a:lnTo>
                  <a:lnTo>
                    <a:pt x="14061" y="193674"/>
                  </a:lnTo>
                  <a:lnTo>
                    <a:pt x="13586" y="195791"/>
                  </a:lnTo>
                  <a:lnTo>
                    <a:pt x="14328" y="197202"/>
                  </a:lnTo>
                  <a:lnTo>
                    <a:pt x="15882" y="198143"/>
                  </a:lnTo>
                  <a:lnTo>
                    <a:pt x="14800" y="199829"/>
                  </a:lnTo>
                  <a:lnTo>
                    <a:pt x="642" y="209109"/>
                  </a:lnTo>
                  <a:lnTo>
                    <a:pt x="0" y="217712"/>
                  </a:lnTo>
                  <a:lnTo>
                    <a:pt x="5438" y="213318"/>
                  </a:lnTo>
                  <a:lnTo>
                    <a:pt x="19" y="218990"/>
                  </a:lnTo>
                  <a:lnTo>
                    <a:pt x="11988" y="212512"/>
                  </a:lnTo>
                  <a:lnTo>
                    <a:pt x="12205" y="211525"/>
                  </a:lnTo>
                  <a:lnTo>
                    <a:pt x="11291" y="210867"/>
                  </a:lnTo>
                  <a:lnTo>
                    <a:pt x="10681" y="211486"/>
                  </a:lnTo>
                  <a:lnTo>
                    <a:pt x="10005" y="214997"/>
                  </a:lnTo>
                  <a:lnTo>
                    <a:pt x="10882" y="215298"/>
                  </a:lnTo>
                  <a:lnTo>
                    <a:pt x="14680" y="212810"/>
                  </a:lnTo>
                  <a:lnTo>
                    <a:pt x="16116" y="212782"/>
                  </a:lnTo>
                  <a:lnTo>
                    <a:pt x="17074" y="213821"/>
                  </a:lnTo>
                  <a:lnTo>
                    <a:pt x="17711" y="215572"/>
                  </a:lnTo>
                  <a:lnTo>
                    <a:pt x="19195" y="216740"/>
                  </a:lnTo>
                  <a:lnTo>
                    <a:pt x="23666" y="218037"/>
                  </a:lnTo>
                  <a:lnTo>
                    <a:pt x="56198" y="219067"/>
                  </a:lnTo>
                  <a:lnTo>
                    <a:pt x="64806" y="216249"/>
                  </a:lnTo>
                  <a:lnTo>
                    <a:pt x="73218" y="212528"/>
                  </a:lnTo>
                  <a:lnTo>
                    <a:pt x="117261" y="209724"/>
                  </a:lnTo>
                  <a:lnTo>
                    <a:pt x="161292" y="209565"/>
                  </a:lnTo>
                  <a:lnTo>
                    <a:pt x="206279" y="209551"/>
                  </a:lnTo>
                  <a:lnTo>
                    <a:pt x="249703" y="209550"/>
                  </a:lnTo>
                  <a:lnTo>
                    <a:pt x="285637" y="209550"/>
                  </a:lnTo>
                  <a:lnTo>
                    <a:pt x="285684" y="201349"/>
                  </a:lnTo>
                  <a:lnTo>
                    <a:pt x="285688" y="208342"/>
                  </a:lnTo>
                  <a:lnTo>
                    <a:pt x="28568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468">
              <a:extLst>
                <a:ext uri="{FF2B5EF4-FFF2-40B4-BE49-F238E27FC236}">
                  <a16:creationId xmlns:a16="http://schemas.microsoft.com/office/drawing/2014/main" id="{E61F2F13-2984-DD45-87D8-B46D3C10765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67200" y="1781175"/>
              <a:ext cx="104761" cy="190501"/>
            </a:xfrm>
            <a:custGeom>
              <a:avLst/>
              <a:gdLst/>
              <a:ahLst/>
              <a:cxnLst/>
              <a:rect l="0" t="0" r="0" b="0"/>
              <a:pathLst>
                <a:path w="104761" h="190501">
                  <a:moveTo>
                    <a:pt x="28575" y="19050"/>
                  </a:moveTo>
                  <a:lnTo>
                    <a:pt x="28575" y="19050"/>
                  </a:lnTo>
                  <a:lnTo>
                    <a:pt x="28575" y="1324"/>
                  </a:lnTo>
                  <a:lnTo>
                    <a:pt x="27517" y="883"/>
                  </a:lnTo>
                  <a:lnTo>
                    <a:pt x="19050" y="0"/>
                  </a:lnTo>
                  <a:lnTo>
                    <a:pt x="19050" y="8201"/>
                  </a:lnTo>
                  <a:lnTo>
                    <a:pt x="20108" y="8642"/>
                  </a:lnTo>
                  <a:lnTo>
                    <a:pt x="24106" y="9133"/>
                  </a:lnTo>
                  <a:lnTo>
                    <a:pt x="25596" y="10322"/>
                  </a:lnTo>
                  <a:lnTo>
                    <a:pt x="35940" y="28807"/>
                  </a:lnTo>
                  <a:lnTo>
                    <a:pt x="36660" y="31905"/>
                  </a:lnTo>
                  <a:lnTo>
                    <a:pt x="42730" y="41321"/>
                  </a:lnTo>
                  <a:lnTo>
                    <a:pt x="88903" y="88900"/>
                  </a:lnTo>
                  <a:lnTo>
                    <a:pt x="100542" y="101600"/>
                  </a:lnTo>
                  <a:lnTo>
                    <a:pt x="103521" y="111125"/>
                  </a:lnTo>
                  <a:lnTo>
                    <a:pt x="104760" y="140994"/>
                  </a:lnTo>
                  <a:lnTo>
                    <a:pt x="87441" y="160160"/>
                  </a:lnTo>
                  <a:lnTo>
                    <a:pt x="83665" y="161140"/>
                  </a:lnTo>
                  <a:lnTo>
                    <a:pt x="81177" y="161402"/>
                  </a:lnTo>
                  <a:lnTo>
                    <a:pt x="75590" y="164515"/>
                  </a:lnTo>
                  <a:lnTo>
                    <a:pt x="69579" y="168368"/>
                  </a:lnTo>
                  <a:lnTo>
                    <a:pt x="60245" y="171595"/>
                  </a:lnTo>
                  <a:lnTo>
                    <a:pt x="50776" y="177725"/>
                  </a:lnTo>
                  <a:lnTo>
                    <a:pt x="41268" y="180012"/>
                  </a:lnTo>
                  <a:lnTo>
                    <a:pt x="34922" y="180547"/>
                  </a:lnTo>
                  <a:lnTo>
                    <a:pt x="28574" y="183607"/>
                  </a:lnTo>
                  <a:lnTo>
                    <a:pt x="22225" y="187436"/>
                  </a:lnTo>
                  <a:lnTo>
                    <a:pt x="11406" y="1900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469">
              <a:extLst>
                <a:ext uri="{FF2B5EF4-FFF2-40B4-BE49-F238E27FC236}">
                  <a16:creationId xmlns:a16="http://schemas.microsoft.com/office/drawing/2014/main" id="{B0C70136-D399-4D43-2900-38E607E475F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33950" y="1857802"/>
              <a:ext cx="57035" cy="151974"/>
            </a:xfrm>
            <a:custGeom>
              <a:avLst/>
              <a:gdLst/>
              <a:ahLst/>
              <a:cxnLst/>
              <a:rect l="0" t="0" r="0" b="0"/>
              <a:pathLst>
                <a:path w="57035" h="151974">
                  <a:moveTo>
                    <a:pt x="47625" y="18623"/>
                  </a:moveTo>
                  <a:lnTo>
                    <a:pt x="47625" y="18623"/>
                  </a:lnTo>
                  <a:lnTo>
                    <a:pt x="52681" y="18623"/>
                  </a:lnTo>
                  <a:lnTo>
                    <a:pt x="54170" y="17565"/>
                  </a:lnTo>
                  <a:lnTo>
                    <a:pt x="55164" y="15801"/>
                  </a:lnTo>
                  <a:lnTo>
                    <a:pt x="56888" y="8922"/>
                  </a:lnTo>
                  <a:lnTo>
                    <a:pt x="57034" y="4434"/>
                  </a:lnTo>
                  <a:lnTo>
                    <a:pt x="56014" y="2813"/>
                  </a:lnTo>
                  <a:lnTo>
                    <a:pt x="54276" y="1733"/>
                  </a:lnTo>
                  <a:lnTo>
                    <a:pt x="48938" y="0"/>
                  </a:lnTo>
                  <a:lnTo>
                    <a:pt x="48501" y="916"/>
                  </a:lnTo>
                  <a:lnTo>
                    <a:pt x="46644" y="15845"/>
                  </a:lnTo>
                  <a:lnTo>
                    <a:pt x="41101" y="26149"/>
                  </a:lnTo>
                  <a:lnTo>
                    <a:pt x="37931" y="41079"/>
                  </a:lnTo>
                  <a:lnTo>
                    <a:pt x="21675" y="73615"/>
                  </a:lnTo>
                  <a:lnTo>
                    <a:pt x="14147" y="111129"/>
                  </a:lnTo>
                  <a:lnTo>
                    <a:pt x="1730" y="135578"/>
                  </a:lnTo>
                  <a:lnTo>
                    <a:pt x="0" y="1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470">
              <a:extLst>
                <a:ext uri="{FF2B5EF4-FFF2-40B4-BE49-F238E27FC236}">
                  <a16:creationId xmlns:a16="http://schemas.microsoft.com/office/drawing/2014/main" id="{9003EB60-C4BE-9384-155E-53A4EE1CB6B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543425" y="1819276"/>
              <a:ext cx="179649" cy="190500"/>
            </a:xfrm>
            <a:custGeom>
              <a:avLst/>
              <a:gdLst/>
              <a:ahLst/>
              <a:cxnLst/>
              <a:rect l="0" t="0" r="0" b="0"/>
              <a:pathLst>
                <a:path w="179649" h="190500">
                  <a:moveTo>
                    <a:pt x="161925" y="28574"/>
                  </a:moveTo>
                  <a:lnTo>
                    <a:pt x="161925" y="28574"/>
                  </a:lnTo>
                  <a:lnTo>
                    <a:pt x="171057" y="19441"/>
                  </a:lnTo>
                  <a:lnTo>
                    <a:pt x="171416" y="10882"/>
                  </a:lnTo>
                  <a:lnTo>
                    <a:pt x="172486" y="10430"/>
                  </a:lnTo>
                  <a:lnTo>
                    <a:pt x="176496" y="9926"/>
                  </a:lnTo>
                  <a:lnTo>
                    <a:pt x="177989" y="8734"/>
                  </a:lnTo>
                  <a:lnTo>
                    <a:pt x="179648" y="4587"/>
                  </a:lnTo>
                  <a:lnTo>
                    <a:pt x="179032" y="3058"/>
                  </a:lnTo>
                  <a:lnTo>
                    <a:pt x="177563" y="2038"/>
                  </a:lnTo>
                  <a:lnTo>
                    <a:pt x="171557" y="34"/>
                  </a:lnTo>
                  <a:lnTo>
                    <a:pt x="154119" y="0"/>
                  </a:lnTo>
                  <a:lnTo>
                    <a:pt x="138589" y="7603"/>
                  </a:lnTo>
                  <a:lnTo>
                    <a:pt x="127612" y="15187"/>
                  </a:lnTo>
                  <a:lnTo>
                    <a:pt x="94450" y="26362"/>
                  </a:lnTo>
                  <a:lnTo>
                    <a:pt x="83253" y="28649"/>
                  </a:lnTo>
                  <a:lnTo>
                    <a:pt x="70999" y="35887"/>
                  </a:lnTo>
                  <a:lnTo>
                    <a:pt x="39994" y="64804"/>
                  </a:lnTo>
                  <a:lnTo>
                    <a:pt x="38942" y="68665"/>
                  </a:lnTo>
                  <a:lnTo>
                    <a:pt x="38662" y="71176"/>
                  </a:lnTo>
                  <a:lnTo>
                    <a:pt x="41172" y="76789"/>
                  </a:lnTo>
                  <a:lnTo>
                    <a:pt x="52303" y="90258"/>
                  </a:lnTo>
                  <a:lnTo>
                    <a:pt x="57818" y="93031"/>
                  </a:lnTo>
                  <a:lnTo>
                    <a:pt x="73113" y="96015"/>
                  </a:lnTo>
                  <a:lnTo>
                    <a:pt x="83634" y="101708"/>
                  </a:lnTo>
                  <a:lnTo>
                    <a:pt x="110245" y="105563"/>
                  </a:lnTo>
                  <a:lnTo>
                    <a:pt x="123650" y="112260"/>
                  </a:lnTo>
                  <a:lnTo>
                    <a:pt x="126884" y="112940"/>
                  </a:lnTo>
                  <a:lnTo>
                    <a:pt x="140736" y="120576"/>
                  </a:lnTo>
                  <a:lnTo>
                    <a:pt x="154706" y="123920"/>
                  </a:lnTo>
                  <a:lnTo>
                    <a:pt x="157113" y="126005"/>
                  </a:lnTo>
                  <a:lnTo>
                    <a:pt x="158717" y="128453"/>
                  </a:lnTo>
                  <a:lnTo>
                    <a:pt x="160845" y="130085"/>
                  </a:lnTo>
                  <a:lnTo>
                    <a:pt x="166031" y="131898"/>
                  </a:lnTo>
                  <a:lnTo>
                    <a:pt x="167837" y="133440"/>
                  </a:lnTo>
                  <a:lnTo>
                    <a:pt x="170974" y="141423"/>
                  </a:lnTo>
                  <a:lnTo>
                    <a:pt x="171409" y="150948"/>
                  </a:lnTo>
                  <a:lnTo>
                    <a:pt x="166382" y="157025"/>
                  </a:lnTo>
                  <a:lnTo>
                    <a:pt x="161084" y="159747"/>
                  </a:lnTo>
                  <a:lnTo>
                    <a:pt x="115971" y="176075"/>
                  </a:lnTo>
                  <a:lnTo>
                    <a:pt x="103036" y="179523"/>
                  </a:lnTo>
                  <a:lnTo>
                    <a:pt x="56958" y="183740"/>
                  </a:lnTo>
                  <a:lnTo>
                    <a:pt x="36769" y="189164"/>
                  </a:lnTo>
                  <a:lnTo>
                    <a:pt x="0" y="19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471">
              <a:extLst>
                <a:ext uri="{FF2B5EF4-FFF2-40B4-BE49-F238E27FC236}">
                  <a16:creationId xmlns:a16="http://schemas.microsoft.com/office/drawing/2014/main" id="{2E48C539-11DF-3AF8-753D-24ED37B24B7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743450" y="1838360"/>
              <a:ext cx="142873" cy="199991"/>
            </a:xfrm>
            <a:custGeom>
              <a:avLst/>
              <a:gdLst/>
              <a:ahLst/>
              <a:cxnLst/>
              <a:rect l="0" t="0" r="0" b="0"/>
              <a:pathLst>
                <a:path w="142873" h="199991">
                  <a:moveTo>
                    <a:pt x="133350" y="19015"/>
                  </a:moveTo>
                  <a:lnTo>
                    <a:pt x="133350" y="19015"/>
                  </a:lnTo>
                  <a:lnTo>
                    <a:pt x="142482" y="19015"/>
                  </a:lnTo>
                  <a:lnTo>
                    <a:pt x="142872" y="4550"/>
                  </a:lnTo>
                  <a:lnTo>
                    <a:pt x="141815" y="3022"/>
                  </a:lnTo>
                  <a:lnTo>
                    <a:pt x="140052" y="2003"/>
                  </a:lnTo>
                  <a:lnTo>
                    <a:pt x="132513" y="569"/>
                  </a:lnTo>
                  <a:lnTo>
                    <a:pt x="111077" y="0"/>
                  </a:lnTo>
                  <a:lnTo>
                    <a:pt x="104753" y="2803"/>
                  </a:lnTo>
                  <a:lnTo>
                    <a:pt x="98415" y="6518"/>
                  </a:lnTo>
                  <a:lnTo>
                    <a:pt x="88897" y="9668"/>
                  </a:lnTo>
                  <a:lnTo>
                    <a:pt x="79374" y="15775"/>
                  </a:lnTo>
                  <a:lnTo>
                    <a:pt x="69850" y="19113"/>
                  </a:lnTo>
                  <a:lnTo>
                    <a:pt x="48183" y="37545"/>
                  </a:lnTo>
                  <a:lnTo>
                    <a:pt x="47673" y="46220"/>
                  </a:lnTo>
                  <a:lnTo>
                    <a:pt x="61815" y="61744"/>
                  </a:lnTo>
                  <a:lnTo>
                    <a:pt x="67337" y="64464"/>
                  </a:lnTo>
                  <a:lnTo>
                    <a:pt x="70292" y="65189"/>
                  </a:lnTo>
                  <a:lnTo>
                    <a:pt x="85783" y="73988"/>
                  </a:lnTo>
                  <a:lnTo>
                    <a:pt x="88939" y="74714"/>
                  </a:lnTo>
                  <a:lnTo>
                    <a:pt x="104780" y="83513"/>
                  </a:lnTo>
                  <a:lnTo>
                    <a:pt x="107953" y="84239"/>
                  </a:lnTo>
                  <a:lnTo>
                    <a:pt x="110068" y="85781"/>
                  </a:lnTo>
                  <a:lnTo>
                    <a:pt x="111480" y="87867"/>
                  </a:lnTo>
                  <a:lnTo>
                    <a:pt x="112419" y="90316"/>
                  </a:lnTo>
                  <a:lnTo>
                    <a:pt x="114104" y="91949"/>
                  </a:lnTo>
                  <a:lnTo>
                    <a:pt x="118799" y="93764"/>
                  </a:lnTo>
                  <a:lnTo>
                    <a:pt x="120475" y="95306"/>
                  </a:lnTo>
                  <a:lnTo>
                    <a:pt x="122336" y="99841"/>
                  </a:lnTo>
                  <a:lnTo>
                    <a:pt x="123890" y="101474"/>
                  </a:lnTo>
                  <a:lnTo>
                    <a:pt x="136952" y="109366"/>
                  </a:lnTo>
                  <a:lnTo>
                    <a:pt x="140243" y="114910"/>
                  </a:lnTo>
                  <a:lnTo>
                    <a:pt x="142354" y="127092"/>
                  </a:lnTo>
                  <a:lnTo>
                    <a:pt x="139822" y="133372"/>
                  </a:lnTo>
                  <a:lnTo>
                    <a:pt x="136226" y="139690"/>
                  </a:lnTo>
                  <a:lnTo>
                    <a:pt x="134629" y="146026"/>
                  </a:lnTo>
                  <a:lnTo>
                    <a:pt x="133144" y="148139"/>
                  </a:lnTo>
                  <a:lnTo>
                    <a:pt x="131097" y="149548"/>
                  </a:lnTo>
                  <a:lnTo>
                    <a:pt x="125999" y="152171"/>
                  </a:lnTo>
                  <a:lnTo>
                    <a:pt x="120205" y="156865"/>
                  </a:lnTo>
                  <a:lnTo>
                    <a:pt x="116925" y="162479"/>
                  </a:lnTo>
                  <a:lnTo>
                    <a:pt x="116050" y="165457"/>
                  </a:lnTo>
                  <a:lnTo>
                    <a:pt x="114408" y="167443"/>
                  </a:lnTo>
                  <a:lnTo>
                    <a:pt x="96140" y="175948"/>
                  </a:lnTo>
                  <a:lnTo>
                    <a:pt x="69196" y="183105"/>
                  </a:lnTo>
                  <a:lnTo>
                    <a:pt x="60387" y="187194"/>
                  </a:lnTo>
                  <a:lnTo>
                    <a:pt x="12786" y="191498"/>
                  </a:lnTo>
                  <a:lnTo>
                    <a:pt x="0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472">
              <a:extLst>
                <a:ext uri="{FF2B5EF4-FFF2-40B4-BE49-F238E27FC236}">
                  <a16:creationId xmlns:a16="http://schemas.microsoft.com/office/drawing/2014/main" id="{5DB37A9D-1727-C719-7496-4B8A5393CD5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943523" y="1819285"/>
              <a:ext cx="142828" cy="209541"/>
            </a:xfrm>
            <a:custGeom>
              <a:avLst/>
              <a:gdLst/>
              <a:ahLst/>
              <a:cxnLst/>
              <a:rect l="0" t="0" r="0" b="0"/>
              <a:pathLst>
                <a:path w="142828" h="209541">
                  <a:moveTo>
                    <a:pt x="28527" y="85715"/>
                  </a:moveTo>
                  <a:lnTo>
                    <a:pt x="28527" y="85715"/>
                  </a:lnTo>
                  <a:lnTo>
                    <a:pt x="19395" y="76582"/>
                  </a:lnTo>
                  <a:lnTo>
                    <a:pt x="19002" y="48977"/>
                  </a:lnTo>
                  <a:lnTo>
                    <a:pt x="27203" y="39534"/>
                  </a:lnTo>
                  <a:lnTo>
                    <a:pt x="28134" y="33461"/>
                  </a:lnTo>
                  <a:lnTo>
                    <a:pt x="29323" y="31829"/>
                  </a:lnTo>
                  <a:lnTo>
                    <a:pt x="31175" y="30741"/>
                  </a:lnTo>
                  <a:lnTo>
                    <a:pt x="33467" y="30016"/>
                  </a:lnTo>
                  <a:lnTo>
                    <a:pt x="34996" y="28474"/>
                  </a:lnTo>
                  <a:lnTo>
                    <a:pt x="36694" y="23938"/>
                  </a:lnTo>
                  <a:lnTo>
                    <a:pt x="38204" y="22305"/>
                  </a:lnTo>
                  <a:lnTo>
                    <a:pt x="42706" y="20491"/>
                  </a:lnTo>
                  <a:lnTo>
                    <a:pt x="44330" y="18949"/>
                  </a:lnTo>
                  <a:lnTo>
                    <a:pt x="46134" y="14414"/>
                  </a:lnTo>
                  <a:lnTo>
                    <a:pt x="47673" y="12781"/>
                  </a:lnTo>
                  <a:lnTo>
                    <a:pt x="57193" y="8743"/>
                  </a:lnTo>
                  <a:lnTo>
                    <a:pt x="64419" y="3054"/>
                  </a:lnTo>
                  <a:lnTo>
                    <a:pt x="73264" y="898"/>
                  </a:lnTo>
                  <a:lnTo>
                    <a:pt x="102848" y="0"/>
                  </a:lnTo>
                  <a:lnTo>
                    <a:pt x="112764" y="8192"/>
                  </a:lnTo>
                  <a:lnTo>
                    <a:pt x="113590" y="11749"/>
                  </a:lnTo>
                  <a:lnTo>
                    <a:pt x="113811" y="14180"/>
                  </a:lnTo>
                  <a:lnTo>
                    <a:pt x="111234" y="19702"/>
                  </a:lnTo>
                  <a:lnTo>
                    <a:pt x="106013" y="26814"/>
                  </a:lnTo>
                  <a:lnTo>
                    <a:pt x="103922" y="35823"/>
                  </a:lnTo>
                  <a:lnTo>
                    <a:pt x="63438" y="79368"/>
                  </a:lnTo>
                  <a:lnTo>
                    <a:pt x="54274" y="82894"/>
                  </a:lnTo>
                  <a:lnTo>
                    <a:pt x="44204" y="85519"/>
                  </a:lnTo>
                  <a:lnTo>
                    <a:pt x="29115" y="93006"/>
                  </a:lnTo>
                  <a:lnTo>
                    <a:pt x="22439" y="95306"/>
                  </a:lnTo>
                  <a:lnTo>
                    <a:pt x="512" y="113770"/>
                  </a:lnTo>
                  <a:lnTo>
                    <a:pt x="0" y="122445"/>
                  </a:lnTo>
                  <a:lnTo>
                    <a:pt x="22619" y="146471"/>
                  </a:lnTo>
                  <a:lnTo>
                    <a:pt x="28723" y="149759"/>
                  </a:lnTo>
                  <a:lnTo>
                    <a:pt x="34964" y="152279"/>
                  </a:lnTo>
                  <a:lnTo>
                    <a:pt x="54992" y="167476"/>
                  </a:lnTo>
                  <a:lnTo>
                    <a:pt x="74169" y="173479"/>
                  </a:lnTo>
                  <a:lnTo>
                    <a:pt x="81620" y="177638"/>
                  </a:lnTo>
                  <a:lnTo>
                    <a:pt x="91765" y="181037"/>
                  </a:lnTo>
                  <a:lnTo>
                    <a:pt x="114836" y="197837"/>
                  </a:lnTo>
                  <a:lnTo>
                    <a:pt x="130204" y="200787"/>
                  </a:lnTo>
                  <a:lnTo>
                    <a:pt x="142827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51">
            <a:extLst>
              <a:ext uri="{FF2B5EF4-FFF2-40B4-BE49-F238E27FC236}">
                <a16:creationId xmlns:a16="http://schemas.microsoft.com/office/drawing/2014/main" id="{AA4D110B-5A6A-6353-5B6E-5D65E2FE0B29}"/>
              </a:ext>
            </a:extLst>
          </p:cNvPr>
          <p:cNvGrpSpPr/>
          <p:nvPr/>
        </p:nvGrpSpPr>
        <p:grpSpPr>
          <a:xfrm>
            <a:off x="5391198" y="1771650"/>
            <a:ext cx="504733" cy="285701"/>
            <a:chOff x="5391198" y="1771650"/>
            <a:chExt cx="504733" cy="285701"/>
          </a:xfrm>
        </p:grpSpPr>
        <p:sp>
          <p:nvSpPr>
            <p:cNvPr id="219" name="SMARTInkShape-2473">
              <a:extLst>
                <a:ext uri="{FF2B5EF4-FFF2-40B4-BE49-F238E27FC236}">
                  <a16:creationId xmlns:a16="http://schemas.microsoft.com/office/drawing/2014/main" id="{DC1C4696-E2A3-34FB-F063-B098F1BBB44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61299" y="1905130"/>
              <a:ext cx="110722" cy="123531"/>
            </a:xfrm>
            <a:custGeom>
              <a:avLst/>
              <a:gdLst/>
              <a:ahLst/>
              <a:cxnLst/>
              <a:rect l="0" t="0" r="0" b="0"/>
              <a:pathLst>
                <a:path w="110722" h="123531">
                  <a:moveTo>
                    <a:pt x="15601" y="76070"/>
                  </a:moveTo>
                  <a:lnTo>
                    <a:pt x="15601" y="76070"/>
                  </a:lnTo>
                  <a:lnTo>
                    <a:pt x="20657" y="76070"/>
                  </a:lnTo>
                  <a:lnTo>
                    <a:pt x="25962" y="73248"/>
                  </a:lnTo>
                  <a:lnTo>
                    <a:pt x="31848" y="69524"/>
                  </a:lnTo>
                  <a:lnTo>
                    <a:pt x="41111" y="66369"/>
                  </a:lnTo>
                  <a:lnTo>
                    <a:pt x="50559" y="60260"/>
                  </a:lnTo>
                  <a:lnTo>
                    <a:pt x="60061" y="57980"/>
                  </a:lnTo>
                  <a:lnTo>
                    <a:pt x="66405" y="57447"/>
                  </a:lnTo>
                  <a:lnTo>
                    <a:pt x="72753" y="54387"/>
                  </a:lnTo>
                  <a:lnTo>
                    <a:pt x="80395" y="48857"/>
                  </a:lnTo>
                  <a:lnTo>
                    <a:pt x="89509" y="46706"/>
                  </a:lnTo>
                  <a:lnTo>
                    <a:pt x="109372" y="29889"/>
                  </a:lnTo>
                  <a:lnTo>
                    <a:pt x="110413" y="23816"/>
                  </a:lnTo>
                  <a:lnTo>
                    <a:pt x="110721" y="15314"/>
                  </a:lnTo>
                  <a:lnTo>
                    <a:pt x="109706" y="13341"/>
                  </a:lnTo>
                  <a:lnTo>
                    <a:pt x="107971" y="12026"/>
                  </a:lnTo>
                  <a:lnTo>
                    <a:pt x="105757" y="11149"/>
                  </a:lnTo>
                  <a:lnTo>
                    <a:pt x="104279" y="9506"/>
                  </a:lnTo>
                  <a:lnTo>
                    <a:pt x="102639" y="4858"/>
                  </a:lnTo>
                  <a:lnTo>
                    <a:pt x="101143" y="3195"/>
                  </a:lnTo>
                  <a:lnTo>
                    <a:pt x="96658" y="1348"/>
                  </a:lnTo>
                  <a:lnTo>
                    <a:pt x="73913" y="0"/>
                  </a:lnTo>
                  <a:lnTo>
                    <a:pt x="65153" y="2750"/>
                  </a:lnTo>
                  <a:lnTo>
                    <a:pt x="47605" y="16124"/>
                  </a:lnTo>
                  <a:lnTo>
                    <a:pt x="18782" y="45388"/>
                  </a:lnTo>
                  <a:lnTo>
                    <a:pt x="10310" y="60394"/>
                  </a:lnTo>
                  <a:lnTo>
                    <a:pt x="6272" y="72013"/>
                  </a:lnTo>
                  <a:lnTo>
                    <a:pt x="1577" y="78853"/>
                  </a:lnTo>
                  <a:lnTo>
                    <a:pt x="960" y="82159"/>
                  </a:lnTo>
                  <a:lnTo>
                    <a:pt x="1608" y="85421"/>
                  </a:lnTo>
                  <a:lnTo>
                    <a:pt x="3096" y="88654"/>
                  </a:lnTo>
                  <a:lnTo>
                    <a:pt x="3031" y="91868"/>
                  </a:lnTo>
                  <a:lnTo>
                    <a:pt x="137" y="98261"/>
                  </a:lnTo>
                  <a:lnTo>
                    <a:pt x="0" y="101447"/>
                  </a:lnTo>
                  <a:lnTo>
                    <a:pt x="5777" y="121813"/>
                  </a:lnTo>
                  <a:lnTo>
                    <a:pt x="6935" y="122440"/>
                  </a:lnTo>
                  <a:lnTo>
                    <a:pt x="19307" y="123530"/>
                  </a:lnTo>
                  <a:lnTo>
                    <a:pt x="25362" y="120799"/>
                  </a:lnTo>
                  <a:lnTo>
                    <a:pt x="31581" y="117116"/>
                  </a:lnTo>
                  <a:lnTo>
                    <a:pt x="41032" y="113985"/>
                  </a:lnTo>
                  <a:lnTo>
                    <a:pt x="51594" y="107883"/>
                  </a:lnTo>
                  <a:lnTo>
                    <a:pt x="66599" y="104546"/>
                  </a:lnTo>
                  <a:lnTo>
                    <a:pt x="101326" y="8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474">
              <a:extLst>
                <a:ext uri="{FF2B5EF4-FFF2-40B4-BE49-F238E27FC236}">
                  <a16:creationId xmlns:a16="http://schemas.microsoft.com/office/drawing/2014/main" id="{0449AF05-EEA0-B28C-C5C6-6C53D3C02DA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553479" y="1914525"/>
              <a:ext cx="66272" cy="142826"/>
            </a:xfrm>
            <a:custGeom>
              <a:avLst/>
              <a:gdLst/>
              <a:ahLst/>
              <a:cxnLst/>
              <a:rect l="0" t="0" r="0" b="0"/>
              <a:pathLst>
                <a:path w="66272" h="142826">
                  <a:moveTo>
                    <a:pt x="66271" y="57150"/>
                  </a:moveTo>
                  <a:lnTo>
                    <a:pt x="66271" y="57150"/>
                  </a:lnTo>
                  <a:lnTo>
                    <a:pt x="66271" y="9653"/>
                  </a:lnTo>
                  <a:lnTo>
                    <a:pt x="52082" y="9528"/>
                  </a:lnTo>
                  <a:lnTo>
                    <a:pt x="46559" y="12349"/>
                  </a:lnTo>
                  <a:lnTo>
                    <a:pt x="40578" y="16071"/>
                  </a:lnTo>
                  <a:lnTo>
                    <a:pt x="31259" y="19226"/>
                  </a:lnTo>
                  <a:lnTo>
                    <a:pt x="24957" y="23714"/>
                  </a:lnTo>
                  <a:lnTo>
                    <a:pt x="21451" y="32059"/>
                  </a:lnTo>
                  <a:lnTo>
                    <a:pt x="18834" y="41765"/>
                  </a:lnTo>
                  <a:lnTo>
                    <a:pt x="11353" y="56620"/>
                  </a:lnTo>
                  <a:lnTo>
                    <a:pt x="6496" y="83692"/>
                  </a:lnTo>
                  <a:lnTo>
                    <a:pt x="2662" y="92230"/>
                  </a:lnTo>
                  <a:lnTo>
                    <a:pt x="0" y="116032"/>
                  </a:lnTo>
                  <a:lnTo>
                    <a:pt x="2599" y="123184"/>
                  </a:lnTo>
                  <a:lnTo>
                    <a:pt x="6222" y="129890"/>
                  </a:lnTo>
                  <a:lnTo>
                    <a:pt x="7833" y="136398"/>
                  </a:lnTo>
                  <a:lnTo>
                    <a:pt x="9321" y="138557"/>
                  </a:lnTo>
                  <a:lnTo>
                    <a:pt x="11370" y="139996"/>
                  </a:lnTo>
                  <a:lnTo>
                    <a:pt x="17209" y="142307"/>
                  </a:lnTo>
                  <a:lnTo>
                    <a:pt x="26720" y="142825"/>
                  </a:lnTo>
                  <a:lnTo>
                    <a:pt x="41301" y="129613"/>
                  </a:lnTo>
                  <a:lnTo>
                    <a:pt x="44590" y="123575"/>
                  </a:lnTo>
                  <a:lnTo>
                    <a:pt x="62307" y="82169"/>
                  </a:lnTo>
                  <a:lnTo>
                    <a:pt x="66117" y="36792"/>
                  </a:lnTo>
                  <a:lnTo>
                    <a:pt x="66267" y="14600"/>
                  </a:lnTo>
                  <a:lnTo>
                    <a:pt x="63448" y="8958"/>
                  </a:lnTo>
                  <a:lnTo>
                    <a:pt x="56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475">
              <a:extLst>
                <a:ext uri="{FF2B5EF4-FFF2-40B4-BE49-F238E27FC236}">
                  <a16:creationId xmlns:a16="http://schemas.microsoft.com/office/drawing/2014/main" id="{CF0C2B5C-D81A-2791-7D54-16558BE5409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734050" y="1866911"/>
              <a:ext cx="161881" cy="171440"/>
            </a:xfrm>
            <a:custGeom>
              <a:avLst/>
              <a:gdLst/>
              <a:ahLst/>
              <a:cxnLst/>
              <a:rect l="0" t="0" r="0" b="0"/>
              <a:pathLst>
                <a:path w="161881" h="171440">
                  <a:moveTo>
                    <a:pt x="133350" y="57139"/>
                  </a:moveTo>
                  <a:lnTo>
                    <a:pt x="133350" y="57139"/>
                  </a:lnTo>
                  <a:lnTo>
                    <a:pt x="141551" y="48938"/>
                  </a:lnTo>
                  <a:lnTo>
                    <a:pt x="150218" y="46817"/>
                  </a:lnTo>
                  <a:lnTo>
                    <a:pt x="156016" y="42674"/>
                  </a:lnTo>
                  <a:lnTo>
                    <a:pt x="159300" y="37304"/>
                  </a:lnTo>
                  <a:lnTo>
                    <a:pt x="161406" y="25234"/>
                  </a:lnTo>
                  <a:lnTo>
                    <a:pt x="161880" y="11382"/>
                  </a:lnTo>
                  <a:lnTo>
                    <a:pt x="153720" y="1477"/>
                  </a:lnTo>
                  <a:lnTo>
                    <a:pt x="150164" y="650"/>
                  </a:lnTo>
                  <a:lnTo>
                    <a:pt x="120611" y="0"/>
                  </a:lnTo>
                  <a:lnTo>
                    <a:pt x="114283" y="2816"/>
                  </a:lnTo>
                  <a:lnTo>
                    <a:pt x="107943" y="6537"/>
                  </a:lnTo>
                  <a:lnTo>
                    <a:pt x="98423" y="9691"/>
                  </a:lnTo>
                  <a:lnTo>
                    <a:pt x="82550" y="22655"/>
                  </a:lnTo>
                  <a:lnTo>
                    <a:pt x="79022" y="28760"/>
                  </a:lnTo>
                  <a:lnTo>
                    <a:pt x="78081" y="31870"/>
                  </a:lnTo>
                  <a:lnTo>
                    <a:pt x="76396" y="33943"/>
                  </a:lnTo>
                  <a:lnTo>
                    <a:pt x="70025" y="37919"/>
                  </a:lnTo>
                  <a:lnTo>
                    <a:pt x="68164" y="42599"/>
                  </a:lnTo>
                  <a:lnTo>
                    <a:pt x="66686" y="71173"/>
                  </a:lnTo>
                  <a:lnTo>
                    <a:pt x="69502" y="76782"/>
                  </a:lnTo>
                  <a:lnTo>
                    <a:pt x="80865" y="90248"/>
                  </a:lnTo>
                  <a:lnTo>
                    <a:pt x="86387" y="93021"/>
                  </a:lnTo>
                  <a:lnTo>
                    <a:pt x="89341" y="93760"/>
                  </a:lnTo>
                  <a:lnTo>
                    <a:pt x="104833" y="102583"/>
                  </a:lnTo>
                  <a:lnTo>
                    <a:pt x="107989" y="103310"/>
                  </a:lnTo>
                  <a:lnTo>
                    <a:pt x="117486" y="109390"/>
                  </a:lnTo>
                  <a:lnTo>
                    <a:pt x="121008" y="114934"/>
                  </a:lnTo>
                  <a:lnTo>
                    <a:pt x="121946" y="117894"/>
                  </a:lnTo>
                  <a:lnTo>
                    <a:pt x="123631" y="119867"/>
                  </a:lnTo>
                  <a:lnTo>
                    <a:pt x="128325" y="122060"/>
                  </a:lnTo>
                  <a:lnTo>
                    <a:pt x="130000" y="123703"/>
                  </a:lnTo>
                  <a:lnTo>
                    <a:pt x="131862" y="128351"/>
                  </a:lnTo>
                  <a:lnTo>
                    <a:pt x="133416" y="130013"/>
                  </a:lnTo>
                  <a:lnTo>
                    <a:pt x="137965" y="131861"/>
                  </a:lnTo>
                  <a:lnTo>
                    <a:pt x="139602" y="133412"/>
                  </a:lnTo>
                  <a:lnTo>
                    <a:pt x="142444" y="141410"/>
                  </a:lnTo>
                  <a:lnTo>
                    <a:pt x="141528" y="141895"/>
                  </a:lnTo>
                  <a:lnTo>
                    <a:pt x="137691" y="142433"/>
                  </a:lnTo>
                  <a:lnTo>
                    <a:pt x="132457" y="145495"/>
                  </a:lnTo>
                  <a:lnTo>
                    <a:pt x="126603" y="149325"/>
                  </a:lnTo>
                  <a:lnTo>
                    <a:pt x="117357" y="152539"/>
                  </a:lnTo>
                  <a:lnTo>
                    <a:pt x="107915" y="158666"/>
                  </a:lnTo>
                  <a:lnTo>
                    <a:pt x="97357" y="160952"/>
                  </a:lnTo>
                  <a:lnTo>
                    <a:pt x="50885" y="161889"/>
                  </a:lnTo>
                  <a:lnTo>
                    <a:pt x="22149" y="162970"/>
                  </a:lnTo>
                  <a:lnTo>
                    <a:pt x="0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476">
              <a:extLst>
                <a:ext uri="{FF2B5EF4-FFF2-40B4-BE49-F238E27FC236}">
                  <a16:creationId xmlns:a16="http://schemas.microsoft.com/office/drawing/2014/main" id="{9AE534F2-2D24-7B6B-26BC-E92C214987E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91198" y="1771650"/>
              <a:ext cx="133303" cy="285192"/>
            </a:xfrm>
            <a:custGeom>
              <a:avLst/>
              <a:gdLst/>
              <a:ahLst/>
              <a:cxnLst/>
              <a:rect l="0" t="0" r="0" b="0"/>
              <a:pathLst>
                <a:path w="133303" h="285192">
                  <a:moveTo>
                    <a:pt x="114252" y="190500"/>
                  </a:moveTo>
                  <a:lnTo>
                    <a:pt x="114252" y="190500"/>
                  </a:lnTo>
                  <a:lnTo>
                    <a:pt x="114252" y="185444"/>
                  </a:lnTo>
                  <a:lnTo>
                    <a:pt x="115310" y="183954"/>
                  </a:lnTo>
                  <a:lnTo>
                    <a:pt x="117074" y="182961"/>
                  </a:lnTo>
                  <a:lnTo>
                    <a:pt x="119308" y="182299"/>
                  </a:lnTo>
                  <a:lnTo>
                    <a:pt x="119740" y="180799"/>
                  </a:lnTo>
                  <a:lnTo>
                    <a:pt x="114873" y="171352"/>
                  </a:lnTo>
                  <a:lnTo>
                    <a:pt x="114528" y="166820"/>
                  </a:lnTo>
                  <a:lnTo>
                    <a:pt x="115494" y="165189"/>
                  </a:lnTo>
                  <a:lnTo>
                    <a:pt x="117196" y="164101"/>
                  </a:lnTo>
                  <a:lnTo>
                    <a:pt x="119390" y="163375"/>
                  </a:lnTo>
                  <a:lnTo>
                    <a:pt x="119794" y="161834"/>
                  </a:lnTo>
                  <a:lnTo>
                    <a:pt x="114877" y="152309"/>
                  </a:lnTo>
                  <a:lnTo>
                    <a:pt x="114278" y="138249"/>
                  </a:lnTo>
                  <a:lnTo>
                    <a:pt x="113210" y="136616"/>
                  </a:lnTo>
                  <a:lnTo>
                    <a:pt x="111441" y="135527"/>
                  </a:lnTo>
                  <a:lnTo>
                    <a:pt x="106053" y="133780"/>
                  </a:lnTo>
                  <a:lnTo>
                    <a:pt x="96642" y="125187"/>
                  </a:lnTo>
                  <a:lnTo>
                    <a:pt x="90572" y="124228"/>
                  </a:lnTo>
                  <a:lnTo>
                    <a:pt x="82071" y="123945"/>
                  </a:lnTo>
                  <a:lnTo>
                    <a:pt x="75960" y="126700"/>
                  </a:lnTo>
                  <a:lnTo>
                    <a:pt x="69716" y="130395"/>
                  </a:lnTo>
                  <a:lnTo>
                    <a:pt x="44199" y="140695"/>
                  </a:lnTo>
                  <a:lnTo>
                    <a:pt x="36197" y="146492"/>
                  </a:lnTo>
                  <a:lnTo>
                    <a:pt x="19177" y="172345"/>
                  </a:lnTo>
                  <a:lnTo>
                    <a:pt x="4208" y="196772"/>
                  </a:lnTo>
                  <a:lnTo>
                    <a:pt x="512" y="225833"/>
                  </a:lnTo>
                  <a:lnTo>
                    <a:pt x="0" y="250304"/>
                  </a:lnTo>
                  <a:lnTo>
                    <a:pt x="2796" y="256943"/>
                  </a:lnTo>
                  <a:lnTo>
                    <a:pt x="13214" y="269829"/>
                  </a:lnTo>
                  <a:lnTo>
                    <a:pt x="27400" y="279386"/>
                  </a:lnTo>
                  <a:lnTo>
                    <a:pt x="39953" y="283864"/>
                  </a:lnTo>
                  <a:lnTo>
                    <a:pt x="50375" y="285191"/>
                  </a:lnTo>
                  <a:lnTo>
                    <a:pt x="65221" y="280528"/>
                  </a:lnTo>
                  <a:lnTo>
                    <a:pt x="77970" y="272444"/>
                  </a:lnTo>
                  <a:lnTo>
                    <a:pt x="82252" y="266430"/>
                  </a:lnTo>
                  <a:lnTo>
                    <a:pt x="85213" y="260230"/>
                  </a:lnTo>
                  <a:lnTo>
                    <a:pt x="107277" y="232627"/>
                  </a:lnTo>
                  <a:lnTo>
                    <a:pt x="115696" y="196117"/>
                  </a:lnTo>
                  <a:lnTo>
                    <a:pt x="121383" y="160767"/>
                  </a:lnTo>
                  <a:lnTo>
                    <a:pt x="123068" y="123482"/>
                  </a:lnTo>
                  <a:lnTo>
                    <a:pt x="126389" y="91268"/>
                  </a:lnTo>
                  <a:lnTo>
                    <a:pt x="132392" y="54705"/>
                  </a:lnTo>
                  <a:lnTo>
                    <a:pt x="133297" y="7616"/>
                  </a:lnTo>
                  <a:lnTo>
                    <a:pt x="133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452">
            <a:extLst>
              <a:ext uri="{FF2B5EF4-FFF2-40B4-BE49-F238E27FC236}">
                <a16:creationId xmlns:a16="http://schemas.microsoft.com/office/drawing/2014/main" id="{FB4E7ADD-097E-9EE1-0CC3-A0D2DFD7A78D}"/>
              </a:ext>
            </a:extLst>
          </p:cNvPr>
          <p:cNvGrpSpPr/>
          <p:nvPr/>
        </p:nvGrpSpPr>
        <p:grpSpPr>
          <a:xfrm>
            <a:off x="6191250" y="1790703"/>
            <a:ext cx="561976" cy="276213"/>
            <a:chOff x="6191250" y="1790703"/>
            <a:chExt cx="561976" cy="276213"/>
          </a:xfrm>
        </p:grpSpPr>
        <p:sp>
          <p:nvSpPr>
            <p:cNvPr id="224" name="SMARTInkShape-2477">
              <a:extLst>
                <a:ext uri="{FF2B5EF4-FFF2-40B4-BE49-F238E27FC236}">
                  <a16:creationId xmlns:a16="http://schemas.microsoft.com/office/drawing/2014/main" id="{54074279-38FC-5FC2-79B9-1BA64CD9257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29389" y="1933575"/>
              <a:ext cx="74698" cy="114170"/>
            </a:xfrm>
            <a:custGeom>
              <a:avLst/>
              <a:gdLst/>
              <a:ahLst/>
              <a:cxnLst/>
              <a:rect l="0" t="0" r="0" b="0"/>
              <a:pathLst>
                <a:path w="74698" h="114170">
                  <a:moveTo>
                    <a:pt x="47611" y="28575"/>
                  </a:moveTo>
                  <a:lnTo>
                    <a:pt x="47611" y="28575"/>
                  </a:lnTo>
                  <a:lnTo>
                    <a:pt x="47611" y="23519"/>
                  </a:lnTo>
                  <a:lnTo>
                    <a:pt x="48669" y="22029"/>
                  </a:lnTo>
                  <a:lnTo>
                    <a:pt x="50433" y="21036"/>
                  </a:lnTo>
                  <a:lnTo>
                    <a:pt x="55812" y="19442"/>
                  </a:lnTo>
                  <a:lnTo>
                    <a:pt x="56548" y="16402"/>
                  </a:lnTo>
                  <a:lnTo>
                    <a:pt x="57136" y="9535"/>
                  </a:lnTo>
                  <a:lnTo>
                    <a:pt x="48935" y="9526"/>
                  </a:lnTo>
                  <a:lnTo>
                    <a:pt x="40269" y="16071"/>
                  </a:lnTo>
                  <a:lnTo>
                    <a:pt x="34470" y="17726"/>
                  </a:lnTo>
                  <a:lnTo>
                    <a:pt x="32500" y="19226"/>
                  </a:lnTo>
                  <a:lnTo>
                    <a:pt x="2755" y="57167"/>
                  </a:lnTo>
                  <a:lnTo>
                    <a:pt x="533" y="69853"/>
                  </a:lnTo>
                  <a:lnTo>
                    <a:pt x="0" y="98425"/>
                  </a:lnTo>
                  <a:lnTo>
                    <a:pt x="1054" y="100542"/>
                  </a:lnTo>
                  <a:lnTo>
                    <a:pt x="2814" y="101953"/>
                  </a:lnTo>
                  <a:lnTo>
                    <a:pt x="7593" y="104579"/>
                  </a:lnTo>
                  <a:lnTo>
                    <a:pt x="16233" y="110949"/>
                  </a:lnTo>
                  <a:lnTo>
                    <a:pt x="25496" y="113307"/>
                  </a:lnTo>
                  <a:lnTo>
                    <a:pt x="41276" y="114169"/>
                  </a:lnTo>
                  <a:lnTo>
                    <a:pt x="47618" y="111420"/>
                  </a:lnTo>
                  <a:lnTo>
                    <a:pt x="60313" y="101031"/>
                  </a:lnTo>
                  <a:lnTo>
                    <a:pt x="63839" y="94997"/>
                  </a:lnTo>
                  <a:lnTo>
                    <a:pt x="66465" y="88787"/>
                  </a:lnTo>
                  <a:lnTo>
                    <a:pt x="71160" y="82500"/>
                  </a:lnTo>
                  <a:lnTo>
                    <a:pt x="73953" y="73356"/>
                  </a:lnTo>
                  <a:lnTo>
                    <a:pt x="74697" y="67954"/>
                  </a:lnTo>
                  <a:lnTo>
                    <a:pt x="67855" y="36640"/>
                  </a:lnTo>
                  <a:lnTo>
                    <a:pt x="64369" y="29337"/>
                  </a:lnTo>
                  <a:lnTo>
                    <a:pt x="39563" y="1493"/>
                  </a:lnTo>
                  <a:lnTo>
                    <a:pt x="33467" y="442"/>
                  </a:lnTo>
                  <a:lnTo>
                    <a:pt x="19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478">
              <a:extLst>
                <a:ext uri="{FF2B5EF4-FFF2-40B4-BE49-F238E27FC236}">
                  <a16:creationId xmlns:a16="http://schemas.microsoft.com/office/drawing/2014/main" id="{D08A0881-F802-059B-8352-CB12E02C41E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63155" y="1790703"/>
              <a:ext cx="151971" cy="276213"/>
            </a:xfrm>
            <a:custGeom>
              <a:avLst/>
              <a:gdLst/>
              <a:ahLst/>
              <a:cxnLst/>
              <a:rect l="0" t="0" r="0" b="0"/>
              <a:pathLst>
                <a:path w="151971" h="276213">
                  <a:moveTo>
                    <a:pt x="47195" y="19047"/>
                  </a:moveTo>
                  <a:lnTo>
                    <a:pt x="47195" y="19047"/>
                  </a:lnTo>
                  <a:lnTo>
                    <a:pt x="47195" y="10846"/>
                  </a:lnTo>
                  <a:lnTo>
                    <a:pt x="48253" y="10405"/>
                  </a:lnTo>
                  <a:lnTo>
                    <a:pt x="52251" y="9914"/>
                  </a:lnTo>
                  <a:lnTo>
                    <a:pt x="53740" y="8725"/>
                  </a:lnTo>
                  <a:lnTo>
                    <a:pt x="56710" y="32"/>
                  </a:lnTo>
                  <a:lnTo>
                    <a:pt x="56719" y="0"/>
                  </a:lnTo>
                  <a:lnTo>
                    <a:pt x="55662" y="42614"/>
                  </a:lnTo>
                  <a:lnTo>
                    <a:pt x="40245" y="85800"/>
                  </a:lnTo>
                  <a:lnTo>
                    <a:pt x="35074" y="126651"/>
                  </a:lnTo>
                  <a:lnTo>
                    <a:pt x="25931" y="168037"/>
                  </a:lnTo>
                  <a:lnTo>
                    <a:pt x="21869" y="177340"/>
                  </a:lnTo>
                  <a:lnTo>
                    <a:pt x="9004" y="224238"/>
                  </a:lnTo>
                  <a:lnTo>
                    <a:pt x="1747" y="237888"/>
                  </a:lnTo>
                  <a:lnTo>
                    <a:pt x="0" y="250776"/>
                  </a:lnTo>
                  <a:lnTo>
                    <a:pt x="2583" y="257151"/>
                  </a:lnTo>
                  <a:lnTo>
                    <a:pt x="14118" y="271704"/>
                  </a:lnTo>
                  <a:lnTo>
                    <a:pt x="19441" y="274214"/>
                  </a:lnTo>
                  <a:lnTo>
                    <a:pt x="53554" y="276199"/>
                  </a:lnTo>
                  <a:lnTo>
                    <a:pt x="59899" y="276212"/>
                  </a:lnTo>
                  <a:lnTo>
                    <a:pt x="62014" y="275157"/>
                  </a:lnTo>
                  <a:lnTo>
                    <a:pt x="63424" y="273395"/>
                  </a:lnTo>
                  <a:lnTo>
                    <a:pt x="64365" y="271163"/>
                  </a:lnTo>
                  <a:lnTo>
                    <a:pt x="66050" y="269674"/>
                  </a:lnTo>
                  <a:lnTo>
                    <a:pt x="70744" y="268020"/>
                  </a:lnTo>
                  <a:lnTo>
                    <a:pt x="87869" y="265900"/>
                  </a:lnTo>
                  <a:lnTo>
                    <a:pt x="90186" y="264049"/>
                  </a:lnTo>
                  <a:lnTo>
                    <a:pt x="91731" y="261757"/>
                  </a:lnTo>
                  <a:lnTo>
                    <a:pt x="93819" y="260229"/>
                  </a:lnTo>
                  <a:lnTo>
                    <a:pt x="98961" y="258530"/>
                  </a:lnTo>
                  <a:lnTo>
                    <a:pt x="120277" y="256193"/>
                  </a:lnTo>
                  <a:lnTo>
                    <a:pt x="132931" y="249649"/>
                  </a:lnTo>
                  <a:lnTo>
                    <a:pt x="136102" y="248982"/>
                  </a:lnTo>
                  <a:lnTo>
                    <a:pt x="138217" y="247478"/>
                  </a:lnTo>
                  <a:lnTo>
                    <a:pt x="139626" y="245418"/>
                  </a:lnTo>
                  <a:lnTo>
                    <a:pt x="141888" y="239563"/>
                  </a:lnTo>
                  <a:lnTo>
                    <a:pt x="151970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479">
              <a:extLst>
                <a:ext uri="{FF2B5EF4-FFF2-40B4-BE49-F238E27FC236}">
                  <a16:creationId xmlns:a16="http://schemas.microsoft.com/office/drawing/2014/main" id="{0CA7D553-461E-E962-6AC2-265069F8DBB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562725" y="190500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0" y="48017"/>
                  </a:lnTo>
                  <a:lnTo>
                    <a:pt x="5056" y="47741"/>
                  </a:lnTo>
                  <a:lnTo>
                    <a:pt x="10361" y="44854"/>
                  </a:lnTo>
                  <a:lnTo>
                    <a:pt x="16246" y="41102"/>
                  </a:lnTo>
                  <a:lnTo>
                    <a:pt x="25510" y="37931"/>
                  </a:lnTo>
                  <a:lnTo>
                    <a:pt x="36016" y="31818"/>
                  </a:lnTo>
                  <a:lnTo>
                    <a:pt x="82466" y="20017"/>
                  </a:lnTo>
                  <a:lnTo>
                    <a:pt x="99341" y="18278"/>
                  </a:lnTo>
                  <a:lnTo>
                    <a:pt x="130060" y="10433"/>
                  </a:lnTo>
                  <a:lnTo>
                    <a:pt x="141060" y="9928"/>
                  </a:lnTo>
                  <a:lnTo>
                    <a:pt x="144840" y="8736"/>
                  </a:lnTo>
                  <a:lnTo>
                    <a:pt x="147360" y="6882"/>
                  </a:lnTo>
                  <a:lnTo>
                    <a:pt x="149041" y="4588"/>
                  </a:lnTo>
                  <a:lnTo>
                    <a:pt x="156551" y="203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480">
              <a:extLst>
                <a:ext uri="{FF2B5EF4-FFF2-40B4-BE49-F238E27FC236}">
                  <a16:creationId xmlns:a16="http://schemas.microsoft.com/office/drawing/2014/main" id="{EA3E1E13-678D-0FAD-0845-C4514A34845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191250" y="1914966"/>
              <a:ext cx="180811" cy="104320"/>
            </a:xfrm>
            <a:custGeom>
              <a:avLst/>
              <a:gdLst/>
              <a:ahLst/>
              <a:cxnLst/>
              <a:rect l="0" t="0" r="0" b="0"/>
              <a:pathLst>
                <a:path w="180811" h="104320">
                  <a:moveTo>
                    <a:pt x="0" y="47184"/>
                  </a:moveTo>
                  <a:lnTo>
                    <a:pt x="0" y="47184"/>
                  </a:lnTo>
                  <a:lnTo>
                    <a:pt x="0" y="32719"/>
                  </a:lnTo>
                  <a:lnTo>
                    <a:pt x="1058" y="31191"/>
                  </a:lnTo>
                  <a:lnTo>
                    <a:pt x="2822" y="30172"/>
                  </a:lnTo>
                  <a:lnTo>
                    <a:pt x="8201" y="28536"/>
                  </a:lnTo>
                  <a:lnTo>
                    <a:pt x="16867" y="21668"/>
                  </a:lnTo>
                  <a:lnTo>
                    <a:pt x="25693" y="18457"/>
                  </a:lnTo>
                  <a:lnTo>
                    <a:pt x="35012" y="12332"/>
                  </a:lnTo>
                  <a:lnTo>
                    <a:pt x="44476" y="10046"/>
                  </a:lnTo>
                  <a:lnTo>
                    <a:pt x="50811" y="9512"/>
                  </a:lnTo>
                  <a:lnTo>
                    <a:pt x="57155" y="6452"/>
                  </a:lnTo>
                  <a:lnTo>
                    <a:pt x="64794" y="921"/>
                  </a:lnTo>
                  <a:lnTo>
                    <a:pt x="66479" y="1525"/>
                  </a:lnTo>
                  <a:lnTo>
                    <a:pt x="73908" y="6374"/>
                  </a:lnTo>
                  <a:lnTo>
                    <a:pt x="79768" y="7880"/>
                  </a:lnTo>
                  <a:lnTo>
                    <a:pt x="80695" y="9339"/>
                  </a:lnTo>
                  <a:lnTo>
                    <a:pt x="80255" y="11371"/>
                  </a:lnTo>
                  <a:lnTo>
                    <a:pt x="78003" y="16451"/>
                  </a:lnTo>
                  <a:lnTo>
                    <a:pt x="75155" y="53542"/>
                  </a:lnTo>
                  <a:lnTo>
                    <a:pt x="68664" y="66236"/>
                  </a:lnTo>
                  <a:lnTo>
                    <a:pt x="65694" y="91634"/>
                  </a:lnTo>
                  <a:lnTo>
                    <a:pt x="57160" y="104319"/>
                  </a:lnTo>
                  <a:lnTo>
                    <a:pt x="57150" y="96132"/>
                  </a:lnTo>
                  <a:lnTo>
                    <a:pt x="63695" y="87466"/>
                  </a:lnTo>
                  <a:lnTo>
                    <a:pt x="66851" y="78640"/>
                  </a:lnTo>
                  <a:lnTo>
                    <a:pt x="98464" y="44006"/>
                  </a:lnTo>
                  <a:lnTo>
                    <a:pt x="139439" y="13317"/>
                  </a:lnTo>
                  <a:lnTo>
                    <a:pt x="152348" y="7098"/>
                  </a:lnTo>
                  <a:lnTo>
                    <a:pt x="158727" y="2910"/>
                  </a:lnTo>
                  <a:lnTo>
                    <a:pt x="168268" y="552"/>
                  </a:lnTo>
                  <a:lnTo>
                    <a:pt x="174622" y="0"/>
                  </a:lnTo>
                  <a:lnTo>
                    <a:pt x="176741" y="911"/>
                  </a:lnTo>
                  <a:lnTo>
                    <a:pt x="178152" y="2577"/>
                  </a:lnTo>
                  <a:lnTo>
                    <a:pt x="179720" y="7251"/>
                  </a:lnTo>
                  <a:lnTo>
                    <a:pt x="180810" y="21961"/>
                  </a:lnTo>
                  <a:lnTo>
                    <a:pt x="178079" y="28212"/>
                  </a:lnTo>
                  <a:lnTo>
                    <a:pt x="174397" y="34519"/>
                  </a:lnTo>
                  <a:lnTo>
                    <a:pt x="172032" y="47191"/>
                  </a:lnTo>
                  <a:lnTo>
                    <a:pt x="171484" y="69409"/>
                  </a:lnTo>
                  <a:lnTo>
                    <a:pt x="168643" y="75759"/>
                  </a:lnTo>
                  <a:lnTo>
                    <a:pt x="163252" y="83403"/>
                  </a:lnTo>
                  <a:lnTo>
                    <a:pt x="161925" y="9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453">
            <a:extLst>
              <a:ext uri="{FF2B5EF4-FFF2-40B4-BE49-F238E27FC236}">
                <a16:creationId xmlns:a16="http://schemas.microsoft.com/office/drawing/2014/main" id="{3512E95A-AE83-6E1B-70A5-EC46B3A05D3C}"/>
              </a:ext>
            </a:extLst>
          </p:cNvPr>
          <p:cNvGrpSpPr/>
          <p:nvPr/>
        </p:nvGrpSpPr>
        <p:grpSpPr>
          <a:xfrm>
            <a:off x="7191375" y="1724059"/>
            <a:ext cx="238126" cy="342867"/>
            <a:chOff x="7191375" y="1724059"/>
            <a:chExt cx="238126" cy="342867"/>
          </a:xfrm>
        </p:grpSpPr>
        <p:sp>
          <p:nvSpPr>
            <p:cNvPr id="229" name="SMARTInkShape-2481">
              <a:extLst>
                <a:ext uri="{FF2B5EF4-FFF2-40B4-BE49-F238E27FC236}">
                  <a16:creationId xmlns:a16="http://schemas.microsoft.com/office/drawing/2014/main" id="{EB59ED57-A832-BC66-BB0A-2EEE3A1512C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81145" y="1724059"/>
              <a:ext cx="62631" cy="304766"/>
            </a:xfrm>
            <a:custGeom>
              <a:avLst/>
              <a:gdLst/>
              <a:ahLst/>
              <a:cxnLst/>
              <a:rect l="0" t="0" r="0" b="0"/>
              <a:pathLst>
                <a:path w="62631" h="304766">
                  <a:moveTo>
                    <a:pt x="62630" y="38066"/>
                  </a:moveTo>
                  <a:lnTo>
                    <a:pt x="62630" y="38066"/>
                  </a:lnTo>
                  <a:lnTo>
                    <a:pt x="57142" y="38066"/>
                  </a:lnTo>
                  <a:lnTo>
                    <a:pt x="61699" y="38066"/>
                  </a:lnTo>
                  <a:lnTo>
                    <a:pt x="54348" y="38066"/>
                  </a:lnTo>
                  <a:lnTo>
                    <a:pt x="58838" y="38066"/>
                  </a:lnTo>
                  <a:lnTo>
                    <a:pt x="56332" y="38066"/>
                  </a:lnTo>
                  <a:lnTo>
                    <a:pt x="62322" y="38066"/>
                  </a:lnTo>
                  <a:lnTo>
                    <a:pt x="53138" y="38066"/>
                  </a:lnTo>
                  <a:lnTo>
                    <a:pt x="58598" y="38066"/>
                  </a:lnTo>
                  <a:lnTo>
                    <a:pt x="53113" y="38066"/>
                  </a:lnTo>
                  <a:lnTo>
                    <a:pt x="53105" y="0"/>
                  </a:lnTo>
                  <a:lnTo>
                    <a:pt x="52047" y="33081"/>
                  </a:lnTo>
                  <a:lnTo>
                    <a:pt x="44904" y="68702"/>
                  </a:lnTo>
                  <a:lnTo>
                    <a:pt x="40932" y="114537"/>
                  </a:lnTo>
                  <a:lnTo>
                    <a:pt x="33902" y="155381"/>
                  </a:lnTo>
                  <a:lnTo>
                    <a:pt x="25493" y="202176"/>
                  </a:lnTo>
                  <a:lnTo>
                    <a:pt x="23756" y="221923"/>
                  </a:lnTo>
                  <a:lnTo>
                    <a:pt x="7207" y="267948"/>
                  </a:lnTo>
                  <a:lnTo>
                    <a:pt x="5525" y="293310"/>
                  </a:lnTo>
                  <a:lnTo>
                    <a:pt x="436" y="299725"/>
                  </a:lnTo>
                  <a:lnTo>
                    <a:pt x="0" y="301406"/>
                  </a:lnTo>
                  <a:lnTo>
                    <a:pt x="769" y="302526"/>
                  </a:lnTo>
                  <a:lnTo>
                    <a:pt x="5477" y="304765"/>
                  </a:lnTo>
                  <a:lnTo>
                    <a:pt x="5479" y="299709"/>
                  </a:lnTo>
                  <a:lnTo>
                    <a:pt x="6538" y="298220"/>
                  </a:lnTo>
                  <a:lnTo>
                    <a:pt x="8302" y="297227"/>
                  </a:lnTo>
                  <a:lnTo>
                    <a:pt x="10536" y="296565"/>
                  </a:lnTo>
                  <a:lnTo>
                    <a:pt x="24530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482">
              <a:extLst>
                <a:ext uri="{FF2B5EF4-FFF2-40B4-BE49-F238E27FC236}">
                  <a16:creationId xmlns:a16="http://schemas.microsoft.com/office/drawing/2014/main" id="{0698186B-5974-9E58-BE4D-D7330F7A06E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191375" y="1914525"/>
              <a:ext cx="238126" cy="152401"/>
            </a:xfrm>
            <a:custGeom>
              <a:avLst/>
              <a:gdLst/>
              <a:ahLst/>
              <a:cxnLst/>
              <a:rect l="0" t="0" r="0" b="0"/>
              <a:pathLst>
                <a:path w="238126" h="152401">
                  <a:moveTo>
                    <a:pt x="9525" y="19050"/>
                  </a:moveTo>
                  <a:lnTo>
                    <a:pt x="9525" y="19050"/>
                  </a:lnTo>
                  <a:lnTo>
                    <a:pt x="9525" y="9917"/>
                  </a:lnTo>
                  <a:lnTo>
                    <a:pt x="115" y="9528"/>
                  </a:lnTo>
                  <a:lnTo>
                    <a:pt x="0" y="0"/>
                  </a:lnTo>
                  <a:lnTo>
                    <a:pt x="0" y="8201"/>
                  </a:lnTo>
                  <a:lnTo>
                    <a:pt x="16476" y="28771"/>
                  </a:lnTo>
                  <a:lnTo>
                    <a:pt x="18963" y="35012"/>
                  </a:lnTo>
                  <a:lnTo>
                    <a:pt x="25257" y="44476"/>
                  </a:lnTo>
                  <a:lnTo>
                    <a:pt x="28650" y="53983"/>
                  </a:lnTo>
                  <a:lnTo>
                    <a:pt x="34830" y="63502"/>
                  </a:lnTo>
                  <a:lnTo>
                    <a:pt x="37131" y="73026"/>
                  </a:lnTo>
                  <a:lnTo>
                    <a:pt x="37669" y="79375"/>
                  </a:lnTo>
                  <a:lnTo>
                    <a:pt x="38871" y="81492"/>
                  </a:lnTo>
                  <a:lnTo>
                    <a:pt x="40732" y="82903"/>
                  </a:lnTo>
                  <a:lnTo>
                    <a:pt x="43029" y="83844"/>
                  </a:lnTo>
                  <a:lnTo>
                    <a:pt x="44561" y="85529"/>
                  </a:lnTo>
                  <a:lnTo>
                    <a:pt x="46263" y="90224"/>
                  </a:lnTo>
                  <a:lnTo>
                    <a:pt x="47590" y="112453"/>
                  </a:lnTo>
                  <a:lnTo>
                    <a:pt x="55823" y="122339"/>
                  </a:lnTo>
                  <a:lnTo>
                    <a:pt x="57034" y="131895"/>
                  </a:lnTo>
                  <a:lnTo>
                    <a:pt x="66665" y="142864"/>
                  </a:lnTo>
                  <a:lnTo>
                    <a:pt x="66675" y="152400"/>
                  </a:lnTo>
                  <a:lnTo>
                    <a:pt x="66675" y="147344"/>
                  </a:lnTo>
                  <a:lnTo>
                    <a:pt x="67733" y="145854"/>
                  </a:lnTo>
                  <a:lnTo>
                    <a:pt x="69497" y="144861"/>
                  </a:lnTo>
                  <a:lnTo>
                    <a:pt x="71731" y="144199"/>
                  </a:lnTo>
                  <a:lnTo>
                    <a:pt x="84009" y="134790"/>
                  </a:lnTo>
                  <a:lnTo>
                    <a:pt x="98682" y="123178"/>
                  </a:lnTo>
                  <a:lnTo>
                    <a:pt x="108417" y="116129"/>
                  </a:lnTo>
                  <a:lnTo>
                    <a:pt x="126112" y="97179"/>
                  </a:lnTo>
                  <a:lnTo>
                    <a:pt x="171393" y="59987"/>
                  </a:lnTo>
                  <a:lnTo>
                    <a:pt x="177774" y="57353"/>
                  </a:lnTo>
                  <a:lnTo>
                    <a:pt x="187318" y="50978"/>
                  </a:lnTo>
                  <a:lnTo>
                    <a:pt x="193671" y="49115"/>
                  </a:lnTo>
                  <a:lnTo>
                    <a:pt x="195790" y="47560"/>
                  </a:lnTo>
                  <a:lnTo>
                    <a:pt x="197201" y="45465"/>
                  </a:lnTo>
                  <a:lnTo>
                    <a:pt x="198142" y="43010"/>
                  </a:lnTo>
                  <a:lnTo>
                    <a:pt x="198770" y="42432"/>
                  </a:lnTo>
                  <a:lnTo>
                    <a:pt x="199189" y="43105"/>
                  </a:lnTo>
                  <a:lnTo>
                    <a:pt x="199468" y="44611"/>
                  </a:lnTo>
                  <a:lnTo>
                    <a:pt x="200713" y="44558"/>
                  </a:lnTo>
                  <a:lnTo>
                    <a:pt x="209144" y="38414"/>
                  </a:lnTo>
                  <a:lnTo>
                    <a:pt x="217716" y="29926"/>
                  </a:lnTo>
                  <a:lnTo>
                    <a:pt x="223729" y="28975"/>
                  </a:lnTo>
                  <a:lnTo>
                    <a:pt x="2381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454">
            <a:extLst>
              <a:ext uri="{FF2B5EF4-FFF2-40B4-BE49-F238E27FC236}">
                <a16:creationId xmlns:a16="http://schemas.microsoft.com/office/drawing/2014/main" id="{4D3798B5-711A-6225-9CE7-C5ACDE9C354B}"/>
              </a:ext>
            </a:extLst>
          </p:cNvPr>
          <p:cNvGrpSpPr/>
          <p:nvPr/>
        </p:nvGrpSpPr>
        <p:grpSpPr>
          <a:xfrm>
            <a:off x="1171575" y="5297805"/>
            <a:ext cx="476251" cy="198121"/>
            <a:chOff x="1171575" y="5297805"/>
            <a:chExt cx="476251" cy="198121"/>
          </a:xfrm>
        </p:grpSpPr>
        <p:sp>
          <p:nvSpPr>
            <p:cNvPr id="232" name="SMARTInkShape-2483">
              <a:extLst>
                <a:ext uri="{FF2B5EF4-FFF2-40B4-BE49-F238E27FC236}">
                  <a16:creationId xmlns:a16="http://schemas.microsoft.com/office/drawing/2014/main" id="{DEAC1B64-37EC-E7D6-13B9-9FF6C734C10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71575" y="5297805"/>
              <a:ext cx="219073" cy="198121"/>
            </a:xfrm>
            <a:custGeom>
              <a:avLst/>
              <a:gdLst/>
              <a:ahLst/>
              <a:cxnLst/>
              <a:rect l="0" t="0" r="0" b="0"/>
              <a:pathLst>
                <a:path w="219073" h="198121">
                  <a:moveTo>
                    <a:pt x="0" y="55245"/>
                  </a:moveTo>
                  <a:lnTo>
                    <a:pt x="0" y="55245"/>
                  </a:lnTo>
                  <a:lnTo>
                    <a:pt x="0" y="47044"/>
                  </a:lnTo>
                  <a:lnTo>
                    <a:pt x="25947" y="20908"/>
                  </a:lnTo>
                  <a:lnTo>
                    <a:pt x="56532" y="952"/>
                  </a:lnTo>
                  <a:lnTo>
                    <a:pt x="59913" y="0"/>
                  </a:lnTo>
                  <a:lnTo>
                    <a:pt x="62167" y="422"/>
                  </a:lnTo>
                  <a:lnTo>
                    <a:pt x="63670" y="1763"/>
                  </a:lnTo>
                  <a:lnTo>
                    <a:pt x="65339" y="6076"/>
                  </a:lnTo>
                  <a:lnTo>
                    <a:pt x="74136" y="47487"/>
                  </a:lnTo>
                  <a:lnTo>
                    <a:pt x="74870" y="87032"/>
                  </a:lnTo>
                  <a:lnTo>
                    <a:pt x="67248" y="132783"/>
                  </a:lnTo>
                  <a:lnTo>
                    <a:pt x="66788" y="152053"/>
                  </a:lnTo>
                  <a:lnTo>
                    <a:pt x="63903" y="159302"/>
                  </a:lnTo>
                  <a:lnTo>
                    <a:pt x="57545" y="168945"/>
                  </a:lnTo>
                  <a:lnTo>
                    <a:pt x="76463" y="128104"/>
                  </a:lnTo>
                  <a:lnTo>
                    <a:pt x="79551" y="119692"/>
                  </a:lnTo>
                  <a:lnTo>
                    <a:pt x="91448" y="104702"/>
                  </a:lnTo>
                  <a:lnTo>
                    <a:pt x="133016" y="64930"/>
                  </a:lnTo>
                  <a:lnTo>
                    <a:pt x="165056" y="35158"/>
                  </a:lnTo>
                  <a:lnTo>
                    <a:pt x="207503" y="17635"/>
                  </a:lnTo>
                  <a:lnTo>
                    <a:pt x="214000" y="17290"/>
                  </a:lnTo>
                  <a:lnTo>
                    <a:pt x="215691" y="19359"/>
                  </a:lnTo>
                  <a:lnTo>
                    <a:pt x="218072" y="32382"/>
                  </a:lnTo>
                  <a:lnTo>
                    <a:pt x="218987" y="74714"/>
                  </a:lnTo>
                  <a:lnTo>
                    <a:pt x="219072" y="119962"/>
                  </a:lnTo>
                  <a:lnTo>
                    <a:pt x="210873" y="162009"/>
                  </a:lnTo>
                  <a:lnTo>
                    <a:pt x="20955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484">
              <a:extLst>
                <a:ext uri="{FF2B5EF4-FFF2-40B4-BE49-F238E27FC236}">
                  <a16:creationId xmlns:a16="http://schemas.microsoft.com/office/drawing/2014/main" id="{3A689E06-D3CA-FB20-EE31-D14DCD2088D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28775" y="5325799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3" y="4125"/>
                  </a:lnTo>
                  <a:lnTo>
                    <a:pt x="10322" y="5484"/>
                  </a:lnTo>
                  <a:lnTo>
                    <a:pt x="190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485">
              <a:extLst>
                <a:ext uri="{FF2B5EF4-FFF2-40B4-BE49-F238E27FC236}">
                  <a16:creationId xmlns:a16="http://schemas.microsoft.com/office/drawing/2014/main" id="{40A92004-AA19-99A4-3D5D-6A298FCC28B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47825" y="5410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455">
            <a:extLst>
              <a:ext uri="{FF2B5EF4-FFF2-40B4-BE49-F238E27FC236}">
                <a16:creationId xmlns:a16="http://schemas.microsoft.com/office/drawing/2014/main" id="{4C930EE3-5FD0-4A80-980D-6D8EE98EB9AD}"/>
              </a:ext>
            </a:extLst>
          </p:cNvPr>
          <p:cNvGrpSpPr/>
          <p:nvPr/>
        </p:nvGrpSpPr>
        <p:grpSpPr>
          <a:xfrm>
            <a:off x="2047875" y="5181891"/>
            <a:ext cx="1028701" cy="352135"/>
            <a:chOff x="2047875" y="5181891"/>
            <a:chExt cx="1028701" cy="352135"/>
          </a:xfrm>
        </p:grpSpPr>
        <p:sp>
          <p:nvSpPr>
            <p:cNvPr id="236" name="SMARTInkShape-2486">
              <a:extLst>
                <a:ext uri="{FF2B5EF4-FFF2-40B4-BE49-F238E27FC236}">
                  <a16:creationId xmlns:a16="http://schemas.microsoft.com/office/drawing/2014/main" id="{58DD2201-BE83-417B-3235-F05F5DEC460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047875" y="5307292"/>
              <a:ext cx="200026" cy="150534"/>
            </a:xfrm>
            <a:custGeom>
              <a:avLst/>
              <a:gdLst/>
              <a:ahLst/>
              <a:cxnLst/>
              <a:rect l="0" t="0" r="0" b="0"/>
              <a:pathLst>
                <a:path w="200026" h="150534">
                  <a:moveTo>
                    <a:pt x="0" y="36233"/>
                  </a:moveTo>
                  <a:lnTo>
                    <a:pt x="0" y="36233"/>
                  </a:lnTo>
                  <a:lnTo>
                    <a:pt x="8663" y="28629"/>
                  </a:lnTo>
                  <a:lnTo>
                    <a:pt x="51045" y="4435"/>
                  </a:lnTo>
                  <a:lnTo>
                    <a:pt x="67100" y="0"/>
                  </a:lnTo>
                  <a:lnTo>
                    <a:pt x="71192" y="1494"/>
                  </a:lnTo>
                  <a:lnTo>
                    <a:pt x="78560" y="8799"/>
                  </a:lnTo>
                  <a:lnTo>
                    <a:pt x="88659" y="29869"/>
                  </a:lnTo>
                  <a:lnTo>
                    <a:pt x="89498" y="47163"/>
                  </a:lnTo>
                  <a:lnTo>
                    <a:pt x="85164" y="92510"/>
                  </a:lnTo>
                  <a:lnTo>
                    <a:pt x="68411" y="137087"/>
                  </a:lnTo>
                  <a:lnTo>
                    <a:pt x="80085" y="109093"/>
                  </a:lnTo>
                  <a:lnTo>
                    <a:pt x="86727" y="87824"/>
                  </a:lnTo>
                  <a:lnTo>
                    <a:pt x="124667" y="45353"/>
                  </a:lnTo>
                  <a:lnTo>
                    <a:pt x="153386" y="16254"/>
                  </a:lnTo>
                  <a:lnTo>
                    <a:pt x="163775" y="11479"/>
                  </a:lnTo>
                  <a:lnTo>
                    <a:pt x="182634" y="8413"/>
                  </a:lnTo>
                  <a:lnTo>
                    <a:pt x="186314" y="10278"/>
                  </a:lnTo>
                  <a:lnTo>
                    <a:pt x="193226" y="17994"/>
                  </a:lnTo>
                  <a:lnTo>
                    <a:pt x="198010" y="44352"/>
                  </a:lnTo>
                  <a:lnTo>
                    <a:pt x="198569" y="83580"/>
                  </a:lnTo>
                  <a:lnTo>
                    <a:pt x="194420" y="111292"/>
                  </a:lnTo>
                  <a:lnTo>
                    <a:pt x="200025" y="150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487">
              <a:extLst>
                <a:ext uri="{FF2B5EF4-FFF2-40B4-BE49-F238E27FC236}">
                  <a16:creationId xmlns:a16="http://schemas.microsoft.com/office/drawing/2014/main" id="{6C5B3400-4AD1-F822-33BC-651846F3DA3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391038" y="5286817"/>
              <a:ext cx="84736" cy="166647"/>
            </a:xfrm>
            <a:custGeom>
              <a:avLst/>
              <a:gdLst/>
              <a:ahLst/>
              <a:cxnLst/>
              <a:rect l="0" t="0" r="0" b="0"/>
              <a:pathLst>
                <a:path w="84736" h="166647">
                  <a:moveTo>
                    <a:pt x="28312" y="66233"/>
                  </a:moveTo>
                  <a:lnTo>
                    <a:pt x="28312" y="66233"/>
                  </a:lnTo>
                  <a:lnTo>
                    <a:pt x="52143" y="41343"/>
                  </a:lnTo>
                  <a:lnTo>
                    <a:pt x="54779" y="34710"/>
                  </a:lnTo>
                  <a:lnTo>
                    <a:pt x="56702" y="20510"/>
                  </a:lnTo>
                  <a:lnTo>
                    <a:pt x="51776" y="14115"/>
                  </a:lnTo>
                  <a:lnTo>
                    <a:pt x="49246" y="13496"/>
                  </a:lnTo>
                  <a:lnTo>
                    <a:pt x="46502" y="14142"/>
                  </a:lnTo>
                  <a:lnTo>
                    <a:pt x="29436" y="22783"/>
                  </a:lnTo>
                  <a:lnTo>
                    <a:pt x="20698" y="31399"/>
                  </a:lnTo>
                  <a:lnTo>
                    <a:pt x="9828" y="50973"/>
                  </a:lnTo>
                  <a:lnTo>
                    <a:pt x="1730" y="75919"/>
                  </a:lnTo>
                  <a:lnTo>
                    <a:pt x="0" y="122673"/>
                  </a:lnTo>
                  <a:lnTo>
                    <a:pt x="912" y="141058"/>
                  </a:lnTo>
                  <a:lnTo>
                    <a:pt x="4845" y="156286"/>
                  </a:lnTo>
                  <a:lnTo>
                    <a:pt x="9492" y="161193"/>
                  </a:lnTo>
                  <a:lnTo>
                    <a:pt x="23123" y="166646"/>
                  </a:lnTo>
                  <a:lnTo>
                    <a:pt x="36942" y="166247"/>
                  </a:lnTo>
                  <a:lnTo>
                    <a:pt x="50139" y="161484"/>
                  </a:lnTo>
                  <a:lnTo>
                    <a:pt x="63060" y="152311"/>
                  </a:lnTo>
                  <a:lnTo>
                    <a:pt x="77178" y="130190"/>
                  </a:lnTo>
                  <a:lnTo>
                    <a:pt x="83008" y="88358"/>
                  </a:lnTo>
                  <a:lnTo>
                    <a:pt x="84735" y="45860"/>
                  </a:lnTo>
                  <a:lnTo>
                    <a:pt x="77197" y="4598"/>
                  </a:lnTo>
                  <a:lnTo>
                    <a:pt x="74660" y="2919"/>
                  </a:lnTo>
                  <a:lnTo>
                    <a:pt x="59646" y="0"/>
                  </a:lnTo>
                  <a:lnTo>
                    <a:pt x="55291" y="5399"/>
                  </a:lnTo>
                  <a:lnTo>
                    <a:pt x="47362" y="1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488">
              <a:extLst>
                <a:ext uri="{FF2B5EF4-FFF2-40B4-BE49-F238E27FC236}">
                  <a16:creationId xmlns:a16="http://schemas.microsoft.com/office/drawing/2014/main" id="{43268D41-642C-0961-C6A5-1604E2389E6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581275" y="540067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489">
              <a:extLst>
                <a:ext uri="{FF2B5EF4-FFF2-40B4-BE49-F238E27FC236}">
                  <a16:creationId xmlns:a16="http://schemas.microsoft.com/office/drawing/2014/main" id="{050ECDDB-D521-F496-4E1F-46B786B3E14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762773" y="5276850"/>
              <a:ext cx="64713" cy="130845"/>
            </a:xfrm>
            <a:custGeom>
              <a:avLst/>
              <a:gdLst/>
              <a:ahLst/>
              <a:cxnLst/>
              <a:rect l="0" t="0" r="0" b="0"/>
              <a:pathLst>
                <a:path w="64713" h="130845">
                  <a:moveTo>
                    <a:pt x="47102" y="66675"/>
                  </a:moveTo>
                  <a:lnTo>
                    <a:pt x="47102" y="66675"/>
                  </a:lnTo>
                  <a:lnTo>
                    <a:pt x="52158" y="61619"/>
                  </a:lnTo>
                  <a:lnTo>
                    <a:pt x="54640" y="56314"/>
                  </a:lnTo>
                  <a:lnTo>
                    <a:pt x="55302" y="53418"/>
                  </a:lnTo>
                  <a:lnTo>
                    <a:pt x="63991" y="38027"/>
                  </a:lnTo>
                  <a:lnTo>
                    <a:pt x="64712" y="34877"/>
                  </a:lnTo>
                  <a:lnTo>
                    <a:pt x="64134" y="32776"/>
                  </a:lnTo>
                  <a:lnTo>
                    <a:pt x="62690" y="31375"/>
                  </a:lnTo>
                  <a:lnTo>
                    <a:pt x="58263" y="29820"/>
                  </a:lnTo>
                  <a:lnTo>
                    <a:pt x="34342" y="28623"/>
                  </a:lnTo>
                  <a:lnTo>
                    <a:pt x="28025" y="31419"/>
                  </a:lnTo>
                  <a:lnTo>
                    <a:pt x="24859" y="33646"/>
                  </a:lnTo>
                  <a:lnTo>
                    <a:pt x="21341" y="38943"/>
                  </a:lnTo>
                  <a:lnTo>
                    <a:pt x="18719" y="44825"/>
                  </a:lnTo>
                  <a:lnTo>
                    <a:pt x="3449" y="63533"/>
                  </a:lnTo>
                  <a:lnTo>
                    <a:pt x="1242" y="69865"/>
                  </a:lnTo>
                  <a:lnTo>
                    <a:pt x="0" y="89493"/>
                  </a:lnTo>
                  <a:lnTo>
                    <a:pt x="4688" y="110360"/>
                  </a:lnTo>
                  <a:lnTo>
                    <a:pt x="12729" y="120663"/>
                  </a:lnTo>
                  <a:lnTo>
                    <a:pt x="23358" y="127711"/>
                  </a:lnTo>
                  <a:lnTo>
                    <a:pt x="35138" y="130844"/>
                  </a:lnTo>
                  <a:lnTo>
                    <a:pt x="39126" y="129563"/>
                  </a:lnTo>
                  <a:lnTo>
                    <a:pt x="41784" y="126591"/>
                  </a:lnTo>
                  <a:lnTo>
                    <a:pt x="52948" y="87618"/>
                  </a:lnTo>
                  <a:lnTo>
                    <a:pt x="56142" y="41354"/>
                  </a:lnTo>
                  <a:lnTo>
                    <a:pt x="53589" y="26141"/>
                  </a:lnTo>
                  <a:lnTo>
                    <a:pt x="47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490">
              <a:extLst>
                <a:ext uri="{FF2B5EF4-FFF2-40B4-BE49-F238E27FC236}">
                  <a16:creationId xmlns:a16="http://schemas.microsoft.com/office/drawing/2014/main" id="{B78388CE-F80A-F780-8685-05062D8559A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907472" y="5181891"/>
              <a:ext cx="121469" cy="352135"/>
            </a:xfrm>
            <a:custGeom>
              <a:avLst/>
              <a:gdLst/>
              <a:ahLst/>
              <a:cxnLst/>
              <a:rect l="0" t="0" r="0" b="0"/>
              <a:pathLst>
                <a:path w="121469" h="352135">
                  <a:moveTo>
                    <a:pt x="111953" y="66384"/>
                  </a:moveTo>
                  <a:lnTo>
                    <a:pt x="111953" y="66384"/>
                  </a:lnTo>
                  <a:lnTo>
                    <a:pt x="111953" y="61328"/>
                  </a:lnTo>
                  <a:lnTo>
                    <a:pt x="114775" y="56023"/>
                  </a:lnTo>
                  <a:lnTo>
                    <a:pt x="117009" y="53127"/>
                  </a:lnTo>
                  <a:lnTo>
                    <a:pt x="119491" y="44264"/>
                  </a:lnTo>
                  <a:lnTo>
                    <a:pt x="121468" y="692"/>
                  </a:lnTo>
                  <a:lnTo>
                    <a:pt x="118651" y="146"/>
                  </a:lnTo>
                  <a:lnTo>
                    <a:pt x="116418" y="0"/>
                  </a:lnTo>
                  <a:lnTo>
                    <a:pt x="103163" y="9908"/>
                  </a:lnTo>
                  <a:lnTo>
                    <a:pt x="73175" y="41940"/>
                  </a:lnTo>
                  <a:lnTo>
                    <a:pt x="52368" y="82189"/>
                  </a:lnTo>
                  <a:lnTo>
                    <a:pt x="33855" y="125512"/>
                  </a:lnTo>
                  <a:lnTo>
                    <a:pt x="21197" y="161515"/>
                  </a:lnTo>
                  <a:lnTo>
                    <a:pt x="10744" y="202638"/>
                  </a:lnTo>
                  <a:lnTo>
                    <a:pt x="553" y="243229"/>
                  </a:lnTo>
                  <a:lnTo>
                    <a:pt x="0" y="260340"/>
                  </a:lnTo>
                  <a:lnTo>
                    <a:pt x="5446" y="300174"/>
                  </a:lnTo>
                  <a:lnTo>
                    <a:pt x="7178" y="35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491">
              <a:extLst>
                <a:ext uri="{FF2B5EF4-FFF2-40B4-BE49-F238E27FC236}">
                  <a16:creationId xmlns:a16="http://schemas.microsoft.com/office/drawing/2014/main" id="{B6D60863-0646-C45C-4C61-70C042DB177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05125" y="53244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33906" y="21036"/>
                  </a:lnTo>
                  <a:lnTo>
                    <a:pt x="75372" y="14386"/>
                  </a:lnTo>
                  <a:lnTo>
                    <a:pt x="120682" y="10485"/>
                  </a:lnTo>
                  <a:lnTo>
                    <a:pt x="149352" y="87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456">
            <a:extLst>
              <a:ext uri="{FF2B5EF4-FFF2-40B4-BE49-F238E27FC236}">
                <a16:creationId xmlns:a16="http://schemas.microsoft.com/office/drawing/2014/main" id="{4FAA92E9-23F4-E120-8D1D-3BC134639055}"/>
              </a:ext>
            </a:extLst>
          </p:cNvPr>
          <p:cNvGrpSpPr/>
          <p:nvPr/>
        </p:nvGrpSpPr>
        <p:grpSpPr>
          <a:xfrm>
            <a:off x="3460609" y="5181600"/>
            <a:ext cx="577992" cy="276226"/>
            <a:chOff x="3460609" y="5181600"/>
            <a:chExt cx="577992" cy="276226"/>
          </a:xfrm>
        </p:grpSpPr>
        <p:sp>
          <p:nvSpPr>
            <p:cNvPr id="243" name="SMARTInkShape-2492">
              <a:extLst>
                <a:ext uri="{FF2B5EF4-FFF2-40B4-BE49-F238E27FC236}">
                  <a16:creationId xmlns:a16="http://schemas.microsoft.com/office/drawing/2014/main" id="{914844F7-1F91-A5D4-3872-997753DCDFA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60609" y="5290116"/>
              <a:ext cx="100788" cy="142904"/>
            </a:xfrm>
            <a:custGeom>
              <a:avLst/>
              <a:gdLst/>
              <a:ahLst/>
              <a:cxnLst/>
              <a:rect l="0" t="0" r="0" b="0"/>
              <a:pathLst>
                <a:path w="100788" h="142904">
                  <a:moveTo>
                    <a:pt x="63641" y="24834"/>
                  </a:moveTo>
                  <a:lnTo>
                    <a:pt x="63641" y="24834"/>
                  </a:lnTo>
                  <a:lnTo>
                    <a:pt x="68697" y="24834"/>
                  </a:lnTo>
                  <a:lnTo>
                    <a:pt x="70187" y="23776"/>
                  </a:lnTo>
                  <a:lnTo>
                    <a:pt x="71180" y="22012"/>
                  </a:lnTo>
                  <a:lnTo>
                    <a:pt x="73132" y="15425"/>
                  </a:lnTo>
                  <a:lnTo>
                    <a:pt x="59906" y="15319"/>
                  </a:lnTo>
                  <a:lnTo>
                    <a:pt x="45718" y="20369"/>
                  </a:lnTo>
                  <a:lnTo>
                    <a:pt x="28109" y="33624"/>
                  </a:lnTo>
                  <a:lnTo>
                    <a:pt x="21390" y="42147"/>
                  </a:lnTo>
                  <a:lnTo>
                    <a:pt x="1410" y="83504"/>
                  </a:lnTo>
                  <a:lnTo>
                    <a:pt x="0" y="100651"/>
                  </a:lnTo>
                  <a:lnTo>
                    <a:pt x="2900" y="115328"/>
                  </a:lnTo>
                  <a:lnTo>
                    <a:pt x="7272" y="121146"/>
                  </a:lnTo>
                  <a:lnTo>
                    <a:pt x="40892" y="141613"/>
                  </a:lnTo>
                  <a:lnTo>
                    <a:pt x="46358" y="142903"/>
                  </a:lnTo>
                  <a:lnTo>
                    <a:pt x="51061" y="142705"/>
                  </a:lnTo>
                  <a:lnTo>
                    <a:pt x="59108" y="139663"/>
                  </a:lnTo>
                  <a:lnTo>
                    <a:pt x="90870" y="111749"/>
                  </a:lnTo>
                  <a:lnTo>
                    <a:pt x="96909" y="97330"/>
                  </a:lnTo>
                  <a:lnTo>
                    <a:pt x="100787" y="57146"/>
                  </a:lnTo>
                  <a:lnTo>
                    <a:pt x="96402" y="30998"/>
                  </a:lnTo>
                  <a:lnTo>
                    <a:pt x="88400" y="9845"/>
                  </a:lnTo>
                  <a:lnTo>
                    <a:pt x="82406" y="2297"/>
                  </a:lnTo>
                  <a:lnTo>
                    <a:pt x="79326" y="285"/>
                  </a:lnTo>
                  <a:lnTo>
                    <a:pt x="75156" y="0"/>
                  </a:lnTo>
                  <a:lnTo>
                    <a:pt x="54116" y="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493">
              <a:extLst>
                <a:ext uri="{FF2B5EF4-FFF2-40B4-BE49-F238E27FC236}">
                  <a16:creationId xmlns:a16="http://schemas.microsoft.com/office/drawing/2014/main" id="{0CF13750-3B0D-10B3-E844-4D83FA2FF5A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48075" y="5181600"/>
              <a:ext cx="131156" cy="266765"/>
            </a:xfrm>
            <a:custGeom>
              <a:avLst/>
              <a:gdLst/>
              <a:ahLst/>
              <a:cxnLst/>
              <a:rect l="0" t="0" r="0" b="0"/>
              <a:pathLst>
                <a:path w="131156" h="266765">
                  <a:moveTo>
                    <a:pt x="47625" y="0"/>
                  </a:moveTo>
                  <a:lnTo>
                    <a:pt x="47625" y="0"/>
                  </a:lnTo>
                  <a:lnTo>
                    <a:pt x="60882" y="0"/>
                  </a:lnTo>
                  <a:lnTo>
                    <a:pt x="62813" y="1058"/>
                  </a:lnTo>
                  <a:lnTo>
                    <a:pt x="64100" y="2822"/>
                  </a:lnTo>
                  <a:lnTo>
                    <a:pt x="65530" y="8662"/>
                  </a:lnTo>
                  <a:lnTo>
                    <a:pt x="65517" y="43873"/>
                  </a:lnTo>
                  <a:lnTo>
                    <a:pt x="57983" y="73559"/>
                  </a:lnTo>
                  <a:lnTo>
                    <a:pt x="36080" y="120472"/>
                  </a:lnTo>
                  <a:lnTo>
                    <a:pt x="23511" y="160204"/>
                  </a:lnTo>
                  <a:lnTo>
                    <a:pt x="19637" y="206318"/>
                  </a:lnTo>
                  <a:lnTo>
                    <a:pt x="24955" y="227164"/>
                  </a:lnTo>
                  <a:lnTo>
                    <a:pt x="39850" y="253927"/>
                  </a:lnTo>
                  <a:lnTo>
                    <a:pt x="45616" y="261360"/>
                  </a:lnTo>
                  <a:lnTo>
                    <a:pt x="52636" y="265257"/>
                  </a:lnTo>
                  <a:lnTo>
                    <a:pt x="68902" y="266764"/>
                  </a:lnTo>
                  <a:lnTo>
                    <a:pt x="103098" y="259108"/>
                  </a:lnTo>
                  <a:lnTo>
                    <a:pt x="113907" y="253448"/>
                  </a:lnTo>
                  <a:lnTo>
                    <a:pt x="122239" y="238939"/>
                  </a:lnTo>
                  <a:lnTo>
                    <a:pt x="130058" y="206969"/>
                  </a:lnTo>
                  <a:lnTo>
                    <a:pt x="131155" y="195129"/>
                  </a:lnTo>
                  <a:lnTo>
                    <a:pt x="126731" y="176330"/>
                  </a:lnTo>
                  <a:lnTo>
                    <a:pt x="122587" y="168354"/>
                  </a:lnTo>
                  <a:lnTo>
                    <a:pt x="109517" y="156668"/>
                  </a:lnTo>
                  <a:lnTo>
                    <a:pt x="94183" y="149005"/>
                  </a:lnTo>
                  <a:lnTo>
                    <a:pt x="80312" y="145600"/>
                  </a:lnTo>
                  <a:lnTo>
                    <a:pt x="55546" y="14873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494">
              <a:extLst>
                <a:ext uri="{FF2B5EF4-FFF2-40B4-BE49-F238E27FC236}">
                  <a16:creationId xmlns:a16="http://schemas.microsoft.com/office/drawing/2014/main" id="{5BAFFE9D-507D-486B-D595-9700BC43A7E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00475" y="5296061"/>
              <a:ext cx="161140" cy="133190"/>
            </a:xfrm>
            <a:custGeom>
              <a:avLst/>
              <a:gdLst/>
              <a:ahLst/>
              <a:cxnLst/>
              <a:rect l="0" t="0" r="0" b="0"/>
              <a:pathLst>
                <a:path w="161140" h="133190">
                  <a:moveTo>
                    <a:pt x="114300" y="28414"/>
                  </a:moveTo>
                  <a:lnTo>
                    <a:pt x="114300" y="28414"/>
                  </a:lnTo>
                  <a:lnTo>
                    <a:pt x="119356" y="23358"/>
                  </a:lnTo>
                  <a:lnTo>
                    <a:pt x="142580" y="12167"/>
                  </a:lnTo>
                  <a:lnTo>
                    <a:pt x="152017" y="382"/>
                  </a:lnTo>
                  <a:lnTo>
                    <a:pt x="142173" y="0"/>
                  </a:lnTo>
                  <a:lnTo>
                    <a:pt x="103429" y="10221"/>
                  </a:lnTo>
                  <a:lnTo>
                    <a:pt x="86185" y="17154"/>
                  </a:lnTo>
                  <a:lnTo>
                    <a:pt x="66694" y="31898"/>
                  </a:lnTo>
                  <a:lnTo>
                    <a:pt x="61392" y="39840"/>
                  </a:lnTo>
                  <a:lnTo>
                    <a:pt x="58407" y="55318"/>
                  </a:lnTo>
                  <a:lnTo>
                    <a:pt x="60531" y="64361"/>
                  </a:lnTo>
                  <a:lnTo>
                    <a:pt x="62579" y="68253"/>
                  </a:lnTo>
                  <a:lnTo>
                    <a:pt x="65003" y="70849"/>
                  </a:lnTo>
                  <a:lnTo>
                    <a:pt x="84630" y="80412"/>
                  </a:lnTo>
                  <a:lnTo>
                    <a:pt x="129652" y="84885"/>
                  </a:lnTo>
                  <a:lnTo>
                    <a:pt x="143348" y="86321"/>
                  </a:lnTo>
                  <a:lnTo>
                    <a:pt x="159269" y="93725"/>
                  </a:lnTo>
                  <a:lnTo>
                    <a:pt x="160155" y="95238"/>
                  </a:lnTo>
                  <a:lnTo>
                    <a:pt x="161139" y="99741"/>
                  </a:lnTo>
                  <a:lnTo>
                    <a:pt x="158753" y="105271"/>
                  </a:lnTo>
                  <a:lnTo>
                    <a:pt x="156635" y="108227"/>
                  </a:lnTo>
                  <a:lnTo>
                    <a:pt x="138486" y="117444"/>
                  </a:lnTo>
                  <a:lnTo>
                    <a:pt x="102887" y="126877"/>
                  </a:lnTo>
                  <a:lnTo>
                    <a:pt x="57600" y="131943"/>
                  </a:lnTo>
                  <a:lnTo>
                    <a:pt x="0" y="133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495">
              <a:extLst>
                <a:ext uri="{FF2B5EF4-FFF2-40B4-BE49-F238E27FC236}">
                  <a16:creationId xmlns:a16="http://schemas.microsoft.com/office/drawing/2014/main" id="{FB5EFA62-818C-5217-8E81-DE2FB0BD7AF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00500" y="54387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19050"/>
                  </a:moveTo>
                  <a:lnTo>
                    <a:pt x="381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457">
            <a:extLst>
              <a:ext uri="{FF2B5EF4-FFF2-40B4-BE49-F238E27FC236}">
                <a16:creationId xmlns:a16="http://schemas.microsoft.com/office/drawing/2014/main" id="{29FFDB85-2E99-EDC7-41B7-15225CD0D976}"/>
              </a:ext>
            </a:extLst>
          </p:cNvPr>
          <p:cNvGrpSpPr/>
          <p:nvPr/>
        </p:nvGrpSpPr>
        <p:grpSpPr>
          <a:xfrm>
            <a:off x="1190625" y="5667770"/>
            <a:ext cx="485776" cy="237731"/>
            <a:chOff x="1190625" y="5667770"/>
            <a:chExt cx="485776" cy="237731"/>
          </a:xfrm>
        </p:grpSpPr>
        <p:sp>
          <p:nvSpPr>
            <p:cNvPr id="248" name="SMARTInkShape-2496">
              <a:extLst>
                <a:ext uri="{FF2B5EF4-FFF2-40B4-BE49-F238E27FC236}">
                  <a16:creationId xmlns:a16="http://schemas.microsoft.com/office/drawing/2014/main" id="{D1A8543D-E8B8-FBC3-45B0-D1462052D4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90625" y="5667770"/>
              <a:ext cx="38091" cy="237731"/>
            </a:xfrm>
            <a:custGeom>
              <a:avLst/>
              <a:gdLst/>
              <a:ahLst/>
              <a:cxnLst/>
              <a:rect l="0" t="0" r="0" b="0"/>
              <a:pathLst>
                <a:path w="38091" h="237731">
                  <a:moveTo>
                    <a:pt x="28575" y="28180"/>
                  </a:moveTo>
                  <a:lnTo>
                    <a:pt x="28575" y="28180"/>
                  </a:lnTo>
                  <a:lnTo>
                    <a:pt x="28575" y="13991"/>
                  </a:lnTo>
                  <a:lnTo>
                    <a:pt x="29633" y="12370"/>
                  </a:lnTo>
                  <a:lnTo>
                    <a:pt x="31397" y="11290"/>
                  </a:lnTo>
                  <a:lnTo>
                    <a:pt x="37707" y="9256"/>
                  </a:lnTo>
                  <a:lnTo>
                    <a:pt x="38090" y="0"/>
                  </a:lnTo>
                  <a:lnTo>
                    <a:pt x="35277" y="45285"/>
                  </a:lnTo>
                  <a:lnTo>
                    <a:pt x="27739" y="84754"/>
                  </a:lnTo>
                  <a:lnTo>
                    <a:pt x="20766" y="125904"/>
                  </a:lnTo>
                  <a:lnTo>
                    <a:pt x="18331" y="168564"/>
                  </a:lnTo>
                  <a:lnTo>
                    <a:pt x="5837" y="213296"/>
                  </a:lnTo>
                  <a:lnTo>
                    <a:pt x="0" y="23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497">
              <a:extLst>
                <a:ext uri="{FF2B5EF4-FFF2-40B4-BE49-F238E27FC236}">
                  <a16:creationId xmlns:a16="http://schemas.microsoft.com/office/drawing/2014/main" id="{1B3A554A-891F-EACB-D950-745A106471B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16343" y="5743943"/>
              <a:ext cx="164783" cy="152033"/>
            </a:xfrm>
            <a:custGeom>
              <a:avLst/>
              <a:gdLst/>
              <a:ahLst/>
              <a:cxnLst/>
              <a:rect l="0" t="0" r="0" b="0"/>
              <a:pathLst>
                <a:path w="164783" h="152033">
                  <a:moveTo>
                    <a:pt x="117157" y="18682"/>
                  </a:moveTo>
                  <a:lnTo>
                    <a:pt x="117157" y="18682"/>
                  </a:lnTo>
                  <a:lnTo>
                    <a:pt x="131704" y="4134"/>
                  </a:lnTo>
                  <a:lnTo>
                    <a:pt x="133205" y="3692"/>
                  </a:lnTo>
                  <a:lnTo>
                    <a:pt x="134206" y="4456"/>
                  </a:lnTo>
                  <a:lnTo>
                    <a:pt x="135812" y="8228"/>
                  </a:lnTo>
                  <a:lnTo>
                    <a:pt x="136090" y="3826"/>
                  </a:lnTo>
                  <a:lnTo>
                    <a:pt x="137187" y="2428"/>
                  </a:lnTo>
                  <a:lnTo>
                    <a:pt x="141229" y="874"/>
                  </a:lnTo>
                  <a:lnTo>
                    <a:pt x="141671" y="460"/>
                  </a:lnTo>
                  <a:lnTo>
                    <a:pt x="140908" y="184"/>
                  </a:lnTo>
                  <a:lnTo>
                    <a:pt x="139341" y="0"/>
                  </a:lnTo>
                  <a:lnTo>
                    <a:pt x="134778" y="2618"/>
                  </a:lnTo>
                  <a:lnTo>
                    <a:pt x="129222" y="6251"/>
                  </a:lnTo>
                  <a:lnTo>
                    <a:pt x="86118" y="22301"/>
                  </a:lnTo>
                  <a:lnTo>
                    <a:pt x="39417" y="40946"/>
                  </a:lnTo>
                  <a:lnTo>
                    <a:pt x="6313" y="56787"/>
                  </a:lnTo>
                  <a:lnTo>
                    <a:pt x="1986" y="59960"/>
                  </a:lnTo>
                  <a:lnTo>
                    <a:pt x="159" y="63134"/>
                  </a:lnTo>
                  <a:lnTo>
                    <a:pt x="0" y="66308"/>
                  </a:lnTo>
                  <a:lnTo>
                    <a:pt x="953" y="69483"/>
                  </a:lnTo>
                  <a:lnTo>
                    <a:pt x="3704" y="71599"/>
                  </a:lnTo>
                  <a:lnTo>
                    <a:pt x="44201" y="85945"/>
                  </a:lnTo>
                  <a:lnTo>
                    <a:pt x="64849" y="95057"/>
                  </a:lnTo>
                  <a:lnTo>
                    <a:pt x="106071" y="113948"/>
                  </a:lnTo>
                  <a:lnTo>
                    <a:pt x="118580" y="121347"/>
                  </a:lnTo>
                  <a:lnTo>
                    <a:pt x="135234" y="137700"/>
                  </a:lnTo>
                  <a:lnTo>
                    <a:pt x="164782" y="15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498">
              <a:extLst>
                <a:ext uri="{FF2B5EF4-FFF2-40B4-BE49-F238E27FC236}">
                  <a16:creationId xmlns:a16="http://schemas.microsoft.com/office/drawing/2014/main" id="{27F8D7AA-BA84-48B7-FE4F-FDE59F3AB37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638300" y="5776619"/>
              <a:ext cx="19051" cy="14582"/>
            </a:xfrm>
            <a:custGeom>
              <a:avLst/>
              <a:gdLst/>
              <a:ahLst/>
              <a:cxnLst/>
              <a:rect l="0" t="0" r="0" b="0"/>
              <a:pathLst>
                <a:path w="19051" h="14582">
                  <a:moveTo>
                    <a:pt x="19050" y="5056"/>
                  </a:moveTo>
                  <a:lnTo>
                    <a:pt x="19050" y="5056"/>
                  </a:lnTo>
                  <a:lnTo>
                    <a:pt x="13993" y="5056"/>
                  </a:lnTo>
                  <a:lnTo>
                    <a:pt x="12504" y="3998"/>
                  </a:lnTo>
                  <a:lnTo>
                    <a:pt x="11511" y="2234"/>
                  </a:lnTo>
                  <a:lnTo>
                    <a:pt x="10849" y="0"/>
                  </a:lnTo>
                  <a:lnTo>
                    <a:pt x="9349" y="627"/>
                  </a:lnTo>
                  <a:lnTo>
                    <a:pt x="0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499">
              <a:extLst>
                <a:ext uri="{FF2B5EF4-FFF2-40B4-BE49-F238E27FC236}">
                  <a16:creationId xmlns:a16="http://schemas.microsoft.com/office/drawing/2014/main" id="{9C1BA14E-E7C9-BF44-975C-54B7969D326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38300" y="58864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458">
            <a:extLst>
              <a:ext uri="{FF2B5EF4-FFF2-40B4-BE49-F238E27FC236}">
                <a16:creationId xmlns:a16="http://schemas.microsoft.com/office/drawing/2014/main" id="{FFF39FD3-440C-FE77-3ED7-EF0808972EA4}"/>
              </a:ext>
            </a:extLst>
          </p:cNvPr>
          <p:cNvGrpSpPr/>
          <p:nvPr/>
        </p:nvGrpSpPr>
        <p:grpSpPr>
          <a:xfrm>
            <a:off x="2286000" y="5640517"/>
            <a:ext cx="123826" cy="122109"/>
            <a:chOff x="2286000" y="5640517"/>
            <a:chExt cx="123826" cy="122109"/>
          </a:xfrm>
        </p:grpSpPr>
        <p:sp>
          <p:nvSpPr>
            <p:cNvPr id="253" name="SMARTInkShape-2500">
              <a:extLst>
                <a:ext uri="{FF2B5EF4-FFF2-40B4-BE49-F238E27FC236}">
                  <a16:creationId xmlns:a16="http://schemas.microsoft.com/office/drawing/2014/main" id="{9B69FF00-A286-6A45-6588-8242B7BEE3F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286000" y="5640517"/>
              <a:ext cx="38066" cy="112584"/>
            </a:xfrm>
            <a:custGeom>
              <a:avLst/>
              <a:gdLst/>
              <a:ahLst/>
              <a:cxnLst/>
              <a:rect l="0" t="0" r="0" b="0"/>
              <a:pathLst>
                <a:path w="38066" h="112584">
                  <a:moveTo>
                    <a:pt x="28575" y="17333"/>
                  </a:moveTo>
                  <a:lnTo>
                    <a:pt x="28575" y="17333"/>
                  </a:lnTo>
                  <a:lnTo>
                    <a:pt x="33631" y="17333"/>
                  </a:lnTo>
                  <a:lnTo>
                    <a:pt x="35121" y="16275"/>
                  </a:lnTo>
                  <a:lnTo>
                    <a:pt x="36114" y="14511"/>
                  </a:lnTo>
                  <a:lnTo>
                    <a:pt x="37984" y="0"/>
                  </a:lnTo>
                  <a:lnTo>
                    <a:pt x="38065" y="3849"/>
                  </a:lnTo>
                  <a:lnTo>
                    <a:pt x="29431" y="23292"/>
                  </a:lnTo>
                  <a:lnTo>
                    <a:pt x="5005" y="60856"/>
                  </a:lnTo>
                  <a:lnTo>
                    <a:pt x="0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501">
              <a:extLst>
                <a:ext uri="{FF2B5EF4-FFF2-40B4-BE49-F238E27FC236}">
                  <a16:creationId xmlns:a16="http://schemas.microsoft.com/office/drawing/2014/main" id="{E743FC8F-3E47-E5DD-30EC-281C2315073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81250" y="5659174"/>
              <a:ext cx="28576" cy="103452"/>
            </a:xfrm>
            <a:custGeom>
              <a:avLst/>
              <a:gdLst/>
              <a:ahLst/>
              <a:cxnLst/>
              <a:rect l="0" t="0" r="0" b="0"/>
              <a:pathLst>
                <a:path w="28576" h="10345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8575" y="4125"/>
                  </a:lnTo>
                  <a:lnTo>
                    <a:pt x="4744" y="49099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459">
            <a:extLst>
              <a:ext uri="{FF2B5EF4-FFF2-40B4-BE49-F238E27FC236}">
                <a16:creationId xmlns:a16="http://schemas.microsoft.com/office/drawing/2014/main" id="{91E0699A-989A-4C73-F0C9-B88A09E0D1C9}"/>
              </a:ext>
            </a:extLst>
          </p:cNvPr>
          <p:cNvGrpSpPr/>
          <p:nvPr/>
        </p:nvGrpSpPr>
        <p:grpSpPr>
          <a:xfrm>
            <a:off x="2838450" y="5621108"/>
            <a:ext cx="142876" cy="141518"/>
            <a:chOff x="2838450" y="5621108"/>
            <a:chExt cx="142876" cy="141518"/>
          </a:xfrm>
        </p:grpSpPr>
        <p:sp>
          <p:nvSpPr>
            <p:cNvPr id="256" name="SMARTInkShape-2502">
              <a:extLst>
                <a:ext uri="{FF2B5EF4-FFF2-40B4-BE49-F238E27FC236}">
                  <a16:creationId xmlns:a16="http://schemas.microsoft.com/office/drawing/2014/main" id="{CE42EBC0-E468-56DD-3885-EC2780AF9CA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38450" y="5621108"/>
              <a:ext cx="65318" cy="93893"/>
            </a:xfrm>
            <a:custGeom>
              <a:avLst/>
              <a:gdLst/>
              <a:ahLst/>
              <a:cxnLst/>
              <a:rect l="0" t="0" r="0" b="0"/>
              <a:pathLst>
                <a:path w="65318" h="93893">
                  <a:moveTo>
                    <a:pt x="47625" y="17692"/>
                  </a:moveTo>
                  <a:lnTo>
                    <a:pt x="47625" y="17692"/>
                  </a:lnTo>
                  <a:lnTo>
                    <a:pt x="65317" y="0"/>
                  </a:lnTo>
                  <a:lnTo>
                    <a:pt x="61216" y="4101"/>
                  </a:lnTo>
                  <a:lnTo>
                    <a:pt x="58957" y="9182"/>
                  </a:lnTo>
                  <a:lnTo>
                    <a:pt x="58355" y="12019"/>
                  </a:lnTo>
                  <a:lnTo>
                    <a:pt x="52041" y="17993"/>
                  </a:lnTo>
                  <a:lnTo>
                    <a:pt x="42179" y="26292"/>
                  </a:lnTo>
                  <a:lnTo>
                    <a:pt x="14813" y="60388"/>
                  </a:lnTo>
                  <a:lnTo>
                    <a:pt x="7747" y="74496"/>
                  </a:lnTo>
                  <a:lnTo>
                    <a:pt x="3443" y="81037"/>
                  </a:lnTo>
                  <a:lnTo>
                    <a:pt x="0" y="93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503">
              <a:extLst>
                <a:ext uri="{FF2B5EF4-FFF2-40B4-BE49-F238E27FC236}">
                  <a16:creationId xmlns:a16="http://schemas.microsoft.com/office/drawing/2014/main" id="{BB0D9284-C954-05A7-2F8F-CB27A6A0D12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914650" y="566737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61619" y="0"/>
                  </a:lnTo>
                  <a:lnTo>
                    <a:pt x="48361" y="10113"/>
                  </a:lnTo>
                  <a:lnTo>
                    <a:pt x="36084" y="26515"/>
                  </a:lnTo>
                  <a:lnTo>
                    <a:pt x="12768" y="720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460">
            <a:extLst>
              <a:ext uri="{FF2B5EF4-FFF2-40B4-BE49-F238E27FC236}">
                <a16:creationId xmlns:a16="http://schemas.microsoft.com/office/drawing/2014/main" id="{720F504F-7A35-9A56-6150-1FF18CCD0BEB}"/>
              </a:ext>
            </a:extLst>
          </p:cNvPr>
          <p:cNvGrpSpPr/>
          <p:nvPr/>
        </p:nvGrpSpPr>
        <p:grpSpPr>
          <a:xfrm>
            <a:off x="3724275" y="5642815"/>
            <a:ext cx="885826" cy="357936"/>
            <a:chOff x="3724275" y="5642815"/>
            <a:chExt cx="885826" cy="357936"/>
          </a:xfrm>
        </p:grpSpPr>
        <p:sp>
          <p:nvSpPr>
            <p:cNvPr id="259" name="SMARTInkShape-2504">
              <a:extLst>
                <a:ext uri="{FF2B5EF4-FFF2-40B4-BE49-F238E27FC236}">
                  <a16:creationId xmlns:a16="http://schemas.microsoft.com/office/drawing/2014/main" id="{0BC020DB-F05C-795C-C584-ED21D6CF7F1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724275" y="5753492"/>
              <a:ext cx="9526" cy="154643"/>
            </a:xfrm>
            <a:custGeom>
              <a:avLst/>
              <a:gdLst/>
              <a:ahLst/>
              <a:cxnLst/>
              <a:rect l="0" t="0" r="0" b="0"/>
              <a:pathLst>
                <a:path w="9526" h="154643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8642" y="928"/>
                  </a:lnTo>
                  <a:lnTo>
                    <a:pt x="9409" y="17956"/>
                  </a:lnTo>
                  <a:lnTo>
                    <a:pt x="1314" y="62001"/>
                  </a:lnTo>
                  <a:lnTo>
                    <a:pt x="173" y="105073"/>
                  </a:lnTo>
                  <a:lnTo>
                    <a:pt x="16" y="148410"/>
                  </a:lnTo>
                  <a:lnTo>
                    <a:pt x="10" y="152785"/>
                  </a:lnTo>
                  <a:lnTo>
                    <a:pt x="1065" y="154642"/>
                  </a:lnTo>
                  <a:lnTo>
                    <a:pt x="9525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505">
              <a:extLst>
                <a:ext uri="{FF2B5EF4-FFF2-40B4-BE49-F238E27FC236}">
                  <a16:creationId xmlns:a16="http://schemas.microsoft.com/office/drawing/2014/main" id="{482E6F25-57C7-A70D-5EEA-73A72626A80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752850" y="5697274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9525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506">
              <a:extLst>
                <a:ext uri="{FF2B5EF4-FFF2-40B4-BE49-F238E27FC236}">
                  <a16:creationId xmlns:a16="http://schemas.microsoft.com/office/drawing/2014/main" id="{BFC2C351-530E-AB2E-8B4E-6B09BCDAC2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48100" y="5782416"/>
              <a:ext cx="171451" cy="101460"/>
            </a:xfrm>
            <a:custGeom>
              <a:avLst/>
              <a:gdLst/>
              <a:ahLst/>
              <a:cxnLst/>
              <a:rect l="0" t="0" r="0" b="0"/>
              <a:pathLst>
                <a:path w="171451" h="101460">
                  <a:moveTo>
                    <a:pt x="0" y="37359"/>
                  </a:moveTo>
                  <a:lnTo>
                    <a:pt x="0" y="37359"/>
                  </a:lnTo>
                  <a:lnTo>
                    <a:pt x="21459" y="7700"/>
                  </a:lnTo>
                  <a:lnTo>
                    <a:pt x="31056" y="3010"/>
                  </a:lnTo>
                  <a:lnTo>
                    <a:pt x="49409" y="0"/>
                  </a:lnTo>
                  <a:lnTo>
                    <a:pt x="56531" y="2411"/>
                  </a:lnTo>
                  <a:lnTo>
                    <a:pt x="59913" y="4535"/>
                  </a:lnTo>
                  <a:lnTo>
                    <a:pt x="62167" y="7010"/>
                  </a:lnTo>
                  <a:lnTo>
                    <a:pt x="64671" y="12582"/>
                  </a:lnTo>
                  <a:lnTo>
                    <a:pt x="58298" y="57578"/>
                  </a:lnTo>
                  <a:lnTo>
                    <a:pt x="57180" y="101459"/>
                  </a:lnTo>
                  <a:lnTo>
                    <a:pt x="96160" y="55644"/>
                  </a:lnTo>
                  <a:lnTo>
                    <a:pt x="121632" y="32163"/>
                  </a:lnTo>
                  <a:lnTo>
                    <a:pt x="156885" y="14177"/>
                  </a:lnTo>
                  <a:lnTo>
                    <a:pt x="160681" y="14496"/>
                  </a:lnTo>
                  <a:lnTo>
                    <a:pt x="164271" y="15767"/>
                  </a:lnTo>
                  <a:lnTo>
                    <a:pt x="166664" y="17672"/>
                  </a:lnTo>
                  <a:lnTo>
                    <a:pt x="169323" y="22613"/>
                  </a:lnTo>
                  <a:lnTo>
                    <a:pt x="171325" y="65510"/>
                  </a:lnTo>
                  <a:lnTo>
                    <a:pt x="171450" y="9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507">
              <a:extLst>
                <a:ext uri="{FF2B5EF4-FFF2-40B4-BE49-F238E27FC236}">
                  <a16:creationId xmlns:a16="http://schemas.microsoft.com/office/drawing/2014/main" id="{6958E23A-982A-0EDF-66CD-DD42C0B3639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96352" y="5642815"/>
              <a:ext cx="94649" cy="243453"/>
            </a:xfrm>
            <a:custGeom>
              <a:avLst/>
              <a:gdLst/>
              <a:ahLst/>
              <a:cxnLst/>
              <a:rect l="0" t="0" r="0" b="0"/>
              <a:pathLst>
                <a:path w="94649" h="243453">
                  <a:moveTo>
                    <a:pt x="75598" y="167435"/>
                  </a:moveTo>
                  <a:lnTo>
                    <a:pt x="75598" y="167435"/>
                  </a:lnTo>
                  <a:lnTo>
                    <a:pt x="75598" y="151033"/>
                  </a:lnTo>
                  <a:lnTo>
                    <a:pt x="70542" y="139057"/>
                  </a:lnTo>
                  <a:lnTo>
                    <a:pt x="67994" y="135817"/>
                  </a:lnTo>
                  <a:lnTo>
                    <a:pt x="62341" y="132215"/>
                  </a:lnTo>
                  <a:lnTo>
                    <a:pt x="48151" y="130189"/>
                  </a:lnTo>
                  <a:lnTo>
                    <a:pt x="36589" y="135358"/>
                  </a:lnTo>
                  <a:lnTo>
                    <a:pt x="16975" y="150868"/>
                  </a:lnTo>
                  <a:lnTo>
                    <a:pt x="6252" y="165936"/>
                  </a:lnTo>
                  <a:lnTo>
                    <a:pt x="1428" y="188863"/>
                  </a:lnTo>
                  <a:lnTo>
                    <a:pt x="0" y="210708"/>
                  </a:lnTo>
                  <a:lnTo>
                    <a:pt x="2488" y="221240"/>
                  </a:lnTo>
                  <a:lnTo>
                    <a:pt x="7017" y="233119"/>
                  </a:lnTo>
                  <a:lnTo>
                    <a:pt x="7652" y="236625"/>
                  </a:lnTo>
                  <a:lnTo>
                    <a:pt x="9134" y="238961"/>
                  </a:lnTo>
                  <a:lnTo>
                    <a:pt x="11181" y="240519"/>
                  </a:lnTo>
                  <a:lnTo>
                    <a:pt x="16276" y="242250"/>
                  </a:lnTo>
                  <a:lnTo>
                    <a:pt x="36336" y="243452"/>
                  </a:lnTo>
                  <a:lnTo>
                    <a:pt x="40957" y="239280"/>
                  </a:lnTo>
                  <a:lnTo>
                    <a:pt x="52516" y="212124"/>
                  </a:lnTo>
                  <a:lnTo>
                    <a:pt x="62645" y="168917"/>
                  </a:lnTo>
                  <a:lnTo>
                    <a:pt x="69136" y="130699"/>
                  </a:lnTo>
                  <a:lnTo>
                    <a:pt x="75548" y="91841"/>
                  </a:lnTo>
                  <a:lnTo>
                    <a:pt x="82286" y="45554"/>
                  </a:lnTo>
                  <a:lnTo>
                    <a:pt x="84958" y="419"/>
                  </a:lnTo>
                  <a:lnTo>
                    <a:pt x="86071" y="0"/>
                  </a:lnTo>
                  <a:lnTo>
                    <a:pt x="94648" y="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508">
              <a:extLst>
                <a:ext uri="{FF2B5EF4-FFF2-40B4-BE49-F238E27FC236}">
                  <a16:creationId xmlns:a16="http://schemas.microsoft.com/office/drawing/2014/main" id="{F17806E8-5463-4570-E301-A04C95B333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50610" y="5764513"/>
              <a:ext cx="130891" cy="121617"/>
            </a:xfrm>
            <a:custGeom>
              <a:avLst/>
              <a:gdLst/>
              <a:ahLst/>
              <a:cxnLst/>
              <a:rect l="0" t="0" r="0" b="0"/>
              <a:pathLst>
                <a:path w="130891" h="121617">
                  <a:moveTo>
                    <a:pt x="7065" y="64787"/>
                  </a:moveTo>
                  <a:lnTo>
                    <a:pt x="7065" y="64787"/>
                  </a:lnTo>
                  <a:lnTo>
                    <a:pt x="12121" y="64787"/>
                  </a:lnTo>
                  <a:lnTo>
                    <a:pt x="13611" y="65845"/>
                  </a:lnTo>
                  <a:lnTo>
                    <a:pt x="14604" y="67609"/>
                  </a:lnTo>
                  <a:lnTo>
                    <a:pt x="15266" y="69843"/>
                  </a:lnTo>
                  <a:lnTo>
                    <a:pt x="17824" y="70275"/>
                  </a:lnTo>
                  <a:lnTo>
                    <a:pt x="37138" y="63362"/>
                  </a:lnTo>
                  <a:lnTo>
                    <a:pt x="49006" y="58862"/>
                  </a:lnTo>
                  <a:lnTo>
                    <a:pt x="67587" y="54212"/>
                  </a:lnTo>
                  <a:lnTo>
                    <a:pt x="80178" y="45622"/>
                  </a:lnTo>
                  <a:lnTo>
                    <a:pt x="87185" y="37572"/>
                  </a:lnTo>
                  <a:lnTo>
                    <a:pt x="93951" y="27090"/>
                  </a:lnTo>
                  <a:lnTo>
                    <a:pt x="98598" y="20516"/>
                  </a:lnTo>
                  <a:lnTo>
                    <a:pt x="100663" y="14066"/>
                  </a:lnTo>
                  <a:lnTo>
                    <a:pt x="99097" y="10865"/>
                  </a:lnTo>
                  <a:lnTo>
                    <a:pt x="91712" y="4486"/>
                  </a:lnTo>
                  <a:lnTo>
                    <a:pt x="84198" y="944"/>
                  </a:lnTo>
                  <a:lnTo>
                    <a:pt x="80712" y="0"/>
                  </a:lnTo>
                  <a:lnTo>
                    <a:pt x="68372" y="4595"/>
                  </a:lnTo>
                  <a:lnTo>
                    <a:pt x="39636" y="24793"/>
                  </a:lnTo>
                  <a:lnTo>
                    <a:pt x="9995" y="55431"/>
                  </a:lnTo>
                  <a:lnTo>
                    <a:pt x="3076" y="68037"/>
                  </a:lnTo>
                  <a:lnTo>
                    <a:pt x="0" y="80695"/>
                  </a:lnTo>
                  <a:lnTo>
                    <a:pt x="1456" y="93376"/>
                  </a:lnTo>
                  <a:lnTo>
                    <a:pt x="5630" y="105010"/>
                  </a:lnTo>
                  <a:lnTo>
                    <a:pt x="11013" y="113709"/>
                  </a:lnTo>
                  <a:lnTo>
                    <a:pt x="14989" y="116451"/>
                  </a:lnTo>
                  <a:lnTo>
                    <a:pt x="25050" y="119500"/>
                  </a:lnTo>
                  <a:lnTo>
                    <a:pt x="68152" y="121616"/>
                  </a:lnTo>
                  <a:lnTo>
                    <a:pt x="90306" y="119678"/>
                  </a:lnTo>
                  <a:lnTo>
                    <a:pt x="130890" y="102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509">
              <a:extLst>
                <a:ext uri="{FF2B5EF4-FFF2-40B4-BE49-F238E27FC236}">
                  <a16:creationId xmlns:a16="http://schemas.microsoft.com/office/drawing/2014/main" id="{F62BE1D9-825A-7C16-AE01-6A102E33B7E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29125" y="5773474"/>
              <a:ext cx="24539" cy="227277"/>
            </a:xfrm>
            <a:custGeom>
              <a:avLst/>
              <a:gdLst/>
              <a:ahLst/>
              <a:cxnLst/>
              <a:rect l="0" t="0" r="0" b="0"/>
              <a:pathLst>
                <a:path w="24539" h="227277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20108" y="1656"/>
                  </a:lnTo>
                  <a:lnTo>
                    <a:pt x="21872" y="662"/>
                  </a:lnTo>
                  <a:lnTo>
                    <a:pt x="24106" y="0"/>
                  </a:lnTo>
                  <a:lnTo>
                    <a:pt x="24538" y="2734"/>
                  </a:lnTo>
                  <a:lnTo>
                    <a:pt x="17625" y="38401"/>
                  </a:lnTo>
                  <a:lnTo>
                    <a:pt x="11925" y="82060"/>
                  </a:lnTo>
                  <a:lnTo>
                    <a:pt x="7414" y="116163"/>
                  </a:lnTo>
                  <a:lnTo>
                    <a:pt x="977" y="146870"/>
                  </a:lnTo>
                  <a:lnTo>
                    <a:pt x="25" y="194328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510">
              <a:extLst>
                <a:ext uri="{FF2B5EF4-FFF2-40B4-BE49-F238E27FC236}">
                  <a16:creationId xmlns:a16="http://schemas.microsoft.com/office/drawing/2014/main" id="{69982DFB-63A8-AD64-B36C-B9A148EF53B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10075" y="5753151"/>
              <a:ext cx="130147" cy="76150"/>
            </a:xfrm>
            <a:custGeom>
              <a:avLst/>
              <a:gdLst/>
              <a:ahLst/>
              <a:cxnLst/>
              <a:rect l="0" t="0" r="0" b="0"/>
              <a:pathLst>
                <a:path w="130147" h="76150">
                  <a:moveTo>
                    <a:pt x="28575" y="57099"/>
                  </a:moveTo>
                  <a:lnTo>
                    <a:pt x="28575" y="57099"/>
                  </a:lnTo>
                  <a:lnTo>
                    <a:pt x="38936" y="31660"/>
                  </a:lnTo>
                  <a:lnTo>
                    <a:pt x="45880" y="23568"/>
                  </a:lnTo>
                  <a:lnTo>
                    <a:pt x="73632" y="6483"/>
                  </a:lnTo>
                  <a:lnTo>
                    <a:pt x="87198" y="1885"/>
                  </a:lnTo>
                  <a:lnTo>
                    <a:pt x="122487" y="0"/>
                  </a:lnTo>
                  <a:lnTo>
                    <a:pt x="126108" y="1041"/>
                  </a:lnTo>
                  <a:lnTo>
                    <a:pt x="128522" y="2793"/>
                  </a:lnTo>
                  <a:lnTo>
                    <a:pt x="130131" y="5020"/>
                  </a:lnTo>
                  <a:lnTo>
                    <a:pt x="130146" y="7563"/>
                  </a:lnTo>
                  <a:lnTo>
                    <a:pt x="127340" y="13211"/>
                  </a:lnTo>
                  <a:lnTo>
                    <a:pt x="98083" y="43549"/>
                  </a:lnTo>
                  <a:lnTo>
                    <a:pt x="64331" y="60162"/>
                  </a:lnTo>
                  <a:lnTo>
                    <a:pt x="19432" y="74258"/>
                  </a:lnTo>
                  <a:lnTo>
                    <a:pt x="0" y="76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511">
              <a:extLst>
                <a:ext uri="{FF2B5EF4-FFF2-40B4-BE49-F238E27FC236}">
                  <a16:creationId xmlns:a16="http://schemas.microsoft.com/office/drawing/2014/main" id="{F161E892-6062-A18A-311B-9369E634128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91050" y="58388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461">
            <a:extLst>
              <a:ext uri="{FF2B5EF4-FFF2-40B4-BE49-F238E27FC236}">
                <a16:creationId xmlns:a16="http://schemas.microsoft.com/office/drawing/2014/main" id="{37D6375A-2FE3-8145-3BB9-132B066267A4}"/>
              </a:ext>
            </a:extLst>
          </p:cNvPr>
          <p:cNvGrpSpPr/>
          <p:nvPr/>
        </p:nvGrpSpPr>
        <p:grpSpPr>
          <a:xfrm>
            <a:off x="4857750" y="5669092"/>
            <a:ext cx="838201" cy="195779"/>
            <a:chOff x="4857750" y="5669092"/>
            <a:chExt cx="838201" cy="195779"/>
          </a:xfrm>
        </p:grpSpPr>
        <p:sp>
          <p:nvSpPr>
            <p:cNvPr id="268" name="SMARTInkShape-2512">
              <a:extLst>
                <a:ext uri="{FF2B5EF4-FFF2-40B4-BE49-F238E27FC236}">
                  <a16:creationId xmlns:a16="http://schemas.microsoft.com/office/drawing/2014/main" id="{CFED6EBF-34D1-4EF2-0169-39D9E9DACC6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57750" y="5695950"/>
              <a:ext cx="190501" cy="168921"/>
            </a:xfrm>
            <a:custGeom>
              <a:avLst/>
              <a:gdLst/>
              <a:ahLst/>
              <a:cxnLst/>
              <a:rect l="0" t="0" r="0" b="0"/>
              <a:pathLst>
                <a:path w="190501" h="168921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6545" y="42137"/>
                  </a:lnTo>
                  <a:lnTo>
                    <a:pt x="7539" y="42909"/>
                  </a:lnTo>
                  <a:lnTo>
                    <a:pt x="9701" y="46587"/>
                  </a:lnTo>
                  <a:lnTo>
                    <a:pt x="14189" y="51750"/>
                  </a:lnTo>
                  <a:lnTo>
                    <a:pt x="14751" y="55666"/>
                  </a:lnTo>
                  <a:lnTo>
                    <a:pt x="12602" y="72350"/>
                  </a:lnTo>
                  <a:lnTo>
                    <a:pt x="18580" y="118605"/>
                  </a:lnTo>
                  <a:lnTo>
                    <a:pt x="18737" y="126694"/>
                  </a:lnTo>
                  <a:lnTo>
                    <a:pt x="24555" y="141328"/>
                  </a:lnTo>
                  <a:lnTo>
                    <a:pt x="40481" y="162913"/>
                  </a:lnTo>
                  <a:lnTo>
                    <a:pt x="50095" y="167656"/>
                  </a:lnTo>
                  <a:lnTo>
                    <a:pt x="55621" y="168920"/>
                  </a:lnTo>
                  <a:lnTo>
                    <a:pt x="70229" y="164680"/>
                  </a:lnTo>
                  <a:lnTo>
                    <a:pt x="86246" y="154683"/>
                  </a:lnTo>
                  <a:lnTo>
                    <a:pt x="106105" y="131204"/>
                  </a:lnTo>
                  <a:lnTo>
                    <a:pt x="125656" y="89182"/>
                  </a:lnTo>
                  <a:lnTo>
                    <a:pt x="143418" y="48649"/>
                  </a:lnTo>
                  <a:lnTo>
                    <a:pt x="163325" y="12197"/>
                  </a:lnTo>
                  <a:lnTo>
                    <a:pt x="168150" y="813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513">
              <a:extLst>
                <a:ext uri="{FF2B5EF4-FFF2-40B4-BE49-F238E27FC236}">
                  <a16:creationId xmlns:a16="http://schemas.microsoft.com/office/drawing/2014/main" id="{12B16CC2-97EE-27A8-35EB-870C1E22BF0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70778" y="5735893"/>
              <a:ext cx="167973" cy="108478"/>
            </a:xfrm>
            <a:custGeom>
              <a:avLst/>
              <a:gdLst/>
              <a:ahLst/>
              <a:cxnLst/>
              <a:rect l="0" t="0" r="0" b="0"/>
              <a:pathLst>
                <a:path w="167973" h="108478">
                  <a:moveTo>
                    <a:pt x="72722" y="36257"/>
                  </a:moveTo>
                  <a:lnTo>
                    <a:pt x="72722" y="36257"/>
                  </a:lnTo>
                  <a:lnTo>
                    <a:pt x="72722" y="31201"/>
                  </a:lnTo>
                  <a:lnTo>
                    <a:pt x="73780" y="29712"/>
                  </a:lnTo>
                  <a:lnTo>
                    <a:pt x="75544" y="28718"/>
                  </a:lnTo>
                  <a:lnTo>
                    <a:pt x="77778" y="28056"/>
                  </a:lnTo>
                  <a:lnTo>
                    <a:pt x="85979" y="22068"/>
                  </a:lnTo>
                  <a:lnTo>
                    <a:pt x="89197" y="16545"/>
                  </a:lnTo>
                  <a:lnTo>
                    <a:pt x="91264" y="4376"/>
                  </a:lnTo>
                  <a:lnTo>
                    <a:pt x="89316" y="2304"/>
                  </a:lnTo>
                  <a:lnTo>
                    <a:pt x="81508" y="0"/>
                  </a:lnTo>
                  <a:lnTo>
                    <a:pt x="70983" y="1798"/>
                  </a:lnTo>
                  <a:lnTo>
                    <a:pt x="35255" y="15570"/>
                  </a:lnTo>
                  <a:lnTo>
                    <a:pt x="25026" y="25652"/>
                  </a:lnTo>
                  <a:lnTo>
                    <a:pt x="4348" y="62463"/>
                  </a:lnTo>
                  <a:lnTo>
                    <a:pt x="0" y="78243"/>
                  </a:lnTo>
                  <a:lnTo>
                    <a:pt x="890" y="92311"/>
                  </a:lnTo>
                  <a:lnTo>
                    <a:pt x="4813" y="103504"/>
                  </a:lnTo>
                  <a:lnTo>
                    <a:pt x="7341" y="106487"/>
                  </a:lnTo>
                  <a:lnTo>
                    <a:pt x="10084" y="108477"/>
                  </a:lnTo>
                  <a:lnTo>
                    <a:pt x="14030" y="107687"/>
                  </a:lnTo>
                  <a:lnTo>
                    <a:pt x="47744" y="85218"/>
                  </a:lnTo>
                  <a:lnTo>
                    <a:pt x="77855" y="48630"/>
                  </a:lnTo>
                  <a:lnTo>
                    <a:pt x="99367" y="5361"/>
                  </a:lnTo>
                  <a:lnTo>
                    <a:pt x="98953" y="4018"/>
                  </a:lnTo>
                  <a:lnTo>
                    <a:pt x="97617" y="4181"/>
                  </a:lnTo>
                  <a:lnTo>
                    <a:pt x="95669" y="5348"/>
                  </a:lnTo>
                  <a:lnTo>
                    <a:pt x="93504" y="12288"/>
                  </a:lnTo>
                  <a:lnTo>
                    <a:pt x="91924" y="56548"/>
                  </a:lnTo>
                  <a:lnTo>
                    <a:pt x="92898" y="72791"/>
                  </a:lnTo>
                  <a:lnTo>
                    <a:pt x="96859" y="83539"/>
                  </a:lnTo>
                  <a:lnTo>
                    <a:pt x="105038" y="95539"/>
                  </a:lnTo>
                  <a:lnTo>
                    <a:pt x="109083" y="96945"/>
                  </a:lnTo>
                  <a:lnTo>
                    <a:pt x="137489" y="92799"/>
                  </a:lnTo>
                  <a:lnTo>
                    <a:pt x="157529" y="85936"/>
                  </a:lnTo>
                  <a:lnTo>
                    <a:pt x="167972" y="7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514">
              <a:extLst>
                <a:ext uri="{FF2B5EF4-FFF2-40B4-BE49-F238E27FC236}">
                  <a16:creationId xmlns:a16="http://schemas.microsoft.com/office/drawing/2014/main" id="{40450C5B-28E8-7996-EF42-9AE3356ABE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86375" y="5686425"/>
              <a:ext cx="190501" cy="143614"/>
            </a:xfrm>
            <a:custGeom>
              <a:avLst/>
              <a:gdLst/>
              <a:ahLst/>
              <a:cxnLst/>
              <a:rect l="0" t="0" r="0" b="0"/>
              <a:pathLst>
                <a:path w="190501" h="143614">
                  <a:moveTo>
                    <a:pt x="0" y="28575"/>
                  </a:moveTo>
                  <a:lnTo>
                    <a:pt x="0" y="28575"/>
                  </a:lnTo>
                  <a:lnTo>
                    <a:pt x="36601" y="11685"/>
                  </a:lnTo>
                  <a:lnTo>
                    <a:pt x="40276" y="10966"/>
                  </a:lnTo>
                  <a:lnTo>
                    <a:pt x="42726" y="11543"/>
                  </a:lnTo>
                  <a:lnTo>
                    <a:pt x="44359" y="12987"/>
                  </a:lnTo>
                  <a:lnTo>
                    <a:pt x="52036" y="27966"/>
                  </a:lnTo>
                  <a:lnTo>
                    <a:pt x="49593" y="72003"/>
                  </a:lnTo>
                  <a:lnTo>
                    <a:pt x="47884" y="118216"/>
                  </a:lnTo>
                  <a:lnTo>
                    <a:pt x="42644" y="138979"/>
                  </a:lnTo>
                  <a:lnTo>
                    <a:pt x="39013" y="142395"/>
                  </a:lnTo>
                  <a:lnTo>
                    <a:pt x="34475" y="143613"/>
                  </a:lnTo>
                  <a:lnTo>
                    <a:pt x="29333" y="143367"/>
                  </a:lnTo>
                  <a:lnTo>
                    <a:pt x="24847" y="141086"/>
                  </a:lnTo>
                  <a:lnTo>
                    <a:pt x="17041" y="132908"/>
                  </a:lnTo>
                  <a:lnTo>
                    <a:pt x="15594" y="127764"/>
                  </a:lnTo>
                  <a:lnTo>
                    <a:pt x="16808" y="116403"/>
                  </a:lnTo>
                  <a:lnTo>
                    <a:pt x="33816" y="77713"/>
                  </a:lnTo>
                  <a:lnTo>
                    <a:pt x="52470" y="49132"/>
                  </a:lnTo>
                  <a:lnTo>
                    <a:pt x="75519" y="28904"/>
                  </a:lnTo>
                  <a:lnTo>
                    <a:pt x="107612" y="15291"/>
                  </a:lnTo>
                  <a:lnTo>
                    <a:pt x="144494" y="960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515">
              <a:extLst>
                <a:ext uri="{FF2B5EF4-FFF2-40B4-BE49-F238E27FC236}">
                  <a16:creationId xmlns:a16="http://schemas.microsoft.com/office/drawing/2014/main" id="{B93F6A67-F5AF-442A-8F70-B7F94073655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410200" y="5669092"/>
              <a:ext cx="166531" cy="160209"/>
            </a:xfrm>
            <a:custGeom>
              <a:avLst/>
              <a:gdLst/>
              <a:ahLst/>
              <a:cxnLst/>
              <a:rect l="0" t="0" r="0" b="0"/>
              <a:pathLst>
                <a:path w="166531" h="160209">
                  <a:moveTo>
                    <a:pt x="152400" y="17333"/>
                  </a:moveTo>
                  <a:lnTo>
                    <a:pt x="152400" y="17333"/>
                  </a:lnTo>
                  <a:lnTo>
                    <a:pt x="157456" y="17333"/>
                  </a:lnTo>
                  <a:lnTo>
                    <a:pt x="162761" y="14511"/>
                  </a:lnTo>
                  <a:lnTo>
                    <a:pt x="165657" y="12277"/>
                  </a:lnTo>
                  <a:lnTo>
                    <a:pt x="166530" y="9729"/>
                  </a:lnTo>
                  <a:lnTo>
                    <a:pt x="166053" y="6972"/>
                  </a:lnTo>
                  <a:lnTo>
                    <a:pt x="164677" y="4076"/>
                  </a:lnTo>
                  <a:lnTo>
                    <a:pt x="162701" y="2145"/>
                  </a:lnTo>
                  <a:lnTo>
                    <a:pt x="157683" y="0"/>
                  </a:lnTo>
                  <a:lnTo>
                    <a:pt x="113091" y="11691"/>
                  </a:lnTo>
                  <a:lnTo>
                    <a:pt x="83566" y="18336"/>
                  </a:lnTo>
                  <a:lnTo>
                    <a:pt x="45597" y="43182"/>
                  </a:lnTo>
                  <a:lnTo>
                    <a:pt x="36846" y="53869"/>
                  </a:lnTo>
                  <a:lnTo>
                    <a:pt x="35147" y="59682"/>
                  </a:lnTo>
                  <a:lnTo>
                    <a:pt x="36083" y="71785"/>
                  </a:lnTo>
                  <a:lnTo>
                    <a:pt x="40025" y="81398"/>
                  </a:lnTo>
                  <a:lnTo>
                    <a:pt x="51180" y="96192"/>
                  </a:lnTo>
                  <a:lnTo>
                    <a:pt x="91390" y="117844"/>
                  </a:lnTo>
                  <a:lnTo>
                    <a:pt x="106571" y="121903"/>
                  </a:lnTo>
                  <a:lnTo>
                    <a:pt x="109147" y="124088"/>
                  </a:lnTo>
                  <a:lnTo>
                    <a:pt x="110865" y="126603"/>
                  </a:lnTo>
                  <a:lnTo>
                    <a:pt x="110951" y="129339"/>
                  </a:lnTo>
                  <a:lnTo>
                    <a:pt x="108226" y="135200"/>
                  </a:lnTo>
                  <a:lnTo>
                    <a:pt x="100741" y="144449"/>
                  </a:lnTo>
                  <a:lnTo>
                    <a:pt x="81707" y="153892"/>
                  </a:lnTo>
                  <a:lnTo>
                    <a:pt x="40393" y="159377"/>
                  </a:lnTo>
                  <a:lnTo>
                    <a:pt x="0" y="16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516">
              <a:extLst>
                <a:ext uri="{FF2B5EF4-FFF2-40B4-BE49-F238E27FC236}">
                  <a16:creationId xmlns:a16="http://schemas.microsoft.com/office/drawing/2014/main" id="{5D03F212-9392-DE45-F3FF-6D54EDBBB4F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76900" y="58007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(cont.)</a:t>
            </a:r>
            <a:endParaRPr lang="en-US" baseline="30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7BA868-9F5B-4F82-A521-A68DC63F8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02299"/>
              </p:ext>
            </p:extLst>
          </p:nvPr>
        </p:nvGraphicFramePr>
        <p:xfrm>
          <a:off x="492125" y="20732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6" imgW="8160888" imgH="3337654" progId="Excel.Sheet.12">
                  <p:embed/>
                </p:oleObj>
              </mc:Choice>
              <mc:Fallback>
                <p:oleObj name="Worksheet" r:id="rId86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492125" y="20732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SMARTInkShape-Group462">
            <a:extLst>
              <a:ext uri="{FF2B5EF4-FFF2-40B4-BE49-F238E27FC236}">
                <a16:creationId xmlns:a16="http://schemas.microsoft.com/office/drawing/2014/main" id="{76C20F68-FFF1-8309-2CF4-799EC3F5AC6D}"/>
              </a:ext>
            </a:extLst>
          </p:cNvPr>
          <p:cNvGrpSpPr/>
          <p:nvPr/>
        </p:nvGrpSpPr>
        <p:grpSpPr>
          <a:xfrm>
            <a:off x="400050" y="1286267"/>
            <a:ext cx="19051" cy="66284"/>
            <a:chOff x="400050" y="1286267"/>
            <a:chExt cx="19051" cy="66284"/>
          </a:xfrm>
        </p:grpSpPr>
        <p:sp>
          <p:nvSpPr>
            <p:cNvPr id="4" name="SMARTInkShape-2517">
              <a:extLst>
                <a:ext uri="{FF2B5EF4-FFF2-40B4-BE49-F238E27FC236}">
                  <a16:creationId xmlns:a16="http://schemas.microsoft.com/office/drawing/2014/main" id="{616582D5-967E-91AB-E21B-D2247864800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0050" y="13049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19050"/>
                  </a:moveTo>
                  <a:lnTo>
                    <a:pt x="19050" y="19050"/>
                  </a:lnTo>
                  <a:lnTo>
                    <a:pt x="10849" y="10849"/>
                  </a:lnTo>
                  <a:lnTo>
                    <a:pt x="9526" y="7"/>
                  </a:lnTo>
                  <a:lnTo>
                    <a:pt x="9525" y="3"/>
                  </a:ln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18">
              <a:extLst>
                <a:ext uri="{FF2B5EF4-FFF2-40B4-BE49-F238E27FC236}">
                  <a16:creationId xmlns:a16="http://schemas.microsoft.com/office/drawing/2014/main" id="{DEAD50B2-1AE3-4ECE-2224-FC54C786A48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00050" y="1286267"/>
              <a:ext cx="9526" cy="28184"/>
            </a:xfrm>
            <a:custGeom>
              <a:avLst/>
              <a:gdLst/>
              <a:ahLst/>
              <a:cxnLst/>
              <a:rect l="0" t="0" r="0" b="0"/>
              <a:pathLst>
                <a:path w="9526" h="2818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9525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63">
            <a:extLst>
              <a:ext uri="{FF2B5EF4-FFF2-40B4-BE49-F238E27FC236}">
                <a16:creationId xmlns:a16="http://schemas.microsoft.com/office/drawing/2014/main" id="{2B230B19-65C3-0BFA-A939-F86C443E9458}"/>
              </a:ext>
            </a:extLst>
          </p:cNvPr>
          <p:cNvGrpSpPr/>
          <p:nvPr/>
        </p:nvGrpSpPr>
        <p:grpSpPr>
          <a:xfrm>
            <a:off x="1143000" y="1214059"/>
            <a:ext cx="638176" cy="447160"/>
            <a:chOff x="1143000" y="1214059"/>
            <a:chExt cx="638176" cy="447160"/>
          </a:xfrm>
        </p:grpSpPr>
        <p:sp>
          <p:nvSpPr>
            <p:cNvPr id="7" name="SMARTInkShape-2519">
              <a:extLst>
                <a:ext uri="{FF2B5EF4-FFF2-40B4-BE49-F238E27FC236}">
                  <a16:creationId xmlns:a16="http://schemas.microsoft.com/office/drawing/2014/main" id="{03FFC56E-2686-3956-BEE3-500BBA6E1BF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609725" y="1214059"/>
              <a:ext cx="171451" cy="123582"/>
            </a:xfrm>
            <a:custGeom>
              <a:avLst/>
              <a:gdLst/>
              <a:ahLst/>
              <a:cxnLst/>
              <a:rect l="0" t="0" r="0" b="0"/>
              <a:pathLst>
                <a:path w="171451" h="123582">
                  <a:moveTo>
                    <a:pt x="0" y="43241"/>
                  </a:moveTo>
                  <a:lnTo>
                    <a:pt x="0" y="43241"/>
                  </a:lnTo>
                  <a:lnTo>
                    <a:pt x="0" y="29052"/>
                  </a:lnTo>
                  <a:lnTo>
                    <a:pt x="1058" y="27431"/>
                  </a:lnTo>
                  <a:lnTo>
                    <a:pt x="2822" y="26351"/>
                  </a:lnTo>
                  <a:lnTo>
                    <a:pt x="5057" y="25631"/>
                  </a:lnTo>
                  <a:lnTo>
                    <a:pt x="26743" y="6895"/>
                  </a:lnTo>
                  <a:lnTo>
                    <a:pt x="33088" y="604"/>
                  </a:lnTo>
                  <a:lnTo>
                    <a:pt x="35817" y="0"/>
                  </a:lnTo>
                  <a:lnTo>
                    <a:pt x="38695" y="655"/>
                  </a:lnTo>
                  <a:lnTo>
                    <a:pt x="44715" y="3147"/>
                  </a:lnTo>
                  <a:lnTo>
                    <a:pt x="50918" y="4255"/>
                  </a:lnTo>
                  <a:lnTo>
                    <a:pt x="52995" y="6667"/>
                  </a:lnTo>
                  <a:lnTo>
                    <a:pt x="55303" y="14991"/>
                  </a:lnTo>
                  <a:lnTo>
                    <a:pt x="56603" y="31578"/>
                  </a:lnTo>
                  <a:lnTo>
                    <a:pt x="47417" y="77148"/>
                  </a:lnTo>
                  <a:lnTo>
                    <a:pt x="40273" y="93622"/>
                  </a:lnTo>
                  <a:lnTo>
                    <a:pt x="21814" y="119231"/>
                  </a:lnTo>
                  <a:lnTo>
                    <a:pt x="20892" y="122476"/>
                  </a:lnTo>
                  <a:lnTo>
                    <a:pt x="20278" y="123581"/>
                  </a:lnTo>
                  <a:lnTo>
                    <a:pt x="19869" y="123259"/>
                  </a:lnTo>
                  <a:lnTo>
                    <a:pt x="19596" y="121986"/>
                  </a:lnTo>
                  <a:lnTo>
                    <a:pt x="20472" y="121138"/>
                  </a:lnTo>
                  <a:lnTo>
                    <a:pt x="24268" y="120195"/>
                  </a:lnTo>
                  <a:lnTo>
                    <a:pt x="69459" y="119485"/>
                  </a:lnTo>
                  <a:lnTo>
                    <a:pt x="113403" y="119445"/>
                  </a:lnTo>
                  <a:lnTo>
                    <a:pt x="145768" y="119441"/>
                  </a:lnTo>
                  <a:lnTo>
                    <a:pt x="171450" y="10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20">
              <a:extLst>
                <a:ext uri="{FF2B5EF4-FFF2-40B4-BE49-F238E27FC236}">
                  <a16:creationId xmlns:a16="http://schemas.microsoft.com/office/drawing/2014/main" id="{17E55298-150A-CB0B-0FD2-A0D62C085FE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40216" y="1514475"/>
              <a:ext cx="231410" cy="146744"/>
            </a:xfrm>
            <a:custGeom>
              <a:avLst/>
              <a:gdLst/>
              <a:ahLst/>
              <a:cxnLst/>
              <a:rect l="0" t="0" r="0" b="0"/>
              <a:pathLst>
                <a:path w="231410" h="146744">
                  <a:moveTo>
                    <a:pt x="88534" y="0"/>
                  </a:moveTo>
                  <a:lnTo>
                    <a:pt x="88534" y="0"/>
                  </a:lnTo>
                  <a:lnTo>
                    <a:pt x="62019" y="0"/>
                  </a:lnTo>
                  <a:lnTo>
                    <a:pt x="49938" y="5644"/>
                  </a:lnTo>
                  <a:lnTo>
                    <a:pt x="19677" y="32493"/>
                  </a:lnTo>
                  <a:lnTo>
                    <a:pt x="3632" y="60119"/>
                  </a:lnTo>
                  <a:lnTo>
                    <a:pt x="183" y="68654"/>
                  </a:lnTo>
                  <a:lnTo>
                    <a:pt x="0" y="76461"/>
                  </a:lnTo>
                  <a:lnTo>
                    <a:pt x="15348" y="110741"/>
                  </a:lnTo>
                  <a:lnTo>
                    <a:pt x="21787" y="118010"/>
                  </a:lnTo>
                  <a:lnTo>
                    <a:pt x="28177" y="121240"/>
                  </a:lnTo>
                  <a:lnTo>
                    <a:pt x="34545" y="122676"/>
                  </a:lnTo>
                  <a:lnTo>
                    <a:pt x="36666" y="124118"/>
                  </a:lnTo>
                  <a:lnTo>
                    <a:pt x="38081" y="126137"/>
                  </a:lnTo>
                  <a:lnTo>
                    <a:pt x="39023" y="128541"/>
                  </a:lnTo>
                  <a:lnTo>
                    <a:pt x="41769" y="130144"/>
                  </a:lnTo>
                  <a:lnTo>
                    <a:pt x="50464" y="131925"/>
                  </a:lnTo>
                  <a:lnTo>
                    <a:pt x="58561" y="129895"/>
                  </a:lnTo>
                  <a:lnTo>
                    <a:pt x="71892" y="119979"/>
                  </a:lnTo>
                  <a:lnTo>
                    <a:pt x="112774" y="79421"/>
                  </a:lnTo>
                  <a:lnTo>
                    <a:pt x="123115" y="64689"/>
                  </a:lnTo>
                  <a:lnTo>
                    <a:pt x="130765" y="59384"/>
                  </a:lnTo>
                  <a:lnTo>
                    <a:pt x="130447" y="58639"/>
                  </a:lnTo>
                  <a:lnTo>
                    <a:pt x="129176" y="58143"/>
                  </a:lnTo>
                  <a:lnTo>
                    <a:pt x="128329" y="59929"/>
                  </a:lnTo>
                  <a:lnTo>
                    <a:pt x="118499" y="101956"/>
                  </a:lnTo>
                  <a:lnTo>
                    <a:pt x="122577" y="120755"/>
                  </a:lnTo>
                  <a:lnTo>
                    <a:pt x="130488" y="134675"/>
                  </a:lnTo>
                  <a:lnTo>
                    <a:pt x="144592" y="145502"/>
                  </a:lnTo>
                  <a:lnTo>
                    <a:pt x="150248" y="146743"/>
                  </a:lnTo>
                  <a:lnTo>
                    <a:pt x="162176" y="145300"/>
                  </a:lnTo>
                  <a:lnTo>
                    <a:pt x="204770" y="129830"/>
                  </a:lnTo>
                  <a:lnTo>
                    <a:pt x="23140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21">
              <a:extLst>
                <a:ext uri="{FF2B5EF4-FFF2-40B4-BE49-F238E27FC236}">
                  <a16:creationId xmlns:a16="http://schemas.microsoft.com/office/drawing/2014/main" id="{33EDD946-135B-0F38-CE4A-58EDCA44105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49397" y="1305912"/>
              <a:ext cx="172244" cy="265714"/>
            </a:xfrm>
            <a:custGeom>
              <a:avLst/>
              <a:gdLst/>
              <a:ahLst/>
              <a:cxnLst/>
              <a:rect l="0" t="0" r="0" b="0"/>
              <a:pathLst>
                <a:path w="172244" h="265714">
                  <a:moveTo>
                    <a:pt x="22178" y="94263"/>
                  </a:moveTo>
                  <a:lnTo>
                    <a:pt x="22178" y="94263"/>
                  </a:lnTo>
                  <a:lnTo>
                    <a:pt x="22178" y="89206"/>
                  </a:lnTo>
                  <a:lnTo>
                    <a:pt x="25000" y="83902"/>
                  </a:lnTo>
                  <a:lnTo>
                    <a:pt x="53977" y="38784"/>
                  </a:lnTo>
                  <a:lnTo>
                    <a:pt x="65944" y="29742"/>
                  </a:lnTo>
                  <a:lnTo>
                    <a:pt x="107591" y="6509"/>
                  </a:lnTo>
                  <a:lnTo>
                    <a:pt x="137312" y="0"/>
                  </a:lnTo>
                  <a:lnTo>
                    <a:pt x="153541" y="4362"/>
                  </a:lnTo>
                  <a:lnTo>
                    <a:pt x="166699" y="12357"/>
                  </a:lnTo>
                  <a:lnTo>
                    <a:pt x="169325" y="16376"/>
                  </a:lnTo>
                  <a:lnTo>
                    <a:pt x="172243" y="26485"/>
                  </a:lnTo>
                  <a:lnTo>
                    <a:pt x="168830" y="49133"/>
                  </a:lnTo>
                  <a:lnTo>
                    <a:pt x="161116" y="65839"/>
                  </a:lnTo>
                  <a:lnTo>
                    <a:pt x="147071" y="87605"/>
                  </a:lnTo>
                  <a:lnTo>
                    <a:pt x="119391" y="109106"/>
                  </a:lnTo>
                  <a:lnTo>
                    <a:pt x="73170" y="134276"/>
                  </a:lnTo>
                  <a:lnTo>
                    <a:pt x="27099" y="150827"/>
                  </a:lnTo>
                  <a:lnTo>
                    <a:pt x="1646" y="159397"/>
                  </a:lnTo>
                  <a:lnTo>
                    <a:pt x="24" y="160969"/>
                  </a:lnTo>
                  <a:lnTo>
                    <a:pt x="0" y="163075"/>
                  </a:lnTo>
                  <a:lnTo>
                    <a:pt x="1043" y="165538"/>
                  </a:lnTo>
                  <a:lnTo>
                    <a:pt x="12623" y="174060"/>
                  </a:lnTo>
                  <a:lnTo>
                    <a:pt x="57967" y="197781"/>
                  </a:lnTo>
                  <a:lnTo>
                    <a:pt x="104776" y="222221"/>
                  </a:lnTo>
                  <a:lnTo>
                    <a:pt x="119213" y="227333"/>
                  </a:lnTo>
                  <a:lnTo>
                    <a:pt x="165053" y="265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22">
              <a:extLst>
                <a:ext uri="{FF2B5EF4-FFF2-40B4-BE49-F238E27FC236}">
                  <a16:creationId xmlns:a16="http://schemas.microsoft.com/office/drawing/2014/main" id="{23788792-8EA0-2418-F7FB-290E56A8DB0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43000" y="1316166"/>
              <a:ext cx="85726" cy="312606"/>
            </a:xfrm>
            <a:custGeom>
              <a:avLst/>
              <a:gdLst/>
              <a:ahLst/>
              <a:cxnLst/>
              <a:rect l="0" t="0" r="0" b="0"/>
              <a:pathLst>
                <a:path w="85726" h="312606">
                  <a:moveTo>
                    <a:pt x="85725" y="17334"/>
                  </a:moveTo>
                  <a:lnTo>
                    <a:pt x="85725" y="17334"/>
                  </a:lnTo>
                  <a:lnTo>
                    <a:pt x="80668" y="12277"/>
                  </a:lnTo>
                  <a:lnTo>
                    <a:pt x="78186" y="6973"/>
                  </a:lnTo>
                  <a:lnTo>
                    <a:pt x="76593" y="0"/>
                  </a:lnTo>
                  <a:lnTo>
                    <a:pt x="66203" y="8905"/>
                  </a:lnTo>
                  <a:lnTo>
                    <a:pt x="51334" y="38482"/>
                  </a:lnTo>
                  <a:lnTo>
                    <a:pt x="41027" y="72076"/>
                  </a:lnTo>
                  <a:lnTo>
                    <a:pt x="37284" y="88231"/>
                  </a:lnTo>
                  <a:lnTo>
                    <a:pt x="21869" y="130138"/>
                  </a:lnTo>
                  <a:lnTo>
                    <a:pt x="13061" y="168341"/>
                  </a:lnTo>
                  <a:lnTo>
                    <a:pt x="10224" y="207559"/>
                  </a:lnTo>
                  <a:lnTo>
                    <a:pt x="9586" y="254599"/>
                  </a:lnTo>
                  <a:lnTo>
                    <a:pt x="9526" y="297486"/>
                  </a:lnTo>
                  <a:lnTo>
                    <a:pt x="6703" y="303418"/>
                  </a:lnTo>
                  <a:lnTo>
                    <a:pt x="3" y="312605"/>
                  </a:lnTo>
                  <a:lnTo>
                    <a:pt x="0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23">
              <a:extLst>
                <a:ext uri="{FF2B5EF4-FFF2-40B4-BE49-F238E27FC236}">
                  <a16:creationId xmlns:a16="http://schemas.microsoft.com/office/drawing/2014/main" id="{782E8B4B-7B8B-C3C9-6F2C-0B2E69CFF65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62050" y="1524000"/>
              <a:ext cx="9526" cy="36428"/>
            </a:xfrm>
            <a:custGeom>
              <a:avLst/>
              <a:gdLst/>
              <a:ahLst/>
              <a:cxnLst/>
              <a:rect l="0" t="0" r="0" b="0"/>
              <a:pathLst>
                <a:path w="9526" h="36428">
                  <a:moveTo>
                    <a:pt x="9525" y="0"/>
                  </a:moveTo>
                  <a:lnTo>
                    <a:pt x="9525" y="0"/>
                  </a:lnTo>
                  <a:lnTo>
                    <a:pt x="589" y="29632"/>
                  </a:lnTo>
                  <a:lnTo>
                    <a:pt x="117" y="3642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24">
              <a:extLst>
                <a:ext uri="{FF2B5EF4-FFF2-40B4-BE49-F238E27FC236}">
                  <a16:creationId xmlns:a16="http://schemas.microsoft.com/office/drawing/2014/main" id="{8B45C187-671A-EA5E-3CC7-5CAC69E10C9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00150" y="13239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64">
            <a:extLst>
              <a:ext uri="{FF2B5EF4-FFF2-40B4-BE49-F238E27FC236}">
                <a16:creationId xmlns:a16="http://schemas.microsoft.com/office/drawing/2014/main" id="{E44A634C-5537-D54D-B6BE-D7D91AE639BC}"/>
              </a:ext>
            </a:extLst>
          </p:cNvPr>
          <p:cNvGrpSpPr/>
          <p:nvPr/>
        </p:nvGrpSpPr>
        <p:grpSpPr>
          <a:xfrm>
            <a:off x="2028825" y="1362075"/>
            <a:ext cx="28576" cy="133351"/>
            <a:chOff x="2028825" y="1362075"/>
            <a:chExt cx="28576" cy="133351"/>
          </a:xfrm>
        </p:grpSpPr>
        <p:sp>
          <p:nvSpPr>
            <p:cNvPr id="14" name="SMARTInkShape-2525">
              <a:extLst>
                <a:ext uri="{FF2B5EF4-FFF2-40B4-BE49-F238E27FC236}">
                  <a16:creationId xmlns:a16="http://schemas.microsoft.com/office/drawing/2014/main" id="{A6F32787-89F7-F8D8-D504-8C66FC207AB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057400" y="14478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26">
              <a:extLst>
                <a:ext uri="{FF2B5EF4-FFF2-40B4-BE49-F238E27FC236}">
                  <a16:creationId xmlns:a16="http://schemas.microsoft.com/office/drawing/2014/main" id="{D560D3DB-85D7-A469-44E9-3F20C15B6A3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028825" y="13620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5488" y="2979"/>
                  </a:lnTo>
                  <a:lnTo>
                    <a:pt x="4717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65">
            <a:extLst>
              <a:ext uri="{FF2B5EF4-FFF2-40B4-BE49-F238E27FC236}">
                <a16:creationId xmlns:a16="http://schemas.microsoft.com/office/drawing/2014/main" id="{15545EAA-3C49-BBC0-E393-D66BA3F49DAD}"/>
              </a:ext>
            </a:extLst>
          </p:cNvPr>
          <p:cNvGrpSpPr/>
          <p:nvPr/>
        </p:nvGrpSpPr>
        <p:grpSpPr>
          <a:xfrm>
            <a:off x="2413971" y="1287824"/>
            <a:ext cx="919780" cy="312377"/>
            <a:chOff x="2413971" y="1287824"/>
            <a:chExt cx="919780" cy="312377"/>
          </a:xfrm>
        </p:grpSpPr>
        <p:sp>
          <p:nvSpPr>
            <p:cNvPr id="17" name="SMARTInkShape-2527">
              <a:extLst>
                <a:ext uri="{FF2B5EF4-FFF2-40B4-BE49-F238E27FC236}">
                  <a16:creationId xmlns:a16="http://schemas.microsoft.com/office/drawing/2014/main" id="{FFD60103-84A6-CF65-50EC-0CDDB28C91B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048000" y="1391159"/>
              <a:ext cx="285751" cy="123317"/>
            </a:xfrm>
            <a:custGeom>
              <a:avLst/>
              <a:gdLst/>
              <a:ahLst/>
              <a:cxnLst/>
              <a:rect l="0" t="0" r="0" b="0"/>
              <a:pathLst>
                <a:path w="285751" h="123317">
                  <a:moveTo>
                    <a:pt x="0" y="47116"/>
                  </a:moveTo>
                  <a:lnTo>
                    <a:pt x="0" y="47116"/>
                  </a:lnTo>
                  <a:lnTo>
                    <a:pt x="9721" y="46058"/>
                  </a:lnTo>
                  <a:lnTo>
                    <a:pt x="55121" y="32927"/>
                  </a:lnTo>
                  <a:lnTo>
                    <a:pt x="89829" y="27292"/>
                  </a:lnTo>
                  <a:lnTo>
                    <a:pt x="91636" y="25433"/>
                  </a:lnTo>
                  <a:lnTo>
                    <a:pt x="94536" y="19903"/>
                  </a:lnTo>
                  <a:lnTo>
                    <a:pt x="97755" y="19146"/>
                  </a:lnTo>
                  <a:lnTo>
                    <a:pt x="103388" y="18661"/>
                  </a:lnTo>
                  <a:lnTo>
                    <a:pt x="103851" y="17562"/>
                  </a:lnTo>
                  <a:lnTo>
                    <a:pt x="104653" y="5294"/>
                  </a:lnTo>
                  <a:lnTo>
                    <a:pt x="103636" y="3360"/>
                  </a:lnTo>
                  <a:lnTo>
                    <a:pt x="101899" y="2070"/>
                  </a:lnTo>
                  <a:lnTo>
                    <a:pt x="97147" y="637"/>
                  </a:lnTo>
                  <a:lnTo>
                    <a:pt x="91507" y="0"/>
                  </a:lnTo>
                  <a:lnTo>
                    <a:pt x="52532" y="9222"/>
                  </a:lnTo>
                  <a:lnTo>
                    <a:pt x="40730" y="17426"/>
                  </a:lnTo>
                  <a:lnTo>
                    <a:pt x="26414" y="31734"/>
                  </a:lnTo>
                  <a:lnTo>
                    <a:pt x="14963" y="49938"/>
                  </a:lnTo>
                  <a:lnTo>
                    <a:pt x="14208" y="54289"/>
                  </a:lnTo>
                  <a:lnTo>
                    <a:pt x="16193" y="64768"/>
                  </a:lnTo>
                  <a:lnTo>
                    <a:pt x="28316" y="82567"/>
                  </a:lnTo>
                  <a:lnTo>
                    <a:pt x="39396" y="89330"/>
                  </a:lnTo>
                  <a:lnTo>
                    <a:pt x="63756" y="93672"/>
                  </a:lnTo>
                  <a:lnTo>
                    <a:pt x="73492" y="91444"/>
                  </a:lnTo>
                  <a:lnTo>
                    <a:pt x="87745" y="81417"/>
                  </a:lnTo>
                  <a:lnTo>
                    <a:pt x="117741" y="60570"/>
                  </a:lnTo>
                  <a:lnTo>
                    <a:pt x="130293" y="53801"/>
                  </a:lnTo>
                  <a:lnTo>
                    <a:pt x="134487" y="49456"/>
                  </a:lnTo>
                  <a:lnTo>
                    <a:pt x="139147" y="38984"/>
                  </a:lnTo>
                  <a:lnTo>
                    <a:pt x="142507" y="35345"/>
                  </a:lnTo>
                  <a:lnTo>
                    <a:pt x="158950" y="29024"/>
                  </a:lnTo>
                  <a:lnTo>
                    <a:pt x="166100" y="28350"/>
                  </a:lnTo>
                  <a:lnTo>
                    <a:pt x="167884" y="31430"/>
                  </a:lnTo>
                  <a:lnTo>
                    <a:pt x="176367" y="73785"/>
                  </a:lnTo>
                  <a:lnTo>
                    <a:pt x="185552" y="96050"/>
                  </a:lnTo>
                  <a:lnTo>
                    <a:pt x="185085" y="98789"/>
                  </a:lnTo>
                  <a:lnTo>
                    <a:pt x="183715" y="100615"/>
                  </a:lnTo>
                  <a:lnTo>
                    <a:pt x="183860" y="100773"/>
                  </a:lnTo>
                  <a:lnTo>
                    <a:pt x="186843" y="98128"/>
                  </a:lnTo>
                  <a:lnTo>
                    <a:pt x="211637" y="52121"/>
                  </a:lnTo>
                  <a:lnTo>
                    <a:pt x="221414" y="41227"/>
                  </a:lnTo>
                  <a:lnTo>
                    <a:pt x="254558" y="14143"/>
                  </a:lnTo>
                  <a:lnTo>
                    <a:pt x="258606" y="12434"/>
                  </a:lnTo>
                  <a:lnTo>
                    <a:pt x="262362" y="12353"/>
                  </a:lnTo>
                  <a:lnTo>
                    <a:pt x="269358" y="15085"/>
                  </a:lnTo>
                  <a:lnTo>
                    <a:pt x="271647" y="17295"/>
                  </a:lnTo>
                  <a:lnTo>
                    <a:pt x="274190" y="22574"/>
                  </a:lnTo>
                  <a:lnTo>
                    <a:pt x="276106" y="68880"/>
                  </a:lnTo>
                  <a:lnTo>
                    <a:pt x="277248" y="88255"/>
                  </a:lnTo>
                  <a:lnTo>
                    <a:pt x="285750" y="12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28">
              <a:extLst>
                <a:ext uri="{FF2B5EF4-FFF2-40B4-BE49-F238E27FC236}">
                  <a16:creationId xmlns:a16="http://schemas.microsoft.com/office/drawing/2014/main" id="{4C79444E-4BBD-E3F4-BCFC-939214DBD0D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847975" y="141922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10113" y="37512"/>
                  </a:lnTo>
                  <a:lnTo>
                    <a:pt x="20723" y="32547"/>
                  </a:lnTo>
                  <a:lnTo>
                    <a:pt x="60119" y="18562"/>
                  </a:lnTo>
                  <a:lnTo>
                    <a:pt x="100893" y="625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29">
              <a:extLst>
                <a:ext uri="{FF2B5EF4-FFF2-40B4-BE49-F238E27FC236}">
                  <a16:creationId xmlns:a16="http://schemas.microsoft.com/office/drawing/2014/main" id="{618E6B86-36DF-3CCE-8EEA-FDF1DB67C2B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857539" y="1316166"/>
              <a:ext cx="123787" cy="207654"/>
            </a:xfrm>
            <a:custGeom>
              <a:avLst/>
              <a:gdLst/>
              <a:ahLst/>
              <a:cxnLst/>
              <a:rect l="0" t="0" r="0" b="0"/>
              <a:pathLst>
                <a:path w="123787" h="207654">
                  <a:moveTo>
                    <a:pt x="28536" y="17334"/>
                  </a:moveTo>
                  <a:lnTo>
                    <a:pt x="28536" y="17334"/>
                  </a:lnTo>
                  <a:lnTo>
                    <a:pt x="45870" y="0"/>
                  </a:lnTo>
                  <a:lnTo>
                    <a:pt x="46442" y="1545"/>
                  </a:lnTo>
                  <a:lnTo>
                    <a:pt x="47078" y="8905"/>
                  </a:lnTo>
                  <a:lnTo>
                    <a:pt x="26083" y="56367"/>
                  </a:lnTo>
                  <a:lnTo>
                    <a:pt x="13862" y="98148"/>
                  </a:lnTo>
                  <a:lnTo>
                    <a:pt x="3324" y="141621"/>
                  </a:lnTo>
                  <a:lnTo>
                    <a:pt x="158" y="185803"/>
                  </a:lnTo>
                  <a:lnTo>
                    <a:pt x="0" y="200895"/>
                  </a:lnTo>
                  <a:lnTo>
                    <a:pt x="2103" y="203208"/>
                  </a:lnTo>
                  <a:lnTo>
                    <a:pt x="10085" y="205778"/>
                  </a:lnTo>
                  <a:lnTo>
                    <a:pt x="44742" y="207653"/>
                  </a:lnTo>
                  <a:lnTo>
                    <a:pt x="87597" y="194561"/>
                  </a:lnTo>
                  <a:lnTo>
                    <a:pt x="123786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30">
              <a:extLst>
                <a:ext uri="{FF2B5EF4-FFF2-40B4-BE49-F238E27FC236}">
                  <a16:creationId xmlns:a16="http://schemas.microsoft.com/office/drawing/2014/main" id="{AA191572-AD33-DA8C-7343-F56C180AF78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590800" y="1428750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21754" y="34533"/>
                  </a:lnTo>
                  <a:lnTo>
                    <a:pt x="67888" y="21494"/>
                  </a:lnTo>
                  <a:lnTo>
                    <a:pt x="114460" y="1131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31">
              <a:extLst>
                <a:ext uri="{FF2B5EF4-FFF2-40B4-BE49-F238E27FC236}">
                  <a16:creationId xmlns:a16="http://schemas.microsoft.com/office/drawing/2014/main" id="{C57C0EA4-ED0E-9918-D180-CBC65E026CC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619770" y="1287824"/>
              <a:ext cx="84939" cy="312377"/>
            </a:xfrm>
            <a:custGeom>
              <a:avLst/>
              <a:gdLst/>
              <a:ahLst/>
              <a:cxnLst/>
              <a:rect l="0" t="0" r="0" b="0"/>
              <a:pathLst>
                <a:path w="84939" h="312377">
                  <a:moveTo>
                    <a:pt x="75805" y="36151"/>
                  </a:moveTo>
                  <a:lnTo>
                    <a:pt x="75805" y="36151"/>
                  </a:lnTo>
                  <a:lnTo>
                    <a:pt x="83344" y="18251"/>
                  </a:lnTo>
                  <a:lnTo>
                    <a:pt x="84938" y="4628"/>
                  </a:lnTo>
                  <a:lnTo>
                    <a:pt x="84010" y="2436"/>
                  </a:lnTo>
                  <a:lnTo>
                    <a:pt x="82333" y="974"/>
                  </a:lnTo>
                  <a:lnTo>
                    <a:pt x="80157" y="0"/>
                  </a:lnTo>
                  <a:lnTo>
                    <a:pt x="77648" y="409"/>
                  </a:lnTo>
                  <a:lnTo>
                    <a:pt x="72038" y="3685"/>
                  </a:lnTo>
                  <a:lnTo>
                    <a:pt x="50370" y="44054"/>
                  </a:lnTo>
                  <a:lnTo>
                    <a:pt x="34876" y="85964"/>
                  </a:lnTo>
                  <a:lnTo>
                    <a:pt x="20639" y="125347"/>
                  </a:lnTo>
                  <a:lnTo>
                    <a:pt x="6347" y="170892"/>
                  </a:lnTo>
                  <a:lnTo>
                    <a:pt x="937" y="215480"/>
                  </a:lnTo>
                  <a:lnTo>
                    <a:pt x="0" y="253562"/>
                  </a:lnTo>
                  <a:lnTo>
                    <a:pt x="780" y="292598"/>
                  </a:lnTo>
                  <a:lnTo>
                    <a:pt x="9130" y="31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32">
              <a:extLst>
                <a:ext uri="{FF2B5EF4-FFF2-40B4-BE49-F238E27FC236}">
                  <a16:creationId xmlns:a16="http://schemas.microsoft.com/office/drawing/2014/main" id="{9C67F17C-E449-9892-116D-F53ADC18DA4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413971" y="1366460"/>
              <a:ext cx="135774" cy="155322"/>
            </a:xfrm>
            <a:custGeom>
              <a:avLst/>
              <a:gdLst/>
              <a:ahLst/>
              <a:cxnLst/>
              <a:rect l="0" t="0" r="0" b="0"/>
              <a:pathLst>
                <a:path w="135774" h="155322">
                  <a:moveTo>
                    <a:pt x="91104" y="52765"/>
                  </a:moveTo>
                  <a:lnTo>
                    <a:pt x="91104" y="52765"/>
                  </a:lnTo>
                  <a:lnTo>
                    <a:pt x="91104" y="47708"/>
                  </a:lnTo>
                  <a:lnTo>
                    <a:pt x="92162" y="46219"/>
                  </a:lnTo>
                  <a:lnTo>
                    <a:pt x="93926" y="45226"/>
                  </a:lnTo>
                  <a:lnTo>
                    <a:pt x="96160" y="44564"/>
                  </a:lnTo>
                  <a:lnTo>
                    <a:pt x="97650" y="43064"/>
                  </a:lnTo>
                  <a:lnTo>
                    <a:pt x="99305" y="38576"/>
                  </a:lnTo>
                  <a:lnTo>
                    <a:pt x="100237" y="30099"/>
                  </a:lnTo>
                  <a:lnTo>
                    <a:pt x="101425" y="28129"/>
                  </a:lnTo>
                  <a:lnTo>
                    <a:pt x="103276" y="26816"/>
                  </a:lnTo>
                  <a:lnTo>
                    <a:pt x="105569" y="25941"/>
                  </a:lnTo>
                  <a:lnTo>
                    <a:pt x="106039" y="24299"/>
                  </a:lnTo>
                  <a:lnTo>
                    <a:pt x="105294" y="22146"/>
                  </a:lnTo>
                  <a:lnTo>
                    <a:pt x="102703" y="16932"/>
                  </a:lnTo>
                  <a:lnTo>
                    <a:pt x="100902" y="6902"/>
                  </a:lnTo>
                  <a:lnTo>
                    <a:pt x="90597" y="605"/>
                  </a:lnTo>
                  <a:lnTo>
                    <a:pt x="85474" y="0"/>
                  </a:lnTo>
                  <a:lnTo>
                    <a:pt x="68151" y="4205"/>
                  </a:lnTo>
                  <a:lnTo>
                    <a:pt x="48555" y="14270"/>
                  </a:lnTo>
                  <a:lnTo>
                    <a:pt x="24169" y="37479"/>
                  </a:lnTo>
                  <a:lnTo>
                    <a:pt x="5184" y="69638"/>
                  </a:lnTo>
                  <a:lnTo>
                    <a:pt x="0" y="89897"/>
                  </a:lnTo>
                  <a:lnTo>
                    <a:pt x="2139" y="119153"/>
                  </a:lnTo>
                  <a:lnTo>
                    <a:pt x="9584" y="132718"/>
                  </a:lnTo>
                  <a:lnTo>
                    <a:pt x="21006" y="142275"/>
                  </a:lnTo>
                  <a:lnTo>
                    <a:pt x="44229" y="152547"/>
                  </a:lnTo>
                  <a:lnTo>
                    <a:pt x="58276" y="155321"/>
                  </a:lnTo>
                  <a:lnTo>
                    <a:pt x="74397" y="150909"/>
                  </a:lnTo>
                  <a:lnTo>
                    <a:pt x="101323" y="133703"/>
                  </a:lnTo>
                  <a:lnTo>
                    <a:pt x="117871" y="116254"/>
                  </a:lnTo>
                  <a:lnTo>
                    <a:pt x="132078" y="84747"/>
                  </a:lnTo>
                  <a:lnTo>
                    <a:pt x="135773" y="68390"/>
                  </a:lnTo>
                  <a:lnTo>
                    <a:pt x="132797" y="42225"/>
                  </a:lnTo>
                  <a:lnTo>
                    <a:pt x="125212" y="19421"/>
                  </a:lnTo>
                  <a:lnTo>
                    <a:pt x="119134" y="14660"/>
                  </a:lnTo>
                  <a:lnTo>
                    <a:pt x="92471" y="7961"/>
                  </a:lnTo>
                  <a:lnTo>
                    <a:pt x="77248" y="6394"/>
                  </a:lnTo>
                  <a:lnTo>
                    <a:pt x="72342" y="7034"/>
                  </a:lnTo>
                  <a:lnTo>
                    <a:pt x="62529" y="2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66">
            <a:extLst>
              <a:ext uri="{FF2B5EF4-FFF2-40B4-BE49-F238E27FC236}">
                <a16:creationId xmlns:a16="http://schemas.microsoft.com/office/drawing/2014/main" id="{A34A94C0-AF62-94E5-74A8-28403D8E61EE}"/>
              </a:ext>
            </a:extLst>
          </p:cNvPr>
          <p:cNvGrpSpPr/>
          <p:nvPr/>
        </p:nvGrpSpPr>
        <p:grpSpPr>
          <a:xfrm>
            <a:off x="3682042" y="1247775"/>
            <a:ext cx="613734" cy="323851"/>
            <a:chOff x="3682042" y="1247775"/>
            <a:chExt cx="613734" cy="323851"/>
          </a:xfrm>
        </p:grpSpPr>
        <p:sp>
          <p:nvSpPr>
            <p:cNvPr id="24" name="SMARTInkShape-2533">
              <a:extLst>
                <a:ext uri="{FF2B5EF4-FFF2-40B4-BE49-F238E27FC236}">
                  <a16:creationId xmlns:a16="http://schemas.microsoft.com/office/drawing/2014/main" id="{B0C6919F-8105-A0C3-74B0-B2EBF249C13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147133" y="1247775"/>
              <a:ext cx="148643" cy="295950"/>
            </a:xfrm>
            <a:custGeom>
              <a:avLst/>
              <a:gdLst/>
              <a:ahLst/>
              <a:cxnLst/>
              <a:rect l="0" t="0" r="0" b="0"/>
              <a:pathLst>
                <a:path w="148643" h="295950">
                  <a:moveTo>
                    <a:pt x="101017" y="228600"/>
                  </a:moveTo>
                  <a:lnTo>
                    <a:pt x="101017" y="228600"/>
                  </a:lnTo>
                  <a:lnTo>
                    <a:pt x="101017" y="210286"/>
                  </a:lnTo>
                  <a:lnTo>
                    <a:pt x="98195" y="201763"/>
                  </a:lnTo>
                  <a:lnTo>
                    <a:pt x="95961" y="198009"/>
                  </a:lnTo>
                  <a:lnTo>
                    <a:pt x="82703" y="187668"/>
                  </a:lnTo>
                  <a:lnTo>
                    <a:pt x="65369" y="182958"/>
                  </a:lnTo>
                  <a:lnTo>
                    <a:pt x="59260" y="184414"/>
                  </a:lnTo>
                  <a:lnTo>
                    <a:pt x="40550" y="196575"/>
                  </a:lnTo>
                  <a:lnTo>
                    <a:pt x="8923" y="230863"/>
                  </a:lnTo>
                  <a:lnTo>
                    <a:pt x="1878" y="245834"/>
                  </a:lnTo>
                  <a:lnTo>
                    <a:pt x="0" y="252789"/>
                  </a:lnTo>
                  <a:lnTo>
                    <a:pt x="734" y="266162"/>
                  </a:lnTo>
                  <a:lnTo>
                    <a:pt x="9829" y="291994"/>
                  </a:lnTo>
                  <a:lnTo>
                    <a:pt x="15884" y="295204"/>
                  </a:lnTo>
                  <a:lnTo>
                    <a:pt x="33900" y="295949"/>
                  </a:lnTo>
                  <a:lnTo>
                    <a:pt x="57729" y="290418"/>
                  </a:lnTo>
                  <a:lnTo>
                    <a:pt x="71548" y="279358"/>
                  </a:lnTo>
                  <a:lnTo>
                    <a:pt x="84745" y="260684"/>
                  </a:lnTo>
                  <a:lnTo>
                    <a:pt x="103016" y="216587"/>
                  </a:lnTo>
                  <a:lnTo>
                    <a:pt x="114544" y="175769"/>
                  </a:lnTo>
                  <a:lnTo>
                    <a:pt x="119489" y="137922"/>
                  </a:lnTo>
                  <a:lnTo>
                    <a:pt x="130106" y="93331"/>
                  </a:lnTo>
                  <a:lnTo>
                    <a:pt x="144476" y="46706"/>
                  </a:lnTo>
                  <a:lnTo>
                    <a:pt x="148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34">
              <a:extLst>
                <a:ext uri="{FF2B5EF4-FFF2-40B4-BE49-F238E27FC236}">
                  <a16:creationId xmlns:a16="http://schemas.microsoft.com/office/drawing/2014/main" id="{282590DA-D863-7820-7BE6-966692B6DEB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995859" y="1422819"/>
              <a:ext cx="116137" cy="136498"/>
            </a:xfrm>
            <a:custGeom>
              <a:avLst/>
              <a:gdLst/>
              <a:ahLst/>
              <a:cxnLst/>
              <a:rect l="0" t="0" r="0" b="0"/>
              <a:pathLst>
                <a:path w="116137" h="136498">
                  <a:moveTo>
                    <a:pt x="23691" y="82131"/>
                  </a:moveTo>
                  <a:lnTo>
                    <a:pt x="23691" y="82131"/>
                  </a:lnTo>
                  <a:lnTo>
                    <a:pt x="28747" y="82131"/>
                  </a:lnTo>
                  <a:lnTo>
                    <a:pt x="30237" y="81073"/>
                  </a:lnTo>
                  <a:lnTo>
                    <a:pt x="31230" y="79309"/>
                  </a:lnTo>
                  <a:lnTo>
                    <a:pt x="31892" y="77075"/>
                  </a:lnTo>
                  <a:lnTo>
                    <a:pt x="33392" y="75585"/>
                  </a:lnTo>
                  <a:lnTo>
                    <a:pt x="37880" y="73930"/>
                  </a:lnTo>
                  <a:lnTo>
                    <a:pt x="39501" y="72430"/>
                  </a:lnTo>
                  <a:lnTo>
                    <a:pt x="41300" y="67942"/>
                  </a:lnTo>
                  <a:lnTo>
                    <a:pt x="43898" y="66321"/>
                  </a:lnTo>
                  <a:lnTo>
                    <a:pt x="84102" y="52909"/>
                  </a:lnTo>
                  <a:lnTo>
                    <a:pt x="104738" y="43839"/>
                  </a:lnTo>
                  <a:lnTo>
                    <a:pt x="109472" y="40728"/>
                  </a:lnTo>
                  <a:lnTo>
                    <a:pt x="112629" y="36537"/>
                  </a:lnTo>
                  <a:lnTo>
                    <a:pt x="116136" y="26237"/>
                  </a:lnTo>
                  <a:lnTo>
                    <a:pt x="114872" y="14603"/>
                  </a:lnTo>
                  <a:lnTo>
                    <a:pt x="113053" y="8537"/>
                  </a:lnTo>
                  <a:lnTo>
                    <a:pt x="108666" y="4493"/>
                  </a:lnTo>
                  <a:lnTo>
                    <a:pt x="95324" y="0"/>
                  </a:lnTo>
                  <a:lnTo>
                    <a:pt x="78811" y="3648"/>
                  </a:lnTo>
                  <a:lnTo>
                    <a:pt x="34007" y="29110"/>
                  </a:lnTo>
                  <a:lnTo>
                    <a:pt x="19103" y="41280"/>
                  </a:lnTo>
                  <a:lnTo>
                    <a:pt x="11069" y="56567"/>
                  </a:lnTo>
                  <a:lnTo>
                    <a:pt x="0" y="100519"/>
                  </a:lnTo>
                  <a:lnTo>
                    <a:pt x="1873" y="115351"/>
                  </a:lnTo>
                  <a:lnTo>
                    <a:pt x="9055" y="126176"/>
                  </a:lnTo>
                  <a:lnTo>
                    <a:pt x="13934" y="130544"/>
                  </a:lnTo>
                  <a:lnTo>
                    <a:pt x="27821" y="135398"/>
                  </a:lnTo>
                  <a:lnTo>
                    <a:pt x="44576" y="136497"/>
                  </a:lnTo>
                  <a:lnTo>
                    <a:pt x="99891" y="120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35">
              <a:extLst>
                <a:ext uri="{FF2B5EF4-FFF2-40B4-BE49-F238E27FC236}">
                  <a16:creationId xmlns:a16="http://schemas.microsoft.com/office/drawing/2014/main" id="{D9D5AADA-090D-AD63-A9CB-83632418E03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10000" y="1421126"/>
              <a:ext cx="132842" cy="150500"/>
            </a:xfrm>
            <a:custGeom>
              <a:avLst/>
              <a:gdLst/>
              <a:ahLst/>
              <a:cxnLst/>
              <a:rect l="0" t="0" r="0" b="0"/>
              <a:pathLst>
                <a:path w="132842" h="150500">
                  <a:moveTo>
                    <a:pt x="114300" y="45724"/>
                  </a:moveTo>
                  <a:lnTo>
                    <a:pt x="114300" y="45724"/>
                  </a:lnTo>
                  <a:lnTo>
                    <a:pt x="131633" y="14201"/>
                  </a:lnTo>
                  <a:lnTo>
                    <a:pt x="132841" y="4516"/>
                  </a:lnTo>
                  <a:lnTo>
                    <a:pt x="130894" y="2377"/>
                  </a:lnTo>
                  <a:lnTo>
                    <a:pt x="123086" y="0"/>
                  </a:lnTo>
                  <a:lnTo>
                    <a:pt x="112561" y="1766"/>
                  </a:lnTo>
                  <a:lnTo>
                    <a:pt x="88867" y="8969"/>
                  </a:lnTo>
                  <a:lnTo>
                    <a:pt x="74191" y="21546"/>
                  </a:lnTo>
                  <a:lnTo>
                    <a:pt x="67665" y="34060"/>
                  </a:lnTo>
                  <a:lnTo>
                    <a:pt x="66968" y="40622"/>
                  </a:lnTo>
                  <a:lnTo>
                    <a:pt x="69628" y="46279"/>
                  </a:lnTo>
                  <a:lnTo>
                    <a:pt x="71818" y="49269"/>
                  </a:lnTo>
                  <a:lnTo>
                    <a:pt x="93523" y="67645"/>
                  </a:lnTo>
                  <a:lnTo>
                    <a:pt x="101891" y="77692"/>
                  </a:lnTo>
                  <a:lnTo>
                    <a:pt x="125575" y="96135"/>
                  </a:lnTo>
                  <a:lnTo>
                    <a:pt x="129894" y="102701"/>
                  </a:lnTo>
                  <a:lnTo>
                    <a:pt x="131046" y="105934"/>
                  </a:lnTo>
                  <a:lnTo>
                    <a:pt x="130755" y="109147"/>
                  </a:lnTo>
                  <a:lnTo>
                    <a:pt x="127611" y="115540"/>
                  </a:lnTo>
                  <a:lnTo>
                    <a:pt x="89441" y="134621"/>
                  </a:lnTo>
                  <a:lnTo>
                    <a:pt x="56002" y="146265"/>
                  </a:lnTo>
                  <a:lnTo>
                    <a:pt x="0" y="15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36">
              <a:extLst>
                <a:ext uri="{FF2B5EF4-FFF2-40B4-BE49-F238E27FC236}">
                  <a16:creationId xmlns:a16="http://schemas.microsoft.com/office/drawing/2014/main" id="{6E9A0203-5D31-720B-4B77-80660AF378C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82042" y="1419225"/>
              <a:ext cx="127959" cy="133309"/>
            </a:xfrm>
            <a:custGeom>
              <a:avLst/>
              <a:gdLst/>
              <a:ahLst/>
              <a:cxnLst/>
              <a:rect l="0" t="0" r="0" b="0"/>
              <a:pathLst>
                <a:path w="127959" h="133309">
                  <a:moveTo>
                    <a:pt x="4133" y="47625"/>
                  </a:moveTo>
                  <a:lnTo>
                    <a:pt x="4133" y="47625"/>
                  </a:lnTo>
                  <a:lnTo>
                    <a:pt x="9189" y="42569"/>
                  </a:lnTo>
                  <a:lnTo>
                    <a:pt x="11672" y="37264"/>
                  </a:lnTo>
                  <a:lnTo>
                    <a:pt x="13542" y="29083"/>
                  </a:lnTo>
                  <a:lnTo>
                    <a:pt x="8567" y="33782"/>
                  </a:lnTo>
                  <a:lnTo>
                    <a:pt x="391" y="51990"/>
                  </a:lnTo>
                  <a:lnTo>
                    <a:pt x="0" y="65793"/>
                  </a:lnTo>
                  <a:lnTo>
                    <a:pt x="4647" y="90705"/>
                  </a:lnTo>
                  <a:lnTo>
                    <a:pt x="10518" y="102252"/>
                  </a:lnTo>
                  <a:lnTo>
                    <a:pt x="12262" y="112826"/>
                  </a:lnTo>
                  <a:lnTo>
                    <a:pt x="14844" y="116492"/>
                  </a:lnTo>
                  <a:lnTo>
                    <a:pt x="18682" y="118937"/>
                  </a:lnTo>
                  <a:lnTo>
                    <a:pt x="23357" y="120566"/>
                  </a:lnTo>
                  <a:lnTo>
                    <a:pt x="26474" y="122711"/>
                  </a:lnTo>
                  <a:lnTo>
                    <a:pt x="28552" y="125199"/>
                  </a:lnTo>
                  <a:lnTo>
                    <a:pt x="29937" y="127916"/>
                  </a:lnTo>
                  <a:lnTo>
                    <a:pt x="31919" y="129727"/>
                  </a:lnTo>
                  <a:lnTo>
                    <a:pt x="36943" y="131740"/>
                  </a:lnTo>
                  <a:lnTo>
                    <a:pt x="64486" y="133308"/>
                  </a:lnTo>
                  <a:lnTo>
                    <a:pt x="73643" y="124865"/>
                  </a:lnTo>
                  <a:lnTo>
                    <a:pt x="101872" y="83549"/>
                  </a:lnTo>
                  <a:lnTo>
                    <a:pt x="117670" y="39865"/>
                  </a:lnTo>
                  <a:lnTo>
                    <a:pt x="12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467">
            <a:extLst>
              <a:ext uri="{FF2B5EF4-FFF2-40B4-BE49-F238E27FC236}">
                <a16:creationId xmlns:a16="http://schemas.microsoft.com/office/drawing/2014/main" id="{9A6410CB-956F-FA77-A927-E30673EFF9BC}"/>
              </a:ext>
            </a:extLst>
          </p:cNvPr>
          <p:cNvGrpSpPr/>
          <p:nvPr/>
        </p:nvGrpSpPr>
        <p:grpSpPr>
          <a:xfrm>
            <a:off x="4638840" y="1343025"/>
            <a:ext cx="236992" cy="209357"/>
            <a:chOff x="4638840" y="1343025"/>
            <a:chExt cx="236992" cy="209357"/>
          </a:xfrm>
        </p:grpSpPr>
        <p:sp>
          <p:nvSpPr>
            <p:cNvPr id="29" name="SMARTInkShape-2537">
              <a:extLst>
                <a:ext uri="{FF2B5EF4-FFF2-40B4-BE49-F238E27FC236}">
                  <a16:creationId xmlns:a16="http://schemas.microsoft.com/office/drawing/2014/main" id="{85774A96-B154-7F47-0ED6-25BE979773C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686300" y="1410257"/>
              <a:ext cx="189532" cy="107991"/>
            </a:xfrm>
            <a:custGeom>
              <a:avLst/>
              <a:gdLst/>
              <a:ahLst/>
              <a:cxnLst/>
              <a:rect l="0" t="0" r="0" b="0"/>
              <a:pathLst>
                <a:path w="189532" h="107991">
                  <a:moveTo>
                    <a:pt x="0" y="56593"/>
                  </a:moveTo>
                  <a:lnTo>
                    <a:pt x="0" y="56593"/>
                  </a:lnTo>
                  <a:lnTo>
                    <a:pt x="0" y="51537"/>
                  </a:lnTo>
                  <a:lnTo>
                    <a:pt x="5645" y="46232"/>
                  </a:lnTo>
                  <a:lnTo>
                    <a:pt x="52079" y="21635"/>
                  </a:lnTo>
                  <a:lnTo>
                    <a:pt x="95836" y="5789"/>
                  </a:lnTo>
                  <a:lnTo>
                    <a:pt x="134138" y="0"/>
                  </a:lnTo>
                  <a:lnTo>
                    <a:pt x="135992" y="873"/>
                  </a:lnTo>
                  <a:lnTo>
                    <a:pt x="136170" y="2513"/>
                  </a:lnTo>
                  <a:lnTo>
                    <a:pt x="133545" y="7157"/>
                  </a:lnTo>
                  <a:lnTo>
                    <a:pt x="126117" y="17839"/>
                  </a:lnTo>
                  <a:lnTo>
                    <a:pt x="105952" y="57761"/>
                  </a:lnTo>
                  <a:lnTo>
                    <a:pt x="102829" y="73340"/>
                  </a:lnTo>
                  <a:lnTo>
                    <a:pt x="104968" y="86261"/>
                  </a:lnTo>
                  <a:lnTo>
                    <a:pt x="109446" y="95531"/>
                  </a:lnTo>
                  <a:lnTo>
                    <a:pt x="122974" y="106701"/>
                  </a:lnTo>
                  <a:lnTo>
                    <a:pt x="127491" y="107990"/>
                  </a:lnTo>
                  <a:lnTo>
                    <a:pt x="131561" y="107791"/>
                  </a:lnTo>
                  <a:lnTo>
                    <a:pt x="150753" y="99867"/>
                  </a:lnTo>
                  <a:lnTo>
                    <a:pt x="168728" y="86113"/>
                  </a:lnTo>
                  <a:lnTo>
                    <a:pt x="187459" y="58520"/>
                  </a:lnTo>
                  <a:lnTo>
                    <a:pt x="189531" y="48352"/>
                  </a:lnTo>
                  <a:lnTo>
                    <a:pt x="186189" y="28589"/>
                  </a:lnTo>
                  <a:lnTo>
                    <a:pt x="177464" y="9725"/>
                  </a:lnTo>
                  <a:lnTo>
                    <a:pt x="173343" y="6298"/>
                  </a:lnTo>
                  <a:lnTo>
                    <a:pt x="163119" y="2490"/>
                  </a:lnTo>
                  <a:lnTo>
                    <a:pt x="140406" y="346"/>
                  </a:lnTo>
                  <a:lnTo>
                    <a:pt x="104775" y="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38">
              <a:extLst>
                <a:ext uri="{FF2B5EF4-FFF2-40B4-BE49-F238E27FC236}">
                  <a16:creationId xmlns:a16="http://schemas.microsoft.com/office/drawing/2014/main" id="{3B5B201D-41D1-801B-5685-48204E642C1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638840" y="1343025"/>
              <a:ext cx="142711" cy="209357"/>
            </a:xfrm>
            <a:custGeom>
              <a:avLst/>
              <a:gdLst/>
              <a:ahLst/>
              <a:cxnLst/>
              <a:rect l="0" t="0" r="0" b="0"/>
              <a:pathLst>
                <a:path w="142711" h="209357">
                  <a:moveTo>
                    <a:pt x="47460" y="0"/>
                  </a:moveTo>
                  <a:lnTo>
                    <a:pt x="47460" y="0"/>
                  </a:lnTo>
                  <a:lnTo>
                    <a:pt x="56592" y="0"/>
                  </a:lnTo>
                  <a:lnTo>
                    <a:pt x="56869" y="5057"/>
                  </a:lnTo>
                  <a:lnTo>
                    <a:pt x="40731" y="48303"/>
                  </a:lnTo>
                  <a:lnTo>
                    <a:pt x="25185" y="87278"/>
                  </a:lnTo>
                  <a:lnTo>
                    <a:pt x="9353" y="133555"/>
                  </a:lnTo>
                  <a:lnTo>
                    <a:pt x="2655" y="161986"/>
                  </a:lnTo>
                  <a:lnTo>
                    <a:pt x="0" y="202089"/>
                  </a:lnTo>
                  <a:lnTo>
                    <a:pt x="1004" y="204576"/>
                  </a:lnTo>
                  <a:lnTo>
                    <a:pt x="2731" y="206234"/>
                  </a:lnTo>
                  <a:lnTo>
                    <a:pt x="4941" y="207339"/>
                  </a:lnTo>
                  <a:lnTo>
                    <a:pt x="40544" y="209356"/>
                  </a:lnTo>
                  <a:lnTo>
                    <a:pt x="81187" y="201985"/>
                  </a:lnTo>
                  <a:lnTo>
                    <a:pt x="100550" y="199838"/>
                  </a:lnTo>
                  <a:lnTo>
                    <a:pt x="129096" y="190401"/>
                  </a:lnTo>
                  <a:lnTo>
                    <a:pt x="14271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68">
            <a:extLst>
              <a:ext uri="{FF2B5EF4-FFF2-40B4-BE49-F238E27FC236}">
                <a16:creationId xmlns:a16="http://schemas.microsoft.com/office/drawing/2014/main" id="{ED292395-8E98-D0F8-84CE-BE1F9D8C13DC}"/>
              </a:ext>
            </a:extLst>
          </p:cNvPr>
          <p:cNvGrpSpPr/>
          <p:nvPr/>
        </p:nvGrpSpPr>
        <p:grpSpPr>
          <a:xfrm>
            <a:off x="5216545" y="1352550"/>
            <a:ext cx="1222356" cy="304801"/>
            <a:chOff x="5216545" y="1352550"/>
            <a:chExt cx="1222356" cy="304801"/>
          </a:xfrm>
        </p:grpSpPr>
        <p:sp>
          <p:nvSpPr>
            <p:cNvPr id="32" name="SMARTInkShape-2539">
              <a:extLst>
                <a:ext uri="{FF2B5EF4-FFF2-40B4-BE49-F238E27FC236}">
                  <a16:creationId xmlns:a16="http://schemas.microsoft.com/office/drawing/2014/main" id="{F39428F5-3FB5-BB96-AD9D-5E0C6D4B72D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429375" y="152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40">
              <a:extLst>
                <a:ext uri="{FF2B5EF4-FFF2-40B4-BE49-F238E27FC236}">
                  <a16:creationId xmlns:a16="http://schemas.microsoft.com/office/drawing/2014/main" id="{15AD93A7-9F36-05BA-4CF4-9ACB33E6AE1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250919" y="1356144"/>
              <a:ext cx="159407" cy="176877"/>
            </a:xfrm>
            <a:custGeom>
              <a:avLst/>
              <a:gdLst/>
              <a:ahLst/>
              <a:cxnLst/>
              <a:rect l="0" t="0" r="0" b="0"/>
              <a:pathLst>
                <a:path w="159407" h="176877">
                  <a:moveTo>
                    <a:pt x="54631" y="63081"/>
                  </a:moveTo>
                  <a:lnTo>
                    <a:pt x="54631" y="63081"/>
                  </a:lnTo>
                  <a:lnTo>
                    <a:pt x="54631" y="68138"/>
                  </a:lnTo>
                  <a:lnTo>
                    <a:pt x="55689" y="69627"/>
                  </a:lnTo>
                  <a:lnTo>
                    <a:pt x="57453" y="70620"/>
                  </a:lnTo>
                  <a:lnTo>
                    <a:pt x="59687" y="71282"/>
                  </a:lnTo>
                  <a:lnTo>
                    <a:pt x="62235" y="70665"/>
                  </a:lnTo>
                  <a:lnTo>
                    <a:pt x="71936" y="65798"/>
                  </a:lnTo>
                  <a:lnTo>
                    <a:pt x="111322" y="55715"/>
                  </a:lnTo>
                  <a:lnTo>
                    <a:pt x="138166" y="40722"/>
                  </a:lnTo>
                  <a:lnTo>
                    <a:pt x="142071" y="36533"/>
                  </a:lnTo>
                  <a:lnTo>
                    <a:pt x="146410" y="26235"/>
                  </a:lnTo>
                  <a:lnTo>
                    <a:pt x="145517" y="14602"/>
                  </a:lnTo>
                  <a:lnTo>
                    <a:pt x="143796" y="8537"/>
                  </a:lnTo>
                  <a:lnTo>
                    <a:pt x="139474" y="4493"/>
                  </a:lnTo>
                  <a:lnTo>
                    <a:pt x="126206" y="0"/>
                  </a:lnTo>
                  <a:lnTo>
                    <a:pt x="109726" y="3648"/>
                  </a:lnTo>
                  <a:lnTo>
                    <a:pt x="68219" y="28293"/>
                  </a:lnTo>
                  <a:lnTo>
                    <a:pt x="34463" y="51702"/>
                  </a:lnTo>
                  <a:lnTo>
                    <a:pt x="10235" y="90976"/>
                  </a:lnTo>
                  <a:lnTo>
                    <a:pt x="1259" y="120029"/>
                  </a:lnTo>
                  <a:lnTo>
                    <a:pt x="0" y="129622"/>
                  </a:lnTo>
                  <a:lnTo>
                    <a:pt x="2335" y="138133"/>
                  </a:lnTo>
                  <a:lnTo>
                    <a:pt x="13397" y="153235"/>
                  </a:lnTo>
                  <a:lnTo>
                    <a:pt x="28897" y="161358"/>
                  </a:lnTo>
                  <a:lnTo>
                    <a:pt x="75113" y="173546"/>
                  </a:lnTo>
                  <a:lnTo>
                    <a:pt x="119443" y="176876"/>
                  </a:lnTo>
                  <a:lnTo>
                    <a:pt x="159406" y="167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41">
              <a:extLst>
                <a:ext uri="{FF2B5EF4-FFF2-40B4-BE49-F238E27FC236}">
                  <a16:creationId xmlns:a16="http://schemas.microsoft.com/office/drawing/2014/main" id="{32DC6461-1D8E-CDD3-2B54-B024B23CF6A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75479" y="1352550"/>
              <a:ext cx="330072" cy="178082"/>
            </a:xfrm>
            <a:custGeom>
              <a:avLst/>
              <a:gdLst/>
              <a:ahLst/>
              <a:cxnLst/>
              <a:rect l="0" t="0" r="0" b="0"/>
              <a:pathLst>
                <a:path w="330072" h="178082">
                  <a:moveTo>
                    <a:pt x="82421" y="104775"/>
                  </a:moveTo>
                  <a:lnTo>
                    <a:pt x="82421" y="104775"/>
                  </a:lnTo>
                  <a:lnTo>
                    <a:pt x="82421" y="99719"/>
                  </a:lnTo>
                  <a:lnTo>
                    <a:pt x="85243" y="94414"/>
                  </a:lnTo>
                  <a:lnTo>
                    <a:pt x="95678" y="77328"/>
                  </a:lnTo>
                  <a:lnTo>
                    <a:pt x="99754" y="64775"/>
                  </a:lnTo>
                  <a:lnTo>
                    <a:pt x="100963" y="54353"/>
                  </a:lnTo>
                  <a:lnTo>
                    <a:pt x="99015" y="51052"/>
                  </a:lnTo>
                  <a:lnTo>
                    <a:pt x="91207" y="44562"/>
                  </a:lnTo>
                  <a:lnTo>
                    <a:pt x="86162" y="43466"/>
                  </a:lnTo>
                  <a:lnTo>
                    <a:pt x="74911" y="45071"/>
                  </a:lnTo>
                  <a:lnTo>
                    <a:pt x="56677" y="51925"/>
                  </a:lnTo>
                  <a:lnTo>
                    <a:pt x="23947" y="78150"/>
                  </a:lnTo>
                  <a:lnTo>
                    <a:pt x="8063" y="98650"/>
                  </a:lnTo>
                  <a:lnTo>
                    <a:pt x="1748" y="115811"/>
                  </a:lnTo>
                  <a:lnTo>
                    <a:pt x="0" y="134022"/>
                  </a:lnTo>
                  <a:lnTo>
                    <a:pt x="4966" y="160007"/>
                  </a:lnTo>
                  <a:lnTo>
                    <a:pt x="10249" y="170950"/>
                  </a:lnTo>
                  <a:lnTo>
                    <a:pt x="16125" y="176520"/>
                  </a:lnTo>
                  <a:lnTo>
                    <a:pt x="19174" y="178005"/>
                  </a:lnTo>
                  <a:lnTo>
                    <a:pt x="31028" y="174010"/>
                  </a:lnTo>
                  <a:lnTo>
                    <a:pt x="59452" y="154199"/>
                  </a:lnTo>
                  <a:lnTo>
                    <a:pt x="84309" y="113283"/>
                  </a:lnTo>
                  <a:lnTo>
                    <a:pt x="107504" y="70244"/>
                  </a:lnTo>
                  <a:lnTo>
                    <a:pt x="110306" y="59736"/>
                  </a:lnTo>
                  <a:lnTo>
                    <a:pt x="111594" y="59933"/>
                  </a:lnTo>
                  <a:lnTo>
                    <a:pt x="115848" y="62973"/>
                  </a:lnTo>
                  <a:lnTo>
                    <a:pt x="116348" y="66324"/>
                  </a:lnTo>
                  <a:lnTo>
                    <a:pt x="111605" y="112044"/>
                  </a:lnTo>
                  <a:lnTo>
                    <a:pt x="113938" y="144624"/>
                  </a:lnTo>
                  <a:lnTo>
                    <a:pt x="120712" y="174463"/>
                  </a:lnTo>
                  <a:lnTo>
                    <a:pt x="122765" y="176634"/>
                  </a:lnTo>
                  <a:lnTo>
                    <a:pt x="125192" y="178081"/>
                  </a:lnTo>
                  <a:lnTo>
                    <a:pt x="127869" y="177987"/>
                  </a:lnTo>
                  <a:lnTo>
                    <a:pt x="133665" y="175061"/>
                  </a:lnTo>
                  <a:lnTo>
                    <a:pt x="142878" y="167463"/>
                  </a:lnTo>
                  <a:lnTo>
                    <a:pt x="162018" y="140206"/>
                  </a:lnTo>
                  <a:lnTo>
                    <a:pt x="187024" y="93944"/>
                  </a:lnTo>
                  <a:lnTo>
                    <a:pt x="214685" y="53062"/>
                  </a:lnTo>
                  <a:lnTo>
                    <a:pt x="219875" y="50041"/>
                  </a:lnTo>
                  <a:lnTo>
                    <a:pt x="233021" y="47837"/>
                  </a:lnTo>
                  <a:lnTo>
                    <a:pt x="234288" y="62857"/>
                  </a:lnTo>
                  <a:lnTo>
                    <a:pt x="227111" y="95319"/>
                  </a:lnTo>
                  <a:lnTo>
                    <a:pt x="217486" y="116555"/>
                  </a:lnTo>
                  <a:lnTo>
                    <a:pt x="207361" y="129766"/>
                  </a:lnTo>
                  <a:lnTo>
                    <a:pt x="195805" y="137049"/>
                  </a:lnTo>
                  <a:lnTo>
                    <a:pt x="181253" y="141724"/>
                  </a:lnTo>
                  <a:lnTo>
                    <a:pt x="180060" y="139991"/>
                  </a:lnTo>
                  <a:lnTo>
                    <a:pt x="178732" y="132421"/>
                  </a:lnTo>
                  <a:lnTo>
                    <a:pt x="188099" y="106146"/>
                  </a:lnTo>
                  <a:lnTo>
                    <a:pt x="216309" y="64869"/>
                  </a:lnTo>
                  <a:lnTo>
                    <a:pt x="237802" y="40387"/>
                  </a:lnTo>
                  <a:lnTo>
                    <a:pt x="254137" y="28533"/>
                  </a:lnTo>
                  <a:lnTo>
                    <a:pt x="301437" y="6791"/>
                  </a:lnTo>
                  <a:lnTo>
                    <a:pt x="33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42">
              <a:extLst>
                <a:ext uri="{FF2B5EF4-FFF2-40B4-BE49-F238E27FC236}">
                  <a16:creationId xmlns:a16="http://schemas.microsoft.com/office/drawing/2014/main" id="{BE440050-B9F4-5D50-1AB9-C149EBE7263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10250" y="1396936"/>
              <a:ext cx="140413" cy="136590"/>
            </a:xfrm>
            <a:custGeom>
              <a:avLst/>
              <a:gdLst/>
              <a:ahLst/>
              <a:cxnLst/>
              <a:rect l="0" t="0" r="0" b="0"/>
              <a:pathLst>
                <a:path w="140413" h="136590">
                  <a:moveTo>
                    <a:pt x="0" y="98489"/>
                  </a:moveTo>
                  <a:lnTo>
                    <a:pt x="0" y="98489"/>
                  </a:lnTo>
                  <a:lnTo>
                    <a:pt x="38595" y="50957"/>
                  </a:lnTo>
                  <a:lnTo>
                    <a:pt x="79434" y="14620"/>
                  </a:lnTo>
                  <a:lnTo>
                    <a:pt x="100677" y="1555"/>
                  </a:lnTo>
                  <a:lnTo>
                    <a:pt x="107335" y="0"/>
                  </a:lnTo>
                  <a:lnTo>
                    <a:pt x="120376" y="1094"/>
                  </a:lnTo>
                  <a:lnTo>
                    <a:pt x="130406" y="5108"/>
                  </a:lnTo>
                  <a:lnTo>
                    <a:pt x="134563" y="7660"/>
                  </a:lnTo>
                  <a:lnTo>
                    <a:pt x="139181" y="13318"/>
                  </a:lnTo>
                  <a:lnTo>
                    <a:pt x="140412" y="16308"/>
                  </a:lnTo>
                  <a:lnTo>
                    <a:pt x="138959" y="25275"/>
                  </a:lnTo>
                  <a:lnTo>
                    <a:pt x="118880" y="67524"/>
                  </a:lnTo>
                  <a:lnTo>
                    <a:pt x="100017" y="90490"/>
                  </a:lnTo>
                  <a:lnTo>
                    <a:pt x="53754" y="127978"/>
                  </a:lnTo>
                  <a:lnTo>
                    <a:pt x="19050" y="13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43">
              <a:extLst>
                <a:ext uri="{FF2B5EF4-FFF2-40B4-BE49-F238E27FC236}">
                  <a16:creationId xmlns:a16="http://schemas.microsoft.com/office/drawing/2014/main" id="{37A933FD-5DB9-B90E-C9BA-0172AD21CE3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00725" y="1443718"/>
              <a:ext cx="47348" cy="213633"/>
            </a:xfrm>
            <a:custGeom>
              <a:avLst/>
              <a:gdLst/>
              <a:ahLst/>
              <a:cxnLst/>
              <a:rect l="0" t="0" r="0" b="0"/>
              <a:pathLst>
                <a:path w="47348" h="213633">
                  <a:moveTo>
                    <a:pt x="19050" y="32657"/>
                  </a:moveTo>
                  <a:lnTo>
                    <a:pt x="19050" y="32657"/>
                  </a:lnTo>
                  <a:lnTo>
                    <a:pt x="42881" y="7768"/>
                  </a:lnTo>
                  <a:lnTo>
                    <a:pt x="46219" y="0"/>
                  </a:lnTo>
                  <a:lnTo>
                    <a:pt x="46687" y="302"/>
                  </a:lnTo>
                  <a:lnTo>
                    <a:pt x="47347" y="8607"/>
                  </a:lnTo>
                  <a:lnTo>
                    <a:pt x="44721" y="30117"/>
                  </a:lnTo>
                  <a:lnTo>
                    <a:pt x="39407" y="75312"/>
                  </a:lnTo>
                  <a:lnTo>
                    <a:pt x="31812" y="122888"/>
                  </a:lnTo>
                  <a:lnTo>
                    <a:pt x="27417" y="148762"/>
                  </a:lnTo>
                  <a:lnTo>
                    <a:pt x="0" y="2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44">
              <a:extLst>
                <a:ext uri="{FF2B5EF4-FFF2-40B4-BE49-F238E27FC236}">
                  <a16:creationId xmlns:a16="http://schemas.microsoft.com/office/drawing/2014/main" id="{68289C76-4688-6091-26F0-5C86F00110E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476875" y="1439500"/>
              <a:ext cx="285572" cy="103551"/>
            </a:xfrm>
            <a:custGeom>
              <a:avLst/>
              <a:gdLst/>
              <a:ahLst/>
              <a:cxnLst/>
              <a:rect l="0" t="0" r="0" b="0"/>
              <a:pathLst>
                <a:path w="285572" h="103551">
                  <a:moveTo>
                    <a:pt x="0" y="84500"/>
                  </a:moveTo>
                  <a:lnTo>
                    <a:pt x="0" y="84500"/>
                  </a:lnTo>
                  <a:lnTo>
                    <a:pt x="1058" y="69291"/>
                  </a:lnTo>
                  <a:lnTo>
                    <a:pt x="5056" y="57985"/>
                  </a:lnTo>
                  <a:lnTo>
                    <a:pt x="13183" y="48727"/>
                  </a:lnTo>
                  <a:lnTo>
                    <a:pt x="45124" y="22837"/>
                  </a:lnTo>
                  <a:lnTo>
                    <a:pt x="56409" y="16488"/>
                  </a:lnTo>
                  <a:lnTo>
                    <a:pt x="69704" y="4861"/>
                  </a:lnTo>
                  <a:lnTo>
                    <a:pt x="72927" y="3891"/>
                  </a:lnTo>
                  <a:lnTo>
                    <a:pt x="76135" y="4302"/>
                  </a:lnTo>
                  <a:lnTo>
                    <a:pt x="82521" y="7582"/>
                  </a:lnTo>
                  <a:lnTo>
                    <a:pt x="88887" y="12567"/>
                  </a:lnTo>
                  <a:lnTo>
                    <a:pt x="92422" y="21132"/>
                  </a:lnTo>
                  <a:lnTo>
                    <a:pt x="95085" y="65613"/>
                  </a:lnTo>
                  <a:lnTo>
                    <a:pt x="95240" y="88557"/>
                  </a:lnTo>
                  <a:lnTo>
                    <a:pt x="95246" y="87009"/>
                  </a:lnTo>
                  <a:lnTo>
                    <a:pt x="129403" y="41749"/>
                  </a:lnTo>
                  <a:lnTo>
                    <a:pt x="136182" y="34455"/>
                  </a:lnTo>
                  <a:lnTo>
                    <a:pt x="166890" y="19773"/>
                  </a:lnTo>
                  <a:lnTo>
                    <a:pt x="175156" y="18402"/>
                  </a:lnTo>
                  <a:lnTo>
                    <a:pt x="178153" y="20326"/>
                  </a:lnTo>
                  <a:lnTo>
                    <a:pt x="184307" y="28109"/>
                  </a:lnTo>
                  <a:lnTo>
                    <a:pt x="188666" y="49447"/>
                  </a:lnTo>
                  <a:lnTo>
                    <a:pt x="190452" y="91500"/>
                  </a:lnTo>
                  <a:lnTo>
                    <a:pt x="191526" y="91283"/>
                  </a:lnTo>
                  <a:lnTo>
                    <a:pt x="195542" y="88220"/>
                  </a:lnTo>
                  <a:lnTo>
                    <a:pt x="229510" y="43228"/>
                  </a:lnTo>
                  <a:lnTo>
                    <a:pt x="259411" y="8078"/>
                  </a:lnTo>
                  <a:lnTo>
                    <a:pt x="268047" y="2910"/>
                  </a:lnTo>
                  <a:lnTo>
                    <a:pt x="278859" y="0"/>
                  </a:lnTo>
                  <a:lnTo>
                    <a:pt x="281155" y="650"/>
                  </a:lnTo>
                  <a:lnTo>
                    <a:pt x="282688" y="2142"/>
                  </a:lnTo>
                  <a:lnTo>
                    <a:pt x="283708" y="4194"/>
                  </a:lnTo>
                  <a:lnTo>
                    <a:pt x="285571" y="42656"/>
                  </a:lnTo>
                  <a:lnTo>
                    <a:pt x="276225" y="10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45">
              <a:extLst>
                <a:ext uri="{FF2B5EF4-FFF2-40B4-BE49-F238E27FC236}">
                  <a16:creationId xmlns:a16="http://schemas.microsoft.com/office/drawing/2014/main" id="{91F0DC7E-E343-49E4-4E26-B1BB2A1EED9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96446" y="1443582"/>
              <a:ext cx="80314" cy="100098"/>
            </a:xfrm>
            <a:custGeom>
              <a:avLst/>
              <a:gdLst/>
              <a:ahLst/>
              <a:cxnLst/>
              <a:rect l="0" t="0" r="0" b="0"/>
              <a:pathLst>
                <a:path w="80314" h="100098">
                  <a:moveTo>
                    <a:pt x="70904" y="61368"/>
                  </a:moveTo>
                  <a:lnTo>
                    <a:pt x="70904" y="61368"/>
                  </a:lnTo>
                  <a:lnTo>
                    <a:pt x="70904" y="56312"/>
                  </a:lnTo>
                  <a:lnTo>
                    <a:pt x="71962" y="54822"/>
                  </a:lnTo>
                  <a:lnTo>
                    <a:pt x="73726" y="53829"/>
                  </a:lnTo>
                  <a:lnTo>
                    <a:pt x="75960" y="53167"/>
                  </a:lnTo>
                  <a:lnTo>
                    <a:pt x="77449" y="50609"/>
                  </a:lnTo>
                  <a:lnTo>
                    <a:pt x="80167" y="27031"/>
                  </a:lnTo>
                  <a:lnTo>
                    <a:pt x="80313" y="20355"/>
                  </a:lnTo>
                  <a:lnTo>
                    <a:pt x="77555" y="13859"/>
                  </a:lnTo>
                  <a:lnTo>
                    <a:pt x="67161" y="1066"/>
                  </a:lnTo>
                  <a:lnTo>
                    <a:pt x="63117" y="0"/>
                  </a:lnTo>
                  <a:lnTo>
                    <a:pt x="52979" y="1638"/>
                  </a:lnTo>
                  <a:lnTo>
                    <a:pt x="35371" y="8510"/>
                  </a:lnTo>
                  <a:lnTo>
                    <a:pt x="16749" y="22305"/>
                  </a:lnTo>
                  <a:lnTo>
                    <a:pt x="9793" y="30954"/>
                  </a:lnTo>
                  <a:lnTo>
                    <a:pt x="271" y="55243"/>
                  </a:lnTo>
                  <a:lnTo>
                    <a:pt x="0" y="69582"/>
                  </a:lnTo>
                  <a:lnTo>
                    <a:pt x="1409" y="76369"/>
                  </a:lnTo>
                  <a:lnTo>
                    <a:pt x="11443" y="89554"/>
                  </a:lnTo>
                  <a:lnTo>
                    <a:pt x="18563" y="96034"/>
                  </a:lnTo>
                  <a:lnTo>
                    <a:pt x="25427" y="99295"/>
                  </a:lnTo>
                  <a:lnTo>
                    <a:pt x="38698" y="100097"/>
                  </a:lnTo>
                  <a:lnTo>
                    <a:pt x="48829" y="96925"/>
                  </a:lnTo>
                  <a:lnTo>
                    <a:pt x="53012" y="94598"/>
                  </a:lnTo>
                  <a:lnTo>
                    <a:pt x="69013" y="76153"/>
                  </a:lnTo>
                  <a:lnTo>
                    <a:pt x="71760" y="68049"/>
                  </a:lnTo>
                  <a:lnTo>
                    <a:pt x="71990" y="50579"/>
                  </a:lnTo>
                  <a:lnTo>
                    <a:pt x="66169" y="27950"/>
                  </a:lnTo>
                  <a:lnTo>
                    <a:pt x="55041" y="17235"/>
                  </a:lnTo>
                  <a:lnTo>
                    <a:pt x="32804" y="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46">
              <a:extLst>
                <a:ext uri="{FF2B5EF4-FFF2-40B4-BE49-F238E27FC236}">
                  <a16:creationId xmlns:a16="http://schemas.microsoft.com/office/drawing/2014/main" id="{08F7B6D1-D56C-AC44-7350-E9FF464311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16545" y="1410092"/>
              <a:ext cx="165081" cy="117373"/>
            </a:xfrm>
            <a:custGeom>
              <a:avLst/>
              <a:gdLst/>
              <a:ahLst/>
              <a:cxnLst/>
              <a:rect l="0" t="0" r="0" b="0"/>
              <a:pathLst>
                <a:path w="165081" h="117373">
                  <a:moveTo>
                    <a:pt x="88880" y="9133"/>
                  </a:moveTo>
                  <a:lnTo>
                    <a:pt x="88880" y="9133"/>
                  </a:lnTo>
                  <a:lnTo>
                    <a:pt x="102137" y="9133"/>
                  </a:lnTo>
                  <a:lnTo>
                    <a:pt x="104068" y="8075"/>
                  </a:lnTo>
                  <a:lnTo>
                    <a:pt x="105355" y="6311"/>
                  </a:lnTo>
                  <a:lnTo>
                    <a:pt x="107422" y="932"/>
                  </a:lnTo>
                  <a:lnTo>
                    <a:pt x="97666" y="0"/>
                  </a:lnTo>
                  <a:lnTo>
                    <a:pt x="76314" y="4781"/>
                  </a:lnTo>
                  <a:lnTo>
                    <a:pt x="36974" y="26460"/>
                  </a:lnTo>
                  <a:lnTo>
                    <a:pt x="10000" y="51435"/>
                  </a:lnTo>
                  <a:lnTo>
                    <a:pt x="1611" y="63565"/>
                  </a:lnTo>
                  <a:lnTo>
                    <a:pt x="0" y="78833"/>
                  </a:lnTo>
                  <a:lnTo>
                    <a:pt x="1052" y="87350"/>
                  </a:lnTo>
                  <a:lnTo>
                    <a:pt x="3870" y="94086"/>
                  </a:lnTo>
                  <a:lnTo>
                    <a:pt x="24429" y="116145"/>
                  </a:lnTo>
                  <a:lnTo>
                    <a:pt x="39774" y="117372"/>
                  </a:lnTo>
                  <a:lnTo>
                    <a:pt x="79062" y="114592"/>
                  </a:lnTo>
                  <a:lnTo>
                    <a:pt x="124119" y="103637"/>
                  </a:lnTo>
                  <a:lnTo>
                    <a:pt x="16508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469">
            <a:extLst>
              <a:ext uri="{FF2B5EF4-FFF2-40B4-BE49-F238E27FC236}">
                <a16:creationId xmlns:a16="http://schemas.microsoft.com/office/drawing/2014/main" id="{5E02BC5A-EC7F-BC21-8F46-C6A2551F6693}"/>
              </a:ext>
            </a:extLst>
          </p:cNvPr>
          <p:cNvGrpSpPr/>
          <p:nvPr/>
        </p:nvGrpSpPr>
        <p:grpSpPr>
          <a:xfrm>
            <a:off x="6734175" y="1259409"/>
            <a:ext cx="1475052" cy="407467"/>
            <a:chOff x="6734175" y="1259409"/>
            <a:chExt cx="1475052" cy="407467"/>
          </a:xfrm>
        </p:grpSpPr>
        <p:sp>
          <p:nvSpPr>
            <p:cNvPr id="41" name="SMARTInkShape-2547">
              <a:extLst>
                <a:ext uri="{FF2B5EF4-FFF2-40B4-BE49-F238E27FC236}">
                  <a16:creationId xmlns:a16="http://schemas.microsoft.com/office/drawing/2014/main" id="{D8BBCA72-06E0-C3F8-1CB9-2E45B530B24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05775" y="1552575"/>
              <a:ext cx="103452" cy="114301"/>
            </a:xfrm>
            <a:custGeom>
              <a:avLst/>
              <a:gdLst/>
              <a:ahLst/>
              <a:cxnLst/>
              <a:rect l="0" t="0" r="0" b="0"/>
              <a:pathLst>
                <a:path w="103452" h="114301">
                  <a:moveTo>
                    <a:pt x="95250" y="0"/>
                  </a:moveTo>
                  <a:lnTo>
                    <a:pt x="95250" y="0"/>
                  </a:lnTo>
                  <a:lnTo>
                    <a:pt x="100306" y="5056"/>
                  </a:lnTo>
                  <a:lnTo>
                    <a:pt x="102790" y="10361"/>
                  </a:lnTo>
                  <a:lnTo>
                    <a:pt x="103451" y="13257"/>
                  </a:lnTo>
                  <a:lnTo>
                    <a:pt x="102835" y="16247"/>
                  </a:lnTo>
                  <a:lnTo>
                    <a:pt x="99326" y="22390"/>
                  </a:lnTo>
                  <a:lnTo>
                    <a:pt x="64353" y="66929"/>
                  </a:lnTo>
                  <a:lnTo>
                    <a:pt x="35760" y="9212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48">
              <a:extLst>
                <a:ext uri="{FF2B5EF4-FFF2-40B4-BE49-F238E27FC236}">
                  <a16:creationId xmlns:a16="http://schemas.microsoft.com/office/drawing/2014/main" id="{17F46D9D-4A1F-EBDF-0F00-0579CE6CDC4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762875" y="1376675"/>
              <a:ext cx="170710" cy="137357"/>
            </a:xfrm>
            <a:custGeom>
              <a:avLst/>
              <a:gdLst/>
              <a:ahLst/>
              <a:cxnLst/>
              <a:rect l="0" t="0" r="0" b="0"/>
              <a:pathLst>
                <a:path w="170710" h="137357">
                  <a:moveTo>
                    <a:pt x="133350" y="33025"/>
                  </a:moveTo>
                  <a:lnTo>
                    <a:pt x="133350" y="33025"/>
                  </a:lnTo>
                  <a:lnTo>
                    <a:pt x="158790" y="17947"/>
                  </a:lnTo>
                  <a:lnTo>
                    <a:pt x="163009" y="16623"/>
                  </a:lnTo>
                  <a:lnTo>
                    <a:pt x="165823" y="14682"/>
                  </a:lnTo>
                  <a:lnTo>
                    <a:pt x="167698" y="12330"/>
                  </a:lnTo>
                  <a:lnTo>
                    <a:pt x="169783" y="6894"/>
                  </a:lnTo>
                  <a:lnTo>
                    <a:pt x="170709" y="950"/>
                  </a:lnTo>
                  <a:lnTo>
                    <a:pt x="168839" y="0"/>
                  </a:lnTo>
                  <a:lnTo>
                    <a:pt x="122464" y="6919"/>
                  </a:lnTo>
                  <a:lnTo>
                    <a:pt x="100491" y="14707"/>
                  </a:lnTo>
                  <a:lnTo>
                    <a:pt x="65131" y="36243"/>
                  </a:lnTo>
                  <a:lnTo>
                    <a:pt x="60697" y="42569"/>
                  </a:lnTo>
                  <a:lnTo>
                    <a:pt x="59515" y="45738"/>
                  </a:lnTo>
                  <a:lnTo>
                    <a:pt x="60844" y="48909"/>
                  </a:lnTo>
                  <a:lnTo>
                    <a:pt x="67963" y="55254"/>
                  </a:lnTo>
                  <a:lnTo>
                    <a:pt x="114757" y="77475"/>
                  </a:lnTo>
                  <a:lnTo>
                    <a:pt x="128967" y="83825"/>
                  </a:lnTo>
                  <a:lnTo>
                    <a:pt x="139516" y="92997"/>
                  </a:lnTo>
                  <a:lnTo>
                    <a:pt x="146674" y="103071"/>
                  </a:lnTo>
                  <a:lnTo>
                    <a:pt x="149855" y="111076"/>
                  </a:lnTo>
                  <a:lnTo>
                    <a:pt x="148586" y="114692"/>
                  </a:lnTo>
                  <a:lnTo>
                    <a:pt x="141532" y="121532"/>
                  </a:lnTo>
                  <a:lnTo>
                    <a:pt x="128520" y="125278"/>
                  </a:lnTo>
                  <a:lnTo>
                    <a:pt x="81421" y="135551"/>
                  </a:lnTo>
                  <a:lnTo>
                    <a:pt x="54419" y="137356"/>
                  </a:lnTo>
                  <a:lnTo>
                    <a:pt x="0" y="12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49">
              <a:extLst>
                <a:ext uri="{FF2B5EF4-FFF2-40B4-BE49-F238E27FC236}">
                  <a16:creationId xmlns:a16="http://schemas.microsoft.com/office/drawing/2014/main" id="{77CA7643-EED3-0E02-30F6-631AE68833F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734300" y="1259409"/>
              <a:ext cx="66443" cy="264592"/>
            </a:xfrm>
            <a:custGeom>
              <a:avLst/>
              <a:gdLst/>
              <a:ahLst/>
              <a:cxnLst/>
              <a:rect l="0" t="0" r="0" b="0"/>
              <a:pathLst>
                <a:path w="66443" h="264592">
                  <a:moveTo>
                    <a:pt x="47625" y="26466"/>
                  </a:moveTo>
                  <a:lnTo>
                    <a:pt x="47625" y="26466"/>
                  </a:lnTo>
                  <a:lnTo>
                    <a:pt x="60716" y="12316"/>
                  </a:lnTo>
                  <a:lnTo>
                    <a:pt x="65890" y="0"/>
                  </a:lnTo>
                  <a:lnTo>
                    <a:pt x="66151" y="355"/>
                  </a:lnTo>
                  <a:lnTo>
                    <a:pt x="66442" y="3572"/>
                  </a:lnTo>
                  <a:lnTo>
                    <a:pt x="53397" y="41795"/>
                  </a:lnTo>
                  <a:lnTo>
                    <a:pt x="44279" y="76399"/>
                  </a:lnTo>
                  <a:lnTo>
                    <a:pt x="34875" y="120165"/>
                  </a:lnTo>
                  <a:lnTo>
                    <a:pt x="25385" y="156534"/>
                  </a:lnTo>
                  <a:lnTo>
                    <a:pt x="13756" y="203814"/>
                  </a:lnTo>
                  <a:lnTo>
                    <a:pt x="5026" y="249532"/>
                  </a:lnTo>
                  <a:lnTo>
                    <a:pt x="0" y="26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50">
              <a:extLst>
                <a:ext uri="{FF2B5EF4-FFF2-40B4-BE49-F238E27FC236}">
                  <a16:creationId xmlns:a16="http://schemas.microsoft.com/office/drawing/2014/main" id="{B55C6683-E9C6-086A-658F-6A12AC132A0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20301" y="1394239"/>
              <a:ext cx="167235" cy="128663"/>
            </a:xfrm>
            <a:custGeom>
              <a:avLst/>
              <a:gdLst/>
              <a:ahLst/>
              <a:cxnLst/>
              <a:rect l="0" t="0" r="0" b="0"/>
              <a:pathLst>
                <a:path w="167235" h="128663">
                  <a:moveTo>
                    <a:pt x="33024" y="53561"/>
                  </a:moveTo>
                  <a:lnTo>
                    <a:pt x="33024" y="53561"/>
                  </a:lnTo>
                  <a:lnTo>
                    <a:pt x="34082" y="74257"/>
                  </a:lnTo>
                  <a:lnTo>
                    <a:pt x="38080" y="83221"/>
                  </a:lnTo>
                  <a:lnTo>
                    <a:pt x="40629" y="86034"/>
                  </a:lnTo>
                  <a:lnTo>
                    <a:pt x="46281" y="89160"/>
                  </a:lnTo>
                  <a:lnTo>
                    <a:pt x="70584" y="85864"/>
                  </a:lnTo>
                  <a:lnTo>
                    <a:pt x="87111" y="78148"/>
                  </a:lnTo>
                  <a:lnTo>
                    <a:pt x="128066" y="57465"/>
                  </a:lnTo>
                  <a:lnTo>
                    <a:pt x="156180" y="41358"/>
                  </a:lnTo>
                  <a:lnTo>
                    <a:pt x="162753" y="35901"/>
                  </a:lnTo>
                  <a:lnTo>
                    <a:pt x="166076" y="30146"/>
                  </a:lnTo>
                  <a:lnTo>
                    <a:pt x="167234" y="24193"/>
                  </a:lnTo>
                  <a:lnTo>
                    <a:pt x="165698" y="12992"/>
                  </a:lnTo>
                  <a:lnTo>
                    <a:pt x="161487" y="4486"/>
                  </a:lnTo>
                  <a:lnTo>
                    <a:pt x="144799" y="0"/>
                  </a:lnTo>
                  <a:lnTo>
                    <a:pt x="121860" y="123"/>
                  </a:lnTo>
                  <a:lnTo>
                    <a:pt x="81264" y="17448"/>
                  </a:lnTo>
                  <a:lnTo>
                    <a:pt x="39652" y="48531"/>
                  </a:lnTo>
                  <a:lnTo>
                    <a:pt x="16291" y="72885"/>
                  </a:lnTo>
                  <a:lnTo>
                    <a:pt x="952" y="107154"/>
                  </a:lnTo>
                  <a:lnTo>
                    <a:pt x="0" y="112573"/>
                  </a:lnTo>
                  <a:lnTo>
                    <a:pt x="1766" y="121416"/>
                  </a:lnTo>
                  <a:lnTo>
                    <a:pt x="7953" y="124198"/>
                  </a:lnTo>
                  <a:lnTo>
                    <a:pt x="50257" y="128662"/>
                  </a:lnTo>
                  <a:lnTo>
                    <a:pt x="80110" y="126613"/>
                  </a:lnTo>
                  <a:lnTo>
                    <a:pt x="103420" y="119303"/>
                  </a:lnTo>
                  <a:lnTo>
                    <a:pt x="137799" y="101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51">
              <a:extLst>
                <a:ext uri="{FF2B5EF4-FFF2-40B4-BE49-F238E27FC236}">
                  <a16:creationId xmlns:a16="http://schemas.microsoft.com/office/drawing/2014/main" id="{4CA79C17-4C54-69ED-E7C4-B9BFEA0BC08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374634" y="1295400"/>
              <a:ext cx="178692" cy="253684"/>
            </a:xfrm>
            <a:custGeom>
              <a:avLst/>
              <a:gdLst/>
              <a:ahLst/>
              <a:cxnLst/>
              <a:rect l="0" t="0" r="0" b="0"/>
              <a:pathLst>
                <a:path w="178692" h="253684">
                  <a:moveTo>
                    <a:pt x="83441" y="209550"/>
                  </a:moveTo>
                  <a:lnTo>
                    <a:pt x="83441" y="209550"/>
                  </a:lnTo>
                  <a:lnTo>
                    <a:pt x="83441" y="204494"/>
                  </a:lnTo>
                  <a:lnTo>
                    <a:pt x="89085" y="199189"/>
                  </a:lnTo>
                  <a:lnTo>
                    <a:pt x="111391" y="181518"/>
                  </a:lnTo>
                  <a:lnTo>
                    <a:pt x="111961" y="167765"/>
                  </a:lnTo>
                  <a:lnTo>
                    <a:pt x="113038" y="165818"/>
                  </a:lnTo>
                  <a:lnTo>
                    <a:pt x="114814" y="164521"/>
                  </a:lnTo>
                  <a:lnTo>
                    <a:pt x="117057" y="163655"/>
                  </a:lnTo>
                  <a:lnTo>
                    <a:pt x="118551" y="162020"/>
                  </a:lnTo>
                  <a:lnTo>
                    <a:pt x="120212" y="157381"/>
                  </a:lnTo>
                  <a:lnTo>
                    <a:pt x="119597" y="154663"/>
                  </a:lnTo>
                  <a:lnTo>
                    <a:pt x="113674" y="145780"/>
                  </a:lnTo>
                  <a:lnTo>
                    <a:pt x="108167" y="139580"/>
                  </a:lnTo>
                  <a:lnTo>
                    <a:pt x="103100" y="138561"/>
                  </a:lnTo>
                  <a:lnTo>
                    <a:pt x="81857" y="142185"/>
                  </a:lnTo>
                  <a:lnTo>
                    <a:pt x="59570" y="152078"/>
                  </a:lnTo>
                  <a:lnTo>
                    <a:pt x="30273" y="173119"/>
                  </a:lnTo>
                  <a:lnTo>
                    <a:pt x="13477" y="194287"/>
                  </a:lnTo>
                  <a:lnTo>
                    <a:pt x="1143" y="223703"/>
                  </a:lnTo>
                  <a:lnTo>
                    <a:pt x="0" y="228511"/>
                  </a:lnTo>
                  <a:lnTo>
                    <a:pt x="1554" y="239497"/>
                  </a:lnTo>
                  <a:lnTo>
                    <a:pt x="3450" y="245389"/>
                  </a:lnTo>
                  <a:lnTo>
                    <a:pt x="6829" y="249318"/>
                  </a:lnTo>
                  <a:lnTo>
                    <a:pt x="16230" y="253683"/>
                  </a:lnTo>
                  <a:lnTo>
                    <a:pt x="30287" y="249979"/>
                  </a:lnTo>
                  <a:lnTo>
                    <a:pt x="56050" y="233171"/>
                  </a:lnTo>
                  <a:lnTo>
                    <a:pt x="73383" y="214756"/>
                  </a:lnTo>
                  <a:lnTo>
                    <a:pt x="93984" y="176755"/>
                  </a:lnTo>
                  <a:lnTo>
                    <a:pt x="110963" y="134398"/>
                  </a:lnTo>
                  <a:lnTo>
                    <a:pt x="129564" y="95457"/>
                  </a:lnTo>
                  <a:lnTo>
                    <a:pt x="152563" y="51703"/>
                  </a:lnTo>
                  <a:lnTo>
                    <a:pt x="165573" y="20483"/>
                  </a:lnTo>
                  <a:lnTo>
                    <a:pt x="168627" y="9103"/>
                  </a:lnTo>
                  <a:lnTo>
                    <a:pt x="178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52">
              <a:extLst>
                <a:ext uri="{FF2B5EF4-FFF2-40B4-BE49-F238E27FC236}">
                  <a16:creationId xmlns:a16="http://schemas.microsoft.com/office/drawing/2014/main" id="{E44AF24F-6024-C0BB-A085-C3D77CEE597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41528" y="1450083"/>
              <a:ext cx="78822" cy="90505"/>
            </a:xfrm>
            <a:custGeom>
              <a:avLst/>
              <a:gdLst/>
              <a:ahLst/>
              <a:cxnLst/>
              <a:rect l="0" t="0" r="0" b="0"/>
              <a:pathLst>
                <a:path w="78822" h="90505">
                  <a:moveTo>
                    <a:pt x="54622" y="73917"/>
                  </a:moveTo>
                  <a:lnTo>
                    <a:pt x="54622" y="73917"/>
                  </a:lnTo>
                  <a:lnTo>
                    <a:pt x="62227" y="65254"/>
                  </a:lnTo>
                  <a:lnTo>
                    <a:pt x="69810" y="51124"/>
                  </a:lnTo>
                  <a:lnTo>
                    <a:pt x="73585" y="39764"/>
                  </a:lnTo>
                  <a:lnTo>
                    <a:pt x="78220" y="32985"/>
                  </a:lnTo>
                  <a:lnTo>
                    <a:pt x="78821" y="28638"/>
                  </a:lnTo>
                  <a:lnTo>
                    <a:pt x="74559" y="5421"/>
                  </a:lnTo>
                  <a:lnTo>
                    <a:pt x="72147" y="2853"/>
                  </a:lnTo>
                  <a:lnTo>
                    <a:pt x="63822" y="0"/>
                  </a:lnTo>
                  <a:lnTo>
                    <a:pt x="50244" y="4376"/>
                  </a:lnTo>
                  <a:lnTo>
                    <a:pt x="34684" y="14435"/>
                  </a:lnTo>
                  <a:lnTo>
                    <a:pt x="10271" y="43941"/>
                  </a:lnTo>
                  <a:lnTo>
                    <a:pt x="3161" y="57419"/>
                  </a:lnTo>
                  <a:lnTo>
                    <a:pt x="0" y="70465"/>
                  </a:lnTo>
                  <a:lnTo>
                    <a:pt x="1417" y="80497"/>
                  </a:lnTo>
                  <a:lnTo>
                    <a:pt x="3277" y="84653"/>
                  </a:lnTo>
                  <a:lnTo>
                    <a:pt x="6633" y="87425"/>
                  </a:lnTo>
                  <a:lnTo>
                    <a:pt x="16007" y="90504"/>
                  </a:lnTo>
                  <a:lnTo>
                    <a:pt x="27229" y="89050"/>
                  </a:lnTo>
                  <a:lnTo>
                    <a:pt x="33185" y="87181"/>
                  </a:lnTo>
                  <a:lnTo>
                    <a:pt x="38214" y="82759"/>
                  </a:lnTo>
                  <a:lnTo>
                    <a:pt x="49290" y="63484"/>
                  </a:lnTo>
                  <a:lnTo>
                    <a:pt x="53041" y="49071"/>
                  </a:lnTo>
                  <a:lnTo>
                    <a:pt x="54413" y="24653"/>
                  </a:lnTo>
                  <a:lnTo>
                    <a:pt x="45097" y="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53">
              <a:extLst>
                <a:ext uri="{FF2B5EF4-FFF2-40B4-BE49-F238E27FC236}">
                  <a16:creationId xmlns:a16="http://schemas.microsoft.com/office/drawing/2014/main" id="{8F73B32D-8E31-9046-7C7C-104BC34649F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734175" y="1410253"/>
              <a:ext cx="432050" cy="151848"/>
            </a:xfrm>
            <a:custGeom>
              <a:avLst/>
              <a:gdLst/>
              <a:ahLst/>
              <a:cxnLst/>
              <a:rect l="0" t="0" r="0" b="0"/>
              <a:pathLst>
                <a:path w="432050" h="151848">
                  <a:moveTo>
                    <a:pt x="0" y="37547"/>
                  </a:moveTo>
                  <a:lnTo>
                    <a:pt x="0" y="37547"/>
                  </a:lnTo>
                  <a:lnTo>
                    <a:pt x="5056" y="37547"/>
                  </a:lnTo>
                  <a:lnTo>
                    <a:pt x="48303" y="21300"/>
                  </a:lnTo>
                  <a:lnTo>
                    <a:pt x="94169" y="3648"/>
                  </a:lnTo>
                  <a:lnTo>
                    <a:pt x="121552" y="0"/>
                  </a:lnTo>
                  <a:lnTo>
                    <a:pt x="130929" y="2515"/>
                  </a:lnTo>
                  <a:lnTo>
                    <a:pt x="145572" y="12753"/>
                  </a:lnTo>
                  <a:lnTo>
                    <a:pt x="146789" y="17843"/>
                  </a:lnTo>
                  <a:lnTo>
                    <a:pt x="142300" y="52750"/>
                  </a:lnTo>
                  <a:lnTo>
                    <a:pt x="124982" y="99858"/>
                  </a:lnTo>
                  <a:lnTo>
                    <a:pt x="124339" y="106868"/>
                  </a:lnTo>
                  <a:lnTo>
                    <a:pt x="125226" y="108103"/>
                  </a:lnTo>
                  <a:lnTo>
                    <a:pt x="126875" y="107868"/>
                  </a:lnTo>
                  <a:lnTo>
                    <a:pt x="171777" y="77480"/>
                  </a:lnTo>
                  <a:lnTo>
                    <a:pt x="210847" y="53467"/>
                  </a:lnTo>
                  <a:lnTo>
                    <a:pt x="245083" y="41005"/>
                  </a:lnTo>
                  <a:lnTo>
                    <a:pt x="267487" y="38230"/>
                  </a:lnTo>
                  <a:lnTo>
                    <a:pt x="270400" y="40119"/>
                  </a:lnTo>
                  <a:lnTo>
                    <a:pt x="272342" y="43495"/>
                  </a:lnTo>
                  <a:lnTo>
                    <a:pt x="284198" y="87402"/>
                  </a:lnTo>
                  <a:lnTo>
                    <a:pt x="285710" y="121118"/>
                  </a:lnTo>
                  <a:lnTo>
                    <a:pt x="327166" y="84592"/>
                  </a:lnTo>
                  <a:lnTo>
                    <a:pt x="367661" y="59657"/>
                  </a:lnTo>
                  <a:lnTo>
                    <a:pt x="406705" y="49558"/>
                  </a:lnTo>
                  <a:lnTo>
                    <a:pt x="418178" y="48177"/>
                  </a:lnTo>
                  <a:lnTo>
                    <a:pt x="422718" y="50983"/>
                  </a:lnTo>
                  <a:lnTo>
                    <a:pt x="430586" y="62569"/>
                  </a:lnTo>
                  <a:lnTo>
                    <a:pt x="432049" y="69045"/>
                  </a:lnTo>
                  <a:lnTo>
                    <a:pt x="430853" y="81885"/>
                  </a:lnTo>
                  <a:lnTo>
                    <a:pt x="415563" y="128288"/>
                  </a:lnTo>
                  <a:lnTo>
                    <a:pt x="409575" y="15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2554">
            <a:extLst>
              <a:ext uri="{FF2B5EF4-FFF2-40B4-BE49-F238E27FC236}">
                <a16:creationId xmlns:a16="http://schemas.microsoft.com/office/drawing/2014/main" id="{7B4C9B50-FBEC-BE0B-EA0E-E0DA83C125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10550" y="1419225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9134" y="9525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471">
            <a:extLst>
              <a:ext uri="{FF2B5EF4-FFF2-40B4-BE49-F238E27FC236}">
                <a16:creationId xmlns:a16="http://schemas.microsoft.com/office/drawing/2014/main" id="{30E1FEED-3E74-C89D-B591-34D91223B026}"/>
              </a:ext>
            </a:extLst>
          </p:cNvPr>
          <p:cNvGrpSpPr/>
          <p:nvPr/>
        </p:nvGrpSpPr>
        <p:grpSpPr>
          <a:xfrm>
            <a:off x="2559175" y="1706691"/>
            <a:ext cx="1688976" cy="341185"/>
            <a:chOff x="2559175" y="1706691"/>
            <a:chExt cx="1688976" cy="341185"/>
          </a:xfrm>
        </p:grpSpPr>
        <p:sp>
          <p:nvSpPr>
            <p:cNvPr id="50" name="SMARTInkShape-2555">
              <a:extLst>
                <a:ext uri="{FF2B5EF4-FFF2-40B4-BE49-F238E27FC236}">
                  <a16:creationId xmlns:a16="http://schemas.microsoft.com/office/drawing/2014/main" id="{79B80E55-D945-F905-9823-D77D50C30A9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00319" y="1830124"/>
              <a:ext cx="23957" cy="103452"/>
            </a:xfrm>
            <a:custGeom>
              <a:avLst/>
              <a:gdLst/>
              <a:ahLst/>
              <a:cxnLst/>
              <a:rect l="0" t="0" r="0" b="0"/>
              <a:pathLst>
                <a:path w="23957" h="103452">
                  <a:moveTo>
                    <a:pt x="23956" y="8201"/>
                  </a:moveTo>
                  <a:lnTo>
                    <a:pt x="23956" y="8201"/>
                  </a:lnTo>
                  <a:lnTo>
                    <a:pt x="23956" y="0"/>
                  </a:lnTo>
                  <a:lnTo>
                    <a:pt x="18900" y="4125"/>
                  </a:lnTo>
                  <a:lnTo>
                    <a:pt x="8768" y="28092"/>
                  </a:lnTo>
                  <a:lnTo>
                    <a:pt x="0" y="72043"/>
                  </a:lnTo>
                  <a:lnTo>
                    <a:pt x="256" y="84553"/>
                  </a:lnTo>
                  <a:lnTo>
                    <a:pt x="4906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56">
              <a:extLst>
                <a:ext uri="{FF2B5EF4-FFF2-40B4-BE49-F238E27FC236}">
                  <a16:creationId xmlns:a16="http://schemas.microsoft.com/office/drawing/2014/main" id="{98EED673-0FEA-88D0-23DD-B618B3F26E2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752850" y="17716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57">
              <a:extLst>
                <a:ext uri="{FF2B5EF4-FFF2-40B4-BE49-F238E27FC236}">
                  <a16:creationId xmlns:a16="http://schemas.microsoft.com/office/drawing/2014/main" id="{271ACEAF-B9E6-50AB-EF2B-EC69B1AEEA9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00598" y="1802081"/>
              <a:ext cx="171328" cy="102786"/>
            </a:xfrm>
            <a:custGeom>
              <a:avLst/>
              <a:gdLst/>
              <a:ahLst/>
              <a:cxnLst/>
              <a:rect l="0" t="0" r="0" b="0"/>
              <a:pathLst>
                <a:path w="171328" h="102786">
                  <a:moveTo>
                    <a:pt x="66552" y="55294"/>
                  </a:moveTo>
                  <a:lnTo>
                    <a:pt x="66552" y="55294"/>
                  </a:lnTo>
                  <a:lnTo>
                    <a:pt x="74156" y="46632"/>
                  </a:lnTo>
                  <a:lnTo>
                    <a:pt x="83885" y="29759"/>
                  </a:lnTo>
                  <a:lnTo>
                    <a:pt x="85263" y="19715"/>
                  </a:lnTo>
                  <a:lnTo>
                    <a:pt x="85451" y="13729"/>
                  </a:lnTo>
                  <a:lnTo>
                    <a:pt x="82713" y="7540"/>
                  </a:lnTo>
                  <a:lnTo>
                    <a:pt x="80500" y="4408"/>
                  </a:lnTo>
                  <a:lnTo>
                    <a:pt x="76910" y="2320"/>
                  </a:lnTo>
                  <a:lnTo>
                    <a:pt x="67275" y="0"/>
                  </a:lnTo>
                  <a:lnTo>
                    <a:pt x="62801" y="440"/>
                  </a:lnTo>
                  <a:lnTo>
                    <a:pt x="49330" y="7173"/>
                  </a:lnTo>
                  <a:lnTo>
                    <a:pt x="18501" y="28783"/>
                  </a:lnTo>
                  <a:lnTo>
                    <a:pt x="13446" y="35750"/>
                  </a:lnTo>
                  <a:lnTo>
                    <a:pt x="10600" y="45623"/>
                  </a:lnTo>
                  <a:lnTo>
                    <a:pt x="10201" y="48847"/>
                  </a:lnTo>
                  <a:lnTo>
                    <a:pt x="6935" y="55251"/>
                  </a:lnTo>
                  <a:lnTo>
                    <a:pt x="4583" y="58440"/>
                  </a:lnTo>
                  <a:lnTo>
                    <a:pt x="1968" y="67628"/>
                  </a:lnTo>
                  <a:lnTo>
                    <a:pt x="0" y="91120"/>
                  </a:lnTo>
                  <a:lnTo>
                    <a:pt x="9013" y="102468"/>
                  </a:lnTo>
                  <a:lnTo>
                    <a:pt x="14344" y="102785"/>
                  </a:lnTo>
                  <a:lnTo>
                    <a:pt x="19712" y="97215"/>
                  </a:lnTo>
                  <a:lnTo>
                    <a:pt x="26685" y="88742"/>
                  </a:lnTo>
                  <a:lnTo>
                    <a:pt x="41451" y="76964"/>
                  </a:lnTo>
                  <a:lnTo>
                    <a:pt x="53000" y="59481"/>
                  </a:lnTo>
                  <a:lnTo>
                    <a:pt x="69615" y="26604"/>
                  </a:lnTo>
                  <a:lnTo>
                    <a:pt x="83711" y="9819"/>
                  </a:lnTo>
                  <a:lnTo>
                    <a:pt x="79986" y="13363"/>
                  </a:lnTo>
                  <a:lnTo>
                    <a:pt x="77814" y="18313"/>
                  </a:lnTo>
                  <a:lnTo>
                    <a:pt x="75247" y="33216"/>
                  </a:lnTo>
                  <a:lnTo>
                    <a:pt x="68582" y="45798"/>
                  </a:lnTo>
                  <a:lnTo>
                    <a:pt x="66587" y="77520"/>
                  </a:lnTo>
                  <a:lnTo>
                    <a:pt x="69390" y="83869"/>
                  </a:lnTo>
                  <a:lnTo>
                    <a:pt x="71619" y="87044"/>
                  </a:lnTo>
                  <a:lnTo>
                    <a:pt x="84869" y="96569"/>
                  </a:lnTo>
                  <a:lnTo>
                    <a:pt x="90405" y="97627"/>
                  </a:lnTo>
                  <a:lnTo>
                    <a:pt x="102201" y="95981"/>
                  </a:lnTo>
                  <a:lnTo>
                    <a:pt x="136145" y="80551"/>
                  </a:lnTo>
                  <a:lnTo>
                    <a:pt x="161790" y="62870"/>
                  </a:lnTo>
                  <a:lnTo>
                    <a:pt x="171327" y="3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58">
              <a:extLst>
                <a:ext uri="{FF2B5EF4-FFF2-40B4-BE49-F238E27FC236}">
                  <a16:creationId xmlns:a16="http://schemas.microsoft.com/office/drawing/2014/main" id="{E59CCAF7-52F6-86BE-F031-BD2863E69C8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00500" y="1706691"/>
              <a:ext cx="28542" cy="198310"/>
            </a:xfrm>
            <a:custGeom>
              <a:avLst/>
              <a:gdLst/>
              <a:ahLst/>
              <a:cxnLst/>
              <a:rect l="0" t="0" r="0" b="0"/>
              <a:pathLst>
                <a:path w="28542" h="198310">
                  <a:moveTo>
                    <a:pt x="19050" y="17334"/>
                  </a:moveTo>
                  <a:lnTo>
                    <a:pt x="19050" y="17334"/>
                  </a:lnTo>
                  <a:lnTo>
                    <a:pt x="24106" y="12278"/>
                  </a:lnTo>
                  <a:lnTo>
                    <a:pt x="26589" y="6973"/>
                  </a:lnTo>
                  <a:lnTo>
                    <a:pt x="28182" y="0"/>
                  </a:lnTo>
                  <a:lnTo>
                    <a:pt x="28541" y="35063"/>
                  </a:lnTo>
                  <a:lnTo>
                    <a:pt x="15476" y="81827"/>
                  </a:lnTo>
                  <a:lnTo>
                    <a:pt x="7879" y="129008"/>
                  </a:lnTo>
                  <a:lnTo>
                    <a:pt x="1556" y="159102"/>
                  </a:lnTo>
                  <a:lnTo>
                    <a:pt x="3514" y="170653"/>
                  </a:lnTo>
                  <a:lnTo>
                    <a:pt x="5518" y="176697"/>
                  </a:lnTo>
                  <a:lnTo>
                    <a:pt x="5795" y="181784"/>
                  </a:lnTo>
                  <a:lnTo>
                    <a:pt x="0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59">
              <a:extLst>
                <a:ext uri="{FF2B5EF4-FFF2-40B4-BE49-F238E27FC236}">
                  <a16:creationId xmlns:a16="http://schemas.microsoft.com/office/drawing/2014/main" id="{2D6BFFD2-8238-A90E-4AE8-B2821D8D64D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95794" y="1726673"/>
              <a:ext cx="18745" cy="168803"/>
            </a:xfrm>
            <a:custGeom>
              <a:avLst/>
              <a:gdLst/>
              <a:ahLst/>
              <a:cxnLst/>
              <a:rect l="0" t="0" r="0" b="0"/>
              <a:pathLst>
                <a:path w="18745" h="168803">
                  <a:moveTo>
                    <a:pt x="9481" y="16402"/>
                  </a:moveTo>
                  <a:lnTo>
                    <a:pt x="9481" y="16402"/>
                  </a:lnTo>
                  <a:lnTo>
                    <a:pt x="17682" y="0"/>
                  </a:lnTo>
                  <a:lnTo>
                    <a:pt x="18123" y="176"/>
                  </a:lnTo>
                  <a:lnTo>
                    <a:pt x="18744" y="6538"/>
                  </a:lnTo>
                  <a:lnTo>
                    <a:pt x="16132" y="32759"/>
                  </a:lnTo>
                  <a:lnTo>
                    <a:pt x="3811" y="76176"/>
                  </a:lnTo>
                  <a:lnTo>
                    <a:pt x="463" y="121523"/>
                  </a:lnTo>
                  <a:lnTo>
                    <a:pt x="0" y="160043"/>
                  </a:lnTo>
                  <a:lnTo>
                    <a:pt x="1044" y="162963"/>
                  </a:lnTo>
                  <a:lnTo>
                    <a:pt x="9481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60">
              <a:extLst>
                <a:ext uri="{FF2B5EF4-FFF2-40B4-BE49-F238E27FC236}">
                  <a16:creationId xmlns:a16="http://schemas.microsoft.com/office/drawing/2014/main" id="{A0A27BFE-0926-8B7D-97C1-C49C157449C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62425" y="1819275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4452" y="2117"/>
                  </a:lnTo>
                  <a:lnTo>
                    <a:pt x="27353" y="14150"/>
                  </a:lnTo>
                  <a:lnTo>
                    <a:pt x="28032" y="21458"/>
                  </a:lnTo>
                  <a:lnTo>
                    <a:pt x="30330" y="23831"/>
                  </a:lnTo>
                  <a:lnTo>
                    <a:pt x="476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61">
              <a:extLst>
                <a:ext uri="{FF2B5EF4-FFF2-40B4-BE49-F238E27FC236}">
                  <a16:creationId xmlns:a16="http://schemas.microsoft.com/office/drawing/2014/main" id="{BD06161E-2306-C4E6-9C53-6F679F78D87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54335" y="1819275"/>
              <a:ext cx="93816" cy="180976"/>
            </a:xfrm>
            <a:custGeom>
              <a:avLst/>
              <a:gdLst/>
              <a:ahLst/>
              <a:cxnLst/>
              <a:rect l="0" t="0" r="0" b="0"/>
              <a:pathLst>
                <a:path w="93816" h="180976">
                  <a:moveTo>
                    <a:pt x="93815" y="0"/>
                  </a:moveTo>
                  <a:lnTo>
                    <a:pt x="93815" y="0"/>
                  </a:lnTo>
                  <a:lnTo>
                    <a:pt x="54806" y="46549"/>
                  </a:lnTo>
                  <a:lnTo>
                    <a:pt x="44727" y="59847"/>
                  </a:lnTo>
                  <a:lnTo>
                    <a:pt x="35879" y="80292"/>
                  </a:lnTo>
                  <a:lnTo>
                    <a:pt x="12376" y="114251"/>
                  </a:lnTo>
                  <a:lnTo>
                    <a:pt x="5832" y="148004"/>
                  </a:lnTo>
                  <a:lnTo>
                    <a:pt x="718" y="160622"/>
                  </a:lnTo>
                  <a:lnTo>
                    <a:pt x="0" y="164232"/>
                  </a:lnTo>
                  <a:lnTo>
                    <a:pt x="581" y="167696"/>
                  </a:lnTo>
                  <a:lnTo>
                    <a:pt x="809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62">
              <a:extLst>
                <a:ext uri="{FF2B5EF4-FFF2-40B4-BE49-F238E27FC236}">
                  <a16:creationId xmlns:a16="http://schemas.microsoft.com/office/drawing/2014/main" id="{18E4D28C-093B-9C1D-D101-B40D5D6219E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05773" y="1830240"/>
              <a:ext cx="132778" cy="102221"/>
            </a:xfrm>
            <a:custGeom>
              <a:avLst/>
              <a:gdLst/>
              <a:ahLst/>
              <a:cxnLst/>
              <a:rect l="0" t="0" r="0" b="0"/>
              <a:pathLst>
                <a:path w="132778" h="102221">
                  <a:moveTo>
                    <a:pt x="85152" y="17610"/>
                  </a:moveTo>
                  <a:lnTo>
                    <a:pt x="85152" y="17610"/>
                  </a:lnTo>
                  <a:lnTo>
                    <a:pt x="85152" y="3421"/>
                  </a:lnTo>
                  <a:lnTo>
                    <a:pt x="84094" y="1800"/>
                  </a:lnTo>
                  <a:lnTo>
                    <a:pt x="82330" y="720"/>
                  </a:lnTo>
                  <a:lnTo>
                    <a:pt x="80096" y="0"/>
                  </a:lnTo>
                  <a:lnTo>
                    <a:pt x="61782" y="4043"/>
                  </a:lnTo>
                  <a:lnTo>
                    <a:pt x="35811" y="21437"/>
                  </a:lnTo>
                  <a:lnTo>
                    <a:pt x="15912" y="39503"/>
                  </a:lnTo>
                  <a:lnTo>
                    <a:pt x="5958" y="59375"/>
                  </a:lnTo>
                  <a:lnTo>
                    <a:pt x="287" y="90634"/>
                  </a:lnTo>
                  <a:lnTo>
                    <a:pt x="0" y="94868"/>
                  </a:lnTo>
                  <a:lnTo>
                    <a:pt x="1926" y="97690"/>
                  </a:lnTo>
                  <a:lnTo>
                    <a:pt x="5327" y="99572"/>
                  </a:lnTo>
                  <a:lnTo>
                    <a:pt x="23047" y="102220"/>
                  </a:lnTo>
                  <a:lnTo>
                    <a:pt x="60158" y="102130"/>
                  </a:lnTo>
                  <a:lnTo>
                    <a:pt x="98207" y="92945"/>
                  </a:lnTo>
                  <a:lnTo>
                    <a:pt x="132777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63">
              <a:extLst>
                <a:ext uri="{FF2B5EF4-FFF2-40B4-BE49-F238E27FC236}">
                  <a16:creationId xmlns:a16="http://schemas.microsoft.com/office/drawing/2014/main" id="{AFBC2727-CA70-9F0D-CF02-6D1FC72A5CA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86125" y="1821153"/>
              <a:ext cx="171451" cy="119361"/>
            </a:xfrm>
            <a:custGeom>
              <a:avLst/>
              <a:gdLst/>
              <a:ahLst/>
              <a:cxnLst/>
              <a:rect l="0" t="0" r="0" b="0"/>
              <a:pathLst>
                <a:path w="171451" h="119361">
                  <a:moveTo>
                    <a:pt x="0" y="64797"/>
                  </a:moveTo>
                  <a:lnTo>
                    <a:pt x="0" y="64797"/>
                  </a:lnTo>
                  <a:lnTo>
                    <a:pt x="5056" y="59741"/>
                  </a:lnTo>
                  <a:lnTo>
                    <a:pt x="10361" y="57258"/>
                  </a:lnTo>
                  <a:lnTo>
                    <a:pt x="54547" y="47105"/>
                  </a:lnTo>
                  <a:lnTo>
                    <a:pt x="100326" y="32609"/>
                  </a:lnTo>
                  <a:lnTo>
                    <a:pt x="124632" y="20260"/>
                  </a:lnTo>
                  <a:lnTo>
                    <a:pt x="129475" y="13958"/>
                  </a:lnTo>
                  <a:lnTo>
                    <a:pt x="129708" y="10796"/>
                  </a:lnTo>
                  <a:lnTo>
                    <a:pt x="127145" y="4461"/>
                  </a:lnTo>
                  <a:lnTo>
                    <a:pt x="122863" y="2348"/>
                  </a:lnTo>
                  <a:lnTo>
                    <a:pt x="109639" y="0"/>
                  </a:lnTo>
                  <a:lnTo>
                    <a:pt x="79288" y="8791"/>
                  </a:lnTo>
                  <a:lnTo>
                    <a:pt x="53596" y="24802"/>
                  </a:lnTo>
                  <a:lnTo>
                    <a:pt x="32579" y="48008"/>
                  </a:lnTo>
                  <a:lnTo>
                    <a:pt x="18002" y="74992"/>
                  </a:lnTo>
                  <a:lnTo>
                    <a:pt x="16115" y="90848"/>
                  </a:lnTo>
                  <a:lnTo>
                    <a:pt x="18804" y="103892"/>
                  </a:lnTo>
                  <a:lnTo>
                    <a:pt x="23526" y="113217"/>
                  </a:lnTo>
                  <a:lnTo>
                    <a:pt x="28384" y="116127"/>
                  </a:lnTo>
                  <a:lnTo>
                    <a:pt x="42249" y="119360"/>
                  </a:lnTo>
                  <a:lnTo>
                    <a:pt x="78017" y="116124"/>
                  </a:lnTo>
                  <a:lnTo>
                    <a:pt x="117073" y="108463"/>
                  </a:lnTo>
                  <a:lnTo>
                    <a:pt x="171450" y="8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64">
              <a:extLst>
                <a:ext uri="{FF2B5EF4-FFF2-40B4-BE49-F238E27FC236}">
                  <a16:creationId xmlns:a16="http://schemas.microsoft.com/office/drawing/2014/main" id="{0797AD06-05FD-0F52-82FA-EC7E39349C4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105150" y="1800911"/>
              <a:ext cx="122160" cy="118544"/>
            </a:xfrm>
            <a:custGeom>
              <a:avLst/>
              <a:gdLst/>
              <a:ahLst/>
              <a:cxnLst/>
              <a:rect l="0" t="0" r="0" b="0"/>
              <a:pathLst>
                <a:path w="122160" h="118544">
                  <a:moveTo>
                    <a:pt x="0" y="75514"/>
                  </a:moveTo>
                  <a:lnTo>
                    <a:pt x="0" y="75514"/>
                  </a:lnTo>
                  <a:lnTo>
                    <a:pt x="13183" y="54791"/>
                  </a:lnTo>
                  <a:lnTo>
                    <a:pt x="50295" y="11029"/>
                  </a:lnTo>
                  <a:lnTo>
                    <a:pt x="61512" y="4521"/>
                  </a:lnTo>
                  <a:lnTo>
                    <a:pt x="85960" y="342"/>
                  </a:lnTo>
                  <a:lnTo>
                    <a:pt x="92231" y="0"/>
                  </a:lnTo>
                  <a:lnTo>
                    <a:pt x="104845" y="5263"/>
                  </a:lnTo>
                  <a:lnTo>
                    <a:pt x="111172" y="9630"/>
                  </a:lnTo>
                  <a:lnTo>
                    <a:pt x="118202" y="20127"/>
                  </a:lnTo>
                  <a:lnTo>
                    <a:pt x="122159" y="37936"/>
                  </a:lnTo>
                  <a:lnTo>
                    <a:pt x="122026" y="50346"/>
                  </a:lnTo>
                  <a:lnTo>
                    <a:pt x="118439" y="62917"/>
                  </a:lnTo>
                  <a:lnTo>
                    <a:pt x="100357" y="86951"/>
                  </a:lnTo>
                  <a:lnTo>
                    <a:pt x="79948" y="104068"/>
                  </a:lnTo>
                  <a:lnTo>
                    <a:pt x="64107" y="109371"/>
                  </a:lnTo>
                  <a:lnTo>
                    <a:pt x="20829" y="118543"/>
                  </a:lnTo>
                  <a:lnTo>
                    <a:pt x="0" y="113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65">
              <a:extLst>
                <a:ext uri="{FF2B5EF4-FFF2-40B4-BE49-F238E27FC236}">
                  <a16:creationId xmlns:a16="http://schemas.microsoft.com/office/drawing/2014/main" id="{2EFC774B-98D9-90E1-52C9-7A6DDCE6B21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67050" y="1824718"/>
              <a:ext cx="57000" cy="223158"/>
            </a:xfrm>
            <a:custGeom>
              <a:avLst/>
              <a:gdLst/>
              <a:ahLst/>
              <a:cxnLst/>
              <a:rect l="0" t="0" r="0" b="0"/>
              <a:pathLst>
                <a:path w="57000" h="223158">
                  <a:moveTo>
                    <a:pt x="38100" y="32657"/>
                  </a:moveTo>
                  <a:lnTo>
                    <a:pt x="38100" y="32657"/>
                  </a:lnTo>
                  <a:lnTo>
                    <a:pt x="56006" y="0"/>
                  </a:lnTo>
                  <a:lnTo>
                    <a:pt x="56387" y="302"/>
                  </a:lnTo>
                  <a:lnTo>
                    <a:pt x="56999" y="13448"/>
                  </a:lnTo>
                  <a:lnTo>
                    <a:pt x="46769" y="52940"/>
                  </a:lnTo>
                  <a:lnTo>
                    <a:pt x="34756" y="95107"/>
                  </a:lnTo>
                  <a:lnTo>
                    <a:pt x="25350" y="131712"/>
                  </a:lnTo>
                  <a:lnTo>
                    <a:pt x="13748" y="173344"/>
                  </a:lnTo>
                  <a:lnTo>
                    <a:pt x="0" y="22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66">
              <a:extLst>
                <a:ext uri="{FF2B5EF4-FFF2-40B4-BE49-F238E27FC236}">
                  <a16:creationId xmlns:a16="http://schemas.microsoft.com/office/drawing/2014/main" id="{7239CB4D-8FCD-DE88-A1E2-157D6D6315F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09875" y="1811070"/>
              <a:ext cx="183982" cy="132031"/>
            </a:xfrm>
            <a:custGeom>
              <a:avLst/>
              <a:gdLst/>
              <a:ahLst/>
              <a:cxnLst/>
              <a:rect l="0" t="0" r="0" b="0"/>
              <a:pathLst>
                <a:path w="183982" h="132031">
                  <a:moveTo>
                    <a:pt x="180975" y="8205"/>
                  </a:moveTo>
                  <a:lnTo>
                    <a:pt x="180975" y="8205"/>
                  </a:lnTo>
                  <a:lnTo>
                    <a:pt x="146259" y="4"/>
                  </a:lnTo>
                  <a:lnTo>
                    <a:pt x="119633" y="0"/>
                  </a:lnTo>
                  <a:lnTo>
                    <a:pt x="95066" y="7420"/>
                  </a:lnTo>
                  <a:lnTo>
                    <a:pt x="76028" y="21496"/>
                  </a:lnTo>
                  <a:lnTo>
                    <a:pt x="70832" y="29281"/>
                  </a:lnTo>
                  <a:lnTo>
                    <a:pt x="70505" y="31781"/>
                  </a:lnTo>
                  <a:lnTo>
                    <a:pt x="71344" y="33447"/>
                  </a:lnTo>
                  <a:lnTo>
                    <a:pt x="77217" y="36357"/>
                  </a:lnTo>
                  <a:lnTo>
                    <a:pt x="101213" y="46849"/>
                  </a:lnTo>
                  <a:lnTo>
                    <a:pt x="105575" y="49842"/>
                  </a:lnTo>
                  <a:lnTo>
                    <a:pt x="148250" y="60361"/>
                  </a:lnTo>
                  <a:lnTo>
                    <a:pt x="178024" y="75058"/>
                  </a:lnTo>
                  <a:lnTo>
                    <a:pt x="182183" y="78174"/>
                  </a:lnTo>
                  <a:lnTo>
                    <a:pt x="183897" y="81309"/>
                  </a:lnTo>
                  <a:lnTo>
                    <a:pt x="183981" y="84458"/>
                  </a:lnTo>
                  <a:lnTo>
                    <a:pt x="182979" y="87615"/>
                  </a:lnTo>
                  <a:lnTo>
                    <a:pt x="181252" y="89720"/>
                  </a:lnTo>
                  <a:lnTo>
                    <a:pt x="176512" y="92059"/>
                  </a:lnTo>
                  <a:lnTo>
                    <a:pt x="137178" y="107023"/>
                  </a:lnTo>
                  <a:lnTo>
                    <a:pt x="96045" y="112862"/>
                  </a:lnTo>
                  <a:lnTo>
                    <a:pt x="49977" y="123109"/>
                  </a:lnTo>
                  <a:lnTo>
                    <a:pt x="0" y="13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67">
              <a:extLst>
                <a:ext uri="{FF2B5EF4-FFF2-40B4-BE49-F238E27FC236}">
                  <a16:creationId xmlns:a16="http://schemas.microsoft.com/office/drawing/2014/main" id="{E561E465-B041-1609-1C28-3600580D67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559175" y="1777294"/>
              <a:ext cx="220802" cy="155212"/>
            </a:xfrm>
            <a:custGeom>
              <a:avLst/>
              <a:gdLst/>
              <a:ahLst/>
              <a:cxnLst/>
              <a:rect l="0" t="0" r="0" b="0"/>
              <a:pathLst>
                <a:path w="220802" h="155212">
                  <a:moveTo>
                    <a:pt x="212600" y="61031"/>
                  </a:moveTo>
                  <a:lnTo>
                    <a:pt x="212600" y="61031"/>
                  </a:lnTo>
                  <a:lnTo>
                    <a:pt x="217656" y="55975"/>
                  </a:lnTo>
                  <a:lnTo>
                    <a:pt x="220139" y="50670"/>
                  </a:lnTo>
                  <a:lnTo>
                    <a:pt x="220801" y="47773"/>
                  </a:lnTo>
                  <a:lnTo>
                    <a:pt x="219125" y="44784"/>
                  </a:lnTo>
                  <a:lnTo>
                    <a:pt x="191017" y="22909"/>
                  </a:lnTo>
                  <a:lnTo>
                    <a:pt x="143895" y="705"/>
                  </a:lnTo>
                  <a:lnTo>
                    <a:pt x="128795" y="0"/>
                  </a:lnTo>
                  <a:lnTo>
                    <a:pt x="83344" y="9916"/>
                  </a:lnTo>
                  <a:lnTo>
                    <a:pt x="71192" y="11855"/>
                  </a:lnTo>
                  <a:lnTo>
                    <a:pt x="59441" y="18361"/>
                  </a:lnTo>
                  <a:lnTo>
                    <a:pt x="22033" y="47224"/>
                  </a:lnTo>
                  <a:lnTo>
                    <a:pt x="1744" y="76060"/>
                  </a:lnTo>
                  <a:lnTo>
                    <a:pt x="0" y="94874"/>
                  </a:lnTo>
                  <a:lnTo>
                    <a:pt x="2753" y="114173"/>
                  </a:lnTo>
                  <a:lnTo>
                    <a:pt x="7504" y="126277"/>
                  </a:lnTo>
                  <a:lnTo>
                    <a:pt x="26242" y="144098"/>
                  </a:lnTo>
                  <a:lnTo>
                    <a:pt x="45813" y="150866"/>
                  </a:lnTo>
                  <a:lnTo>
                    <a:pt x="87815" y="155211"/>
                  </a:lnTo>
                  <a:lnTo>
                    <a:pt x="130505" y="155160"/>
                  </a:lnTo>
                  <a:lnTo>
                    <a:pt x="166988" y="147341"/>
                  </a:lnTo>
                  <a:lnTo>
                    <a:pt x="177511" y="145957"/>
                  </a:lnTo>
                  <a:lnTo>
                    <a:pt x="193550" y="137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68">
              <a:extLst>
                <a:ext uri="{FF2B5EF4-FFF2-40B4-BE49-F238E27FC236}">
                  <a16:creationId xmlns:a16="http://schemas.microsoft.com/office/drawing/2014/main" id="{B342AC71-2E12-799F-5BAD-FBFEF340519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628900" y="1811074"/>
              <a:ext cx="133351" cy="41281"/>
            </a:xfrm>
            <a:custGeom>
              <a:avLst/>
              <a:gdLst/>
              <a:ahLst/>
              <a:cxnLst/>
              <a:rect l="0" t="0" r="0" b="0"/>
              <a:pathLst>
                <a:path w="133351" h="4128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13257" y="21101"/>
                  </a:lnTo>
                  <a:lnTo>
                    <a:pt x="27446" y="30485"/>
                  </a:lnTo>
                  <a:lnTo>
                    <a:pt x="72497" y="38770"/>
                  </a:lnTo>
                  <a:lnTo>
                    <a:pt x="80081" y="41280"/>
                  </a:lnTo>
                  <a:lnTo>
                    <a:pt x="94153" y="41247"/>
                  </a:lnTo>
                  <a:lnTo>
                    <a:pt x="133350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72">
            <a:extLst>
              <a:ext uri="{FF2B5EF4-FFF2-40B4-BE49-F238E27FC236}">
                <a16:creationId xmlns:a16="http://schemas.microsoft.com/office/drawing/2014/main" id="{56F90E41-87CA-3105-34F8-440F2694CE15}"/>
              </a:ext>
            </a:extLst>
          </p:cNvPr>
          <p:cNvGrpSpPr/>
          <p:nvPr/>
        </p:nvGrpSpPr>
        <p:grpSpPr>
          <a:xfrm>
            <a:off x="4572000" y="1724025"/>
            <a:ext cx="1009651" cy="409576"/>
            <a:chOff x="4572000" y="1724025"/>
            <a:chExt cx="1009651" cy="409576"/>
          </a:xfrm>
        </p:grpSpPr>
        <p:sp>
          <p:nvSpPr>
            <p:cNvPr id="65" name="SMARTInkShape-2569">
              <a:extLst>
                <a:ext uri="{FF2B5EF4-FFF2-40B4-BE49-F238E27FC236}">
                  <a16:creationId xmlns:a16="http://schemas.microsoft.com/office/drawing/2014/main" id="{4D9E3F70-66FD-BB34-109E-B81A13E4F08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44058" y="1725956"/>
              <a:ext cx="151764" cy="407645"/>
            </a:xfrm>
            <a:custGeom>
              <a:avLst/>
              <a:gdLst/>
              <a:ahLst/>
              <a:cxnLst/>
              <a:rect l="0" t="0" r="0" b="0"/>
              <a:pathLst>
                <a:path w="151764" h="407645">
                  <a:moveTo>
                    <a:pt x="123267" y="93319"/>
                  </a:moveTo>
                  <a:lnTo>
                    <a:pt x="123267" y="93319"/>
                  </a:lnTo>
                  <a:lnTo>
                    <a:pt x="128323" y="93319"/>
                  </a:lnTo>
                  <a:lnTo>
                    <a:pt x="141581" y="78150"/>
                  </a:lnTo>
                  <a:lnTo>
                    <a:pt x="147282" y="65058"/>
                  </a:lnTo>
                  <a:lnTo>
                    <a:pt x="151723" y="17963"/>
                  </a:lnTo>
                  <a:lnTo>
                    <a:pt x="151763" y="14507"/>
                  </a:lnTo>
                  <a:lnTo>
                    <a:pt x="148984" y="7844"/>
                  </a:lnTo>
                  <a:lnTo>
                    <a:pt x="143634" y="0"/>
                  </a:lnTo>
                  <a:lnTo>
                    <a:pt x="110860" y="24754"/>
                  </a:lnTo>
                  <a:lnTo>
                    <a:pt x="99056" y="42384"/>
                  </a:lnTo>
                  <a:lnTo>
                    <a:pt x="77797" y="83140"/>
                  </a:lnTo>
                  <a:lnTo>
                    <a:pt x="60820" y="121765"/>
                  </a:lnTo>
                  <a:lnTo>
                    <a:pt x="47275" y="159969"/>
                  </a:lnTo>
                  <a:lnTo>
                    <a:pt x="34408" y="198089"/>
                  </a:lnTo>
                  <a:lnTo>
                    <a:pt x="21675" y="236193"/>
                  </a:lnTo>
                  <a:lnTo>
                    <a:pt x="8969" y="279938"/>
                  </a:lnTo>
                  <a:lnTo>
                    <a:pt x="2265" y="323591"/>
                  </a:lnTo>
                  <a:lnTo>
                    <a:pt x="0" y="365524"/>
                  </a:lnTo>
                  <a:lnTo>
                    <a:pt x="7692" y="399338"/>
                  </a:lnTo>
                  <a:lnTo>
                    <a:pt x="9176" y="402107"/>
                  </a:lnTo>
                  <a:lnTo>
                    <a:pt x="18492" y="40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70">
              <a:extLst>
                <a:ext uri="{FF2B5EF4-FFF2-40B4-BE49-F238E27FC236}">
                  <a16:creationId xmlns:a16="http://schemas.microsoft.com/office/drawing/2014/main" id="{EF3578F4-ED7C-D249-5109-5227C7142F0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33975" y="1858096"/>
              <a:ext cx="381001" cy="101598"/>
            </a:xfrm>
            <a:custGeom>
              <a:avLst/>
              <a:gdLst/>
              <a:ahLst/>
              <a:cxnLst/>
              <a:rect l="0" t="0" r="0" b="0"/>
              <a:pathLst>
                <a:path w="381001" h="101598">
                  <a:moveTo>
                    <a:pt x="0" y="85004"/>
                  </a:moveTo>
                  <a:lnTo>
                    <a:pt x="0" y="85004"/>
                  </a:lnTo>
                  <a:lnTo>
                    <a:pt x="16267" y="70854"/>
                  </a:lnTo>
                  <a:lnTo>
                    <a:pt x="40098" y="61173"/>
                  </a:lnTo>
                  <a:lnTo>
                    <a:pt x="85989" y="51997"/>
                  </a:lnTo>
                  <a:lnTo>
                    <a:pt x="130561" y="40036"/>
                  </a:lnTo>
                  <a:lnTo>
                    <a:pt x="172338" y="36671"/>
                  </a:lnTo>
                  <a:lnTo>
                    <a:pt x="212547" y="29909"/>
                  </a:lnTo>
                  <a:lnTo>
                    <a:pt x="232049" y="27709"/>
                  </a:lnTo>
                  <a:lnTo>
                    <a:pt x="237249" y="25641"/>
                  </a:lnTo>
                  <a:lnTo>
                    <a:pt x="256602" y="9323"/>
                  </a:lnTo>
                  <a:lnTo>
                    <a:pt x="251949" y="14014"/>
                  </a:lnTo>
                  <a:lnTo>
                    <a:pt x="249561" y="19234"/>
                  </a:lnTo>
                  <a:lnTo>
                    <a:pt x="248924" y="22107"/>
                  </a:lnTo>
                  <a:lnTo>
                    <a:pt x="232740" y="55359"/>
                  </a:lnTo>
                  <a:lnTo>
                    <a:pt x="228842" y="95760"/>
                  </a:lnTo>
                  <a:lnTo>
                    <a:pt x="229820" y="98525"/>
                  </a:lnTo>
                  <a:lnTo>
                    <a:pt x="231530" y="100368"/>
                  </a:lnTo>
                  <a:lnTo>
                    <a:pt x="233728" y="101597"/>
                  </a:lnTo>
                  <a:lnTo>
                    <a:pt x="236252" y="101357"/>
                  </a:lnTo>
                  <a:lnTo>
                    <a:pt x="241879" y="98269"/>
                  </a:lnTo>
                  <a:lnTo>
                    <a:pt x="270104" y="70897"/>
                  </a:lnTo>
                  <a:lnTo>
                    <a:pt x="295103" y="27772"/>
                  </a:lnTo>
                  <a:lnTo>
                    <a:pt x="301926" y="11602"/>
                  </a:lnTo>
                  <a:lnTo>
                    <a:pt x="304632" y="0"/>
                  </a:lnTo>
                  <a:lnTo>
                    <a:pt x="304750" y="4549"/>
                  </a:lnTo>
                  <a:lnTo>
                    <a:pt x="295861" y="44411"/>
                  </a:lnTo>
                  <a:lnTo>
                    <a:pt x="295391" y="64168"/>
                  </a:lnTo>
                  <a:lnTo>
                    <a:pt x="297469" y="67938"/>
                  </a:lnTo>
                  <a:lnTo>
                    <a:pt x="300971" y="70452"/>
                  </a:lnTo>
                  <a:lnTo>
                    <a:pt x="316743" y="74486"/>
                  </a:lnTo>
                  <a:lnTo>
                    <a:pt x="331858" y="75185"/>
                  </a:lnTo>
                  <a:lnTo>
                    <a:pt x="354798" y="65279"/>
                  </a:lnTo>
                  <a:lnTo>
                    <a:pt x="381000" y="46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71">
              <a:extLst>
                <a:ext uri="{FF2B5EF4-FFF2-40B4-BE49-F238E27FC236}">
                  <a16:creationId xmlns:a16="http://schemas.microsoft.com/office/drawing/2014/main" id="{738FCAA9-69BE-EB10-9DDB-2BADC6CD6C7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53142" y="1724025"/>
              <a:ext cx="28509" cy="276226"/>
            </a:xfrm>
            <a:custGeom>
              <a:avLst/>
              <a:gdLst/>
              <a:ahLst/>
              <a:cxnLst/>
              <a:rect l="0" t="0" r="0" b="0"/>
              <a:pathLst>
                <a:path w="28509" h="276226">
                  <a:moveTo>
                    <a:pt x="18983" y="0"/>
                  </a:moveTo>
                  <a:lnTo>
                    <a:pt x="18983" y="0"/>
                  </a:lnTo>
                  <a:lnTo>
                    <a:pt x="17925" y="9721"/>
                  </a:lnTo>
                  <a:lnTo>
                    <a:pt x="5726" y="53962"/>
                  </a:lnTo>
                  <a:lnTo>
                    <a:pt x="1650" y="94893"/>
                  </a:lnTo>
                  <a:lnTo>
                    <a:pt x="272" y="135436"/>
                  </a:lnTo>
                  <a:lnTo>
                    <a:pt x="0" y="182014"/>
                  </a:lnTo>
                  <a:lnTo>
                    <a:pt x="5003" y="226924"/>
                  </a:lnTo>
                  <a:lnTo>
                    <a:pt x="9636" y="251160"/>
                  </a:lnTo>
                  <a:lnTo>
                    <a:pt x="16802" y="262684"/>
                  </a:lnTo>
                  <a:lnTo>
                    <a:pt x="2850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72">
              <a:extLst>
                <a:ext uri="{FF2B5EF4-FFF2-40B4-BE49-F238E27FC236}">
                  <a16:creationId xmlns:a16="http://schemas.microsoft.com/office/drawing/2014/main" id="{DC4D94C0-AC15-FC8B-4814-4DAA967CC2E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572000" y="1800225"/>
              <a:ext cx="156703" cy="142117"/>
            </a:xfrm>
            <a:custGeom>
              <a:avLst/>
              <a:gdLst/>
              <a:ahLst/>
              <a:cxnLst/>
              <a:rect l="0" t="0" r="0" b="0"/>
              <a:pathLst>
                <a:path w="156703" h="142117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17333" y="20882"/>
                  </a:lnTo>
                  <a:lnTo>
                    <a:pt x="16847" y="20272"/>
                  </a:lnTo>
                  <a:lnTo>
                    <a:pt x="13484" y="19593"/>
                  </a:lnTo>
                  <a:lnTo>
                    <a:pt x="12165" y="21529"/>
                  </a:lnTo>
                  <a:lnTo>
                    <a:pt x="2141" y="65206"/>
                  </a:lnTo>
                  <a:lnTo>
                    <a:pt x="2010" y="79780"/>
                  </a:lnTo>
                  <a:lnTo>
                    <a:pt x="5479" y="96841"/>
                  </a:lnTo>
                  <a:lnTo>
                    <a:pt x="18440" y="119240"/>
                  </a:lnTo>
                  <a:lnTo>
                    <a:pt x="32537" y="129901"/>
                  </a:lnTo>
                  <a:lnTo>
                    <a:pt x="57344" y="140312"/>
                  </a:lnTo>
                  <a:lnTo>
                    <a:pt x="79080" y="142116"/>
                  </a:lnTo>
                  <a:lnTo>
                    <a:pt x="93708" y="136893"/>
                  </a:lnTo>
                  <a:lnTo>
                    <a:pt x="125402" y="116293"/>
                  </a:lnTo>
                  <a:lnTo>
                    <a:pt x="135109" y="104250"/>
                  </a:lnTo>
                  <a:lnTo>
                    <a:pt x="149456" y="65352"/>
                  </a:lnTo>
                  <a:lnTo>
                    <a:pt x="156702" y="387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73">
              <a:extLst>
                <a:ext uri="{FF2B5EF4-FFF2-40B4-BE49-F238E27FC236}">
                  <a16:creationId xmlns:a16="http://schemas.microsoft.com/office/drawing/2014/main" id="{8B78AB4B-4B1E-CEB5-409D-03D664A9A24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791075" y="1802092"/>
              <a:ext cx="105848" cy="141009"/>
            </a:xfrm>
            <a:custGeom>
              <a:avLst/>
              <a:gdLst/>
              <a:ahLst/>
              <a:cxnLst/>
              <a:rect l="0" t="0" r="0" b="0"/>
              <a:pathLst>
                <a:path w="105848" h="141009">
                  <a:moveTo>
                    <a:pt x="66675" y="36233"/>
                  </a:moveTo>
                  <a:lnTo>
                    <a:pt x="66675" y="36233"/>
                  </a:lnTo>
                  <a:lnTo>
                    <a:pt x="81863" y="19986"/>
                  </a:lnTo>
                  <a:lnTo>
                    <a:pt x="84008" y="13843"/>
                  </a:lnTo>
                  <a:lnTo>
                    <a:pt x="83522" y="10723"/>
                  </a:lnTo>
                  <a:lnTo>
                    <a:pt x="80159" y="4434"/>
                  </a:lnTo>
                  <a:lnTo>
                    <a:pt x="77781" y="2334"/>
                  </a:lnTo>
                  <a:lnTo>
                    <a:pt x="72317" y="0"/>
                  </a:lnTo>
                  <a:lnTo>
                    <a:pt x="69378" y="436"/>
                  </a:lnTo>
                  <a:lnTo>
                    <a:pt x="59127" y="5048"/>
                  </a:lnTo>
                  <a:lnTo>
                    <a:pt x="31174" y="12371"/>
                  </a:lnTo>
                  <a:lnTo>
                    <a:pt x="27133" y="15033"/>
                  </a:lnTo>
                  <a:lnTo>
                    <a:pt x="22642" y="20814"/>
                  </a:lnTo>
                  <a:lnTo>
                    <a:pt x="20115" y="35074"/>
                  </a:lnTo>
                  <a:lnTo>
                    <a:pt x="21877" y="39694"/>
                  </a:lnTo>
                  <a:lnTo>
                    <a:pt x="29478" y="47649"/>
                  </a:lnTo>
                  <a:lnTo>
                    <a:pt x="76359" y="77105"/>
                  </a:lnTo>
                  <a:lnTo>
                    <a:pt x="101631" y="95224"/>
                  </a:lnTo>
                  <a:lnTo>
                    <a:pt x="104796" y="99902"/>
                  </a:lnTo>
                  <a:lnTo>
                    <a:pt x="105847" y="105137"/>
                  </a:lnTo>
                  <a:lnTo>
                    <a:pt x="104194" y="115541"/>
                  </a:lnTo>
                  <a:lnTo>
                    <a:pt x="99930" y="123692"/>
                  </a:lnTo>
                  <a:lnTo>
                    <a:pt x="95195" y="126289"/>
                  </a:lnTo>
                  <a:lnTo>
                    <a:pt x="50832" y="135856"/>
                  </a:lnTo>
                  <a:lnTo>
                    <a:pt x="0" y="14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74">
              <a:extLst>
                <a:ext uri="{FF2B5EF4-FFF2-40B4-BE49-F238E27FC236}">
                  <a16:creationId xmlns:a16="http://schemas.microsoft.com/office/drawing/2014/main" id="{A9275EBF-23FA-CBCE-3084-38CA06761A7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917112" y="1811757"/>
              <a:ext cx="131139" cy="159919"/>
            </a:xfrm>
            <a:custGeom>
              <a:avLst/>
              <a:gdLst/>
              <a:ahLst/>
              <a:cxnLst/>
              <a:rect l="0" t="0" r="0" b="0"/>
              <a:pathLst>
                <a:path w="131139" h="159919">
                  <a:moveTo>
                    <a:pt x="26363" y="83718"/>
                  </a:moveTo>
                  <a:lnTo>
                    <a:pt x="26363" y="83718"/>
                  </a:lnTo>
                  <a:lnTo>
                    <a:pt x="44263" y="76179"/>
                  </a:lnTo>
                  <a:lnTo>
                    <a:pt x="57420" y="71959"/>
                  </a:lnTo>
                  <a:lnTo>
                    <a:pt x="68741" y="65792"/>
                  </a:lnTo>
                  <a:lnTo>
                    <a:pt x="110280" y="28215"/>
                  </a:lnTo>
                  <a:lnTo>
                    <a:pt x="116576" y="19186"/>
                  </a:lnTo>
                  <a:lnTo>
                    <a:pt x="118255" y="15297"/>
                  </a:lnTo>
                  <a:lnTo>
                    <a:pt x="118316" y="11645"/>
                  </a:lnTo>
                  <a:lnTo>
                    <a:pt x="115562" y="4766"/>
                  </a:lnTo>
                  <a:lnTo>
                    <a:pt x="102342" y="1003"/>
                  </a:lnTo>
                  <a:lnTo>
                    <a:pt x="92890" y="0"/>
                  </a:lnTo>
                  <a:lnTo>
                    <a:pt x="73923" y="4530"/>
                  </a:lnTo>
                  <a:lnTo>
                    <a:pt x="35874" y="24684"/>
                  </a:lnTo>
                  <a:lnTo>
                    <a:pt x="17422" y="42826"/>
                  </a:lnTo>
                  <a:lnTo>
                    <a:pt x="5251" y="66663"/>
                  </a:lnTo>
                  <a:lnTo>
                    <a:pt x="0" y="93834"/>
                  </a:lnTo>
                  <a:lnTo>
                    <a:pt x="3500" y="121993"/>
                  </a:lnTo>
                  <a:lnTo>
                    <a:pt x="7946" y="129343"/>
                  </a:lnTo>
                  <a:lnTo>
                    <a:pt x="21352" y="140332"/>
                  </a:lnTo>
                  <a:lnTo>
                    <a:pt x="51808" y="152468"/>
                  </a:lnTo>
                  <a:lnTo>
                    <a:pt x="131138" y="159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73">
            <a:extLst>
              <a:ext uri="{FF2B5EF4-FFF2-40B4-BE49-F238E27FC236}">
                <a16:creationId xmlns:a16="http://schemas.microsoft.com/office/drawing/2014/main" id="{4EE5A949-BAF5-29CE-B5D4-A0CED5DC10C0}"/>
              </a:ext>
            </a:extLst>
          </p:cNvPr>
          <p:cNvGrpSpPr/>
          <p:nvPr/>
        </p:nvGrpSpPr>
        <p:grpSpPr>
          <a:xfrm>
            <a:off x="5934075" y="1724809"/>
            <a:ext cx="800101" cy="227817"/>
            <a:chOff x="5934075" y="1724809"/>
            <a:chExt cx="800101" cy="227817"/>
          </a:xfrm>
        </p:grpSpPr>
        <p:sp>
          <p:nvSpPr>
            <p:cNvPr id="72" name="SMARTInkShape-2575">
              <a:extLst>
                <a:ext uri="{FF2B5EF4-FFF2-40B4-BE49-F238E27FC236}">
                  <a16:creationId xmlns:a16="http://schemas.microsoft.com/office/drawing/2014/main" id="{54DA4074-7399-F759-D83C-6E41B3A794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34075" y="1771650"/>
              <a:ext cx="257176" cy="150186"/>
            </a:xfrm>
            <a:custGeom>
              <a:avLst/>
              <a:gdLst/>
              <a:ahLst/>
              <a:cxnLst/>
              <a:rect l="0" t="0" r="0" b="0"/>
              <a:pathLst>
                <a:path w="257176" h="150186">
                  <a:moveTo>
                    <a:pt x="0" y="85725"/>
                  </a:moveTo>
                  <a:lnTo>
                    <a:pt x="0" y="85725"/>
                  </a:lnTo>
                  <a:lnTo>
                    <a:pt x="16402" y="77524"/>
                  </a:lnTo>
                  <a:lnTo>
                    <a:pt x="34083" y="51389"/>
                  </a:lnTo>
                  <a:lnTo>
                    <a:pt x="40128" y="38216"/>
                  </a:lnTo>
                  <a:lnTo>
                    <a:pt x="44293" y="31802"/>
                  </a:lnTo>
                  <a:lnTo>
                    <a:pt x="46144" y="25423"/>
                  </a:lnTo>
                  <a:lnTo>
                    <a:pt x="46637" y="25416"/>
                  </a:lnTo>
                  <a:lnTo>
                    <a:pt x="47186" y="31051"/>
                  </a:lnTo>
                  <a:lnTo>
                    <a:pt x="39386" y="74109"/>
                  </a:lnTo>
                  <a:lnTo>
                    <a:pt x="38213" y="106651"/>
                  </a:lnTo>
                  <a:lnTo>
                    <a:pt x="40292" y="110259"/>
                  </a:lnTo>
                  <a:lnTo>
                    <a:pt x="53331" y="120394"/>
                  </a:lnTo>
                  <a:lnTo>
                    <a:pt x="70600" y="129041"/>
                  </a:lnTo>
                  <a:lnTo>
                    <a:pt x="82883" y="131435"/>
                  </a:lnTo>
                  <a:lnTo>
                    <a:pt x="92576" y="129676"/>
                  </a:lnTo>
                  <a:lnTo>
                    <a:pt x="103982" y="122737"/>
                  </a:lnTo>
                  <a:lnTo>
                    <a:pt x="111831" y="114875"/>
                  </a:lnTo>
                  <a:lnTo>
                    <a:pt x="145644" y="68734"/>
                  </a:lnTo>
                  <a:lnTo>
                    <a:pt x="150399" y="55526"/>
                  </a:lnTo>
                  <a:lnTo>
                    <a:pt x="152124" y="53951"/>
                  </a:lnTo>
                  <a:lnTo>
                    <a:pt x="154333" y="53959"/>
                  </a:lnTo>
                  <a:lnTo>
                    <a:pt x="156864" y="55022"/>
                  </a:lnTo>
                  <a:lnTo>
                    <a:pt x="158550" y="56790"/>
                  </a:lnTo>
                  <a:lnTo>
                    <a:pt x="160426" y="61576"/>
                  </a:lnTo>
                  <a:lnTo>
                    <a:pt x="161728" y="104626"/>
                  </a:lnTo>
                  <a:lnTo>
                    <a:pt x="161794" y="114201"/>
                  </a:lnTo>
                  <a:lnTo>
                    <a:pt x="163954" y="121642"/>
                  </a:lnTo>
                  <a:lnTo>
                    <a:pt x="171998" y="132733"/>
                  </a:lnTo>
                  <a:lnTo>
                    <a:pt x="188428" y="144926"/>
                  </a:lnTo>
                  <a:lnTo>
                    <a:pt x="206702" y="150185"/>
                  </a:lnTo>
                  <a:lnTo>
                    <a:pt x="216398" y="148593"/>
                  </a:lnTo>
                  <a:lnTo>
                    <a:pt x="220466" y="146687"/>
                  </a:lnTo>
                  <a:lnTo>
                    <a:pt x="227807" y="133280"/>
                  </a:lnTo>
                  <a:lnTo>
                    <a:pt x="241143" y="90180"/>
                  </a:lnTo>
                  <a:lnTo>
                    <a:pt x="249615" y="44331"/>
                  </a:lnTo>
                  <a:lnTo>
                    <a:pt x="254935" y="30421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76">
              <a:extLst>
                <a:ext uri="{FF2B5EF4-FFF2-40B4-BE49-F238E27FC236}">
                  <a16:creationId xmlns:a16="http://schemas.microsoft.com/office/drawing/2014/main" id="{96B59D24-26A7-03C7-8C4A-4E36975E606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38875" y="1724809"/>
              <a:ext cx="130063" cy="180192"/>
            </a:xfrm>
            <a:custGeom>
              <a:avLst/>
              <a:gdLst/>
              <a:ahLst/>
              <a:cxnLst/>
              <a:rect l="0" t="0" r="0" b="0"/>
              <a:pathLst>
                <a:path w="130063" h="180192">
                  <a:moveTo>
                    <a:pt x="0" y="18266"/>
                  </a:moveTo>
                  <a:lnTo>
                    <a:pt x="0" y="18266"/>
                  </a:lnTo>
                  <a:lnTo>
                    <a:pt x="16402" y="1864"/>
                  </a:lnTo>
                  <a:lnTo>
                    <a:pt x="20695" y="393"/>
                  </a:lnTo>
                  <a:lnTo>
                    <a:pt x="23321" y="0"/>
                  </a:lnTo>
                  <a:lnTo>
                    <a:pt x="25073" y="797"/>
                  </a:lnTo>
                  <a:lnTo>
                    <a:pt x="26240" y="2387"/>
                  </a:lnTo>
                  <a:lnTo>
                    <a:pt x="27019" y="4505"/>
                  </a:lnTo>
                  <a:lnTo>
                    <a:pt x="18784" y="45199"/>
                  </a:lnTo>
                  <a:lnTo>
                    <a:pt x="8845" y="87125"/>
                  </a:lnTo>
                  <a:lnTo>
                    <a:pt x="1748" y="131116"/>
                  </a:lnTo>
                  <a:lnTo>
                    <a:pt x="153" y="158017"/>
                  </a:lnTo>
                  <a:lnTo>
                    <a:pt x="1161" y="158000"/>
                  </a:lnTo>
                  <a:lnTo>
                    <a:pt x="23860" y="142595"/>
                  </a:lnTo>
                  <a:lnTo>
                    <a:pt x="54191" y="112916"/>
                  </a:lnTo>
                  <a:lnTo>
                    <a:pt x="99476" y="80683"/>
                  </a:lnTo>
                  <a:lnTo>
                    <a:pt x="107006" y="77757"/>
                  </a:lnTo>
                  <a:lnTo>
                    <a:pt x="122251" y="76110"/>
                  </a:lnTo>
                  <a:lnTo>
                    <a:pt x="125951" y="79053"/>
                  </a:lnTo>
                  <a:lnTo>
                    <a:pt x="130062" y="90791"/>
                  </a:lnTo>
                  <a:lnTo>
                    <a:pt x="129067" y="103769"/>
                  </a:lnTo>
                  <a:lnTo>
                    <a:pt x="113924" y="149611"/>
                  </a:lnTo>
                  <a:lnTo>
                    <a:pt x="95250" y="180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77">
              <a:extLst>
                <a:ext uri="{FF2B5EF4-FFF2-40B4-BE49-F238E27FC236}">
                  <a16:creationId xmlns:a16="http://schemas.microsoft.com/office/drawing/2014/main" id="{DEDB7C36-F226-D0A2-C12F-89BB435324D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10325" y="1757892"/>
              <a:ext cx="323851" cy="194734"/>
            </a:xfrm>
            <a:custGeom>
              <a:avLst/>
              <a:gdLst/>
              <a:ahLst/>
              <a:cxnLst/>
              <a:rect l="0" t="0" r="0" b="0"/>
              <a:pathLst>
                <a:path w="323851" h="194734">
                  <a:moveTo>
                    <a:pt x="0" y="99483"/>
                  </a:moveTo>
                  <a:lnTo>
                    <a:pt x="0" y="99483"/>
                  </a:lnTo>
                  <a:lnTo>
                    <a:pt x="5056" y="94427"/>
                  </a:lnTo>
                  <a:lnTo>
                    <a:pt x="10361" y="91944"/>
                  </a:lnTo>
                  <a:lnTo>
                    <a:pt x="13257" y="91282"/>
                  </a:lnTo>
                  <a:lnTo>
                    <a:pt x="58623" y="58469"/>
                  </a:lnTo>
                  <a:lnTo>
                    <a:pt x="96580" y="35998"/>
                  </a:lnTo>
                  <a:lnTo>
                    <a:pt x="101133" y="29640"/>
                  </a:lnTo>
                  <a:lnTo>
                    <a:pt x="103696" y="20110"/>
                  </a:lnTo>
                  <a:lnTo>
                    <a:pt x="102998" y="16934"/>
                  </a:lnTo>
                  <a:lnTo>
                    <a:pt x="99399" y="10584"/>
                  </a:lnTo>
                  <a:lnTo>
                    <a:pt x="86366" y="1058"/>
                  </a:lnTo>
                  <a:lnTo>
                    <a:pt x="81920" y="0"/>
                  </a:lnTo>
                  <a:lnTo>
                    <a:pt x="77896" y="352"/>
                  </a:lnTo>
                  <a:lnTo>
                    <a:pt x="64356" y="3083"/>
                  </a:lnTo>
                  <a:lnTo>
                    <a:pt x="58779" y="3467"/>
                  </a:lnTo>
                  <a:lnTo>
                    <a:pt x="46938" y="9537"/>
                  </a:lnTo>
                  <a:lnTo>
                    <a:pt x="31194" y="19210"/>
                  </a:lnTo>
                  <a:lnTo>
                    <a:pt x="27146" y="20568"/>
                  </a:lnTo>
                  <a:lnTo>
                    <a:pt x="19826" y="27721"/>
                  </a:lnTo>
                  <a:lnTo>
                    <a:pt x="6503" y="49559"/>
                  </a:lnTo>
                  <a:lnTo>
                    <a:pt x="1927" y="67993"/>
                  </a:lnTo>
                  <a:lnTo>
                    <a:pt x="571" y="86860"/>
                  </a:lnTo>
                  <a:lnTo>
                    <a:pt x="5898" y="99517"/>
                  </a:lnTo>
                  <a:lnTo>
                    <a:pt x="15321" y="111140"/>
                  </a:lnTo>
                  <a:lnTo>
                    <a:pt x="26565" y="119833"/>
                  </a:lnTo>
                  <a:lnTo>
                    <a:pt x="41440" y="124403"/>
                  </a:lnTo>
                  <a:lnTo>
                    <a:pt x="66746" y="127336"/>
                  </a:lnTo>
                  <a:lnTo>
                    <a:pt x="83512" y="122788"/>
                  </a:lnTo>
                  <a:lnTo>
                    <a:pt x="114426" y="98371"/>
                  </a:lnTo>
                  <a:lnTo>
                    <a:pt x="124940" y="87347"/>
                  </a:lnTo>
                  <a:lnTo>
                    <a:pt x="159720" y="44650"/>
                  </a:lnTo>
                  <a:lnTo>
                    <a:pt x="163768" y="43363"/>
                  </a:lnTo>
                  <a:lnTo>
                    <a:pt x="166328" y="43020"/>
                  </a:lnTo>
                  <a:lnTo>
                    <a:pt x="168035" y="43849"/>
                  </a:lnTo>
                  <a:lnTo>
                    <a:pt x="169173" y="45460"/>
                  </a:lnTo>
                  <a:lnTo>
                    <a:pt x="169933" y="47593"/>
                  </a:lnTo>
                  <a:lnTo>
                    <a:pt x="162454" y="93109"/>
                  </a:lnTo>
                  <a:lnTo>
                    <a:pt x="161934" y="136358"/>
                  </a:lnTo>
                  <a:lnTo>
                    <a:pt x="180239" y="124218"/>
                  </a:lnTo>
                  <a:lnTo>
                    <a:pt x="188761" y="112593"/>
                  </a:lnTo>
                  <a:lnTo>
                    <a:pt x="205154" y="88198"/>
                  </a:lnTo>
                  <a:lnTo>
                    <a:pt x="242838" y="43159"/>
                  </a:lnTo>
                  <a:lnTo>
                    <a:pt x="273271" y="23410"/>
                  </a:lnTo>
                  <a:lnTo>
                    <a:pt x="300230" y="15029"/>
                  </a:lnTo>
                  <a:lnTo>
                    <a:pt x="301754" y="18839"/>
                  </a:lnTo>
                  <a:lnTo>
                    <a:pt x="304399" y="61843"/>
                  </a:lnTo>
                  <a:lnTo>
                    <a:pt x="298174" y="108237"/>
                  </a:lnTo>
                  <a:lnTo>
                    <a:pt x="297192" y="147703"/>
                  </a:lnTo>
                  <a:lnTo>
                    <a:pt x="305805" y="175487"/>
                  </a:lnTo>
                  <a:lnTo>
                    <a:pt x="311596" y="186179"/>
                  </a:lnTo>
                  <a:lnTo>
                    <a:pt x="323850" y="19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74">
            <a:extLst>
              <a:ext uri="{FF2B5EF4-FFF2-40B4-BE49-F238E27FC236}">
                <a16:creationId xmlns:a16="http://schemas.microsoft.com/office/drawing/2014/main" id="{566DDDC0-EC07-AE67-F91C-C945D79AE773}"/>
              </a:ext>
            </a:extLst>
          </p:cNvPr>
          <p:cNvGrpSpPr/>
          <p:nvPr/>
        </p:nvGrpSpPr>
        <p:grpSpPr>
          <a:xfrm>
            <a:off x="7163348" y="1676516"/>
            <a:ext cx="178561" cy="214321"/>
            <a:chOff x="7163348" y="1676516"/>
            <a:chExt cx="178561" cy="214321"/>
          </a:xfrm>
        </p:grpSpPr>
        <p:sp>
          <p:nvSpPr>
            <p:cNvPr id="76" name="SMARTInkShape-2578">
              <a:extLst>
                <a:ext uri="{FF2B5EF4-FFF2-40B4-BE49-F238E27FC236}">
                  <a16:creationId xmlns:a16="http://schemas.microsoft.com/office/drawing/2014/main" id="{468C62A6-8F02-E05D-6E05-D1FEC06C1C9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63348" y="1676516"/>
              <a:ext cx="61543" cy="214321"/>
            </a:xfrm>
            <a:custGeom>
              <a:avLst/>
              <a:gdLst/>
              <a:ahLst/>
              <a:cxnLst/>
              <a:rect l="0" t="0" r="0" b="0"/>
              <a:pathLst>
                <a:path w="61543" h="214321">
                  <a:moveTo>
                    <a:pt x="47077" y="9409"/>
                  </a:moveTo>
                  <a:lnTo>
                    <a:pt x="47077" y="9409"/>
                  </a:lnTo>
                  <a:lnTo>
                    <a:pt x="47077" y="1208"/>
                  </a:lnTo>
                  <a:lnTo>
                    <a:pt x="48135" y="767"/>
                  </a:lnTo>
                  <a:lnTo>
                    <a:pt x="55278" y="0"/>
                  </a:lnTo>
                  <a:lnTo>
                    <a:pt x="55720" y="1020"/>
                  </a:lnTo>
                  <a:lnTo>
                    <a:pt x="61542" y="23265"/>
                  </a:lnTo>
                  <a:lnTo>
                    <a:pt x="59896" y="30288"/>
                  </a:lnTo>
                  <a:lnTo>
                    <a:pt x="40084" y="65235"/>
                  </a:lnTo>
                  <a:lnTo>
                    <a:pt x="31600" y="104267"/>
                  </a:lnTo>
                  <a:lnTo>
                    <a:pt x="23676" y="150325"/>
                  </a:lnTo>
                  <a:lnTo>
                    <a:pt x="8822" y="194006"/>
                  </a:lnTo>
                  <a:lnTo>
                    <a:pt x="1302" y="206387"/>
                  </a:lnTo>
                  <a:lnTo>
                    <a:pt x="0" y="213587"/>
                  </a:lnTo>
                  <a:lnTo>
                    <a:pt x="876" y="214320"/>
                  </a:lnTo>
                  <a:lnTo>
                    <a:pt x="2518" y="213749"/>
                  </a:lnTo>
                  <a:lnTo>
                    <a:pt x="8977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79">
              <a:extLst>
                <a:ext uri="{FF2B5EF4-FFF2-40B4-BE49-F238E27FC236}">
                  <a16:creationId xmlns:a16="http://schemas.microsoft.com/office/drawing/2014/main" id="{225A80AE-3724-4A80-9E41-E309A12B988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179037" y="1743202"/>
              <a:ext cx="162872" cy="142749"/>
            </a:xfrm>
            <a:custGeom>
              <a:avLst/>
              <a:gdLst/>
              <a:ahLst/>
              <a:cxnLst/>
              <a:rect l="0" t="0" r="0" b="0"/>
              <a:pathLst>
                <a:path w="162872" h="142749">
                  <a:moveTo>
                    <a:pt x="126638" y="18923"/>
                  </a:moveTo>
                  <a:lnTo>
                    <a:pt x="126638" y="18923"/>
                  </a:lnTo>
                  <a:lnTo>
                    <a:pt x="131694" y="13867"/>
                  </a:lnTo>
                  <a:lnTo>
                    <a:pt x="136999" y="11384"/>
                  </a:lnTo>
                  <a:lnTo>
                    <a:pt x="139895" y="10722"/>
                  </a:lnTo>
                  <a:lnTo>
                    <a:pt x="155287" y="2033"/>
                  </a:lnTo>
                  <a:lnTo>
                    <a:pt x="162871" y="300"/>
                  </a:lnTo>
                  <a:lnTo>
                    <a:pt x="162436" y="157"/>
                  </a:lnTo>
                  <a:lnTo>
                    <a:pt x="159128" y="0"/>
                  </a:lnTo>
                  <a:lnTo>
                    <a:pt x="115784" y="13141"/>
                  </a:lnTo>
                  <a:lnTo>
                    <a:pt x="76852" y="36062"/>
                  </a:lnTo>
                  <a:lnTo>
                    <a:pt x="32162" y="60142"/>
                  </a:lnTo>
                  <a:lnTo>
                    <a:pt x="2040" y="78823"/>
                  </a:lnTo>
                  <a:lnTo>
                    <a:pt x="181" y="82139"/>
                  </a:lnTo>
                  <a:lnTo>
                    <a:pt x="0" y="85409"/>
                  </a:lnTo>
                  <a:lnTo>
                    <a:pt x="938" y="88647"/>
                  </a:lnTo>
                  <a:lnTo>
                    <a:pt x="3679" y="90806"/>
                  </a:lnTo>
                  <a:lnTo>
                    <a:pt x="46980" y="105231"/>
                  </a:lnTo>
                  <a:lnTo>
                    <a:pt x="87855" y="117463"/>
                  </a:lnTo>
                  <a:lnTo>
                    <a:pt x="131321" y="131975"/>
                  </a:lnTo>
                  <a:lnTo>
                    <a:pt x="150123" y="133174"/>
                  </a:lnTo>
                  <a:lnTo>
                    <a:pt x="151819" y="134249"/>
                  </a:lnTo>
                  <a:lnTo>
                    <a:pt x="155213" y="142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475">
            <a:extLst>
              <a:ext uri="{FF2B5EF4-FFF2-40B4-BE49-F238E27FC236}">
                <a16:creationId xmlns:a16="http://schemas.microsoft.com/office/drawing/2014/main" id="{FC34FD39-D17A-A585-2BE8-48C54C3CB64E}"/>
              </a:ext>
            </a:extLst>
          </p:cNvPr>
          <p:cNvGrpSpPr/>
          <p:nvPr/>
        </p:nvGrpSpPr>
        <p:grpSpPr>
          <a:xfrm>
            <a:off x="7689541" y="1653459"/>
            <a:ext cx="1054410" cy="346792"/>
            <a:chOff x="7689541" y="1653459"/>
            <a:chExt cx="1054410" cy="346792"/>
          </a:xfrm>
        </p:grpSpPr>
        <p:sp>
          <p:nvSpPr>
            <p:cNvPr id="79" name="SMARTInkShape-2580">
              <a:extLst>
                <a:ext uri="{FF2B5EF4-FFF2-40B4-BE49-F238E27FC236}">
                  <a16:creationId xmlns:a16="http://schemas.microsoft.com/office/drawing/2014/main" id="{FB6263A5-A30F-7DF7-6DF2-3488233E65E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89541" y="1653459"/>
              <a:ext cx="168585" cy="239577"/>
            </a:xfrm>
            <a:custGeom>
              <a:avLst/>
              <a:gdLst/>
              <a:ahLst/>
              <a:cxnLst/>
              <a:rect l="0" t="0" r="0" b="0"/>
              <a:pathLst>
                <a:path w="168585" h="239577">
                  <a:moveTo>
                    <a:pt x="130484" y="165816"/>
                  </a:moveTo>
                  <a:lnTo>
                    <a:pt x="130484" y="165816"/>
                  </a:lnTo>
                  <a:lnTo>
                    <a:pt x="138685" y="157615"/>
                  </a:lnTo>
                  <a:lnTo>
                    <a:pt x="139618" y="151627"/>
                  </a:lnTo>
                  <a:lnTo>
                    <a:pt x="137013" y="146104"/>
                  </a:lnTo>
                  <a:lnTo>
                    <a:pt x="126718" y="133935"/>
                  </a:lnTo>
                  <a:lnTo>
                    <a:pt x="107495" y="124502"/>
                  </a:lnTo>
                  <a:lnTo>
                    <a:pt x="90633" y="123818"/>
                  </a:lnTo>
                  <a:lnTo>
                    <a:pt x="48881" y="132003"/>
                  </a:lnTo>
                  <a:lnTo>
                    <a:pt x="30364" y="143380"/>
                  </a:lnTo>
                  <a:lnTo>
                    <a:pt x="6285" y="166441"/>
                  </a:lnTo>
                  <a:lnTo>
                    <a:pt x="1201" y="179852"/>
                  </a:lnTo>
                  <a:lnTo>
                    <a:pt x="0" y="195337"/>
                  </a:lnTo>
                  <a:lnTo>
                    <a:pt x="2994" y="209276"/>
                  </a:lnTo>
                  <a:lnTo>
                    <a:pt x="10674" y="219704"/>
                  </a:lnTo>
                  <a:lnTo>
                    <a:pt x="22201" y="227866"/>
                  </a:lnTo>
                  <a:lnTo>
                    <a:pt x="46541" y="237353"/>
                  </a:lnTo>
                  <a:lnTo>
                    <a:pt x="73863" y="239576"/>
                  </a:lnTo>
                  <a:lnTo>
                    <a:pt x="108716" y="231382"/>
                  </a:lnTo>
                  <a:lnTo>
                    <a:pt x="115972" y="228577"/>
                  </a:lnTo>
                  <a:lnTo>
                    <a:pt x="126856" y="219815"/>
                  </a:lnTo>
                  <a:lnTo>
                    <a:pt x="135222" y="207807"/>
                  </a:lnTo>
                  <a:lnTo>
                    <a:pt x="152497" y="165074"/>
                  </a:lnTo>
                  <a:lnTo>
                    <a:pt x="161018" y="125632"/>
                  </a:lnTo>
                  <a:lnTo>
                    <a:pt x="167588" y="85304"/>
                  </a:lnTo>
                  <a:lnTo>
                    <a:pt x="168496" y="37688"/>
                  </a:lnTo>
                  <a:lnTo>
                    <a:pt x="168582" y="0"/>
                  </a:lnTo>
                  <a:lnTo>
                    <a:pt x="168584" y="3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81">
              <a:extLst>
                <a:ext uri="{FF2B5EF4-FFF2-40B4-BE49-F238E27FC236}">
                  <a16:creationId xmlns:a16="http://schemas.microsoft.com/office/drawing/2014/main" id="{B8D71F3E-2EA8-AC17-BC00-E13748739F1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72425" y="1819783"/>
              <a:ext cx="28185" cy="104268"/>
            </a:xfrm>
            <a:custGeom>
              <a:avLst/>
              <a:gdLst/>
              <a:ahLst/>
              <a:cxnLst/>
              <a:rect l="0" t="0" r="0" b="0"/>
              <a:pathLst>
                <a:path w="28185" h="104268">
                  <a:moveTo>
                    <a:pt x="19050" y="18542"/>
                  </a:moveTo>
                  <a:lnTo>
                    <a:pt x="19050" y="18542"/>
                  </a:lnTo>
                  <a:lnTo>
                    <a:pt x="19050" y="13486"/>
                  </a:lnTo>
                  <a:lnTo>
                    <a:pt x="21872" y="8181"/>
                  </a:lnTo>
                  <a:lnTo>
                    <a:pt x="28184" y="0"/>
                  </a:lnTo>
                  <a:lnTo>
                    <a:pt x="23402" y="4699"/>
                  </a:lnTo>
                  <a:lnTo>
                    <a:pt x="13363" y="28860"/>
                  </a:lnTo>
                  <a:lnTo>
                    <a:pt x="1474" y="72858"/>
                  </a:lnTo>
                  <a:lnTo>
                    <a:pt x="0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82">
              <a:extLst>
                <a:ext uri="{FF2B5EF4-FFF2-40B4-BE49-F238E27FC236}">
                  <a16:creationId xmlns:a16="http://schemas.microsoft.com/office/drawing/2014/main" id="{11880372-42E0-7871-2E03-BD7B48BF92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91550" y="1763269"/>
              <a:ext cx="152401" cy="151257"/>
            </a:xfrm>
            <a:custGeom>
              <a:avLst/>
              <a:gdLst/>
              <a:ahLst/>
              <a:cxnLst/>
              <a:rect l="0" t="0" r="0" b="0"/>
              <a:pathLst>
                <a:path w="152401" h="151257">
                  <a:moveTo>
                    <a:pt x="152400" y="17906"/>
                  </a:moveTo>
                  <a:lnTo>
                    <a:pt x="152400" y="17906"/>
                  </a:lnTo>
                  <a:lnTo>
                    <a:pt x="152400" y="12850"/>
                  </a:lnTo>
                  <a:lnTo>
                    <a:pt x="149576" y="7545"/>
                  </a:lnTo>
                  <a:lnTo>
                    <a:pt x="147343" y="4648"/>
                  </a:lnTo>
                  <a:lnTo>
                    <a:pt x="142039" y="1430"/>
                  </a:lnTo>
                  <a:lnTo>
                    <a:pt x="134038" y="0"/>
                  </a:lnTo>
                  <a:lnTo>
                    <a:pt x="111681" y="253"/>
                  </a:lnTo>
                  <a:lnTo>
                    <a:pt x="87067" y="6561"/>
                  </a:lnTo>
                  <a:lnTo>
                    <a:pt x="76443" y="12158"/>
                  </a:lnTo>
                  <a:lnTo>
                    <a:pt x="64512" y="26316"/>
                  </a:lnTo>
                  <a:lnTo>
                    <a:pt x="59331" y="38860"/>
                  </a:lnTo>
                  <a:lnTo>
                    <a:pt x="60721" y="43517"/>
                  </a:lnTo>
                  <a:lnTo>
                    <a:pt x="67908" y="54336"/>
                  </a:lnTo>
                  <a:lnTo>
                    <a:pt x="114734" y="82181"/>
                  </a:lnTo>
                  <a:lnTo>
                    <a:pt x="119785" y="92687"/>
                  </a:lnTo>
                  <a:lnTo>
                    <a:pt x="122628" y="105445"/>
                  </a:lnTo>
                  <a:lnTo>
                    <a:pt x="118414" y="120984"/>
                  </a:lnTo>
                  <a:lnTo>
                    <a:pt x="107662" y="130041"/>
                  </a:lnTo>
                  <a:lnTo>
                    <a:pt x="89402" y="138267"/>
                  </a:lnTo>
                  <a:lnTo>
                    <a:pt x="50695" y="146762"/>
                  </a:lnTo>
                  <a:lnTo>
                    <a:pt x="34541" y="144751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83">
              <a:extLst>
                <a:ext uri="{FF2B5EF4-FFF2-40B4-BE49-F238E27FC236}">
                  <a16:creationId xmlns:a16="http://schemas.microsoft.com/office/drawing/2014/main" id="{FB52FF91-A726-AC2F-E664-DC7C28A42FE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12650" y="1752600"/>
              <a:ext cx="274151" cy="146718"/>
            </a:xfrm>
            <a:custGeom>
              <a:avLst/>
              <a:gdLst/>
              <a:ahLst/>
              <a:cxnLst/>
              <a:rect l="0" t="0" r="0" b="0"/>
              <a:pathLst>
                <a:path w="274151" h="146718">
                  <a:moveTo>
                    <a:pt x="26500" y="76200"/>
                  </a:moveTo>
                  <a:lnTo>
                    <a:pt x="26500" y="76200"/>
                  </a:lnTo>
                  <a:lnTo>
                    <a:pt x="31556" y="81256"/>
                  </a:lnTo>
                  <a:lnTo>
                    <a:pt x="39684" y="83739"/>
                  </a:lnTo>
                  <a:lnTo>
                    <a:pt x="57091" y="85333"/>
                  </a:lnTo>
                  <a:lnTo>
                    <a:pt x="78325" y="78043"/>
                  </a:lnTo>
                  <a:lnTo>
                    <a:pt x="94537" y="69455"/>
                  </a:lnTo>
                  <a:lnTo>
                    <a:pt x="99072" y="63325"/>
                  </a:lnTo>
                  <a:lnTo>
                    <a:pt x="101626" y="53923"/>
                  </a:lnTo>
                  <a:lnTo>
                    <a:pt x="100924" y="50765"/>
                  </a:lnTo>
                  <a:lnTo>
                    <a:pt x="94884" y="41265"/>
                  </a:lnTo>
                  <a:lnTo>
                    <a:pt x="89348" y="34921"/>
                  </a:lnTo>
                  <a:lnTo>
                    <a:pt x="80539" y="31395"/>
                  </a:lnTo>
                  <a:lnTo>
                    <a:pt x="75225" y="30455"/>
                  </a:lnTo>
                  <a:lnTo>
                    <a:pt x="52578" y="34189"/>
                  </a:lnTo>
                  <a:lnTo>
                    <a:pt x="30817" y="41997"/>
                  </a:lnTo>
                  <a:lnTo>
                    <a:pt x="20304" y="50768"/>
                  </a:lnTo>
                  <a:lnTo>
                    <a:pt x="12105" y="62780"/>
                  </a:lnTo>
                  <a:lnTo>
                    <a:pt x="2597" y="86335"/>
                  </a:lnTo>
                  <a:lnTo>
                    <a:pt x="0" y="100460"/>
                  </a:lnTo>
                  <a:lnTo>
                    <a:pt x="1669" y="113793"/>
                  </a:lnTo>
                  <a:lnTo>
                    <a:pt x="5939" y="125717"/>
                  </a:lnTo>
                  <a:lnTo>
                    <a:pt x="11365" y="134543"/>
                  </a:lnTo>
                  <a:lnTo>
                    <a:pt x="25426" y="145463"/>
                  </a:lnTo>
                  <a:lnTo>
                    <a:pt x="31076" y="146717"/>
                  </a:lnTo>
                  <a:lnTo>
                    <a:pt x="42997" y="145288"/>
                  </a:lnTo>
                  <a:lnTo>
                    <a:pt x="56553" y="138534"/>
                  </a:lnTo>
                  <a:lnTo>
                    <a:pt x="103149" y="99064"/>
                  </a:lnTo>
                  <a:lnTo>
                    <a:pt x="129594" y="57001"/>
                  </a:lnTo>
                  <a:lnTo>
                    <a:pt x="136877" y="46501"/>
                  </a:lnTo>
                  <a:lnTo>
                    <a:pt x="148345" y="39206"/>
                  </a:lnTo>
                  <a:lnTo>
                    <a:pt x="152268" y="41414"/>
                  </a:lnTo>
                  <a:lnTo>
                    <a:pt x="154795" y="43484"/>
                  </a:lnTo>
                  <a:lnTo>
                    <a:pt x="157604" y="48607"/>
                  </a:lnTo>
                  <a:lnTo>
                    <a:pt x="159406" y="60519"/>
                  </a:lnTo>
                  <a:lnTo>
                    <a:pt x="151181" y="104296"/>
                  </a:lnTo>
                  <a:lnTo>
                    <a:pt x="150706" y="114440"/>
                  </a:lnTo>
                  <a:lnTo>
                    <a:pt x="149520" y="117568"/>
                  </a:lnTo>
                  <a:lnTo>
                    <a:pt x="147672" y="119654"/>
                  </a:lnTo>
                  <a:lnTo>
                    <a:pt x="142795" y="121971"/>
                  </a:lnTo>
                  <a:lnTo>
                    <a:pt x="137100" y="123001"/>
                  </a:lnTo>
                  <a:lnTo>
                    <a:pt x="131042" y="120637"/>
                  </a:lnTo>
                  <a:lnTo>
                    <a:pt x="127945" y="118524"/>
                  </a:lnTo>
                  <a:lnTo>
                    <a:pt x="125880" y="115000"/>
                  </a:lnTo>
                  <a:lnTo>
                    <a:pt x="123586" y="105439"/>
                  </a:lnTo>
                  <a:lnTo>
                    <a:pt x="124033" y="100984"/>
                  </a:lnTo>
                  <a:lnTo>
                    <a:pt x="127350" y="93212"/>
                  </a:lnTo>
                  <a:lnTo>
                    <a:pt x="152389" y="64924"/>
                  </a:lnTo>
                  <a:lnTo>
                    <a:pt x="193911" y="36374"/>
                  </a:lnTo>
                  <a:lnTo>
                    <a:pt x="235944" y="16002"/>
                  </a:lnTo>
                  <a:lnTo>
                    <a:pt x="27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84">
              <a:extLst>
                <a:ext uri="{FF2B5EF4-FFF2-40B4-BE49-F238E27FC236}">
                  <a16:creationId xmlns:a16="http://schemas.microsoft.com/office/drawing/2014/main" id="{26ADA4CB-5BD9-9363-BB69-4108C366E3A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62212" y="1819275"/>
              <a:ext cx="157889" cy="57151"/>
            </a:xfrm>
            <a:custGeom>
              <a:avLst/>
              <a:gdLst/>
              <a:ahLst/>
              <a:cxnLst/>
              <a:rect l="0" t="0" r="0" b="0"/>
              <a:pathLst>
                <a:path w="157889" h="57151">
                  <a:moveTo>
                    <a:pt x="5488" y="57150"/>
                  </a:moveTo>
                  <a:lnTo>
                    <a:pt x="5488" y="57150"/>
                  </a:lnTo>
                  <a:lnTo>
                    <a:pt x="432" y="57150"/>
                  </a:lnTo>
                  <a:lnTo>
                    <a:pt x="0" y="56092"/>
                  </a:lnTo>
                  <a:lnTo>
                    <a:pt x="2343" y="52094"/>
                  </a:lnTo>
                  <a:lnTo>
                    <a:pt x="14669" y="43892"/>
                  </a:lnTo>
                  <a:lnTo>
                    <a:pt x="48677" y="31324"/>
                  </a:lnTo>
                  <a:lnTo>
                    <a:pt x="91934" y="21108"/>
                  </a:lnTo>
                  <a:lnTo>
                    <a:pt x="118629" y="17204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85">
              <a:extLst>
                <a:ext uri="{FF2B5EF4-FFF2-40B4-BE49-F238E27FC236}">
                  <a16:creationId xmlns:a16="http://schemas.microsoft.com/office/drawing/2014/main" id="{875F2D0A-9F88-A4A9-5814-A775AB7078E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77820" y="1715194"/>
              <a:ext cx="94656" cy="285057"/>
            </a:xfrm>
            <a:custGeom>
              <a:avLst/>
              <a:gdLst/>
              <a:ahLst/>
              <a:cxnLst/>
              <a:rect l="0" t="0" r="0" b="0"/>
              <a:pathLst>
                <a:path w="94656" h="285057">
                  <a:moveTo>
                    <a:pt x="94655" y="46931"/>
                  </a:moveTo>
                  <a:lnTo>
                    <a:pt x="94655" y="46931"/>
                  </a:lnTo>
                  <a:lnTo>
                    <a:pt x="94655" y="7207"/>
                  </a:lnTo>
                  <a:lnTo>
                    <a:pt x="93597" y="4573"/>
                  </a:lnTo>
                  <a:lnTo>
                    <a:pt x="91832" y="2818"/>
                  </a:lnTo>
                  <a:lnTo>
                    <a:pt x="87050" y="867"/>
                  </a:lnTo>
                  <a:lnTo>
                    <a:pt x="81398" y="0"/>
                  </a:lnTo>
                  <a:lnTo>
                    <a:pt x="78409" y="1885"/>
                  </a:lnTo>
                  <a:lnTo>
                    <a:pt x="57799" y="30938"/>
                  </a:lnTo>
                  <a:lnTo>
                    <a:pt x="40495" y="68702"/>
                  </a:lnTo>
                  <a:lnTo>
                    <a:pt x="24868" y="109944"/>
                  </a:lnTo>
                  <a:lnTo>
                    <a:pt x="13065" y="154619"/>
                  </a:lnTo>
                  <a:lnTo>
                    <a:pt x="3923" y="194079"/>
                  </a:lnTo>
                  <a:lnTo>
                    <a:pt x="0" y="241208"/>
                  </a:lnTo>
                  <a:lnTo>
                    <a:pt x="581" y="267614"/>
                  </a:lnTo>
                  <a:lnTo>
                    <a:pt x="8930" y="28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86">
              <a:extLst>
                <a:ext uri="{FF2B5EF4-FFF2-40B4-BE49-F238E27FC236}">
                  <a16:creationId xmlns:a16="http://schemas.microsoft.com/office/drawing/2014/main" id="{4FBDC180-90AA-44D3-375A-F69B454296E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59474" y="1857375"/>
              <a:ext cx="160602" cy="66676"/>
            </a:xfrm>
            <a:custGeom>
              <a:avLst/>
              <a:gdLst/>
              <a:ahLst/>
              <a:cxnLst/>
              <a:rect l="0" t="0" r="0" b="0"/>
              <a:pathLst>
                <a:path w="160602" h="66676">
                  <a:moveTo>
                    <a:pt x="8201" y="66675"/>
                  </a:moveTo>
                  <a:lnTo>
                    <a:pt x="8201" y="66675"/>
                  </a:lnTo>
                  <a:lnTo>
                    <a:pt x="3145" y="61619"/>
                  </a:lnTo>
                  <a:lnTo>
                    <a:pt x="661" y="56314"/>
                  </a:lnTo>
                  <a:lnTo>
                    <a:pt x="0" y="53417"/>
                  </a:lnTo>
                  <a:lnTo>
                    <a:pt x="2732" y="50428"/>
                  </a:lnTo>
                  <a:lnTo>
                    <a:pt x="42005" y="31717"/>
                  </a:lnTo>
                  <a:lnTo>
                    <a:pt x="83238" y="19044"/>
                  </a:lnTo>
                  <a:lnTo>
                    <a:pt x="130815" y="4232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87">
              <a:extLst>
                <a:ext uri="{FF2B5EF4-FFF2-40B4-BE49-F238E27FC236}">
                  <a16:creationId xmlns:a16="http://schemas.microsoft.com/office/drawing/2014/main" id="{1796C0B4-DDEB-7FE8-BBE3-8BDCCDE685E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105943" y="1687315"/>
              <a:ext cx="121942" cy="312936"/>
            </a:xfrm>
            <a:custGeom>
              <a:avLst/>
              <a:gdLst/>
              <a:ahLst/>
              <a:cxnLst/>
              <a:rect l="0" t="0" r="0" b="0"/>
              <a:pathLst>
                <a:path w="121942" h="312936">
                  <a:moveTo>
                    <a:pt x="104607" y="112910"/>
                  </a:moveTo>
                  <a:lnTo>
                    <a:pt x="104607" y="112910"/>
                  </a:lnTo>
                  <a:lnTo>
                    <a:pt x="119795" y="80417"/>
                  </a:lnTo>
                  <a:lnTo>
                    <a:pt x="121941" y="68130"/>
                  </a:lnTo>
                  <a:lnTo>
                    <a:pt x="120072" y="55613"/>
                  </a:lnTo>
                  <a:lnTo>
                    <a:pt x="106760" y="9167"/>
                  </a:lnTo>
                  <a:lnTo>
                    <a:pt x="100977" y="3302"/>
                  </a:lnTo>
                  <a:lnTo>
                    <a:pt x="94880" y="695"/>
                  </a:lnTo>
                  <a:lnTo>
                    <a:pt x="91771" y="0"/>
                  </a:lnTo>
                  <a:lnTo>
                    <a:pt x="72229" y="9135"/>
                  </a:lnTo>
                  <a:lnTo>
                    <a:pt x="60936" y="22338"/>
                  </a:lnTo>
                  <a:lnTo>
                    <a:pt x="40007" y="61740"/>
                  </a:lnTo>
                  <a:lnTo>
                    <a:pt x="23094" y="103743"/>
                  </a:lnTo>
                  <a:lnTo>
                    <a:pt x="9562" y="148886"/>
                  </a:lnTo>
                  <a:lnTo>
                    <a:pt x="1754" y="183634"/>
                  </a:lnTo>
                  <a:lnTo>
                    <a:pt x="401" y="219473"/>
                  </a:lnTo>
                  <a:lnTo>
                    <a:pt x="0" y="258549"/>
                  </a:lnTo>
                  <a:lnTo>
                    <a:pt x="9357" y="312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88">
              <a:extLst>
                <a:ext uri="{FF2B5EF4-FFF2-40B4-BE49-F238E27FC236}">
                  <a16:creationId xmlns:a16="http://schemas.microsoft.com/office/drawing/2014/main" id="{7754BB45-88BE-B47E-8DE6-251A052BBBD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29575" y="17526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985" y="20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76">
            <a:extLst>
              <a:ext uri="{FF2B5EF4-FFF2-40B4-BE49-F238E27FC236}">
                <a16:creationId xmlns:a16="http://schemas.microsoft.com/office/drawing/2014/main" id="{3D053FBA-2687-8A75-D50E-9F9E4ACCD810}"/>
              </a:ext>
            </a:extLst>
          </p:cNvPr>
          <p:cNvGrpSpPr/>
          <p:nvPr/>
        </p:nvGrpSpPr>
        <p:grpSpPr>
          <a:xfrm>
            <a:off x="5860125" y="2364036"/>
            <a:ext cx="1108743" cy="193151"/>
            <a:chOff x="5860125" y="2364036"/>
            <a:chExt cx="1108743" cy="193151"/>
          </a:xfrm>
        </p:grpSpPr>
        <p:sp>
          <p:nvSpPr>
            <p:cNvPr id="89" name="SMARTInkShape-2589">
              <a:extLst>
                <a:ext uri="{FF2B5EF4-FFF2-40B4-BE49-F238E27FC236}">
                  <a16:creationId xmlns:a16="http://schemas.microsoft.com/office/drawing/2014/main" id="{06BFC564-CBC6-1276-4F04-D416C5B5F8C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81800" y="2381964"/>
              <a:ext cx="187068" cy="151687"/>
            </a:xfrm>
            <a:custGeom>
              <a:avLst/>
              <a:gdLst/>
              <a:ahLst/>
              <a:cxnLst/>
              <a:rect l="0" t="0" r="0" b="0"/>
              <a:pathLst>
                <a:path w="187068" h="151687">
                  <a:moveTo>
                    <a:pt x="152400" y="65961"/>
                  </a:moveTo>
                  <a:lnTo>
                    <a:pt x="152400" y="65961"/>
                  </a:lnTo>
                  <a:lnTo>
                    <a:pt x="182776" y="33468"/>
                  </a:lnTo>
                  <a:lnTo>
                    <a:pt x="187067" y="21181"/>
                  </a:lnTo>
                  <a:lnTo>
                    <a:pt x="186095" y="15999"/>
                  </a:lnTo>
                  <a:lnTo>
                    <a:pt x="179370" y="7420"/>
                  </a:lnTo>
                  <a:lnTo>
                    <a:pt x="166503" y="2901"/>
                  </a:lnTo>
                  <a:lnTo>
                    <a:pt x="127317" y="0"/>
                  </a:lnTo>
                  <a:lnTo>
                    <a:pt x="106327" y="5248"/>
                  </a:lnTo>
                  <a:lnTo>
                    <a:pt x="79482" y="20103"/>
                  </a:lnTo>
                  <a:lnTo>
                    <a:pt x="72038" y="25864"/>
                  </a:lnTo>
                  <a:lnTo>
                    <a:pt x="68134" y="30763"/>
                  </a:lnTo>
                  <a:lnTo>
                    <a:pt x="66589" y="35087"/>
                  </a:lnTo>
                  <a:lnTo>
                    <a:pt x="66657" y="49632"/>
                  </a:lnTo>
                  <a:lnTo>
                    <a:pt x="68781" y="52958"/>
                  </a:lnTo>
                  <a:lnTo>
                    <a:pt x="76783" y="59477"/>
                  </a:lnTo>
                  <a:lnTo>
                    <a:pt x="119655" y="70448"/>
                  </a:lnTo>
                  <a:lnTo>
                    <a:pt x="139405" y="79050"/>
                  </a:lnTo>
                  <a:lnTo>
                    <a:pt x="149447" y="88006"/>
                  </a:lnTo>
                  <a:lnTo>
                    <a:pt x="153605" y="93358"/>
                  </a:lnTo>
                  <a:lnTo>
                    <a:pt x="155321" y="99042"/>
                  </a:lnTo>
                  <a:lnTo>
                    <a:pt x="154404" y="111003"/>
                  </a:lnTo>
                  <a:lnTo>
                    <a:pt x="150561" y="116097"/>
                  </a:lnTo>
                  <a:lnTo>
                    <a:pt x="129983" y="128324"/>
                  </a:lnTo>
                  <a:lnTo>
                    <a:pt x="88940" y="141936"/>
                  </a:lnTo>
                  <a:lnTo>
                    <a:pt x="51400" y="148797"/>
                  </a:lnTo>
                  <a:lnTo>
                    <a:pt x="0" y="15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90">
              <a:extLst>
                <a:ext uri="{FF2B5EF4-FFF2-40B4-BE49-F238E27FC236}">
                  <a16:creationId xmlns:a16="http://schemas.microsoft.com/office/drawing/2014/main" id="{1275F9E3-13C7-B7E8-FBD6-5C3C3FAE43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57975" y="2373708"/>
              <a:ext cx="156744" cy="183479"/>
            </a:xfrm>
            <a:custGeom>
              <a:avLst/>
              <a:gdLst/>
              <a:ahLst/>
              <a:cxnLst/>
              <a:rect l="0" t="0" r="0" b="0"/>
              <a:pathLst>
                <a:path w="156744" h="183479">
                  <a:moveTo>
                    <a:pt x="133350" y="45642"/>
                  </a:moveTo>
                  <a:lnTo>
                    <a:pt x="133350" y="45642"/>
                  </a:lnTo>
                  <a:lnTo>
                    <a:pt x="138406" y="45642"/>
                  </a:lnTo>
                  <a:lnTo>
                    <a:pt x="143711" y="42820"/>
                  </a:lnTo>
                  <a:lnTo>
                    <a:pt x="149596" y="36979"/>
                  </a:lnTo>
                  <a:lnTo>
                    <a:pt x="155740" y="27328"/>
                  </a:lnTo>
                  <a:lnTo>
                    <a:pt x="156743" y="22849"/>
                  </a:lnTo>
                  <a:lnTo>
                    <a:pt x="156354" y="18805"/>
                  </a:lnTo>
                  <a:lnTo>
                    <a:pt x="153099" y="11490"/>
                  </a:lnTo>
                  <a:lnTo>
                    <a:pt x="148125" y="4710"/>
                  </a:lnTo>
                  <a:lnTo>
                    <a:pt x="139564" y="992"/>
                  </a:lnTo>
                  <a:lnTo>
                    <a:pt x="134317" y="0"/>
                  </a:lnTo>
                  <a:lnTo>
                    <a:pt x="122844" y="1721"/>
                  </a:lnTo>
                  <a:lnTo>
                    <a:pt x="98230" y="11449"/>
                  </a:lnTo>
                  <a:lnTo>
                    <a:pt x="88460" y="20214"/>
                  </a:lnTo>
                  <a:lnTo>
                    <a:pt x="73565" y="43089"/>
                  </a:lnTo>
                  <a:lnTo>
                    <a:pt x="68717" y="61701"/>
                  </a:lnTo>
                  <a:lnTo>
                    <a:pt x="70405" y="74299"/>
                  </a:lnTo>
                  <a:lnTo>
                    <a:pt x="72337" y="80621"/>
                  </a:lnTo>
                  <a:lnTo>
                    <a:pt x="76799" y="85895"/>
                  </a:lnTo>
                  <a:lnTo>
                    <a:pt x="100464" y="100358"/>
                  </a:lnTo>
                  <a:lnTo>
                    <a:pt x="132469" y="115655"/>
                  </a:lnTo>
                  <a:lnTo>
                    <a:pt x="144600" y="126501"/>
                  </a:lnTo>
                  <a:lnTo>
                    <a:pt x="153520" y="138376"/>
                  </a:lnTo>
                  <a:lnTo>
                    <a:pt x="155263" y="143448"/>
                  </a:lnTo>
                  <a:lnTo>
                    <a:pt x="155366" y="147888"/>
                  </a:lnTo>
                  <a:lnTo>
                    <a:pt x="154377" y="151906"/>
                  </a:lnTo>
                  <a:lnTo>
                    <a:pt x="141990" y="159193"/>
                  </a:lnTo>
                  <a:lnTo>
                    <a:pt x="96192" y="174660"/>
                  </a:lnTo>
                  <a:lnTo>
                    <a:pt x="55811" y="183478"/>
                  </a:lnTo>
                  <a:lnTo>
                    <a:pt x="0" y="178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91">
              <a:extLst>
                <a:ext uri="{FF2B5EF4-FFF2-40B4-BE49-F238E27FC236}">
                  <a16:creationId xmlns:a16="http://schemas.microsoft.com/office/drawing/2014/main" id="{5FEF0CE2-FA60-7E89-DB9A-86F290A9C38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56266" y="2400300"/>
              <a:ext cx="100557" cy="84624"/>
            </a:xfrm>
            <a:custGeom>
              <a:avLst/>
              <a:gdLst/>
              <a:ahLst/>
              <a:cxnLst/>
              <a:rect l="0" t="0" r="0" b="0"/>
              <a:pathLst>
                <a:path w="100557" h="84624">
                  <a:moveTo>
                    <a:pt x="63609" y="9525"/>
                  </a:moveTo>
                  <a:lnTo>
                    <a:pt x="63609" y="9525"/>
                  </a:lnTo>
                  <a:lnTo>
                    <a:pt x="63609" y="1324"/>
                  </a:lnTo>
                  <a:lnTo>
                    <a:pt x="53496" y="392"/>
                  </a:lnTo>
                  <a:lnTo>
                    <a:pt x="32038" y="10229"/>
                  </a:lnTo>
                  <a:lnTo>
                    <a:pt x="23119" y="17952"/>
                  </a:lnTo>
                  <a:lnTo>
                    <a:pt x="3831" y="42385"/>
                  </a:lnTo>
                  <a:lnTo>
                    <a:pt x="0" y="54468"/>
                  </a:lnTo>
                  <a:lnTo>
                    <a:pt x="1118" y="66894"/>
                  </a:lnTo>
                  <a:lnTo>
                    <a:pt x="2898" y="73171"/>
                  </a:lnTo>
                  <a:lnTo>
                    <a:pt x="7260" y="77356"/>
                  </a:lnTo>
                  <a:lnTo>
                    <a:pt x="20573" y="82005"/>
                  </a:lnTo>
                  <a:lnTo>
                    <a:pt x="45919" y="84623"/>
                  </a:lnTo>
                  <a:lnTo>
                    <a:pt x="68480" y="80342"/>
                  </a:lnTo>
                  <a:lnTo>
                    <a:pt x="88571" y="67314"/>
                  </a:lnTo>
                  <a:lnTo>
                    <a:pt x="95870" y="58845"/>
                  </a:lnTo>
                  <a:lnTo>
                    <a:pt x="99114" y="50495"/>
                  </a:lnTo>
                  <a:lnTo>
                    <a:pt x="100556" y="39728"/>
                  </a:lnTo>
                  <a:lnTo>
                    <a:pt x="96311" y="21767"/>
                  </a:lnTo>
                  <a:lnTo>
                    <a:pt x="88351" y="8096"/>
                  </a:lnTo>
                  <a:lnTo>
                    <a:pt x="84337" y="5397"/>
                  </a:lnTo>
                  <a:lnTo>
                    <a:pt x="63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92">
              <a:extLst>
                <a:ext uri="{FF2B5EF4-FFF2-40B4-BE49-F238E27FC236}">
                  <a16:creationId xmlns:a16="http://schemas.microsoft.com/office/drawing/2014/main" id="{E8989396-29E9-43DB-EC42-EB18582D7EE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05550" y="2400853"/>
              <a:ext cx="257176" cy="84613"/>
            </a:xfrm>
            <a:custGeom>
              <a:avLst/>
              <a:gdLst/>
              <a:ahLst/>
              <a:cxnLst/>
              <a:rect l="0" t="0" r="0" b="0"/>
              <a:pathLst>
                <a:path w="257176" h="84613">
                  <a:moveTo>
                    <a:pt x="0" y="37547"/>
                  </a:moveTo>
                  <a:lnTo>
                    <a:pt x="0" y="37547"/>
                  </a:lnTo>
                  <a:lnTo>
                    <a:pt x="8662" y="29943"/>
                  </a:lnTo>
                  <a:lnTo>
                    <a:pt x="51825" y="3648"/>
                  </a:lnTo>
                  <a:lnTo>
                    <a:pt x="77629" y="0"/>
                  </a:lnTo>
                  <a:lnTo>
                    <a:pt x="84949" y="2515"/>
                  </a:lnTo>
                  <a:lnTo>
                    <a:pt x="98272" y="12753"/>
                  </a:lnTo>
                  <a:lnTo>
                    <a:pt x="101884" y="18766"/>
                  </a:lnTo>
                  <a:lnTo>
                    <a:pt x="113636" y="56015"/>
                  </a:lnTo>
                  <a:lnTo>
                    <a:pt x="114262" y="78788"/>
                  </a:lnTo>
                  <a:lnTo>
                    <a:pt x="112157" y="80916"/>
                  </a:lnTo>
                  <a:lnTo>
                    <a:pt x="104175" y="83281"/>
                  </a:lnTo>
                  <a:lnTo>
                    <a:pt x="87782" y="84612"/>
                  </a:lnTo>
                  <a:lnTo>
                    <a:pt x="78525" y="82101"/>
                  </a:lnTo>
                  <a:lnTo>
                    <a:pt x="74575" y="79950"/>
                  </a:lnTo>
                  <a:lnTo>
                    <a:pt x="73000" y="77457"/>
                  </a:lnTo>
                  <a:lnTo>
                    <a:pt x="73008" y="74737"/>
                  </a:lnTo>
                  <a:lnTo>
                    <a:pt x="74072" y="71865"/>
                  </a:lnTo>
                  <a:lnTo>
                    <a:pt x="85683" y="57711"/>
                  </a:lnTo>
                  <a:lnTo>
                    <a:pt x="107585" y="45168"/>
                  </a:lnTo>
                  <a:lnTo>
                    <a:pt x="152770" y="28189"/>
                  </a:lnTo>
                  <a:lnTo>
                    <a:pt x="183907" y="21369"/>
                  </a:lnTo>
                  <a:lnTo>
                    <a:pt x="214299" y="16526"/>
                  </a:lnTo>
                  <a:lnTo>
                    <a:pt x="257175" y="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93">
              <a:extLst>
                <a:ext uri="{FF2B5EF4-FFF2-40B4-BE49-F238E27FC236}">
                  <a16:creationId xmlns:a16="http://schemas.microsoft.com/office/drawing/2014/main" id="{BF3C9179-1BE2-409A-F4AE-A4972F8D093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49608" y="2383117"/>
              <a:ext cx="127368" cy="130717"/>
            </a:xfrm>
            <a:custGeom>
              <a:avLst/>
              <a:gdLst/>
              <a:ahLst/>
              <a:cxnLst/>
              <a:rect l="0" t="0" r="0" b="0"/>
              <a:pathLst>
                <a:path w="127368" h="130717">
                  <a:moveTo>
                    <a:pt x="70217" y="36233"/>
                  </a:moveTo>
                  <a:lnTo>
                    <a:pt x="70217" y="36233"/>
                  </a:lnTo>
                  <a:lnTo>
                    <a:pt x="80330" y="31177"/>
                  </a:lnTo>
                  <a:lnTo>
                    <a:pt x="83309" y="28629"/>
                  </a:lnTo>
                  <a:lnTo>
                    <a:pt x="86619" y="22975"/>
                  </a:lnTo>
                  <a:lnTo>
                    <a:pt x="88743" y="10723"/>
                  </a:lnTo>
                  <a:lnTo>
                    <a:pt x="89198" y="0"/>
                  </a:lnTo>
                  <a:lnTo>
                    <a:pt x="79133" y="3743"/>
                  </a:lnTo>
                  <a:lnTo>
                    <a:pt x="40307" y="27865"/>
                  </a:lnTo>
                  <a:lnTo>
                    <a:pt x="24116" y="40981"/>
                  </a:lnTo>
                  <a:lnTo>
                    <a:pt x="5097" y="75271"/>
                  </a:lnTo>
                  <a:lnTo>
                    <a:pt x="0" y="92741"/>
                  </a:lnTo>
                  <a:lnTo>
                    <a:pt x="1262" y="107561"/>
                  </a:lnTo>
                  <a:lnTo>
                    <a:pt x="5351" y="118382"/>
                  </a:lnTo>
                  <a:lnTo>
                    <a:pt x="7923" y="122749"/>
                  </a:lnTo>
                  <a:lnTo>
                    <a:pt x="22070" y="127601"/>
                  </a:lnTo>
                  <a:lnTo>
                    <a:pt x="65645" y="130716"/>
                  </a:lnTo>
                  <a:lnTo>
                    <a:pt x="94322" y="130273"/>
                  </a:lnTo>
                  <a:lnTo>
                    <a:pt x="127367" y="12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94">
              <a:extLst>
                <a:ext uri="{FF2B5EF4-FFF2-40B4-BE49-F238E27FC236}">
                  <a16:creationId xmlns:a16="http://schemas.microsoft.com/office/drawing/2014/main" id="{B9C3ED14-6E13-60F9-E215-A2F3786A5A0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60125" y="2364036"/>
              <a:ext cx="245401" cy="138504"/>
            </a:xfrm>
            <a:custGeom>
              <a:avLst/>
              <a:gdLst/>
              <a:ahLst/>
              <a:cxnLst/>
              <a:rect l="0" t="0" r="0" b="0"/>
              <a:pathLst>
                <a:path w="245401" h="138504">
                  <a:moveTo>
                    <a:pt x="140625" y="45789"/>
                  </a:moveTo>
                  <a:lnTo>
                    <a:pt x="140625" y="45789"/>
                  </a:lnTo>
                  <a:lnTo>
                    <a:pt x="158525" y="38250"/>
                  </a:lnTo>
                  <a:lnTo>
                    <a:pt x="162084" y="37588"/>
                  </a:lnTo>
                  <a:lnTo>
                    <a:pt x="168859" y="34030"/>
                  </a:lnTo>
                  <a:lnTo>
                    <a:pt x="178148" y="27166"/>
                  </a:lnTo>
                  <a:lnTo>
                    <a:pt x="178554" y="21809"/>
                  </a:lnTo>
                  <a:lnTo>
                    <a:pt x="175827" y="16434"/>
                  </a:lnTo>
                  <a:lnTo>
                    <a:pt x="165453" y="4360"/>
                  </a:lnTo>
                  <a:lnTo>
                    <a:pt x="136104" y="0"/>
                  </a:lnTo>
                  <a:lnTo>
                    <a:pt x="104008" y="3764"/>
                  </a:lnTo>
                  <a:lnTo>
                    <a:pt x="58172" y="22122"/>
                  </a:lnTo>
                  <a:lnTo>
                    <a:pt x="17819" y="47311"/>
                  </a:lnTo>
                  <a:lnTo>
                    <a:pt x="5343" y="68112"/>
                  </a:lnTo>
                  <a:lnTo>
                    <a:pt x="0" y="89327"/>
                  </a:lnTo>
                  <a:lnTo>
                    <a:pt x="1367" y="95981"/>
                  </a:lnTo>
                  <a:lnTo>
                    <a:pt x="12344" y="114401"/>
                  </a:lnTo>
                  <a:lnTo>
                    <a:pt x="19406" y="123203"/>
                  </a:lnTo>
                  <a:lnTo>
                    <a:pt x="28894" y="127820"/>
                  </a:lnTo>
                  <a:lnTo>
                    <a:pt x="49467" y="131298"/>
                  </a:lnTo>
                  <a:lnTo>
                    <a:pt x="63404" y="126393"/>
                  </a:lnTo>
                  <a:lnTo>
                    <a:pt x="105826" y="81111"/>
                  </a:lnTo>
                  <a:lnTo>
                    <a:pt x="123729" y="63898"/>
                  </a:lnTo>
                  <a:lnTo>
                    <a:pt x="134090" y="57857"/>
                  </a:lnTo>
                  <a:lnTo>
                    <a:pt x="134151" y="57009"/>
                  </a:lnTo>
                  <a:lnTo>
                    <a:pt x="133134" y="56444"/>
                  </a:lnTo>
                  <a:lnTo>
                    <a:pt x="132456" y="57126"/>
                  </a:lnTo>
                  <a:lnTo>
                    <a:pt x="115947" y="103636"/>
                  </a:lnTo>
                  <a:lnTo>
                    <a:pt x="113782" y="117713"/>
                  </a:lnTo>
                  <a:lnTo>
                    <a:pt x="115321" y="123372"/>
                  </a:lnTo>
                  <a:lnTo>
                    <a:pt x="122676" y="132481"/>
                  </a:lnTo>
                  <a:lnTo>
                    <a:pt x="130178" y="137236"/>
                  </a:lnTo>
                  <a:lnTo>
                    <a:pt x="133660" y="138503"/>
                  </a:lnTo>
                  <a:lnTo>
                    <a:pt x="175508" y="133166"/>
                  </a:lnTo>
                  <a:lnTo>
                    <a:pt x="192112" y="130132"/>
                  </a:lnTo>
                  <a:lnTo>
                    <a:pt x="245400" y="1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77">
            <a:extLst>
              <a:ext uri="{FF2B5EF4-FFF2-40B4-BE49-F238E27FC236}">
                <a16:creationId xmlns:a16="http://schemas.microsoft.com/office/drawing/2014/main" id="{8B879E42-FA24-9ABB-1A3D-86A3A5985E43}"/>
              </a:ext>
            </a:extLst>
          </p:cNvPr>
          <p:cNvGrpSpPr/>
          <p:nvPr/>
        </p:nvGrpSpPr>
        <p:grpSpPr>
          <a:xfrm>
            <a:off x="7315200" y="2277799"/>
            <a:ext cx="1008328" cy="255852"/>
            <a:chOff x="7315200" y="2277799"/>
            <a:chExt cx="1008328" cy="255852"/>
          </a:xfrm>
        </p:grpSpPr>
        <p:sp>
          <p:nvSpPr>
            <p:cNvPr id="96" name="SMARTInkShape-2595">
              <a:extLst>
                <a:ext uri="{FF2B5EF4-FFF2-40B4-BE49-F238E27FC236}">
                  <a16:creationId xmlns:a16="http://schemas.microsoft.com/office/drawing/2014/main" id="{85FE66FA-FC40-41AA-75FA-A88843C279B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143875" y="2382690"/>
              <a:ext cx="179653" cy="150961"/>
            </a:xfrm>
            <a:custGeom>
              <a:avLst/>
              <a:gdLst/>
              <a:ahLst/>
              <a:cxnLst/>
              <a:rect l="0" t="0" r="0" b="0"/>
              <a:pathLst>
                <a:path w="179653" h="150961">
                  <a:moveTo>
                    <a:pt x="171450" y="17610"/>
                  </a:moveTo>
                  <a:lnTo>
                    <a:pt x="171450" y="17610"/>
                  </a:lnTo>
                  <a:lnTo>
                    <a:pt x="179652" y="9409"/>
                  </a:lnTo>
                  <a:lnTo>
                    <a:pt x="170469" y="3421"/>
                  </a:lnTo>
                  <a:lnTo>
                    <a:pt x="154344" y="0"/>
                  </a:lnTo>
                  <a:lnTo>
                    <a:pt x="123385" y="6449"/>
                  </a:lnTo>
                  <a:lnTo>
                    <a:pt x="77302" y="29583"/>
                  </a:lnTo>
                  <a:lnTo>
                    <a:pt x="66812" y="33515"/>
                  </a:lnTo>
                  <a:lnTo>
                    <a:pt x="63592" y="36680"/>
                  </a:lnTo>
                  <a:lnTo>
                    <a:pt x="60013" y="45841"/>
                  </a:lnTo>
                  <a:lnTo>
                    <a:pt x="57998" y="57842"/>
                  </a:lnTo>
                  <a:lnTo>
                    <a:pt x="60350" y="64772"/>
                  </a:lnTo>
                  <a:lnTo>
                    <a:pt x="62458" y="68101"/>
                  </a:lnTo>
                  <a:lnTo>
                    <a:pt x="80595" y="82900"/>
                  </a:lnTo>
                  <a:lnTo>
                    <a:pt x="121581" y="102734"/>
                  </a:lnTo>
                  <a:lnTo>
                    <a:pt x="128680" y="106109"/>
                  </a:lnTo>
                  <a:lnTo>
                    <a:pt x="133410" y="110476"/>
                  </a:lnTo>
                  <a:lnTo>
                    <a:pt x="138668" y="120973"/>
                  </a:lnTo>
                  <a:lnTo>
                    <a:pt x="139012" y="125677"/>
                  </a:lnTo>
                  <a:lnTo>
                    <a:pt x="136573" y="133726"/>
                  </a:lnTo>
                  <a:lnTo>
                    <a:pt x="131264" y="136296"/>
                  </a:lnTo>
                  <a:lnTo>
                    <a:pt x="92330" y="140420"/>
                  </a:lnTo>
                  <a:lnTo>
                    <a:pt x="61930" y="143957"/>
                  </a:lnTo>
                  <a:lnTo>
                    <a:pt x="20542" y="150038"/>
                  </a:lnTo>
                  <a:lnTo>
                    <a:pt x="0" y="1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96">
              <a:extLst>
                <a:ext uri="{FF2B5EF4-FFF2-40B4-BE49-F238E27FC236}">
                  <a16:creationId xmlns:a16="http://schemas.microsoft.com/office/drawing/2014/main" id="{4E222864-9E2C-6301-EFD2-73BA43055E2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34350" y="2277799"/>
              <a:ext cx="66676" cy="246327"/>
            </a:xfrm>
            <a:custGeom>
              <a:avLst/>
              <a:gdLst/>
              <a:ahLst/>
              <a:cxnLst/>
              <a:rect l="0" t="0" r="0" b="0"/>
              <a:pathLst>
                <a:path w="66676" h="246327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59070" y="44359"/>
                  </a:lnTo>
                  <a:lnTo>
                    <a:pt x="47378" y="91347"/>
                  </a:lnTo>
                  <a:lnTo>
                    <a:pt x="31717" y="135724"/>
                  </a:lnTo>
                  <a:lnTo>
                    <a:pt x="19044" y="172542"/>
                  </a:lnTo>
                  <a:lnTo>
                    <a:pt x="15871" y="178087"/>
                  </a:lnTo>
                  <a:lnTo>
                    <a:pt x="7538" y="223516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97">
              <a:extLst>
                <a:ext uri="{FF2B5EF4-FFF2-40B4-BE49-F238E27FC236}">
                  <a16:creationId xmlns:a16="http://schemas.microsoft.com/office/drawing/2014/main" id="{1E975525-8BE8-8428-87A5-246F0A673FE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957423" y="2377716"/>
              <a:ext cx="151963" cy="126856"/>
            </a:xfrm>
            <a:custGeom>
              <a:avLst/>
              <a:gdLst/>
              <a:ahLst/>
              <a:cxnLst/>
              <a:rect l="0" t="0" r="0" b="0"/>
              <a:pathLst>
                <a:path w="151963" h="126856">
                  <a:moveTo>
                    <a:pt x="43577" y="41634"/>
                  </a:moveTo>
                  <a:lnTo>
                    <a:pt x="43577" y="41634"/>
                  </a:lnTo>
                  <a:lnTo>
                    <a:pt x="43577" y="51747"/>
                  </a:lnTo>
                  <a:lnTo>
                    <a:pt x="46399" y="59534"/>
                  </a:lnTo>
                  <a:lnTo>
                    <a:pt x="48633" y="63093"/>
                  </a:lnTo>
                  <a:lnTo>
                    <a:pt x="51182" y="65465"/>
                  </a:lnTo>
                  <a:lnTo>
                    <a:pt x="56834" y="68100"/>
                  </a:lnTo>
                  <a:lnTo>
                    <a:pt x="80433" y="70024"/>
                  </a:lnTo>
                  <a:lnTo>
                    <a:pt x="121828" y="56935"/>
                  </a:lnTo>
                  <a:lnTo>
                    <a:pt x="138846" y="47814"/>
                  </a:lnTo>
                  <a:lnTo>
                    <a:pt x="146950" y="35914"/>
                  </a:lnTo>
                  <a:lnTo>
                    <a:pt x="150592" y="28295"/>
                  </a:lnTo>
                  <a:lnTo>
                    <a:pt x="151962" y="22158"/>
                  </a:lnTo>
                  <a:lnTo>
                    <a:pt x="150663" y="12517"/>
                  </a:lnTo>
                  <a:lnTo>
                    <a:pt x="143734" y="4704"/>
                  </a:lnTo>
                  <a:lnTo>
                    <a:pt x="138924" y="1139"/>
                  </a:lnTo>
                  <a:lnTo>
                    <a:pt x="119467" y="0"/>
                  </a:lnTo>
                  <a:lnTo>
                    <a:pt x="81585" y="5309"/>
                  </a:lnTo>
                  <a:lnTo>
                    <a:pt x="57295" y="12790"/>
                  </a:lnTo>
                  <a:lnTo>
                    <a:pt x="26828" y="34851"/>
                  </a:lnTo>
                  <a:lnTo>
                    <a:pt x="11085" y="52378"/>
                  </a:lnTo>
                  <a:lnTo>
                    <a:pt x="2678" y="70751"/>
                  </a:lnTo>
                  <a:lnTo>
                    <a:pt x="0" y="88441"/>
                  </a:lnTo>
                  <a:lnTo>
                    <a:pt x="2337" y="103359"/>
                  </a:lnTo>
                  <a:lnTo>
                    <a:pt x="5501" y="108184"/>
                  </a:lnTo>
                  <a:lnTo>
                    <a:pt x="9726" y="111401"/>
                  </a:lnTo>
                  <a:lnTo>
                    <a:pt x="48666" y="124808"/>
                  </a:lnTo>
                  <a:lnTo>
                    <a:pt x="75039" y="126855"/>
                  </a:lnTo>
                  <a:lnTo>
                    <a:pt x="129302" y="10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98">
              <a:extLst>
                <a:ext uri="{FF2B5EF4-FFF2-40B4-BE49-F238E27FC236}">
                  <a16:creationId xmlns:a16="http://schemas.microsoft.com/office/drawing/2014/main" id="{DE034798-79B3-9C83-89A3-29BE1FCDF84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03735" y="2314575"/>
              <a:ext cx="159166" cy="210231"/>
            </a:xfrm>
            <a:custGeom>
              <a:avLst/>
              <a:gdLst/>
              <a:ahLst/>
              <a:cxnLst/>
              <a:rect l="0" t="0" r="0" b="0"/>
              <a:pathLst>
                <a:path w="159166" h="210231">
                  <a:moveTo>
                    <a:pt x="92490" y="152400"/>
                  </a:moveTo>
                  <a:lnTo>
                    <a:pt x="92490" y="152400"/>
                  </a:lnTo>
                  <a:lnTo>
                    <a:pt x="105747" y="152400"/>
                  </a:lnTo>
                  <a:lnTo>
                    <a:pt x="107678" y="150283"/>
                  </a:lnTo>
                  <a:lnTo>
                    <a:pt x="110395" y="138250"/>
                  </a:lnTo>
                  <a:lnTo>
                    <a:pt x="111389" y="115821"/>
                  </a:lnTo>
                  <a:lnTo>
                    <a:pt x="109322" y="111081"/>
                  </a:lnTo>
                  <a:lnTo>
                    <a:pt x="101382" y="102991"/>
                  </a:lnTo>
                  <a:lnTo>
                    <a:pt x="90797" y="98691"/>
                  </a:lnTo>
                  <a:lnTo>
                    <a:pt x="85011" y="97544"/>
                  </a:lnTo>
                  <a:lnTo>
                    <a:pt x="72938" y="99092"/>
                  </a:lnTo>
                  <a:lnTo>
                    <a:pt x="51420" y="108735"/>
                  </a:lnTo>
                  <a:lnTo>
                    <a:pt x="35079" y="120293"/>
                  </a:lnTo>
                  <a:lnTo>
                    <a:pt x="5856" y="152602"/>
                  </a:lnTo>
                  <a:lnTo>
                    <a:pt x="1069" y="166248"/>
                  </a:lnTo>
                  <a:lnTo>
                    <a:pt x="0" y="180780"/>
                  </a:lnTo>
                  <a:lnTo>
                    <a:pt x="3053" y="190766"/>
                  </a:lnTo>
                  <a:lnTo>
                    <a:pt x="20835" y="207395"/>
                  </a:lnTo>
                  <a:lnTo>
                    <a:pt x="27786" y="210230"/>
                  </a:lnTo>
                  <a:lnTo>
                    <a:pt x="55525" y="209848"/>
                  </a:lnTo>
                  <a:lnTo>
                    <a:pt x="65831" y="201216"/>
                  </a:lnTo>
                  <a:lnTo>
                    <a:pt x="84637" y="179917"/>
                  </a:lnTo>
                  <a:lnTo>
                    <a:pt x="99602" y="135101"/>
                  </a:lnTo>
                  <a:lnTo>
                    <a:pt x="115882" y="91770"/>
                  </a:lnTo>
                  <a:lnTo>
                    <a:pt x="134701" y="47134"/>
                  </a:lnTo>
                  <a:lnTo>
                    <a:pt x="147006" y="11381"/>
                  </a:lnTo>
                  <a:lnTo>
                    <a:pt x="159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99">
              <a:extLst>
                <a:ext uri="{FF2B5EF4-FFF2-40B4-BE49-F238E27FC236}">
                  <a16:creationId xmlns:a16="http://schemas.microsoft.com/office/drawing/2014/main" id="{FFFE82DD-8FB5-2432-BCE9-5DD077CF2B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691468" y="2431144"/>
              <a:ext cx="88902" cy="101601"/>
            </a:xfrm>
            <a:custGeom>
              <a:avLst/>
              <a:gdLst/>
              <a:ahLst/>
              <a:cxnLst/>
              <a:rect l="0" t="0" r="0" b="0"/>
              <a:pathLst>
                <a:path w="88902" h="101601">
                  <a:moveTo>
                    <a:pt x="61882" y="54881"/>
                  </a:moveTo>
                  <a:lnTo>
                    <a:pt x="61882" y="54881"/>
                  </a:lnTo>
                  <a:lnTo>
                    <a:pt x="71995" y="49825"/>
                  </a:lnTo>
                  <a:lnTo>
                    <a:pt x="74973" y="47277"/>
                  </a:lnTo>
                  <a:lnTo>
                    <a:pt x="85204" y="32491"/>
                  </a:lnTo>
                  <a:lnTo>
                    <a:pt x="88122" y="23410"/>
                  </a:lnTo>
                  <a:lnTo>
                    <a:pt x="88901" y="18025"/>
                  </a:lnTo>
                  <a:lnTo>
                    <a:pt x="86943" y="9220"/>
                  </a:lnTo>
                  <a:lnTo>
                    <a:pt x="84940" y="5390"/>
                  </a:lnTo>
                  <a:lnTo>
                    <a:pt x="82545" y="2837"/>
                  </a:lnTo>
                  <a:lnTo>
                    <a:pt x="77063" y="0"/>
                  </a:lnTo>
                  <a:lnTo>
                    <a:pt x="57913" y="3460"/>
                  </a:lnTo>
                  <a:lnTo>
                    <a:pt x="37187" y="16244"/>
                  </a:lnTo>
                  <a:lnTo>
                    <a:pt x="13338" y="38469"/>
                  </a:lnTo>
                  <a:lnTo>
                    <a:pt x="3610" y="59792"/>
                  </a:lnTo>
                  <a:lnTo>
                    <a:pt x="0" y="72939"/>
                  </a:lnTo>
                  <a:lnTo>
                    <a:pt x="519" y="76445"/>
                  </a:lnTo>
                  <a:lnTo>
                    <a:pt x="8956" y="92184"/>
                  </a:lnTo>
                  <a:lnTo>
                    <a:pt x="12840" y="95624"/>
                  </a:lnTo>
                  <a:lnTo>
                    <a:pt x="22800" y="99448"/>
                  </a:lnTo>
                  <a:lnTo>
                    <a:pt x="45363" y="101600"/>
                  </a:lnTo>
                  <a:lnTo>
                    <a:pt x="51927" y="99785"/>
                  </a:lnTo>
                  <a:lnTo>
                    <a:pt x="62044" y="92125"/>
                  </a:lnTo>
                  <a:lnTo>
                    <a:pt x="73690" y="75911"/>
                  </a:lnTo>
                  <a:lnTo>
                    <a:pt x="74891" y="61053"/>
                  </a:lnTo>
                  <a:lnTo>
                    <a:pt x="71407" y="3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00">
              <a:extLst>
                <a:ext uri="{FF2B5EF4-FFF2-40B4-BE49-F238E27FC236}">
                  <a16:creationId xmlns:a16="http://schemas.microsoft.com/office/drawing/2014/main" id="{5CA70337-3A9A-FB77-3C1B-DA9F931BBC2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15200" y="2391283"/>
              <a:ext cx="329705" cy="111752"/>
            </a:xfrm>
            <a:custGeom>
              <a:avLst/>
              <a:gdLst/>
              <a:ahLst/>
              <a:cxnLst/>
              <a:rect l="0" t="0" r="0" b="0"/>
              <a:pathLst>
                <a:path w="329705" h="111752">
                  <a:moveTo>
                    <a:pt x="0" y="18542"/>
                  </a:moveTo>
                  <a:lnTo>
                    <a:pt x="0" y="18542"/>
                  </a:lnTo>
                  <a:lnTo>
                    <a:pt x="8664" y="10938"/>
                  </a:lnTo>
                  <a:lnTo>
                    <a:pt x="18314" y="5284"/>
                  </a:lnTo>
                  <a:lnTo>
                    <a:pt x="48303" y="636"/>
                  </a:lnTo>
                  <a:lnTo>
                    <a:pt x="62390" y="0"/>
                  </a:lnTo>
                  <a:lnTo>
                    <a:pt x="66993" y="1948"/>
                  </a:lnTo>
                  <a:lnTo>
                    <a:pt x="70062" y="5362"/>
                  </a:lnTo>
                  <a:lnTo>
                    <a:pt x="73471" y="15859"/>
                  </a:lnTo>
                  <a:lnTo>
                    <a:pt x="74333" y="38561"/>
                  </a:lnTo>
                  <a:lnTo>
                    <a:pt x="67217" y="82265"/>
                  </a:lnTo>
                  <a:lnTo>
                    <a:pt x="66685" y="94526"/>
                  </a:lnTo>
                  <a:lnTo>
                    <a:pt x="79859" y="73991"/>
                  </a:lnTo>
                  <a:lnTo>
                    <a:pt x="91584" y="63294"/>
                  </a:lnTo>
                  <a:lnTo>
                    <a:pt x="134121" y="44400"/>
                  </a:lnTo>
                  <a:lnTo>
                    <a:pt x="180455" y="29989"/>
                  </a:lnTo>
                  <a:lnTo>
                    <a:pt x="184861" y="30406"/>
                  </a:lnTo>
                  <a:lnTo>
                    <a:pt x="192580" y="33693"/>
                  </a:lnTo>
                  <a:lnTo>
                    <a:pt x="194004" y="37109"/>
                  </a:lnTo>
                  <a:lnTo>
                    <a:pt x="190698" y="82271"/>
                  </a:lnTo>
                  <a:lnTo>
                    <a:pt x="190559" y="96103"/>
                  </a:lnTo>
                  <a:lnTo>
                    <a:pt x="193349" y="103461"/>
                  </a:lnTo>
                  <a:lnTo>
                    <a:pt x="198706" y="111751"/>
                  </a:lnTo>
                  <a:lnTo>
                    <a:pt x="200204" y="111373"/>
                  </a:lnTo>
                  <a:lnTo>
                    <a:pt x="239995" y="84053"/>
                  </a:lnTo>
                  <a:lnTo>
                    <a:pt x="284938" y="54372"/>
                  </a:lnTo>
                  <a:lnTo>
                    <a:pt x="306794" y="43034"/>
                  </a:lnTo>
                  <a:lnTo>
                    <a:pt x="320150" y="40011"/>
                  </a:lnTo>
                  <a:lnTo>
                    <a:pt x="324558" y="40263"/>
                  </a:lnTo>
                  <a:lnTo>
                    <a:pt x="327497" y="41489"/>
                  </a:lnTo>
                  <a:lnTo>
                    <a:pt x="329457" y="43365"/>
                  </a:lnTo>
                  <a:lnTo>
                    <a:pt x="329704" y="46733"/>
                  </a:lnTo>
                  <a:lnTo>
                    <a:pt x="322498" y="67345"/>
                  </a:lnTo>
                  <a:lnTo>
                    <a:pt x="316747" y="82744"/>
                  </a:lnTo>
                  <a:lnTo>
                    <a:pt x="314325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366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101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Calibri</vt:lpstr>
      <vt:lpstr>Office Theme</vt:lpstr>
      <vt:lpstr>Worksheet</vt:lpstr>
      <vt:lpstr>Section 14.2</vt:lpstr>
      <vt:lpstr>Coefficient of Determination </vt:lpstr>
      <vt:lpstr>Coefficient of Determination (cont.)</vt:lpstr>
      <vt:lpstr>Coefficient of Determination (cont.) </vt:lpstr>
      <vt:lpstr>Coefficient of Determination (cont.)</vt:lpstr>
      <vt:lpstr>Adjusted R2</vt:lpstr>
      <vt:lpstr>Adjusted R2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465</cp:revision>
  <dcterms:created xsi:type="dcterms:W3CDTF">2013-04-26T14:43:13Z</dcterms:created>
  <dcterms:modified xsi:type="dcterms:W3CDTF">2024-04-17T14:34:56Z</dcterms:modified>
</cp:coreProperties>
</file>