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8" r:id="rId3"/>
    <p:sldId id="484" r:id="rId4"/>
    <p:sldId id="485" r:id="rId5"/>
    <p:sldId id="486" r:id="rId6"/>
    <p:sldId id="482" r:id="rId7"/>
    <p:sldId id="487" r:id="rId8"/>
    <p:sldId id="489" r:id="rId9"/>
    <p:sldId id="488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97D"/>
    <a:srgbClr val="0000FF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slideLayout" Target="../slideLayouts/slideLayout2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225.xml"/><Relationship Id="rId21" Type="http://schemas.openxmlformats.org/officeDocument/2006/relationships/tags" Target="../tags/tag129.xml"/><Relationship Id="rId42" Type="http://schemas.openxmlformats.org/officeDocument/2006/relationships/tags" Target="../tags/tag150.xml"/><Relationship Id="rId63" Type="http://schemas.openxmlformats.org/officeDocument/2006/relationships/tags" Target="../tags/tag171.xml"/><Relationship Id="rId84" Type="http://schemas.openxmlformats.org/officeDocument/2006/relationships/tags" Target="../tags/tag192.xml"/><Relationship Id="rId138" Type="http://schemas.openxmlformats.org/officeDocument/2006/relationships/tags" Target="../tags/tag246.xml"/><Relationship Id="rId159" Type="http://schemas.openxmlformats.org/officeDocument/2006/relationships/tags" Target="../tags/tag267.xml"/><Relationship Id="rId170" Type="http://schemas.openxmlformats.org/officeDocument/2006/relationships/tags" Target="../tags/tag278.xml"/><Relationship Id="rId107" Type="http://schemas.openxmlformats.org/officeDocument/2006/relationships/tags" Target="../tags/tag215.xml"/><Relationship Id="rId11" Type="http://schemas.openxmlformats.org/officeDocument/2006/relationships/tags" Target="../tags/tag119.xml"/><Relationship Id="rId32" Type="http://schemas.openxmlformats.org/officeDocument/2006/relationships/tags" Target="../tags/tag140.xml"/><Relationship Id="rId53" Type="http://schemas.openxmlformats.org/officeDocument/2006/relationships/tags" Target="../tags/tag161.xml"/><Relationship Id="rId74" Type="http://schemas.openxmlformats.org/officeDocument/2006/relationships/tags" Target="../tags/tag182.xml"/><Relationship Id="rId128" Type="http://schemas.openxmlformats.org/officeDocument/2006/relationships/tags" Target="../tags/tag236.xml"/><Relationship Id="rId149" Type="http://schemas.openxmlformats.org/officeDocument/2006/relationships/tags" Target="../tags/tag257.xml"/><Relationship Id="rId5" Type="http://schemas.openxmlformats.org/officeDocument/2006/relationships/tags" Target="../tags/tag113.xml"/><Relationship Id="rId95" Type="http://schemas.openxmlformats.org/officeDocument/2006/relationships/tags" Target="../tags/tag203.xml"/><Relationship Id="rId160" Type="http://schemas.openxmlformats.org/officeDocument/2006/relationships/tags" Target="../tags/tag268.xml"/><Relationship Id="rId22" Type="http://schemas.openxmlformats.org/officeDocument/2006/relationships/tags" Target="../tags/tag130.xml"/><Relationship Id="rId43" Type="http://schemas.openxmlformats.org/officeDocument/2006/relationships/tags" Target="../tags/tag151.xml"/><Relationship Id="rId64" Type="http://schemas.openxmlformats.org/officeDocument/2006/relationships/tags" Target="../tags/tag172.xml"/><Relationship Id="rId118" Type="http://schemas.openxmlformats.org/officeDocument/2006/relationships/tags" Target="../tags/tag226.xml"/><Relationship Id="rId139" Type="http://schemas.openxmlformats.org/officeDocument/2006/relationships/tags" Target="../tags/tag247.xml"/><Relationship Id="rId85" Type="http://schemas.openxmlformats.org/officeDocument/2006/relationships/tags" Target="../tags/tag193.xml"/><Relationship Id="rId150" Type="http://schemas.openxmlformats.org/officeDocument/2006/relationships/tags" Target="../tags/tag258.xml"/><Relationship Id="rId171" Type="http://schemas.openxmlformats.org/officeDocument/2006/relationships/tags" Target="../tags/tag279.xml"/><Relationship Id="rId12" Type="http://schemas.openxmlformats.org/officeDocument/2006/relationships/tags" Target="../tags/tag120.xml"/><Relationship Id="rId33" Type="http://schemas.openxmlformats.org/officeDocument/2006/relationships/tags" Target="../tags/tag141.xml"/><Relationship Id="rId108" Type="http://schemas.openxmlformats.org/officeDocument/2006/relationships/tags" Target="../tags/tag216.xml"/><Relationship Id="rId129" Type="http://schemas.openxmlformats.org/officeDocument/2006/relationships/tags" Target="../tags/tag237.xml"/><Relationship Id="rId54" Type="http://schemas.openxmlformats.org/officeDocument/2006/relationships/tags" Target="../tags/tag162.xml"/><Relationship Id="rId75" Type="http://schemas.openxmlformats.org/officeDocument/2006/relationships/tags" Target="../tags/tag183.xml"/><Relationship Id="rId96" Type="http://schemas.openxmlformats.org/officeDocument/2006/relationships/tags" Target="../tags/tag204.xml"/><Relationship Id="rId140" Type="http://schemas.openxmlformats.org/officeDocument/2006/relationships/tags" Target="../tags/tag248.xml"/><Relationship Id="rId161" Type="http://schemas.openxmlformats.org/officeDocument/2006/relationships/tags" Target="../tags/tag269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49" Type="http://schemas.openxmlformats.org/officeDocument/2006/relationships/tags" Target="../tags/tag157.xml"/><Relationship Id="rId114" Type="http://schemas.openxmlformats.org/officeDocument/2006/relationships/tags" Target="../tags/tag222.xml"/><Relationship Id="rId119" Type="http://schemas.openxmlformats.org/officeDocument/2006/relationships/tags" Target="../tags/tag227.xml"/><Relationship Id="rId44" Type="http://schemas.openxmlformats.org/officeDocument/2006/relationships/tags" Target="../tags/tag152.xml"/><Relationship Id="rId60" Type="http://schemas.openxmlformats.org/officeDocument/2006/relationships/tags" Target="../tags/tag168.xml"/><Relationship Id="rId65" Type="http://schemas.openxmlformats.org/officeDocument/2006/relationships/tags" Target="../tags/tag173.xml"/><Relationship Id="rId81" Type="http://schemas.openxmlformats.org/officeDocument/2006/relationships/tags" Target="../tags/tag189.xml"/><Relationship Id="rId86" Type="http://schemas.openxmlformats.org/officeDocument/2006/relationships/tags" Target="../tags/tag194.xml"/><Relationship Id="rId130" Type="http://schemas.openxmlformats.org/officeDocument/2006/relationships/tags" Target="../tags/tag238.xml"/><Relationship Id="rId135" Type="http://schemas.openxmlformats.org/officeDocument/2006/relationships/tags" Target="../tags/tag243.xml"/><Relationship Id="rId151" Type="http://schemas.openxmlformats.org/officeDocument/2006/relationships/tags" Target="../tags/tag259.xml"/><Relationship Id="rId156" Type="http://schemas.openxmlformats.org/officeDocument/2006/relationships/tags" Target="../tags/tag264.xml"/><Relationship Id="rId172" Type="http://schemas.openxmlformats.org/officeDocument/2006/relationships/tags" Target="../tags/tag280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39" Type="http://schemas.openxmlformats.org/officeDocument/2006/relationships/tags" Target="../tags/tag147.xml"/><Relationship Id="rId109" Type="http://schemas.openxmlformats.org/officeDocument/2006/relationships/tags" Target="../tags/tag217.xml"/><Relationship Id="rId34" Type="http://schemas.openxmlformats.org/officeDocument/2006/relationships/tags" Target="../tags/tag142.xml"/><Relationship Id="rId50" Type="http://schemas.openxmlformats.org/officeDocument/2006/relationships/tags" Target="../tags/tag158.xml"/><Relationship Id="rId55" Type="http://schemas.openxmlformats.org/officeDocument/2006/relationships/tags" Target="../tags/tag163.xml"/><Relationship Id="rId76" Type="http://schemas.openxmlformats.org/officeDocument/2006/relationships/tags" Target="../tags/tag184.xml"/><Relationship Id="rId97" Type="http://schemas.openxmlformats.org/officeDocument/2006/relationships/tags" Target="../tags/tag205.xml"/><Relationship Id="rId104" Type="http://schemas.openxmlformats.org/officeDocument/2006/relationships/tags" Target="../tags/tag212.xml"/><Relationship Id="rId120" Type="http://schemas.openxmlformats.org/officeDocument/2006/relationships/tags" Target="../tags/tag228.xml"/><Relationship Id="rId125" Type="http://schemas.openxmlformats.org/officeDocument/2006/relationships/tags" Target="../tags/tag233.xml"/><Relationship Id="rId141" Type="http://schemas.openxmlformats.org/officeDocument/2006/relationships/tags" Target="../tags/tag249.xml"/><Relationship Id="rId146" Type="http://schemas.openxmlformats.org/officeDocument/2006/relationships/tags" Target="../tags/tag254.xml"/><Relationship Id="rId167" Type="http://schemas.openxmlformats.org/officeDocument/2006/relationships/tags" Target="../tags/tag275.xml"/><Relationship Id="rId7" Type="http://schemas.openxmlformats.org/officeDocument/2006/relationships/tags" Target="../tags/tag115.xml"/><Relationship Id="rId71" Type="http://schemas.openxmlformats.org/officeDocument/2006/relationships/tags" Target="../tags/tag179.xml"/><Relationship Id="rId92" Type="http://schemas.openxmlformats.org/officeDocument/2006/relationships/tags" Target="../tags/tag200.xml"/><Relationship Id="rId162" Type="http://schemas.openxmlformats.org/officeDocument/2006/relationships/tags" Target="../tags/tag270.xml"/><Relationship Id="rId2" Type="http://schemas.openxmlformats.org/officeDocument/2006/relationships/tags" Target="../tags/tag110.xml"/><Relationship Id="rId29" Type="http://schemas.openxmlformats.org/officeDocument/2006/relationships/tags" Target="../tags/tag137.xml"/><Relationship Id="rId24" Type="http://schemas.openxmlformats.org/officeDocument/2006/relationships/tags" Target="../tags/tag132.xml"/><Relationship Id="rId40" Type="http://schemas.openxmlformats.org/officeDocument/2006/relationships/tags" Target="../tags/tag148.xml"/><Relationship Id="rId45" Type="http://schemas.openxmlformats.org/officeDocument/2006/relationships/tags" Target="../tags/tag153.xml"/><Relationship Id="rId66" Type="http://schemas.openxmlformats.org/officeDocument/2006/relationships/tags" Target="../tags/tag174.xml"/><Relationship Id="rId87" Type="http://schemas.openxmlformats.org/officeDocument/2006/relationships/tags" Target="../tags/tag195.xml"/><Relationship Id="rId110" Type="http://schemas.openxmlformats.org/officeDocument/2006/relationships/tags" Target="../tags/tag218.xml"/><Relationship Id="rId115" Type="http://schemas.openxmlformats.org/officeDocument/2006/relationships/tags" Target="../tags/tag223.xml"/><Relationship Id="rId131" Type="http://schemas.openxmlformats.org/officeDocument/2006/relationships/tags" Target="../tags/tag239.xml"/><Relationship Id="rId136" Type="http://schemas.openxmlformats.org/officeDocument/2006/relationships/tags" Target="../tags/tag244.xml"/><Relationship Id="rId157" Type="http://schemas.openxmlformats.org/officeDocument/2006/relationships/tags" Target="../tags/tag265.xml"/><Relationship Id="rId61" Type="http://schemas.openxmlformats.org/officeDocument/2006/relationships/tags" Target="../tags/tag169.xml"/><Relationship Id="rId82" Type="http://schemas.openxmlformats.org/officeDocument/2006/relationships/tags" Target="../tags/tag190.xml"/><Relationship Id="rId152" Type="http://schemas.openxmlformats.org/officeDocument/2006/relationships/tags" Target="../tags/tag260.xml"/><Relationship Id="rId173" Type="http://schemas.openxmlformats.org/officeDocument/2006/relationships/tags" Target="../tags/tag281.xml"/><Relationship Id="rId19" Type="http://schemas.openxmlformats.org/officeDocument/2006/relationships/tags" Target="../tags/tag127.xml"/><Relationship Id="rId14" Type="http://schemas.openxmlformats.org/officeDocument/2006/relationships/tags" Target="../tags/tag122.xml"/><Relationship Id="rId30" Type="http://schemas.openxmlformats.org/officeDocument/2006/relationships/tags" Target="../tags/tag138.xml"/><Relationship Id="rId35" Type="http://schemas.openxmlformats.org/officeDocument/2006/relationships/tags" Target="../tags/tag143.xml"/><Relationship Id="rId56" Type="http://schemas.openxmlformats.org/officeDocument/2006/relationships/tags" Target="../tags/tag164.xml"/><Relationship Id="rId77" Type="http://schemas.openxmlformats.org/officeDocument/2006/relationships/tags" Target="../tags/tag185.xml"/><Relationship Id="rId100" Type="http://schemas.openxmlformats.org/officeDocument/2006/relationships/tags" Target="../tags/tag208.xml"/><Relationship Id="rId105" Type="http://schemas.openxmlformats.org/officeDocument/2006/relationships/tags" Target="../tags/tag213.xml"/><Relationship Id="rId126" Type="http://schemas.openxmlformats.org/officeDocument/2006/relationships/tags" Target="../tags/tag234.xml"/><Relationship Id="rId147" Type="http://schemas.openxmlformats.org/officeDocument/2006/relationships/tags" Target="../tags/tag255.xml"/><Relationship Id="rId168" Type="http://schemas.openxmlformats.org/officeDocument/2006/relationships/tags" Target="../tags/tag276.xml"/><Relationship Id="rId8" Type="http://schemas.openxmlformats.org/officeDocument/2006/relationships/tags" Target="../tags/tag116.xml"/><Relationship Id="rId51" Type="http://schemas.openxmlformats.org/officeDocument/2006/relationships/tags" Target="../tags/tag159.xml"/><Relationship Id="rId72" Type="http://schemas.openxmlformats.org/officeDocument/2006/relationships/tags" Target="../tags/tag180.xml"/><Relationship Id="rId93" Type="http://schemas.openxmlformats.org/officeDocument/2006/relationships/tags" Target="../tags/tag201.xml"/><Relationship Id="rId98" Type="http://schemas.openxmlformats.org/officeDocument/2006/relationships/tags" Target="../tags/tag206.xml"/><Relationship Id="rId121" Type="http://schemas.openxmlformats.org/officeDocument/2006/relationships/tags" Target="../tags/tag229.xml"/><Relationship Id="rId142" Type="http://schemas.openxmlformats.org/officeDocument/2006/relationships/tags" Target="../tags/tag250.xml"/><Relationship Id="rId163" Type="http://schemas.openxmlformats.org/officeDocument/2006/relationships/tags" Target="../tags/tag271.xml"/><Relationship Id="rId3" Type="http://schemas.openxmlformats.org/officeDocument/2006/relationships/tags" Target="../tags/tag111.xml"/><Relationship Id="rId25" Type="http://schemas.openxmlformats.org/officeDocument/2006/relationships/tags" Target="../tags/tag133.xml"/><Relationship Id="rId46" Type="http://schemas.openxmlformats.org/officeDocument/2006/relationships/tags" Target="../tags/tag154.xml"/><Relationship Id="rId67" Type="http://schemas.openxmlformats.org/officeDocument/2006/relationships/tags" Target="../tags/tag175.xml"/><Relationship Id="rId116" Type="http://schemas.openxmlformats.org/officeDocument/2006/relationships/tags" Target="../tags/tag224.xml"/><Relationship Id="rId137" Type="http://schemas.openxmlformats.org/officeDocument/2006/relationships/tags" Target="../tags/tag245.xml"/><Relationship Id="rId158" Type="http://schemas.openxmlformats.org/officeDocument/2006/relationships/tags" Target="../tags/tag266.xml"/><Relationship Id="rId20" Type="http://schemas.openxmlformats.org/officeDocument/2006/relationships/tags" Target="../tags/tag128.xml"/><Relationship Id="rId41" Type="http://schemas.openxmlformats.org/officeDocument/2006/relationships/tags" Target="../tags/tag149.xml"/><Relationship Id="rId62" Type="http://schemas.openxmlformats.org/officeDocument/2006/relationships/tags" Target="../tags/tag170.xml"/><Relationship Id="rId83" Type="http://schemas.openxmlformats.org/officeDocument/2006/relationships/tags" Target="../tags/tag191.xml"/><Relationship Id="rId88" Type="http://schemas.openxmlformats.org/officeDocument/2006/relationships/tags" Target="../tags/tag196.xml"/><Relationship Id="rId111" Type="http://schemas.openxmlformats.org/officeDocument/2006/relationships/tags" Target="../tags/tag219.xml"/><Relationship Id="rId132" Type="http://schemas.openxmlformats.org/officeDocument/2006/relationships/tags" Target="../tags/tag240.xml"/><Relationship Id="rId153" Type="http://schemas.openxmlformats.org/officeDocument/2006/relationships/tags" Target="../tags/tag261.xml"/><Relationship Id="rId174" Type="http://schemas.openxmlformats.org/officeDocument/2006/relationships/tags" Target="../tags/tag282.xml"/><Relationship Id="rId15" Type="http://schemas.openxmlformats.org/officeDocument/2006/relationships/tags" Target="../tags/tag123.xml"/><Relationship Id="rId36" Type="http://schemas.openxmlformats.org/officeDocument/2006/relationships/tags" Target="../tags/tag144.xml"/><Relationship Id="rId57" Type="http://schemas.openxmlformats.org/officeDocument/2006/relationships/tags" Target="../tags/tag165.xml"/><Relationship Id="rId106" Type="http://schemas.openxmlformats.org/officeDocument/2006/relationships/tags" Target="../tags/tag214.xml"/><Relationship Id="rId127" Type="http://schemas.openxmlformats.org/officeDocument/2006/relationships/tags" Target="../tags/tag235.xml"/><Relationship Id="rId10" Type="http://schemas.openxmlformats.org/officeDocument/2006/relationships/tags" Target="../tags/tag118.xml"/><Relationship Id="rId31" Type="http://schemas.openxmlformats.org/officeDocument/2006/relationships/tags" Target="../tags/tag139.xml"/><Relationship Id="rId52" Type="http://schemas.openxmlformats.org/officeDocument/2006/relationships/tags" Target="../tags/tag160.xml"/><Relationship Id="rId73" Type="http://schemas.openxmlformats.org/officeDocument/2006/relationships/tags" Target="../tags/tag181.xml"/><Relationship Id="rId78" Type="http://schemas.openxmlformats.org/officeDocument/2006/relationships/tags" Target="../tags/tag186.xml"/><Relationship Id="rId94" Type="http://schemas.openxmlformats.org/officeDocument/2006/relationships/tags" Target="../tags/tag202.xml"/><Relationship Id="rId99" Type="http://schemas.openxmlformats.org/officeDocument/2006/relationships/tags" Target="../tags/tag207.xml"/><Relationship Id="rId101" Type="http://schemas.openxmlformats.org/officeDocument/2006/relationships/tags" Target="../tags/tag209.xml"/><Relationship Id="rId122" Type="http://schemas.openxmlformats.org/officeDocument/2006/relationships/tags" Target="../tags/tag230.xml"/><Relationship Id="rId143" Type="http://schemas.openxmlformats.org/officeDocument/2006/relationships/tags" Target="../tags/tag251.xml"/><Relationship Id="rId148" Type="http://schemas.openxmlformats.org/officeDocument/2006/relationships/tags" Target="../tags/tag256.xml"/><Relationship Id="rId164" Type="http://schemas.openxmlformats.org/officeDocument/2006/relationships/tags" Target="../tags/tag272.xml"/><Relationship Id="rId169" Type="http://schemas.openxmlformats.org/officeDocument/2006/relationships/tags" Target="../tags/tag27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26" Type="http://schemas.openxmlformats.org/officeDocument/2006/relationships/tags" Target="../tags/tag134.xml"/><Relationship Id="rId47" Type="http://schemas.openxmlformats.org/officeDocument/2006/relationships/tags" Target="../tags/tag155.xml"/><Relationship Id="rId68" Type="http://schemas.openxmlformats.org/officeDocument/2006/relationships/tags" Target="../tags/tag176.xml"/><Relationship Id="rId89" Type="http://schemas.openxmlformats.org/officeDocument/2006/relationships/tags" Target="../tags/tag197.xml"/><Relationship Id="rId112" Type="http://schemas.openxmlformats.org/officeDocument/2006/relationships/tags" Target="../tags/tag220.xml"/><Relationship Id="rId133" Type="http://schemas.openxmlformats.org/officeDocument/2006/relationships/tags" Target="../tags/tag241.xml"/><Relationship Id="rId154" Type="http://schemas.openxmlformats.org/officeDocument/2006/relationships/tags" Target="../tags/tag262.xml"/><Relationship Id="rId175" Type="http://schemas.openxmlformats.org/officeDocument/2006/relationships/tags" Target="../tags/tag283.xml"/><Relationship Id="rId16" Type="http://schemas.openxmlformats.org/officeDocument/2006/relationships/tags" Target="../tags/tag124.xml"/><Relationship Id="rId37" Type="http://schemas.openxmlformats.org/officeDocument/2006/relationships/tags" Target="../tags/tag145.xml"/><Relationship Id="rId58" Type="http://schemas.openxmlformats.org/officeDocument/2006/relationships/tags" Target="../tags/tag166.xml"/><Relationship Id="rId79" Type="http://schemas.openxmlformats.org/officeDocument/2006/relationships/tags" Target="../tags/tag187.xml"/><Relationship Id="rId102" Type="http://schemas.openxmlformats.org/officeDocument/2006/relationships/tags" Target="../tags/tag210.xml"/><Relationship Id="rId123" Type="http://schemas.openxmlformats.org/officeDocument/2006/relationships/tags" Target="../tags/tag231.xml"/><Relationship Id="rId144" Type="http://schemas.openxmlformats.org/officeDocument/2006/relationships/tags" Target="../tags/tag252.xml"/><Relationship Id="rId90" Type="http://schemas.openxmlformats.org/officeDocument/2006/relationships/tags" Target="../tags/tag198.xml"/><Relationship Id="rId165" Type="http://schemas.openxmlformats.org/officeDocument/2006/relationships/tags" Target="../tags/tag273.xml"/><Relationship Id="rId27" Type="http://schemas.openxmlformats.org/officeDocument/2006/relationships/tags" Target="../tags/tag135.xml"/><Relationship Id="rId48" Type="http://schemas.openxmlformats.org/officeDocument/2006/relationships/tags" Target="../tags/tag156.xml"/><Relationship Id="rId69" Type="http://schemas.openxmlformats.org/officeDocument/2006/relationships/tags" Target="../tags/tag177.xml"/><Relationship Id="rId113" Type="http://schemas.openxmlformats.org/officeDocument/2006/relationships/tags" Target="../tags/tag221.xml"/><Relationship Id="rId134" Type="http://schemas.openxmlformats.org/officeDocument/2006/relationships/tags" Target="../tags/tag242.xml"/><Relationship Id="rId80" Type="http://schemas.openxmlformats.org/officeDocument/2006/relationships/tags" Target="../tags/tag188.xml"/><Relationship Id="rId155" Type="http://schemas.openxmlformats.org/officeDocument/2006/relationships/tags" Target="../tags/tag263.xml"/><Relationship Id="rId176" Type="http://schemas.openxmlformats.org/officeDocument/2006/relationships/slideLayout" Target="../slideLayouts/slideLayout2.xml"/><Relationship Id="rId17" Type="http://schemas.openxmlformats.org/officeDocument/2006/relationships/tags" Target="../tags/tag125.xml"/><Relationship Id="rId38" Type="http://schemas.openxmlformats.org/officeDocument/2006/relationships/tags" Target="../tags/tag146.xml"/><Relationship Id="rId59" Type="http://schemas.openxmlformats.org/officeDocument/2006/relationships/tags" Target="../tags/tag167.xml"/><Relationship Id="rId103" Type="http://schemas.openxmlformats.org/officeDocument/2006/relationships/tags" Target="../tags/tag211.xml"/><Relationship Id="rId124" Type="http://schemas.openxmlformats.org/officeDocument/2006/relationships/tags" Target="../tags/tag232.xml"/><Relationship Id="rId70" Type="http://schemas.openxmlformats.org/officeDocument/2006/relationships/tags" Target="../tags/tag178.xml"/><Relationship Id="rId91" Type="http://schemas.openxmlformats.org/officeDocument/2006/relationships/tags" Target="../tags/tag199.xml"/><Relationship Id="rId145" Type="http://schemas.openxmlformats.org/officeDocument/2006/relationships/tags" Target="../tags/tag253.xml"/><Relationship Id="rId166" Type="http://schemas.openxmlformats.org/officeDocument/2006/relationships/tags" Target="../tags/tag27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09.xml"/><Relationship Id="rId21" Type="http://schemas.openxmlformats.org/officeDocument/2006/relationships/tags" Target="../tags/tag304.xml"/><Relationship Id="rId42" Type="http://schemas.openxmlformats.org/officeDocument/2006/relationships/tags" Target="../tags/tag325.xml"/><Relationship Id="rId47" Type="http://schemas.openxmlformats.org/officeDocument/2006/relationships/tags" Target="../tags/tag330.xml"/><Relationship Id="rId63" Type="http://schemas.openxmlformats.org/officeDocument/2006/relationships/tags" Target="../tags/tag346.xml"/><Relationship Id="rId68" Type="http://schemas.openxmlformats.org/officeDocument/2006/relationships/tags" Target="../tags/tag351.xml"/><Relationship Id="rId84" Type="http://schemas.openxmlformats.org/officeDocument/2006/relationships/tags" Target="../tags/tag367.xml"/><Relationship Id="rId89" Type="http://schemas.openxmlformats.org/officeDocument/2006/relationships/tags" Target="../tags/tag372.xml"/><Relationship Id="rId16" Type="http://schemas.openxmlformats.org/officeDocument/2006/relationships/tags" Target="../tags/tag299.xml"/><Relationship Id="rId11" Type="http://schemas.openxmlformats.org/officeDocument/2006/relationships/tags" Target="../tags/tag294.xml"/><Relationship Id="rId32" Type="http://schemas.openxmlformats.org/officeDocument/2006/relationships/tags" Target="../tags/tag315.xml"/><Relationship Id="rId37" Type="http://schemas.openxmlformats.org/officeDocument/2006/relationships/tags" Target="../tags/tag320.xml"/><Relationship Id="rId53" Type="http://schemas.openxmlformats.org/officeDocument/2006/relationships/tags" Target="../tags/tag336.xml"/><Relationship Id="rId58" Type="http://schemas.openxmlformats.org/officeDocument/2006/relationships/tags" Target="../tags/tag341.xml"/><Relationship Id="rId74" Type="http://schemas.openxmlformats.org/officeDocument/2006/relationships/tags" Target="../tags/tag357.xml"/><Relationship Id="rId79" Type="http://schemas.openxmlformats.org/officeDocument/2006/relationships/tags" Target="../tags/tag362.xml"/><Relationship Id="rId5" Type="http://schemas.openxmlformats.org/officeDocument/2006/relationships/tags" Target="../tags/tag288.xml"/><Relationship Id="rId90" Type="http://schemas.openxmlformats.org/officeDocument/2006/relationships/tags" Target="../tags/tag373.xml"/><Relationship Id="rId14" Type="http://schemas.openxmlformats.org/officeDocument/2006/relationships/tags" Target="../tags/tag297.xml"/><Relationship Id="rId22" Type="http://schemas.openxmlformats.org/officeDocument/2006/relationships/tags" Target="../tags/tag305.xml"/><Relationship Id="rId27" Type="http://schemas.openxmlformats.org/officeDocument/2006/relationships/tags" Target="../tags/tag310.xml"/><Relationship Id="rId30" Type="http://schemas.openxmlformats.org/officeDocument/2006/relationships/tags" Target="../tags/tag313.xml"/><Relationship Id="rId35" Type="http://schemas.openxmlformats.org/officeDocument/2006/relationships/tags" Target="../tags/tag318.xml"/><Relationship Id="rId43" Type="http://schemas.openxmlformats.org/officeDocument/2006/relationships/tags" Target="../tags/tag326.xml"/><Relationship Id="rId48" Type="http://schemas.openxmlformats.org/officeDocument/2006/relationships/tags" Target="../tags/tag331.xml"/><Relationship Id="rId56" Type="http://schemas.openxmlformats.org/officeDocument/2006/relationships/tags" Target="../tags/tag339.xml"/><Relationship Id="rId64" Type="http://schemas.openxmlformats.org/officeDocument/2006/relationships/tags" Target="../tags/tag347.xml"/><Relationship Id="rId69" Type="http://schemas.openxmlformats.org/officeDocument/2006/relationships/tags" Target="../tags/tag352.xml"/><Relationship Id="rId77" Type="http://schemas.openxmlformats.org/officeDocument/2006/relationships/tags" Target="../tags/tag360.xml"/><Relationship Id="rId8" Type="http://schemas.openxmlformats.org/officeDocument/2006/relationships/tags" Target="../tags/tag291.xml"/><Relationship Id="rId51" Type="http://schemas.openxmlformats.org/officeDocument/2006/relationships/tags" Target="../tags/tag334.xml"/><Relationship Id="rId72" Type="http://schemas.openxmlformats.org/officeDocument/2006/relationships/tags" Target="../tags/tag355.xml"/><Relationship Id="rId80" Type="http://schemas.openxmlformats.org/officeDocument/2006/relationships/tags" Target="../tags/tag363.xml"/><Relationship Id="rId85" Type="http://schemas.openxmlformats.org/officeDocument/2006/relationships/tags" Target="../tags/tag368.xml"/><Relationship Id="rId3" Type="http://schemas.openxmlformats.org/officeDocument/2006/relationships/tags" Target="../tags/tag286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tags" Target="../tags/tag308.xml"/><Relationship Id="rId33" Type="http://schemas.openxmlformats.org/officeDocument/2006/relationships/tags" Target="../tags/tag316.xml"/><Relationship Id="rId38" Type="http://schemas.openxmlformats.org/officeDocument/2006/relationships/tags" Target="../tags/tag321.xml"/><Relationship Id="rId46" Type="http://schemas.openxmlformats.org/officeDocument/2006/relationships/tags" Target="../tags/tag329.xml"/><Relationship Id="rId59" Type="http://schemas.openxmlformats.org/officeDocument/2006/relationships/tags" Target="../tags/tag342.xml"/><Relationship Id="rId67" Type="http://schemas.openxmlformats.org/officeDocument/2006/relationships/tags" Target="../tags/tag350.xml"/><Relationship Id="rId20" Type="http://schemas.openxmlformats.org/officeDocument/2006/relationships/tags" Target="../tags/tag303.xml"/><Relationship Id="rId41" Type="http://schemas.openxmlformats.org/officeDocument/2006/relationships/tags" Target="../tags/tag324.xml"/><Relationship Id="rId54" Type="http://schemas.openxmlformats.org/officeDocument/2006/relationships/tags" Target="../tags/tag337.xml"/><Relationship Id="rId62" Type="http://schemas.openxmlformats.org/officeDocument/2006/relationships/tags" Target="../tags/tag345.xml"/><Relationship Id="rId70" Type="http://schemas.openxmlformats.org/officeDocument/2006/relationships/tags" Target="../tags/tag353.xml"/><Relationship Id="rId75" Type="http://schemas.openxmlformats.org/officeDocument/2006/relationships/tags" Target="../tags/tag358.xml"/><Relationship Id="rId83" Type="http://schemas.openxmlformats.org/officeDocument/2006/relationships/tags" Target="../tags/tag366.xml"/><Relationship Id="rId88" Type="http://schemas.openxmlformats.org/officeDocument/2006/relationships/tags" Target="../tags/tag371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5" Type="http://schemas.openxmlformats.org/officeDocument/2006/relationships/tags" Target="../tags/tag298.xml"/><Relationship Id="rId23" Type="http://schemas.openxmlformats.org/officeDocument/2006/relationships/tags" Target="../tags/tag306.xml"/><Relationship Id="rId28" Type="http://schemas.openxmlformats.org/officeDocument/2006/relationships/tags" Target="../tags/tag311.xml"/><Relationship Id="rId36" Type="http://schemas.openxmlformats.org/officeDocument/2006/relationships/tags" Target="../tags/tag319.xml"/><Relationship Id="rId49" Type="http://schemas.openxmlformats.org/officeDocument/2006/relationships/tags" Target="../tags/tag332.xml"/><Relationship Id="rId57" Type="http://schemas.openxmlformats.org/officeDocument/2006/relationships/tags" Target="../tags/tag340.xml"/><Relationship Id="rId10" Type="http://schemas.openxmlformats.org/officeDocument/2006/relationships/tags" Target="../tags/tag293.xml"/><Relationship Id="rId31" Type="http://schemas.openxmlformats.org/officeDocument/2006/relationships/tags" Target="../tags/tag314.xml"/><Relationship Id="rId44" Type="http://schemas.openxmlformats.org/officeDocument/2006/relationships/tags" Target="../tags/tag327.xml"/><Relationship Id="rId52" Type="http://schemas.openxmlformats.org/officeDocument/2006/relationships/tags" Target="../tags/tag335.xml"/><Relationship Id="rId60" Type="http://schemas.openxmlformats.org/officeDocument/2006/relationships/tags" Target="../tags/tag343.xml"/><Relationship Id="rId65" Type="http://schemas.openxmlformats.org/officeDocument/2006/relationships/tags" Target="../tags/tag348.xml"/><Relationship Id="rId73" Type="http://schemas.openxmlformats.org/officeDocument/2006/relationships/tags" Target="../tags/tag356.xml"/><Relationship Id="rId78" Type="http://schemas.openxmlformats.org/officeDocument/2006/relationships/tags" Target="../tags/tag361.xml"/><Relationship Id="rId81" Type="http://schemas.openxmlformats.org/officeDocument/2006/relationships/tags" Target="../tags/tag364.xml"/><Relationship Id="rId86" Type="http://schemas.openxmlformats.org/officeDocument/2006/relationships/tags" Target="../tags/tag369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39" Type="http://schemas.openxmlformats.org/officeDocument/2006/relationships/tags" Target="../tags/tag322.xml"/><Relationship Id="rId34" Type="http://schemas.openxmlformats.org/officeDocument/2006/relationships/tags" Target="../tags/tag317.xml"/><Relationship Id="rId50" Type="http://schemas.openxmlformats.org/officeDocument/2006/relationships/tags" Target="../tags/tag333.xml"/><Relationship Id="rId55" Type="http://schemas.openxmlformats.org/officeDocument/2006/relationships/tags" Target="../tags/tag338.xml"/><Relationship Id="rId76" Type="http://schemas.openxmlformats.org/officeDocument/2006/relationships/tags" Target="../tags/tag359.xml"/><Relationship Id="rId7" Type="http://schemas.openxmlformats.org/officeDocument/2006/relationships/tags" Target="../tags/tag290.xml"/><Relationship Id="rId71" Type="http://schemas.openxmlformats.org/officeDocument/2006/relationships/tags" Target="../tags/tag354.xml"/><Relationship Id="rId92" Type="http://schemas.openxmlformats.org/officeDocument/2006/relationships/image" Target="../media/image3.png"/><Relationship Id="rId2" Type="http://schemas.openxmlformats.org/officeDocument/2006/relationships/tags" Target="../tags/tag285.xml"/><Relationship Id="rId29" Type="http://schemas.openxmlformats.org/officeDocument/2006/relationships/tags" Target="../tags/tag312.xml"/><Relationship Id="rId24" Type="http://schemas.openxmlformats.org/officeDocument/2006/relationships/tags" Target="../tags/tag307.xml"/><Relationship Id="rId40" Type="http://schemas.openxmlformats.org/officeDocument/2006/relationships/tags" Target="../tags/tag323.xml"/><Relationship Id="rId45" Type="http://schemas.openxmlformats.org/officeDocument/2006/relationships/tags" Target="../tags/tag328.xml"/><Relationship Id="rId66" Type="http://schemas.openxmlformats.org/officeDocument/2006/relationships/tags" Target="../tags/tag349.xml"/><Relationship Id="rId87" Type="http://schemas.openxmlformats.org/officeDocument/2006/relationships/tags" Target="../tags/tag370.xml"/><Relationship Id="rId61" Type="http://schemas.openxmlformats.org/officeDocument/2006/relationships/tags" Target="../tags/tag344.xml"/><Relationship Id="rId82" Type="http://schemas.openxmlformats.org/officeDocument/2006/relationships/tags" Target="../tags/tag365.xml"/><Relationship Id="rId19" Type="http://schemas.openxmlformats.org/officeDocument/2006/relationships/tags" Target="../tags/tag30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399.xml"/><Relationship Id="rId21" Type="http://schemas.openxmlformats.org/officeDocument/2006/relationships/tags" Target="../tags/tag394.xml"/><Relationship Id="rId42" Type="http://schemas.openxmlformats.org/officeDocument/2006/relationships/tags" Target="../tags/tag415.xml"/><Relationship Id="rId47" Type="http://schemas.openxmlformats.org/officeDocument/2006/relationships/tags" Target="../tags/tag420.xml"/><Relationship Id="rId63" Type="http://schemas.openxmlformats.org/officeDocument/2006/relationships/tags" Target="../tags/tag436.xml"/><Relationship Id="rId68" Type="http://schemas.openxmlformats.org/officeDocument/2006/relationships/tags" Target="../tags/tag441.xml"/><Relationship Id="rId84" Type="http://schemas.openxmlformats.org/officeDocument/2006/relationships/tags" Target="../tags/tag457.xml"/><Relationship Id="rId89" Type="http://schemas.openxmlformats.org/officeDocument/2006/relationships/image" Target="../media/image4.png"/><Relationship Id="rId16" Type="http://schemas.openxmlformats.org/officeDocument/2006/relationships/tags" Target="../tags/tag389.xml"/><Relationship Id="rId11" Type="http://schemas.openxmlformats.org/officeDocument/2006/relationships/tags" Target="../tags/tag384.xml"/><Relationship Id="rId32" Type="http://schemas.openxmlformats.org/officeDocument/2006/relationships/tags" Target="../tags/tag405.xml"/><Relationship Id="rId37" Type="http://schemas.openxmlformats.org/officeDocument/2006/relationships/tags" Target="../tags/tag410.xml"/><Relationship Id="rId53" Type="http://schemas.openxmlformats.org/officeDocument/2006/relationships/tags" Target="../tags/tag426.xml"/><Relationship Id="rId58" Type="http://schemas.openxmlformats.org/officeDocument/2006/relationships/tags" Target="../tags/tag431.xml"/><Relationship Id="rId74" Type="http://schemas.openxmlformats.org/officeDocument/2006/relationships/tags" Target="../tags/tag447.xml"/><Relationship Id="rId79" Type="http://schemas.openxmlformats.org/officeDocument/2006/relationships/tags" Target="../tags/tag452.xml"/><Relationship Id="rId5" Type="http://schemas.openxmlformats.org/officeDocument/2006/relationships/tags" Target="../tags/tag378.xml"/><Relationship Id="rId14" Type="http://schemas.openxmlformats.org/officeDocument/2006/relationships/tags" Target="../tags/tag387.xml"/><Relationship Id="rId22" Type="http://schemas.openxmlformats.org/officeDocument/2006/relationships/tags" Target="../tags/tag395.xml"/><Relationship Id="rId27" Type="http://schemas.openxmlformats.org/officeDocument/2006/relationships/tags" Target="../tags/tag400.xml"/><Relationship Id="rId30" Type="http://schemas.openxmlformats.org/officeDocument/2006/relationships/tags" Target="../tags/tag403.xml"/><Relationship Id="rId35" Type="http://schemas.openxmlformats.org/officeDocument/2006/relationships/tags" Target="../tags/tag408.xml"/><Relationship Id="rId43" Type="http://schemas.openxmlformats.org/officeDocument/2006/relationships/tags" Target="../tags/tag416.xml"/><Relationship Id="rId48" Type="http://schemas.openxmlformats.org/officeDocument/2006/relationships/tags" Target="../tags/tag421.xml"/><Relationship Id="rId56" Type="http://schemas.openxmlformats.org/officeDocument/2006/relationships/tags" Target="../tags/tag429.xml"/><Relationship Id="rId64" Type="http://schemas.openxmlformats.org/officeDocument/2006/relationships/tags" Target="../tags/tag437.xml"/><Relationship Id="rId69" Type="http://schemas.openxmlformats.org/officeDocument/2006/relationships/tags" Target="../tags/tag442.xml"/><Relationship Id="rId77" Type="http://schemas.openxmlformats.org/officeDocument/2006/relationships/tags" Target="../tags/tag450.xml"/><Relationship Id="rId8" Type="http://schemas.openxmlformats.org/officeDocument/2006/relationships/tags" Target="../tags/tag381.xml"/><Relationship Id="rId51" Type="http://schemas.openxmlformats.org/officeDocument/2006/relationships/tags" Target="../tags/tag424.xml"/><Relationship Id="rId72" Type="http://schemas.openxmlformats.org/officeDocument/2006/relationships/tags" Target="../tags/tag445.xml"/><Relationship Id="rId80" Type="http://schemas.openxmlformats.org/officeDocument/2006/relationships/tags" Target="../tags/tag453.xml"/><Relationship Id="rId85" Type="http://schemas.openxmlformats.org/officeDocument/2006/relationships/tags" Target="../tags/tag458.xml"/><Relationship Id="rId3" Type="http://schemas.openxmlformats.org/officeDocument/2006/relationships/tags" Target="../tags/tag376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5" Type="http://schemas.openxmlformats.org/officeDocument/2006/relationships/tags" Target="../tags/tag398.xml"/><Relationship Id="rId33" Type="http://schemas.openxmlformats.org/officeDocument/2006/relationships/tags" Target="../tags/tag406.xml"/><Relationship Id="rId38" Type="http://schemas.openxmlformats.org/officeDocument/2006/relationships/tags" Target="../tags/tag411.xml"/><Relationship Id="rId46" Type="http://schemas.openxmlformats.org/officeDocument/2006/relationships/tags" Target="../tags/tag419.xml"/><Relationship Id="rId59" Type="http://schemas.openxmlformats.org/officeDocument/2006/relationships/tags" Target="../tags/tag432.xml"/><Relationship Id="rId67" Type="http://schemas.openxmlformats.org/officeDocument/2006/relationships/tags" Target="../tags/tag440.xml"/><Relationship Id="rId20" Type="http://schemas.openxmlformats.org/officeDocument/2006/relationships/tags" Target="../tags/tag393.xml"/><Relationship Id="rId41" Type="http://schemas.openxmlformats.org/officeDocument/2006/relationships/tags" Target="../tags/tag414.xml"/><Relationship Id="rId54" Type="http://schemas.openxmlformats.org/officeDocument/2006/relationships/tags" Target="../tags/tag427.xml"/><Relationship Id="rId62" Type="http://schemas.openxmlformats.org/officeDocument/2006/relationships/tags" Target="../tags/tag435.xml"/><Relationship Id="rId70" Type="http://schemas.openxmlformats.org/officeDocument/2006/relationships/tags" Target="../tags/tag443.xml"/><Relationship Id="rId75" Type="http://schemas.openxmlformats.org/officeDocument/2006/relationships/tags" Target="../tags/tag448.xml"/><Relationship Id="rId83" Type="http://schemas.openxmlformats.org/officeDocument/2006/relationships/tags" Target="../tags/tag456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5" Type="http://schemas.openxmlformats.org/officeDocument/2006/relationships/tags" Target="../tags/tag388.xml"/><Relationship Id="rId23" Type="http://schemas.openxmlformats.org/officeDocument/2006/relationships/tags" Target="../tags/tag396.xml"/><Relationship Id="rId28" Type="http://schemas.openxmlformats.org/officeDocument/2006/relationships/tags" Target="../tags/tag401.xml"/><Relationship Id="rId36" Type="http://schemas.openxmlformats.org/officeDocument/2006/relationships/tags" Target="../tags/tag409.xml"/><Relationship Id="rId49" Type="http://schemas.openxmlformats.org/officeDocument/2006/relationships/tags" Target="../tags/tag422.xml"/><Relationship Id="rId57" Type="http://schemas.openxmlformats.org/officeDocument/2006/relationships/tags" Target="../tags/tag430.xml"/><Relationship Id="rId10" Type="http://schemas.openxmlformats.org/officeDocument/2006/relationships/tags" Target="../tags/tag383.xml"/><Relationship Id="rId31" Type="http://schemas.openxmlformats.org/officeDocument/2006/relationships/tags" Target="../tags/tag404.xml"/><Relationship Id="rId44" Type="http://schemas.openxmlformats.org/officeDocument/2006/relationships/tags" Target="../tags/tag417.xml"/><Relationship Id="rId52" Type="http://schemas.openxmlformats.org/officeDocument/2006/relationships/tags" Target="../tags/tag425.xml"/><Relationship Id="rId60" Type="http://schemas.openxmlformats.org/officeDocument/2006/relationships/tags" Target="../tags/tag433.xml"/><Relationship Id="rId65" Type="http://schemas.openxmlformats.org/officeDocument/2006/relationships/tags" Target="../tags/tag438.xml"/><Relationship Id="rId73" Type="http://schemas.openxmlformats.org/officeDocument/2006/relationships/tags" Target="../tags/tag446.xml"/><Relationship Id="rId78" Type="http://schemas.openxmlformats.org/officeDocument/2006/relationships/tags" Target="../tags/tag451.xml"/><Relationship Id="rId81" Type="http://schemas.openxmlformats.org/officeDocument/2006/relationships/tags" Target="../tags/tag454.xml"/><Relationship Id="rId86" Type="http://schemas.openxmlformats.org/officeDocument/2006/relationships/tags" Target="../tags/tag459.xml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39" Type="http://schemas.openxmlformats.org/officeDocument/2006/relationships/tags" Target="../tags/tag412.xml"/><Relationship Id="rId34" Type="http://schemas.openxmlformats.org/officeDocument/2006/relationships/tags" Target="../tags/tag407.xml"/><Relationship Id="rId50" Type="http://schemas.openxmlformats.org/officeDocument/2006/relationships/tags" Target="../tags/tag423.xml"/><Relationship Id="rId55" Type="http://schemas.openxmlformats.org/officeDocument/2006/relationships/tags" Target="../tags/tag428.xml"/><Relationship Id="rId76" Type="http://schemas.openxmlformats.org/officeDocument/2006/relationships/tags" Target="../tags/tag449.xml"/><Relationship Id="rId7" Type="http://schemas.openxmlformats.org/officeDocument/2006/relationships/tags" Target="../tags/tag380.xml"/><Relationship Id="rId71" Type="http://schemas.openxmlformats.org/officeDocument/2006/relationships/tags" Target="../tags/tag444.xml"/><Relationship Id="rId2" Type="http://schemas.openxmlformats.org/officeDocument/2006/relationships/tags" Target="../tags/tag375.xml"/><Relationship Id="rId29" Type="http://schemas.openxmlformats.org/officeDocument/2006/relationships/tags" Target="../tags/tag402.xml"/><Relationship Id="rId24" Type="http://schemas.openxmlformats.org/officeDocument/2006/relationships/tags" Target="../tags/tag397.xml"/><Relationship Id="rId40" Type="http://schemas.openxmlformats.org/officeDocument/2006/relationships/tags" Target="../tags/tag413.xml"/><Relationship Id="rId45" Type="http://schemas.openxmlformats.org/officeDocument/2006/relationships/tags" Target="../tags/tag418.xml"/><Relationship Id="rId66" Type="http://schemas.openxmlformats.org/officeDocument/2006/relationships/tags" Target="../tags/tag439.xml"/><Relationship Id="rId87" Type="http://schemas.openxmlformats.org/officeDocument/2006/relationships/tags" Target="../tags/tag460.xml"/><Relationship Id="rId61" Type="http://schemas.openxmlformats.org/officeDocument/2006/relationships/tags" Target="../tags/tag434.xml"/><Relationship Id="rId82" Type="http://schemas.openxmlformats.org/officeDocument/2006/relationships/tags" Target="../tags/tag455.xml"/><Relationship Id="rId19" Type="http://schemas.openxmlformats.org/officeDocument/2006/relationships/tags" Target="../tags/tag39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26" Type="http://schemas.openxmlformats.org/officeDocument/2006/relationships/tags" Target="../tags/tag486.xml"/><Relationship Id="rId3" Type="http://schemas.openxmlformats.org/officeDocument/2006/relationships/tags" Target="../tags/tag463.xml"/><Relationship Id="rId21" Type="http://schemas.openxmlformats.org/officeDocument/2006/relationships/tags" Target="../tags/tag481.xml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5" Type="http://schemas.openxmlformats.org/officeDocument/2006/relationships/tags" Target="../tags/tag485.xml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tags" Target="../tags/tag480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tags" Target="../tags/tag484.xml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tags" Target="../tags/tag483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470.xml"/><Relationship Id="rId19" Type="http://schemas.openxmlformats.org/officeDocument/2006/relationships/tags" Target="../tags/tag479.xml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tags" Target="../tags/tag482.xml"/><Relationship Id="rId27" Type="http://schemas.openxmlformats.org/officeDocument/2006/relationships/tags" Target="../tags/tag48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14.1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The Multiple Regression Model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C7354-6012-4059-8B7A-BA209E01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/>
              <a:t>Simple regression …</a:t>
            </a:r>
          </a:p>
          <a:p>
            <a:endParaRPr lang="en-US" dirty="0"/>
          </a:p>
          <a:p>
            <a:r>
              <a:rPr lang="en-US" dirty="0"/>
              <a:t>Multiple regression …</a:t>
            </a:r>
          </a:p>
        </p:txBody>
      </p:sp>
      <p:sp>
        <p:nvSpPr>
          <p:cNvPr id="3" name="SMARTInkShape-1">
            <a:extLst>
              <a:ext uri="{FF2B5EF4-FFF2-40B4-BE49-F238E27FC236}">
                <a16:creationId xmlns:a16="http://schemas.microsoft.com/office/drawing/2014/main" id="{3E031D90-7FFC-C52B-492C-D2F19B7A5FE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48104" y="1295410"/>
            <a:ext cx="266695" cy="447534"/>
          </a:xfrm>
          <a:custGeom>
            <a:avLst/>
            <a:gdLst/>
            <a:ahLst/>
            <a:cxnLst/>
            <a:rect l="0" t="0" r="0" b="0"/>
            <a:pathLst>
              <a:path w="266695" h="447534">
                <a:moveTo>
                  <a:pt x="57146" y="38090"/>
                </a:moveTo>
                <a:lnTo>
                  <a:pt x="57146" y="38090"/>
                </a:lnTo>
                <a:lnTo>
                  <a:pt x="57146" y="9515"/>
                </a:lnTo>
                <a:lnTo>
                  <a:pt x="57146" y="22772"/>
                </a:lnTo>
                <a:lnTo>
                  <a:pt x="56088" y="24703"/>
                </a:lnTo>
                <a:lnTo>
                  <a:pt x="54324" y="25990"/>
                </a:lnTo>
                <a:lnTo>
                  <a:pt x="52090" y="26849"/>
                </a:lnTo>
                <a:lnTo>
                  <a:pt x="50600" y="28479"/>
                </a:lnTo>
                <a:lnTo>
                  <a:pt x="45387" y="38700"/>
                </a:lnTo>
                <a:lnTo>
                  <a:pt x="42957" y="41672"/>
                </a:lnTo>
                <a:lnTo>
                  <a:pt x="42395" y="44711"/>
                </a:lnTo>
                <a:lnTo>
                  <a:pt x="43079" y="47796"/>
                </a:lnTo>
                <a:lnTo>
                  <a:pt x="44593" y="50911"/>
                </a:lnTo>
                <a:lnTo>
                  <a:pt x="44544" y="54045"/>
                </a:lnTo>
                <a:lnTo>
                  <a:pt x="39684" y="69503"/>
                </a:lnTo>
                <a:lnTo>
                  <a:pt x="37743" y="79568"/>
                </a:lnTo>
                <a:lnTo>
                  <a:pt x="33353" y="87569"/>
                </a:lnTo>
                <a:lnTo>
                  <a:pt x="32817" y="91184"/>
                </a:lnTo>
                <a:lnTo>
                  <a:pt x="33518" y="94653"/>
                </a:lnTo>
                <a:lnTo>
                  <a:pt x="35045" y="98024"/>
                </a:lnTo>
                <a:lnTo>
                  <a:pt x="35003" y="101329"/>
                </a:lnTo>
                <a:lnTo>
                  <a:pt x="32136" y="107824"/>
                </a:lnTo>
                <a:lnTo>
                  <a:pt x="32006" y="111038"/>
                </a:lnTo>
                <a:lnTo>
                  <a:pt x="34683" y="117431"/>
                </a:lnTo>
                <a:lnTo>
                  <a:pt x="34763" y="120617"/>
                </a:lnTo>
                <a:lnTo>
                  <a:pt x="32029" y="126980"/>
                </a:lnTo>
                <a:lnTo>
                  <a:pt x="32930" y="136158"/>
                </a:lnTo>
                <a:lnTo>
                  <a:pt x="37076" y="149184"/>
                </a:lnTo>
                <a:lnTo>
                  <a:pt x="54532" y="171563"/>
                </a:lnTo>
                <a:lnTo>
                  <a:pt x="57860" y="187331"/>
                </a:lnTo>
                <a:lnTo>
                  <a:pt x="74466" y="207659"/>
                </a:lnTo>
                <a:lnTo>
                  <a:pt x="78249" y="208704"/>
                </a:lnTo>
                <a:lnTo>
                  <a:pt x="84517" y="210227"/>
                </a:lnTo>
                <a:lnTo>
                  <a:pt x="112058" y="218658"/>
                </a:lnTo>
                <a:lnTo>
                  <a:pt x="116124" y="216062"/>
                </a:lnTo>
                <a:lnTo>
                  <a:pt x="118689" y="213888"/>
                </a:lnTo>
                <a:lnTo>
                  <a:pt x="127185" y="211472"/>
                </a:lnTo>
                <a:lnTo>
                  <a:pt x="132413" y="210828"/>
                </a:lnTo>
                <a:lnTo>
                  <a:pt x="135899" y="209340"/>
                </a:lnTo>
                <a:lnTo>
                  <a:pt x="138223" y="207290"/>
                </a:lnTo>
                <a:lnTo>
                  <a:pt x="147010" y="196396"/>
                </a:lnTo>
                <a:lnTo>
                  <a:pt x="152824" y="193115"/>
                </a:lnTo>
                <a:lnTo>
                  <a:pt x="155856" y="192240"/>
                </a:lnTo>
                <a:lnTo>
                  <a:pt x="170237" y="180895"/>
                </a:lnTo>
                <a:lnTo>
                  <a:pt x="176201" y="172820"/>
                </a:lnTo>
                <a:lnTo>
                  <a:pt x="182380" y="162324"/>
                </a:lnTo>
                <a:lnTo>
                  <a:pt x="203279" y="134657"/>
                </a:lnTo>
                <a:lnTo>
                  <a:pt x="223687" y="87043"/>
                </a:lnTo>
                <a:lnTo>
                  <a:pt x="230771" y="67258"/>
                </a:lnTo>
                <a:lnTo>
                  <a:pt x="234854" y="60579"/>
                </a:lnTo>
                <a:lnTo>
                  <a:pt x="237476" y="47667"/>
                </a:lnTo>
                <a:lnTo>
                  <a:pt x="238083" y="25393"/>
                </a:lnTo>
                <a:lnTo>
                  <a:pt x="240927" y="19041"/>
                </a:lnTo>
                <a:lnTo>
                  <a:pt x="247530" y="9680"/>
                </a:lnTo>
                <a:lnTo>
                  <a:pt x="247643" y="386"/>
                </a:lnTo>
                <a:lnTo>
                  <a:pt x="239445" y="25"/>
                </a:lnTo>
                <a:lnTo>
                  <a:pt x="243570" y="0"/>
                </a:lnTo>
                <a:lnTo>
                  <a:pt x="244929" y="1055"/>
                </a:lnTo>
                <a:lnTo>
                  <a:pt x="247288" y="8192"/>
                </a:lnTo>
                <a:lnTo>
                  <a:pt x="242484" y="14180"/>
                </a:lnTo>
                <a:lnTo>
                  <a:pt x="242088" y="16858"/>
                </a:lnTo>
                <a:lnTo>
                  <a:pt x="247228" y="38148"/>
                </a:lnTo>
                <a:lnTo>
                  <a:pt x="248518" y="45524"/>
                </a:lnTo>
                <a:lnTo>
                  <a:pt x="255823" y="68519"/>
                </a:lnTo>
                <a:lnTo>
                  <a:pt x="257148" y="111268"/>
                </a:lnTo>
                <a:lnTo>
                  <a:pt x="257171" y="158631"/>
                </a:lnTo>
                <a:lnTo>
                  <a:pt x="258229" y="187388"/>
                </a:lnTo>
                <a:lnTo>
                  <a:pt x="262227" y="198284"/>
                </a:lnTo>
                <a:lnTo>
                  <a:pt x="261887" y="210182"/>
                </a:lnTo>
                <a:lnTo>
                  <a:pt x="260315" y="216318"/>
                </a:lnTo>
                <a:lnTo>
                  <a:pt x="261391" y="228780"/>
                </a:lnTo>
                <a:lnTo>
                  <a:pt x="263159" y="235067"/>
                </a:lnTo>
                <a:lnTo>
                  <a:pt x="263280" y="240316"/>
                </a:lnTo>
                <a:lnTo>
                  <a:pt x="260510" y="253819"/>
                </a:lnTo>
                <a:lnTo>
                  <a:pt x="263335" y="269697"/>
                </a:lnTo>
                <a:lnTo>
                  <a:pt x="260526" y="282633"/>
                </a:lnTo>
                <a:lnTo>
                  <a:pt x="266494" y="326924"/>
                </a:lnTo>
                <a:lnTo>
                  <a:pt x="266694" y="374210"/>
                </a:lnTo>
                <a:lnTo>
                  <a:pt x="264578" y="377528"/>
                </a:lnTo>
                <a:lnTo>
                  <a:pt x="256582" y="384037"/>
                </a:lnTo>
                <a:lnTo>
                  <a:pt x="254662" y="387255"/>
                </a:lnTo>
                <a:lnTo>
                  <a:pt x="254440" y="390458"/>
                </a:lnTo>
                <a:lnTo>
                  <a:pt x="255350" y="393652"/>
                </a:lnTo>
                <a:lnTo>
                  <a:pt x="250718" y="402845"/>
                </a:lnTo>
                <a:lnTo>
                  <a:pt x="243719" y="412929"/>
                </a:lnTo>
                <a:lnTo>
                  <a:pt x="236405" y="428025"/>
                </a:lnTo>
                <a:lnTo>
                  <a:pt x="233802" y="431396"/>
                </a:lnTo>
                <a:lnTo>
                  <a:pt x="228087" y="435143"/>
                </a:lnTo>
                <a:lnTo>
                  <a:pt x="222020" y="437866"/>
                </a:lnTo>
                <a:lnTo>
                  <a:pt x="212654" y="444291"/>
                </a:lnTo>
                <a:lnTo>
                  <a:pt x="203176" y="446665"/>
                </a:lnTo>
                <a:lnTo>
                  <a:pt x="187319" y="447533"/>
                </a:lnTo>
                <a:lnTo>
                  <a:pt x="143625" y="438529"/>
                </a:lnTo>
                <a:lnTo>
                  <a:pt x="121226" y="437158"/>
                </a:lnTo>
                <a:lnTo>
                  <a:pt x="102090" y="429949"/>
                </a:lnTo>
                <a:lnTo>
                  <a:pt x="88993" y="427820"/>
                </a:lnTo>
                <a:lnTo>
                  <a:pt x="76216" y="421128"/>
                </a:lnTo>
                <a:lnTo>
                  <a:pt x="73034" y="420449"/>
                </a:lnTo>
                <a:lnTo>
                  <a:pt x="53972" y="411008"/>
                </a:lnTo>
                <a:lnTo>
                  <a:pt x="41271" y="408792"/>
                </a:lnTo>
                <a:lnTo>
                  <a:pt x="30452" y="401402"/>
                </a:lnTo>
                <a:lnTo>
                  <a:pt x="461" y="400043"/>
                </a:lnTo>
                <a:lnTo>
                  <a:pt x="0" y="390631"/>
                </a:lnTo>
                <a:lnTo>
                  <a:pt x="9521" y="3905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2">
            <a:extLst>
              <a:ext uri="{FF2B5EF4-FFF2-40B4-BE49-F238E27FC236}">
                <a16:creationId xmlns:a16="http://schemas.microsoft.com/office/drawing/2014/main" id="{68737D3F-98D0-6822-1F79-FDB23BCBDD7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38737" y="1409700"/>
            <a:ext cx="323814" cy="142841"/>
          </a:xfrm>
          <a:custGeom>
            <a:avLst/>
            <a:gdLst/>
            <a:ahLst/>
            <a:cxnLst/>
            <a:rect l="0" t="0" r="0" b="0"/>
            <a:pathLst>
              <a:path w="323814" h="142841">
                <a:moveTo>
                  <a:pt x="76163" y="28575"/>
                </a:moveTo>
                <a:lnTo>
                  <a:pt x="76163" y="28575"/>
                </a:lnTo>
                <a:lnTo>
                  <a:pt x="76163" y="19050"/>
                </a:lnTo>
                <a:lnTo>
                  <a:pt x="81651" y="19050"/>
                </a:lnTo>
                <a:lnTo>
                  <a:pt x="79307" y="19050"/>
                </a:lnTo>
                <a:lnTo>
                  <a:pt x="78259" y="17992"/>
                </a:lnTo>
                <a:lnTo>
                  <a:pt x="77094" y="13993"/>
                </a:lnTo>
                <a:lnTo>
                  <a:pt x="76784" y="13562"/>
                </a:lnTo>
                <a:lnTo>
                  <a:pt x="76245" y="18118"/>
                </a:lnTo>
                <a:lnTo>
                  <a:pt x="79021" y="18636"/>
                </a:lnTo>
                <a:lnTo>
                  <a:pt x="81667" y="18866"/>
                </a:lnTo>
                <a:lnTo>
                  <a:pt x="79315" y="18968"/>
                </a:lnTo>
                <a:lnTo>
                  <a:pt x="79322" y="18995"/>
                </a:lnTo>
                <a:lnTo>
                  <a:pt x="84641" y="19043"/>
                </a:lnTo>
                <a:lnTo>
                  <a:pt x="75265" y="13991"/>
                </a:lnTo>
                <a:lnTo>
                  <a:pt x="73447" y="13561"/>
                </a:lnTo>
                <a:lnTo>
                  <a:pt x="73295" y="14332"/>
                </a:lnTo>
                <a:lnTo>
                  <a:pt x="74250" y="15905"/>
                </a:lnTo>
                <a:lnTo>
                  <a:pt x="74888" y="15895"/>
                </a:lnTo>
                <a:lnTo>
                  <a:pt x="75597" y="13062"/>
                </a:lnTo>
                <a:lnTo>
                  <a:pt x="75786" y="12941"/>
                </a:lnTo>
                <a:lnTo>
                  <a:pt x="76113" y="18036"/>
                </a:lnTo>
                <a:lnTo>
                  <a:pt x="76163" y="9633"/>
                </a:lnTo>
                <a:lnTo>
                  <a:pt x="58471" y="9525"/>
                </a:lnTo>
                <a:lnTo>
                  <a:pt x="62869" y="9525"/>
                </a:lnTo>
                <a:lnTo>
                  <a:pt x="42948" y="9525"/>
                </a:lnTo>
                <a:lnTo>
                  <a:pt x="41320" y="10583"/>
                </a:lnTo>
                <a:lnTo>
                  <a:pt x="40235" y="12347"/>
                </a:lnTo>
                <a:lnTo>
                  <a:pt x="39511" y="14582"/>
                </a:lnTo>
                <a:lnTo>
                  <a:pt x="37970" y="16071"/>
                </a:lnTo>
                <a:lnTo>
                  <a:pt x="33435" y="17726"/>
                </a:lnTo>
                <a:lnTo>
                  <a:pt x="20767" y="18934"/>
                </a:lnTo>
                <a:lnTo>
                  <a:pt x="14477" y="24072"/>
                </a:lnTo>
                <a:lnTo>
                  <a:pt x="13872" y="26631"/>
                </a:lnTo>
                <a:lnTo>
                  <a:pt x="14528" y="29396"/>
                </a:lnTo>
                <a:lnTo>
                  <a:pt x="16022" y="32297"/>
                </a:lnTo>
                <a:lnTo>
                  <a:pt x="15961" y="34232"/>
                </a:lnTo>
                <a:lnTo>
                  <a:pt x="14862" y="35521"/>
                </a:lnTo>
                <a:lnTo>
                  <a:pt x="13071" y="36380"/>
                </a:lnTo>
                <a:lnTo>
                  <a:pt x="11877" y="38012"/>
                </a:lnTo>
                <a:lnTo>
                  <a:pt x="9136" y="45365"/>
                </a:lnTo>
                <a:lnTo>
                  <a:pt x="1380" y="55389"/>
                </a:lnTo>
                <a:lnTo>
                  <a:pt x="87" y="65196"/>
                </a:lnTo>
                <a:lnTo>
                  <a:pt x="0" y="71293"/>
                </a:lnTo>
                <a:lnTo>
                  <a:pt x="2802" y="76842"/>
                </a:lnTo>
                <a:lnTo>
                  <a:pt x="6516" y="82835"/>
                </a:lnTo>
                <a:lnTo>
                  <a:pt x="9097" y="93406"/>
                </a:lnTo>
                <a:lnTo>
                  <a:pt x="15957" y="102490"/>
                </a:lnTo>
                <a:lnTo>
                  <a:pt x="18107" y="111389"/>
                </a:lnTo>
                <a:lnTo>
                  <a:pt x="18611" y="117592"/>
                </a:lnTo>
                <a:lnTo>
                  <a:pt x="19803" y="119670"/>
                </a:lnTo>
                <a:lnTo>
                  <a:pt x="21656" y="121055"/>
                </a:lnTo>
                <a:lnTo>
                  <a:pt x="23951" y="121978"/>
                </a:lnTo>
                <a:lnTo>
                  <a:pt x="25479" y="123652"/>
                </a:lnTo>
                <a:lnTo>
                  <a:pt x="27180" y="128334"/>
                </a:lnTo>
                <a:lnTo>
                  <a:pt x="28690" y="130006"/>
                </a:lnTo>
                <a:lnTo>
                  <a:pt x="33192" y="131864"/>
                </a:lnTo>
                <a:lnTo>
                  <a:pt x="41676" y="132910"/>
                </a:lnTo>
                <a:lnTo>
                  <a:pt x="43647" y="134115"/>
                </a:lnTo>
                <a:lnTo>
                  <a:pt x="44961" y="135977"/>
                </a:lnTo>
                <a:lnTo>
                  <a:pt x="45836" y="138276"/>
                </a:lnTo>
                <a:lnTo>
                  <a:pt x="47478" y="139809"/>
                </a:lnTo>
                <a:lnTo>
                  <a:pt x="52126" y="141512"/>
                </a:lnTo>
                <a:lnTo>
                  <a:pt x="74317" y="142840"/>
                </a:lnTo>
                <a:lnTo>
                  <a:pt x="83402" y="136322"/>
                </a:lnTo>
                <a:lnTo>
                  <a:pt x="92302" y="133172"/>
                </a:lnTo>
                <a:lnTo>
                  <a:pt x="102892" y="125265"/>
                </a:lnTo>
                <a:lnTo>
                  <a:pt x="109247" y="124252"/>
                </a:lnTo>
                <a:lnTo>
                  <a:pt x="110919" y="123051"/>
                </a:lnTo>
                <a:lnTo>
                  <a:pt x="112034" y="121192"/>
                </a:lnTo>
                <a:lnTo>
                  <a:pt x="112777" y="118895"/>
                </a:lnTo>
                <a:lnTo>
                  <a:pt x="122333" y="106502"/>
                </a:lnTo>
                <a:lnTo>
                  <a:pt x="121760" y="104868"/>
                </a:lnTo>
                <a:lnTo>
                  <a:pt x="116955" y="97512"/>
                </a:lnTo>
                <a:lnTo>
                  <a:pt x="114617" y="87486"/>
                </a:lnTo>
                <a:lnTo>
                  <a:pt x="114294" y="72622"/>
                </a:lnTo>
                <a:lnTo>
                  <a:pt x="113225" y="70640"/>
                </a:lnTo>
                <a:lnTo>
                  <a:pt x="111454" y="69318"/>
                </a:lnTo>
                <a:lnTo>
                  <a:pt x="106665" y="67850"/>
                </a:lnTo>
                <a:lnTo>
                  <a:pt x="101008" y="67197"/>
                </a:lnTo>
                <a:lnTo>
                  <a:pt x="94966" y="64085"/>
                </a:lnTo>
                <a:lnTo>
                  <a:pt x="88753" y="60232"/>
                </a:lnTo>
                <a:lnTo>
                  <a:pt x="79305" y="57005"/>
                </a:lnTo>
                <a:lnTo>
                  <a:pt x="56524" y="40276"/>
                </a:lnTo>
                <a:lnTo>
                  <a:pt x="53545" y="39551"/>
                </a:lnTo>
                <a:lnTo>
                  <a:pt x="51559" y="38009"/>
                </a:lnTo>
                <a:lnTo>
                  <a:pt x="49353" y="33473"/>
                </a:lnTo>
                <a:lnTo>
                  <a:pt x="47707" y="31840"/>
                </a:lnTo>
                <a:lnTo>
                  <a:pt x="43054" y="30026"/>
                </a:lnTo>
                <a:lnTo>
                  <a:pt x="41391" y="28484"/>
                </a:lnTo>
                <a:lnTo>
                  <a:pt x="38101" y="19177"/>
                </a:lnTo>
                <a:lnTo>
                  <a:pt x="32583" y="19075"/>
                </a:lnTo>
                <a:lnTo>
                  <a:pt x="37132" y="19053"/>
                </a:lnTo>
                <a:lnTo>
                  <a:pt x="37787" y="13995"/>
                </a:lnTo>
                <a:lnTo>
                  <a:pt x="38937" y="12505"/>
                </a:lnTo>
                <a:lnTo>
                  <a:pt x="46240" y="9918"/>
                </a:lnTo>
                <a:lnTo>
                  <a:pt x="66208" y="9526"/>
                </a:lnTo>
                <a:lnTo>
                  <a:pt x="71568" y="4469"/>
                </a:lnTo>
                <a:lnTo>
                  <a:pt x="74157" y="4037"/>
                </a:lnTo>
                <a:lnTo>
                  <a:pt x="76943" y="4809"/>
                </a:lnTo>
                <a:lnTo>
                  <a:pt x="79857" y="6381"/>
                </a:lnTo>
                <a:lnTo>
                  <a:pt x="82859" y="6370"/>
                </a:lnTo>
                <a:lnTo>
                  <a:pt x="89018" y="3537"/>
                </a:lnTo>
                <a:lnTo>
                  <a:pt x="92141" y="3416"/>
                </a:lnTo>
                <a:lnTo>
                  <a:pt x="106730" y="9074"/>
                </a:lnTo>
                <a:lnTo>
                  <a:pt x="141084" y="9525"/>
                </a:lnTo>
                <a:lnTo>
                  <a:pt x="157289" y="23990"/>
                </a:lnTo>
                <a:lnTo>
                  <a:pt x="159844" y="29360"/>
                </a:lnTo>
                <a:lnTo>
                  <a:pt x="161768" y="45789"/>
                </a:lnTo>
                <a:lnTo>
                  <a:pt x="166909" y="52138"/>
                </a:lnTo>
                <a:lnTo>
                  <a:pt x="167352" y="54867"/>
                </a:lnTo>
                <a:lnTo>
                  <a:pt x="166589" y="57745"/>
                </a:lnTo>
                <a:lnTo>
                  <a:pt x="163977" y="63764"/>
                </a:lnTo>
                <a:lnTo>
                  <a:pt x="161970" y="83854"/>
                </a:lnTo>
                <a:lnTo>
                  <a:pt x="166969" y="90227"/>
                </a:lnTo>
                <a:lnTo>
                  <a:pt x="167392" y="92960"/>
                </a:lnTo>
                <a:lnTo>
                  <a:pt x="162822" y="103010"/>
                </a:lnTo>
                <a:lnTo>
                  <a:pt x="163570" y="103598"/>
                </a:lnTo>
                <a:lnTo>
                  <a:pt x="170171" y="104620"/>
                </a:lnTo>
                <a:lnTo>
                  <a:pt x="170861" y="107528"/>
                </a:lnTo>
                <a:lnTo>
                  <a:pt x="171045" y="109786"/>
                </a:lnTo>
                <a:lnTo>
                  <a:pt x="170110" y="110232"/>
                </a:lnTo>
                <a:lnTo>
                  <a:pt x="166247" y="107906"/>
                </a:lnTo>
                <a:lnTo>
                  <a:pt x="165852" y="106862"/>
                </a:lnTo>
                <a:lnTo>
                  <a:pt x="166649" y="106166"/>
                </a:lnTo>
                <a:lnTo>
                  <a:pt x="171330" y="104799"/>
                </a:lnTo>
                <a:lnTo>
                  <a:pt x="179607" y="96576"/>
                </a:lnTo>
                <a:lnTo>
                  <a:pt x="180544" y="90586"/>
                </a:lnTo>
                <a:lnTo>
                  <a:pt x="180821" y="82109"/>
                </a:lnTo>
                <a:lnTo>
                  <a:pt x="181918" y="80139"/>
                </a:lnTo>
                <a:lnTo>
                  <a:pt x="183708" y="78826"/>
                </a:lnTo>
                <a:lnTo>
                  <a:pt x="185960" y="77951"/>
                </a:lnTo>
                <a:lnTo>
                  <a:pt x="187460" y="76309"/>
                </a:lnTo>
                <a:lnTo>
                  <a:pt x="192692" y="66069"/>
                </a:lnTo>
                <a:lnTo>
                  <a:pt x="205573" y="50720"/>
                </a:lnTo>
                <a:lnTo>
                  <a:pt x="211557" y="38084"/>
                </a:lnTo>
                <a:lnTo>
                  <a:pt x="215713" y="31743"/>
                </a:lnTo>
                <a:lnTo>
                  <a:pt x="217561" y="25397"/>
                </a:lnTo>
                <a:lnTo>
                  <a:pt x="219111" y="23281"/>
                </a:lnTo>
                <a:lnTo>
                  <a:pt x="221204" y="21871"/>
                </a:lnTo>
                <a:lnTo>
                  <a:pt x="244535" y="11014"/>
                </a:lnTo>
                <a:lnTo>
                  <a:pt x="255543" y="1455"/>
                </a:lnTo>
                <a:lnTo>
                  <a:pt x="265198" y="128"/>
                </a:lnTo>
                <a:lnTo>
                  <a:pt x="290339" y="0"/>
                </a:lnTo>
                <a:lnTo>
                  <a:pt x="291972" y="1058"/>
                </a:lnTo>
                <a:lnTo>
                  <a:pt x="293061" y="2823"/>
                </a:lnTo>
                <a:lnTo>
                  <a:pt x="293787" y="5057"/>
                </a:lnTo>
                <a:lnTo>
                  <a:pt x="303312" y="17334"/>
                </a:lnTo>
                <a:lnTo>
                  <a:pt x="304333" y="23598"/>
                </a:lnTo>
                <a:lnTo>
                  <a:pt x="304726" y="41396"/>
                </a:lnTo>
                <a:lnTo>
                  <a:pt x="307569" y="47679"/>
                </a:lnTo>
                <a:lnTo>
                  <a:pt x="309808" y="50836"/>
                </a:lnTo>
                <a:lnTo>
                  <a:pt x="310243" y="53999"/>
                </a:lnTo>
                <a:lnTo>
                  <a:pt x="305694" y="74910"/>
                </a:lnTo>
                <a:lnTo>
                  <a:pt x="306442" y="78515"/>
                </a:lnTo>
                <a:lnTo>
                  <a:pt x="308000" y="80918"/>
                </a:lnTo>
                <a:lnTo>
                  <a:pt x="310096" y="82520"/>
                </a:lnTo>
                <a:lnTo>
                  <a:pt x="312426" y="87123"/>
                </a:lnTo>
                <a:lnTo>
                  <a:pt x="314179" y="102975"/>
                </a:lnTo>
                <a:lnTo>
                  <a:pt x="319312" y="109298"/>
                </a:lnTo>
                <a:lnTo>
                  <a:pt x="319754" y="110965"/>
                </a:lnTo>
                <a:lnTo>
                  <a:pt x="318990" y="112077"/>
                </a:lnTo>
                <a:lnTo>
                  <a:pt x="317423" y="112818"/>
                </a:lnTo>
                <a:lnTo>
                  <a:pt x="317437" y="113312"/>
                </a:lnTo>
                <a:lnTo>
                  <a:pt x="323810" y="114300"/>
                </a:lnTo>
                <a:lnTo>
                  <a:pt x="323813" y="114300"/>
                </a:lnTo>
                <a:lnTo>
                  <a:pt x="323813" y="1047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3">
            <a:extLst>
              <a:ext uri="{FF2B5EF4-FFF2-40B4-BE49-F238E27FC236}">
                <a16:creationId xmlns:a16="http://schemas.microsoft.com/office/drawing/2014/main" id="{824D6B49-B0E9-C1C7-BF65-F5A6E797ED8F}"/>
              </a:ext>
            </a:extLst>
          </p:cNvPr>
          <p:cNvGrpSpPr/>
          <p:nvPr/>
        </p:nvGrpSpPr>
        <p:grpSpPr>
          <a:xfrm>
            <a:off x="5962653" y="1371600"/>
            <a:ext cx="609598" cy="208096"/>
            <a:chOff x="5962653" y="1371600"/>
            <a:chExt cx="609598" cy="208096"/>
          </a:xfrm>
        </p:grpSpPr>
        <p:sp>
          <p:nvSpPr>
            <p:cNvPr id="5" name="SMARTInkShape-3">
              <a:extLst>
                <a:ext uri="{FF2B5EF4-FFF2-40B4-BE49-F238E27FC236}">
                  <a16:creationId xmlns:a16="http://schemas.microsoft.com/office/drawing/2014/main" id="{EB3ECF41-16A7-82FC-94A5-659971E1B99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962653" y="1371600"/>
              <a:ext cx="104773" cy="161798"/>
            </a:xfrm>
            <a:custGeom>
              <a:avLst/>
              <a:gdLst/>
              <a:ahLst/>
              <a:cxnLst/>
              <a:rect l="0" t="0" r="0" b="0"/>
              <a:pathLst>
                <a:path w="104773" h="161798">
                  <a:moveTo>
                    <a:pt x="95247" y="9525"/>
                  </a:moveTo>
                  <a:lnTo>
                    <a:pt x="95247" y="9525"/>
                  </a:lnTo>
                  <a:lnTo>
                    <a:pt x="89759" y="9525"/>
                  </a:lnTo>
                  <a:lnTo>
                    <a:pt x="92103" y="9525"/>
                  </a:lnTo>
                  <a:lnTo>
                    <a:pt x="86769" y="9525"/>
                  </a:lnTo>
                  <a:lnTo>
                    <a:pt x="91416" y="9525"/>
                  </a:lnTo>
                  <a:lnTo>
                    <a:pt x="86681" y="9525"/>
                  </a:lnTo>
                  <a:lnTo>
                    <a:pt x="86148" y="6703"/>
                  </a:lnTo>
                  <a:lnTo>
                    <a:pt x="85722" y="1"/>
                  </a:lnTo>
                  <a:lnTo>
                    <a:pt x="58505" y="0"/>
                  </a:lnTo>
                  <a:lnTo>
                    <a:pt x="49065" y="8201"/>
                  </a:lnTo>
                  <a:lnTo>
                    <a:pt x="39548" y="9409"/>
                  </a:lnTo>
                  <a:lnTo>
                    <a:pt x="33471" y="9490"/>
                  </a:lnTo>
                  <a:lnTo>
                    <a:pt x="31838" y="10560"/>
                  </a:lnTo>
                  <a:lnTo>
                    <a:pt x="30749" y="12332"/>
                  </a:lnTo>
                  <a:lnTo>
                    <a:pt x="30023" y="14571"/>
                  </a:lnTo>
                  <a:lnTo>
                    <a:pt x="28481" y="16064"/>
                  </a:lnTo>
                  <a:lnTo>
                    <a:pt x="23946" y="17723"/>
                  </a:lnTo>
                  <a:lnTo>
                    <a:pt x="22313" y="19224"/>
                  </a:lnTo>
                  <a:lnTo>
                    <a:pt x="20498" y="23713"/>
                  </a:lnTo>
                  <a:lnTo>
                    <a:pt x="18275" y="35219"/>
                  </a:lnTo>
                  <a:lnTo>
                    <a:pt x="7305" y="49628"/>
                  </a:lnTo>
                  <a:lnTo>
                    <a:pt x="4869" y="52135"/>
                  </a:lnTo>
                  <a:lnTo>
                    <a:pt x="2163" y="57743"/>
                  </a:lnTo>
                  <a:lnTo>
                    <a:pt x="124" y="79410"/>
                  </a:lnTo>
                  <a:lnTo>
                    <a:pt x="0" y="107951"/>
                  </a:lnTo>
                  <a:lnTo>
                    <a:pt x="2820" y="114300"/>
                  </a:lnTo>
                  <a:lnTo>
                    <a:pt x="6544" y="120650"/>
                  </a:lnTo>
                  <a:lnTo>
                    <a:pt x="8934" y="133350"/>
                  </a:lnTo>
                  <a:lnTo>
                    <a:pt x="9130" y="136525"/>
                  </a:lnTo>
                  <a:lnTo>
                    <a:pt x="10319" y="138642"/>
                  </a:lnTo>
                  <a:lnTo>
                    <a:pt x="12171" y="140053"/>
                  </a:lnTo>
                  <a:lnTo>
                    <a:pt x="17049" y="142679"/>
                  </a:lnTo>
                  <a:lnTo>
                    <a:pt x="36621" y="160470"/>
                  </a:lnTo>
                  <a:lnTo>
                    <a:pt x="54369" y="161797"/>
                  </a:lnTo>
                  <a:lnTo>
                    <a:pt x="67142" y="154369"/>
                  </a:lnTo>
                  <a:lnTo>
                    <a:pt x="79465" y="152789"/>
                  </a:lnTo>
                  <a:lnTo>
                    <a:pt x="81551" y="151601"/>
                  </a:lnTo>
                  <a:lnTo>
                    <a:pt x="82941" y="149751"/>
                  </a:lnTo>
                  <a:lnTo>
                    <a:pt x="85545" y="144872"/>
                  </a:lnTo>
                  <a:lnTo>
                    <a:pt x="103317" y="117100"/>
                  </a:lnTo>
                  <a:lnTo>
                    <a:pt x="104644" y="101288"/>
                  </a:lnTo>
                  <a:lnTo>
                    <a:pt x="104772" y="71699"/>
                  </a:lnTo>
                  <a:lnTo>
                    <a:pt x="101950" y="66086"/>
                  </a:lnTo>
                  <a:lnTo>
                    <a:pt x="99716" y="63107"/>
                  </a:lnTo>
                  <a:lnTo>
                    <a:pt x="94411" y="59798"/>
                  </a:lnTo>
                  <a:lnTo>
                    <a:pt x="91515" y="58915"/>
                  </a:lnTo>
                  <a:lnTo>
                    <a:pt x="89584" y="57268"/>
                  </a:lnTo>
                  <a:lnTo>
                    <a:pt x="87439" y="52616"/>
                  </a:lnTo>
                  <a:lnTo>
                    <a:pt x="85809" y="50953"/>
                  </a:lnTo>
                  <a:lnTo>
                    <a:pt x="81175" y="49104"/>
                  </a:lnTo>
                  <a:lnTo>
                    <a:pt x="69576" y="46859"/>
                  </a:lnTo>
                  <a:lnTo>
                    <a:pt x="60241" y="41165"/>
                  </a:lnTo>
                  <a:lnTo>
                    <a:pt x="49493" y="38504"/>
                  </a:lnTo>
                  <a:lnTo>
                    <a:pt x="24053" y="38102"/>
                  </a:lnTo>
                  <a:lnTo>
                    <a:pt x="25859" y="38101"/>
                  </a:lnTo>
                  <a:lnTo>
                    <a:pt x="19142" y="38100"/>
                  </a:lnTo>
                  <a:lnTo>
                    <a:pt x="28182" y="47233"/>
                  </a:lnTo>
                  <a:lnTo>
                    <a:pt x="38097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>
              <a:extLst>
                <a:ext uri="{FF2B5EF4-FFF2-40B4-BE49-F238E27FC236}">
                  <a16:creationId xmlns:a16="http://schemas.microsoft.com/office/drawing/2014/main" id="{16A6B95D-6DFA-705F-D372-6ED1FB1A716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057900" y="1394711"/>
              <a:ext cx="186647" cy="167390"/>
            </a:xfrm>
            <a:custGeom>
              <a:avLst/>
              <a:gdLst/>
              <a:ahLst/>
              <a:cxnLst/>
              <a:rect l="0" t="0" r="0" b="0"/>
              <a:pathLst>
                <a:path w="186647" h="167390">
                  <a:moveTo>
                    <a:pt x="0" y="53089"/>
                  </a:moveTo>
                  <a:lnTo>
                    <a:pt x="0" y="53089"/>
                  </a:lnTo>
                  <a:lnTo>
                    <a:pt x="0" y="44888"/>
                  </a:lnTo>
                  <a:lnTo>
                    <a:pt x="1058" y="44447"/>
                  </a:lnTo>
                  <a:lnTo>
                    <a:pt x="8201" y="43680"/>
                  </a:lnTo>
                  <a:lnTo>
                    <a:pt x="8937" y="40794"/>
                  </a:lnTo>
                  <a:lnTo>
                    <a:pt x="9132" y="38542"/>
                  </a:lnTo>
                  <a:lnTo>
                    <a:pt x="10321" y="37041"/>
                  </a:lnTo>
                  <a:lnTo>
                    <a:pt x="17692" y="34434"/>
                  </a:lnTo>
                  <a:lnTo>
                    <a:pt x="23704" y="34156"/>
                  </a:lnTo>
                  <a:lnTo>
                    <a:pt x="29232" y="31269"/>
                  </a:lnTo>
                  <a:lnTo>
                    <a:pt x="37581" y="24909"/>
                  </a:lnTo>
                  <a:lnTo>
                    <a:pt x="37947" y="19575"/>
                  </a:lnTo>
                  <a:lnTo>
                    <a:pt x="39056" y="19105"/>
                  </a:lnTo>
                  <a:lnTo>
                    <a:pt x="43111" y="21404"/>
                  </a:lnTo>
                  <a:lnTo>
                    <a:pt x="44615" y="21382"/>
                  </a:lnTo>
                  <a:lnTo>
                    <a:pt x="45618" y="20310"/>
                  </a:lnTo>
                  <a:lnTo>
                    <a:pt x="46287" y="18536"/>
                  </a:lnTo>
                  <a:lnTo>
                    <a:pt x="47791" y="17354"/>
                  </a:lnTo>
                  <a:lnTo>
                    <a:pt x="57113" y="14997"/>
                  </a:lnTo>
                  <a:lnTo>
                    <a:pt x="62630" y="14991"/>
                  </a:lnTo>
                  <a:lnTo>
                    <a:pt x="60291" y="14990"/>
                  </a:lnTo>
                  <a:lnTo>
                    <a:pt x="63137" y="14989"/>
                  </a:lnTo>
                  <a:lnTo>
                    <a:pt x="64317" y="16047"/>
                  </a:lnTo>
                  <a:lnTo>
                    <a:pt x="66582" y="24122"/>
                  </a:lnTo>
                  <a:lnTo>
                    <a:pt x="66675" y="69850"/>
                  </a:lnTo>
                  <a:lnTo>
                    <a:pt x="66675" y="75707"/>
                  </a:lnTo>
                  <a:lnTo>
                    <a:pt x="63853" y="81839"/>
                  </a:lnTo>
                  <a:lnTo>
                    <a:pt x="60130" y="88092"/>
                  </a:lnTo>
                  <a:lnTo>
                    <a:pt x="58474" y="94398"/>
                  </a:lnTo>
                  <a:lnTo>
                    <a:pt x="59091" y="96504"/>
                  </a:lnTo>
                  <a:lnTo>
                    <a:pt x="60561" y="97907"/>
                  </a:lnTo>
                  <a:lnTo>
                    <a:pt x="62599" y="98843"/>
                  </a:lnTo>
                  <a:lnTo>
                    <a:pt x="62899" y="100525"/>
                  </a:lnTo>
                  <a:lnTo>
                    <a:pt x="60410" y="105216"/>
                  </a:lnTo>
                  <a:lnTo>
                    <a:pt x="60382" y="107949"/>
                  </a:lnTo>
                  <a:lnTo>
                    <a:pt x="63173" y="113807"/>
                  </a:lnTo>
                  <a:lnTo>
                    <a:pt x="63281" y="116851"/>
                  </a:lnTo>
                  <a:lnTo>
                    <a:pt x="60581" y="123056"/>
                  </a:lnTo>
                  <a:lnTo>
                    <a:pt x="60495" y="125133"/>
                  </a:lnTo>
                  <a:lnTo>
                    <a:pt x="61497" y="126519"/>
                  </a:lnTo>
                  <a:lnTo>
                    <a:pt x="66372" y="129127"/>
                  </a:lnTo>
                  <a:lnTo>
                    <a:pt x="66615" y="134745"/>
                  </a:lnTo>
                  <a:lnTo>
                    <a:pt x="66649" y="132419"/>
                  </a:lnTo>
                  <a:lnTo>
                    <a:pt x="65599" y="131376"/>
                  </a:lnTo>
                  <a:lnTo>
                    <a:pt x="61611" y="130216"/>
                  </a:lnTo>
                  <a:lnTo>
                    <a:pt x="61182" y="129907"/>
                  </a:lnTo>
                  <a:lnTo>
                    <a:pt x="65742" y="129370"/>
                  </a:lnTo>
                  <a:lnTo>
                    <a:pt x="61342" y="124257"/>
                  </a:lnTo>
                  <a:lnTo>
                    <a:pt x="61003" y="121701"/>
                  </a:lnTo>
                  <a:lnTo>
                    <a:pt x="63449" y="116039"/>
                  </a:lnTo>
                  <a:lnTo>
                    <a:pt x="65582" y="114105"/>
                  </a:lnTo>
                  <a:lnTo>
                    <a:pt x="70776" y="111957"/>
                  </a:lnTo>
                  <a:lnTo>
                    <a:pt x="72584" y="110326"/>
                  </a:lnTo>
                  <a:lnTo>
                    <a:pt x="74593" y="105692"/>
                  </a:lnTo>
                  <a:lnTo>
                    <a:pt x="76941" y="94093"/>
                  </a:lnTo>
                  <a:lnTo>
                    <a:pt x="82652" y="84759"/>
                  </a:lnTo>
                  <a:lnTo>
                    <a:pt x="85873" y="75290"/>
                  </a:lnTo>
                  <a:lnTo>
                    <a:pt x="92002" y="65782"/>
                  </a:lnTo>
                  <a:lnTo>
                    <a:pt x="94822" y="54970"/>
                  </a:lnTo>
                  <a:lnTo>
                    <a:pt x="112573" y="35804"/>
                  </a:lnTo>
                  <a:lnTo>
                    <a:pt x="132521" y="24952"/>
                  </a:lnTo>
                  <a:lnTo>
                    <a:pt x="133277" y="16352"/>
                  </a:lnTo>
                  <a:lnTo>
                    <a:pt x="146428" y="14200"/>
                  </a:lnTo>
                  <a:lnTo>
                    <a:pt x="148418" y="12346"/>
                  </a:lnTo>
                  <a:lnTo>
                    <a:pt x="152167" y="5867"/>
                  </a:lnTo>
                  <a:lnTo>
                    <a:pt x="162444" y="5583"/>
                  </a:lnTo>
                  <a:lnTo>
                    <a:pt x="165446" y="4485"/>
                  </a:lnTo>
                  <a:lnTo>
                    <a:pt x="167447" y="2695"/>
                  </a:lnTo>
                  <a:lnTo>
                    <a:pt x="168782" y="443"/>
                  </a:lnTo>
                  <a:lnTo>
                    <a:pt x="170730" y="0"/>
                  </a:lnTo>
                  <a:lnTo>
                    <a:pt x="173087" y="763"/>
                  </a:lnTo>
                  <a:lnTo>
                    <a:pt x="180839" y="5383"/>
                  </a:lnTo>
                  <a:lnTo>
                    <a:pt x="185991" y="10496"/>
                  </a:lnTo>
                  <a:lnTo>
                    <a:pt x="186436" y="11994"/>
                  </a:lnTo>
                  <a:lnTo>
                    <a:pt x="185674" y="12992"/>
                  </a:lnTo>
                  <a:lnTo>
                    <a:pt x="184108" y="13658"/>
                  </a:lnTo>
                  <a:lnTo>
                    <a:pt x="183063" y="15160"/>
                  </a:lnTo>
                  <a:lnTo>
                    <a:pt x="181903" y="19651"/>
                  </a:lnTo>
                  <a:lnTo>
                    <a:pt x="182653" y="22330"/>
                  </a:lnTo>
                  <a:lnTo>
                    <a:pt x="186306" y="28130"/>
                  </a:lnTo>
                  <a:lnTo>
                    <a:pt x="186646" y="31158"/>
                  </a:lnTo>
                  <a:lnTo>
                    <a:pt x="181401" y="48389"/>
                  </a:lnTo>
                  <a:lnTo>
                    <a:pt x="181259" y="53131"/>
                  </a:lnTo>
                  <a:lnTo>
                    <a:pt x="183923" y="61222"/>
                  </a:lnTo>
                  <a:lnTo>
                    <a:pt x="186115" y="64861"/>
                  </a:lnTo>
                  <a:lnTo>
                    <a:pt x="186518" y="68345"/>
                  </a:lnTo>
                  <a:lnTo>
                    <a:pt x="181030" y="104963"/>
                  </a:lnTo>
                  <a:lnTo>
                    <a:pt x="180977" y="127326"/>
                  </a:lnTo>
                  <a:lnTo>
                    <a:pt x="175919" y="133764"/>
                  </a:lnTo>
                  <a:lnTo>
                    <a:pt x="175487" y="136506"/>
                  </a:lnTo>
                  <a:lnTo>
                    <a:pt x="176259" y="139392"/>
                  </a:lnTo>
                  <a:lnTo>
                    <a:pt x="180044" y="146572"/>
                  </a:lnTo>
                  <a:lnTo>
                    <a:pt x="180975" y="1673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>
              <a:extLst>
                <a:ext uri="{FF2B5EF4-FFF2-40B4-BE49-F238E27FC236}">
                  <a16:creationId xmlns:a16="http://schemas.microsoft.com/office/drawing/2014/main" id="{E9C97218-ABC1-BE41-7776-411F4CB2EDF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343664" y="1413762"/>
              <a:ext cx="228587" cy="165934"/>
            </a:xfrm>
            <a:custGeom>
              <a:avLst/>
              <a:gdLst/>
              <a:ahLst/>
              <a:cxnLst/>
              <a:rect l="0" t="0" r="0" b="0"/>
              <a:pathLst>
                <a:path w="228587" h="165934">
                  <a:moveTo>
                    <a:pt x="28561" y="81663"/>
                  </a:moveTo>
                  <a:lnTo>
                    <a:pt x="28561" y="81663"/>
                  </a:lnTo>
                  <a:lnTo>
                    <a:pt x="33617" y="86719"/>
                  </a:lnTo>
                  <a:lnTo>
                    <a:pt x="35106" y="87151"/>
                  </a:lnTo>
                  <a:lnTo>
                    <a:pt x="36100" y="86380"/>
                  </a:lnTo>
                  <a:lnTo>
                    <a:pt x="36762" y="84807"/>
                  </a:lnTo>
                  <a:lnTo>
                    <a:pt x="37203" y="84818"/>
                  </a:lnTo>
                  <a:lnTo>
                    <a:pt x="37693" y="87651"/>
                  </a:lnTo>
                  <a:lnTo>
                    <a:pt x="38882" y="87772"/>
                  </a:lnTo>
                  <a:lnTo>
                    <a:pt x="48395" y="83183"/>
                  </a:lnTo>
                  <a:lnTo>
                    <a:pt x="70242" y="81689"/>
                  </a:lnTo>
                  <a:lnTo>
                    <a:pt x="72223" y="80622"/>
                  </a:lnTo>
                  <a:lnTo>
                    <a:pt x="73544" y="78852"/>
                  </a:lnTo>
                  <a:lnTo>
                    <a:pt x="74425" y="76614"/>
                  </a:lnTo>
                  <a:lnTo>
                    <a:pt x="76070" y="75122"/>
                  </a:lnTo>
                  <a:lnTo>
                    <a:pt x="80721" y="73464"/>
                  </a:lnTo>
                  <a:lnTo>
                    <a:pt x="92329" y="71342"/>
                  </a:lnTo>
                  <a:lnTo>
                    <a:pt x="102915" y="63972"/>
                  </a:lnTo>
                  <a:lnTo>
                    <a:pt x="112000" y="61823"/>
                  </a:lnTo>
                  <a:lnTo>
                    <a:pt x="117857" y="57676"/>
                  </a:lnTo>
                  <a:lnTo>
                    <a:pt x="121165" y="52305"/>
                  </a:lnTo>
                  <a:lnTo>
                    <a:pt x="122047" y="49391"/>
                  </a:lnTo>
                  <a:lnTo>
                    <a:pt x="123694" y="47448"/>
                  </a:lnTo>
                  <a:lnTo>
                    <a:pt x="141407" y="35407"/>
                  </a:lnTo>
                  <a:lnTo>
                    <a:pt x="142734" y="25957"/>
                  </a:lnTo>
                  <a:lnTo>
                    <a:pt x="142850" y="16439"/>
                  </a:lnTo>
                  <a:lnTo>
                    <a:pt x="133728" y="5893"/>
                  </a:lnTo>
                  <a:lnTo>
                    <a:pt x="128396" y="5590"/>
                  </a:lnTo>
                  <a:lnTo>
                    <a:pt x="123027" y="2698"/>
                  </a:lnTo>
                  <a:lnTo>
                    <a:pt x="120113" y="444"/>
                  </a:lnTo>
                  <a:lnTo>
                    <a:pt x="117112" y="0"/>
                  </a:lnTo>
                  <a:lnTo>
                    <a:pt x="78166" y="8163"/>
                  </a:lnTo>
                  <a:lnTo>
                    <a:pt x="45876" y="27846"/>
                  </a:lnTo>
                  <a:lnTo>
                    <a:pt x="41548" y="34108"/>
                  </a:lnTo>
                  <a:lnTo>
                    <a:pt x="40394" y="37260"/>
                  </a:lnTo>
                  <a:lnTo>
                    <a:pt x="33468" y="43584"/>
                  </a:lnTo>
                  <a:lnTo>
                    <a:pt x="25450" y="49922"/>
                  </a:lnTo>
                  <a:lnTo>
                    <a:pt x="2672" y="90600"/>
                  </a:lnTo>
                  <a:lnTo>
                    <a:pt x="222" y="110186"/>
                  </a:lnTo>
                  <a:lnTo>
                    <a:pt x="0" y="132460"/>
                  </a:lnTo>
                  <a:lnTo>
                    <a:pt x="2814" y="138812"/>
                  </a:lnTo>
                  <a:lnTo>
                    <a:pt x="5046" y="141987"/>
                  </a:lnTo>
                  <a:lnTo>
                    <a:pt x="10349" y="145515"/>
                  </a:lnTo>
                  <a:lnTo>
                    <a:pt x="13244" y="146456"/>
                  </a:lnTo>
                  <a:lnTo>
                    <a:pt x="15175" y="148142"/>
                  </a:lnTo>
                  <a:lnTo>
                    <a:pt x="17320" y="152837"/>
                  </a:lnTo>
                  <a:lnTo>
                    <a:pt x="18951" y="154512"/>
                  </a:lnTo>
                  <a:lnTo>
                    <a:pt x="36240" y="164115"/>
                  </a:lnTo>
                  <a:lnTo>
                    <a:pt x="46439" y="165933"/>
                  </a:lnTo>
                  <a:lnTo>
                    <a:pt x="55203" y="163919"/>
                  </a:lnTo>
                  <a:lnTo>
                    <a:pt x="62627" y="160555"/>
                  </a:lnTo>
                  <a:lnTo>
                    <a:pt x="84304" y="158218"/>
                  </a:lnTo>
                  <a:lnTo>
                    <a:pt x="115734" y="157894"/>
                  </a:lnTo>
                  <a:lnTo>
                    <a:pt x="123044" y="155054"/>
                  </a:lnTo>
                  <a:lnTo>
                    <a:pt x="126475" y="152816"/>
                  </a:lnTo>
                  <a:lnTo>
                    <a:pt x="172882" y="140254"/>
                  </a:lnTo>
                  <a:lnTo>
                    <a:pt x="188027" y="138039"/>
                  </a:lnTo>
                  <a:lnTo>
                    <a:pt x="211341" y="130650"/>
                  </a:lnTo>
                  <a:lnTo>
                    <a:pt x="221830" y="129691"/>
                  </a:lnTo>
                  <a:lnTo>
                    <a:pt x="224083" y="128499"/>
                  </a:lnTo>
                  <a:lnTo>
                    <a:pt x="225584" y="126645"/>
                  </a:lnTo>
                  <a:lnTo>
                    <a:pt x="228586" y="119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6">
            <a:extLst>
              <a:ext uri="{FF2B5EF4-FFF2-40B4-BE49-F238E27FC236}">
                <a16:creationId xmlns:a16="http://schemas.microsoft.com/office/drawing/2014/main" id="{AE78B5BF-A12C-484C-AA69-27986EF0FE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14748" y="1261153"/>
            <a:ext cx="338599" cy="243763"/>
          </a:xfrm>
          <a:custGeom>
            <a:avLst/>
            <a:gdLst/>
            <a:ahLst/>
            <a:cxnLst/>
            <a:rect l="0" t="0" r="0" b="0"/>
            <a:pathLst>
              <a:path w="338599" h="243763">
                <a:moveTo>
                  <a:pt x="14752" y="81872"/>
                </a:moveTo>
                <a:lnTo>
                  <a:pt x="14752" y="81872"/>
                </a:lnTo>
                <a:lnTo>
                  <a:pt x="0" y="81872"/>
                </a:lnTo>
                <a:lnTo>
                  <a:pt x="2199" y="81872"/>
                </a:lnTo>
                <a:lnTo>
                  <a:pt x="3208" y="82930"/>
                </a:lnTo>
                <a:lnTo>
                  <a:pt x="4329" y="86929"/>
                </a:lnTo>
                <a:lnTo>
                  <a:pt x="4628" y="87360"/>
                </a:lnTo>
                <a:lnTo>
                  <a:pt x="5220" y="81954"/>
                </a:lnTo>
                <a:lnTo>
                  <a:pt x="5225" y="76401"/>
                </a:lnTo>
                <a:lnTo>
                  <a:pt x="5226" y="78735"/>
                </a:lnTo>
                <a:lnTo>
                  <a:pt x="5227" y="67066"/>
                </a:lnTo>
                <a:lnTo>
                  <a:pt x="5227" y="69294"/>
                </a:lnTo>
                <a:lnTo>
                  <a:pt x="5227" y="66386"/>
                </a:lnTo>
                <a:lnTo>
                  <a:pt x="6285" y="65198"/>
                </a:lnTo>
                <a:lnTo>
                  <a:pt x="10283" y="63878"/>
                </a:lnTo>
                <a:lnTo>
                  <a:pt x="10715" y="62468"/>
                </a:lnTo>
                <a:lnTo>
                  <a:pt x="8372" y="58078"/>
                </a:lnTo>
                <a:lnTo>
                  <a:pt x="8382" y="56485"/>
                </a:lnTo>
                <a:lnTo>
                  <a:pt x="9447" y="55422"/>
                </a:lnTo>
                <a:lnTo>
                  <a:pt x="13704" y="53717"/>
                </a:lnTo>
                <a:lnTo>
                  <a:pt x="23858" y="44175"/>
                </a:lnTo>
                <a:lnTo>
                  <a:pt x="29210" y="43891"/>
                </a:lnTo>
                <a:lnTo>
                  <a:pt x="30741" y="42793"/>
                </a:lnTo>
                <a:lnTo>
                  <a:pt x="31761" y="41003"/>
                </a:lnTo>
                <a:lnTo>
                  <a:pt x="32441" y="38751"/>
                </a:lnTo>
                <a:lnTo>
                  <a:pt x="35011" y="37250"/>
                </a:lnTo>
                <a:lnTo>
                  <a:pt x="54445" y="34423"/>
                </a:lnTo>
                <a:lnTo>
                  <a:pt x="60810" y="34282"/>
                </a:lnTo>
                <a:lnTo>
                  <a:pt x="70441" y="26049"/>
                </a:lnTo>
                <a:lnTo>
                  <a:pt x="70928" y="26665"/>
                </a:lnTo>
                <a:lnTo>
                  <a:pt x="71469" y="30172"/>
                </a:lnTo>
                <a:lnTo>
                  <a:pt x="72672" y="30472"/>
                </a:lnTo>
                <a:lnTo>
                  <a:pt x="82206" y="26171"/>
                </a:lnTo>
                <a:lnTo>
                  <a:pt x="95288" y="24913"/>
                </a:lnTo>
                <a:lnTo>
                  <a:pt x="93585" y="24807"/>
                </a:lnTo>
                <a:lnTo>
                  <a:pt x="93765" y="25837"/>
                </a:lnTo>
                <a:lnTo>
                  <a:pt x="96789" y="29804"/>
                </a:lnTo>
                <a:lnTo>
                  <a:pt x="101661" y="32272"/>
                </a:lnTo>
                <a:lnTo>
                  <a:pt x="108354" y="33857"/>
                </a:lnTo>
                <a:lnTo>
                  <a:pt x="119091" y="43370"/>
                </a:lnTo>
                <a:lnTo>
                  <a:pt x="124454" y="43653"/>
                </a:lnTo>
                <a:lnTo>
                  <a:pt x="125987" y="45809"/>
                </a:lnTo>
                <a:lnTo>
                  <a:pt x="128784" y="62108"/>
                </a:lnTo>
                <a:lnTo>
                  <a:pt x="129052" y="107351"/>
                </a:lnTo>
                <a:lnTo>
                  <a:pt x="129052" y="113657"/>
                </a:lnTo>
                <a:lnTo>
                  <a:pt x="126230" y="119988"/>
                </a:lnTo>
                <a:lnTo>
                  <a:pt x="122505" y="126329"/>
                </a:lnTo>
                <a:lnTo>
                  <a:pt x="119351" y="135849"/>
                </a:lnTo>
                <a:lnTo>
                  <a:pt x="111442" y="146666"/>
                </a:lnTo>
                <a:lnTo>
                  <a:pt x="109228" y="161267"/>
                </a:lnTo>
                <a:lnTo>
                  <a:pt x="107370" y="163377"/>
                </a:lnTo>
                <a:lnTo>
                  <a:pt x="87623" y="180608"/>
                </a:lnTo>
                <a:lnTo>
                  <a:pt x="75047" y="192000"/>
                </a:lnTo>
                <a:lnTo>
                  <a:pt x="62371" y="198170"/>
                </a:lnTo>
                <a:lnTo>
                  <a:pt x="59198" y="200679"/>
                </a:lnTo>
                <a:lnTo>
                  <a:pt x="55673" y="206289"/>
                </a:lnTo>
                <a:lnTo>
                  <a:pt x="54732" y="209267"/>
                </a:lnTo>
                <a:lnTo>
                  <a:pt x="53047" y="211252"/>
                </a:lnTo>
                <a:lnTo>
                  <a:pt x="33628" y="222529"/>
                </a:lnTo>
                <a:lnTo>
                  <a:pt x="30512" y="223268"/>
                </a:lnTo>
                <a:lnTo>
                  <a:pt x="15306" y="233841"/>
                </a:lnTo>
                <a:lnTo>
                  <a:pt x="14916" y="239201"/>
                </a:lnTo>
                <a:lnTo>
                  <a:pt x="13803" y="240733"/>
                </a:lnTo>
                <a:lnTo>
                  <a:pt x="5404" y="243744"/>
                </a:lnTo>
                <a:lnTo>
                  <a:pt x="5345" y="243762"/>
                </a:lnTo>
                <a:lnTo>
                  <a:pt x="5237" y="235593"/>
                </a:lnTo>
                <a:lnTo>
                  <a:pt x="37108" y="202394"/>
                </a:lnTo>
                <a:lnTo>
                  <a:pt x="46207" y="198937"/>
                </a:lnTo>
                <a:lnTo>
                  <a:pt x="56249" y="196343"/>
                </a:lnTo>
                <a:lnTo>
                  <a:pt x="91616" y="174124"/>
                </a:lnTo>
                <a:lnTo>
                  <a:pt x="135232" y="141393"/>
                </a:lnTo>
                <a:lnTo>
                  <a:pt x="146263" y="130904"/>
                </a:lnTo>
                <a:lnTo>
                  <a:pt x="161043" y="124830"/>
                </a:lnTo>
                <a:lnTo>
                  <a:pt x="169429" y="123211"/>
                </a:lnTo>
                <a:lnTo>
                  <a:pt x="181570" y="115767"/>
                </a:lnTo>
                <a:lnTo>
                  <a:pt x="197177" y="102498"/>
                </a:lnTo>
                <a:lnTo>
                  <a:pt x="227668" y="86313"/>
                </a:lnTo>
                <a:lnTo>
                  <a:pt x="271939" y="71771"/>
                </a:lnTo>
                <a:lnTo>
                  <a:pt x="292273" y="59533"/>
                </a:lnTo>
                <a:lnTo>
                  <a:pt x="296844" y="53246"/>
                </a:lnTo>
                <a:lnTo>
                  <a:pt x="299934" y="46924"/>
                </a:lnTo>
                <a:lnTo>
                  <a:pt x="314627" y="29747"/>
                </a:lnTo>
                <a:lnTo>
                  <a:pt x="320185" y="26955"/>
                </a:lnTo>
                <a:lnTo>
                  <a:pt x="323149" y="26211"/>
                </a:lnTo>
                <a:lnTo>
                  <a:pt x="325125" y="24656"/>
                </a:lnTo>
                <a:lnTo>
                  <a:pt x="338590" y="5686"/>
                </a:lnTo>
                <a:lnTo>
                  <a:pt x="338598" y="620"/>
                </a:lnTo>
                <a:lnTo>
                  <a:pt x="337542" y="187"/>
                </a:lnTo>
                <a:lnTo>
                  <a:pt x="333545" y="2528"/>
                </a:lnTo>
                <a:lnTo>
                  <a:pt x="333114" y="3576"/>
                </a:lnTo>
                <a:lnTo>
                  <a:pt x="333885" y="4275"/>
                </a:lnTo>
                <a:lnTo>
                  <a:pt x="335457" y="4741"/>
                </a:lnTo>
                <a:lnTo>
                  <a:pt x="335447" y="3993"/>
                </a:lnTo>
                <a:lnTo>
                  <a:pt x="332614" y="340"/>
                </a:lnTo>
                <a:lnTo>
                  <a:pt x="331434" y="0"/>
                </a:lnTo>
                <a:lnTo>
                  <a:pt x="330649" y="833"/>
                </a:lnTo>
                <a:lnTo>
                  <a:pt x="330125" y="2446"/>
                </a:lnTo>
                <a:lnTo>
                  <a:pt x="328717" y="3521"/>
                </a:lnTo>
                <a:lnTo>
                  <a:pt x="320968" y="5389"/>
                </a:lnTo>
                <a:lnTo>
                  <a:pt x="297199" y="5665"/>
                </a:lnTo>
                <a:lnTo>
                  <a:pt x="290920" y="8491"/>
                </a:lnTo>
                <a:lnTo>
                  <a:pt x="284601" y="12217"/>
                </a:lnTo>
                <a:lnTo>
                  <a:pt x="275095" y="15372"/>
                </a:lnTo>
                <a:lnTo>
                  <a:pt x="265575" y="21481"/>
                </a:lnTo>
                <a:lnTo>
                  <a:pt x="256052" y="24820"/>
                </a:lnTo>
                <a:lnTo>
                  <a:pt x="215365" y="50532"/>
                </a:lnTo>
                <a:lnTo>
                  <a:pt x="208688" y="53126"/>
                </a:lnTo>
                <a:lnTo>
                  <a:pt x="164923" y="81924"/>
                </a:lnTo>
                <a:lnTo>
                  <a:pt x="155578" y="88245"/>
                </a:lnTo>
                <a:lnTo>
                  <a:pt x="130518" y="126684"/>
                </a:lnTo>
                <a:lnTo>
                  <a:pt x="128284" y="136546"/>
                </a:lnTo>
                <a:lnTo>
                  <a:pt x="122592" y="145579"/>
                </a:lnTo>
                <a:lnTo>
                  <a:pt x="120132" y="158113"/>
                </a:lnTo>
                <a:lnTo>
                  <a:pt x="119930" y="161274"/>
                </a:lnTo>
                <a:lnTo>
                  <a:pt x="120853" y="163382"/>
                </a:lnTo>
                <a:lnTo>
                  <a:pt x="122528" y="164787"/>
                </a:lnTo>
                <a:lnTo>
                  <a:pt x="124703" y="165724"/>
                </a:lnTo>
                <a:lnTo>
                  <a:pt x="126153" y="167406"/>
                </a:lnTo>
                <a:lnTo>
                  <a:pt x="131302" y="177711"/>
                </a:lnTo>
                <a:lnTo>
                  <a:pt x="135344" y="183734"/>
                </a:lnTo>
                <a:lnTo>
                  <a:pt x="137140" y="189939"/>
                </a:lnTo>
                <a:lnTo>
                  <a:pt x="138677" y="192016"/>
                </a:lnTo>
                <a:lnTo>
                  <a:pt x="140761" y="193402"/>
                </a:lnTo>
                <a:lnTo>
                  <a:pt x="146652" y="195625"/>
                </a:lnTo>
                <a:lnTo>
                  <a:pt x="155420" y="202610"/>
                </a:lnTo>
                <a:lnTo>
                  <a:pt x="164264" y="205841"/>
                </a:lnTo>
                <a:lnTo>
                  <a:pt x="173586" y="211972"/>
                </a:lnTo>
                <a:lnTo>
                  <a:pt x="184111" y="214259"/>
                </a:lnTo>
                <a:lnTo>
                  <a:pt x="227558" y="215219"/>
                </a:lnTo>
                <a:lnTo>
                  <a:pt x="233864" y="218043"/>
                </a:lnTo>
                <a:lnTo>
                  <a:pt x="240193" y="221767"/>
                </a:lnTo>
                <a:lnTo>
                  <a:pt x="252881" y="224158"/>
                </a:lnTo>
                <a:lnTo>
                  <a:pt x="256054" y="224354"/>
                </a:lnTo>
                <a:lnTo>
                  <a:pt x="262403" y="221750"/>
                </a:lnTo>
                <a:lnTo>
                  <a:pt x="270045" y="216511"/>
                </a:lnTo>
                <a:lnTo>
                  <a:pt x="282040" y="215392"/>
                </a:lnTo>
                <a:lnTo>
                  <a:pt x="294267" y="215255"/>
                </a:lnTo>
                <a:lnTo>
                  <a:pt x="296346" y="214186"/>
                </a:lnTo>
                <a:lnTo>
                  <a:pt x="297731" y="212415"/>
                </a:lnTo>
                <a:lnTo>
                  <a:pt x="298655" y="210176"/>
                </a:lnTo>
                <a:lnTo>
                  <a:pt x="300329" y="208683"/>
                </a:lnTo>
                <a:lnTo>
                  <a:pt x="308541" y="206090"/>
                </a:lnTo>
                <a:lnTo>
                  <a:pt x="318097" y="205731"/>
                </a:lnTo>
                <a:lnTo>
                  <a:pt x="318582" y="204662"/>
                </a:lnTo>
                <a:lnTo>
                  <a:pt x="319552" y="1961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7">
            <a:extLst>
              <a:ext uri="{FF2B5EF4-FFF2-40B4-BE49-F238E27FC236}">
                <a16:creationId xmlns:a16="http://schemas.microsoft.com/office/drawing/2014/main" id="{B2156052-6FE2-7196-3DFC-E61851ED9DF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52978" y="2305050"/>
            <a:ext cx="227449" cy="380955"/>
          </a:xfrm>
          <a:custGeom>
            <a:avLst/>
            <a:gdLst/>
            <a:ahLst/>
            <a:cxnLst/>
            <a:rect l="0" t="0" r="0" b="0"/>
            <a:pathLst>
              <a:path w="227449" h="380955">
                <a:moveTo>
                  <a:pt x="57022" y="9525"/>
                </a:moveTo>
                <a:lnTo>
                  <a:pt x="57022" y="9525"/>
                </a:lnTo>
                <a:lnTo>
                  <a:pt x="57022" y="1324"/>
                </a:lnTo>
                <a:lnTo>
                  <a:pt x="58080" y="883"/>
                </a:lnTo>
                <a:lnTo>
                  <a:pt x="66547" y="0"/>
                </a:lnTo>
                <a:lnTo>
                  <a:pt x="66547" y="8201"/>
                </a:lnTo>
                <a:lnTo>
                  <a:pt x="65489" y="8642"/>
                </a:lnTo>
                <a:lnTo>
                  <a:pt x="61491" y="9133"/>
                </a:lnTo>
                <a:lnTo>
                  <a:pt x="60001" y="10322"/>
                </a:lnTo>
                <a:lnTo>
                  <a:pt x="58346" y="14465"/>
                </a:lnTo>
                <a:lnTo>
                  <a:pt x="57022" y="60442"/>
                </a:lnTo>
                <a:lnTo>
                  <a:pt x="57022" y="69885"/>
                </a:lnTo>
                <a:lnTo>
                  <a:pt x="54200" y="76215"/>
                </a:lnTo>
                <a:lnTo>
                  <a:pt x="50476" y="82557"/>
                </a:lnTo>
                <a:lnTo>
                  <a:pt x="48821" y="88903"/>
                </a:lnTo>
                <a:lnTo>
                  <a:pt x="49438" y="92077"/>
                </a:lnTo>
                <a:lnTo>
                  <a:pt x="52946" y="98426"/>
                </a:lnTo>
                <a:lnTo>
                  <a:pt x="53246" y="101601"/>
                </a:lnTo>
                <a:lnTo>
                  <a:pt x="50758" y="107950"/>
                </a:lnTo>
                <a:lnTo>
                  <a:pt x="50729" y="111125"/>
                </a:lnTo>
                <a:lnTo>
                  <a:pt x="56330" y="130175"/>
                </a:lnTo>
                <a:lnTo>
                  <a:pt x="56931" y="146050"/>
                </a:lnTo>
                <a:lnTo>
                  <a:pt x="59804" y="152400"/>
                </a:lnTo>
                <a:lnTo>
                  <a:pt x="63550" y="158750"/>
                </a:lnTo>
                <a:lnTo>
                  <a:pt x="66717" y="168275"/>
                </a:lnTo>
                <a:lnTo>
                  <a:pt x="71209" y="174625"/>
                </a:lnTo>
                <a:lnTo>
                  <a:pt x="76733" y="178153"/>
                </a:lnTo>
                <a:lnTo>
                  <a:pt x="82716" y="180779"/>
                </a:lnTo>
                <a:lnTo>
                  <a:pt x="92034" y="187149"/>
                </a:lnTo>
                <a:lnTo>
                  <a:pt x="98336" y="189011"/>
                </a:lnTo>
                <a:lnTo>
                  <a:pt x="100439" y="190566"/>
                </a:lnTo>
                <a:lnTo>
                  <a:pt x="101842" y="192660"/>
                </a:lnTo>
                <a:lnTo>
                  <a:pt x="102777" y="195115"/>
                </a:lnTo>
                <a:lnTo>
                  <a:pt x="104459" y="196752"/>
                </a:lnTo>
                <a:lnTo>
                  <a:pt x="109149" y="198570"/>
                </a:lnTo>
                <a:lnTo>
                  <a:pt x="130133" y="199897"/>
                </a:lnTo>
                <a:lnTo>
                  <a:pt x="134671" y="197146"/>
                </a:lnTo>
                <a:lnTo>
                  <a:pt x="140216" y="193454"/>
                </a:lnTo>
                <a:lnTo>
                  <a:pt x="149288" y="191375"/>
                </a:lnTo>
                <a:lnTo>
                  <a:pt x="155532" y="190889"/>
                </a:lnTo>
                <a:lnTo>
                  <a:pt x="161835" y="187851"/>
                </a:lnTo>
                <a:lnTo>
                  <a:pt x="178556" y="174697"/>
                </a:lnTo>
                <a:lnTo>
                  <a:pt x="184415" y="172893"/>
                </a:lnTo>
                <a:lnTo>
                  <a:pt x="186401" y="171354"/>
                </a:lnTo>
                <a:lnTo>
                  <a:pt x="207242" y="142270"/>
                </a:lnTo>
                <a:lnTo>
                  <a:pt x="210194" y="126920"/>
                </a:lnTo>
                <a:lnTo>
                  <a:pt x="214352" y="120615"/>
                </a:lnTo>
                <a:lnTo>
                  <a:pt x="214824" y="118510"/>
                </a:lnTo>
                <a:lnTo>
                  <a:pt x="214082" y="117107"/>
                </a:lnTo>
                <a:lnTo>
                  <a:pt x="212529" y="116171"/>
                </a:lnTo>
                <a:lnTo>
                  <a:pt x="212552" y="114489"/>
                </a:lnTo>
                <a:lnTo>
                  <a:pt x="217370" y="104185"/>
                </a:lnTo>
                <a:lnTo>
                  <a:pt x="218947" y="67105"/>
                </a:lnTo>
                <a:lnTo>
                  <a:pt x="224003" y="66802"/>
                </a:lnTo>
                <a:lnTo>
                  <a:pt x="224435" y="65702"/>
                </a:lnTo>
                <a:lnTo>
                  <a:pt x="222091" y="61657"/>
                </a:lnTo>
                <a:lnTo>
                  <a:pt x="222102" y="60154"/>
                </a:lnTo>
                <a:lnTo>
                  <a:pt x="223167" y="59153"/>
                </a:lnTo>
                <a:lnTo>
                  <a:pt x="224935" y="58485"/>
                </a:lnTo>
                <a:lnTo>
                  <a:pt x="225056" y="58040"/>
                </a:lnTo>
                <a:lnTo>
                  <a:pt x="222368" y="57546"/>
                </a:lnTo>
                <a:lnTo>
                  <a:pt x="222286" y="57414"/>
                </a:lnTo>
                <a:lnTo>
                  <a:pt x="227448" y="57185"/>
                </a:lnTo>
                <a:lnTo>
                  <a:pt x="218980" y="57150"/>
                </a:lnTo>
                <a:lnTo>
                  <a:pt x="227151" y="57150"/>
                </a:lnTo>
                <a:lnTo>
                  <a:pt x="223024" y="57150"/>
                </a:lnTo>
                <a:lnTo>
                  <a:pt x="221665" y="58208"/>
                </a:lnTo>
                <a:lnTo>
                  <a:pt x="219054" y="66283"/>
                </a:lnTo>
                <a:lnTo>
                  <a:pt x="218947" y="98831"/>
                </a:lnTo>
                <a:lnTo>
                  <a:pt x="216125" y="104955"/>
                </a:lnTo>
                <a:lnTo>
                  <a:pt x="213891" y="108070"/>
                </a:lnTo>
                <a:lnTo>
                  <a:pt x="213459" y="111205"/>
                </a:lnTo>
                <a:lnTo>
                  <a:pt x="218763" y="146248"/>
                </a:lnTo>
                <a:lnTo>
                  <a:pt x="218923" y="169764"/>
                </a:lnTo>
                <a:lnTo>
                  <a:pt x="216113" y="178815"/>
                </a:lnTo>
                <a:lnTo>
                  <a:pt x="212396" y="187423"/>
                </a:lnTo>
                <a:lnTo>
                  <a:pt x="210743" y="198305"/>
                </a:lnTo>
                <a:lnTo>
                  <a:pt x="212831" y="207374"/>
                </a:lnTo>
                <a:lnTo>
                  <a:pt x="214870" y="211275"/>
                </a:lnTo>
                <a:lnTo>
                  <a:pt x="215170" y="215991"/>
                </a:lnTo>
                <a:lnTo>
                  <a:pt x="212654" y="232743"/>
                </a:lnTo>
                <a:lnTo>
                  <a:pt x="215554" y="250054"/>
                </a:lnTo>
                <a:lnTo>
                  <a:pt x="209556" y="297440"/>
                </a:lnTo>
                <a:lnTo>
                  <a:pt x="208423" y="307879"/>
                </a:lnTo>
                <a:lnTo>
                  <a:pt x="201229" y="326594"/>
                </a:lnTo>
                <a:lnTo>
                  <a:pt x="199102" y="346186"/>
                </a:lnTo>
                <a:lnTo>
                  <a:pt x="191730" y="359665"/>
                </a:lnTo>
                <a:lnTo>
                  <a:pt x="173073" y="379224"/>
                </a:lnTo>
                <a:lnTo>
                  <a:pt x="169278" y="380211"/>
                </a:lnTo>
                <a:lnTo>
                  <a:pt x="148977" y="380954"/>
                </a:lnTo>
                <a:lnTo>
                  <a:pt x="118223" y="371297"/>
                </a:lnTo>
                <a:lnTo>
                  <a:pt x="107023" y="365190"/>
                </a:lnTo>
                <a:lnTo>
                  <a:pt x="91827" y="361852"/>
                </a:lnTo>
                <a:lnTo>
                  <a:pt x="76676" y="354601"/>
                </a:lnTo>
                <a:lnTo>
                  <a:pt x="73300" y="353875"/>
                </a:lnTo>
                <a:lnTo>
                  <a:pt x="34800" y="334826"/>
                </a:lnTo>
                <a:lnTo>
                  <a:pt x="14423" y="333413"/>
                </a:lnTo>
                <a:lnTo>
                  <a:pt x="12748" y="332342"/>
                </a:lnTo>
                <a:lnTo>
                  <a:pt x="11631" y="330570"/>
                </a:lnTo>
                <a:lnTo>
                  <a:pt x="10886" y="328330"/>
                </a:lnTo>
                <a:lnTo>
                  <a:pt x="9332" y="326837"/>
                </a:lnTo>
                <a:lnTo>
                  <a:pt x="303" y="323966"/>
                </a:lnTo>
                <a:lnTo>
                  <a:pt x="0" y="318828"/>
                </a:lnTo>
                <a:lnTo>
                  <a:pt x="1016" y="317327"/>
                </a:lnTo>
                <a:lnTo>
                  <a:pt x="2751" y="316326"/>
                </a:lnTo>
                <a:lnTo>
                  <a:pt x="9397" y="3143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Shape-8">
            <a:extLst>
              <a:ext uri="{FF2B5EF4-FFF2-40B4-BE49-F238E27FC236}">
                <a16:creationId xmlns:a16="http://schemas.microsoft.com/office/drawing/2014/main" id="{FB36FEE8-5F11-6440-C75E-642BB7AAB12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11428" y="2381250"/>
            <a:ext cx="398723" cy="180976"/>
          </a:xfrm>
          <a:custGeom>
            <a:avLst/>
            <a:gdLst/>
            <a:ahLst/>
            <a:cxnLst/>
            <a:rect l="0" t="0" r="0" b="0"/>
            <a:pathLst>
              <a:path w="398723" h="180976">
                <a:moveTo>
                  <a:pt x="103447" y="9525"/>
                </a:moveTo>
                <a:lnTo>
                  <a:pt x="103447" y="9525"/>
                </a:lnTo>
                <a:lnTo>
                  <a:pt x="103447" y="4037"/>
                </a:lnTo>
                <a:lnTo>
                  <a:pt x="103447" y="6380"/>
                </a:lnTo>
                <a:lnTo>
                  <a:pt x="103447" y="3416"/>
                </a:lnTo>
                <a:lnTo>
                  <a:pt x="103447" y="6186"/>
                </a:lnTo>
                <a:lnTo>
                  <a:pt x="103447" y="90"/>
                </a:lnTo>
                <a:lnTo>
                  <a:pt x="103447" y="5505"/>
                </a:lnTo>
                <a:lnTo>
                  <a:pt x="103447" y="3152"/>
                </a:lnTo>
                <a:lnTo>
                  <a:pt x="103447" y="8478"/>
                </a:lnTo>
                <a:lnTo>
                  <a:pt x="103447" y="365"/>
                </a:lnTo>
                <a:lnTo>
                  <a:pt x="98391" y="108"/>
                </a:lnTo>
                <a:lnTo>
                  <a:pt x="96902" y="1130"/>
                </a:lnTo>
                <a:lnTo>
                  <a:pt x="95908" y="2870"/>
                </a:lnTo>
                <a:lnTo>
                  <a:pt x="95246" y="5089"/>
                </a:lnTo>
                <a:lnTo>
                  <a:pt x="95863" y="5509"/>
                </a:lnTo>
                <a:lnTo>
                  <a:pt x="99371" y="3154"/>
                </a:lnTo>
                <a:lnTo>
                  <a:pt x="100730" y="3161"/>
                </a:lnTo>
                <a:lnTo>
                  <a:pt x="101635" y="4224"/>
                </a:lnTo>
                <a:lnTo>
                  <a:pt x="102239" y="5991"/>
                </a:lnTo>
                <a:lnTo>
                  <a:pt x="102642" y="6111"/>
                </a:lnTo>
                <a:lnTo>
                  <a:pt x="103340" y="1014"/>
                </a:lnTo>
                <a:lnTo>
                  <a:pt x="100577" y="451"/>
                </a:lnTo>
                <a:lnTo>
                  <a:pt x="79457" y="0"/>
                </a:lnTo>
                <a:lnTo>
                  <a:pt x="77928" y="1058"/>
                </a:lnTo>
                <a:lnTo>
                  <a:pt x="76909" y="2822"/>
                </a:lnTo>
                <a:lnTo>
                  <a:pt x="76230" y="5056"/>
                </a:lnTo>
                <a:lnTo>
                  <a:pt x="74720" y="6546"/>
                </a:lnTo>
                <a:lnTo>
                  <a:pt x="65775" y="9409"/>
                </a:lnTo>
                <a:lnTo>
                  <a:pt x="60417" y="9491"/>
                </a:lnTo>
                <a:lnTo>
                  <a:pt x="58885" y="10560"/>
                </a:lnTo>
                <a:lnTo>
                  <a:pt x="57864" y="12332"/>
                </a:lnTo>
                <a:lnTo>
                  <a:pt x="57184" y="14571"/>
                </a:lnTo>
                <a:lnTo>
                  <a:pt x="55672" y="16064"/>
                </a:lnTo>
                <a:lnTo>
                  <a:pt x="51169" y="17723"/>
                </a:lnTo>
                <a:lnTo>
                  <a:pt x="49545" y="19224"/>
                </a:lnTo>
                <a:lnTo>
                  <a:pt x="47741" y="23713"/>
                </a:lnTo>
                <a:lnTo>
                  <a:pt x="46202" y="25334"/>
                </a:lnTo>
                <a:lnTo>
                  <a:pt x="29001" y="36650"/>
                </a:lnTo>
                <a:lnTo>
                  <a:pt x="9959" y="55396"/>
                </a:lnTo>
                <a:lnTo>
                  <a:pt x="8980" y="59193"/>
                </a:lnTo>
                <a:lnTo>
                  <a:pt x="8242" y="79495"/>
                </a:lnTo>
                <a:lnTo>
                  <a:pt x="7169" y="81572"/>
                </a:lnTo>
                <a:lnTo>
                  <a:pt x="5395" y="82956"/>
                </a:lnTo>
                <a:lnTo>
                  <a:pt x="3154" y="83879"/>
                </a:lnTo>
                <a:lnTo>
                  <a:pt x="1660" y="85553"/>
                </a:lnTo>
                <a:lnTo>
                  <a:pt x="0" y="90235"/>
                </a:lnTo>
                <a:lnTo>
                  <a:pt x="616" y="92965"/>
                </a:lnTo>
                <a:lnTo>
                  <a:pt x="6990" y="103011"/>
                </a:lnTo>
                <a:lnTo>
                  <a:pt x="8126" y="114373"/>
                </a:lnTo>
                <a:lnTo>
                  <a:pt x="8187" y="122371"/>
                </a:lnTo>
                <a:lnTo>
                  <a:pt x="13250" y="128450"/>
                </a:lnTo>
                <a:lnTo>
                  <a:pt x="18557" y="131173"/>
                </a:lnTo>
                <a:lnTo>
                  <a:pt x="34939" y="133222"/>
                </a:lnTo>
                <a:lnTo>
                  <a:pt x="73890" y="133349"/>
                </a:lnTo>
                <a:lnTo>
                  <a:pt x="82549" y="130527"/>
                </a:lnTo>
                <a:lnTo>
                  <a:pt x="91676" y="125149"/>
                </a:lnTo>
                <a:lnTo>
                  <a:pt x="101082" y="123028"/>
                </a:lnTo>
                <a:lnTo>
                  <a:pt x="110037" y="117356"/>
                </a:lnTo>
                <a:lnTo>
                  <a:pt x="120647" y="114702"/>
                </a:lnTo>
                <a:lnTo>
                  <a:pt x="121264" y="113510"/>
                </a:lnTo>
                <a:lnTo>
                  <a:pt x="121949" y="109363"/>
                </a:lnTo>
                <a:lnTo>
                  <a:pt x="125076" y="103992"/>
                </a:lnTo>
                <a:lnTo>
                  <a:pt x="131616" y="95762"/>
                </a:lnTo>
                <a:lnTo>
                  <a:pt x="131901" y="90345"/>
                </a:lnTo>
                <a:lnTo>
                  <a:pt x="129146" y="84956"/>
                </a:lnTo>
                <a:lnTo>
                  <a:pt x="123810" y="77930"/>
                </a:lnTo>
                <a:lnTo>
                  <a:pt x="120258" y="76968"/>
                </a:lnTo>
                <a:lnTo>
                  <a:pt x="117829" y="76712"/>
                </a:lnTo>
                <a:lnTo>
                  <a:pt x="116210" y="75484"/>
                </a:lnTo>
                <a:lnTo>
                  <a:pt x="114412" y="71295"/>
                </a:lnTo>
                <a:lnTo>
                  <a:pt x="113398" y="62987"/>
                </a:lnTo>
                <a:lnTo>
                  <a:pt x="112198" y="61042"/>
                </a:lnTo>
                <a:lnTo>
                  <a:pt x="110339" y="59744"/>
                </a:lnTo>
                <a:lnTo>
                  <a:pt x="102667" y="57918"/>
                </a:lnTo>
                <a:lnTo>
                  <a:pt x="95649" y="57302"/>
                </a:lnTo>
                <a:lnTo>
                  <a:pt x="86659" y="50634"/>
                </a:lnTo>
                <a:lnTo>
                  <a:pt x="76633" y="48021"/>
                </a:lnTo>
                <a:lnTo>
                  <a:pt x="76046" y="46831"/>
                </a:lnTo>
                <a:lnTo>
                  <a:pt x="75394" y="42686"/>
                </a:lnTo>
                <a:lnTo>
                  <a:pt x="74162" y="41157"/>
                </a:lnTo>
                <a:lnTo>
                  <a:pt x="65358" y="38103"/>
                </a:lnTo>
                <a:lnTo>
                  <a:pt x="70407" y="38101"/>
                </a:lnTo>
                <a:lnTo>
                  <a:pt x="71895" y="37042"/>
                </a:lnTo>
                <a:lnTo>
                  <a:pt x="72888" y="35278"/>
                </a:lnTo>
                <a:lnTo>
                  <a:pt x="74480" y="29899"/>
                </a:lnTo>
                <a:lnTo>
                  <a:pt x="77521" y="29164"/>
                </a:lnTo>
                <a:lnTo>
                  <a:pt x="120735" y="28575"/>
                </a:lnTo>
                <a:lnTo>
                  <a:pt x="129754" y="22029"/>
                </a:lnTo>
                <a:lnTo>
                  <a:pt x="138641" y="19933"/>
                </a:lnTo>
                <a:lnTo>
                  <a:pt x="186091" y="19050"/>
                </a:lnTo>
                <a:lnTo>
                  <a:pt x="189052" y="19050"/>
                </a:lnTo>
                <a:lnTo>
                  <a:pt x="189161" y="27251"/>
                </a:lnTo>
                <a:lnTo>
                  <a:pt x="194225" y="33239"/>
                </a:lnTo>
                <a:lnTo>
                  <a:pt x="194658" y="35918"/>
                </a:lnTo>
                <a:lnTo>
                  <a:pt x="193888" y="38762"/>
                </a:lnTo>
                <a:lnTo>
                  <a:pt x="190103" y="45874"/>
                </a:lnTo>
                <a:lnTo>
                  <a:pt x="189173" y="92082"/>
                </a:lnTo>
                <a:lnTo>
                  <a:pt x="189172" y="139604"/>
                </a:lnTo>
                <a:lnTo>
                  <a:pt x="189172" y="142837"/>
                </a:lnTo>
                <a:lnTo>
                  <a:pt x="197373" y="134671"/>
                </a:lnTo>
                <a:lnTo>
                  <a:pt x="198304" y="128685"/>
                </a:lnTo>
                <a:lnTo>
                  <a:pt x="198581" y="120208"/>
                </a:lnTo>
                <a:lnTo>
                  <a:pt x="199678" y="118239"/>
                </a:lnTo>
                <a:lnTo>
                  <a:pt x="201468" y="116926"/>
                </a:lnTo>
                <a:lnTo>
                  <a:pt x="203720" y="116051"/>
                </a:lnTo>
                <a:lnTo>
                  <a:pt x="205221" y="114409"/>
                </a:lnTo>
                <a:lnTo>
                  <a:pt x="210451" y="104169"/>
                </a:lnTo>
                <a:lnTo>
                  <a:pt x="223332" y="88820"/>
                </a:lnTo>
                <a:lnTo>
                  <a:pt x="229316" y="76184"/>
                </a:lnTo>
                <a:lnTo>
                  <a:pt x="249617" y="53974"/>
                </a:lnTo>
                <a:lnTo>
                  <a:pt x="255901" y="50447"/>
                </a:lnTo>
                <a:lnTo>
                  <a:pt x="262221" y="47821"/>
                </a:lnTo>
                <a:lnTo>
                  <a:pt x="268558" y="43126"/>
                </a:lnTo>
                <a:lnTo>
                  <a:pt x="272080" y="37511"/>
                </a:lnTo>
                <a:lnTo>
                  <a:pt x="273018" y="34533"/>
                </a:lnTo>
                <a:lnTo>
                  <a:pt x="274703" y="32547"/>
                </a:lnTo>
                <a:lnTo>
                  <a:pt x="293424" y="19488"/>
                </a:lnTo>
                <a:lnTo>
                  <a:pt x="311267" y="19061"/>
                </a:lnTo>
                <a:lnTo>
                  <a:pt x="311844" y="20116"/>
                </a:lnTo>
                <a:lnTo>
                  <a:pt x="312484" y="24110"/>
                </a:lnTo>
                <a:lnTo>
                  <a:pt x="313714" y="25598"/>
                </a:lnTo>
                <a:lnTo>
                  <a:pt x="317901" y="27252"/>
                </a:lnTo>
                <a:lnTo>
                  <a:pt x="319442" y="28752"/>
                </a:lnTo>
                <a:lnTo>
                  <a:pt x="324735" y="38762"/>
                </a:lnTo>
                <a:lnTo>
                  <a:pt x="328798" y="44744"/>
                </a:lnTo>
                <a:lnTo>
                  <a:pt x="331084" y="54062"/>
                </a:lnTo>
                <a:lnTo>
                  <a:pt x="333081" y="83611"/>
                </a:lnTo>
                <a:lnTo>
                  <a:pt x="340687" y="110243"/>
                </a:lnTo>
                <a:lnTo>
                  <a:pt x="341179" y="117083"/>
                </a:lnTo>
                <a:lnTo>
                  <a:pt x="344220" y="123651"/>
                </a:lnTo>
                <a:lnTo>
                  <a:pt x="348041" y="130097"/>
                </a:lnTo>
                <a:lnTo>
                  <a:pt x="351249" y="139677"/>
                </a:lnTo>
                <a:lnTo>
                  <a:pt x="357375" y="149218"/>
                </a:lnTo>
                <a:lnTo>
                  <a:pt x="359660" y="158748"/>
                </a:lnTo>
                <a:lnTo>
                  <a:pt x="360194" y="165099"/>
                </a:lnTo>
                <a:lnTo>
                  <a:pt x="361395" y="167216"/>
                </a:lnTo>
                <a:lnTo>
                  <a:pt x="363254" y="168627"/>
                </a:lnTo>
                <a:lnTo>
                  <a:pt x="368785" y="170892"/>
                </a:lnTo>
                <a:lnTo>
                  <a:pt x="378228" y="179602"/>
                </a:lnTo>
                <a:lnTo>
                  <a:pt x="389180" y="180974"/>
                </a:lnTo>
                <a:lnTo>
                  <a:pt x="398722" y="1809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7">
            <a:extLst>
              <a:ext uri="{FF2B5EF4-FFF2-40B4-BE49-F238E27FC236}">
                <a16:creationId xmlns:a16="http://schemas.microsoft.com/office/drawing/2014/main" id="{D4FF7281-AA52-28F0-FD29-3E87A4DF5531}"/>
              </a:ext>
            </a:extLst>
          </p:cNvPr>
          <p:cNvGrpSpPr/>
          <p:nvPr/>
        </p:nvGrpSpPr>
        <p:grpSpPr>
          <a:xfrm>
            <a:off x="5886450" y="2209801"/>
            <a:ext cx="1647826" cy="457200"/>
            <a:chOff x="5886450" y="2209801"/>
            <a:chExt cx="1647826" cy="457200"/>
          </a:xfrm>
        </p:grpSpPr>
        <p:sp>
          <p:nvSpPr>
            <p:cNvPr id="13" name="SMARTInkShape-9">
              <a:extLst>
                <a:ext uri="{FF2B5EF4-FFF2-40B4-BE49-F238E27FC236}">
                  <a16:creationId xmlns:a16="http://schemas.microsoft.com/office/drawing/2014/main" id="{FE73EFA5-EB8C-91EA-4569-49955100BF7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886450" y="2334018"/>
              <a:ext cx="294965" cy="236244"/>
            </a:xfrm>
            <a:custGeom>
              <a:avLst/>
              <a:gdLst/>
              <a:ahLst/>
              <a:cxnLst/>
              <a:rect l="0" t="0" r="0" b="0"/>
              <a:pathLst>
                <a:path w="294965" h="236244">
                  <a:moveTo>
                    <a:pt x="0" y="66282"/>
                  </a:moveTo>
                  <a:lnTo>
                    <a:pt x="0" y="66282"/>
                  </a:lnTo>
                  <a:lnTo>
                    <a:pt x="0" y="43499"/>
                  </a:lnTo>
                  <a:lnTo>
                    <a:pt x="1058" y="41569"/>
                  </a:lnTo>
                  <a:lnTo>
                    <a:pt x="2822" y="40281"/>
                  </a:lnTo>
                  <a:lnTo>
                    <a:pt x="8201" y="38215"/>
                  </a:lnTo>
                  <a:lnTo>
                    <a:pt x="8937" y="35111"/>
                  </a:lnTo>
                  <a:lnTo>
                    <a:pt x="9132" y="32801"/>
                  </a:lnTo>
                  <a:lnTo>
                    <a:pt x="10321" y="31261"/>
                  </a:lnTo>
                  <a:lnTo>
                    <a:pt x="14465" y="29550"/>
                  </a:lnTo>
                  <a:lnTo>
                    <a:pt x="15994" y="28036"/>
                  </a:lnTo>
                  <a:lnTo>
                    <a:pt x="17692" y="23531"/>
                  </a:lnTo>
                  <a:lnTo>
                    <a:pt x="19202" y="21906"/>
                  </a:lnTo>
                  <a:lnTo>
                    <a:pt x="23704" y="20101"/>
                  </a:lnTo>
                  <a:lnTo>
                    <a:pt x="25328" y="18561"/>
                  </a:lnTo>
                  <a:lnTo>
                    <a:pt x="28147" y="10583"/>
                  </a:lnTo>
                  <a:lnTo>
                    <a:pt x="31207" y="9777"/>
                  </a:lnTo>
                  <a:lnTo>
                    <a:pt x="45898" y="9170"/>
                  </a:lnTo>
                  <a:lnTo>
                    <a:pt x="56713" y="0"/>
                  </a:lnTo>
                  <a:lnTo>
                    <a:pt x="65313" y="7843"/>
                  </a:lnTo>
                  <a:lnTo>
                    <a:pt x="66555" y="17220"/>
                  </a:lnTo>
                  <a:lnTo>
                    <a:pt x="66675" y="59596"/>
                  </a:lnTo>
                  <a:lnTo>
                    <a:pt x="66675" y="106117"/>
                  </a:lnTo>
                  <a:lnTo>
                    <a:pt x="66675" y="152002"/>
                  </a:lnTo>
                  <a:lnTo>
                    <a:pt x="66675" y="169176"/>
                  </a:lnTo>
                  <a:lnTo>
                    <a:pt x="57160" y="180571"/>
                  </a:lnTo>
                  <a:lnTo>
                    <a:pt x="62210" y="175522"/>
                  </a:lnTo>
                  <a:lnTo>
                    <a:pt x="64691" y="170219"/>
                  </a:lnTo>
                  <a:lnTo>
                    <a:pt x="65352" y="167323"/>
                  </a:lnTo>
                  <a:lnTo>
                    <a:pt x="64735" y="165393"/>
                  </a:lnTo>
                  <a:lnTo>
                    <a:pt x="63265" y="164106"/>
                  </a:lnTo>
                  <a:lnTo>
                    <a:pt x="61226" y="163248"/>
                  </a:lnTo>
                  <a:lnTo>
                    <a:pt x="60926" y="161618"/>
                  </a:lnTo>
                  <a:lnTo>
                    <a:pt x="69067" y="142301"/>
                  </a:lnTo>
                  <a:lnTo>
                    <a:pt x="82468" y="125717"/>
                  </a:lnTo>
                  <a:lnTo>
                    <a:pt x="84277" y="119862"/>
                  </a:lnTo>
                  <a:lnTo>
                    <a:pt x="85818" y="117877"/>
                  </a:lnTo>
                  <a:lnTo>
                    <a:pt x="98855" y="109373"/>
                  </a:lnTo>
                  <a:lnTo>
                    <a:pt x="102144" y="103778"/>
                  </a:lnTo>
                  <a:lnTo>
                    <a:pt x="104664" y="97764"/>
                  </a:lnTo>
                  <a:lnTo>
                    <a:pt x="120554" y="78092"/>
                  </a:lnTo>
                  <a:lnTo>
                    <a:pt x="122371" y="72236"/>
                  </a:lnTo>
                  <a:lnTo>
                    <a:pt x="123914" y="70252"/>
                  </a:lnTo>
                  <a:lnTo>
                    <a:pt x="128451" y="68046"/>
                  </a:lnTo>
                  <a:lnTo>
                    <a:pt x="142011" y="66805"/>
                  </a:lnTo>
                  <a:lnTo>
                    <a:pt x="144416" y="65572"/>
                  </a:lnTo>
                  <a:lnTo>
                    <a:pt x="144961" y="63692"/>
                  </a:lnTo>
                  <a:lnTo>
                    <a:pt x="144266" y="61381"/>
                  </a:lnTo>
                  <a:lnTo>
                    <a:pt x="144861" y="59839"/>
                  </a:lnTo>
                  <a:lnTo>
                    <a:pt x="146315" y="58812"/>
                  </a:lnTo>
                  <a:lnTo>
                    <a:pt x="151199" y="57163"/>
                  </a:lnTo>
                  <a:lnTo>
                    <a:pt x="166944" y="56758"/>
                  </a:lnTo>
                  <a:lnTo>
                    <a:pt x="168446" y="57816"/>
                  </a:lnTo>
                  <a:lnTo>
                    <a:pt x="169447" y="59580"/>
                  </a:lnTo>
                  <a:lnTo>
                    <a:pt x="171186" y="66458"/>
                  </a:lnTo>
                  <a:lnTo>
                    <a:pt x="171450" y="107953"/>
                  </a:lnTo>
                  <a:lnTo>
                    <a:pt x="174272" y="114083"/>
                  </a:lnTo>
                  <a:lnTo>
                    <a:pt x="177995" y="120335"/>
                  </a:lnTo>
                  <a:lnTo>
                    <a:pt x="180582" y="131086"/>
                  </a:lnTo>
                  <a:lnTo>
                    <a:pt x="172740" y="140994"/>
                  </a:lnTo>
                  <a:lnTo>
                    <a:pt x="171453" y="151969"/>
                  </a:lnTo>
                  <a:lnTo>
                    <a:pt x="176507" y="151996"/>
                  </a:lnTo>
                  <a:lnTo>
                    <a:pt x="177997" y="150941"/>
                  </a:lnTo>
                  <a:lnTo>
                    <a:pt x="178989" y="149180"/>
                  </a:lnTo>
                  <a:lnTo>
                    <a:pt x="180713" y="142305"/>
                  </a:lnTo>
                  <a:lnTo>
                    <a:pt x="180941" y="134397"/>
                  </a:lnTo>
                  <a:lnTo>
                    <a:pt x="196784" y="116114"/>
                  </a:lnTo>
                  <a:lnTo>
                    <a:pt x="200123" y="107270"/>
                  </a:lnTo>
                  <a:lnTo>
                    <a:pt x="215810" y="87617"/>
                  </a:lnTo>
                  <a:lnTo>
                    <a:pt x="217624" y="81761"/>
                  </a:lnTo>
                  <a:lnTo>
                    <a:pt x="219166" y="79777"/>
                  </a:lnTo>
                  <a:lnTo>
                    <a:pt x="238316" y="68500"/>
                  </a:lnTo>
                  <a:lnTo>
                    <a:pt x="241428" y="67761"/>
                  </a:lnTo>
                  <a:lnTo>
                    <a:pt x="256621" y="57188"/>
                  </a:lnTo>
                  <a:lnTo>
                    <a:pt x="262067" y="51828"/>
                  </a:lnTo>
                  <a:lnTo>
                    <a:pt x="267463" y="49275"/>
                  </a:lnTo>
                  <a:lnTo>
                    <a:pt x="274494" y="47636"/>
                  </a:lnTo>
                  <a:lnTo>
                    <a:pt x="275071" y="46443"/>
                  </a:lnTo>
                  <a:lnTo>
                    <a:pt x="276073" y="39066"/>
                  </a:lnTo>
                  <a:lnTo>
                    <a:pt x="278980" y="38311"/>
                  </a:lnTo>
                  <a:lnTo>
                    <a:pt x="284414" y="37826"/>
                  </a:lnTo>
                  <a:lnTo>
                    <a:pt x="284859" y="38845"/>
                  </a:lnTo>
                  <a:lnTo>
                    <a:pt x="285633" y="45919"/>
                  </a:lnTo>
                  <a:lnTo>
                    <a:pt x="290772" y="51899"/>
                  </a:lnTo>
                  <a:lnTo>
                    <a:pt x="291214" y="53519"/>
                  </a:lnTo>
                  <a:lnTo>
                    <a:pt x="290451" y="54598"/>
                  </a:lnTo>
                  <a:lnTo>
                    <a:pt x="288884" y="55318"/>
                  </a:lnTo>
                  <a:lnTo>
                    <a:pt x="288897" y="56856"/>
                  </a:lnTo>
                  <a:lnTo>
                    <a:pt x="293701" y="66929"/>
                  </a:lnTo>
                  <a:lnTo>
                    <a:pt x="294964" y="84166"/>
                  </a:lnTo>
                  <a:lnTo>
                    <a:pt x="292315" y="92928"/>
                  </a:lnTo>
                  <a:lnTo>
                    <a:pt x="288668" y="100349"/>
                  </a:lnTo>
                  <a:lnTo>
                    <a:pt x="286326" y="116560"/>
                  </a:lnTo>
                  <a:lnTo>
                    <a:pt x="285865" y="134775"/>
                  </a:lnTo>
                  <a:lnTo>
                    <a:pt x="282978" y="141878"/>
                  </a:lnTo>
                  <a:lnTo>
                    <a:pt x="280727" y="145255"/>
                  </a:lnTo>
                  <a:lnTo>
                    <a:pt x="277559" y="160119"/>
                  </a:lnTo>
                  <a:lnTo>
                    <a:pt x="276232" y="205959"/>
                  </a:lnTo>
                  <a:lnTo>
                    <a:pt x="276225" y="236243"/>
                  </a:lnTo>
                  <a:lnTo>
                    <a:pt x="279047" y="234248"/>
                  </a:lnTo>
                  <a:lnTo>
                    <a:pt x="285750" y="228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">
              <a:extLst>
                <a:ext uri="{FF2B5EF4-FFF2-40B4-BE49-F238E27FC236}">
                  <a16:creationId xmlns:a16="http://schemas.microsoft.com/office/drawing/2014/main" id="{4692E4BE-0F58-7F63-5280-B4180522649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315075" y="2366263"/>
              <a:ext cx="142876" cy="176865"/>
            </a:xfrm>
            <a:custGeom>
              <a:avLst/>
              <a:gdLst/>
              <a:ahLst/>
              <a:cxnLst/>
              <a:rect l="0" t="0" r="0" b="0"/>
              <a:pathLst>
                <a:path w="142876" h="176865">
                  <a:moveTo>
                    <a:pt x="0" y="62612"/>
                  </a:moveTo>
                  <a:lnTo>
                    <a:pt x="0" y="62612"/>
                  </a:lnTo>
                  <a:lnTo>
                    <a:pt x="0" y="57556"/>
                  </a:lnTo>
                  <a:lnTo>
                    <a:pt x="1058" y="56066"/>
                  </a:lnTo>
                  <a:lnTo>
                    <a:pt x="2822" y="55073"/>
                  </a:lnTo>
                  <a:lnTo>
                    <a:pt x="5056" y="54411"/>
                  </a:lnTo>
                  <a:lnTo>
                    <a:pt x="5488" y="53970"/>
                  </a:lnTo>
                  <a:lnTo>
                    <a:pt x="4716" y="53675"/>
                  </a:lnTo>
                  <a:lnTo>
                    <a:pt x="3144" y="53479"/>
                  </a:lnTo>
                  <a:lnTo>
                    <a:pt x="3155" y="53348"/>
                  </a:lnTo>
                  <a:lnTo>
                    <a:pt x="5988" y="53203"/>
                  </a:lnTo>
                  <a:lnTo>
                    <a:pt x="7167" y="52106"/>
                  </a:lnTo>
                  <a:lnTo>
                    <a:pt x="8478" y="48065"/>
                  </a:lnTo>
                  <a:lnTo>
                    <a:pt x="7769" y="46564"/>
                  </a:lnTo>
                  <a:lnTo>
                    <a:pt x="6237" y="45563"/>
                  </a:lnTo>
                  <a:lnTo>
                    <a:pt x="4158" y="44896"/>
                  </a:lnTo>
                  <a:lnTo>
                    <a:pt x="3831" y="44451"/>
                  </a:lnTo>
                  <a:lnTo>
                    <a:pt x="6288" y="43957"/>
                  </a:lnTo>
                  <a:lnTo>
                    <a:pt x="7368" y="42767"/>
                  </a:lnTo>
                  <a:lnTo>
                    <a:pt x="9522" y="34053"/>
                  </a:lnTo>
                  <a:lnTo>
                    <a:pt x="9524" y="34042"/>
                  </a:lnTo>
                  <a:lnTo>
                    <a:pt x="9525" y="34037"/>
                  </a:lnTo>
                  <a:lnTo>
                    <a:pt x="9525" y="47295"/>
                  </a:lnTo>
                  <a:lnTo>
                    <a:pt x="8467" y="49225"/>
                  </a:lnTo>
                  <a:lnTo>
                    <a:pt x="6703" y="50513"/>
                  </a:lnTo>
                  <a:lnTo>
                    <a:pt x="4469" y="51371"/>
                  </a:lnTo>
                  <a:lnTo>
                    <a:pt x="2980" y="53001"/>
                  </a:lnTo>
                  <a:lnTo>
                    <a:pt x="1324" y="57635"/>
                  </a:lnTo>
                  <a:lnTo>
                    <a:pt x="3" y="103890"/>
                  </a:lnTo>
                  <a:lnTo>
                    <a:pt x="0" y="113413"/>
                  </a:lnTo>
                  <a:lnTo>
                    <a:pt x="2822" y="119762"/>
                  </a:lnTo>
                  <a:lnTo>
                    <a:pt x="6545" y="126112"/>
                  </a:lnTo>
                  <a:lnTo>
                    <a:pt x="8937" y="138812"/>
                  </a:lnTo>
                  <a:lnTo>
                    <a:pt x="9132" y="141987"/>
                  </a:lnTo>
                  <a:lnTo>
                    <a:pt x="10321" y="144104"/>
                  </a:lnTo>
                  <a:lnTo>
                    <a:pt x="12173" y="145515"/>
                  </a:lnTo>
                  <a:lnTo>
                    <a:pt x="17052" y="148141"/>
                  </a:lnTo>
                  <a:lnTo>
                    <a:pt x="22748" y="152836"/>
                  </a:lnTo>
                  <a:lnTo>
                    <a:pt x="25986" y="158450"/>
                  </a:lnTo>
                  <a:lnTo>
                    <a:pt x="28482" y="164473"/>
                  </a:lnTo>
                  <a:lnTo>
                    <a:pt x="33119" y="170678"/>
                  </a:lnTo>
                  <a:lnTo>
                    <a:pt x="38709" y="174141"/>
                  </a:lnTo>
                  <a:lnTo>
                    <a:pt x="50920" y="176365"/>
                  </a:lnTo>
                  <a:lnTo>
                    <a:pt x="69861" y="176864"/>
                  </a:lnTo>
                  <a:lnTo>
                    <a:pt x="71974" y="175821"/>
                  </a:lnTo>
                  <a:lnTo>
                    <a:pt x="73383" y="174068"/>
                  </a:lnTo>
                  <a:lnTo>
                    <a:pt x="74321" y="171841"/>
                  </a:lnTo>
                  <a:lnTo>
                    <a:pt x="76006" y="170357"/>
                  </a:lnTo>
                  <a:lnTo>
                    <a:pt x="86314" y="165151"/>
                  </a:lnTo>
                  <a:lnTo>
                    <a:pt x="92337" y="161102"/>
                  </a:lnTo>
                  <a:lnTo>
                    <a:pt x="98542" y="159302"/>
                  </a:lnTo>
                  <a:lnTo>
                    <a:pt x="100619" y="157764"/>
                  </a:lnTo>
                  <a:lnTo>
                    <a:pt x="102004" y="155680"/>
                  </a:lnTo>
                  <a:lnTo>
                    <a:pt x="103544" y="149484"/>
                  </a:lnTo>
                  <a:lnTo>
                    <a:pt x="107354" y="128259"/>
                  </a:lnTo>
                  <a:lnTo>
                    <a:pt x="112242" y="109933"/>
                  </a:lnTo>
                  <a:lnTo>
                    <a:pt x="116512" y="91097"/>
                  </a:lnTo>
                  <a:lnTo>
                    <a:pt x="122381" y="70826"/>
                  </a:lnTo>
                  <a:lnTo>
                    <a:pt x="124599" y="50084"/>
                  </a:lnTo>
                  <a:lnTo>
                    <a:pt x="131988" y="31303"/>
                  </a:lnTo>
                  <a:lnTo>
                    <a:pt x="133350" y="0"/>
                  </a:lnTo>
                  <a:lnTo>
                    <a:pt x="133350" y="2329"/>
                  </a:lnTo>
                  <a:lnTo>
                    <a:pt x="134408" y="3373"/>
                  </a:lnTo>
                  <a:lnTo>
                    <a:pt x="138406" y="4534"/>
                  </a:lnTo>
                  <a:lnTo>
                    <a:pt x="138838" y="4843"/>
                  </a:lnTo>
                  <a:lnTo>
                    <a:pt x="136494" y="5187"/>
                  </a:lnTo>
                  <a:lnTo>
                    <a:pt x="136505" y="5279"/>
                  </a:lnTo>
                  <a:lnTo>
                    <a:pt x="139338" y="5380"/>
                  </a:lnTo>
                  <a:lnTo>
                    <a:pt x="140517" y="6466"/>
                  </a:lnTo>
                  <a:lnTo>
                    <a:pt x="142875" y="14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">
              <a:extLst>
                <a:ext uri="{FF2B5EF4-FFF2-40B4-BE49-F238E27FC236}">
                  <a16:creationId xmlns:a16="http://schemas.microsoft.com/office/drawing/2014/main" id="{F65635FB-C207-37DE-4781-C16C0CD558B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515100" y="2268285"/>
              <a:ext cx="38101" cy="284416"/>
            </a:xfrm>
            <a:custGeom>
              <a:avLst/>
              <a:gdLst/>
              <a:ahLst/>
              <a:cxnLst/>
              <a:rect l="0" t="0" r="0" b="0"/>
              <a:pathLst>
                <a:path w="38101" h="284416">
                  <a:moveTo>
                    <a:pt x="19050" y="36765"/>
                  </a:moveTo>
                  <a:lnTo>
                    <a:pt x="19050" y="36765"/>
                  </a:lnTo>
                  <a:lnTo>
                    <a:pt x="27250" y="28564"/>
                  </a:lnTo>
                  <a:lnTo>
                    <a:pt x="28459" y="19155"/>
                  </a:lnTo>
                  <a:lnTo>
                    <a:pt x="37983" y="8317"/>
                  </a:lnTo>
                  <a:lnTo>
                    <a:pt x="38090" y="0"/>
                  </a:lnTo>
                  <a:lnTo>
                    <a:pt x="38100" y="7832"/>
                  </a:lnTo>
                  <a:lnTo>
                    <a:pt x="33044" y="13141"/>
                  </a:lnTo>
                  <a:lnTo>
                    <a:pt x="30562" y="21326"/>
                  </a:lnTo>
                  <a:lnTo>
                    <a:pt x="25927" y="48593"/>
                  </a:lnTo>
                  <a:lnTo>
                    <a:pt x="20409" y="67089"/>
                  </a:lnTo>
                  <a:lnTo>
                    <a:pt x="12584" y="112391"/>
                  </a:lnTo>
                  <a:lnTo>
                    <a:pt x="6882" y="156213"/>
                  </a:lnTo>
                  <a:lnTo>
                    <a:pt x="3059" y="166053"/>
                  </a:lnTo>
                  <a:lnTo>
                    <a:pt x="179" y="208349"/>
                  </a:lnTo>
                  <a:lnTo>
                    <a:pt x="5" y="253610"/>
                  </a:lnTo>
                  <a:lnTo>
                    <a:pt x="0" y="284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>
              <a:extLst>
                <a:ext uri="{FF2B5EF4-FFF2-40B4-BE49-F238E27FC236}">
                  <a16:creationId xmlns:a16="http://schemas.microsoft.com/office/drawing/2014/main" id="{690E8DD2-C1A9-FF36-434B-67C7CEAC122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667536" y="2247903"/>
              <a:ext cx="157750" cy="300729"/>
            </a:xfrm>
            <a:custGeom>
              <a:avLst/>
              <a:gdLst/>
              <a:ahLst/>
              <a:cxnLst/>
              <a:rect l="0" t="0" r="0" b="0"/>
              <a:pathLst>
                <a:path w="157750" h="300729">
                  <a:moveTo>
                    <a:pt x="19014" y="38097"/>
                  </a:moveTo>
                  <a:lnTo>
                    <a:pt x="19014" y="38097"/>
                  </a:lnTo>
                  <a:lnTo>
                    <a:pt x="24070" y="33041"/>
                  </a:lnTo>
                  <a:lnTo>
                    <a:pt x="29375" y="30558"/>
                  </a:lnTo>
                  <a:lnTo>
                    <a:pt x="32271" y="29896"/>
                  </a:lnTo>
                  <a:lnTo>
                    <a:pt x="41404" y="23908"/>
                  </a:lnTo>
                  <a:lnTo>
                    <a:pt x="44840" y="18385"/>
                  </a:lnTo>
                  <a:lnTo>
                    <a:pt x="47428" y="10041"/>
                  </a:lnTo>
                  <a:lnTo>
                    <a:pt x="47589" y="0"/>
                  </a:lnTo>
                  <a:lnTo>
                    <a:pt x="47589" y="40273"/>
                  </a:lnTo>
                  <a:lnTo>
                    <a:pt x="38652" y="85931"/>
                  </a:lnTo>
                  <a:lnTo>
                    <a:pt x="37268" y="97456"/>
                  </a:lnTo>
                  <a:lnTo>
                    <a:pt x="30577" y="116301"/>
                  </a:lnTo>
                  <a:lnTo>
                    <a:pt x="25896" y="152573"/>
                  </a:lnTo>
                  <a:lnTo>
                    <a:pt x="21053" y="171499"/>
                  </a:lnTo>
                  <a:lnTo>
                    <a:pt x="16796" y="190512"/>
                  </a:lnTo>
                  <a:lnTo>
                    <a:pt x="10932" y="210844"/>
                  </a:lnTo>
                  <a:lnTo>
                    <a:pt x="8715" y="231597"/>
                  </a:lnTo>
                  <a:lnTo>
                    <a:pt x="1326" y="250381"/>
                  </a:lnTo>
                  <a:lnTo>
                    <a:pt x="0" y="280317"/>
                  </a:lnTo>
                  <a:lnTo>
                    <a:pt x="2802" y="286156"/>
                  </a:lnTo>
                  <a:lnTo>
                    <a:pt x="9098" y="294739"/>
                  </a:lnTo>
                  <a:lnTo>
                    <a:pt x="14429" y="295114"/>
                  </a:lnTo>
                  <a:lnTo>
                    <a:pt x="19798" y="298024"/>
                  </a:lnTo>
                  <a:lnTo>
                    <a:pt x="22712" y="300282"/>
                  </a:lnTo>
                  <a:lnTo>
                    <a:pt x="24655" y="300728"/>
                  </a:lnTo>
                  <a:lnTo>
                    <a:pt x="25949" y="299968"/>
                  </a:lnTo>
                  <a:lnTo>
                    <a:pt x="26813" y="298403"/>
                  </a:lnTo>
                  <a:lnTo>
                    <a:pt x="28446" y="297359"/>
                  </a:lnTo>
                  <a:lnTo>
                    <a:pt x="35802" y="295890"/>
                  </a:lnTo>
                  <a:lnTo>
                    <a:pt x="82516" y="295274"/>
                  </a:lnTo>
                  <a:lnTo>
                    <a:pt x="98389" y="295272"/>
                  </a:lnTo>
                  <a:lnTo>
                    <a:pt x="104739" y="292450"/>
                  </a:lnTo>
                  <a:lnTo>
                    <a:pt x="111089" y="288726"/>
                  </a:lnTo>
                  <a:lnTo>
                    <a:pt x="123789" y="286335"/>
                  </a:lnTo>
                  <a:lnTo>
                    <a:pt x="126964" y="286139"/>
                  </a:lnTo>
                  <a:lnTo>
                    <a:pt x="129081" y="284950"/>
                  </a:lnTo>
                  <a:lnTo>
                    <a:pt x="130492" y="283099"/>
                  </a:lnTo>
                  <a:lnTo>
                    <a:pt x="131433" y="280807"/>
                  </a:lnTo>
                  <a:lnTo>
                    <a:pt x="133118" y="279278"/>
                  </a:lnTo>
                  <a:lnTo>
                    <a:pt x="137813" y="277580"/>
                  </a:lnTo>
                  <a:lnTo>
                    <a:pt x="146407" y="276624"/>
                  </a:lnTo>
                  <a:lnTo>
                    <a:pt x="148393" y="275432"/>
                  </a:lnTo>
                  <a:lnTo>
                    <a:pt x="149716" y="273579"/>
                  </a:lnTo>
                  <a:lnTo>
                    <a:pt x="151841" y="268056"/>
                  </a:lnTo>
                  <a:lnTo>
                    <a:pt x="154954" y="267301"/>
                  </a:lnTo>
                  <a:lnTo>
                    <a:pt x="157265" y="267099"/>
                  </a:lnTo>
                  <a:lnTo>
                    <a:pt x="157749" y="265907"/>
                  </a:lnTo>
                  <a:lnTo>
                    <a:pt x="152364" y="257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>
              <a:extLst>
                <a:ext uri="{FF2B5EF4-FFF2-40B4-BE49-F238E27FC236}">
                  <a16:creationId xmlns:a16="http://schemas.microsoft.com/office/drawing/2014/main" id="{2C63992E-4A38-AF54-2808-216F8BB0F03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667500" y="2400693"/>
              <a:ext cx="142876" cy="28183"/>
            </a:xfrm>
            <a:custGeom>
              <a:avLst/>
              <a:gdLst/>
              <a:ahLst/>
              <a:cxnLst/>
              <a:rect l="0" t="0" r="0" b="0"/>
              <a:pathLst>
                <a:path w="142876" h="28183">
                  <a:moveTo>
                    <a:pt x="0" y="28182"/>
                  </a:moveTo>
                  <a:lnTo>
                    <a:pt x="0" y="28182"/>
                  </a:lnTo>
                  <a:lnTo>
                    <a:pt x="0" y="23126"/>
                  </a:lnTo>
                  <a:lnTo>
                    <a:pt x="1058" y="21636"/>
                  </a:lnTo>
                  <a:lnTo>
                    <a:pt x="2822" y="20643"/>
                  </a:lnTo>
                  <a:lnTo>
                    <a:pt x="17333" y="18773"/>
                  </a:lnTo>
                  <a:lnTo>
                    <a:pt x="32157" y="18667"/>
                  </a:lnTo>
                  <a:lnTo>
                    <a:pt x="38281" y="15839"/>
                  </a:lnTo>
                  <a:lnTo>
                    <a:pt x="44531" y="12113"/>
                  </a:lnTo>
                  <a:lnTo>
                    <a:pt x="57166" y="9721"/>
                  </a:lnTo>
                  <a:lnTo>
                    <a:pt x="79376" y="9166"/>
                  </a:lnTo>
                  <a:lnTo>
                    <a:pt x="85725" y="6325"/>
                  </a:lnTo>
                  <a:lnTo>
                    <a:pt x="92075" y="2593"/>
                  </a:lnTo>
                  <a:lnTo>
                    <a:pt x="104775" y="197"/>
                  </a:lnTo>
                  <a:lnTo>
                    <a:pt x="107950" y="0"/>
                  </a:lnTo>
                  <a:lnTo>
                    <a:pt x="114300" y="2604"/>
                  </a:lnTo>
                  <a:lnTo>
                    <a:pt x="117475" y="4780"/>
                  </a:lnTo>
                  <a:lnTo>
                    <a:pt x="120650" y="5173"/>
                  </a:lnTo>
                  <a:lnTo>
                    <a:pt x="127000" y="2786"/>
                  </a:lnTo>
                  <a:lnTo>
                    <a:pt x="130175" y="2785"/>
                  </a:lnTo>
                  <a:lnTo>
                    <a:pt x="142875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>
              <a:extLst>
                <a:ext uri="{FF2B5EF4-FFF2-40B4-BE49-F238E27FC236}">
                  <a16:creationId xmlns:a16="http://schemas.microsoft.com/office/drawing/2014/main" id="{608CC9B2-45E5-C4CB-B270-74C26FF51F03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858027" y="2438400"/>
              <a:ext cx="24511" cy="114301"/>
            </a:xfrm>
            <a:custGeom>
              <a:avLst/>
              <a:gdLst/>
              <a:ahLst/>
              <a:cxnLst/>
              <a:rect l="0" t="0" r="0" b="0"/>
              <a:pathLst>
                <a:path w="24511" h="114301">
                  <a:moveTo>
                    <a:pt x="19023" y="9525"/>
                  </a:moveTo>
                  <a:lnTo>
                    <a:pt x="19023" y="9525"/>
                  </a:lnTo>
                  <a:lnTo>
                    <a:pt x="19023" y="1"/>
                  </a:lnTo>
                  <a:lnTo>
                    <a:pt x="24510" y="0"/>
                  </a:lnTo>
                  <a:lnTo>
                    <a:pt x="19954" y="0"/>
                  </a:lnTo>
                  <a:lnTo>
                    <a:pt x="19104" y="8201"/>
                  </a:lnTo>
                  <a:lnTo>
                    <a:pt x="19047" y="14189"/>
                  </a:lnTo>
                  <a:lnTo>
                    <a:pt x="17981" y="15809"/>
                  </a:lnTo>
                  <a:lnTo>
                    <a:pt x="16212" y="16890"/>
                  </a:lnTo>
                  <a:lnTo>
                    <a:pt x="13974" y="17610"/>
                  </a:lnTo>
                  <a:lnTo>
                    <a:pt x="12482" y="19148"/>
                  </a:lnTo>
                  <a:lnTo>
                    <a:pt x="10824" y="23680"/>
                  </a:lnTo>
                  <a:lnTo>
                    <a:pt x="8447" y="63508"/>
                  </a:lnTo>
                  <a:lnTo>
                    <a:pt x="4445" y="69853"/>
                  </a:lnTo>
                  <a:lnTo>
                    <a:pt x="4012" y="73027"/>
                  </a:lnTo>
                  <a:lnTo>
                    <a:pt x="6355" y="79376"/>
                  </a:lnTo>
                  <a:lnTo>
                    <a:pt x="6344" y="81493"/>
                  </a:lnTo>
                  <a:lnTo>
                    <a:pt x="5279" y="82903"/>
                  </a:lnTo>
                  <a:lnTo>
                    <a:pt x="3511" y="83844"/>
                  </a:lnTo>
                  <a:lnTo>
                    <a:pt x="2331" y="85529"/>
                  </a:lnTo>
                  <a:lnTo>
                    <a:pt x="671" y="92958"/>
                  </a:lnTo>
                  <a:lnTo>
                    <a:pt x="0" y="109309"/>
                  </a:lnTo>
                  <a:lnTo>
                    <a:pt x="1050" y="110972"/>
                  </a:lnTo>
                  <a:lnTo>
                    <a:pt x="2808" y="112082"/>
                  </a:lnTo>
                  <a:lnTo>
                    <a:pt x="9498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">
              <a:extLst>
                <a:ext uri="{FF2B5EF4-FFF2-40B4-BE49-F238E27FC236}">
                  <a16:creationId xmlns:a16="http://schemas.microsoft.com/office/drawing/2014/main" id="{C53281EE-5BE6-99DD-CBFE-A9E2E7D892C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905625" y="23431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8967"/>
                  </a:lnTo>
                  <a:lnTo>
                    <a:pt x="8200" y="20408"/>
                  </a:lnTo>
                  <a:lnTo>
                    <a:pt x="9491" y="9953"/>
                  </a:lnTo>
                  <a:lnTo>
                    <a:pt x="9522" y="1362"/>
                  </a:lnTo>
                  <a:lnTo>
                    <a:pt x="10582" y="90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">
              <a:extLst>
                <a:ext uri="{FF2B5EF4-FFF2-40B4-BE49-F238E27FC236}">
                  <a16:creationId xmlns:a16="http://schemas.microsoft.com/office/drawing/2014/main" id="{E3B7A993-ECB2-12CB-01EF-962E5509C60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981825" y="2409828"/>
              <a:ext cx="66676" cy="257173"/>
            </a:xfrm>
            <a:custGeom>
              <a:avLst/>
              <a:gdLst/>
              <a:ahLst/>
              <a:cxnLst/>
              <a:rect l="0" t="0" r="0" b="0"/>
              <a:pathLst>
                <a:path w="66676" h="257173">
                  <a:moveTo>
                    <a:pt x="38100" y="28572"/>
                  </a:moveTo>
                  <a:lnTo>
                    <a:pt x="38100" y="28572"/>
                  </a:lnTo>
                  <a:lnTo>
                    <a:pt x="43156" y="28572"/>
                  </a:lnTo>
                  <a:lnTo>
                    <a:pt x="48461" y="25750"/>
                  </a:lnTo>
                  <a:lnTo>
                    <a:pt x="65201" y="10962"/>
                  </a:lnTo>
                  <a:lnTo>
                    <a:pt x="66664" y="124"/>
                  </a:lnTo>
                  <a:lnTo>
                    <a:pt x="66675" y="0"/>
                  </a:lnTo>
                  <a:lnTo>
                    <a:pt x="66675" y="5055"/>
                  </a:lnTo>
                  <a:lnTo>
                    <a:pt x="63853" y="10359"/>
                  </a:lnTo>
                  <a:lnTo>
                    <a:pt x="60130" y="16244"/>
                  </a:lnTo>
                  <a:lnTo>
                    <a:pt x="57738" y="28645"/>
                  </a:lnTo>
                  <a:lnTo>
                    <a:pt x="57543" y="31796"/>
                  </a:lnTo>
                  <a:lnTo>
                    <a:pt x="54502" y="38119"/>
                  </a:lnTo>
                  <a:lnTo>
                    <a:pt x="34770" y="73581"/>
                  </a:lnTo>
                  <a:lnTo>
                    <a:pt x="29799" y="97474"/>
                  </a:lnTo>
                  <a:lnTo>
                    <a:pt x="27880" y="110959"/>
                  </a:lnTo>
                  <a:lnTo>
                    <a:pt x="21108" y="133942"/>
                  </a:lnTo>
                  <a:lnTo>
                    <a:pt x="18263" y="164117"/>
                  </a:lnTo>
                  <a:lnTo>
                    <a:pt x="11564" y="182973"/>
                  </a:lnTo>
                  <a:lnTo>
                    <a:pt x="9373" y="193503"/>
                  </a:lnTo>
                  <a:lnTo>
                    <a:pt x="3247" y="206440"/>
                  </a:lnTo>
                  <a:lnTo>
                    <a:pt x="0" y="257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>
              <a:extLst>
                <a:ext uri="{FF2B5EF4-FFF2-40B4-BE49-F238E27FC236}">
                  <a16:creationId xmlns:a16="http://schemas.microsoft.com/office/drawing/2014/main" id="{1AD3B528-B132-8D2B-2B85-2CAFE71B1D4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000875" y="2381288"/>
              <a:ext cx="133231" cy="139396"/>
            </a:xfrm>
            <a:custGeom>
              <a:avLst/>
              <a:gdLst/>
              <a:ahLst/>
              <a:cxnLst/>
              <a:rect l="0" t="0" r="0" b="0"/>
              <a:pathLst>
                <a:path w="133231" h="139396">
                  <a:moveTo>
                    <a:pt x="28575" y="95212"/>
                  </a:moveTo>
                  <a:lnTo>
                    <a:pt x="28575" y="95212"/>
                  </a:lnTo>
                  <a:lnTo>
                    <a:pt x="28575" y="90156"/>
                  </a:lnTo>
                  <a:lnTo>
                    <a:pt x="31397" y="84851"/>
                  </a:lnTo>
                  <a:lnTo>
                    <a:pt x="35120" y="78966"/>
                  </a:lnTo>
                  <a:lnTo>
                    <a:pt x="38276" y="69702"/>
                  </a:lnTo>
                  <a:lnTo>
                    <a:pt x="54524" y="47581"/>
                  </a:lnTo>
                  <a:lnTo>
                    <a:pt x="55399" y="44408"/>
                  </a:lnTo>
                  <a:lnTo>
                    <a:pt x="57042" y="42293"/>
                  </a:lnTo>
                  <a:lnTo>
                    <a:pt x="70254" y="33563"/>
                  </a:lnTo>
                  <a:lnTo>
                    <a:pt x="73558" y="27948"/>
                  </a:lnTo>
                  <a:lnTo>
                    <a:pt x="74438" y="24970"/>
                  </a:lnTo>
                  <a:lnTo>
                    <a:pt x="76085" y="22984"/>
                  </a:lnTo>
                  <a:lnTo>
                    <a:pt x="80735" y="20777"/>
                  </a:lnTo>
                  <a:lnTo>
                    <a:pt x="82399" y="19130"/>
                  </a:lnTo>
                  <a:lnTo>
                    <a:pt x="84247" y="14478"/>
                  </a:lnTo>
                  <a:lnTo>
                    <a:pt x="85798" y="12815"/>
                  </a:lnTo>
                  <a:lnTo>
                    <a:pt x="90343" y="10966"/>
                  </a:lnTo>
                  <a:lnTo>
                    <a:pt x="91980" y="9415"/>
                  </a:lnTo>
                  <a:lnTo>
                    <a:pt x="93796" y="4869"/>
                  </a:lnTo>
                  <a:lnTo>
                    <a:pt x="95339" y="3233"/>
                  </a:lnTo>
                  <a:lnTo>
                    <a:pt x="103324" y="393"/>
                  </a:lnTo>
                  <a:lnTo>
                    <a:pt x="112849" y="0"/>
                  </a:lnTo>
                  <a:lnTo>
                    <a:pt x="122374" y="8166"/>
                  </a:lnTo>
                  <a:lnTo>
                    <a:pt x="123180" y="11722"/>
                  </a:lnTo>
                  <a:lnTo>
                    <a:pt x="123395" y="14152"/>
                  </a:lnTo>
                  <a:lnTo>
                    <a:pt x="126457" y="19675"/>
                  </a:lnTo>
                  <a:lnTo>
                    <a:pt x="130286" y="25657"/>
                  </a:lnTo>
                  <a:lnTo>
                    <a:pt x="132442" y="34974"/>
                  </a:lnTo>
                  <a:lnTo>
                    <a:pt x="133230" y="50773"/>
                  </a:lnTo>
                  <a:lnTo>
                    <a:pt x="130475" y="57117"/>
                  </a:lnTo>
                  <a:lnTo>
                    <a:pt x="126781" y="63464"/>
                  </a:lnTo>
                  <a:lnTo>
                    <a:pt x="124409" y="76163"/>
                  </a:lnTo>
                  <a:lnTo>
                    <a:pt x="124213" y="79338"/>
                  </a:lnTo>
                  <a:lnTo>
                    <a:pt x="121176" y="85687"/>
                  </a:lnTo>
                  <a:lnTo>
                    <a:pt x="98004" y="114262"/>
                  </a:lnTo>
                  <a:lnTo>
                    <a:pt x="97086" y="117437"/>
                  </a:lnTo>
                  <a:lnTo>
                    <a:pt x="95415" y="119554"/>
                  </a:lnTo>
                  <a:lnTo>
                    <a:pt x="72565" y="129961"/>
                  </a:lnTo>
                  <a:lnTo>
                    <a:pt x="61130" y="133378"/>
                  </a:lnTo>
                  <a:lnTo>
                    <a:pt x="54332" y="137927"/>
                  </a:lnTo>
                  <a:lnTo>
                    <a:pt x="51039" y="138505"/>
                  </a:lnTo>
                  <a:lnTo>
                    <a:pt x="47784" y="137833"/>
                  </a:lnTo>
                  <a:lnTo>
                    <a:pt x="44556" y="136326"/>
                  </a:lnTo>
                  <a:lnTo>
                    <a:pt x="41346" y="136379"/>
                  </a:lnTo>
                  <a:lnTo>
                    <a:pt x="34957" y="139261"/>
                  </a:lnTo>
                  <a:lnTo>
                    <a:pt x="31771" y="139395"/>
                  </a:lnTo>
                  <a:lnTo>
                    <a:pt x="12702" y="132927"/>
                  </a:lnTo>
                  <a:lnTo>
                    <a:pt x="0" y="1237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">
              <a:extLst>
                <a:ext uri="{FF2B5EF4-FFF2-40B4-BE49-F238E27FC236}">
                  <a16:creationId xmlns:a16="http://schemas.microsoft.com/office/drawing/2014/main" id="{47F0C766-2B25-BD0F-D27C-204B71E496B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172325" y="2209801"/>
              <a:ext cx="53114" cy="266700"/>
            </a:xfrm>
            <a:custGeom>
              <a:avLst/>
              <a:gdLst/>
              <a:ahLst/>
              <a:cxnLst/>
              <a:rect l="0" t="0" r="0" b="0"/>
              <a:pathLst>
                <a:path w="53114" h="266700">
                  <a:moveTo>
                    <a:pt x="28575" y="38099"/>
                  </a:moveTo>
                  <a:lnTo>
                    <a:pt x="28575" y="38099"/>
                  </a:lnTo>
                  <a:lnTo>
                    <a:pt x="33631" y="33043"/>
                  </a:lnTo>
                  <a:lnTo>
                    <a:pt x="36115" y="27738"/>
                  </a:lnTo>
                  <a:lnTo>
                    <a:pt x="37709" y="20765"/>
                  </a:lnTo>
                  <a:lnTo>
                    <a:pt x="47223" y="9961"/>
                  </a:lnTo>
                  <a:lnTo>
                    <a:pt x="47624" y="34"/>
                  </a:lnTo>
                  <a:lnTo>
                    <a:pt x="53113" y="6"/>
                  </a:lnTo>
                  <a:lnTo>
                    <a:pt x="48556" y="0"/>
                  </a:lnTo>
                  <a:lnTo>
                    <a:pt x="47901" y="5055"/>
                  </a:lnTo>
                  <a:lnTo>
                    <a:pt x="46572" y="41503"/>
                  </a:lnTo>
                  <a:lnTo>
                    <a:pt x="40087" y="59389"/>
                  </a:lnTo>
                  <a:lnTo>
                    <a:pt x="35867" y="76863"/>
                  </a:lnTo>
                  <a:lnTo>
                    <a:pt x="21226" y="124430"/>
                  </a:lnTo>
                  <a:lnTo>
                    <a:pt x="16873" y="143054"/>
                  </a:lnTo>
                  <a:lnTo>
                    <a:pt x="10976" y="163253"/>
                  </a:lnTo>
                  <a:lnTo>
                    <a:pt x="8551" y="202404"/>
                  </a:lnTo>
                  <a:lnTo>
                    <a:pt x="1336" y="221726"/>
                  </a:lnTo>
                  <a:lnTo>
                    <a:pt x="0" y="266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">
              <a:extLst>
                <a:ext uri="{FF2B5EF4-FFF2-40B4-BE49-F238E27FC236}">
                  <a16:creationId xmlns:a16="http://schemas.microsoft.com/office/drawing/2014/main" id="{8AC16A07-5B35-24BE-7CD4-F36CB8D6407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248656" y="2334055"/>
              <a:ext cx="285620" cy="151971"/>
            </a:xfrm>
            <a:custGeom>
              <a:avLst/>
              <a:gdLst/>
              <a:ahLst/>
              <a:cxnLst/>
              <a:rect l="0" t="0" r="0" b="0"/>
              <a:pathLst>
                <a:path w="285620" h="151971">
                  <a:moveTo>
                    <a:pt x="37969" y="75770"/>
                  </a:moveTo>
                  <a:lnTo>
                    <a:pt x="37969" y="75770"/>
                  </a:lnTo>
                  <a:lnTo>
                    <a:pt x="84144" y="75770"/>
                  </a:lnTo>
                  <a:lnTo>
                    <a:pt x="95278" y="75770"/>
                  </a:lnTo>
                  <a:lnTo>
                    <a:pt x="98399" y="74712"/>
                  </a:lnTo>
                  <a:lnTo>
                    <a:pt x="100481" y="72948"/>
                  </a:lnTo>
                  <a:lnTo>
                    <a:pt x="101868" y="70714"/>
                  </a:lnTo>
                  <a:lnTo>
                    <a:pt x="103853" y="70282"/>
                  </a:lnTo>
                  <a:lnTo>
                    <a:pt x="108878" y="72625"/>
                  </a:lnTo>
                  <a:lnTo>
                    <a:pt x="111699" y="72615"/>
                  </a:lnTo>
                  <a:lnTo>
                    <a:pt x="133260" y="63889"/>
                  </a:lnTo>
                  <a:lnTo>
                    <a:pt x="139587" y="59906"/>
                  </a:lnTo>
                  <a:lnTo>
                    <a:pt x="145928" y="58136"/>
                  </a:lnTo>
                  <a:lnTo>
                    <a:pt x="148041" y="56605"/>
                  </a:lnTo>
                  <a:lnTo>
                    <a:pt x="149451" y="54527"/>
                  </a:lnTo>
                  <a:lnTo>
                    <a:pt x="152074" y="49395"/>
                  </a:lnTo>
                  <a:lnTo>
                    <a:pt x="156768" y="43587"/>
                  </a:lnTo>
                  <a:lnTo>
                    <a:pt x="162382" y="40299"/>
                  </a:lnTo>
                  <a:lnTo>
                    <a:pt x="165361" y="39423"/>
                  </a:lnTo>
                  <a:lnTo>
                    <a:pt x="167346" y="37780"/>
                  </a:lnTo>
                  <a:lnTo>
                    <a:pt x="179474" y="20074"/>
                  </a:lnTo>
                  <a:lnTo>
                    <a:pt x="178873" y="18531"/>
                  </a:lnTo>
                  <a:lnTo>
                    <a:pt x="166619" y="4469"/>
                  </a:lnTo>
                  <a:lnTo>
                    <a:pt x="161117" y="1747"/>
                  </a:lnTo>
                  <a:lnTo>
                    <a:pt x="143904" y="0"/>
                  </a:lnTo>
                  <a:lnTo>
                    <a:pt x="135145" y="2583"/>
                  </a:lnTo>
                  <a:lnTo>
                    <a:pt x="126667" y="6201"/>
                  </a:lnTo>
                  <a:lnTo>
                    <a:pt x="111052" y="9296"/>
                  </a:lnTo>
                  <a:lnTo>
                    <a:pt x="64367" y="37728"/>
                  </a:lnTo>
                  <a:lnTo>
                    <a:pt x="42111" y="53553"/>
                  </a:lnTo>
                  <a:lnTo>
                    <a:pt x="31905" y="64131"/>
                  </a:lnTo>
                  <a:lnTo>
                    <a:pt x="22178" y="78083"/>
                  </a:lnTo>
                  <a:lnTo>
                    <a:pt x="15782" y="82090"/>
                  </a:lnTo>
                  <a:lnTo>
                    <a:pt x="13653" y="85275"/>
                  </a:lnTo>
                  <a:lnTo>
                    <a:pt x="7414" y="102773"/>
                  </a:lnTo>
                  <a:lnTo>
                    <a:pt x="3222" y="109996"/>
                  </a:lnTo>
                  <a:lnTo>
                    <a:pt x="311" y="121421"/>
                  </a:lnTo>
                  <a:lnTo>
                    <a:pt x="0" y="127867"/>
                  </a:lnTo>
                  <a:lnTo>
                    <a:pt x="2749" y="133497"/>
                  </a:lnTo>
                  <a:lnTo>
                    <a:pt x="6441" y="139526"/>
                  </a:lnTo>
                  <a:lnTo>
                    <a:pt x="8082" y="145734"/>
                  </a:lnTo>
                  <a:lnTo>
                    <a:pt x="9578" y="147812"/>
                  </a:lnTo>
                  <a:lnTo>
                    <a:pt x="11633" y="149198"/>
                  </a:lnTo>
                  <a:lnTo>
                    <a:pt x="19583" y="151149"/>
                  </a:lnTo>
                  <a:lnTo>
                    <a:pt x="63553" y="151961"/>
                  </a:lnTo>
                  <a:lnTo>
                    <a:pt x="111125" y="151970"/>
                  </a:lnTo>
                  <a:lnTo>
                    <a:pt x="155451" y="150912"/>
                  </a:lnTo>
                  <a:lnTo>
                    <a:pt x="194602" y="143328"/>
                  </a:lnTo>
                  <a:lnTo>
                    <a:pt x="239392" y="142497"/>
                  </a:lnTo>
                  <a:lnTo>
                    <a:pt x="285619" y="142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8">
            <a:extLst>
              <a:ext uri="{FF2B5EF4-FFF2-40B4-BE49-F238E27FC236}">
                <a16:creationId xmlns:a16="http://schemas.microsoft.com/office/drawing/2014/main" id="{D063B2BE-5B00-3FF7-6E22-E2EA82FBE702}"/>
              </a:ext>
            </a:extLst>
          </p:cNvPr>
          <p:cNvGrpSpPr/>
          <p:nvPr/>
        </p:nvGrpSpPr>
        <p:grpSpPr>
          <a:xfrm>
            <a:off x="7839087" y="2247900"/>
            <a:ext cx="638128" cy="266700"/>
            <a:chOff x="7839087" y="2247900"/>
            <a:chExt cx="638128" cy="266700"/>
          </a:xfrm>
        </p:grpSpPr>
        <p:sp>
          <p:nvSpPr>
            <p:cNvPr id="25" name="SMARTInkShape-20">
              <a:extLst>
                <a:ext uri="{FF2B5EF4-FFF2-40B4-BE49-F238E27FC236}">
                  <a16:creationId xmlns:a16="http://schemas.microsoft.com/office/drawing/2014/main" id="{13C6A890-960A-CD23-5EA2-453ECCF6054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839087" y="2314692"/>
              <a:ext cx="276214" cy="199908"/>
            </a:xfrm>
            <a:custGeom>
              <a:avLst/>
              <a:gdLst/>
              <a:ahLst/>
              <a:cxnLst/>
              <a:rect l="0" t="0" r="0" b="0"/>
              <a:pathLst>
                <a:path w="276214" h="199908">
                  <a:moveTo>
                    <a:pt x="28563" y="57033"/>
                  </a:moveTo>
                  <a:lnTo>
                    <a:pt x="28563" y="57033"/>
                  </a:lnTo>
                  <a:lnTo>
                    <a:pt x="28563" y="51977"/>
                  </a:lnTo>
                  <a:lnTo>
                    <a:pt x="29621" y="50487"/>
                  </a:lnTo>
                  <a:lnTo>
                    <a:pt x="31385" y="49494"/>
                  </a:lnTo>
                  <a:lnTo>
                    <a:pt x="36764" y="47900"/>
                  </a:lnTo>
                  <a:lnTo>
                    <a:pt x="37500" y="44860"/>
                  </a:lnTo>
                  <a:lnTo>
                    <a:pt x="37697" y="42568"/>
                  </a:lnTo>
                  <a:lnTo>
                    <a:pt x="38886" y="41039"/>
                  </a:lnTo>
                  <a:lnTo>
                    <a:pt x="43028" y="39341"/>
                  </a:lnTo>
                  <a:lnTo>
                    <a:pt x="44557" y="37830"/>
                  </a:lnTo>
                  <a:lnTo>
                    <a:pt x="47211" y="29901"/>
                  </a:lnTo>
                  <a:lnTo>
                    <a:pt x="50257" y="29100"/>
                  </a:lnTo>
                  <a:lnTo>
                    <a:pt x="61792" y="28495"/>
                  </a:lnTo>
                  <a:lnTo>
                    <a:pt x="63416" y="27425"/>
                  </a:lnTo>
                  <a:lnTo>
                    <a:pt x="64498" y="25653"/>
                  </a:lnTo>
                  <a:lnTo>
                    <a:pt x="65220" y="23413"/>
                  </a:lnTo>
                  <a:lnTo>
                    <a:pt x="66758" y="21919"/>
                  </a:lnTo>
                  <a:lnTo>
                    <a:pt x="76834" y="16701"/>
                  </a:lnTo>
                  <a:lnTo>
                    <a:pt x="79793" y="14270"/>
                  </a:lnTo>
                  <a:lnTo>
                    <a:pt x="81766" y="13708"/>
                  </a:lnTo>
                  <a:lnTo>
                    <a:pt x="83081" y="14391"/>
                  </a:lnTo>
                  <a:lnTo>
                    <a:pt x="83959" y="15905"/>
                  </a:lnTo>
                  <a:lnTo>
                    <a:pt x="85602" y="15856"/>
                  </a:lnTo>
                  <a:lnTo>
                    <a:pt x="95843" y="10995"/>
                  </a:lnTo>
                  <a:lnTo>
                    <a:pt x="109298" y="9501"/>
                  </a:lnTo>
                  <a:lnTo>
                    <a:pt x="110960" y="8412"/>
                  </a:lnTo>
                  <a:lnTo>
                    <a:pt x="112070" y="6627"/>
                  </a:lnTo>
                  <a:lnTo>
                    <a:pt x="112810" y="4379"/>
                  </a:lnTo>
                  <a:lnTo>
                    <a:pt x="114361" y="2880"/>
                  </a:lnTo>
                  <a:lnTo>
                    <a:pt x="123382" y="0"/>
                  </a:lnTo>
                  <a:lnTo>
                    <a:pt x="128742" y="4974"/>
                  </a:lnTo>
                  <a:lnTo>
                    <a:pt x="130274" y="5394"/>
                  </a:lnTo>
                  <a:lnTo>
                    <a:pt x="131295" y="4615"/>
                  </a:lnTo>
                  <a:lnTo>
                    <a:pt x="131976" y="3038"/>
                  </a:lnTo>
                  <a:lnTo>
                    <a:pt x="132430" y="3045"/>
                  </a:lnTo>
                  <a:lnTo>
                    <a:pt x="133219" y="8361"/>
                  </a:lnTo>
                  <a:lnTo>
                    <a:pt x="139861" y="16805"/>
                  </a:lnTo>
                  <a:lnTo>
                    <a:pt x="141974" y="25594"/>
                  </a:lnTo>
                  <a:lnTo>
                    <a:pt x="142746" y="41199"/>
                  </a:lnTo>
                  <a:lnTo>
                    <a:pt x="139989" y="47526"/>
                  </a:lnTo>
                  <a:lnTo>
                    <a:pt x="136294" y="53866"/>
                  </a:lnTo>
                  <a:lnTo>
                    <a:pt x="125994" y="79455"/>
                  </a:lnTo>
                  <a:lnTo>
                    <a:pt x="92051" y="126456"/>
                  </a:lnTo>
                  <a:lnTo>
                    <a:pt x="63488" y="164580"/>
                  </a:lnTo>
                  <a:lnTo>
                    <a:pt x="48907" y="174388"/>
                  </a:lnTo>
                  <a:lnTo>
                    <a:pt x="25780" y="185346"/>
                  </a:lnTo>
                  <a:lnTo>
                    <a:pt x="11428" y="198142"/>
                  </a:lnTo>
                  <a:lnTo>
                    <a:pt x="7542" y="199123"/>
                  </a:lnTo>
                  <a:lnTo>
                    <a:pt x="0" y="199907"/>
                  </a:lnTo>
                  <a:lnTo>
                    <a:pt x="25498" y="175456"/>
                  </a:lnTo>
                  <a:lnTo>
                    <a:pt x="55159" y="161213"/>
                  </a:lnTo>
                  <a:lnTo>
                    <a:pt x="97421" y="133217"/>
                  </a:lnTo>
                  <a:lnTo>
                    <a:pt x="120730" y="118414"/>
                  </a:lnTo>
                  <a:lnTo>
                    <a:pt x="140686" y="112196"/>
                  </a:lnTo>
                  <a:lnTo>
                    <a:pt x="148246" y="108008"/>
                  </a:lnTo>
                  <a:lnTo>
                    <a:pt x="174725" y="97348"/>
                  </a:lnTo>
                  <a:lnTo>
                    <a:pt x="187464" y="89557"/>
                  </a:lnTo>
                  <a:lnTo>
                    <a:pt x="202056" y="85720"/>
                  </a:lnTo>
                  <a:lnTo>
                    <a:pt x="204550" y="83566"/>
                  </a:lnTo>
                  <a:lnTo>
                    <a:pt x="206213" y="81072"/>
                  </a:lnTo>
                  <a:lnTo>
                    <a:pt x="213704" y="78300"/>
                  </a:lnTo>
                  <a:lnTo>
                    <a:pt x="223032" y="76010"/>
                  </a:lnTo>
                  <a:lnTo>
                    <a:pt x="237642" y="68739"/>
                  </a:lnTo>
                  <a:lnTo>
                    <a:pt x="240974" y="68012"/>
                  </a:lnTo>
                  <a:lnTo>
                    <a:pt x="243196" y="66469"/>
                  </a:lnTo>
                  <a:lnTo>
                    <a:pt x="244676" y="64382"/>
                  </a:lnTo>
                  <a:lnTo>
                    <a:pt x="245663" y="61932"/>
                  </a:lnTo>
                  <a:lnTo>
                    <a:pt x="247380" y="60299"/>
                  </a:lnTo>
                  <a:lnTo>
                    <a:pt x="255665" y="57463"/>
                  </a:lnTo>
                  <a:lnTo>
                    <a:pt x="256497" y="54402"/>
                  </a:lnTo>
                  <a:lnTo>
                    <a:pt x="257162" y="47518"/>
                  </a:lnTo>
                  <a:lnTo>
                    <a:pt x="252107" y="42455"/>
                  </a:lnTo>
                  <a:lnTo>
                    <a:pt x="250616" y="42022"/>
                  </a:lnTo>
                  <a:lnTo>
                    <a:pt x="249623" y="42793"/>
                  </a:lnTo>
                  <a:lnTo>
                    <a:pt x="248962" y="44365"/>
                  </a:lnTo>
                  <a:lnTo>
                    <a:pt x="247462" y="45413"/>
                  </a:lnTo>
                  <a:lnTo>
                    <a:pt x="240295" y="46887"/>
                  </a:lnTo>
                  <a:lnTo>
                    <a:pt x="225282" y="47426"/>
                  </a:lnTo>
                  <a:lnTo>
                    <a:pt x="219005" y="50294"/>
                  </a:lnTo>
                  <a:lnTo>
                    <a:pt x="212687" y="54038"/>
                  </a:lnTo>
                  <a:lnTo>
                    <a:pt x="203181" y="57204"/>
                  </a:lnTo>
                  <a:lnTo>
                    <a:pt x="196835" y="61695"/>
                  </a:lnTo>
                  <a:lnTo>
                    <a:pt x="193309" y="67219"/>
                  </a:lnTo>
                  <a:lnTo>
                    <a:pt x="192368" y="70173"/>
                  </a:lnTo>
                  <a:lnTo>
                    <a:pt x="189624" y="72144"/>
                  </a:lnTo>
                  <a:lnTo>
                    <a:pt x="172836" y="78127"/>
                  </a:lnTo>
                  <a:lnTo>
                    <a:pt x="169195" y="80621"/>
                  </a:lnTo>
                  <a:lnTo>
                    <a:pt x="165149" y="86214"/>
                  </a:lnTo>
                  <a:lnTo>
                    <a:pt x="162294" y="92227"/>
                  </a:lnTo>
                  <a:lnTo>
                    <a:pt x="157495" y="98428"/>
                  </a:lnTo>
                  <a:lnTo>
                    <a:pt x="151835" y="101889"/>
                  </a:lnTo>
                  <a:lnTo>
                    <a:pt x="148845" y="102812"/>
                  </a:lnTo>
                  <a:lnTo>
                    <a:pt x="146850" y="104486"/>
                  </a:lnTo>
                  <a:lnTo>
                    <a:pt x="128720" y="137375"/>
                  </a:lnTo>
                  <a:lnTo>
                    <a:pt x="128143" y="139169"/>
                  </a:lnTo>
                  <a:lnTo>
                    <a:pt x="128817" y="140365"/>
                  </a:lnTo>
                  <a:lnTo>
                    <a:pt x="130323" y="141163"/>
                  </a:lnTo>
                  <a:lnTo>
                    <a:pt x="131328" y="142753"/>
                  </a:lnTo>
                  <a:lnTo>
                    <a:pt x="132743" y="150047"/>
                  </a:lnTo>
                  <a:lnTo>
                    <a:pt x="133074" y="155876"/>
                  </a:lnTo>
                  <a:lnTo>
                    <a:pt x="134220" y="157853"/>
                  </a:lnTo>
                  <a:lnTo>
                    <a:pt x="136042" y="159172"/>
                  </a:lnTo>
                  <a:lnTo>
                    <a:pt x="138316" y="160050"/>
                  </a:lnTo>
                  <a:lnTo>
                    <a:pt x="139831" y="161695"/>
                  </a:lnTo>
                  <a:lnTo>
                    <a:pt x="141515" y="166344"/>
                  </a:lnTo>
                  <a:lnTo>
                    <a:pt x="143023" y="168007"/>
                  </a:lnTo>
                  <a:lnTo>
                    <a:pt x="162108" y="178677"/>
                  </a:lnTo>
                  <a:lnTo>
                    <a:pt x="203386" y="186320"/>
                  </a:lnTo>
                  <a:lnTo>
                    <a:pt x="249454" y="180939"/>
                  </a:lnTo>
                  <a:lnTo>
                    <a:pt x="259936" y="180882"/>
                  </a:lnTo>
                  <a:lnTo>
                    <a:pt x="266509" y="178047"/>
                  </a:lnTo>
                  <a:lnTo>
                    <a:pt x="276213" y="171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">
              <a:extLst>
                <a:ext uri="{FF2B5EF4-FFF2-40B4-BE49-F238E27FC236}">
                  <a16:creationId xmlns:a16="http://schemas.microsoft.com/office/drawing/2014/main" id="{E91990E6-FE96-6091-E2C0-79224B1928B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201025" y="2247900"/>
              <a:ext cx="66675" cy="95251"/>
            </a:xfrm>
            <a:custGeom>
              <a:avLst/>
              <a:gdLst/>
              <a:ahLst/>
              <a:cxnLst/>
              <a:rect l="0" t="0" r="0" b="0"/>
              <a:pathLst>
                <a:path w="66675" h="95251">
                  <a:moveTo>
                    <a:pt x="57150" y="0"/>
                  </a:moveTo>
                  <a:lnTo>
                    <a:pt x="57150" y="0"/>
                  </a:lnTo>
                  <a:lnTo>
                    <a:pt x="66665" y="0"/>
                  </a:lnTo>
                  <a:lnTo>
                    <a:pt x="66674" y="8201"/>
                  </a:lnTo>
                  <a:lnTo>
                    <a:pt x="41418" y="35833"/>
                  </a:lnTo>
                  <a:lnTo>
                    <a:pt x="38025" y="44719"/>
                  </a:lnTo>
                  <a:lnTo>
                    <a:pt x="21682" y="66691"/>
                  </a:lnTo>
                  <a:lnTo>
                    <a:pt x="19162" y="73032"/>
                  </a:lnTo>
                  <a:lnTo>
                    <a:pt x="14514" y="79378"/>
                  </a:lnTo>
                  <a:lnTo>
                    <a:pt x="8920" y="82904"/>
                  </a:lnTo>
                  <a:lnTo>
                    <a:pt x="5947" y="83844"/>
                  </a:lnTo>
                  <a:lnTo>
                    <a:pt x="3965" y="8553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">
              <a:extLst>
                <a:ext uri="{FF2B5EF4-FFF2-40B4-BE49-F238E27FC236}">
                  <a16:creationId xmlns:a16="http://schemas.microsoft.com/office/drawing/2014/main" id="{8B018490-8F87-1C01-A3D8-0430EC31FF1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305800" y="2318612"/>
              <a:ext cx="171415" cy="176939"/>
            </a:xfrm>
            <a:custGeom>
              <a:avLst/>
              <a:gdLst/>
              <a:ahLst/>
              <a:cxnLst/>
              <a:rect l="0" t="0" r="0" b="0"/>
              <a:pathLst>
                <a:path w="171415" h="176939">
                  <a:moveTo>
                    <a:pt x="133350" y="24538"/>
                  </a:moveTo>
                  <a:lnTo>
                    <a:pt x="133350" y="24538"/>
                  </a:lnTo>
                  <a:lnTo>
                    <a:pt x="141552" y="24538"/>
                  </a:lnTo>
                  <a:lnTo>
                    <a:pt x="161890" y="5523"/>
                  </a:lnTo>
                  <a:lnTo>
                    <a:pt x="161923" y="5490"/>
                  </a:lnTo>
                  <a:lnTo>
                    <a:pt x="161925" y="5488"/>
                  </a:lnTo>
                  <a:lnTo>
                    <a:pt x="156869" y="5488"/>
                  </a:lnTo>
                  <a:lnTo>
                    <a:pt x="155379" y="4430"/>
                  </a:lnTo>
                  <a:lnTo>
                    <a:pt x="154386" y="2666"/>
                  </a:lnTo>
                  <a:lnTo>
                    <a:pt x="153723" y="432"/>
                  </a:lnTo>
                  <a:lnTo>
                    <a:pt x="152223" y="0"/>
                  </a:lnTo>
                  <a:lnTo>
                    <a:pt x="144316" y="4556"/>
                  </a:lnTo>
                  <a:lnTo>
                    <a:pt x="126599" y="5406"/>
                  </a:lnTo>
                  <a:lnTo>
                    <a:pt x="113830" y="13016"/>
                  </a:lnTo>
                  <a:lnTo>
                    <a:pt x="110812" y="13682"/>
                  </a:lnTo>
                  <a:lnTo>
                    <a:pt x="95208" y="22377"/>
                  </a:lnTo>
                  <a:lnTo>
                    <a:pt x="79370" y="25312"/>
                  </a:lnTo>
                  <a:lnTo>
                    <a:pt x="59031" y="41861"/>
                  </a:lnTo>
                  <a:lnTo>
                    <a:pt x="57986" y="45642"/>
                  </a:lnTo>
                  <a:lnTo>
                    <a:pt x="57707" y="48133"/>
                  </a:lnTo>
                  <a:lnTo>
                    <a:pt x="56462" y="49793"/>
                  </a:lnTo>
                  <a:lnTo>
                    <a:pt x="52258" y="51637"/>
                  </a:lnTo>
                  <a:lnTo>
                    <a:pt x="50713" y="53187"/>
                  </a:lnTo>
                  <a:lnTo>
                    <a:pt x="48032" y="61184"/>
                  </a:lnTo>
                  <a:lnTo>
                    <a:pt x="48954" y="61669"/>
                  </a:lnTo>
                  <a:lnTo>
                    <a:pt x="52801" y="62207"/>
                  </a:lnTo>
                  <a:lnTo>
                    <a:pt x="54250" y="63409"/>
                  </a:lnTo>
                  <a:lnTo>
                    <a:pt x="55862" y="67567"/>
                  </a:lnTo>
                  <a:lnTo>
                    <a:pt x="56769" y="75858"/>
                  </a:lnTo>
                  <a:lnTo>
                    <a:pt x="57954" y="77801"/>
                  </a:lnTo>
                  <a:lnTo>
                    <a:pt x="59803" y="79097"/>
                  </a:lnTo>
                  <a:lnTo>
                    <a:pt x="67461" y="80920"/>
                  </a:lnTo>
                  <a:lnTo>
                    <a:pt x="70375" y="81176"/>
                  </a:lnTo>
                  <a:lnTo>
                    <a:pt x="72316" y="82405"/>
                  </a:lnTo>
                  <a:lnTo>
                    <a:pt x="73610" y="84283"/>
                  </a:lnTo>
                  <a:lnTo>
                    <a:pt x="74475" y="86593"/>
                  </a:lnTo>
                  <a:lnTo>
                    <a:pt x="76108" y="88133"/>
                  </a:lnTo>
                  <a:lnTo>
                    <a:pt x="80745" y="89844"/>
                  </a:lnTo>
                  <a:lnTo>
                    <a:pt x="101680" y="92191"/>
                  </a:lnTo>
                  <a:lnTo>
                    <a:pt x="114315" y="98736"/>
                  </a:lnTo>
                  <a:lnTo>
                    <a:pt x="131861" y="100703"/>
                  </a:lnTo>
                  <a:lnTo>
                    <a:pt x="152591" y="117212"/>
                  </a:lnTo>
                  <a:lnTo>
                    <a:pt x="155702" y="118071"/>
                  </a:lnTo>
                  <a:lnTo>
                    <a:pt x="157776" y="119702"/>
                  </a:lnTo>
                  <a:lnTo>
                    <a:pt x="168363" y="136626"/>
                  </a:lnTo>
                  <a:lnTo>
                    <a:pt x="171329" y="147843"/>
                  </a:lnTo>
                  <a:lnTo>
                    <a:pt x="171414" y="153265"/>
                  </a:lnTo>
                  <a:lnTo>
                    <a:pt x="168612" y="158656"/>
                  </a:lnTo>
                  <a:lnTo>
                    <a:pt x="166383" y="161575"/>
                  </a:lnTo>
                  <a:lnTo>
                    <a:pt x="161083" y="164818"/>
                  </a:lnTo>
                  <a:lnTo>
                    <a:pt x="158190" y="165683"/>
                  </a:lnTo>
                  <a:lnTo>
                    <a:pt x="156259" y="167318"/>
                  </a:lnTo>
                  <a:lnTo>
                    <a:pt x="154115" y="171957"/>
                  </a:lnTo>
                  <a:lnTo>
                    <a:pt x="152484" y="173617"/>
                  </a:lnTo>
                  <a:lnTo>
                    <a:pt x="147851" y="175462"/>
                  </a:lnTo>
                  <a:lnTo>
                    <a:pt x="101398" y="176930"/>
                  </a:lnTo>
                  <a:lnTo>
                    <a:pt x="53802" y="176938"/>
                  </a:lnTo>
                  <a:lnTo>
                    <a:pt x="11375" y="176938"/>
                  </a:lnTo>
                  <a:lnTo>
                    <a:pt x="10757" y="175880"/>
                  </a:lnTo>
                  <a:lnTo>
                    <a:pt x="10073" y="171882"/>
                  </a:lnTo>
                  <a:lnTo>
                    <a:pt x="8832" y="170392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9">
            <a:extLst>
              <a:ext uri="{FF2B5EF4-FFF2-40B4-BE49-F238E27FC236}">
                <a16:creationId xmlns:a16="http://schemas.microsoft.com/office/drawing/2014/main" id="{29101FA1-A4A1-9461-8E7C-78AE886E537D}"/>
              </a:ext>
            </a:extLst>
          </p:cNvPr>
          <p:cNvGrpSpPr/>
          <p:nvPr/>
        </p:nvGrpSpPr>
        <p:grpSpPr>
          <a:xfrm>
            <a:off x="400050" y="3515967"/>
            <a:ext cx="990601" cy="303556"/>
            <a:chOff x="400050" y="3515967"/>
            <a:chExt cx="990601" cy="303556"/>
          </a:xfrm>
        </p:grpSpPr>
        <p:sp>
          <p:nvSpPr>
            <p:cNvPr id="29" name="SMARTInkShape-23">
              <a:extLst>
                <a:ext uri="{FF2B5EF4-FFF2-40B4-BE49-F238E27FC236}">
                  <a16:creationId xmlns:a16="http://schemas.microsoft.com/office/drawing/2014/main" id="{61762B7E-65ED-6754-7DD9-8844E6C5364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38150" y="3619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">
              <a:extLst>
                <a:ext uri="{FF2B5EF4-FFF2-40B4-BE49-F238E27FC236}">
                  <a16:creationId xmlns:a16="http://schemas.microsoft.com/office/drawing/2014/main" id="{35DD909E-3221-1BA2-398A-DF56039F43B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00050" y="3547337"/>
              <a:ext cx="38074" cy="272186"/>
            </a:xfrm>
            <a:custGeom>
              <a:avLst/>
              <a:gdLst/>
              <a:ahLst/>
              <a:cxnLst/>
              <a:rect l="0" t="0" r="0" b="0"/>
              <a:pathLst>
                <a:path w="38074" h="272186">
                  <a:moveTo>
                    <a:pt x="28575" y="5488"/>
                  </a:moveTo>
                  <a:lnTo>
                    <a:pt x="28575" y="5488"/>
                  </a:lnTo>
                  <a:lnTo>
                    <a:pt x="34063" y="5488"/>
                  </a:lnTo>
                  <a:lnTo>
                    <a:pt x="31720" y="5488"/>
                  </a:lnTo>
                  <a:lnTo>
                    <a:pt x="34684" y="5488"/>
                  </a:lnTo>
                  <a:lnTo>
                    <a:pt x="31914" y="5488"/>
                  </a:lnTo>
                  <a:lnTo>
                    <a:pt x="38073" y="5488"/>
                  </a:lnTo>
                  <a:lnTo>
                    <a:pt x="32607" y="0"/>
                  </a:lnTo>
                  <a:lnTo>
                    <a:pt x="38018" y="5406"/>
                  </a:lnTo>
                  <a:lnTo>
                    <a:pt x="33019" y="10521"/>
                  </a:lnTo>
                  <a:lnTo>
                    <a:pt x="30550" y="15839"/>
                  </a:lnTo>
                  <a:lnTo>
                    <a:pt x="28582" y="60340"/>
                  </a:lnTo>
                  <a:lnTo>
                    <a:pt x="28575" y="106998"/>
                  </a:lnTo>
                  <a:lnTo>
                    <a:pt x="28575" y="151442"/>
                  </a:lnTo>
                  <a:lnTo>
                    <a:pt x="27517" y="164327"/>
                  </a:lnTo>
                  <a:lnTo>
                    <a:pt x="20374" y="188186"/>
                  </a:lnTo>
                  <a:lnTo>
                    <a:pt x="18069" y="220420"/>
                  </a:lnTo>
                  <a:lnTo>
                    <a:pt x="11526" y="233897"/>
                  </a:lnTo>
                  <a:lnTo>
                    <a:pt x="8730" y="249938"/>
                  </a:lnTo>
                  <a:lnTo>
                    <a:pt x="1359" y="260778"/>
                  </a:lnTo>
                  <a:lnTo>
                    <a:pt x="0" y="272185"/>
                  </a:lnTo>
                  <a:lnTo>
                    <a:pt x="0" y="267131"/>
                  </a:lnTo>
                  <a:lnTo>
                    <a:pt x="1058" y="265642"/>
                  </a:lnTo>
                  <a:lnTo>
                    <a:pt x="2822" y="264649"/>
                  </a:lnTo>
                  <a:lnTo>
                    <a:pt x="9525" y="262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">
              <a:extLst>
                <a:ext uri="{FF2B5EF4-FFF2-40B4-BE49-F238E27FC236}">
                  <a16:creationId xmlns:a16="http://schemas.microsoft.com/office/drawing/2014/main" id="{70DA5B12-FA20-D57F-A450-6B5B6A25C07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13612" y="3515967"/>
              <a:ext cx="167375" cy="113025"/>
            </a:xfrm>
            <a:custGeom>
              <a:avLst/>
              <a:gdLst/>
              <a:ahLst/>
              <a:cxnLst/>
              <a:rect l="0" t="0" r="0" b="0"/>
              <a:pathLst>
                <a:path w="167375" h="113025">
                  <a:moveTo>
                    <a:pt x="5488" y="65433"/>
                  </a:moveTo>
                  <a:lnTo>
                    <a:pt x="5488" y="65433"/>
                  </a:lnTo>
                  <a:lnTo>
                    <a:pt x="432" y="60376"/>
                  </a:lnTo>
                  <a:lnTo>
                    <a:pt x="0" y="58887"/>
                  </a:lnTo>
                  <a:lnTo>
                    <a:pt x="771" y="57894"/>
                  </a:lnTo>
                  <a:lnTo>
                    <a:pt x="2343" y="57232"/>
                  </a:lnTo>
                  <a:lnTo>
                    <a:pt x="3392" y="55732"/>
                  </a:lnTo>
                  <a:lnTo>
                    <a:pt x="5212" y="47823"/>
                  </a:lnTo>
                  <a:lnTo>
                    <a:pt x="5406" y="41753"/>
                  </a:lnTo>
                  <a:lnTo>
                    <a:pt x="6492" y="40121"/>
                  </a:lnTo>
                  <a:lnTo>
                    <a:pt x="8274" y="39033"/>
                  </a:lnTo>
                  <a:lnTo>
                    <a:pt x="13682" y="37288"/>
                  </a:lnTo>
                  <a:lnTo>
                    <a:pt x="14421" y="34227"/>
                  </a:lnTo>
                  <a:lnTo>
                    <a:pt x="14619" y="31928"/>
                  </a:lnTo>
                  <a:lnTo>
                    <a:pt x="15808" y="30397"/>
                  </a:lnTo>
                  <a:lnTo>
                    <a:pt x="34295" y="19973"/>
                  </a:lnTo>
                  <a:lnTo>
                    <a:pt x="37393" y="19252"/>
                  </a:lnTo>
                  <a:lnTo>
                    <a:pt x="52926" y="9250"/>
                  </a:lnTo>
                  <a:lnTo>
                    <a:pt x="69250" y="7309"/>
                  </a:lnTo>
                  <a:lnTo>
                    <a:pt x="75455" y="3264"/>
                  </a:lnTo>
                  <a:lnTo>
                    <a:pt x="78591" y="2821"/>
                  </a:lnTo>
                  <a:lnTo>
                    <a:pt x="94398" y="7355"/>
                  </a:lnTo>
                  <a:lnTo>
                    <a:pt x="97570" y="6606"/>
                  </a:lnTo>
                  <a:lnTo>
                    <a:pt x="110264" y="622"/>
                  </a:lnTo>
                  <a:lnTo>
                    <a:pt x="113439" y="0"/>
                  </a:lnTo>
                  <a:lnTo>
                    <a:pt x="116614" y="644"/>
                  </a:lnTo>
                  <a:lnTo>
                    <a:pt x="129313" y="6461"/>
                  </a:lnTo>
                  <a:lnTo>
                    <a:pt x="142013" y="7923"/>
                  </a:lnTo>
                  <a:lnTo>
                    <a:pt x="145188" y="10160"/>
                  </a:lnTo>
                  <a:lnTo>
                    <a:pt x="164062" y="34408"/>
                  </a:lnTo>
                  <a:lnTo>
                    <a:pt x="166420" y="43423"/>
                  </a:lnTo>
                  <a:lnTo>
                    <a:pt x="167374" y="68616"/>
                  </a:lnTo>
                  <a:lnTo>
                    <a:pt x="166329" y="70730"/>
                  </a:lnTo>
                  <a:lnTo>
                    <a:pt x="164574" y="72140"/>
                  </a:lnTo>
                  <a:lnTo>
                    <a:pt x="162345" y="73079"/>
                  </a:lnTo>
                  <a:lnTo>
                    <a:pt x="160859" y="74764"/>
                  </a:lnTo>
                  <a:lnTo>
                    <a:pt x="159209" y="79458"/>
                  </a:lnTo>
                  <a:lnTo>
                    <a:pt x="157710" y="81133"/>
                  </a:lnTo>
                  <a:lnTo>
                    <a:pt x="120318" y="100900"/>
                  </a:lnTo>
                  <a:lnTo>
                    <a:pt x="97437" y="103186"/>
                  </a:lnTo>
                  <a:lnTo>
                    <a:pt x="84708" y="104488"/>
                  </a:lnTo>
                  <a:lnTo>
                    <a:pt x="57250" y="112167"/>
                  </a:lnTo>
                  <a:lnTo>
                    <a:pt x="30926" y="113024"/>
                  </a:lnTo>
                  <a:lnTo>
                    <a:pt x="24555" y="110221"/>
                  </a:lnTo>
                  <a:lnTo>
                    <a:pt x="16898" y="104854"/>
                  </a:lnTo>
                  <a:lnTo>
                    <a:pt x="10515" y="103924"/>
                  </a:lnTo>
                  <a:lnTo>
                    <a:pt x="8839" y="102736"/>
                  </a:lnTo>
                  <a:lnTo>
                    <a:pt x="7722" y="100885"/>
                  </a:lnTo>
                  <a:lnTo>
                    <a:pt x="5929" y="95366"/>
                  </a:lnTo>
                  <a:lnTo>
                    <a:pt x="6841" y="94913"/>
                  </a:lnTo>
                  <a:lnTo>
                    <a:pt x="15013" y="94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">
              <a:extLst>
                <a:ext uri="{FF2B5EF4-FFF2-40B4-BE49-F238E27FC236}">
                  <a16:creationId xmlns:a16="http://schemas.microsoft.com/office/drawing/2014/main" id="{B0225D40-1ACF-A787-E1FC-733E66EAEEB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09600" y="3610092"/>
              <a:ext cx="238126" cy="148216"/>
            </a:xfrm>
            <a:custGeom>
              <a:avLst/>
              <a:gdLst/>
              <a:ahLst/>
              <a:cxnLst/>
              <a:rect l="0" t="0" r="0" b="0"/>
              <a:pathLst>
                <a:path w="238126" h="148216">
                  <a:moveTo>
                    <a:pt x="0" y="28458"/>
                  </a:moveTo>
                  <a:lnTo>
                    <a:pt x="0" y="28458"/>
                  </a:lnTo>
                  <a:lnTo>
                    <a:pt x="5056" y="23401"/>
                  </a:lnTo>
                  <a:lnTo>
                    <a:pt x="6546" y="22970"/>
                  </a:lnTo>
                  <a:lnTo>
                    <a:pt x="7539" y="23741"/>
                  </a:lnTo>
                  <a:lnTo>
                    <a:pt x="8201" y="25314"/>
                  </a:lnTo>
                  <a:lnTo>
                    <a:pt x="8642" y="25303"/>
                  </a:lnTo>
                  <a:lnTo>
                    <a:pt x="9409" y="19981"/>
                  </a:lnTo>
                  <a:lnTo>
                    <a:pt x="12296" y="19399"/>
                  </a:lnTo>
                  <a:lnTo>
                    <a:pt x="14547" y="19244"/>
                  </a:lnTo>
                  <a:lnTo>
                    <a:pt x="16048" y="18082"/>
                  </a:lnTo>
                  <a:lnTo>
                    <a:pt x="17716" y="13969"/>
                  </a:lnTo>
                  <a:lnTo>
                    <a:pt x="19219" y="13507"/>
                  </a:lnTo>
                  <a:lnTo>
                    <a:pt x="23711" y="15816"/>
                  </a:lnTo>
                  <a:lnTo>
                    <a:pt x="25332" y="15796"/>
                  </a:lnTo>
                  <a:lnTo>
                    <a:pt x="26413" y="14726"/>
                  </a:lnTo>
                  <a:lnTo>
                    <a:pt x="27134" y="12953"/>
                  </a:lnTo>
                  <a:lnTo>
                    <a:pt x="28673" y="11771"/>
                  </a:lnTo>
                  <a:lnTo>
                    <a:pt x="36650" y="9719"/>
                  </a:lnTo>
                  <a:lnTo>
                    <a:pt x="42727" y="9501"/>
                  </a:lnTo>
                  <a:lnTo>
                    <a:pt x="48270" y="6627"/>
                  </a:lnTo>
                  <a:lnTo>
                    <a:pt x="55396" y="1215"/>
                  </a:lnTo>
                  <a:lnTo>
                    <a:pt x="65197" y="0"/>
                  </a:lnTo>
                  <a:lnTo>
                    <a:pt x="74746" y="8094"/>
                  </a:lnTo>
                  <a:lnTo>
                    <a:pt x="84273" y="9293"/>
                  </a:lnTo>
                  <a:lnTo>
                    <a:pt x="90351" y="14431"/>
                  </a:lnTo>
                  <a:lnTo>
                    <a:pt x="93073" y="19754"/>
                  </a:lnTo>
                  <a:lnTo>
                    <a:pt x="93798" y="22655"/>
                  </a:lnTo>
                  <a:lnTo>
                    <a:pt x="102598" y="38055"/>
                  </a:lnTo>
                  <a:lnTo>
                    <a:pt x="104758" y="77481"/>
                  </a:lnTo>
                  <a:lnTo>
                    <a:pt x="104774" y="101535"/>
                  </a:lnTo>
                  <a:lnTo>
                    <a:pt x="96574" y="120786"/>
                  </a:lnTo>
                  <a:lnTo>
                    <a:pt x="88966" y="130735"/>
                  </a:lnTo>
                  <a:lnTo>
                    <a:pt x="86152" y="140966"/>
                  </a:lnTo>
                  <a:lnTo>
                    <a:pt x="84951" y="141563"/>
                  </a:lnTo>
                  <a:lnTo>
                    <a:pt x="72505" y="142600"/>
                  </a:lnTo>
                  <a:lnTo>
                    <a:pt x="70562" y="143711"/>
                  </a:lnTo>
                  <a:lnTo>
                    <a:pt x="69266" y="145510"/>
                  </a:lnTo>
                  <a:lnTo>
                    <a:pt x="68402" y="147768"/>
                  </a:lnTo>
                  <a:lnTo>
                    <a:pt x="67827" y="148215"/>
                  </a:lnTo>
                  <a:lnTo>
                    <a:pt x="67443" y="147454"/>
                  </a:lnTo>
                  <a:lnTo>
                    <a:pt x="67187" y="145889"/>
                  </a:lnTo>
                  <a:lnTo>
                    <a:pt x="65958" y="144845"/>
                  </a:lnTo>
                  <a:lnTo>
                    <a:pt x="58519" y="143033"/>
                  </a:lnTo>
                  <a:lnTo>
                    <a:pt x="52499" y="142839"/>
                  </a:lnTo>
                  <a:lnTo>
                    <a:pt x="50874" y="141754"/>
                  </a:lnTo>
                  <a:lnTo>
                    <a:pt x="49791" y="139972"/>
                  </a:lnTo>
                  <a:lnTo>
                    <a:pt x="48267" y="132407"/>
                  </a:lnTo>
                  <a:lnTo>
                    <a:pt x="48053" y="129507"/>
                  </a:lnTo>
                  <a:lnTo>
                    <a:pt x="44993" y="123463"/>
                  </a:lnTo>
                  <a:lnTo>
                    <a:pt x="41163" y="117249"/>
                  </a:lnTo>
                  <a:lnTo>
                    <a:pt x="38503" y="106525"/>
                  </a:lnTo>
                  <a:lnTo>
                    <a:pt x="38220" y="100154"/>
                  </a:lnTo>
                  <a:lnTo>
                    <a:pt x="40975" y="94543"/>
                  </a:lnTo>
                  <a:lnTo>
                    <a:pt x="61780" y="62332"/>
                  </a:lnTo>
                  <a:lnTo>
                    <a:pt x="67322" y="59388"/>
                  </a:lnTo>
                  <a:lnTo>
                    <a:pt x="73313" y="57021"/>
                  </a:lnTo>
                  <a:lnTo>
                    <a:pt x="95267" y="40619"/>
                  </a:lnTo>
                  <a:lnTo>
                    <a:pt x="140301" y="26293"/>
                  </a:lnTo>
                  <a:lnTo>
                    <a:pt x="148081" y="22204"/>
                  </a:lnTo>
                  <a:lnTo>
                    <a:pt x="159469" y="19902"/>
                  </a:lnTo>
                  <a:lnTo>
                    <a:pt x="174721" y="18162"/>
                  </a:lnTo>
                  <a:lnTo>
                    <a:pt x="198023" y="9811"/>
                  </a:lnTo>
                  <a:lnTo>
                    <a:pt x="223700" y="9409"/>
                  </a:lnTo>
                  <a:lnTo>
                    <a:pt x="225334" y="8350"/>
                  </a:lnTo>
                  <a:lnTo>
                    <a:pt x="226422" y="6586"/>
                  </a:lnTo>
                  <a:lnTo>
                    <a:pt x="227148" y="4352"/>
                  </a:lnTo>
                  <a:lnTo>
                    <a:pt x="227632" y="3920"/>
                  </a:lnTo>
                  <a:lnTo>
                    <a:pt x="227955" y="4692"/>
                  </a:lnTo>
                  <a:lnTo>
                    <a:pt x="228170" y="6264"/>
                  </a:lnTo>
                  <a:lnTo>
                    <a:pt x="229372" y="7312"/>
                  </a:lnTo>
                  <a:lnTo>
                    <a:pt x="237722" y="9326"/>
                  </a:lnTo>
                  <a:lnTo>
                    <a:pt x="238125" y="18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">
              <a:extLst>
                <a:ext uri="{FF2B5EF4-FFF2-40B4-BE49-F238E27FC236}">
                  <a16:creationId xmlns:a16="http://schemas.microsoft.com/office/drawing/2014/main" id="{910CE4CD-96FF-6882-3062-93CCB32D2C0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04875" y="3594965"/>
              <a:ext cx="19051" cy="176936"/>
            </a:xfrm>
            <a:custGeom>
              <a:avLst/>
              <a:gdLst/>
              <a:ahLst/>
              <a:cxnLst/>
              <a:rect l="0" t="0" r="0" b="0"/>
              <a:pathLst>
                <a:path w="19051" h="176936">
                  <a:moveTo>
                    <a:pt x="0" y="34060"/>
                  </a:moveTo>
                  <a:lnTo>
                    <a:pt x="0" y="34060"/>
                  </a:lnTo>
                  <a:lnTo>
                    <a:pt x="0" y="29003"/>
                  </a:lnTo>
                  <a:lnTo>
                    <a:pt x="1058" y="27514"/>
                  </a:lnTo>
                  <a:lnTo>
                    <a:pt x="2822" y="26521"/>
                  </a:lnTo>
                  <a:lnTo>
                    <a:pt x="8201" y="24928"/>
                  </a:lnTo>
                  <a:lnTo>
                    <a:pt x="18623" y="15412"/>
                  </a:lnTo>
                  <a:lnTo>
                    <a:pt x="19050" y="0"/>
                  </a:lnTo>
                  <a:lnTo>
                    <a:pt x="19050" y="22812"/>
                  </a:lnTo>
                  <a:lnTo>
                    <a:pt x="10849" y="45842"/>
                  </a:lnTo>
                  <a:lnTo>
                    <a:pt x="9535" y="89909"/>
                  </a:lnTo>
                  <a:lnTo>
                    <a:pt x="9525" y="122843"/>
                  </a:lnTo>
                  <a:lnTo>
                    <a:pt x="4037" y="141125"/>
                  </a:lnTo>
                  <a:lnTo>
                    <a:pt x="4808" y="143536"/>
                  </a:lnTo>
                  <a:lnTo>
                    <a:pt x="6380" y="145144"/>
                  </a:lnTo>
                  <a:lnTo>
                    <a:pt x="8127" y="149753"/>
                  </a:lnTo>
                  <a:lnTo>
                    <a:pt x="9525" y="176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">
              <a:extLst>
                <a:ext uri="{FF2B5EF4-FFF2-40B4-BE49-F238E27FC236}">
                  <a16:creationId xmlns:a16="http://schemas.microsoft.com/office/drawing/2014/main" id="{7F832A15-29F4-1DF7-1099-4C8037E2295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62025" y="3524250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0" y="38100"/>
                  </a:moveTo>
                  <a:lnTo>
                    <a:pt x="0" y="38100"/>
                  </a:lnTo>
                  <a:lnTo>
                    <a:pt x="0" y="23635"/>
                  </a:lnTo>
                  <a:lnTo>
                    <a:pt x="2822" y="18266"/>
                  </a:lnTo>
                  <a:lnTo>
                    <a:pt x="8201" y="11252"/>
                  </a:lnTo>
                  <a:lnTo>
                    <a:pt x="7584" y="96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">
              <a:extLst>
                <a:ext uri="{FF2B5EF4-FFF2-40B4-BE49-F238E27FC236}">
                  <a16:creationId xmlns:a16="http://schemas.microsoft.com/office/drawing/2014/main" id="{564F3F32-702D-14DE-45A9-3889FED1870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38631" y="3571875"/>
              <a:ext cx="132945" cy="209549"/>
            </a:xfrm>
            <a:custGeom>
              <a:avLst/>
              <a:gdLst/>
              <a:ahLst/>
              <a:cxnLst/>
              <a:rect l="0" t="0" r="0" b="0"/>
              <a:pathLst>
                <a:path w="132945" h="209549">
                  <a:moveTo>
                    <a:pt x="85319" y="38100"/>
                  </a:moveTo>
                  <a:lnTo>
                    <a:pt x="85319" y="38100"/>
                  </a:lnTo>
                  <a:lnTo>
                    <a:pt x="93520" y="38100"/>
                  </a:lnTo>
                  <a:lnTo>
                    <a:pt x="93961" y="37042"/>
                  </a:lnTo>
                  <a:lnTo>
                    <a:pt x="94809" y="23911"/>
                  </a:lnTo>
                  <a:lnTo>
                    <a:pt x="95879" y="22291"/>
                  </a:lnTo>
                  <a:lnTo>
                    <a:pt x="97651" y="21210"/>
                  </a:lnTo>
                  <a:lnTo>
                    <a:pt x="103042" y="19476"/>
                  </a:lnTo>
                  <a:lnTo>
                    <a:pt x="103779" y="16417"/>
                  </a:lnTo>
                  <a:lnTo>
                    <a:pt x="104369" y="13"/>
                  </a:lnTo>
                  <a:lnTo>
                    <a:pt x="80689" y="0"/>
                  </a:lnTo>
                  <a:lnTo>
                    <a:pt x="75147" y="2822"/>
                  </a:lnTo>
                  <a:lnTo>
                    <a:pt x="69156" y="6546"/>
                  </a:lnTo>
                  <a:lnTo>
                    <a:pt x="59834" y="9701"/>
                  </a:lnTo>
                  <a:lnTo>
                    <a:pt x="50369" y="15809"/>
                  </a:lnTo>
                  <a:lnTo>
                    <a:pt x="40862" y="19148"/>
                  </a:lnTo>
                  <a:lnTo>
                    <a:pt x="34516" y="23680"/>
                  </a:lnTo>
                  <a:lnTo>
                    <a:pt x="30990" y="29222"/>
                  </a:lnTo>
                  <a:lnTo>
                    <a:pt x="28364" y="35213"/>
                  </a:lnTo>
                  <a:lnTo>
                    <a:pt x="13091" y="60546"/>
                  </a:lnTo>
                  <a:lnTo>
                    <a:pt x="9904" y="75617"/>
                  </a:lnTo>
                  <a:lnTo>
                    <a:pt x="8409" y="83349"/>
                  </a:lnTo>
                  <a:lnTo>
                    <a:pt x="964" y="106592"/>
                  </a:lnTo>
                  <a:lnTo>
                    <a:pt x="0" y="122129"/>
                  </a:lnTo>
                  <a:lnTo>
                    <a:pt x="2597" y="131185"/>
                  </a:lnTo>
                  <a:lnTo>
                    <a:pt x="4771" y="135082"/>
                  </a:lnTo>
                  <a:lnTo>
                    <a:pt x="5162" y="138738"/>
                  </a:lnTo>
                  <a:lnTo>
                    <a:pt x="2773" y="149998"/>
                  </a:lnTo>
                  <a:lnTo>
                    <a:pt x="8809" y="178690"/>
                  </a:lnTo>
                  <a:lnTo>
                    <a:pt x="15604" y="188128"/>
                  </a:lnTo>
                  <a:lnTo>
                    <a:pt x="18802" y="197088"/>
                  </a:lnTo>
                  <a:lnTo>
                    <a:pt x="23300" y="203306"/>
                  </a:lnTo>
                  <a:lnTo>
                    <a:pt x="28827" y="206775"/>
                  </a:lnTo>
                  <a:lnTo>
                    <a:pt x="40999" y="209002"/>
                  </a:lnTo>
                  <a:lnTo>
                    <a:pt x="88218" y="209548"/>
                  </a:lnTo>
                  <a:lnTo>
                    <a:pt x="94722" y="206727"/>
                  </a:lnTo>
                  <a:lnTo>
                    <a:pt x="101139" y="203004"/>
                  </a:lnTo>
                  <a:lnTo>
                    <a:pt x="132944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">
              <a:extLst>
                <a:ext uri="{FF2B5EF4-FFF2-40B4-BE49-F238E27FC236}">
                  <a16:creationId xmlns:a16="http://schemas.microsoft.com/office/drawing/2014/main" id="{74E1F9C6-412E-A7FC-C129-D19E4532C43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91159" y="3619536"/>
              <a:ext cx="199492" cy="190454"/>
            </a:xfrm>
            <a:custGeom>
              <a:avLst/>
              <a:gdLst/>
              <a:ahLst/>
              <a:cxnLst/>
              <a:rect l="0" t="0" r="0" b="0"/>
              <a:pathLst>
                <a:path w="199492" h="190454">
                  <a:moveTo>
                    <a:pt x="47091" y="66639"/>
                  </a:moveTo>
                  <a:lnTo>
                    <a:pt x="47091" y="66639"/>
                  </a:lnTo>
                  <a:lnTo>
                    <a:pt x="55292" y="66639"/>
                  </a:lnTo>
                  <a:lnTo>
                    <a:pt x="55733" y="67697"/>
                  </a:lnTo>
                  <a:lnTo>
                    <a:pt x="56223" y="71696"/>
                  </a:lnTo>
                  <a:lnTo>
                    <a:pt x="57413" y="72127"/>
                  </a:lnTo>
                  <a:lnTo>
                    <a:pt x="66294" y="67260"/>
                  </a:lnTo>
                  <a:lnTo>
                    <a:pt x="110964" y="66639"/>
                  </a:lnTo>
                  <a:lnTo>
                    <a:pt x="123758" y="59100"/>
                  </a:lnTo>
                  <a:lnTo>
                    <a:pt x="145543" y="57231"/>
                  </a:lnTo>
                  <a:lnTo>
                    <a:pt x="147651" y="56133"/>
                  </a:lnTo>
                  <a:lnTo>
                    <a:pt x="149056" y="54344"/>
                  </a:lnTo>
                  <a:lnTo>
                    <a:pt x="149993" y="52092"/>
                  </a:lnTo>
                  <a:lnTo>
                    <a:pt x="151675" y="50591"/>
                  </a:lnTo>
                  <a:lnTo>
                    <a:pt x="156368" y="48923"/>
                  </a:lnTo>
                  <a:lnTo>
                    <a:pt x="158042" y="47420"/>
                  </a:lnTo>
                  <a:lnTo>
                    <a:pt x="159902" y="42928"/>
                  </a:lnTo>
                  <a:lnTo>
                    <a:pt x="161457" y="41306"/>
                  </a:lnTo>
                  <a:lnTo>
                    <a:pt x="166007" y="39505"/>
                  </a:lnTo>
                  <a:lnTo>
                    <a:pt x="167643" y="37966"/>
                  </a:lnTo>
                  <a:lnTo>
                    <a:pt x="175541" y="24933"/>
                  </a:lnTo>
                  <a:lnTo>
                    <a:pt x="176116" y="21902"/>
                  </a:lnTo>
                  <a:lnTo>
                    <a:pt x="175441" y="18822"/>
                  </a:lnTo>
                  <a:lnTo>
                    <a:pt x="171181" y="10035"/>
                  </a:lnTo>
                  <a:lnTo>
                    <a:pt x="165938" y="4594"/>
                  </a:lnTo>
                  <a:lnTo>
                    <a:pt x="160590" y="2022"/>
                  </a:lnTo>
                  <a:lnTo>
                    <a:pt x="132795" y="17"/>
                  </a:lnTo>
                  <a:lnTo>
                    <a:pt x="129627" y="0"/>
                  </a:lnTo>
                  <a:lnTo>
                    <a:pt x="102389" y="8168"/>
                  </a:lnTo>
                  <a:lnTo>
                    <a:pt x="82081" y="23378"/>
                  </a:lnTo>
                  <a:lnTo>
                    <a:pt x="35388" y="67441"/>
                  </a:lnTo>
                  <a:lnTo>
                    <a:pt x="26015" y="78637"/>
                  </a:lnTo>
                  <a:lnTo>
                    <a:pt x="3523" y="120689"/>
                  </a:lnTo>
                  <a:lnTo>
                    <a:pt x="0" y="144560"/>
                  </a:lnTo>
                  <a:lnTo>
                    <a:pt x="2526" y="151718"/>
                  </a:lnTo>
                  <a:lnTo>
                    <a:pt x="6118" y="158427"/>
                  </a:lnTo>
                  <a:lnTo>
                    <a:pt x="9198" y="168154"/>
                  </a:lnTo>
                  <a:lnTo>
                    <a:pt x="13669" y="174551"/>
                  </a:lnTo>
                  <a:lnTo>
                    <a:pt x="19184" y="178100"/>
                  </a:lnTo>
                  <a:lnTo>
                    <a:pt x="25163" y="180736"/>
                  </a:lnTo>
                  <a:lnTo>
                    <a:pt x="31348" y="185435"/>
                  </a:lnTo>
                  <a:lnTo>
                    <a:pt x="40447" y="188229"/>
                  </a:lnTo>
                  <a:lnTo>
                    <a:pt x="86927" y="190425"/>
                  </a:lnTo>
                  <a:lnTo>
                    <a:pt x="97464" y="190453"/>
                  </a:lnTo>
                  <a:lnTo>
                    <a:pt x="143789" y="181331"/>
                  </a:lnTo>
                  <a:lnTo>
                    <a:pt x="151098" y="178291"/>
                  </a:lnTo>
                  <a:lnTo>
                    <a:pt x="154529" y="175999"/>
                  </a:lnTo>
                  <a:lnTo>
                    <a:pt x="178387" y="169196"/>
                  </a:lnTo>
                  <a:lnTo>
                    <a:pt x="185878" y="165136"/>
                  </a:lnTo>
                  <a:lnTo>
                    <a:pt x="199491" y="161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31">
            <a:extLst>
              <a:ext uri="{FF2B5EF4-FFF2-40B4-BE49-F238E27FC236}">
                <a16:creationId xmlns:a16="http://schemas.microsoft.com/office/drawing/2014/main" id="{5960DB19-43CD-7A69-B427-CC5DF08BD4D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76525" y="3219450"/>
            <a:ext cx="57151" cy="2447926"/>
          </a:xfrm>
          <a:custGeom>
            <a:avLst/>
            <a:gdLst/>
            <a:ahLst/>
            <a:cxnLst/>
            <a:rect l="0" t="0" r="0" b="0"/>
            <a:pathLst>
              <a:path w="57151" h="2447926">
                <a:moveTo>
                  <a:pt x="47625" y="0"/>
                </a:moveTo>
                <a:lnTo>
                  <a:pt x="47625" y="0"/>
                </a:lnTo>
                <a:lnTo>
                  <a:pt x="47625" y="9133"/>
                </a:lnTo>
                <a:lnTo>
                  <a:pt x="53113" y="9447"/>
                </a:lnTo>
                <a:lnTo>
                  <a:pt x="50770" y="9490"/>
                </a:lnTo>
                <a:lnTo>
                  <a:pt x="50780" y="9502"/>
                </a:lnTo>
                <a:lnTo>
                  <a:pt x="53613" y="9515"/>
                </a:lnTo>
                <a:lnTo>
                  <a:pt x="54792" y="10576"/>
                </a:lnTo>
                <a:lnTo>
                  <a:pt x="56839" y="17725"/>
                </a:lnTo>
                <a:lnTo>
                  <a:pt x="57150" y="64831"/>
                </a:lnTo>
                <a:lnTo>
                  <a:pt x="57150" y="107960"/>
                </a:lnTo>
                <a:lnTo>
                  <a:pt x="47887" y="150022"/>
                </a:lnTo>
                <a:lnTo>
                  <a:pt x="47632" y="193603"/>
                </a:lnTo>
                <a:lnTo>
                  <a:pt x="47625" y="235381"/>
                </a:lnTo>
                <a:lnTo>
                  <a:pt x="47625" y="281050"/>
                </a:lnTo>
                <a:lnTo>
                  <a:pt x="47625" y="326780"/>
                </a:lnTo>
                <a:lnTo>
                  <a:pt x="47625" y="368000"/>
                </a:lnTo>
                <a:lnTo>
                  <a:pt x="48683" y="412733"/>
                </a:lnTo>
                <a:lnTo>
                  <a:pt x="56267" y="457395"/>
                </a:lnTo>
                <a:lnTo>
                  <a:pt x="57072" y="499272"/>
                </a:lnTo>
                <a:lnTo>
                  <a:pt x="57143" y="546253"/>
                </a:lnTo>
                <a:lnTo>
                  <a:pt x="57149" y="592763"/>
                </a:lnTo>
                <a:lnTo>
                  <a:pt x="56092" y="612490"/>
                </a:lnTo>
                <a:lnTo>
                  <a:pt x="51662" y="632799"/>
                </a:lnTo>
                <a:lnTo>
                  <a:pt x="55471" y="678560"/>
                </a:lnTo>
                <a:lnTo>
                  <a:pt x="48453" y="724018"/>
                </a:lnTo>
                <a:lnTo>
                  <a:pt x="47698" y="765965"/>
                </a:lnTo>
                <a:lnTo>
                  <a:pt x="47631" y="811894"/>
                </a:lnTo>
                <a:lnTo>
                  <a:pt x="44804" y="840844"/>
                </a:lnTo>
                <a:lnTo>
                  <a:pt x="38689" y="885221"/>
                </a:lnTo>
                <a:lnTo>
                  <a:pt x="38152" y="931411"/>
                </a:lnTo>
                <a:lnTo>
                  <a:pt x="38107" y="972536"/>
                </a:lnTo>
                <a:lnTo>
                  <a:pt x="37043" y="999359"/>
                </a:lnTo>
                <a:lnTo>
                  <a:pt x="29900" y="1039587"/>
                </a:lnTo>
                <a:lnTo>
                  <a:pt x="33466" y="1083207"/>
                </a:lnTo>
                <a:lnTo>
                  <a:pt x="29219" y="1123798"/>
                </a:lnTo>
                <a:lnTo>
                  <a:pt x="28660" y="1163493"/>
                </a:lnTo>
                <a:lnTo>
                  <a:pt x="28586" y="1202326"/>
                </a:lnTo>
                <a:lnTo>
                  <a:pt x="28577" y="1241516"/>
                </a:lnTo>
                <a:lnTo>
                  <a:pt x="28575" y="1289141"/>
                </a:lnTo>
                <a:lnTo>
                  <a:pt x="27517" y="1314359"/>
                </a:lnTo>
                <a:lnTo>
                  <a:pt x="19933" y="1356497"/>
                </a:lnTo>
                <a:lnTo>
                  <a:pt x="19128" y="1402443"/>
                </a:lnTo>
                <a:lnTo>
                  <a:pt x="19057" y="1447916"/>
                </a:lnTo>
                <a:lnTo>
                  <a:pt x="17993" y="1469118"/>
                </a:lnTo>
                <a:lnTo>
                  <a:pt x="10114" y="1514422"/>
                </a:lnTo>
                <a:lnTo>
                  <a:pt x="9577" y="1557288"/>
                </a:lnTo>
                <a:lnTo>
                  <a:pt x="9530" y="1598628"/>
                </a:lnTo>
                <a:lnTo>
                  <a:pt x="9525" y="1644558"/>
                </a:lnTo>
                <a:lnTo>
                  <a:pt x="9525" y="1689095"/>
                </a:lnTo>
                <a:lnTo>
                  <a:pt x="9525" y="1733550"/>
                </a:lnTo>
                <a:lnTo>
                  <a:pt x="9525" y="1775708"/>
                </a:lnTo>
                <a:lnTo>
                  <a:pt x="9525" y="1819327"/>
                </a:lnTo>
                <a:lnTo>
                  <a:pt x="8467" y="1851032"/>
                </a:lnTo>
                <a:lnTo>
                  <a:pt x="4037" y="1869019"/>
                </a:lnTo>
                <a:lnTo>
                  <a:pt x="9249" y="1911743"/>
                </a:lnTo>
                <a:lnTo>
                  <a:pt x="9515" y="1953229"/>
                </a:lnTo>
                <a:lnTo>
                  <a:pt x="9524" y="1996903"/>
                </a:lnTo>
                <a:lnTo>
                  <a:pt x="9525" y="2041428"/>
                </a:lnTo>
                <a:lnTo>
                  <a:pt x="10583" y="2082890"/>
                </a:lnTo>
                <a:lnTo>
                  <a:pt x="14581" y="2093776"/>
                </a:lnTo>
                <a:lnTo>
                  <a:pt x="15013" y="2098584"/>
                </a:lnTo>
                <a:lnTo>
                  <a:pt x="12680" y="2110408"/>
                </a:lnTo>
                <a:lnTo>
                  <a:pt x="18351" y="2136887"/>
                </a:lnTo>
                <a:lnTo>
                  <a:pt x="19042" y="2183040"/>
                </a:lnTo>
                <a:lnTo>
                  <a:pt x="21868" y="2190145"/>
                </a:lnTo>
                <a:lnTo>
                  <a:pt x="25594" y="2196831"/>
                </a:lnTo>
                <a:lnTo>
                  <a:pt x="27986" y="2209747"/>
                </a:lnTo>
                <a:lnTo>
                  <a:pt x="28540" y="2240223"/>
                </a:lnTo>
                <a:lnTo>
                  <a:pt x="31382" y="2247311"/>
                </a:lnTo>
                <a:lnTo>
                  <a:pt x="35114" y="2253988"/>
                </a:lnTo>
                <a:lnTo>
                  <a:pt x="36773" y="2260484"/>
                </a:lnTo>
                <a:lnTo>
                  <a:pt x="36157" y="2263697"/>
                </a:lnTo>
                <a:lnTo>
                  <a:pt x="32651" y="2270091"/>
                </a:lnTo>
                <a:lnTo>
                  <a:pt x="32351" y="2273277"/>
                </a:lnTo>
                <a:lnTo>
                  <a:pt x="37671" y="2298345"/>
                </a:lnTo>
                <a:lnTo>
                  <a:pt x="37814" y="2303756"/>
                </a:lnTo>
                <a:lnTo>
                  <a:pt x="35150" y="2312589"/>
                </a:lnTo>
                <a:lnTo>
                  <a:pt x="31497" y="2320042"/>
                </a:lnTo>
                <a:lnTo>
                  <a:pt x="27773" y="2339897"/>
                </a:lnTo>
                <a:lnTo>
                  <a:pt x="21087" y="2352659"/>
                </a:lnTo>
                <a:lnTo>
                  <a:pt x="19060" y="2387962"/>
                </a:lnTo>
                <a:lnTo>
                  <a:pt x="11512" y="2400765"/>
                </a:lnTo>
                <a:lnTo>
                  <a:pt x="9528" y="2433491"/>
                </a:lnTo>
                <a:lnTo>
                  <a:pt x="8468" y="2435127"/>
                </a:lnTo>
                <a:lnTo>
                  <a:pt x="6704" y="2436218"/>
                </a:lnTo>
                <a:lnTo>
                  <a:pt x="1325" y="2437969"/>
                </a:lnTo>
                <a:lnTo>
                  <a:pt x="589" y="2441030"/>
                </a:lnTo>
                <a:lnTo>
                  <a:pt x="0" y="24479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11">
            <a:extLst>
              <a:ext uri="{FF2B5EF4-FFF2-40B4-BE49-F238E27FC236}">
                <a16:creationId xmlns:a16="http://schemas.microsoft.com/office/drawing/2014/main" id="{8BC98C3C-E7C3-28CA-0355-5834C03CD941}"/>
              </a:ext>
            </a:extLst>
          </p:cNvPr>
          <p:cNvGrpSpPr/>
          <p:nvPr/>
        </p:nvGrpSpPr>
        <p:grpSpPr>
          <a:xfrm>
            <a:off x="3124202" y="3552864"/>
            <a:ext cx="952499" cy="376811"/>
            <a:chOff x="3124202" y="3552864"/>
            <a:chExt cx="952499" cy="376811"/>
          </a:xfrm>
        </p:grpSpPr>
        <p:sp>
          <p:nvSpPr>
            <p:cNvPr id="39" name="SMARTInkShape-32">
              <a:extLst>
                <a:ext uri="{FF2B5EF4-FFF2-40B4-BE49-F238E27FC236}">
                  <a16:creationId xmlns:a16="http://schemas.microsoft.com/office/drawing/2014/main" id="{E932CE88-516A-EEA5-AE40-8EBC137FAB9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124202" y="3562350"/>
              <a:ext cx="314324" cy="161923"/>
            </a:xfrm>
            <a:custGeom>
              <a:avLst/>
              <a:gdLst/>
              <a:ahLst/>
              <a:cxnLst/>
              <a:rect l="0" t="0" r="0" b="0"/>
              <a:pathLst>
                <a:path w="314324" h="161923">
                  <a:moveTo>
                    <a:pt x="161923" y="19050"/>
                  </a:moveTo>
                  <a:lnTo>
                    <a:pt x="161923" y="19050"/>
                  </a:lnTo>
                  <a:lnTo>
                    <a:pt x="161923" y="4037"/>
                  </a:lnTo>
                  <a:lnTo>
                    <a:pt x="161923" y="6381"/>
                  </a:lnTo>
                  <a:lnTo>
                    <a:pt x="160865" y="6370"/>
                  </a:lnTo>
                  <a:lnTo>
                    <a:pt x="152401" y="2"/>
                  </a:lnTo>
                  <a:lnTo>
                    <a:pt x="144197" y="0"/>
                  </a:lnTo>
                  <a:lnTo>
                    <a:pt x="143756" y="1058"/>
                  </a:lnTo>
                  <a:lnTo>
                    <a:pt x="143135" y="5488"/>
                  </a:lnTo>
                  <a:lnTo>
                    <a:pt x="142907" y="932"/>
                  </a:lnTo>
                  <a:lnTo>
                    <a:pt x="133741" y="24"/>
                  </a:lnTo>
                  <a:lnTo>
                    <a:pt x="88606" y="0"/>
                  </a:lnTo>
                  <a:lnTo>
                    <a:pt x="78041" y="0"/>
                  </a:lnTo>
                  <a:lnTo>
                    <a:pt x="68958" y="6546"/>
                  </a:lnTo>
                  <a:lnTo>
                    <a:pt x="60059" y="8642"/>
                  </a:lnTo>
                  <a:lnTo>
                    <a:pt x="53856" y="9132"/>
                  </a:lnTo>
                  <a:lnTo>
                    <a:pt x="47571" y="12173"/>
                  </a:lnTo>
                  <a:lnTo>
                    <a:pt x="31741" y="24690"/>
                  </a:lnTo>
                  <a:lnTo>
                    <a:pt x="25395" y="26848"/>
                  </a:lnTo>
                  <a:lnTo>
                    <a:pt x="23280" y="28482"/>
                  </a:lnTo>
                  <a:lnTo>
                    <a:pt x="2646" y="57203"/>
                  </a:lnTo>
                  <a:lnTo>
                    <a:pt x="347" y="73032"/>
                  </a:lnTo>
                  <a:lnTo>
                    <a:pt x="0" y="108066"/>
                  </a:lnTo>
                  <a:lnTo>
                    <a:pt x="1057" y="110144"/>
                  </a:lnTo>
                  <a:lnTo>
                    <a:pt x="2821" y="111530"/>
                  </a:lnTo>
                  <a:lnTo>
                    <a:pt x="7603" y="114127"/>
                  </a:lnTo>
                  <a:lnTo>
                    <a:pt x="36337" y="141120"/>
                  </a:lnTo>
                  <a:lnTo>
                    <a:pt x="40138" y="142095"/>
                  </a:lnTo>
                  <a:lnTo>
                    <a:pt x="80814" y="142875"/>
                  </a:lnTo>
                  <a:lnTo>
                    <a:pt x="82451" y="141817"/>
                  </a:lnTo>
                  <a:lnTo>
                    <a:pt x="83541" y="140053"/>
                  </a:lnTo>
                  <a:lnTo>
                    <a:pt x="84268" y="137818"/>
                  </a:lnTo>
                  <a:lnTo>
                    <a:pt x="95338" y="123911"/>
                  </a:lnTo>
                  <a:lnTo>
                    <a:pt x="99875" y="119277"/>
                  </a:lnTo>
                  <a:lnTo>
                    <a:pt x="102596" y="113690"/>
                  </a:lnTo>
                  <a:lnTo>
                    <a:pt x="103322" y="110718"/>
                  </a:lnTo>
                  <a:lnTo>
                    <a:pt x="111032" y="97286"/>
                  </a:lnTo>
                  <a:lnTo>
                    <a:pt x="114389" y="82330"/>
                  </a:lnTo>
                  <a:lnTo>
                    <a:pt x="118925" y="74338"/>
                  </a:lnTo>
                  <a:lnTo>
                    <a:pt x="124468" y="70081"/>
                  </a:lnTo>
                  <a:lnTo>
                    <a:pt x="127428" y="68946"/>
                  </a:lnTo>
                  <a:lnTo>
                    <a:pt x="129401" y="67130"/>
                  </a:lnTo>
                  <a:lnTo>
                    <a:pt x="131594" y="62292"/>
                  </a:lnTo>
                  <a:lnTo>
                    <a:pt x="133194" y="44344"/>
                  </a:lnTo>
                  <a:lnTo>
                    <a:pt x="134303" y="42263"/>
                  </a:lnTo>
                  <a:lnTo>
                    <a:pt x="136102" y="40875"/>
                  </a:lnTo>
                  <a:lnTo>
                    <a:pt x="141535" y="38648"/>
                  </a:lnTo>
                  <a:lnTo>
                    <a:pt x="142278" y="35521"/>
                  </a:lnTo>
                  <a:lnTo>
                    <a:pt x="142873" y="28586"/>
                  </a:lnTo>
                  <a:lnTo>
                    <a:pt x="142873" y="55399"/>
                  </a:lnTo>
                  <a:lnTo>
                    <a:pt x="137817" y="61688"/>
                  </a:lnTo>
                  <a:lnTo>
                    <a:pt x="137385" y="64408"/>
                  </a:lnTo>
                  <a:lnTo>
                    <a:pt x="138157" y="67281"/>
                  </a:lnTo>
                  <a:lnTo>
                    <a:pt x="140777" y="73294"/>
                  </a:lnTo>
                  <a:lnTo>
                    <a:pt x="141941" y="79495"/>
                  </a:lnTo>
                  <a:lnTo>
                    <a:pt x="141194" y="82630"/>
                  </a:lnTo>
                  <a:lnTo>
                    <a:pt x="137540" y="88936"/>
                  </a:lnTo>
                  <a:lnTo>
                    <a:pt x="137201" y="92099"/>
                  </a:lnTo>
                  <a:lnTo>
                    <a:pt x="142590" y="117476"/>
                  </a:lnTo>
                  <a:lnTo>
                    <a:pt x="142789" y="127000"/>
                  </a:lnTo>
                  <a:lnTo>
                    <a:pt x="145658" y="133350"/>
                  </a:lnTo>
                  <a:lnTo>
                    <a:pt x="166553" y="157015"/>
                  </a:lnTo>
                  <a:lnTo>
                    <a:pt x="172094" y="159743"/>
                  </a:lnTo>
                  <a:lnTo>
                    <a:pt x="193711" y="161797"/>
                  </a:lnTo>
                  <a:lnTo>
                    <a:pt x="222249" y="161922"/>
                  </a:lnTo>
                  <a:lnTo>
                    <a:pt x="228598" y="159101"/>
                  </a:lnTo>
                  <a:lnTo>
                    <a:pt x="234948" y="155379"/>
                  </a:lnTo>
                  <a:lnTo>
                    <a:pt x="247648" y="152988"/>
                  </a:lnTo>
                  <a:lnTo>
                    <a:pt x="250823" y="152792"/>
                  </a:lnTo>
                  <a:lnTo>
                    <a:pt x="257173" y="149752"/>
                  </a:lnTo>
                  <a:lnTo>
                    <a:pt x="263523" y="145931"/>
                  </a:lnTo>
                  <a:lnTo>
                    <a:pt x="273048" y="142722"/>
                  </a:lnTo>
                  <a:lnTo>
                    <a:pt x="293392" y="125576"/>
                  </a:lnTo>
                  <a:lnTo>
                    <a:pt x="297259" y="124604"/>
                  </a:lnTo>
                  <a:lnTo>
                    <a:pt x="299772" y="124344"/>
                  </a:lnTo>
                  <a:lnTo>
                    <a:pt x="301447" y="123113"/>
                  </a:lnTo>
                  <a:lnTo>
                    <a:pt x="302564" y="121233"/>
                  </a:lnTo>
                  <a:lnTo>
                    <a:pt x="304357" y="115669"/>
                  </a:lnTo>
                  <a:lnTo>
                    <a:pt x="307424" y="114909"/>
                  </a:lnTo>
                  <a:lnTo>
                    <a:pt x="314323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">
              <a:extLst>
                <a:ext uri="{FF2B5EF4-FFF2-40B4-BE49-F238E27FC236}">
                  <a16:creationId xmlns:a16="http://schemas.microsoft.com/office/drawing/2014/main" id="{310214E0-24ED-4B0D-ACBE-A1016766B9B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442649" y="3562350"/>
              <a:ext cx="176852" cy="367325"/>
            </a:xfrm>
            <a:custGeom>
              <a:avLst/>
              <a:gdLst/>
              <a:ahLst/>
              <a:cxnLst/>
              <a:rect l="0" t="0" r="0" b="0"/>
              <a:pathLst>
                <a:path w="176852" h="367325">
                  <a:moveTo>
                    <a:pt x="110176" y="57150"/>
                  </a:moveTo>
                  <a:lnTo>
                    <a:pt x="110176" y="57150"/>
                  </a:lnTo>
                  <a:lnTo>
                    <a:pt x="115664" y="57150"/>
                  </a:lnTo>
                  <a:lnTo>
                    <a:pt x="111108" y="57150"/>
                  </a:lnTo>
                  <a:lnTo>
                    <a:pt x="110590" y="54328"/>
                  </a:lnTo>
                  <a:lnTo>
                    <a:pt x="110176" y="29900"/>
                  </a:lnTo>
                  <a:lnTo>
                    <a:pt x="109118" y="29458"/>
                  </a:lnTo>
                  <a:lnTo>
                    <a:pt x="101975" y="28692"/>
                  </a:lnTo>
                  <a:lnTo>
                    <a:pt x="101239" y="25805"/>
                  </a:lnTo>
                  <a:lnTo>
                    <a:pt x="100661" y="14111"/>
                  </a:lnTo>
                  <a:lnTo>
                    <a:pt x="99600" y="12582"/>
                  </a:lnTo>
                  <a:lnTo>
                    <a:pt x="97834" y="11563"/>
                  </a:lnTo>
                  <a:lnTo>
                    <a:pt x="91519" y="9644"/>
                  </a:lnTo>
                  <a:lnTo>
                    <a:pt x="91242" y="4504"/>
                  </a:lnTo>
                  <a:lnTo>
                    <a:pt x="90145" y="3003"/>
                  </a:lnTo>
                  <a:lnTo>
                    <a:pt x="81718" y="34"/>
                  </a:lnTo>
                  <a:lnTo>
                    <a:pt x="49444" y="0"/>
                  </a:lnTo>
                  <a:lnTo>
                    <a:pt x="47464" y="1058"/>
                  </a:lnTo>
                  <a:lnTo>
                    <a:pt x="46143" y="2822"/>
                  </a:lnTo>
                  <a:lnTo>
                    <a:pt x="45262" y="5057"/>
                  </a:lnTo>
                  <a:lnTo>
                    <a:pt x="43617" y="6546"/>
                  </a:lnTo>
                  <a:lnTo>
                    <a:pt x="33371" y="11759"/>
                  </a:lnTo>
                  <a:lnTo>
                    <a:pt x="21156" y="22666"/>
                  </a:lnTo>
                  <a:lnTo>
                    <a:pt x="17695" y="28771"/>
                  </a:lnTo>
                  <a:lnTo>
                    <a:pt x="15098" y="35012"/>
                  </a:lnTo>
                  <a:lnTo>
                    <a:pt x="8745" y="44476"/>
                  </a:lnTo>
                  <a:lnTo>
                    <a:pt x="6392" y="53982"/>
                  </a:lnTo>
                  <a:lnTo>
                    <a:pt x="5841" y="60328"/>
                  </a:lnTo>
                  <a:lnTo>
                    <a:pt x="4636" y="62444"/>
                  </a:lnTo>
                  <a:lnTo>
                    <a:pt x="2774" y="63854"/>
                  </a:lnTo>
                  <a:lnTo>
                    <a:pt x="475" y="64794"/>
                  </a:lnTo>
                  <a:lnTo>
                    <a:pt x="0" y="67538"/>
                  </a:lnTo>
                  <a:lnTo>
                    <a:pt x="5129" y="93092"/>
                  </a:lnTo>
                  <a:lnTo>
                    <a:pt x="11894" y="102428"/>
                  </a:lnTo>
                  <a:lnTo>
                    <a:pt x="13578" y="108318"/>
                  </a:lnTo>
                  <a:lnTo>
                    <a:pt x="15086" y="110312"/>
                  </a:lnTo>
                  <a:lnTo>
                    <a:pt x="19583" y="112528"/>
                  </a:lnTo>
                  <a:lnTo>
                    <a:pt x="32225" y="114144"/>
                  </a:lnTo>
                  <a:lnTo>
                    <a:pt x="41235" y="120815"/>
                  </a:lnTo>
                  <a:lnTo>
                    <a:pt x="51264" y="123429"/>
                  </a:lnTo>
                  <a:lnTo>
                    <a:pt x="63155" y="116234"/>
                  </a:lnTo>
                  <a:lnTo>
                    <a:pt x="75370" y="114682"/>
                  </a:lnTo>
                  <a:lnTo>
                    <a:pt x="77447" y="113496"/>
                  </a:lnTo>
                  <a:lnTo>
                    <a:pt x="78831" y="111647"/>
                  </a:lnTo>
                  <a:lnTo>
                    <a:pt x="81054" y="106133"/>
                  </a:lnTo>
                  <a:lnTo>
                    <a:pt x="89754" y="96693"/>
                  </a:lnTo>
                  <a:lnTo>
                    <a:pt x="90719" y="90621"/>
                  </a:lnTo>
                  <a:lnTo>
                    <a:pt x="91913" y="88989"/>
                  </a:lnTo>
                  <a:lnTo>
                    <a:pt x="93768" y="87901"/>
                  </a:lnTo>
                  <a:lnTo>
                    <a:pt x="96063" y="87176"/>
                  </a:lnTo>
                  <a:lnTo>
                    <a:pt x="97592" y="85634"/>
                  </a:lnTo>
                  <a:lnTo>
                    <a:pt x="99291" y="81098"/>
                  </a:lnTo>
                  <a:lnTo>
                    <a:pt x="100248" y="72595"/>
                  </a:lnTo>
                  <a:lnTo>
                    <a:pt x="101440" y="70622"/>
                  </a:lnTo>
                  <a:lnTo>
                    <a:pt x="103295" y="69306"/>
                  </a:lnTo>
                  <a:lnTo>
                    <a:pt x="105588" y="68429"/>
                  </a:lnTo>
                  <a:lnTo>
                    <a:pt x="107118" y="66786"/>
                  </a:lnTo>
                  <a:lnTo>
                    <a:pt x="109773" y="58628"/>
                  </a:lnTo>
                  <a:lnTo>
                    <a:pt x="110176" y="38530"/>
                  </a:lnTo>
                  <a:lnTo>
                    <a:pt x="115664" y="38185"/>
                  </a:lnTo>
                  <a:lnTo>
                    <a:pt x="110452" y="38103"/>
                  </a:lnTo>
                  <a:lnTo>
                    <a:pt x="110178" y="61698"/>
                  </a:lnTo>
                  <a:lnTo>
                    <a:pt x="107355" y="67285"/>
                  </a:lnTo>
                  <a:lnTo>
                    <a:pt x="105120" y="70257"/>
                  </a:lnTo>
                  <a:lnTo>
                    <a:pt x="102637" y="79203"/>
                  </a:lnTo>
                  <a:lnTo>
                    <a:pt x="97881" y="124491"/>
                  </a:lnTo>
                  <a:lnTo>
                    <a:pt x="95629" y="130620"/>
                  </a:lnTo>
                  <a:lnTo>
                    <a:pt x="95950" y="143072"/>
                  </a:lnTo>
                  <a:lnTo>
                    <a:pt x="100376" y="179135"/>
                  </a:lnTo>
                  <a:lnTo>
                    <a:pt x="92426" y="216017"/>
                  </a:lnTo>
                  <a:lnTo>
                    <a:pt x="99844" y="260357"/>
                  </a:lnTo>
                  <a:lnTo>
                    <a:pt x="99354" y="278344"/>
                  </a:lnTo>
                  <a:lnTo>
                    <a:pt x="95489" y="287044"/>
                  </a:lnTo>
                  <a:lnTo>
                    <a:pt x="95093" y="291904"/>
                  </a:lnTo>
                  <a:lnTo>
                    <a:pt x="97476" y="308858"/>
                  </a:lnTo>
                  <a:lnTo>
                    <a:pt x="91218" y="355445"/>
                  </a:lnTo>
                  <a:lnTo>
                    <a:pt x="90129" y="357613"/>
                  </a:lnTo>
                  <a:lnTo>
                    <a:pt x="88345" y="359059"/>
                  </a:lnTo>
                  <a:lnTo>
                    <a:pt x="82933" y="361379"/>
                  </a:lnTo>
                  <a:lnTo>
                    <a:pt x="82194" y="364518"/>
                  </a:lnTo>
                  <a:lnTo>
                    <a:pt x="81864" y="367324"/>
                  </a:lnTo>
                  <a:lnTo>
                    <a:pt x="81718" y="365044"/>
                  </a:lnTo>
                  <a:lnTo>
                    <a:pt x="80621" y="364013"/>
                  </a:lnTo>
                  <a:lnTo>
                    <a:pt x="73410" y="362222"/>
                  </a:lnTo>
                  <a:lnTo>
                    <a:pt x="67415" y="356974"/>
                  </a:lnTo>
                  <a:lnTo>
                    <a:pt x="64712" y="351625"/>
                  </a:lnTo>
                  <a:lnTo>
                    <a:pt x="62741" y="330483"/>
                  </a:lnTo>
                  <a:lnTo>
                    <a:pt x="61517" y="307790"/>
                  </a:lnTo>
                  <a:lnTo>
                    <a:pt x="57505" y="296957"/>
                  </a:lnTo>
                  <a:lnTo>
                    <a:pt x="57071" y="292163"/>
                  </a:lnTo>
                  <a:lnTo>
                    <a:pt x="63425" y="253888"/>
                  </a:lnTo>
                  <a:lnTo>
                    <a:pt x="70101" y="242208"/>
                  </a:lnTo>
                  <a:lnTo>
                    <a:pt x="77723" y="232044"/>
                  </a:lnTo>
                  <a:lnTo>
                    <a:pt x="83657" y="219128"/>
                  </a:lnTo>
                  <a:lnTo>
                    <a:pt x="94707" y="206385"/>
                  </a:lnTo>
                  <a:lnTo>
                    <a:pt x="100832" y="202852"/>
                  </a:lnTo>
                  <a:lnTo>
                    <a:pt x="107081" y="200223"/>
                  </a:lnTo>
                  <a:lnTo>
                    <a:pt x="113387" y="195527"/>
                  </a:lnTo>
                  <a:lnTo>
                    <a:pt x="116894" y="189912"/>
                  </a:lnTo>
                  <a:lnTo>
                    <a:pt x="117830" y="186933"/>
                  </a:lnTo>
                  <a:lnTo>
                    <a:pt x="119511" y="184947"/>
                  </a:lnTo>
                  <a:lnTo>
                    <a:pt x="138925" y="173668"/>
                  </a:lnTo>
                  <a:lnTo>
                    <a:pt x="142043" y="172929"/>
                  </a:lnTo>
                  <a:lnTo>
                    <a:pt x="151485" y="166831"/>
                  </a:lnTo>
                  <a:lnTo>
                    <a:pt x="164158" y="156348"/>
                  </a:lnTo>
                  <a:lnTo>
                    <a:pt x="170504" y="154155"/>
                  </a:lnTo>
                  <a:lnTo>
                    <a:pt x="172619" y="152512"/>
                  </a:lnTo>
                  <a:lnTo>
                    <a:pt x="176851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">
              <a:extLst>
                <a:ext uri="{FF2B5EF4-FFF2-40B4-BE49-F238E27FC236}">
                  <a16:creationId xmlns:a16="http://schemas.microsoft.com/office/drawing/2014/main" id="{522ACED5-4531-A902-D7CE-699A9688B0C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657638" y="3552864"/>
              <a:ext cx="209513" cy="171409"/>
            </a:xfrm>
            <a:custGeom>
              <a:avLst/>
              <a:gdLst/>
              <a:ahLst/>
              <a:cxnLst/>
              <a:rect l="0" t="0" r="0" b="0"/>
              <a:pathLst>
                <a:path w="209513" h="171409">
                  <a:moveTo>
                    <a:pt x="28537" y="104736"/>
                  </a:moveTo>
                  <a:lnTo>
                    <a:pt x="28537" y="104736"/>
                  </a:lnTo>
                  <a:lnTo>
                    <a:pt x="33593" y="104736"/>
                  </a:lnTo>
                  <a:lnTo>
                    <a:pt x="38898" y="101914"/>
                  </a:lnTo>
                  <a:lnTo>
                    <a:pt x="45870" y="96535"/>
                  </a:lnTo>
                  <a:lnTo>
                    <a:pt x="55637" y="95328"/>
                  </a:lnTo>
                  <a:lnTo>
                    <a:pt x="71263" y="95214"/>
                  </a:lnTo>
                  <a:lnTo>
                    <a:pt x="72896" y="94155"/>
                  </a:lnTo>
                  <a:lnTo>
                    <a:pt x="73985" y="92390"/>
                  </a:lnTo>
                  <a:lnTo>
                    <a:pt x="74711" y="90155"/>
                  </a:lnTo>
                  <a:lnTo>
                    <a:pt x="76253" y="88665"/>
                  </a:lnTo>
                  <a:lnTo>
                    <a:pt x="80788" y="87010"/>
                  </a:lnTo>
                  <a:lnTo>
                    <a:pt x="98515" y="85803"/>
                  </a:lnTo>
                  <a:lnTo>
                    <a:pt x="100588" y="84705"/>
                  </a:lnTo>
                  <a:lnTo>
                    <a:pt x="101972" y="82916"/>
                  </a:lnTo>
                  <a:lnTo>
                    <a:pt x="104191" y="77495"/>
                  </a:lnTo>
                  <a:lnTo>
                    <a:pt x="107316" y="76754"/>
                  </a:lnTo>
                  <a:lnTo>
                    <a:pt x="109632" y="76557"/>
                  </a:lnTo>
                  <a:lnTo>
                    <a:pt x="115027" y="73515"/>
                  </a:lnTo>
                  <a:lnTo>
                    <a:pt x="122056" y="67994"/>
                  </a:lnTo>
                  <a:lnTo>
                    <a:pt x="128331" y="67038"/>
                  </a:lnTo>
                  <a:lnTo>
                    <a:pt x="129991" y="65846"/>
                  </a:lnTo>
                  <a:lnTo>
                    <a:pt x="131098" y="63992"/>
                  </a:lnTo>
                  <a:lnTo>
                    <a:pt x="132656" y="56328"/>
                  </a:lnTo>
                  <a:lnTo>
                    <a:pt x="133312" y="15433"/>
                  </a:lnTo>
                  <a:lnTo>
                    <a:pt x="132254" y="13451"/>
                  </a:lnTo>
                  <a:lnTo>
                    <a:pt x="130490" y="12130"/>
                  </a:lnTo>
                  <a:lnTo>
                    <a:pt x="128256" y="11248"/>
                  </a:lnTo>
                  <a:lnTo>
                    <a:pt x="126766" y="9603"/>
                  </a:lnTo>
                  <a:lnTo>
                    <a:pt x="125111" y="4952"/>
                  </a:lnTo>
                  <a:lnTo>
                    <a:pt x="123611" y="3288"/>
                  </a:lnTo>
                  <a:lnTo>
                    <a:pt x="119123" y="1440"/>
                  </a:lnTo>
                  <a:lnTo>
                    <a:pt x="97055" y="0"/>
                  </a:lnTo>
                  <a:lnTo>
                    <a:pt x="87972" y="6514"/>
                  </a:lnTo>
                  <a:lnTo>
                    <a:pt x="79073" y="9664"/>
                  </a:lnTo>
                  <a:lnTo>
                    <a:pt x="69734" y="15771"/>
                  </a:lnTo>
                  <a:lnTo>
                    <a:pt x="59205" y="20168"/>
                  </a:lnTo>
                  <a:lnTo>
                    <a:pt x="25753" y="50496"/>
                  </a:lnTo>
                  <a:lnTo>
                    <a:pt x="22008" y="56994"/>
                  </a:lnTo>
                  <a:lnTo>
                    <a:pt x="9428" y="91149"/>
                  </a:lnTo>
                  <a:lnTo>
                    <a:pt x="2146" y="104561"/>
                  </a:lnTo>
                  <a:lnTo>
                    <a:pt x="0" y="140559"/>
                  </a:lnTo>
                  <a:lnTo>
                    <a:pt x="7506" y="152897"/>
                  </a:lnTo>
                  <a:lnTo>
                    <a:pt x="8167" y="155894"/>
                  </a:lnTo>
                  <a:lnTo>
                    <a:pt x="9666" y="157891"/>
                  </a:lnTo>
                  <a:lnTo>
                    <a:pt x="11722" y="159223"/>
                  </a:lnTo>
                  <a:lnTo>
                    <a:pt x="19675" y="161097"/>
                  </a:lnTo>
                  <a:lnTo>
                    <a:pt x="22628" y="161360"/>
                  </a:lnTo>
                  <a:lnTo>
                    <a:pt x="28733" y="164474"/>
                  </a:lnTo>
                  <a:lnTo>
                    <a:pt x="34974" y="168328"/>
                  </a:lnTo>
                  <a:lnTo>
                    <a:pt x="47604" y="170802"/>
                  </a:lnTo>
                  <a:lnTo>
                    <a:pt x="90116" y="171404"/>
                  </a:lnTo>
                  <a:lnTo>
                    <a:pt x="102119" y="171408"/>
                  </a:lnTo>
                  <a:lnTo>
                    <a:pt x="106167" y="170350"/>
                  </a:lnTo>
                  <a:lnTo>
                    <a:pt x="108865" y="168587"/>
                  </a:lnTo>
                  <a:lnTo>
                    <a:pt x="110664" y="166354"/>
                  </a:lnTo>
                  <a:lnTo>
                    <a:pt x="118307" y="163872"/>
                  </a:lnTo>
                  <a:lnTo>
                    <a:pt x="155041" y="159115"/>
                  </a:lnTo>
                  <a:lnTo>
                    <a:pt x="173235" y="153695"/>
                  </a:lnTo>
                  <a:lnTo>
                    <a:pt x="209512" y="152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">
              <a:extLst>
                <a:ext uri="{FF2B5EF4-FFF2-40B4-BE49-F238E27FC236}">
                  <a16:creationId xmlns:a16="http://schemas.microsoft.com/office/drawing/2014/main" id="{C27B313A-E6FF-D954-7490-438E3A8625A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076700" y="3914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36">
            <a:extLst>
              <a:ext uri="{FF2B5EF4-FFF2-40B4-BE49-F238E27FC236}">
                <a16:creationId xmlns:a16="http://schemas.microsoft.com/office/drawing/2014/main" id="{69E474B3-4917-4E8C-F894-88CE6DFAFE8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143375" y="3724275"/>
            <a:ext cx="43589" cy="53733"/>
          </a:xfrm>
          <a:custGeom>
            <a:avLst/>
            <a:gdLst/>
            <a:ahLst/>
            <a:cxnLst/>
            <a:rect l="0" t="0" r="0" b="0"/>
            <a:pathLst>
              <a:path w="43589" h="53733">
                <a:moveTo>
                  <a:pt x="0" y="28575"/>
                </a:moveTo>
                <a:lnTo>
                  <a:pt x="0" y="28575"/>
                </a:lnTo>
                <a:lnTo>
                  <a:pt x="0" y="19167"/>
                </a:lnTo>
                <a:lnTo>
                  <a:pt x="9132" y="19053"/>
                </a:lnTo>
                <a:lnTo>
                  <a:pt x="18647" y="9918"/>
                </a:lnTo>
                <a:lnTo>
                  <a:pt x="37697" y="9525"/>
                </a:lnTo>
                <a:lnTo>
                  <a:pt x="38097" y="23990"/>
                </a:lnTo>
                <a:lnTo>
                  <a:pt x="39156" y="25519"/>
                </a:lnTo>
                <a:lnTo>
                  <a:pt x="40921" y="26538"/>
                </a:lnTo>
                <a:lnTo>
                  <a:pt x="43156" y="27217"/>
                </a:lnTo>
                <a:lnTo>
                  <a:pt x="43588" y="27670"/>
                </a:lnTo>
                <a:lnTo>
                  <a:pt x="42816" y="27971"/>
                </a:lnTo>
                <a:lnTo>
                  <a:pt x="41244" y="28173"/>
                </a:lnTo>
                <a:lnTo>
                  <a:pt x="40196" y="29365"/>
                </a:lnTo>
                <a:lnTo>
                  <a:pt x="39032" y="33512"/>
                </a:lnTo>
                <a:lnTo>
                  <a:pt x="37663" y="35042"/>
                </a:lnTo>
                <a:lnTo>
                  <a:pt x="33319" y="36740"/>
                </a:lnTo>
                <a:lnTo>
                  <a:pt x="31738" y="38252"/>
                </a:lnTo>
                <a:lnTo>
                  <a:pt x="28991" y="46181"/>
                </a:lnTo>
                <a:lnTo>
                  <a:pt x="25938" y="46984"/>
                </a:lnTo>
                <a:lnTo>
                  <a:pt x="20410" y="47498"/>
                </a:lnTo>
                <a:lnTo>
                  <a:pt x="14396" y="52644"/>
                </a:lnTo>
                <a:lnTo>
                  <a:pt x="12772" y="53087"/>
                </a:lnTo>
                <a:lnTo>
                  <a:pt x="11690" y="52325"/>
                </a:lnTo>
                <a:lnTo>
                  <a:pt x="10969" y="50758"/>
                </a:lnTo>
                <a:lnTo>
                  <a:pt x="10487" y="50772"/>
                </a:lnTo>
                <a:lnTo>
                  <a:pt x="9953" y="53610"/>
                </a:lnTo>
                <a:lnTo>
                  <a:pt x="8752" y="53732"/>
                </a:lnTo>
                <a:lnTo>
                  <a:pt x="403" y="47925"/>
                </a:lnTo>
                <a:lnTo>
                  <a:pt x="0" y="4988"/>
                </a:lnTo>
                <a:lnTo>
                  <a:pt x="1058" y="3326"/>
                </a:lnTo>
                <a:lnTo>
                  <a:pt x="2822" y="2217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Shape-37">
            <a:extLst>
              <a:ext uri="{FF2B5EF4-FFF2-40B4-BE49-F238E27FC236}">
                <a16:creationId xmlns:a16="http://schemas.microsoft.com/office/drawing/2014/main" id="{23DBCD71-73A7-0B24-4952-168EEC62F96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029075" y="3714750"/>
            <a:ext cx="133351" cy="209551"/>
          </a:xfrm>
          <a:custGeom>
            <a:avLst/>
            <a:gdLst/>
            <a:ahLst/>
            <a:cxnLst/>
            <a:rect l="0" t="0" r="0" b="0"/>
            <a:pathLst>
              <a:path w="133351" h="209551">
                <a:moveTo>
                  <a:pt x="95250" y="28575"/>
                </a:moveTo>
                <a:lnTo>
                  <a:pt x="95250" y="28575"/>
                </a:lnTo>
                <a:lnTo>
                  <a:pt x="95250" y="23087"/>
                </a:lnTo>
                <a:lnTo>
                  <a:pt x="95250" y="28575"/>
                </a:lnTo>
                <a:lnTo>
                  <a:pt x="95250" y="19443"/>
                </a:lnTo>
                <a:lnTo>
                  <a:pt x="90194" y="24223"/>
                </a:lnTo>
                <a:lnTo>
                  <a:pt x="88704" y="24615"/>
                </a:lnTo>
                <a:lnTo>
                  <a:pt x="87711" y="23819"/>
                </a:lnTo>
                <a:lnTo>
                  <a:pt x="85841" y="19329"/>
                </a:lnTo>
                <a:lnTo>
                  <a:pt x="80260" y="24593"/>
                </a:lnTo>
                <a:lnTo>
                  <a:pt x="82591" y="22219"/>
                </a:lnTo>
                <a:lnTo>
                  <a:pt x="82578" y="21163"/>
                </a:lnTo>
                <a:lnTo>
                  <a:pt x="81510" y="20459"/>
                </a:lnTo>
                <a:lnTo>
                  <a:pt x="79740" y="19989"/>
                </a:lnTo>
                <a:lnTo>
                  <a:pt x="78560" y="20734"/>
                </a:lnTo>
                <a:lnTo>
                  <a:pt x="76407" y="27747"/>
                </a:lnTo>
                <a:lnTo>
                  <a:pt x="76200" y="28575"/>
                </a:lnTo>
                <a:lnTo>
                  <a:pt x="91213" y="28575"/>
                </a:lnTo>
                <a:lnTo>
                  <a:pt x="86657" y="28575"/>
                </a:lnTo>
                <a:lnTo>
                  <a:pt x="95141" y="28575"/>
                </a:lnTo>
                <a:lnTo>
                  <a:pt x="95250" y="9642"/>
                </a:lnTo>
                <a:lnTo>
                  <a:pt x="104659" y="117"/>
                </a:lnTo>
                <a:lnTo>
                  <a:pt x="119356" y="0"/>
                </a:lnTo>
                <a:lnTo>
                  <a:pt x="120846" y="1058"/>
                </a:lnTo>
                <a:lnTo>
                  <a:pt x="121839" y="2822"/>
                </a:lnTo>
                <a:lnTo>
                  <a:pt x="123709" y="9132"/>
                </a:lnTo>
                <a:lnTo>
                  <a:pt x="123822" y="23704"/>
                </a:lnTo>
                <a:lnTo>
                  <a:pt x="124881" y="25328"/>
                </a:lnTo>
                <a:lnTo>
                  <a:pt x="126646" y="26410"/>
                </a:lnTo>
                <a:lnTo>
                  <a:pt x="128881" y="27131"/>
                </a:lnTo>
                <a:lnTo>
                  <a:pt x="130371" y="28671"/>
                </a:lnTo>
                <a:lnTo>
                  <a:pt x="132026" y="33204"/>
                </a:lnTo>
                <a:lnTo>
                  <a:pt x="131409" y="34836"/>
                </a:lnTo>
                <a:lnTo>
                  <a:pt x="129939" y="35924"/>
                </a:lnTo>
                <a:lnTo>
                  <a:pt x="127901" y="36649"/>
                </a:lnTo>
                <a:lnTo>
                  <a:pt x="127601" y="38191"/>
                </a:lnTo>
                <a:lnTo>
                  <a:pt x="131901" y="48270"/>
                </a:lnTo>
                <a:lnTo>
                  <a:pt x="133350" y="84270"/>
                </a:lnTo>
                <a:lnTo>
                  <a:pt x="125149" y="93799"/>
                </a:lnTo>
                <a:lnTo>
                  <a:pt x="123941" y="103324"/>
                </a:lnTo>
                <a:lnTo>
                  <a:pt x="123835" y="112849"/>
                </a:lnTo>
                <a:lnTo>
                  <a:pt x="114693" y="123395"/>
                </a:lnTo>
                <a:lnTo>
                  <a:pt x="114334" y="131988"/>
                </a:lnTo>
                <a:lnTo>
                  <a:pt x="106102" y="141431"/>
                </a:lnTo>
                <a:lnTo>
                  <a:pt x="100112" y="142447"/>
                </a:lnTo>
                <a:lnTo>
                  <a:pt x="98491" y="143648"/>
                </a:lnTo>
                <a:lnTo>
                  <a:pt x="95677" y="151038"/>
                </a:lnTo>
                <a:lnTo>
                  <a:pt x="92618" y="151795"/>
                </a:lnTo>
                <a:lnTo>
                  <a:pt x="90320" y="151997"/>
                </a:lnTo>
                <a:lnTo>
                  <a:pt x="88788" y="153189"/>
                </a:lnTo>
                <a:lnTo>
                  <a:pt x="85845" y="161522"/>
                </a:lnTo>
                <a:lnTo>
                  <a:pt x="77534" y="170090"/>
                </a:lnTo>
                <a:lnTo>
                  <a:pt x="76317" y="179531"/>
                </a:lnTo>
                <a:lnTo>
                  <a:pt x="75220" y="180013"/>
                </a:lnTo>
                <a:lnTo>
                  <a:pt x="68009" y="180848"/>
                </a:lnTo>
                <a:lnTo>
                  <a:pt x="67268" y="183741"/>
                </a:lnTo>
                <a:lnTo>
                  <a:pt x="66792" y="189165"/>
                </a:lnTo>
                <a:lnTo>
                  <a:pt x="63905" y="189907"/>
                </a:lnTo>
                <a:lnTo>
                  <a:pt x="58484" y="190383"/>
                </a:lnTo>
                <a:lnTo>
                  <a:pt x="57743" y="193270"/>
                </a:lnTo>
                <a:lnTo>
                  <a:pt x="57545" y="195521"/>
                </a:lnTo>
                <a:lnTo>
                  <a:pt x="56355" y="197023"/>
                </a:lnTo>
                <a:lnTo>
                  <a:pt x="48028" y="199908"/>
                </a:lnTo>
                <a:lnTo>
                  <a:pt x="42688" y="199991"/>
                </a:lnTo>
                <a:lnTo>
                  <a:pt x="41158" y="201060"/>
                </a:lnTo>
                <a:lnTo>
                  <a:pt x="40139" y="202832"/>
                </a:lnTo>
                <a:lnTo>
                  <a:pt x="38110" y="209516"/>
                </a:lnTo>
                <a:lnTo>
                  <a:pt x="0" y="209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14">
            <a:extLst>
              <a:ext uri="{FF2B5EF4-FFF2-40B4-BE49-F238E27FC236}">
                <a16:creationId xmlns:a16="http://schemas.microsoft.com/office/drawing/2014/main" id="{12A6D2EA-8D21-FD5D-2551-009C7092224B}"/>
              </a:ext>
            </a:extLst>
          </p:cNvPr>
          <p:cNvGrpSpPr/>
          <p:nvPr/>
        </p:nvGrpSpPr>
        <p:grpSpPr>
          <a:xfrm>
            <a:off x="4566543" y="3448052"/>
            <a:ext cx="2681979" cy="466724"/>
            <a:chOff x="4566543" y="3448052"/>
            <a:chExt cx="2681979" cy="466724"/>
          </a:xfrm>
        </p:grpSpPr>
        <p:sp>
          <p:nvSpPr>
            <p:cNvPr id="46" name="SMARTInkShape-38">
              <a:extLst>
                <a:ext uri="{FF2B5EF4-FFF2-40B4-BE49-F238E27FC236}">
                  <a16:creationId xmlns:a16="http://schemas.microsoft.com/office/drawing/2014/main" id="{BBACB737-8AC1-9D8F-FBBC-FABF7B8E007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566543" y="3543303"/>
              <a:ext cx="148329" cy="159547"/>
            </a:xfrm>
            <a:custGeom>
              <a:avLst/>
              <a:gdLst/>
              <a:ahLst/>
              <a:cxnLst/>
              <a:rect l="0" t="0" r="0" b="0"/>
              <a:pathLst>
                <a:path w="148329" h="159547">
                  <a:moveTo>
                    <a:pt x="119757" y="66672"/>
                  </a:moveTo>
                  <a:lnTo>
                    <a:pt x="119757" y="66672"/>
                  </a:lnTo>
                  <a:lnTo>
                    <a:pt x="119757" y="48956"/>
                  </a:lnTo>
                  <a:lnTo>
                    <a:pt x="120815" y="48511"/>
                  </a:lnTo>
                  <a:lnTo>
                    <a:pt x="129272" y="47622"/>
                  </a:lnTo>
                  <a:lnTo>
                    <a:pt x="129282" y="38131"/>
                  </a:lnTo>
                  <a:lnTo>
                    <a:pt x="119873" y="28689"/>
                  </a:lnTo>
                  <a:lnTo>
                    <a:pt x="74394" y="28572"/>
                  </a:lnTo>
                  <a:lnTo>
                    <a:pt x="68551" y="28572"/>
                  </a:lnTo>
                  <a:lnTo>
                    <a:pt x="62427" y="31394"/>
                  </a:lnTo>
                  <a:lnTo>
                    <a:pt x="56178" y="35118"/>
                  </a:lnTo>
                  <a:lnTo>
                    <a:pt x="49871" y="36773"/>
                  </a:lnTo>
                  <a:lnTo>
                    <a:pt x="47766" y="38273"/>
                  </a:lnTo>
                  <a:lnTo>
                    <a:pt x="46364" y="40331"/>
                  </a:lnTo>
                  <a:lnTo>
                    <a:pt x="45428" y="42761"/>
                  </a:lnTo>
                  <a:lnTo>
                    <a:pt x="28726" y="57343"/>
                  </a:lnTo>
                  <a:lnTo>
                    <a:pt x="25324" y="63584"/>
                  </a:lnTo>
                  <a:lnTo>
                    <a:pt x="20284" y="69885"/>
                  </a:lnTo>
                  <a:lnTo>
                    <a:pt x="14517" y="73392"/>
                  </a:lnTo>
                  <a:lnTo>
                    <a:pt x="11497" y="74327"/>
                  </a:lnTo>
                  <a:lnTo>
                    <a:pt x="9483" y="77067"/>
                  </a:lnTo>
                  <a:lnTo>
                    <a:pt x="6651" y="89978"/>
                  </a:lnTo>
                  <a:lnTo>
                    <a:pt x="5614" y="107671"/>
                  </a:lnTo>
                  <a:lnTo>
                    <a:pt x="2705" y="114175"/>
                  </a:lnTo>
                  <a:lnTo>
                    <a:pt x="448" y="117390"/>
                  </a:lnTo>
                  <a:lnTo>
                    <a:pt x="0" y="120592"/>
                  </a:lnTo>
                  <a:lnTo>
                    <a:pt x="4530" y="136515"/>
                  </a:lnTo>
                  <a:lnTo>
                    <a:pt x="5897" y="138634"/>
                  </a:lnTo>
                  <a:lnTo>
                    <a:pt x="7867" y="140047"/>
                  </a:lnTo>
                  <a:lnTo>
                    <a:pt x="12878" y="141616"/>
                  </a:lnTo>
                  <a:lnTo>
                    <a:pt x="18633" y="142314"/>
                  </a:lnTo>
                  <a:lnTo>
                    <a:pt x="24719" y="145446"/>
                  </a:lnTo>
                  <a:lnTo>
                    <a:pt x="27823" y="147763"/>
                  </a:lnTo>
                  <a:lnTo>
                    <a:pt x="30952" y="148250"/>
                  </a:lnTo>
                  <a:lnTo>
                    <a:pt x="34095" y="147516"/>
                  </a:lnTo>
                  <a:lnTo>
                    <a:pt x="37248" y="145968"/>
                  </a:lnTo>
                  <a:lnTo>
                    <a:pt x="40410" y="147053"/>
                  </a:lnTo>
                  <a:lnTo>
                    <a:pt x="53088" y="158357"/>
                  </a:lnTo>
                  <a:lnTo>
                    <a:pt x="56261" y="159546"/>
                  </a:lnTo>
                  <a:lnTo>
                    <a:pt x="65431" y="158044"/>
                  </a:lnTo>
                  <a:lnTo>
                    <a:pt x="70839" y="156161"/>
                  </a:lnTo>
                  <a:lnTo>
                    <a:pt x="75504" y="155965"/>
                  </a:lnTo>
                  <a:lnTo>
                    <a:pt x="87125" y="158629"/>
                  </a:lnTo>
                  <a:lnTo>
                    <a:pt x="108822" y="148371"/>
                  </a:lnTo>
                  <a:lnTo>
                    <a:pt x="141863" y="120625"/>
                  </a:lnTo>
                  <a:lnTo>
                    <a:pt x="145457" y="114287"/>
                  </a:lnTo>
                  <a:lnTo>
                    <a:pt x="147764" y="101595"/>
                  </a:lnTo>
                  <a:lnTo>
                    <a:pt x="148322" y="54037"/>
                  </a:lnTo>
                  <a:lnTo>
                    <a:pt x="148328" y="45887"/>
                  </a:lnTo>
                  <a:lnTo>
                    <a:pt x="145508" y="38737"/>
                  </a:lnTo>
                  <a:lnTo>
                    <a:pt x="143275" y="35349"/>
                  </a:lnTo>
                  <a:lnTo>
                    <a:pt x="138631" y="16819"/>
                  </a:lnTo>
                  <a:lnTo>
                    <a:pt x="136573" y="14386"/>
                  </a:lnTo>
                  <a:lnTo>
                    <a:pt x="131464" y="11684"/>
                  </a:lnTo>
                  <a:lnTo>
                    <a:pt x="87182" y="276"/>
                  </a:lnTo>
                  <a:lnTo>
                    <a:pt x="54990" y="0"/>
                  </a:lnTo>
                  <a:lnTo>
                    <a:pt x="45855" y="6543"/>
                  </a:lnTo>
                  <a:lnTo>
                    <a:pt x="34032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">
              <a:extLst>
                <a:ext uri="{FF2B5EF4-FFF2-40B4-BE49-F238E27FC236}">
                  <a16:creationId xmlns:a16="http://schemas.microsoft.com/office/drawing/2014/main" id="{ACBAA66F-38F3-F553-F3BB-D849C6D9172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810136" y="3448453"/>
              <a:ext cx="133340" cy="266298"/>
            </a:xfrm>
            <a:custGeom>
              <a:avLst/>
              <a:gdLst/>
              <a:ahLst/>
              <a:cxnLst/>
              <a:rect l="0" t="0" r="0" b="0"/>
              <a:pathLst>
                <a:path w="133340" h="266298">
                  <a:moveTo>
                    <a:pt x="47614" y="47222"/>
                  </a:moveTo>
                  <a:lnTo>
                    <a:pt x="47614" y="47222"/>
                  </a:lnTo>
                  <a:lnTo>
                    <a:pt x="42558" y="42165"/>
                  </a:lnTo>
                  <a:lnTo>
                    <a:pt x="42126" y="40676"/>
                  </a:lnTo>
                  <a:lnTo>
                    <a:pt x="42898" y="39683"/>
                  </a:lnTo>
                  <a:lnTo>
                    <a:pt x="44470" y="39021"/>
                  </a:lnTo>
                  <a:lnTo>
                    <a:pt x="45518" y="37521"/>
                  </a:lnTo>
                  <a:lnTo>
                    <a:pt x="46993" y="30354"/>
                  </a:lnTo>
                  <a:lnTo>
                    <a:pt x="47614" y="0"/>
                  </a:lnTo>
                  <a:lnTo>
                    <a:pt x="55815" y="7833"/>
                  </a:lnTo>
                  <a:lnTo>
                    <a:pt x="55198" y="8263"/>
                  </a:lnTo>
                  <a:lnTo>
                    <a:pt x="51690" y="8740"/>
                  </a:lnTo>
                  <a:lnTo>
                    <a:pt x="50331" y="9926"/>
                  </a:lnTo>
                  <a:lnTo>
                    <a:pt x="48822" y="14065"/>
                  </a:lnTo>
                  <a:lnTo>
                    <a:pt x="47620" y="61185"/>
                  </a:lnTo>
                  <a:lnTo>
                    <a:pt x="46558" y="79346"/>
                  </a:lnTo>
                  <a:lnTo>
                    <a:pt x="38677" y="115905"/>
                  </a:lnTo>
                  <a:lnTo>
                    <a:pt x="37293" y="127490"/>
                  </a:lnTo>
                  <a:lnTo>
                    <a:pt x="29470" y="163717"/>
                  </a:lnTo>
                  <a:lnTo>
                    <a:pt x="27585" y="193103"/>
                  </a:lnTo>
                  <a:lnTo>
                    <a:pt x="21040" y="211308"/>
                  </a:lnTo>
                  <a:lnTo>
                    <a:pt x="19434" y="229917"/>
                  </a:lnTo>
                  <a:lnTo>
                    <a:pt x="18244" y="232519"/>
                  </a:lnTo>
                  <a:lnTo>
                    <a:pt x="16393" y="234253"/>
                  </a:lnTo>
                  <a:lnTo>
                    <a:pt x="14100" y="235410"/>
                  </a:lnTo>
                  <a:lnTo>
                    <a:pt x="12571" y="238297"/>
                  </a:lnTo>
                  <a:lnTo>
                    <a:pt x="9916" y="253921"/>
                  </a:lnTo>
                  <a:lnTo>
                    <a:pt x="0" y="266285"/>
                  </a:lnTo>
                  <a:lnTo>
                    <a:pt x="14179" y="266297"/>
                  </a:lnTo>
                  <a:lnTo>
                    <a:pt x="19701" y="263475"/>
                  </a:lnTo>
                  <a:lnTo>
                    <a:pt x="25682" y="259751"/>
                  </a:lnTo>
                  <a:lnTo>
                    <a:pt x="36247" y="257165"/>
                  </a:lnTo>
                  <a:lnTo>
                    <a:pt x="45329" y="250303"/>
                  </a:lnTo>
                  <a:lnTo>
                    <a:pt x="54228" y="247094"/>
                  </a:lnTo>
                  <a:lnTo>
                    <a:pt x="63567" y="240969"/>
                  </a:lnTo>
                  <a:lnTo>
                    <a:pt x="73037" y="238684"/>
                  </a:lnTo>
                  <a:lnTo>
                    <a:pt x="88892" y="237849"/>
                  </a:lnTo>
                  <a:lnTo>
                    <a:pt x="95240" y="234956"/>
                  </a:lnTo>
                  <a:lnTo>
                    <a:pt x="101589" y="231201"/>
                  </a:lnTo>
                  <a:lnTo>
                    <a:pt x="112408" y="228593"/>
                  </a:lnTo>
                  <a:lnTo>
                    <a:pt x="132816" y="228200"/>
                  </a:lnTo>
                  <a:lnTo>
                    <a:pt x="133339" y="218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">
              <a:extLst>
                <a:ext uri="{FF2B5EF4-FFF2-40B4-BE49-F238E27FC236}">
                  <a16:creationId xmlns:a16="http://schemas.microsoft.com/office/drawing/2014/main" id="{356D0017-AF7D-B869-E7E6-ABA1592EB2A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819650" y="357187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14189" y="38100"/>
                  </a:lnTo>
                  <a:lnTo>
                    <a:pt x="19712" y="35278"/>
                  </a:lnTo>
                  <a:lnTo>
                    <a:pt x="25693" y="31554"/>
                  </a:lnTo>
                  <a:lnTo>
                    <a:pt x="38158" y="29164"/>
                  </a:lnTo>
                  <a:lnTo>
                    <a:pt x="41314" y="28968"/>
                  </a:lnTo>
                  <a:lnTo>
                    <a:pt x="47642" y="25927"/>
                  </a:lnTo>
                  <a:lnTo>
                    <a:pt x="50811" y="23635"/>
                  </a:lnTo>
                  <a:lnTo>
                    <a:pt x="65385" y="20408"/>
                  </a:lnTo>
                  <a:lnTo>
                    <a:pt x="81668" y="18260"/>
                  </a:lnTo>
                  <a:lnTo>
                    <a:pt x="95075" y="11564"/>
                  </a:lnTo>
                  <a:lnTo>
                    <a:pt x="121824" y="6881"/>
                  </a:lnTo>
                  <a:lnTo>
                    <a:pt x="131073" y="1360"/>
                  </a:lnTo>
                  <a:lnTo>
                    <a:pt x="143411" y="17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1">
              <a:extLst>
                <a:ext uri="{FF2B5EF4-FFF2-40B4-BE49-F238E27FC236}">
                  <a16:creationId xmlns:a16="http://schemas.microsoft.com/office/drawing/2014/main" id="{0049FB77-1E3D-6E9B-E20E-7E3293CA6CB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010150" y="3458909"/>
              <a:ext cx="123826" cy="246315"/>
            </a:xfrm>
            <a:custGeom>
              <a:avLst/>
              <a:gdLst/>
              <a:ahLst/>
              <a:cxnLst/>
              <a:rect l="0" t="0" r="0" b="0"/>
              <a:pathLst>
                <a:path w="123826" h="246315">
                  <a:moveTo>
                    <a:pt x="0" y="17716"/>
                  </a:moveTo>
                  <a:lnTo>
                    <a:pt x="0" y="17716"/>
                  </a:lnTo>
                  <a:lnTo>
                    <a:pt x="8201" y="9515"/>
                  </a:lnTo>
                  <a:lnTo>
                    <a:pt x="14751" y="8453"/>
                  </a:lnTo>
                  <a:lnTo>
                    <a:pt x="12553" y="8308"/>
                  </a:lnTo>
                  <a:lnTo>
                    <a:pt x="12602" y="7210"/>
                  </a:lnTo>
                  <a:lnTo>
                    <a:pt x="17992" y="0"/>
                  </a:lnTo>
                  <a:lnTo>
                    <a:pt x="18344" y="614"/>
                  </a:lnTo>
                  <a:lnTo>
                    <a:pt x="19050" y="46435"/>
                  </a:lnTo>
                  <a:lnTo>
                    <a:pt x="19050" y="90918"/>
                  </a:lnTo>
                  <a:lnTo>
                    <a:pt x="17992" y="124902"/>
                  </a:lnTo>
                  <a:lnTo>
                    <a:pt x="11511" y="143585"/>
                  </a:lnTo>
                  <a:lnTo>
                    <a:pt x="9559" y="190887"/>
                  </a:lnTo>
                  <a:lnTo>
                    <a:pt x="9525" y="236786"/>
                  </a:lnTo>
                  <a:lnTo>
                    <a:pt x="9525" y="246312"/>
                  </a:lnTo>
                  <a:lnTo>
                    <a:pt x="14581" y="246314"/>
                  </a:lnTo>
                  <a:lnTo>
                    <a:pt x="16070" y="245257"/>
                  </a:lnTo>
                  <a:lnTo>
                    <a:pt x="17064" y="243493"/>
                  </a:lnTo>
                  <a:lnTo>
                    <a:pt x="17726" y="241259"/>
                  </a:lnTo>
                  <a:lnTo>
                    <a:pt x="29237" y="227018"/>
                  </a:lnTo>
                  <a:lnTo>
                    <a:pt x="34161" y="220806"/>
                  </a:lnTo>
                  <a:lnTo>
                    <a:pt x="40144" y="208194"/>
                  </a:lnTo>
                  <a:lnTo>
                    <a:pt x="60753" y="185598"/>
                  </a:lnTo>
                  <a:lnTo>
                    <a:pt x="102977" y="152830"/>
                  </a:lnTo>
                  <a:lnTo>
                    <a:pt x="106798" y="151850"/>
                  </a:lnTo>
                  <a:lnTo>
                    <a:pt x="109299" y="151589"/>
                  </a:lnTo>
                  <a:lnTo>
                    <a:pt x="110966" y="150356"/>
                  </a:lnTo>
                  <a:lnTo>
                    <a:pt x="112819" y="146164"/>
                  </a:lnTo>
                  <a:lnTo>
                    <a:pt x="114371" y="144623"/>
                  </a:lnTo>
                  <a:lnTo>
                    <a:pt x="123698" y="141576"/>
                  </a:lnTo>
                  <a:lnTo>
                    <a:pt x="123825" y="188995"/>
                  </a:lnTo>
                  <a:lnTo>
                    <a:pt x="123825" y="193676"/>
                  </a:lnTo>
                  <a:lnTo>
                    <a:pt x="121003" y="199284"/>
                  </a:lnTo>
                  <a:lnTo>
                    <a:pt x="117280" y="205305"/>
                  </a:lnTo>
                  <a:lnTo>
                    <a:pt x="114416" y="217194"/>
                  </a:lnTo>
                  <a:lnTo>
                    <a:pt x="114310" y="225894"/>
                  </a:lnTo>
                  <a:lnTo>
                    <a:pt x="115365" y="226352"/>
                  </a:lnTo>
                  <a:lnTo>
                    <a:pt x="123825" y="227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2">
              <a:extLst>
                <a:ext uri="{FF2B5EF4-FFF2-40B4-BE49-F238E27FC236}">
                  <a16:creationId xmlns:a16="http://schemas.microsoft.com/office/drawing/2014/main" id="{297EA7EE-CED6-AB3B-3E47-94F3FE8EF21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162588" y="3552828"/>
              <a:ext cx="133313" cy="142745"/>
            </a:xfrm>
            <a:custGeom>
              <a:avLst/>
              <a:gdLst/>
              <a:ahLst/>
              <a:cxnLst/>
              <a:rect l="0" t="0" r="0" b="0"/>
              <a:pathLst>
                <a:path w="133313" h="142745">
                  <a:moveTo>
                    <a:pt x="47587" y="76197"/>
                  </a:moveTo>
                  <a:lnTo>
                    <a:pt x="47587" y="76197"/>
                  </a:lnTo>
                  <a:lnTo>
                    <a:pt x="47587" y="67996"/>
                  </a:lnTo>
                  <a:lnTo>
                    <a:pt x="48645" y="67555"/>
                  </a:lnTo>
                  <a:lnTo>
                    <a:pt x="55788" y="66789"/>
                  </a:lnTo>
                  <a:lnTo>
                    <a:pt x="56524" y="63902"/>
                  </a:lnTo>
                  <a:lnTo>
                    <a:pt x="56719" y="61650"/>
                  </a:lnTo>
                  <a:lnTo>
                    <a:pt x="57908" y="60149"/>
                  </a:lnTo>
                  <a:lnTo>
                    <a:pt x="66235" y="57264"/>
                  </a:lnTo>
                  <a:lnTo>
                    <a:pt x="74804" y="57157"/>
                  </a:lnTo>
                  <a:lnTo>
                    <a:pt x="75256" y="56096"/>
                  </a:lnTo>
                  <a:lnTo>
                    <a:pt x="75760" y="52094"/>
                  </a:lnTo>
                  <a:lnTo>
                    <a:pt x="76952" y="50603"/>
                  </a:lnTo>
                  <a:lnTo>
                    <a:pt x="81100" y="48947"/>
                  </a:lnTo>
                  <a:lnTo>
                    <a:pt x="89384" y="48015"/>
                  </a:lnTo>
                  <a:lnTo>
                    <a:pt x="91327" y="46826"/>
                  </a:lnTo>
                  <a:lnTo>
                    <a:pt x="92622" y="44974"/>
                  </a:lnTo>
                  <a:lnTo>
                    <a:pt x="93485" y="42682"/>
                  </a:lnTo>
                  <a:lnTo>
                    <a:pt x="95119" y="41153"/>
                  </a:lnTo>
                  <a:lnTo>
                    <a:pt x="99756" y="39455"/>
                  </a:lnTo>
                  <a:lnTo>
                    <a:pt x="101417" y="37944"/>
                  </a:lnTo>
                  <a:lnTo>
                    <a:pt x="103261" y="33443"/>
                  </a:lnTo>
                  <a:lnTo>
                    <a:pt x="104811" y="31819"/>
                  </a:lnTo>
                  <a:lnTo>
                    <a:pt x="109356" y="30016"/>
                  </a:lnTo>
                  <a:lnTo>
                    <a:pt x="110991" y="28476"/>
                  </a:lnTo>
                  <a:lnTo>
                    <a:pt x="113831" y="20498"/>
                  </a:lnTo>
                  <a:lnTo>
                    <a:pt x="114135" y="14420"/>
                  </a:lnTo>
                  <a:lnTo>
                    <a:pt x="115235" y="12787"/>
                  </a:lnTo>
                  <a:lnTo>
                    <a:pt x="117028" y="11699"/>
                  </a:lnTo>
                  <a:lnTo>
                    <a:pt x="119281" y="10973"/>
                  </a:lnTo>
                  <a:lnTo>
                    <a:pt x="119724" y="9431"/>
                  </a:lnTo>
                  <a:lnTo>
                    <a:pt x="115191" y="1448"/>
                  </a:lnTo>
                  <a:lnTo>
                    <a:pt x="111852" y="642"/>
                  </a:lnTo>
                  <a:lnTo>
                    <a:pt x="82384" y="0"/>
                  </a:lnTo>
                  <a:lnTo>
                    <a:pt x="80310" y="1058"/>
                  </a:lnTo>
                  <a:lnTo>
                    <a:pt x="78927" y="2821"/>
                  </a:lnTo>
                  <a:lnTo>
                    <a:pt x="78006" y="5054"/>
                  </a:lnTo>
                  <a:lnTo>
                    <a:pt x="76333" y="6543"/>
                  </a:lnTo>
                  <a:lnTo>
                    <a:pt x="49397" y="19709"/>
                  </a:lnTo>
                  <a:lnTo>
                    <a:pt x="35245" y="31878"/>
                  </a:lnTo>
                  <a:lnTo>
                    <a:pt x="31518" y="38155"/>
                  </a:lnTo>
                  <a:lnTo>
                    <a:pt x="28803" y="44473"/>
                  </a:lnTo>
                  <a:lnTo>
                    <a:pt x="12139" y="66674"/>
                  </a:lnTo>
                  <a:lnTo>
                    <a:pt x="255" y="105373"/>
                  </a:lnTo>
                  <a:lnTo>
                    <a:pt x="0" y="120974"/>
                  </a:lnTo>
                  <a:lnTo>
                    <a:pt x="8167" y="131773"/>
                  </a:lnTo>
                  <a:lnTo>
                    <a:pt x="17572" y="141410"/>
                  </a:lnTo>
                  <a:lnTo>
                    <a:pt x="23642" y="142439"/>
                  </a:lnTo>
                  <a:lnTo>
                    <a:pt x="32143" y="142744"/>
                  </a:lnTo>
                  <a:lnTo>
                    <a:pt x="79279" y="133606"/>
                  </a:lnTo>
                  <a:lnTo>
                    <a:pt x="92137" y="132365"/>
                  </a:lnTo>
                  <a:lnTo>
                    <a:pt x="133312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">
              <a:extLst>
                <a:ext uri="{FF2B5EF4-FFF2-40B4-BE49-F238E27FC236}">
                  <a16:creationId xmlns:a16="http://schemas.microsoft.com/office/drawing/2014/main" id="{4A3569D0-E90C-4F04-F977-B3C5C34C36B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324475" y="3600450"/>
              <a:ext cx="171451" cy="123823"/>
            </a:xfrm>
            <a:custGeom>
              <a:avLst/>
              <a:gdLst/>
              <a:ahLst/>
              <a:cxnLst/>
              <a:rect l="0" t="0" r="0" b="0"/>
              <a:pathLst>
                <a:path w="171451" h="123823">
                  <a:moveTo>
                    <a:pt x="0" y="19050"/>
                  </a:moveTo>
                  <a:lnTo>
                    <a:pt x="0" y="19050"/>
                  </a:lnTo>
                  <a:lnTo>
                    <a:pt x="9132" y="9918"/>
                  </a:lnTo>
                  <a:lnTo>
                    <a:pt x="9409" y="4585"/>
                  </a:lnTo>
                  <a:lnTo>
                    <a:pt x="10506" y="3056"/>
                  </a:lnTo>
                  <a:lnTo>
                    <a:pt x="12296" y="2037"/>
                  </a:lnTo>
                  <a:lnTo>
                    <a:pt x="19219" y="268"/>
                  </a:lnTo>
                  <a:lnTo>
                    <a:pt x="46174" y="0"/>
                  </a:lnTo>
                  <a:lnTo>
                    <a:pt x="46658" y="1058"/>
                  </a:lnTo>
                  <a:lnTo>
                    <a:pt x="47195" y="5057"/>
                  </a:lnTo>
                  <a:lnTo>
                    <a:pt x="50256" y="10361"/>
                  </a:lnTo>
                  <a:lnTo>
                    <a:pt x="54086" y="16247"/>
                  </a:lnTo>
                  <a:lnTo>
                    <a:pt x="56243" y="25510"/>
                  </a:lnTo>
                  <a:lnTo>
                    <a:pt x="57142" y="70047"/>
                  </a:lnTo>
                  <a:lnTo>
                    <a:pt x="57150" y="112408"/>
                  </a:lnTo>
                  <a:lnTo>
                    <a:pt x="48018" y="123384"/>
                  </a:lnTo>
                  <a:lnTo>
                    <a:pt x="24031" y="123822"/>
                  </a:lnTo>
                  <a:lnTo>
                    <a:pt x="22370" y="122764"/>
                  </a:lnTo>
                  <a:lnTo>
                    <a:pt x="21263" y="121001"/>
                  </a:lnTo>
                  <a:lnTo>
                    <a:pt x="19706" y="113463"/>
                  </a:lnTo>
                  <a:lnTo>
                    <a:pt x="19180" y="106492"/>
                  </a:lnTo>
                  <a:lnTo>
                    <a:pt x="14032" y="95171"/>
                  </a:lnTo>
                  <a:lnTo>
                    <a:pt x="13588" y="90964"/>
                  </a:lnTo>
                  <a:lnTo>
                    <a:pt x="19924" y="60379"/>
                  </a:lnTo>
                  <a:lnTo>
                    <a:pt x="24025" y="53999"/>
                  </a:lnTo>
                  <a:lnTo>
                    <a:pt x="29375" y="50458"/>
                  </a:lnTo>
                  <a:lnTo>
                    <a:pt x="35280" y="47826"/>
                  </a:lnTo>
                  <a:lnTo>
                    <a:pt x="57171" y="31223"/>
                  </a:lnTo>
                  <a:lnTo>
                    <a:pt x="103434" y="19342"/>
                  </a:lnTo>
                  <a:lnTo>
                    <a:pt x="108766" y="19180"/>
                  </a:lnTo>
                  <a:lnTo>
                    <a:pt x="114663" y="16285"/>
                  </a:lnTo>
                  <a:lnTo>
                    <a:pt x="120811" y="12529"/>
                  </a:lnTo>
                  <a:lnTo>
                    <a:pt x="133382" y="10118"/>
                  </a:lnTo>
                  <a:lnTo>
                    <a:pt x="150912" y="9535"/>
                  </a:lnTo>
                  <a:lnTo>
                    <a:pt x="151408" y="8474"/>
                  </a:lnTo>
                  <a:lnTo>
                    <a:pt x="151959" y="4472"/>
                  </a:lnTo>
                  <a:lnTo>
                    <a:pt x="153164" y="2981"/>
                  </a:lnTo>
                  <a:lnTo>
                    <a:pt x="157326" y="132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">
              <a:extLst>
                <a:ext uri="{FF2B5EF4-FFF2-40B4-BE49-F238E27FC236}">
                  <a16:creationId xmlns:a16="http://schemas.microsoft.com/office/drawing/2014/main" id="{4A792ADE-2C9D-B764-3AFA-A62A100B308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67386" y="3448053"/>
              <a:ext cx="228587" cy="466723"/>
            </a:xfrm>
            <a:custGeom>
              <a:avLst/>
              <a:gdLst/>
              <a:ahLst/>
              <a:cxnLst/>
              <a:rect l="0" t="0" r="0" b="0"/>
              <a:pathLst>
                <a:path w="228587" h="466723">
                  <a:moveTo>
                    <a:pt x="219064" y="66672"/>
                  </a:moveTo>
                  <a:lnTo>
                    <a:pt x="219064" y="66672"/>
                  </a:lnTo>
                  <a:lnTo>
                    <a:pt x="219064" y="61615"/>
                  </a:lnTo>
                  <a:lnTo>
                    <a:pt x="220122" y="60126"/>
                  </a:lnTo>
                  <a:lnTo>
                    <a:pt x="221886" y="59133"/>
                  </a:lnTo>
                  <a:lnTo>
                    <a:pt x="224120" y="58471"/>
                  </a:lnTo>
                  <a:lnTo>
                    <a:pt x="225609" y="56971"/>
                  </a:lnTo>
                  <a:lnTo>
                    <a:pt x="228196" y="49062"/>
                  </a:lnTo>
                  <a:lnTo>
                    <a:pt x="228586" y="30023"/>
                  </a:lnTo>
                  <a:lnTo>
                    <a:pt x="210897" y="10884"/>
                  </a:lnTo>
                  <a:lnTo>
                    <a:pt x="209941" y="4869"/>
                  </a:lnTo>
                  <a:lnTo>
                    <a:pt x="208749" y="3245"/>
                  </a:lnTo>
                  <a:lnTo>
                    <a:pt x="202053" y="638"/>
                  </a:lnTo>
                  <a:lnTo>
                    <a:pt x="200416" y="124"/>
                  </a:lnTo>
                  <a:lnTo>
                    <a:pt x="185835" y="0"/>
                  </a:lnTo>
                  <a:lnTo>
                    <a:pt x="184211" y="1058"/>
                  </a:lnTo>
                  <a:lnTo>
                    <a:pt x="183129" y="2821"/>
                  </a:lnTo>
                  <a:lnTo>
                    <a:pt x="182407" y="5054"/>
                  </a:lnTo>
                  <a:lnTo>
                    <a:pt x="167833" y="22387"/>
                  </a:lnTo>
                  <a:lnTo>
                    <a:pt x="142847" y="50451"/>
                  </a:lnTo>
                  <a:lnTo>
                    <a:pt x="120638" y="92237"/>
                  </a:lnTo>
                  <a:lnTo>
                    <a:pt x="101589" y="135243"/>
                  </a:lnTo>
                  <a:lnTo>
                    <a:pt x="74338" y="182462"/>
                  </a:lnTo>
                  <a:lnTo>
                    <a:pt x="57314" y="228793"/>
                  </a:lnTo>
                  <a:lnTo>
                    <a:pt x="50488" y="257230"/>
                  </a:lnTo>
                  <a:lnTo>
                    <a:pt x="45643" y="282942"/>
                  </a:lnTo>
                  <a:lnTo>
                    <a:pt x="31479" y="323673"/>
                  </a:lnTo>
                  <a:lnTo>
                    <a:pt x="15830" y="363388"/>
                  </a:lnTo>
                  <a:lnTo>
                    <a:pt x="10068" y="405966"/>
                  </a:lnTo>
                  <a:lnTo>
                    <a:pt x="6938" y="416083"/>
                  </a:lnTo>
                  <a:lnTo>
                    <a:pt x="3078" y="425166"/>
                  </a:lnTo>
                  <a:lnTo>
                    <a:pt x="0" y="466125"/>
                  </a:lnTo>
                  <a:lnTo>
                    <a:pt x="9514" y="466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5">
              <a:extLst>
                <a:ext uri="{FF2B5EF4-FFF2-40B4-BE49-F238E27FC236}">
                  <a16:creationId xmlns:a16="http://schemas.microsoft.com/office/drawing/2014/main" id="{5D7D1D33-1A60-672E-2748-A3E26F5A1C4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695950" y="366712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9409" y="19167"/>
                  </a:lnTo>
                  <a:lnTo>
                    <a:pt x="45611" y="17992"/>
                  </a:lnTo>
                  <a:lnTo>
                    <a:pt x="72152" y="10408"/>
                  </a:lnTo>
                  <a:lnTo>
                    <a:pt x="116518" y="9540"/>
                  </a:lnTo>
                  <a:lnTo>
                    <a:pt x="139796" y="8469"/>
                  </a:lnTo>
                  <a:lnTo>
                    <a:pt x="167308" y="88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6">
              <a:extLst>
                <a:ext uri="{FF2B5EF4-FFF2-40B4-BE49-F238E27FC236}">
                  <a16:creationId xmlns:a16="http://schemas.microsoft.com/office/drawing/2014/main" id="{8D276640-A3F4-7A9A-A490-87D54B2EDB9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852481" y="3604511"/>
              <a:ext cx="166917" cy="148329"/>
            </a:xfrm>
            <a:custGeom>
              <a:avLst/>
              <a:gdLst/>
              <a:ahLst/>
              <a:cxnLst/>
              <a:rect l="0" t="0" r="0" b="0"/>
              <a:pathLst>
                <a:path w="166917" h="148329">
                  <a:moveTo>
                    <a:pt x="53019" y="53089"/>
                  </a:moveTo>
                  <a:lnTo>
                    <a:pt x="53019" y="53089"/>
                  </a:lnTo>
                  <a:lnTo>
                    <a:pt x="58075" y="53089"/>
                  </a:lnTo>
                  <a:lnTo>
                    <a:pt x="59564" y="54147"/>
                  </a:lnTo>
                  <a:lnTo>
                    <a:pt x="60558" y="55911"/>
                  </a:lnTo>
                  <a:lnTo>
                    <a:pt x="62151" y="61290"/>
                  </a:lnTo>
                  <a:lnTo>
                    <a:pt x="65192" y="62025"/>
                  </a:lnTo>
                  <a:lnTo>
                    <a:pt x="104223" y="62614"/>
                  </a:lnTo>
                  <a:lnTo>
                    <a:pt x="106205" y="61556"/>
                  </a:lnTo>
                  <a:lnTo>
                    <a:pt x="107526" y="59792"/>
                  </a:lnTo>
                  <a:lnTo>
                    <a:pt x="108407" y="57557"/>
                  </a:lnTo>
                  <a:lnTo>
                    <a:pt x="110053" y="56068"/>
                  </a:lnTo>
                  <a:lnTo>
                    <a:pt x="114704" y="54413"/>
                  </a:lnTo>
                  <a:lnTo>
                    <a:pt x="127456" y="53206"/>
                  </a:lnTo>
                  <a:lnTo>
                    <a:pt x="136475" y="46566"/>
                  </a:lnTo>
                  <a:lnTo>
                    <a:pt x="142321" y="44898"/>
                  </a:lnTo>
                  <a:lnTo>
                    <a:pt x="144305" y="43395"/>
                  </a:lnTo>
                  <a:lnTo>
                    <a:pt x="147747" y="35480"/>
                  </a:lnTo>
                  <a:lnTo>
                    <a:pt x="150859" y="34680"/>
                  </a:lnTo>
                  <a:lnTo>
                    <a:pt x="153171" y="34466"/>
                  </a:lnTo>
                  <a:lnTo>
                    <a:pt x="154712" y="33265"/>
                  </a:lnTo>
                  <a:lnTo>
                    <a:pt x="158582" y="24363"/>
                  </a:lnTo>
                  <a:lnTo>
                    <a:pt x="166916" y="15417"/>
                  </a:lnTo>
                  <a:lnTo>
                    <a:pt x="162143" y="15116"/>
                  </a:lnTo>
                  <a:lnTo>
                    <a:pt x="160693" y="14015"/>
                  </a:lnTo>
                  <a:lnTo>
                    <a:pt x="159082" y="9970"/>
                  </a:lnTo>
                  <a:lnTo>
                    <a:pt x="157594" y="8468"/>
                  </a:lnTo>
                  <a:lnTo>
                    <a:pt x="149706" y="5860"/>
                  </a:lnTo>
                  <a:lnTo>
                    <a:pt x="143639" y="5581"/>
                  </a:lnTo>
                  <a:lnTo>
                    <a:pt x="138097" y="2694"/>
                  </a:lnTo>
                  <a:lnTo>
                    <a:pt x="135138" y="443"/>
                  </a:lnTo>
                  <a:lnTo>
                    <a:pt x="132107" y="0"/>
                  </a:lnTo>
                  <a:lnTo>
                    <a:pt x="102754" y="5281"/>
                  </a:lnTo>
                  <a:lnTo>
                    <a:pt x="87746" y="6468"/>
                  </a:lnTo>
                  <a:lnTo>
                    <a:pt x="69286" y="13658"/>
                  </a:lnTo>
                  <a:lnTo>
                    <a:pt x="59485" y="14594"/>
                  </a:lnTo>
                  <a:lnTo>
                    <a:pt x="56271" y="16843"/>
                  </a:lnTo>
                  <a:lnTo>
                    <a:pt x="46692" y="28003"/>
                  </a:lnTo>
                  <a:lnTo>
                    <a:pt x="25741" y="38301"/>
                  </a:lnTo>
                  <a:lnTo>
                    <a:pt x="22134" y="42171"/>
                  </a:lnTo>
                  <a:lnTo>
                    <a:pt x="7802" y="71593"/>
                  </a:lnTo>
                  <a:lnTo>
                    <a:pt x="0" y="104064"/>
                  </a:lnTo>
                  <a:lnTo>
                    <a:pt x="5121" y="132347"/>
                  </a:lnTo>
                  <a:lnTo>
                    <a:pt x="6270" y="134503"/>
                  </a:lnTo>
                  <a:lnTo>
                    <a:pt x="8095" y="135940"/>
                  </a:lnTo>
                  <a:lnTo>
                    <a:pt x="12945" y="138595"/>
                  </a:lnTo>
                  <a:lnTo>
                    <a:pt x="21624" y="144981"/>
                  </a:lnTo>
                  <a:lnTo>
                    <a:pt x="30899" y="147344"/>
                  </a:lnTo>
                  <a:lnTo>
                    <a:pt x="73921" y="148328"/>
                  </a:lnTo>
                  <a:lnTo>
                    <a:pt x="95287" y="147278"/>
                  </a:lnTo>
                  <a:lnTo>
                    <a:pt x="140711" y="132529"/>
                  </a:lnTo>
                  <a:lnTo>
                    <a:pt x="148269" y="129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7">
              <a:extLst>
                <a:ext uri="{FF2B5EF4-FFF2-40B4-BE49-F238E27FC236}">
                  <a16:creationId xmlns:a16="http://schemas.microsoft.com/office/drawing/2014/main" id="{86699A4B-865E-E169-D012-9E5B7ED3616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038861" y="3600843"/>
              <a:ext cx="209540" cy="123429"/>
            </a:xfrm>
            <a:custGeom>
              <a:avLst/>
              <a:gdLst/>
              <a:ahLst/>
              <a:cxnLst/>
              <a:rect l="0" t="0" r="0" b="0"/>
              <a:pathLst>
                <a:path w="209540" h="123429">
                  <a:moveTo>
                    <a:pt x="114289" y="47232"/>
                  </a:moveTo>
                  <a:lnTo>
                    <a:pt x="114289" y="47232"/>
                  </a:lnTo>
                  <a:lnTo>
                    <a:pt x="114289" y="42175"/>
                  </a:lnTo>
                  <a:lnTo>
                    <a:pt x="115347" y="40686"/>
                  </a:lnTo>
                  <a:lnTo>
                    <a:pt x="117111" y="39693"/>
                  </a:lnTo>
                  <a:lnTo>
                    <a:pt x="123421" y="37824"/>
                  </a:lnTo>
                  <a:lnTo>
                    <a:pt x="123814" y="9525"/>
                  </a:lnTo>
                  <a:lnTo>
                    <a:pt x="115613" y="9166"/>
                  </a:lnTo>
                  <a:lnTo>
                    <a:pt x="106204" y="934"/>
                  </a:lnTo>
                  <a:lnTo>
                    <a:pt x="100134" y="0"/>
                  </a:lnTo>
                  <a:lnTo>
                    <a:pt x="98502" y="927"/>
                  </a:lnTo>
                  <a:lnTo>
                    <a:pt x="97414" y="2604"/>
                  </a:lnTo>
                  <a:lnTo>
                    <a:pt x="96690" y="4780"/>
                  </a:lnTo>
                  <a:lnTo>
                    <a:pt x="95148" y="6231"/>
                  </a:lnTo>
                  <a:lnTo>
                    <a:pt x="85069" y="11381"/>
                  </a:lnTo>
                  <a:lnTo>
                    <a:pt x="79077" y="15423"/>
                  </a:lnTo>
                  <a:lnTo>
                    <a:pt x="69754" y="18757"/>
                  </a:lnTo>
                  <a:lnTo>
                    <a:pt x="60289" y="24919"/>
                  </a:lnTo>
                  <a:lnTo>
                    <a:pt x="50782" y="28273"/>
                  </a:lnTo>
                  <a:lnTo>
                    <a:pt x="15864" y="59970"/>
                  </a:lnTo>
                  <a:lnTo>
                    <a:pt x="12336" y="66299"/>
                  </a:lnTo>
                  <a:lnTo>
                    <a:pt x="9710" y="72639"/>
                  </a:lnTo>
                  <a:lnTo>
                    <a:pt x="3339" y="82159"/>
                  </a:lnTo>
                  <a:lnTo>
                    <a:pt x="981" y="91683"/>
                  </a:lnTo>
                  <a:lnTo>
                    <a:pt x="0" y="117475"/>
                  </a:lnTo>
                  <a:lnTo>
                    <a:pt x="1054" y="119460"/>
                  </a:lnTo>
                  <a:lnTo>
                    <a:pt x="2816" y="120784"/>
                  </a:lnTo>
                  <a:lnTo>
                    <a:pt x="9122" y="123277"/>
                  </a:lnTo>
                  <a:lnTo>
                    <a:pt x="23693" y="123428"/>
                  </a:lnTo>
                  <a:lnTo>
                    <a:pt x="25317" y="122371"/>
                  </a:lnTo>
                  <a:lnTo>
                    <a:pt x="26399" y="120608"/>
                  </a:lnTo>
                  <a:lnTo>
                    <a:pt x="27121" y="118374"/>
                  </a:lnTo>
                  <a:lnTo>
                    <a:pt x="28660" y="116886"/>
                  </a:lnTo>
                  <a:lnTo>
                    <a:pt x="33193" y="115231"/>
                  </a:lnTo>
                  <a:lnTo>
                    <a:pt x="50917" y="114023"/>
                  </a:lnTo>
                  <a:lnTo>
                    <a:pt x="52990" y="112926"/>
                  </a:lnTo>
                  <a:lnTo>
                    <a:pt x="54373" y="111136"/>
                  </a:lnTo>
                  <a:lnTo>
                    <a:pt x="55295" y="108884"/>
                  </a:lnTo>
                  <a:lnTo>
                    <a:pt x="56968" y="107384"/>
                  </a:lnTo>
                  <a:lnTo>
                    <a:pt x="61649" y="105716"/>
                  </a:lnTo>
                  <a:lnTo>
                    <a:pt x="63320" y="104213"/>
                  </a:lnTo>
                  <a:lnTo>
                    <a:pt x="74734" y="87083"/>
                  </a:lnTo>
                  <a:lnTo>
                    <a:pt x="80814" y="80794"/>
                  </a:lnTo>
                  <a:lnTo>
                    <a:pt x="86358" y="78024"/>
                  </a:lnTo>
                  <a:lnTo>
                    <a:pt x="89319" y="77284"/>
                  </a:lnTo>
                  <a:lnTo>
                    <a:pt x="91292" y="75734"/>
                  </a:lnTo>
                  <a:lnTo>
                    <a:pt x="95209" y="66367"/>
                  </a:lnTo>
                  <a:lnTo>
                    <a:pt x="95225" y="66320"/>
                  </a:lnTo>
                  <a:lnTo>
                    <a:pt x="100724" y="66289"/>
                  </a:lnTo>
                  <a:lnTo>
                    <a:pt x="96170" y="66283"/>
                  </a:lnTo>
                  <a:lnTo>
                    <a:pt x="95515" y="71339"/>
                  </a:lnTo>
                  <a:lnTo>
                    <a:pt x="95321" y="79539"/>
                  </a:lnTo>
                  <a:lnTo>
                    <a:pt x="94235" y="81470"/>
                  </a:lnTo>
                  <a:lnTo>
                    <a:pt x="92453" y="82757"/>
                  </a:lnTo>
                  <a:lnTo>
                    <a:pt x="90206" y="83615"/>
                  </a:lnTo>
                  <a:lnTo>
                    <a:pt x="88709" y="85246"/>
                  </a:lnTo>
                  <a:lnTo>
                    <a:pt x="86108" y="93382"/>
                  </a:lnTo>
                  <a:lnTo>
                    <a:pt x="85714" y="121981"/>
                  </a:lnTo>
                  <a:lnTo>
                    <a:pt x="86772" y="122464"/>
                  </a:lnTo>
                  <a:lnTo>
                    <a:pt x="103047" y="123394"/>
                  </a:lnTo>
                  <a:lnTo>
                    <a:pt x="113088" y="116879"/>
                  </a:lnTo>
                  <a:lnTo>
                    <a:pt x="160514" y="108884"/>
                  </a:lnTo>
                  <a:lnTo>
                    <a:pt x="176885" y="105271"/>
                  </a:lnTo>
                  <a:lnTo>
                    <a:pt x="188104" y="103587"/>
                  </a:lnTo>
                  <a:lnTo>
                    <a:pt x="209539" y="948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">
              <a:extLst>
                <a:ext uri="{FF2B5EF4-FFF2-40B4-BE49-F238E27FC236}">
                  <a16:creationId xmlns:a16="http://schemas.microsoft.com/office/drawing/2014/main" id="{55E5B4A1-186C-8E77-2655-64D5EAB5163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267450" y="3448052"/>
              <a:ext cx="123826" cy="295274"/>
            </a:xfrm>
            <a:custGeom>
              <a:avLst/>
              <a:gdLst/>
              <a:ahLst/>
              <a:cxnLst/>
              <a:rect l="0" t="0" r="0" b="0"/>
              <a:pathLst>
                <a:path w="123826" h="295274">
                  <a:moveTo>
                    <a:pt x="47625" y="38098"/>
                  </a:moveTo>
                  <a:lnTo>
                    <a:pt x="47625" y="38098"/>
                  </a:lnTo>
                  <a:lnTo>
                    <a:pt x="47625" y="33041"/>
                  </a:lnTo>
                  <a:lnTo>
                    <a:pt x="50447" y="27737"/>
                  </a:lnTo>
                  <a:lnTo>
                    <a:pt x="55826" y="20765"/>
                  </a:lnTo>
                  <a:lnTo>
                    <a:pt x="57946" y="11783"/>
                  </a:lnTo>
                  <a:lnTo>
                    <a:pt x="66675" y="0"/>
                  </a:lnTo>
                  <a:lnTo>
                    <a:pt x="66675" y="21457"/>
                  </a:lnTo>
                  <a:lnTo>
                    <a:pt x="63853" y="28232"/>
                  </a:lnTo>
                  <a:lnTo>
                    <a:pt x="60130" y="34772"/>
                  </a:lnTo>
                  <a:lnTo>
                    <a:pt x="45443" y="81252"/>
                  </a:lnTo>
                  <a:lnTo>
                    <a:pt x="31205" y="123430"/>
                  </a:lnTo>
                  <a:lnTo>
                    <a:pt x="28685" y="135290"/>
                  </a:lnTo>
                  <a:lnTo>
                    <a:pt x="13489" y="172511"/>
                  </a:lnTo>
                  <a:lnTo>
                    <a:pt x="2218" y="216127"/>
                  </a:lnTo>
                  <a:lnTo>
                    <a:pt x="26" y="263227"/>
                  </a:lnTo>
                  <a:lnTo>
                    <a:pt x="0" y="283855"/>
                  </a:lnTo>
                  <a:lnTo>
                    <a:pt x="5056" y="290244"/>
                  </a:lnTo>
                  <a:lnTo>
                    <a:pt x="10361" y="293038"/>
                  </a:lnTo>
                  <a:lnTo>
                    <a:pt x="28648" y="295077"/>
                  </a:lnTo>
                  <a:lnTo>
                    <a:pt x="74907" y="295272"/>
                  </a:lnTo>
                  <a:lnTo>
                    <a:pt x="98033" y="295273"/>
                  </a:lnTo>
                  <a:lnTo>
                    <a:pt x="104600" y="292451"/>
                  </a:lnTo>
                  <a:lnTo>
                    <a:pt x="111048" y="288727"/>
                  </a:lnTo>
                  <a:lnTo>
                    <a:pt x="117441" y="287072"/>
                  </a:lnTo>
                  <a:lnTo>
                    <a:pt x="119569" y="285572"/>
                  </a:lnTo>
                  <a:lnTo>
                    <a:pt x="120988" y="283514"/>
                  </a:lnTo>
                  <a:lnTo>
                    <a:pt x="123825" y="276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9">
              <a:extLst>
                <a:ext uri="{FF2B5EF4-FFF2-40B4-BE49-F238E27FC236}">
                  <a16:creationId xmlns:a16="http://schemas.microsoft.com/office/drawing/2014/main" id="{AB1E1DD8-1ADB-2425-69DE-20083824773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248400" y="3619500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46346" y="28575"/>
                  </a:lnTo>
                  <a:lnTo>
                    <a:pt x="55170" y="25753"/>
                  </a:lnTo>
                  <a:lnTo>
                    <a:pt x="63678" y="22029"/>
                  </a:lnTo>
                  <a:lnTo>
                    <a:pt x="79311" y="18874"/>
                  </a:lnTo>
                  <a:lnTo>
                    <a:pt x="92173" y="12766"/>
                  </a:lnTo>
                  <a:lnTo>
                    <a:pt x="139590" y="8551"/>
                  </a:lnTo>
                  <a:lnTo>
                    <a:pt x="168678" y="133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0">
              <a:extLst>
                <a:ext uri="{FF2B5EF4-FFF2-40B4-BE49-F238E27FC236}">
                  <a16:creationId xmlns:a16="http://schemas.microsoft.com/office/drawing/2014/main" id="{8B2492E2-A412-2DE8-494A-6A4BA4B4094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515100" y="3600450"/>
              <a:ext cx="104776" cy="119686"/>
            </a:xfrm>
            <a:custGeom>
              <a:avLst/>
              <a:gdLst/>
              <a:ahLst/>
              <a:cxnLst/>
              <a:rect l="0" t="0" r="0" b="0"/>
              <a:pathLst>
                <a:path w="104776" h="119686">
                  <a:moveTo>
                    <a:pt x="0" y="47625"/>
                  </a:moveTo>
                  <a:lnTo>
                    <a:pt x="0" y="47625"/>
                  </a:lnTo>
                  <a:lnTo>
                    <a:pt x="8200" y="47625"/>
                  </a:lnTo>
                  <a:lnTo>
                    <a:pt x="8642" y="46567"/>
                  </a:lnTo>
                  <a:lnTo>
                    <a:pt x="9515" y="30015"/>
                  </a:lnTo>
                  <a:lnTo>
                    <a:pt x="10576" y="29535"/>
                  </a:lnTo>
                  <a:lnTo>
                    <a:pt x="15011" y="28859"/>
                  </a:lnTo>
                  <a:lnTo>
                    <a:pt x="12668" y="28701"/>
                  </a:lnTo>
                  <a:lnTo>
                    <a:pt x="11621" y="27601"/>
                  </a:lnTo>
                  <a:lnTo>
                    <a:pt x="9549" y="19167"/>
                  </a:lnTo>
                  <a:lnTo>
                    <a:pt x="9526" y="33243"/>
                  </a:lnTo>
                  <a:lnTo>
                    <a:pt x="8467" y="34861"/>
                  </a:lnTo>
                  <a:lnTo>
                    <a:pt x="6703" y="35941"/>
                  </a:lnTo>
                  <a:lnTo>
                    <a:pt x="4469" y="36661"/>
                  </a:lnTo>
                  <a:lnTo>
                    <a:pt x="2980" y="38199"/>
                  </a:lnTo>
                  <a:lnTo>
                    <a:pt x="1325" y="42730"/>
                  </a:lnTo>
                  <a:lnTo>
                    <a:pt x="10" y="79386"/>
                  </a:lnTo>
                  <a:lnTo>
                    <a:pt x="2827" y="85730"/>
                  </a:lnTo>
                  <a:lnTo>
                    <a:pt x="8202" y="93369"/>
                  </a:lnTo>
                  <a:lnTo>
                    <a:pt x="10323" y="102483"/>
                  </a:lnTo>
                  <a:lnTo>
                    <a:pt x="14465" y="108343"/>
                  </a:lnTo>
                  <a:lnTo>
                    <a:pt x="19834" y="111652"/>
                  </a:lnTo>
                  <a:lnTo>
                    <a:pt x="26849" y="113777"/>
                  </a:lnTo>
                  <a:lnTo>
                    <a:pt x="33120" y="119202"/>
                  </a:lnTo>
                  <a:lnTo>
                    <a:pt x="35838" y="119685"/>
                  </a:lnTo>
                  <a:lnTo>
                    <a:pt x="38708" y="118948"/>
                  </a:lnTo>
                  <a:lnTo>
                    <a:pt x="45864" y="115218"/>
                  </a:lnTo>
                  <a:lnTo>
                    <a:pt x="52160" y="114572"/>
                  </a:lnTo>
                  <a:lnTo>
                    <a:pt x="53824" y="113423"/>
                  </a:lnTo>
                  <a:lnTo>
                    <a:pt x="54932" y="111599"/>
                  </a:lnTo>
                  <a:lnTo>
                    <a:pt x="56712" y="106123"/>
                  </a:lnTo>
                  <a:lnTo>
                    <a:pt x="72312" y="88607"/>
                  </a:lnTo>
                  <a:lnTo>
                    <a:pt x="86333" y="59119"/>
                  </a:lnTo>
                  <a:lnTo>
                    <a:pt x="89305" y="55288"/>
                  </a:lnTo>
                  <a:lnTo>
                    <a:pt x="92608" y="45386"/>
                  </a:lnTo>
                  <a:lnTo>
                    <a:pt x="94728" y="31896"/>
                  </a:lnTo>
                  <a:lnTo>
                    <a:pt x="103405" y="20666"/>
                  </a:lnTo>
                  <a:lnTo>
                    <a:pt x="104655" y="1099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1">
              <a:extLst>
                <a:ext uri="{FF2B5EF4-FFF2-40B4-BE49-F238E27FC236}">
                  <a16:creationId xmlns:a16="http://schemas.microsoft.com/office/drawing/2014/main" id="{F86E15F1-E73B-A3D1-7E2D-132B009C3ED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648450" y="3562350"/>
              <a:ext cx="228601" cy="152397"/>
            </a:xfrm>
            <a:custGeom>
              <a:avLst/>
              <a:gdLst/>
              <a:ahLst/>
              <a:cxnLst/>
              <a:rect l="0" t="0" r="0" b="0"/>
              <a:pathLst>
                <a:path w="228601" h="152397">
                  <a:moveTo>
                    <a:pt x="0" y="66675"/>
                  </a:moveTo>
                  <a:lnTo>
                    <a:pt x="0" y="66675"/>
                  </a:lnTo>
                  <a:lnTo>
                    <a:pt x="0" y="52486"/>
                  </a:lnTo>
                  <a:lnTo>
                    <a:pt x="2822" y="46963"/>
                  </a:lnTo>
                  <a:lnTo>
                    <a:pt x="8200" y="39851"/>
                  </a:lnTo>
                  <a:lnTo>
                    <a:pt x="9132" y="33562"/>
                  </a:lnTo>
                  <a:lnTo>
                    <a:pt x="10321" y="31900"/>
                  </a:lnTo>
                  <a:lnTo>
                    <a:pt x="12173" y="30792"/>
                  </a:lnTo>
                  <a:lnTo>
                    <a:pt x="14465" y="30052"/>
                  </a:lnTo>
                  <a:lnTo>
                    <a:pt x="15994" y="28502"/>
                  </a:lnTo>
                  <a:lnTo>
                    <a:pt x="19840" y="18961"/>
                  </a:lnTo>
                  <a:lnTo>
                    <a:pt x="25516" y="11733"/>
                  </a:lnTo>
                  <a:lnTo>
                    <a:pt x="27216" y="5920"/>
                  </a:lnTo>
                  <a:lnTo>
                    <a:pt x="28728" y="3947"/>
                  </a:lnTo>
                  <a:lnTo>
                    <a:pt x="36657" y="519"/>
                  </a:lnTo>
                  <a:lnTo>
                    <a:pt x="65224" y="0"/>
                  </a:lnTo>
                  <a:lnTo>
                    <a:pt x="65708" y="1058"/>
                  </a:lnTo>
                  <a:lnTo>
                    <a:pt x="66548" y="8201"/>
                  </a:lnTo>
                  <a:lnTo>
                    <a:pt x="73196" y="16868"/>
                  </a:lnTo>
                  <a:lnTo>
                    <a:pt x="75310" y="25694"/>
                  </a:lnTo>
                  <a:lnTo>
                    <a:pt x="75805" y="31881"/>
                  </a:lnTo>
                  <a:lnTo>
                    <a:pt x="73203" y="38158"/>
                  </a:lnTo>
                  <a:lnTo>
                    <a:pt x="71027" y="41313"/>
                  </a:lnTo>
                  <a:lnTo>
                    <a:pt x="70634" y="45534"/>
                  </a:lnTo>
                  <a:lnTo>
                    <a:pt x="73023" y="60528"/>
                  </a:lnTo>
                  <a:lnTo>
                    <a:pt x="70084" y="73203"/>
                  </a:lnTo>
                  <a:lnTo>
                    <a:pt x="76141" y="120566"/>
                  </a:lnTo>
                  <a:lnTo>
                    <a:pt x="76199" y="150518"/>
                  </a:lnTo>
                  <a:lnTo>
                    <a:pt x="75142" y="151145"/>
                  </a:lnTo>
                  <a:lnTo>
                    <a:pt x="58590" y="152386"/>
                  </a:lnTo>
                  <a:lnTo>
                    <a:pt x="52520" y="152396"/>
                  </a:lnTo>
                  <a:lnTo>
                    <a:pt x="50888" y="151339"/>
                  </a:lnTo>
                  <a:lnTo>
                    <a:pt x="49801" y="149576"/>
                  </a:lnTo>
                  <a:lnTo>
                    <a:pt x="48269" y="142038"/>
                  </a:lnTo>
                  <a:lnTo>
                    <a:pt x="48055" y="139142"/>
                  </a:lnTo>
                  <a:lnTo>
                    <a:pt x="46854" y="137211"/>
                  </a:lnTo>
                  <a:lnTo>
                    <a:pt x="44993" y="135924"/>
                  </a:lnTo>
                  <a:lnTo>
                    <a:pt x="42696" y="135067"/>
                  </a:lnTo>
                  <a:lnTo>
                    <a:pt x="41164" y="133436"/>
                  </a:lnTo>
                  <a:lnTo>
                    <a:pt x="39462" y="128802"/>
                  </a:lnTo>
                  <a:lnTo>
                    <a:pt x="38220" y="105948"/>
                  </a:lnTo>
                  <a:lnTo>
                    <a:pt x="39239" y="102382"/>
                  </a:lnTo>
                  <a:lnTo>
                    <a:pt x="40975" y="100004"/>
                  </a:lnTo>
                  <a:lnTo>
                    <a:pt x="87972" y="63100"/>
                  </a:lnTo>
                  <a:lnTo>
                    <a:pt x="97660" y="59794"/>
                  </a:lnTo>
                  <a:lnTo>
                    <a:pt x="107962" y="57267"/>
                  </a:lnTo>
                  <a:lnTo>
                    <a:pt x="120771" y="50952"/>
                  </a:lnTo>
                  <a:lnTo>
                    <a:pt x="149659" y="43006"/>
                  </a:lnTo>
                  <a:lnTo>
                    <a:pt x="170671" y="31207"/>
                  </a:lnTo>
                  <a:lnTo>
                    <a:pt x="197971" y="25984"/>
                  </a:lnTo>
                  <a:lnTo>
                    <a:pt x="205462" y="22132"/>
                  </a:lnTo>
                  <a:lnTo>
                    <a:pt x="215629" y="18905"/>
                  </a:lnTo>
                  <a:lnTo>
                    <a:pt x="2286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2">
              <a:extLst>
                <a:ext uri="{FF2B5EF4-FFF2-40B4-BE49-F238E27FC236}">
                  <a16:creationId xmlns:a16="http://schemas.microsoft.com/office/drawing/2014/main" id="{222FBA65-2582-2A1C-B725-0A5A4920A3D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820339" y="3537838"/>
              <a:ext cx="180537" cy="148329"/>
            </a:xfrm>
            <a:custGeom>
              <a:avLst/>
              <a:gdLst/>
              <a:ahLst/>
              <a:cxnLst/>
              <a:rect l="0" t="0" r="0" b="0"/>
              <a:pathLst>
                <a:path w="180537" h="148329">
                  <a:moveTo>
                    <a:pt x="75761" y="53087"/>
                  </a:moveTo>
                  <a:lnTo>
                    <a:pt x="75761" y="53087"/>
                  </a:lnTo>
                  <a:lnTo>
                    <a:pt x="80817" y="58144"/>
                  </a:lnTo>
                  <a:lnTo>
                    <a:pt x="82306" y="58575"/>
                  </a:lnTo>
                  <a:lnTo>
                    <a:pt x="83299" y="57804"/>
                  </a:lnTo>
                  <a:lnTo>
                    <a:pt x="84893" y="54019"/>
                  </a:lnTo>
                  <a:lnTo>
                    <a:pt x="90226" y="58419"/>
                  </a:lnTo>
                  <a:lnTo>
                    <a:pt x="91755" y="58758"/>
                  </a:lnTo>
                  <a:lnTo>
                    <a:pt x="92773" y="57926"/>
                  </a:lnTo>
                  <a:lnTo>
                    <a:pt x="93452" y="56313"/>
                  </a:lnTo>
                  <a:lnTo>
                    <a:pt x="94964" y="55238"/>
                  </a:lnTo>
                  <a:lnTo>
                    <a:pt x="102146" y="53724"/>
                  </a:lnTo>
                  <a:lnTo>
                    <a:pt x="127897" y="53094"/>
                  </a:lnTo>
                  <a:lnTo>
                    <a:pt x="133504" y="50268"/>
                  </a:lnTo>
                  <a:lnTo>
                    <a:pt x="149692" y="37278"/>
                  </a:lnTo>
                  <a:lnTo>
                    <a:pt x="159723" y="34463"/>
                  </a:lnTo>
                  <a:lnTo>
                    <a:pt x="160311" y="33263"/>
                  </a:lnTo>
                  <a:lnTo>
                    <a:pt x="161472" y="16431"/>
                  </a:lnTo>
                  <a:lnTo>
                    <a:pt x="156426" y="10358"/>
                  </a:lnTo>
                  <a:lnTo>
                    <a:pt x="151123" y="7638"/>
                  </a:lnTo>
                  <a:lnTo>
                    <a:pt x="135171" y="4488"/>
                  </a:lnTo>
                  <a:lnTo>
                    <a:pt x="129329" y="443"/>
                  </a:lnTo>
                  <a:lnTo>
                    <a:pt x="126290" y="0"/>
                  </a:lnTo>
                  <a:lnTo>
                    <a:pt x="87267" y="8162"/>
                  </a:lnTo>
                  <a:lnTo>
                    <a:pt x="79816" y="11953"/>
                  </a:lnTo>
                  <a:lnTo>
                    <a:pt x="58121" y="19644"/>
                  </a:lnTo>
                  <a:lnTo>
                    <a:pt x="54475" y="22325"/>
                  </a:lnTo>
                  <a:lnTo>
                    <a:pt x="47229" y="31155"/>
                  </a:lnTo>
                  <a:lnTo>
                    <a:pt x="34734" y="40474"/>
                  </a:lnTo>
                  <a:lnTo>
                    <a:pt x="13119" y="77606"/>
                  </a:lnTo>
                  <a:lnTo>
                    <a:pt x="7061" y="91013"/>
                  </a:lnTo>
                  <a:lnTo>
                    <a:pt x="4561" y="94246"/>
                  </a:lnTo>
                  <a:lnTo>
                    <a:pt x="1783" y="103483"/>
                  </a:lnTo>
                  <a:lnTo>
                    <a:pt x="0" y="116546"/>
                  </a:lnTo>
                  <a:lnTo>
                    <a:pt x="2578" y="121155"/>
                  </a:lnTo>
                  <a:lnTo>
                    <a:pt x="7800" y="127681"/>
                  </a:lnTo>
                  <a:lnTo>
                    <a:pt x="9891" y="136574"/>
                  </a:lnTo>
                  <a:lnTo>
                    <a:pt x="14030" y="142404"/>
                  </a:lnTo>
                  <a:lnTo>
                    <a:pt x="19398" y="145700"/>
                  </a:lnTo>
                  <a:lnTo>
                    <a:pt x="31466" y="147816"/>
                  </a:lnTo>
                  <a:lnTo>
                    <a:pt x="78873" y="148328"/>
                  </a:lnTo>
                  <a:lnTo>
                    <a:pt x="91735" y="147276"/>
                  </a:lnTo>
                  <a:lnTo>
                    <a:pt x="120643" y="140136"/>
                  </a:lnTo>
                  <a:lnTo>
                    <a:pt x="138093" y="138015"/>
                  </a:lnTo>
                  <a:lnTo>
                    <a:pt x="149498" y="132343"/>
                  </a:lnTo>
                  <a:lnTo>
                    <a:pt x="164755" y="129134"/>
                  </a:lnTo>
                  <a:lnTo>
                    <a:pt x="180536" y="119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3">
              <a:extLst>
                <a:ext uri="{FF2B5EF4-FFF2-40B4-BE49-F238E27FC236}">
                  <a16:creationId xmlns:a16="http://schemas.microsoft.com/office/drawing/2014/main" id="{1EB6E211-79E4-C8DC-0D1D-18A1F7BC073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991350" y="3547337"/>
              <a:ext cx="152366" cy="157888"/>
            </a:xfrm>
            <a:custGeom>
              <a:avLst/>
              <a:gdLst/>
              <a:ahLst/>
              <a:cxnLst/>
              <a:rect l="0" t="0" r="0" b="0"/>
              <a:pathLst>
                <a:path w="152366" h="157888">
                  <a:moveTo>
                    <a:pt x="114300" y="24538"/>
                  </a:moveTo>
                  <a:lnTo>
                    <a:pt x="114300" y="24538"/>
                  </a:lnTo>
                  <a:lnTo>
                    <a:pt x="119356" y="24538"/>
                  </a:lnTo>
                  <a:lnTo>
                    <a:pt x="120845" y="23480"/>
                  </a:lnTo>
                  <a:lnTo>
                    <a:pt x="121838" y="21716"/>
                  </a:lnTo>
                  <a:lnTo>
                    <a:pt x="122500" y="19481"/>
                  </a:lnTo>
                  <a:lnTo>
                    <a:pt x="124001" y="19050"/>
                  </a:lnTo>
                  <a:lnTo>
                    <a:pt x="128489" y="21394"/>
                  </a:lnTo>
                  <a:lnTo>
                    <a:pt x="130109" y="21383"/>
                  </a:lnTo>
                  <a:lnTo>
                    <a:pt x="131190" y="20318"/>
                  </a:lnTo>
                  <a:lnTo>
                    <a:pt x="132923" y="16061"/>
                  </a:lnTo>
                  <a:lnTo>
                    <a:pt x="141513" y="15106"/>
                  </a:lnTo>
                  <a:lnTo>
                    <a:pt x="141967" y="14016"/>
                  </a:lnTo>
                  <a:lnTo>
                    <a:pt x="142471" y="9984"/>
                  </a:lnTo>
                  <a:lnTo>
                    <a:pt x="143664" y="8485"/>
                  </a:lnTo>
                  <a:lnTo>
                    <a:pt x="152347" y="5503"/>
                  </a:lnTo>
                  <a:lnTo>
                    <a:pt x="152365" y="5498"/>
                  </a:lnTo>
                  <a:lnTo>
                    <a:pt x="144196" y="5488"/>
                  </a:lnTo>
                  <a:lnTo>
                    <a:pt x="138209" y="432"/>
                  </a:lnTo>
                  <a:lnTo>
                    <a:pt x="135531" y="0"/>
                  </a:lnTo>
                  <a:lnTo>
                    <a:pt x="132687" y="772"/>
                  </a:lnTo>
                  <a:lnTo>
                    <a:pt x="126706" y="3392"/>
                  </a:lnTo>
                  <a:lnTo>
                    <a:pt x="82352" y="12018"/>
                  </a:lnTo>
                  <a:lnTo>
                    <a:pt x="70731" y="15184"/>
                  </a:lnTo>
                  <a:lnTo>
                    <a:pt x="57324" y="22377"/>
                  </a:lnTo>
                  <a:lnTo>
                    <a:pt x="54090" y="23097"/>
                  </a:lnTo>
                  <a:lnTo>
                    <a:pt x="20933" y="42137"/>
                  </a:lnTo>
                  <a:lnTo>
                    <a:pt x="19886" y="45765"/>
                  </a:lnTo>
                  <a:lnTo>
                    <a:pt x="19065" y="66243"/>
                  </a:lnTo>
                  <a:lnTo>
                    <a:pt x="20119" y="68216"/>
                  </a:lnTo>
                  <a:lnTo>
                    <a:pt x="21879" y="69532"/>
                  </a:lnTo>
                  <a:lnTo>
                    <a:pt x="24111" y="70409"/>
                  </a:lnTo>
                  <a:lnTo>
                    <a:pt x="25598" y="72052"/>
                  </a:lnTo>
                  <a:lnTo>
                    <a:pt x="27252" y="76700"/>
                  </a:lnTo>
                  <a:lnTo>
                    <a:pt x="28751" y="78362"/>
                  </a:lnTo>
                  <a:lnTo>
                    <a:pt x="47821" y="89032"/>
                  </a:lnTo>
                  <a:lnTo>
                    <a:pt x="50931" y="89759"/>
                  </a:lnTo>
                  <a:lnTo>
                    <a:pt x="66692" y="98561"/>
                  </a:lnTo>
                  <a:lnTo>
                    <a:pt x="69861" y="99287"/>
                  </a:lnTo>
                  <a:lnTo>
                    <a:pt x="85726" y="108086"/>
                  </a:lnTo>
                  <a:lnTo>
                    <a:pt x="88901" y="108812"/>
                  </a:lnTo>
                  <a:lnTo>
                    <a:pt x="104775" y="117611"/>
                  </a:lnTo>
                  <a:lnTo>
                    <a:pt x="112419" y="119358"/>
                  </a:lnTo>
                  <a:lnTo>
                    <a:pt x="122336" y="127951"/>
                  </a:lnTo>
                  <a:lnTo>
                    <a:pt x="123164" y="131530"/>
                  </a:lnTo>
                  <a:lnTo>
                    <a:pt x="123384" y="133966"/>
                  </a:lnTo>
                  <a:lnTo>
                    <a:pt x="122472" y="135590"/>
                  </a:lnTo>
                  <a:lnTo>
                    <a:pt x="120807" y="136673"/>
                  </a:lnTo>
                  <a:lnTo>
                    <a:pt x="118638" y="137394"/>
                  </a:lnTo>
                  <a:lnTo>
                    <a:pt x="117192" y="138934"/>
                  </a:lnTo>
                  <a:lnTo>
                    <a:pt x="115586" y="143467"/>
                  </a:lnTo>
                  <a:lnTo>
                    <a:pt x="114099" y="145099"/>
                  </a:lnTo>
                  <a:lnTo>
                    <a:pt x="109624" y="146912"/>
                  </a:lnTo>
                  <a:lnTo>
                    <a:pt x="98128" y="149135"/>
                  </a:lnTo>
                  <a:lnTo>
                    <a:pt x="87754" y="154824"/>
                  </a:lnTo>
                  <a:lnTo>
                    <a:pt x="41352" y="157864"/>
                  </a:lnTo>
                  <a:lnTo>
                    <a:pt x="15877" y="157887"/>
                  </a:lnTo>
                  <a:lnTo>
                    <a:pt x="9526" y="155065"/>
                  </a:lnTo>
                  <a:lnTo>
                    <a:pt x="0" y="148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4">
              <a:extLst>
                <a:ext uri="{FF2B5EF4-FFF2-40B4-BE49-F238E27FC236}">
                  <a16:creationId xmlns:a16="http://schemas.microsoft.com/office/drawing/2014/main" id="{D3A27D88-A641-D3BC-FF8C-EF42D34873D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077075" y="3728313"/>
              <a:ext cx="171447" cy="176938"/>
            </a:xfrm>
            <a:custGeom>
              <a:avLst/>
              <a:gdLst/>
              <a:ahLst/>
              <a:cxnLst/>
              <a:rect l="0" t="0" r="0" b="0"/>
              <a:pathLst>
                <a:path w="171447" h="176938">
                  <a:moveTo>
                    <a:pt x="152400" y="43587"/>
                  </a:moveTo>
                  <a:lnTo>
                    <a:pt x="152400" y="43587"/>
                  </a:lnTo>
                  <a:lnTo>
                    <a:pt x="152400" y="34455"/>
                  </a:lnTo>
                  <a:lnTo>
                    <a:pt x="157456" y="34179"/>
                  </a:lnTo>
                  <a:lnTo>
                    <a:pt x="158947" y="33081"/>
                  </a:lnTo>
                  <a:lnTo>
                    <a:pt x="161891" y="24654"/>
                  </a:lnTo>
                  <a:lnTo>
                    <a:pt x="161915" y="24571"/>
                  </a:lnTo>
                  <a:lnTo>
                    <a:pt x="161925" y="33671"/>
                  </a:lnTo>
                  <a:lnTo>
                    <a:pt x="153724" y="34028"/>
                  </a:lnTo>
                  <a:lnTo>
                    <a:pt x="153282" y="35097"/>
                  </a:lnTo>
                  <a:lnTo>
                    <a:pt x="152515" y="42260"/>
                  </a:lnTo>
                  <a:lnTo>
                    <a:pt x="149629" y="42997"/>
                  </a:lnTo>
                  <a:lnTo>
                    <a:pt x="143270" y="43553"/>
                  </a:lnTo>
                  <a:lnTo>
                    <a:pt x="137935" y="38520"/>
                  </a:lnTo>
                  <a:lnTo>
                    <a:pt x="136407" y="38092"/>
                  </a:lnTo>
                  <a:lnTo>
                    <a:pt x="135388" y="38866"/>
                  </a:lnTo>
                  <a:lnTo>
                    <a:pt x="134709" y="40440"/>
                  </a:lnTo>
                  <a:lnTo>
                    <a:pt x="134256" y="40431"/>
                  </a:lnTo>
                  <a:lnTo>
                    <a:pt x="133469" y="35110"/>
                  </a:lnTo>
                  <a:lnTo>
                    <a:pt x="130580" y="34527"/>
                  </a:lnTo>
                  <a:lnTo>
                    <a:pt x="128328" y="34372"/>
                  </a:lnTo>
                  <a:lnTo>
                    <a:pt x="126827" y="33211"/>
                  </a:lnTo>
                  <a:lnTo>
                    <a:pt x="123859" y="24656"/>
                  </a:lnTo>
                  <a:lnTo>
                    <a:pt x="123835" y="24572"/>
                  </a:lnTo>
                  <a:lnTo>
                    <a:pt x="138290" y="24537"/>
                  </a:lnTo>
                  <a:lnTo>
                    <a:pt x="139819" y="23479"/>
                  </a:lnTo>
                  <a:lnTo>
                    <a:pt x="140837" y="21715"/>
                  </a:lnTo>
                  <a:lnTo>
                    <a:pt x="142473" y="16336"/>
                  </a:lnTo>
                  <a:lnTo>
                    <a:pt x="145519" y="15601"/>
                  </a:lnTo>
                  <a:lnTo>
                    <a:pt x="151998" y="15046"/>
                  </a:lnTo>
                  <a:lnTo>
                    <a:pt x="152321" y="20507"/>
                  </a:lnTo>
                  <a:lnTo>
                    <a:pt x="152365" y="18159"/>
                  </a:lnTo>
                  <a:lnTo>
                    <a:pt x="152376" y="18168"/>
                  </a:lnTo>
                  <a:lnTo>
                    <a:pt x="152399" y="24227"/>
                  </a:lnTo>
                  <a:lnTo>
                    <a:pt x="125266" y="24537"/>
                  </a:lnTo>
                  <a:lnTo>
                    <a:pt x="124786" y="23479"/>
                  </a:lnTo>
                  <a:lnTo>
                    <a:pt x="124252" y="19480"/>
                  </a:lnTo>
                  <a:lnTo>
                    <a:pt x="123051" y="17991"/>
                  </a:lnTo>
                  <a:lnTo>
                    <a:pt x="114419" y="15046"/>
                  </a:lnTo>
                  <a:lnTo>
                    <a:pt x="114301" y="5604"/>
                  </a:lnTo>
                  <a:lnTo>
                    <a:pt x="128490" y="5490"/>
                  </a:lnTo>
                  <a:lnTo>
                    <a:pt x="134013" y="2666"/>
                  </a:lnTo>
                  <a:lnTo>
                    <a:pt x="136967" y="431"/>
                  </a:lnTo>
                  <a:lnTo>
                    <a:pt x="139994" y="0"/>
                  </a:lnTo>
                  <a:lnTo>
                    <a:pt x="150557" y="4555"/>
                  </a:lnTo>
                  <a:lnTo>
                    <a:pt x="169995" y="23089"/>
                  </a:lnTo>
                  <a:lnTo>
                    <a:pt x="171442" y="68314"/>
                  </a:lnTo>
                  <a:lnTo>
                    <a:pt x="171446" y="75038"/>
                  </a:lnTo>
                  <a:lnTo>
                    <a:pt x="161749" y="106187"/>
                  </a:lnTo>
                  <a:lnTo>
                    <a:pt x="145756" y="126058"/>
                  </a:lnTo>
                  <a:lnTo>
                    <a:pt x="117468" y="153652"/>
                  </a:lnTo>
                  <a:lnTo>
                    <a:pt x="104774" y="159873"/>
                  </a:lnTo>
                  <a:lnTo>
                    <a:pt x="98425" y="164061"/>
                  </a:lnTo>
                  <a:lnTo>
                    <a:pt x="88900" y="166419"/>
                  </a:lnTo>
                  <a:lnTo>
                    <a:pt x="82550" y="166971"/>
                  </a:lnTo>
                  <a:lnTo>
                    <a:pt x="76200" y="170038"/>
                  </a:lnTo>
                  <a:lnTo>
                    <a:pt x="69850" y="173871"/>
                  </a:lnTo>
                  <a:lnTo>
                    <a:pt x="57150" y="176331"/>
                  </a:lnTo>
                  <a:lnTo>
                    <a:pt x="10819" y="176934"/>
                  </a:lnTo>
                  <a:lnTo>
                    <a:pt x="0" y="176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5">
            <a:extLst>
              <a:ext uri="{FF2B5EF4-FFF2-40B4-BE49-F238E27FC236}">
                <a16:creationId xmlns:a16="http://schemas.microsoft.com/office/drawing/2014/main" id="{40684057-CE87-7480-53A2-9A9B99A41C42}"/>
              </a:ext>
            </a:extLst>
          </p:cNvPr>
          <p:cNvGrpSpPr/>
          <p:nvPr/>
        </p:nvGrpSpPr>
        <p:grpSpPr>
          <a:xfrm>
            <a:off x="7448550" y="3467100"/>
            <a:ext cx="1657342" cy="847726"/>
            <a:chOff x="7448550" y="3467100"/>
            <a:chExt cx="1657342" cy="847726"/>
          </a:xfrm>
        </p:grpSpPr>
        <p:sp>
          <p:nvSpPr>
            <p:cNvPr id="64" name="SMARTInkShape-55">
              <a:extLst>
                <a:ext uri="{FF2B5EF4-FFF2-40B4-BE49-F238E27FC236}">
                  <a16:creationId xmlns:a16="http://schemas.microsoft.com/office/drawing/2014/main" id="{EDC6162E-6B83-E390-2AD9-88FBCE5D9A9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448550" y="3467100"/>
              <a:ext cx="228601" cy="390526"/>
            </a:xfrm>
            <a:custGeom>
              <a:avLst/>
              <a:gdLst/>
              <a:ahLst/>
              <a:cxnLst/>
              <a:rect l="0" t="0" r="0" b="0"/>
              <a:pathLst>
                <a:path w="228601" h="390526">
                  <a:moveTo>
                    <a:pt x="200025" y="66675"/>
                  </a:moveTo>
                  <a:lnTo>
                    <a:pt x="200025" y="66675"/>
                  </a:lnTo>
                  <a:lnTo>
                    <a:pt x="200025" y="61618"/>
                  </a:lnTo>
                  <a:lnTo>
                    <a:pt x="201083" y="60129"/>
                  </a:lnTo>
                  <a:lnTo>
                    <a:pt x="202847" y="59136"/>
                  </a:lnTo>
                  <a:lnTo>
                    <a:pt x="209516" y="57160"/>
                  </a:lnTo>
                  <a:lnTo>
                    <a:pt x="218681" y="57150"/>
                  </a:lnTo>
                  <a:lnTo>
                    <a:pt x="219041" y="48949"/>
                  </a:lnTo>
                  <a:lnTo>
                    <a:pt x="220111" y="48508"/>
                  </a:lnTo>
                  <a:lnTo>
                    <a:pt x="228206" y="47659"/>
                  </a:lnTo>
                  <a:lnTo>
                    <a:pt x="228600" y="28968"/>
                  </a:lnTo>
                  <a:lnTo>
                    <a:pt x="219466" y="19452"/>
                  </a:lnTo>
                  <a:lnTo>
                    <a:pt x="219190" y="14113"/>
                  </a:lnTo>
                  <a:lnTo>
                    <a:pt x="218094" y="12583"/>
                  </a:lnTo>
                  <a:lnTo>
                    <a:pt x="216304" y="11564"/>
                  </a:lnTo>
                  <a:lnTo>
                    <a:pt x="209945" y="9644"/>
                  </a:lnTo>
                  <a:lnTo>
                    <a:pt x="204610" y="9560"/>
                  </a:lnTo>
                  <a:lnTo>
                    <a:pt x="199241" y="6719"/>
                  </a:lnTo>
                  <a:lnTo>
                    <a:pt x="192226" y="1327"/>
                  </a:lnTo>
                  <a:lnTo>
                    <a:pt x="182451" y="117"/>
                  </a:lnTo>
                  <a:lnTo>
                    <a:pt x="163377" y="0"/>
                  </a:lnTo>
                  <a:lnTo>
                    <a:pt x="154608" y="6546"/>
                  </a:lnTo>
                  <a:lnTo>
                    <a:pt x="145763" y="9701"/>
                  </a:lnTo>
                  <a:lnTo>
                    <a:pt x="135194" y="17610"/>
                  </a:lnTo>
                  <a:lnTo>
                    <a:pt x="127168" y="32916"/>
                  </a:lnTo>
                  <a:lnTo>
                    <a:pt x="119208" y="55592"/>
                  </a:lnTo>
                  <a:lnTo>
                    <a:pt x="99399" y="89877"/>
                  </a:lnTo>
                  <a:lnTo>
                    <a:pt x="85132" y="136229"/>
                  </a:lnTo>
                  <a:lnTo>
                    <a:pt x="74162" y="180392"/>
                  </a:lnTo>
                  <a:lnTo>
                    <a:pt x="59794" y="219024"/>
                  </a:lnTo>
                  <a:lnTo>
                    <a:pt x="55111" y="238110"/>
                  </a:lnTo>
                  <a:lnTo>
                    <a:pt x="49843" y="257170"/>
                  </a:lnTo>
                  <a:lnTo>
                    <a:pt x="45460" y="276224"/>
                  </a:lnTo>
                  <a:lnTo>
                    <a:pt x="40280" y="295275"/>
                  </a:lnTo>
                  <a:lnTo>
                    <a:pt x="38011" y="306917"/>
                  </a:lnTo>
                  <a:lnTo>
                    <a:pt x="21682" y="343489"/>
                  </a:lnTo>
                  <a:lnTo>
                    <a:pt x="19161" y="354804"/>
                  </a:lnTo>
                  <a:lnTo>
                    <a:pt x="10510" y="370930"/>
                  </a:lnTo>
                  <a:lnTo>
                    <a:pt x="9963" y="375819"/>
                  </a:lnTo>
                  <a:lnTo>
                    <a:pt x="6898" y="381519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6">
              <a:extLst>
                <a:ext uri="{FF2B5EF4-FFF2-40B4-BE49-F238E27FC236}">
                  <a16:creationId xmlns:a16="http://schemas.microsoft.com/office/drawing/2014/main" id="{C07B5F4F-6348-FD4B-3C35-14557A53295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467600" y="3638560"/>
              <a:ext cx="171451" cy="9516"/>
            </a:xfrm>
            <a:custGeom>
              <a:avLst/>
              <a:gdLst/>
              <a:ahLst/>
              <a:cxnLst/>
              <a:rect l="0" t="0" r="0" b="0"/>
              <a:pathLst>
                <a:path w="171451" h="9516">
                  <a:moveTo>
                    <a:pt x="0" y="9515"/>
                  </a:moveTo>
                  <a:lnTo>
                    <a:pt x="0" y="9515"/>
                  </a:lnTo>
                  <a:lnTo>
                    <a:pt x="8201" y="9515"/>
                  </a:lnTo>
                  <a:lnTo>
                    <a:pt x="30867" y="1314"/>
                  </a:lnTo>
                  <a:lnTo>
                    <a:pt x="74900" y="0"/>
                  </a:lnTo>
                  <a:lnTo>
                    <a:pt x="107884" y="1048"/>
                  </a:lnTo>
                  <a:lnTo>
                    <a:pt x="126007" y="7529"/>
                  </a:lnTo>
                  <a:lnTo>
                    <a:pt x="171450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7">
              <a:extLst>
                <a:ext uri="{FF2B5EF4-FFF2-40B4-BE49-F238E27FC236}">
                  <a16:creationId xmlns:a16="http://schemas.microsoft.com/office/drawing/2014/main" id="{043C7209-91AD-1058-3A7D-73C885A29C7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724775" y="3613391"/>
              <a:ext cx="104776" cy="129921"/>
            </a:xfrm>
            <a:custGeom>
              <a:avLst/>
              <a:gdLst/>
              <a:ahLst/>
              <a:cxnLst/>
              <a:rect l="0" t="0" r="0" b="0"/>
              <a:pathLst>
                <a:path w="104776" h="129921">
                  <a:moveTo>
                    <a:pt x="0" y="25159"/>
                  </a:moveTo>
                  <a:lnTo>
                    <a:pt x="0" y="25159"/>
                  </a:lnTo>
                  <a:lnTo>
                    <a:pt x="0" y="16958"/>
                  </a:lnTo>
                  <a:lnTo>
                    <a:pt x="9520" y="6114"/>
                  </a:lnTo>
                  <a:lnTo>
                    <a:pt x="9521" y="6112"/>
                  </a:lnTo>
                  <a:lnTo>
                    <a:pt x="9525" y="622"/>
                  </a:lnTo>
                  <a:lnTo>
                    <a:pt x="9525" y="2965"/>
                  </a:lnTo>
                  <a:lnTo>
                    <a:pt x="9525" y="0"/>
                  </a:lnTo>
                  <a:lnTo>
                    <a:pt x="9525" y="2688"/>
                  </a:lnTo>
                  <a:lnTo>
                    <a:pt x="8467" y="3829"/>
                  </a:lnTo>
                  <a:lnTo>
                    <a:pt x="4469" y="5095"/>
                  </a:lnTo>
                  <a:lnTo>
                    <a:pt x="2978" y="6492"/>
                  </a:lnTo>
                  <a:lnTo>
                    <a:pt x="1324" y="10865"/>
                  </a:lnTo>
                  <a:lnTo>
                    <a:pt x="5" y="58456"/>
                  </a:lnTo>
                  <a:lnTo>
                    <a:pt x="0" y="93767"/>
                  </a:lnTo>
                  <a:lnTo>
                    <a:pt x="2822" y="100807"/>
                  </a:lnTo>
                  <a:lnTo>
                    <a:pt x="22667" y="123967"/>
                  </a:lnTo>
                  <a:lnTo>
                    <a:pt x="28771" y="127282"/>
                  </a:lnTo>
                  <a:lnTo>
                    <a:pt x="40103" y="129701"/>
                  </a:lnTo>
                  <a:lnTo>
                    <a:pt x="52242" y="129920"/>
                  </a:lnTo>
                  <a:lnTo>
                    <a:pt x="53877" y="128867"/>
                  </a:lnTo>
                  <a:lnTo>
                    <a:pt x="54968" y="127106"/>
                  </a:lnTo>
                  <a:lnTo>
                    <a:pt x="55695" y="124873"/>
                  </a:lnTo>
                  <a:lnTo>
                    <a:pt x="64498" y="110636"/>
                  </a:lnTo>
                  <a:lnTo>
                    <a:pt x="65223" y="107544"/>
                  </a:lnTo>
                  <a:lnTo>
                    <a:pt x="72934" y="93918"/>
                  </a:lnTo>
                  <a:lnTo>
                    <a:pt x="76290" y="78928"/>
                  </a:lnTo>
                  <a:lnTo>
                    <a:pt x="82459" y="66255"/>
                  </a:lnTo>
                  <a:lnTo>
                    <a:pt x="85815" y="50624"/>
                  </a:lnTo>
                  <a:lnTo>
                    <a:pt x="93073" y="35324"/>
                  </a:lnTo>
                  <a:lnTo>
                    <a:pt x="94819" y="22110"/>
                  </a:lnTo>
                  <a:lnTo>
                    <a:pt x="96021" y="19952"/>
                  </a:lnTo>
                  <a:lnTo>
                    <a:pt x="97882" y="18513"/>
                  </a:lnTo>
                  <a:lnTo>
                    <a:pt x="103413" y="16203"/>
                  </a:lnTo>
                  <a:lnTo>
                    <a:pt x="104170" y="13064"/>
                  </a:lnTo>
                  <a:lnTo>
                    <a:pt x="104775" y="6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8">
              <a:extLst>
                <a:ext uri="{FF2B5EF4-FFF2-40B4-BE49-F238E27FC236}">
                  <a16:creationId xmlns:a16="http://schemas.microsoft.com/office/drawing/2014/main" id="{98E789F7-A355-EABF-22FF-96309D55909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39089" y="3590963"/>
              <a:ext cx="161912" cy="122418"/>
            </a:xfrm>
            <a:custGeom>
              <a:avLst/>
              <a:gdLst/>
              <a:ahLst/>
              <a:cxnLst/>
              <a:rect l="0" t="0" r="0" b="0"/>
              <a:pathLst>
                <a:path w="161912" h="122418">
                  <a:moveTo>
                    <a:pt x="47611" y="57112"/>
                  </a:moveTo>
                  <a:lnTo>
                    <a:pt x="47611" y="57112"/>
                  </a:lnTo>
                  <a:lnTo>
                    <a:pt x="71683" y="57112"/>
                  </a:lnTo>
                  <a:lnTo>
                    <a:pt x="73184" y="58170"/>
                  </a:lnTo>
                  <a:lnTo>
                    <a:pt x="74184" y="59934"/>
                  </a:lnTo>
                  <a:lnTo>
                    <a:pt x="74851" y="62169"/>
                  </a:lnTo>
                  <a:lnTo>
                    <a:pt x="76355" y="63658"/>
                  </a:lnTo>
                  <a:lnTo>
                    <a:pt x="84270" y="66244"/>
                  </a:lnTo>
                  <a:lnTo>
                    <a:pt x="94807" y="66627"/>
                  </a:lnTo>
                  <a:lnTo>
                    <a:pt x="103399" y="58435"/>
                  </a:lnTo>
                  <a:lnTo>
                    <a:pt x="113858" y="57146"/>
                  </a:lnTo>
                  <a:lnTo>
                    <a:pt x="114285" y="39420"/>
                  </a:lnTo>
                  <a:lnTo>
                    <a:pt x="115344" y="38967"/>
                  </a:lnTo>
                  <a:lnTo>
                    <a:pt x="119342" y="38464"/>
                  </a:lnTo>
                  <a:lnTo>
                    <a:pt x="119774" y="37272"/>
                  </a:lnTo>
                  <a:lnTo>
                    <a:pt x="114562" y="28940"/>
                  </a:lnTo>
                  <a:lnTo>
                    <a:pt x="114294" y="14358"/>
                  </a:lnTo>
                  <a:lnTo>
                    <a:pt x="113233" y="12734"/>
                  </a:lnTo>
                  <a:lnTo>
                    <a:pt x="111468" y="11652"/>
                  </a:lnTo>
                  <a:lnTo>
                    <a:pt x="109232" y="10931"/>
                  </a:lnTo>
                  <a:lnTo>
                    <a:pt x="96952" y="1413"/>
                  </a:lnTo>
                  <a:lnTo>
                    <a:pt x="68814" y="0"/>
                  </a:lnTo>
                  <a:lnTo>
                    <a:pt x="56583" y="7506"/>
                  </a:lnTo>
                  <a:lnTo>
                    <a:pt x="41187" y="10284"/>
                  </a:lnTo>
                  <a:lnTo>
                    <a:pt x="25376" y="22710"/>
                  </a:lnTo>
                  <a:lnTo>
                    <a:pt x="21854" y="28770"/>
                  </a:lnTo>
                  <a:lnTo>
                    <a:pt x="20915" y="31867"/>
                  </a:lnTo>
                  <a:lnTo>
                    <a:pt x="19231" y="33932"/>
                  </a:lnTo>
                  <a:lnTo>
                    <a:pt x="5944" y="42575"/>
                  </a:lnTo>
                  <a:lnTo>
                    <a:pt x="2634" y="48181"/>
                  </a:lnTo>
                  <a:lnTo>
                    <a:pt x="509" y="60404"/>
                  </a:lnTo>
                  <a:lnTo>
                    <a:pt x="0" y="88865"/>
                  </a:lnTo>
                  <a:lnTo>
                    <a:pt x="1053" y="90981"/>
                  </a:lnTo>
                  <a:lnTo>
                    <a:pt x="2815" y="92391"/>
                  </a:lnTo>
                  <a:lnTo>
                    <a:pt x="7593" y="95017"/>
                  </a:lnTo>
                  <a:lnTo>
                    <a:pt x="13245" y="99711"/>
                  </a:lnTo>
                  <a:lnTo>
                    <a:pt x="16463" y="105326"/>
                  </a:lnTo>
                  <a:lnTo>
                    <a:pt x="17321" y="108305"/>
                  </a:lnTo>
                  <a:lnTo>
                    <a:pt x="18951" y="110290"/>
                  </a:lnTo>
                  <a:lnTo>
                    <a:pt x="23584" y="112497"/>
                  </a:lnTo>
                  <a:lnTo>
                    <a:pt x="35182" y="114972"/>
                  </a:lnTo>
                  <a:lnTo>
                    <a:pt x="44517" y="120705"/>
                  </a:lnTo>
                  <a:lnTo>
                    <a:pt x="50822" y="122417"/>
                  </a:lnTo>
                  <a:lnTo>
                    <a:pt x="53985" y="121815"/>
                  </a:lnTo>
                  <a:lnTo>
                    <a:pt x="66666" y="116068"/>
                  </a:lnTo>
                  <a:lnTo>
                    <a:pt x="110850" y="113225"/>
                  </a:lnTo>
                  <a:lnTo>
                    <a:pt x="123759" y="106727"/>
                  </a:lnTo>
                  <a:lnTo>
                    <a:pt x="161911" y="95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9">
              <a:extLst>
                <a:ext uri="{FF2B5EF4-FFF2-40B4-BE49-F238E27FC236}">
                  <a16:creationId xmlns:a16="http://schemas.microsoft.com/office/drawing/2014/main" id="{3729F416-2F39-7FEC-3D2B-BE5497505B2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069003" y="3467217"/>
              <a:ext cx="64024" cy="304684"/>
            </a:xfrm>
            <a:custGeom>
              <a:avLst/>
              <a:gdLst/>
              <a:ahLst/>
              <a:cxnLst/>
              <a:rect l="0" t="0" r="0" b="0"/>
              <a:pathLst>
                <a:path w="64024" h="304684">
                  <a:moveTo>
                    <a:pt x="55822" y="9408"/>
                  </a:moveTo>
                  <a:lnTo>
                    <a:pt x="55822" y="9408"/>
                  </a:lnTo>
                  <a:lnTo>
                    <a:pt x="55822" y="0"/>
                  </a:lnTo>
                  <a:lnTo>
                    <a:pt x="64023" y="8094"/>
                  </a:lnTo>
                  <a:lnTo>
                    <a:pt x="63407" y="8532"/>
                  </a:lnTo>
                  <a:lnTo>
                    <a:pt x="59898" y="9019"/>
                  </a:lnTo>
                  <a:lnTo>
                    <a:pt x="58539" y="10207"/>
                  </a:lnTo>
                  <a:lnTo>
                    <a:pt x="57030" y="14349"/>
                  </a:lnTo>
                  <a:lnTo>
                    <a:pt x="53047" y="40874"/>
                  </a:lnTo>
                  <a:lnTo>
                    <a:pt x="49298" y="51968"/>
                  </a:lnTo>
                  <a:lnTo>
                    <a:pt x="41357" y="93332"/>
                  </a:lnTo>
                  <a:lnTo>
                    <a:pt x="29836" y="123889"/>
                  </a:lnTo>
                  <a:lnTo>
                    <a:pt x="25191" y="142811"/>
                  </a:lnTo>
                  <a:lnTo>
                    <a:pt x="19936" y="161824"/>
                  </a:lnTo>
                  <a:lnTo>
                    <a:pt x="15555" y="180863"/>
                  </a:lnTo>
                  <a:lnTo>
                    <a:pt x="9651" y="201203"/>
                  </a:lnTo>
                  <a:lnTo>
                    <a:pt x="7165" y="244064"/>
                  </a:lnTo>
                  <a:lnTo>
                    <a:pt x="1659" y="254854"/>
                  </a:lnTo>
                  <a:lnTo>
                    <a:pt x="0" y="265251"/>
                  </a:lnTo>
                  <a:lnTo>
                    <a:pt x="2085" y="274105"/>
                  </a:lnTo>
                  <a:lnTo>
                    <a:pt x="6990" y="283356"/>
                  </a:lnTo>
                  <a:lnTo>
                    <a:pt x="8165" y="302908"/>
                  </a:lnTo>
                  <a:lnTo>
                    <a:pt x="9234" y="303499"/>
                  </a:lnTo>
                  <a:lnTo>
                    <a:pt x="27247" y="304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0">
              <a:extLst>
                <a:ext uri="{FF2B5EF4-FFF2-40B4-BE49-F238E27FC236}">
                  <a16:creationId xmlns:a16="http://schemas.microsoft.com/office/drawing/2014/main" id="{5838BBF7-A48A-F738-26C2-F42645EC0FD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691009" y="3933952"/>
              <a:ext cx="176632" cy="180654"/>
            </a:xfrm>
            <a:custGeom>
              <a:avLst/>
              <a:gdLst/>
              <a:ahLst/>
              <a:cxnLst/>
              <a:rect l="0" t="0" r="0" b="0"/>
              <a:pathLst>
                <a:path w="176632" h="180654">
                  <a:moveTo>
                    <a:pt x="43291" y="66548"/>
                  </a:moveTo>
                  <a:lnTo>
                    <a:pt x="43291" y="66548"/>
                  </a:lnTo>
                  <a:lnTo>
                    <a:pt x="43291" y="61060"/>
                  </a:lnTo>
                  <a:lnTo>
                    <a:pt x="43291" y="63404"/>
                  </a:lnTo>
                  <a:lnTo>
                    <a:pt x="43291" y="57334"/>
                  </a:lnTo>
                  <a:lnTo>
                    <a:pt x="51492" y="57051"/>
                  </a:lnTo>
                  <a:lnTo>
                    <a:pt x="60159" y="63574"/>
                  </a:lnTo>
                  <a:lnTo>
                    <a:pt x="70115" y="66157"/>
                  </a:lnTo>
                  <a:lnTo>
                    <a:pt x="94211" y="66538"/>
                  </a:lnTo>
                  <a:lnTo>
                    <a:pt x="100494" y="69366"/>
                  </a:lnTo>
                  <a:lnTo>
                    <a:pt x="106815" y="73092"/>
                  </a:lnTo>
                  <a:lnTo>
                    <a:pt x="119496" y="75484"/>
                  </a:lnTo>
                  <a:lnTo>
                    <a:pt x="141716" y="76039"/>
                  </a:lnTo>
                  <a:lnTo>
                    <a:pt x="148066" y="73236"/>
                  </a:lnTo>
                  <a:lnTo>
                    <a:pt x="154416" y="69520"/>
                  </a:lnTo>
                  <a:lnTo>
                    <a:pt x="166559" y="66664"/>
                  </a:lnTo>
                  <a:lnTo>
                    <a:pt x="172008" y="66582"/>
                  </a:lnTo>
                  <a:lnTo>
                    <a:pt x="173552" y="65513"/>
                  </a:lnTo>
                  <a:lnTo>
                    <a:pt x="174582" y="63741"/>
                  </a:lnTo>
                  <a:lnTo>
                    <a:pt x="176031" y="56191"/>
                  </a:lnTo>
                  <a:lnTo>
                    <a:pt x="176631" y="34391"/>
                  </a:lnTo>
                  <a:lnTo>
                    <a:pt x="175575" y="32410"/>
                  </a:lnTo>
                  <a:lnTo>
                    <a:pt x="173814" y="31089"/>
                  </a:lnTo>
                  <a:lnTo>
                    <a:pt x="171582" y="30209"/>
                  </a:lnTo>
                  <a:lnTo>
                    <a:pt x="170093" y="28564"/>
                  </a:lnTo>
                  <a:lnTo>
                    <a:pt x="167507" y="20402"/>
                  </a:lnTo>
                  <a:lnTo>
                    <a:pt x="164468" y="19580"/>
                  </a:lnTo>
                  <a:lnTo>
                    <a:pt x="162176" y="19361"/>
                  </a:lnTo>
                  <a:lnTo>
                    <a:pt x="156807" y="16296"/>
                  </a:lnTo>
                  <a:lnTo>
                    <a:pt x="150892" y="12464"/>
                  </a:lnTo>
                  <a:lnTo>
                    <a:pt x="114015" y="836"/>
                  </a:lnTo>
                  <a:lnTo>
                    <a:pt x="92324" y="0"/>
                  </a:lnTo>
                  <a:lnTo>
                    <a:pt x="83428" y="2752"/>
                  </a:lnTo>
                  <a:lnTo>
                    <a:pt x="65784" y="16127"/>
                  </a:lnTo>
                  <a:lnTo>
                    <a:pt x="50046" y="28523"/>
                  </a:lnTo>
                  <a:lnTo>
                    <a:pt x="31925" y="41162"/>
                  </a:lnTo>
                  <a:lnTo>
                    <a:pt x="21461" y="55734"/>
                  </a:lnTo>
                  <a:lnTo>
                    <a:pt x="578" y="103320"/>
                  </a:lnTo>
                  <a:lnTo>
                    <a:pt x="0" y="107996"/>
                  </a:lnTo>
                  <a:lnTo>
                    <a:pt x="4927" y="144482"/>
                  </a:lnTo>
                  <a:lnTo>
                    <a:pt x="6073" y="147079"/>
                  </a:lnTo>
                  <a:lnTo>
                    <a:pt x="7895" y="148810"/>
                  </a:lnTo>
                  <a:lnTo>
                    <a:pt x="10169" y="149964"/>
                  </a:lnTo>
                  <a:lnTo>
                    <a:pt x="11684" y="151792"/>
                  </a:lnTo>
                  <a:lnTo>
                    <a:pt x="16939" y="162330"/>
                  </a:lnTo>
                  <a:lnTo>
                    <a:pt x="28870" y="175853"/>
                  </a:lnTo>
                  <a:lnTo>
                    <a:pt x="34413" y="178628"/>
                  </a:lnTo>
                  <a:lnTo>
                    <a:pt x="60412" y="180653"/>
                  </a:lnTo>
                  <a:lnTo>
                    <a:pt x="102854" y="179783"/>
                  </a:lnTo>
                  <a:lnTo>
                    <a:pt x="121535" y="173307"/>
                  </a:lnTo>
                  <a:lnTo>
                    <a:pt x="132041" y="171147"/>
                  </a:lnTo>
                  <a:lnTo>
                    <a:pt x="167116" y="152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1">
              <a:extLst>
                <a:ext uri="{FF2B5EF4-FFF2-40B4-BE49-F238E27FC236}">
                  <a16:creationId xmlns:a16="http://schemas.microsoft.com/office/drawing/2014/main" id="{2FCAC73D-A5B2-BF0D-C191-CBAE1FBE2F3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918717" y="3890237"/>
              <a:ext cx="135397" cy="329339"/>
            </a:xfrm>
            <a:custGeom>
              <a:avLst/>
              <a:gdLst/>
              <a:ahLst/>
              <a:cxnLst/>
              <a:rect l="0" t="0" r="0" b="0"/>
              <a:pathLst>
                <a:path w="135397" h="329339">
                  <a:moveTo>
                    <a:pt x="129908" y="62638"/>
                  </a:moveTo>
                  <a:lnTo>
                    <a:pt x="129908" y="62638"/>
                  </a:lnTo>
                  <a:lnTo>
                    <a:pt x="129908" y="45028"/>
                  </a:lnTo>
                  <a:lnTo>
                    <a:pt x="130966" y="44548"/>
                  </a:lnTo>
                  <a:lnTo>
                    <a:pt x="134964" y="44014"/>
                  </a:lnTo>
                  <a:lnTo>
                    <a:pt x="135396" y="42814"/>
                  </a:lnTo>
                  <a:lnTo>
                    <a:pt x="129990" y="34183"/>
                  </a:lnTo>
                  <a:lnTo>
                    <a:pt x="129908" y="16347"/>
                  </a:lnTo>
                  <a:lnTo>
                    <a:pt x="128850" y="15902"/>
                  </a:lnTo>
                  <a:lnTo>
                    <a:pt x="124852" y="15409"/>
                  </a:lnTo>
                  <a:lnTo>
                    <a:pt x="123361" y="14218"/>
                  </a:lnTo>
                  <a:lnTo>
                    <a:pt x="120417" y="5607"/>
                  </a:lnTo>
                  <a:lnTo>
                    <a:pt x="111252" y="5491"/>
                  </a:lnTo>
                  <a:lnTo>
                    <a:pt x="110974" y="432"/>
                  </a:lnTo>
                  <a:lnTo>
                    <a:pt x="109877" y="0"/>
                  </a:lnTo>
                  <a:lnTo>
                    <a:pt x="100512" y="4090"/>
                  </a:lnTo>
                  <a:lnTo>
                    <a:pt x="97612" y="4556"/>
                  </a:lnTo>
                  <a:lnTo>
                    <a:pt x="95677" y="5925"/>
                  </a:lnTo>
                  <a:lnTo>
                    <a:pt x="94387" y="7896"/>
                  </a:lnTo>
                  <a:lnTo>
                    <a:pt x="91896" y="12908"/>
                  </a:lnTo>
                  <a:lnTo>
                    <a:pt x="85601" y="21680"/>
                  </a:lnTo>
                  <a:lnTo>
                    <a:pt x="82208" y="30982"/>
                  </a:lnTo>
                  <a:lnTo>
                    <a:pt x="57857" y="74654"/>
                  </a:lnTo>
                  <a:lnTo>
                    <a:pt x="45668" y="117020"/>
                  </a:lnTo>
                  <a:lnTo>
                    <a:pt x="34570" y="161087"/>
                  </a:lnTo>
                  <a:lnTo>
                    <a:pt x="22956" y="205515"/>
                  </a:lnTo>
                  <a:lnTo>
                    <a:pt x="17785" y="224563"/>
                  </a:lnTo>
                  <a:lnTo>
                    <a:pt x="15518" y="236205"/>
                  </a:lnTo>
                  <a:lnTo>
                    <a:pt x="9349" y="249767"/>
                  </a:lnTo>
                  <a:lnTo>
                    <a:pt x="5993" y="265662"/>
                  </a:lnTo>
                  <a:lnTo>
                    <a:pt x="1457" y="273874"/>
                  </a:lnTo>
                  <a:lnTo>
                    <a:pt x="883" y="278603"/>
                  </a:lnTo>
                  <a:lnTo>
                    <a:pt x="3013" y="294315"/>
                  </a:lnTo>
                  <a:lnTo>
                    <a:pt x="0" y="306143"/>
                  </a:lnTo>
                  <a:lnTo>
                    <a:pt x="6083" y="329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2">
              <a:extLst>
                <a:ext uri="{FF2B5EF4-FFF2-40B4-BE49-F238E27FC236}">
                  <a16:creationId xmlns:a16="http://schemas.microsoft.com/office/drawing/2014/main" id="{4120661D-0115-1E30-08EE-D7FB23E7BEF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896225" y="4038600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14190" y="33436"/>
                  </a:lnTo>
                  <a:lnTo>
                    <a:pt x="19713" y="30735"/>
                  </a:lnTo>
                  <a:lnTo>
                    <a:pt x="22667" y="30015"/>
                  </a:lnTo>
                  <a:lnTo>
                    <a:pt x="38158" y="21225"/>
                  </a:lnTo>
                  <a:lnTo>
                    <a:pt x="53982" y="18278"/>
                  </a:lnTo>
                  <a:lnTo>
                    <a:pt x="66676" y="11568"/>
                  </a:lnTo>
                  <a:lnTo>
                    <a:pt x="113938" y="40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3">
              <a:extLst>
                <a:ext uri="{FF2B5EF4-FFF2-40B4-BE49-F238E27FC236}">
                  <a16:creationId xmlns:a16="http://schemas.microsoft.com/office/drawing/2014/main" id="{19B3E896-3944-F05B-62C4-B945E70D38A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077200" y="3895725"/>
              <a:ext cx="104776" cy="304801"/>
            </a:xfrm>
            <a:custGeom>
              <a:avLst/>
              <a:gdLst/>
              <a:ahLst/>
              <a:cxnLst/>
              <a:rect l="0" t="0" r="0" b="0"/>
              <a:pathLst>
                <a:path w="104776" h="304801">
                  <a:moveTo>
                    <a:pt x="104775" y="47625"/>
                  </a:moveTo>
                  <a:lnTo>
                    <a:pt x="104775" y="47625"/>
                  </a:lnTo>
                  <a:lnTo>
                    <a:pt x="104775" y="130"/>
                  </a:lnTo>
                  <a:lnTo>
                    <a:pt x="90228" y="0"/>
                  </a:lnTo>
                  <a:lnTo>
                    <a:pt x="88727" y="1058"/>
                  </a:lnTo>
                  <a:lnTo>
                    <a:pt x="87727" y="2822"/>
                  </a:lnTo>
                  <a:lnTo>
                    <a:pt x="86120" y="13257"/>
                  </a:lnTo>
                  <a:lnTo>
                    <a:pt x="84930" y="15188"/>
                  </a:lnTo>
                  <a:lnTo>
                    <a:pt x="83078" y="16475"/>
                  </a:lnTo>
                  <a:lnTo>
                    <a:pt x="78199" y="18964"/>
                  </a:lnTo>
                  <a:lnTo>
                    <a:pt x="72502" y="23598"/>
                  </a:lnTo>
                  <a:lnTo>
                    <a:pt x="69264" y="29185"/>
                  </a:lnTo>
                  <a:lnTo>
                    <a:pt x="67442" y="41103"/>
                  </a:lnTo>
                  <a:lnTo>
                    <a:pt x="65958" y="51076"/>
                  </a:lnTo>
                  <a:lnTo>
                    <a:pt x="60230" y="63699"/>
                  </a:lnTo>
                  <a:lnTo>
                    <a:pt x="49069" y="111256"/>
                  </a:lnTo>
                  <a:lnTo>
                    <a:pt x="38008" y="155582"/>
                  </a:lnTo>
                  <a:lnTo>
                    <a:pt x="26398" y="200025"/>
                  </a:lnTo>
                  <a:lnTo>
                    <a:pt x="21227" y="219075"/>
                  </a:lnTo>
                  <a:lnTo>
                    <a:pt x="16418" y="249636"/>
                  </a:lnTo>
                  <a:lnTo>
                    <a:pt x="11568" y="267289"/>
                  </a:lnTo>
                  <a:lnTo>
                    <a:pt x="9375" y="278604"/>
                  </a:lnTo>
                  <a:lnTo>
                    <a:pt x="284" y="30344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4">
              <a:extLst>
                <a:ext uri="{FF2B5EF4-FFF2-40B4-BE49-F238E27FC236}">
                  <a16:creationId xmlns:a16="http://schemas.microsoft.com/office/drawing/2014/main" id="{E1285A7C-DF63-F878-6815-73F05794B2A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067675" y="4030402"/>
              <a:ext cx="152401" cy="27249"/>
            </a:xfrm>
            <a:custGeom>
              <a:avLst/>
              <a:gdLst/>
              <a:ahLst/>
              <a:cxnLst/>
              <a:rect l="0" t="0" r="0" b="0"/>
              <a:pathLst>
                <a:path w="152401" h="27249">
                  <a:moveTo>
                    <a:pt x="0" y="27248"/>
                  </a:moveTo>
                  <a:lnTo>
                    <a:pt x="0" y="27248"/>
                  </a:lnTo>
                  <a:lnTo>
                    <a:pt x="8201" y="19047"/>
                  </a:lnTo>
                  <a:lnTo>
                    <a:pt x="14190" y="18116"/>
                  </a:lnTo>
                  <a:lnTo>
                    <a:pt x="15809" y="16927"/>
                  </a:lnTo>
                  <a:lnTo>
                    <a:pt x="17610" y="12783"/>
                  </a:lnTo>
                  <a:lnTo>
                    <a:pt x="19148" y="11254"/>
                  </a:lnTo>
                  <a:lnTo>
                    <a:pt x="23679" y="9556"/>
                  </a:lnTo>
                  <a:lnTo>
                    <a:pt x="45781" y="8233"/>
                  </a:lnTo>
                  <a:lnTo>
                    <a:pt x="54866" y="1659"/>
                  </a:lnTo>
                  <a:lnTo>
                    <a:pt x="60721" y="0"/>
                  </a:lnTo>
                  <a:lnTo>
                    <a:pt x="63764" y="616"/>
                  </a:lnTo>
                  <a:lnTo>
                    <a:pt x="76252" y="6387"/>
                  </a:lnTo>
                  <a:lnTo>
                    <a:pt x="123651" y="8184"/>
                  </a:lnTo>
                  <a:lnTo>
                    <a:pt x="126885" y="8188"/>
                  </a:lnTo>
                  <a:lnTo>
                    <a:pt x="152400" y="17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5">
              <a:extLst>
                <a:ext uri="{FF2B5EF4-FFF2-40B4-BE49-F238E27FC236}">
                  <a16:creationId xmlns:a16="http://schemas.microsoft.com/office/drawing/2014/main" id="{8738B715-7B6E-639A-AB53-FAA5829BF66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239125" y="40576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33204"/>
                  </a:lnTo>
                  <a:lnTo>
                    <a:pt x="6702" y="38746"/>
                  </a:lnTo>
                  <a:lnTo>
                    <a:pt x="1323" y="45871"/>
                  </a:lnTo>
                  <a:lnTo>
                    <a:pt x="116" y="5567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6">
              <a:extLst>
                <a:ext uri="{FF2B5EF4-FFF2-40B4-BE49-F238E27FC236}">
                  <a16:creationId xmlns:a16="http://schemas.microsoft.com/office/drawing/2014/main" id="{3E12D9F6-1211-6B31-708D-0C2692F395E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296275" y="39624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124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7">
              <a:extLst>
                <a:ext uri="{FF2B5EF4-FFF2-40B4-BE49-F238E27FC236}">
                  <a16:creationId xmlns:a16="http://schemas.microsoft.com/office/drawing/2014/main" id="{6AC859BA-F260-2140-10AB-6E417FB0C52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344307" y="4001824"/>
              <a:ext cx="132944" cy="141552"/>
            </a:xfrm>
            <a:custGeom>
              <a:avLst/>
              <a:gdLst/>
              <a:ahLst/>
              <a:cxnLst/>
              <a:rect l="0" t="0" r="0" b="0"/>
              <a:pathLst>
                <a:path w="132944" h="141552">
                  <a:moveTo>
                    <a:pt x="113893" y="8201"/>
                  </a:moveTo>
                  <a:lnTo>
                    <a:pt x="113893" y="8201"/>
                  </a:lnTo>
                  <a:lnTo>
                    <a:pt x="113893" y="0"/>
                  </a:lnTo>
                  <a:lnTo>
                    <a:pt x="113893" y="4125"/>
                  </a:lnTo>
                  <a:lnTo>
                    <a:pt x="112835" y="5483"/>
                  </a:lnTo>
                  <a:lnTo>
                    <a:pt x="108837" y="6993"/>
                  </a:lnTo>
                  <a:lnTo>
                    <a:pt x="91504" y="8095"/>
                  </a:lnTo>
                  <a:lnTo>
                    <a:pt x="89441" y="9189"/>
                  </a:lnTo>
                  <a:lnTo>
                    <a:pt x="88067" y="10976"/>
                  </a:lnTo>
                  <a:lnTo>
                    <a:pt x="87150" y="13226"/>
                  </a:lnTo>
                  <a:lnTo>
                    <a:pt x="85482" y="14726"/>
                  </a:lnTo>
                  <a:lnTo>
                    <a:pt x="75198" y="19956"/>
                  </a:lnTo>
                  <a:lnTo>
                    <a:pt x="33193" y="60328"/>
                  </a:lnTo>
                  <a:lnTo>
                    <a:pt x="21555" y="77451"/>
                  </a:lnTo>
                  <a:lnTo>
                    <a:pt x="13275" y="83400"/>
                  </a:lnTo>
                  <a:lnTo>
                    <a:pt x="10965" y="88542"/>
                  </a:lnTo>
                  <a:lnTo>
                    <a:pt x="8424" y="100467"/>
                  </a:lnTo>
                  <a:lnTo>
                    <a:pt x="2680" y="109858"/>
                  </a:lnTo>
                  <a:lnTo>
                    <a:pt x="202" y="122512"/>
                  </a:lnTo>
                  <a:lnTo>
                    <a:pt x="0" y="125684"/>
                  </a:lnTo>
                  <a:lnTo>
                    <a:pt x="922" y="127798"/>
                  </a:lnTo>
                  <a:lnTo>
                    <a:pt x="2595" y="129207"/>
                  </a:lnTo>
                  <a:lnTo>
                    <a:pt x="4769" y="130147"/>
                  </a:lnTo>
                  <a:lnTo>
                    <a:pt x="6218" y="131831"/>
                  </a:lnTo>
                  <a:lnTo>
                    <a:pt x="8737" y="140062"/>
                  </a:lnTo>
                  <a:lnTo>
                    <a:pt x="11771" y="140889"/>
                  </a:lnTo>
                  <a:lnTo>
                    <a:pt x="56761" y="141551"/>
                  </a:lnTo>
                  <a:lnTo>
                    <a:pt x="69447" y="141551"/>
                  </a:lnTo>
                  <a:lnTo>
                    <a:pt x="75794" y="138729"/>
                  </a:lnTo>
                  <a:lnTo>
                    <a:pt x="82142" y="135005"/>
                  </a:lnTo>
                  <a:lnTo>
                    <a:pt x="107740" y="124683"/>
                  </a:lnTo>
                  <a:lnTo>
                    <a:pt x="132943" y="103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8">
              <a:extLst>
                <a:ext uri="{FF2B5EF4-FFF2-40B4-BE49-F238E27FC236}">
                  <a16:creationId xmlns:a16="http://schemas.microsoft.com/office/drawing/2014/main" id="{95BEA4D4-5DC9-7B62-687C-1D60A2A0A40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515351" y="4029078"/>
              <a:ext cx="38096" cy="142873"/>
            </a:xfrm>
            <a:custGeom>
              <a:avLst/>
              <a:gdLst/>
              <a:ahLst/>
              <a:cxnLst/>
              <a:rect l="0" t="0" r="0" b="0"/>
              <a:pathLst>
                <a:path w="38096" h="142873">
                  <a:moveTo>
                    <a:pt x="28574" y="9522"/>
                  </a:moveTo>
                  <a:lnTo>
                    <a:pt x="28574" y="9522"/>
                  </a:lnTo>
                  <a:lnTo>
                    <a:pt x="28574" y="4465"/>
                  </a:lnTo>
                  <a:lnTo>
                    <a:pt x="29632" y="2976"/>
                  </a:lnTo>
                  <a:lnTo>
                    <a:pt x="31397" y="1983"/>
                  </a:lnTo>
                  <a:lnTo>
                    <a:pt x="38089" y="0"/>
                  </a:lnTo>
                  <a:lnTo>
                    <a:pt x="38095" y="5054"/>
                  </a:lnTo>
                  <a:lnTo>
                    <a:pt x="35276" y="10359"/>
                  </a:lnTo>
                  <a:lnTo>
                    <a:pt x="29897" y="17330"/>
                  </a:lnTo>
                  <a:lnTo>
                    <a:pt x="18896" y="53170"/>
                  </a:lnTo>
                  <a:lnTo>
                    <a:pt x="11689" y="66513"/>
                  </a:lnTo>
                  <a:lnTo>
                    <a:pt x="8751" y="82526"/>
                  </a:lnTo>
                  <a:lnTo>
                    <a:pt x="2041" y="95243"/>
                  </a:lnTo>
                  <a:lnTo>
                    <a:pt x="0" y="142314"/>
                  </a:lnTo>
                  <a:lnTo>
                    <a:pt x="9524" y="142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9">
              <a:extLst>
                <a:ext uri="{FF2B5EF4-FFF2-40B4-BE49-F238E27FC236}">
                  <a16:creationId xmlns:a16="http://schemas.microsoft.com/office/drawing/2014/main" id="{32B0B3DD-781A-700B-6C1C-85D76987C68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582025" y="396240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1058" y="41079"/>
                  </a:lnTo>
                  <a:lnTo>
                    <a:pt x="2823" y="40086"/>
                  </a:lnTo>
                  <a:lnTo>
                    <a:pt x="5056" y="39424"/>
                  </a:lnTo>
                  <a:lnTo>
                    <a:pt x="6546" y="37924"/>
                  </a:lnTo>
                  <a:lnTo>
                    <a:pt x="10323" y="28477"/>
                  </a:lnTo>
                  <a:lnTo>
                    <a:pt x="17691" y="20501"/>
                  </a:lnTo>
                  <a:lnTo>
                    <a:pt x="19841" y="1173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0">
              <a:extLst>
                <a:ext uri="{FF2B5EF4-FFF2-40B4-BE49-F238E27FC236}">
                  <a16:creationId xmlns:a16="http://schemas.microsoft.com/office/drawing/2014/main" id="{1523C83C-CDE3-02D7-9F85-776589E4AFD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620161" y="4029109"/>
              <a:ext cx="225146" cy="133317"/>
            </a:xfrm>
            <a:custGeom>
              <a:avLst/>
              <a:gdLst/>
              <a:ahLst/>
              <a:cxnLst/>
              <a:rect l="0" t="0" r="0" b="0"/>
              <a:pathLst>
                <a:path w="225146" h="133317">
                  <a:moveTo>
                    <a:pt x="9489" y="38066"/>
                  </a:moveTo>
                  <a:lnTo>
                    <a:pt x="9489" y="38066"/>
                  </a:lnTo>
                  <a:lnTo>
                    <a:pt x="9489" y="43123"/>
                  </a:lnTo>
                  <a:lnTo>
                    <a:pt x="12312" y="48427"/>
                  </a:lnTo>
                  <a:lnTo>
                    <a:pt x="18898" y="56965"/>
                  </a:lnTo>
                  <a:lnTo>
                    <a:pt x="27204" y="57103"/>
                  </a:lnTo>
                  <a:lnTo>
                    <a:pt x="35879" y="50568"/>
                  </a:lnTo>
                  <a:lnTo>
                    <a:pt x="45838" y="47983"/>
                  </a:lnTo>
                  <a:lnTo>
                    <a:pt x="46422" y="46794"/>
                  </a:lnTo>
                  <a:lnTo>
                    <a:pt x="47070" y="42651"/>
                  </a:lnTo>
                  <a:lnTo>
                    <a:pt x="48301" y="41122"/>
                  </a:lnTo>
                  <a:lnTo>
                    <a:pt x="52492" y="39424"/>
                  </a:lnTo>
                  <a:lnTo>
                    <a:pt x="60801" y="38468"/>
                  </a:lnTo>
                  <a:lnTo>
                    <a:pt x="62748" y="37276"/>
                  </a:lnTo>
                  <a:lnTo>
                    <a:pt x="64045" y="35422"/>
                  </a:lnTo>
                  <a:lnTo>
                    <a:pt x="64910" y="33129"/>
                  </a:lnTo>
                  <a:lnTo>
                    <a:pt x="65486" y="32657"/>
                  </a:lnTo>
                  <a:lnTo>
                    <a:pt x="65870" y="33402"/>
                  </a:lnTo>
                  <a:lnTo>
                    <a:pt x="66127" y="34957"/>
                  </a:lnTo>
                  <a:lnTo>
                    <a:pt x="67355" y="34935"/>
                  </a:lnTo>
                  <a:lnTo>
                    <a:pt x="75758" y="28852"/>
                  </a:lnTo>
                  <a:lnTo>
                    <a:pt x="85569" y="19135"/>
                  </a:lnTo>
                  <a:lnTo>
                    <a:pt x="85654" y="13995"/>
                  </a:lnTo>
                  <a:lnTo>
                    <a:pt x="86724" y="12493"/>
                  </a:lnTo>
                  <a:lnTo>
                    <a:pt x="88495" y="11492"/>
                  </a:lnTo>
                  <a:lnTo>
                    <a:pt x="90734" y="10825"/>
                  </a:lnTo>
                  <a:lnTo>
                    <a:pt x="91170" y="10380"/>
                  </a:lnTo>
                  <a:lnTo>
                    <a:pt x="90400" y="10084"/>
                  </a:lnTo>
                  <a:lnTo>
                    <a:pt x="86620" y="9608"/>
                  </a:lnTo>
                  <a:lnTo>
                    <a:pt x="85698" y="83"/>
                  </a:lnTo>
                  <a:lnTo>
                    <a:pt x="80635" y="0"/>
                  </a:lnTo>
                  <a:lnTo>
                    <a:pt x="75329" y="2803"/>
                  </a:lnTo>
                  <a:lnTo>
                    <a:pt x="68354" y="8170"/>
                  </a:lnTo>
                  <a:lnTo>
                    <a:pt x="59374" y="9230"/>
                  </a:lnTo>
                  <a:lnTo>
                    <a:pt x="53533" y="9375"/>
                  </a:lnTo>
                  <a:lnTo>
                    <a:pt x="51552" y="10472"/>
                  </a:lnTo>
                  <a:lnTo>
                    <a:pt x="50231" y="12262"/>
                  </a:lnTo>
                  <a:lnTo>
                    <a:pt x="49351" y="14514"/>
                  </a:lnTo>
                  <a:lnTo>
                    <a:pt x="47705" y="16014"/>
                  </a:lnTo>
                  <a:lnTo>
                    <a:pt x="43054" y="17682"/>
                  </a:lnTo>
                  <a:lnTo>
                    <a:pt x="31446" y="19811"/>
                  </a:lnTo>
                  <a:lnTo>
                    <a:pt x="17012" y="30759"/>
                  </a:lnTo>
                  <a:lnTo>
                    <a:pt x="14503" y="33195"/>
                  </a:lnTo>
                  <a:lnTo>
                    <a:pt x="11718" y="38723"/>
                  </a:lnTo>
                  <a:lnTo>
                    <a:pt x="9930" y="50896"/>
                  </a:lnTo>
                  <a:lnTo>
                    <a:pt x="8725" y="52969"/>
                  </a:lnTo>
                  <a:lnTo>
                    <a:pt x="6862" y="54351"/>
                  </a:lnTo>
                  <a:lnTo>
                    <a:pt x="4564" y="55273"/>
                  </a:lnTo>
                  <a:lnTo>
                    <a:pt x="3030" y="56946"/>
                  </a:lnTo>
                  <a:lnTo>
                    <a:pt x="1327" y="61626"/>
                  </a:lnTo>
                  <a:lnTo>
                    <a:pt x="0" y="88900"/>
                  </a:lnTo>
                  <a:lnTo>
                    <a:pt x="1047" y="91005"/>
                  </a:lnTo>
                  <a:lnTo>
                    <a:pt x="2802" y="92409"/>
                  </a:lnTo>
                  <a:lnTo>
                    <a:pt x="5031" y="93344"/>
                  </a:lnTo>
                  <a:lnTo>
                    <a:pt x="6517" y="95027"/>
                  </a:lnTo>
                  <a:lnTo>
                    <a:pt x="8168" y="99718"/>
                  </a:lnTo>
                  <a:lnTo>
                    <a:pt x="9667" y="101392"/>
                  </a:lnTo>
                  <a:lnTo>
                    <a:pt x="14154" y="103253"/>
                  </a:lnTo>
                  <a:lnTo>
                    <a:pt x="15775" y="104807"/>
                  </a:lnTo>
                  <a:lnTo>
                    <a:pt x="17575" y="109357"/>
                  </a:lnTo>
                  <a:lnTo>
                    <a:pt x="19112" y="110993"/>
                  </a:lnTo>
                  <a:lnTo>
                    <a:pt x="23644" y="112811"/>
                  </a:lnTo>
                  <a:lnTo>
                    <a:pt x="25275" y="112238"/>
                  </a:lnTo>
                  <a:lnTo>
                    <a:pt x="26363" y="110797"/>
                  </a:lnTo>
                  <a:lnTo>
                    <a:pt x="27089" y="108778"/>
                  </a:lnTo>
                  <a:lnTo>
                    <a:pt x="28631" y="107433"/>
                  </a:lnTo>
                  <a:lnTo>
                    <a:pt x="33166" y="105937"/>
                  </a:lnTo>
                  <a:lnTo>
                    <a:pt x="41669" y="105095"/>
                  </a:lnTo>
                  <a:lnTo>
                    <a:pt x="43643" y="103919"/>
                  </a:lnTo>
                  <a:lnTo>
                    <a:pt x="44957" y="102076"/>
                  </a:lnTo>
                  <a:lnTo>
                    <a:pt x="45835" y="99790"/>
                  </a:lnTo>
                  <a:lnTo>
                    <a:pt x="47477" y="98265"/>
                  </a:lnTo>
                  <a:lnTo>
                    <a:pt x="52126" y="96571"/>
                  </a:lnTo>
                  <a:lnTo>
                    <a:pt x="60692" y="95618"/>
                  </a:lnTo>
                  <a:lnTo>
                    <a:pt x="62674" y="94425"/>
                  </a:lnTo>
                  <a:lnTo>
                    <a:pt x="63995" y="92572"/>
                  </a:lnTo>
                  <a:lnTo>
                    <a:pt x="66524" y="87691"/>
                  </a:lnTo>
                  <a:lnTo>
                    <a:pt x="109365" y="42965"/>
                  </a:lnTo>
                  <a:lnTo>
                    <a:pt x="110998" y="42390"/>
                  </a:lnTo>
                  <a:lnTo>
                    <a:pt x="112087" y="43065"/>
                  </a:lnTo>
                  <a:lnTo>
                    <a:pt x="112812" y="44574"/>
                  </a:lnTo>
                  <a:lnTo>
                    <a:pt x="113296" y="44521"/>
                  </a:lnTo>
                  <a:lnTo>
                    <a:pt x="113834" y="41641"/>
                  </a:lnTo>
                  <a:lnTo>
                    <a:pt x="115036" y="40449"/>
                  </a:lnTo>
                  <a:lnTo>
                    <a:pt x="122428" y="38380"/>
                  </a:lnTo>
                  <a:lnTo>
                    <a:pt x="132886" y="38074"/>
                  </a:lnTo>
                  <a:lnTo>
                    <a:pt x="133276" y="46268"/>
                  </a:lnTo>
                  <a:lnTo>
                    <a:pt x="134346" y="46709"/>
                  </a:lnTo>
                  <a:lnTo>
                    <a:pt x="138359" y="47199"/>
                  </a:lnTo>
                  <a:lnTo>
                    <a:pt x="138794" y="48388"/>
                  </a:lnTo>
                  <a:lnTo>
                    <a:pt x="134710" y="57900"/>
                  </a:lnTo>
                  <a:lnTo>
                    <a:pt x="132262" y="83479"/>
                  </a:lnTo>
                  <a:lnTo>
                    <a:pt x="126769" y="92326"/>
                  </a:lnTo>
                  <a:lnTo>
                    <a:pt x="124377" y="104797"/>
                  </a:lnTo>
                  <a:lnTo>
                    <a:pt x="123904" y="112395"/>
                  </a:lnTo>
                  <a:lnTo>
                    <a:pt x="122807" y="113019"/>
                  </a:lnTo>
                  <a:lnTo>
                    <a:pt x="118767" y="113712"/>
                  </a:lnTo>
                  <a:lnTo>
                    <a:pt x="117266" y="114955"/>
                  </a:lnTo>
                  <a:lnTo>
                    <a:pt x="114280" y="123738"/>
                  </a:lnTo>
                  <a:lnTo>
                    <a:pt x="114267" y="123780"/>
                  </a:lnTo>
                  <a:lnTo>
                    <a:pt x="119322" y="123788"/>
                  </a:lnTo>
                  <a:lnTo>
                    <a:pt x="120810" y="122730"/>
                  </a:lnTo>
                  <a:lnTo>
                    <a:pt x="121802" y="120967"/>
                  </a:lnTo>
                  <a:lnTo>
                    <a:pt x="122466" y="118734"/>
                  </a:lnTo>
                  <a:lnTo>
                    <a:pt x="131873" y="106458"/>
                  </a:lnTo>
                  <a:lnTo>
                    <a:pt x="177773" y="60284"/>
                  </a:lnTo>
                  <a:lnTo>
                    <a:pt x="186232" y="50764"/>
                  </a:lnTo>
                  <a:lnTo>
                    <a:pt x="192451" y="38066"/>
                  </a:lnTo>
                  <a:lnTo>
                    <a:pt x="194964" y="34891"/>
                  </a:lnTo>
                  <a:lnTo>
                    <a:pt x="200577" y="31363"/>
                  </a:lnTo>
                  <a:lnTo>
                    <a:pt x="203557" y="30423"/>
                  </a:lnTo>
                  <a:lnTo>
                    <a:pt x="205542" y="28737"/>
                  </a:lnTo>
                  <a:lnTo>
                    <a:pt x="208991" y="20505"/>
                  </a:lnTo>
                  <a:lnTo>
                    <a:pt x="212103" y="19678"/>
                  </a:lnTo>
                  <a:lnTo>
                    <a:pt x="218919" y="19027"/>
                  </a:lnTo>
                  <a:lnTo>
                    <a:pt x="224505" y="24506"/>
                  </a:lnTo>
                  <a:lnTo>
                    <a:pt x="222174" y="22162"/>
                  </a:lnTo>
                  <a:lnTo>
                    <a:pt x="225023" y="25004"/>
                  </a:lnTo>
                  <a:lnTo>
                    <a:pt x="225145" y="27241"/>
                  </a:lnTo>
                  <a:lnTo>
                    <a:pt x="219339" y="45783"/>
                  </a:lnTo>
                  <a:lnTo>
                    <a:pt x="219128" y="52112"/>
                  </a:lnTo>
                  <a:lnTo>
                    <a:pt x="216255" y="57714"/>
                  </a:lnTo>
                  <a:lnTo>
                    <a:pt x="210845" y="64878"/>
                  </a:lnTo>
                  <a:lnTo>
                    <a:pt x="208718" y="73897"/>
                  </a:lnTo>
                  <a:lnTo>
                    <a:pt x="201348" y="83929"/>
                  </a:lnTo>
                  <a:lnTo>
                    <a:pt x="199198" y="92947"/>
                  </a:lnTo>
                  <a:lnTo>
                    <a:pt x="193522" y="101834"/>
                  </a:lnTo>
                  <a:lnTo>
                    <a:pt x="191068" y="114319"/>
                  </a:lnTo>
                  <a:lnTo>
                    <a:pt x="190464" y="133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1">
              <a:extLst>
                <a:ext uri="{FF2B5EF4-FFF2-40B4-BE49-F238E27FC236}">
                  <a16:creationId xmlns:a16="http://schemas.microsoft.com/office/drawing/2014/main" id="{0B4D6356-E909-0509-9AFB-4DB9FA66D72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858680" y="4067175"/>
              <a:ext cx="132921" cy="123798"/>
            </a:xfrm>
            <a:custGeom>
              <a:avLst/>
              <a:gdLst/>
              <a:ahLst/>
              <a:cxnLst/>
              <a:rect l="0" t="0" r="0" b="0"/>
              <a:pathLst>
                <a:path w="132921" h="123798">
                  <a:moveTo>
                    <a:pt x="132920" y="9525"/>
                  </a:moveTo>
                  <a:lnTo>
                    <a:pt x="132920" y="9525"/>
                  </a:lnTo>
                  <a:lnTo>
                    <a:pt x="132920" y="34"/>
                  </a:lnTo>
                  <a:lnTo>
                    <a:pt x="110172" y="0"/>
                  </a:lnTo>
                  <a:lnTo>
                    <a:pt x="104112" y="2822"/>
                  </a:lnTo>
                  <a:lnTo>
                    <a:pt x="97892" y="6546"/>
                  </a:lnTo>
                  <a:lnTo>
                    <a:pt x="85276" y="8936"/>
                  </a:lnTo>
                  <a:lnTo>
                    <a:pt x="82107" y="9132"/>
                  </a:lnTo>
                  <a:lnTo>
                    <a:pt x="75764" y="12173"/>
                  </a:lnTo>
                  <a:lnTo>
                    <a:pt x="69417" y="15994"/>
                  </a:lnTo>
                  <a:lnTo>
                    <a:pt x="59894" y="19203"/>
                  </a:lnTo>
                  <a:lnTo>
                    <a:pt x="53545" y="23704"/>
                  </a:lnTo>
                  <a:lnTo>
                    <a:pt x="50019" y="29232"/>
                  </a:lnTo>
                  <a:lnTo>
                    <a:pt x="47391" y="35217"/>
                  </a:lnTo>
                  <a:lnTo>
                    <a:pt x="42696" y="41405"/>
                  </a:lnTo>
                  <a:lnTo>
                    <a:pt x="37082" y="44860"/>
                  </a:lnTo>
                  <a:lnTo>
                    <a:pt x="34102" y="45782"/>
                  </a:lnTo>
                  <a:lnTo>
                    <a:pt x="32117" y="47455"/>
                  </a:lnTo>
                  <a:lnTo>
                    <a:pt x="20838" y="66851"/>
                  </a:lnTo>
                  <a:lnTo>
                    <a:pt x="20099" y="69967"/>
                  </a:lnTo>
                  <a:lnTo>
                    <a:pt x="18548" y="72045"/>
                  </a:lnTo>
                  <a:lnTo>
                    <a:pt x="16455" y="73430"/>
                  </a:lnTo>
                  <a:lnTo>
                    <a:pt x="14002" y="74353"/>
                  </a:lnTo>
                  <a:lnTo>
                    <a:pt x="12366" y="76028"/>
                  </a:lnTo>
                  <a:lnTo>
                    <a:pt x="2837" y="91280"/>
                  </a:lnTo>
                  <a:lnTo>
                    <a:pt x="1022" y="93486"/>
                  </a:lnTo>
                  <a:lnTo>
                    <a:pt x="0" y="99784"/>
                  </a:lnTo>
                  <a:lnTo>
                    <a:pt x="2584" y="105379"/>
                  </a:lnTo>
                  <a:lnTo>
                    <a:pt x="14040" y="119202"/>
                  </a:lnTo>
                  <a:lnTo>
                    <a:pt x="15567" y="119685"/>
                  </a:lnTo>
                  <a:lnTo>
                    <a:pt x="16584" y="118948"/>
                  </a:lnTo>
                  <a:lnTo>
                    <a:pt x="17263" y="117399"/>
                  </a:lnTo>
                  <a:lnTo>
                    <a:pt x="19832" y="117424"/>
                  </a:lnTo>
                  <a:lnTo>
                    <a:pt x="45052" y="123513"/>
                  </a:lnTo>
                  <a:lnTo>
                    <a:pt x="68466" y="123797"/>
                  </a:lnTo>
                  <a:lnTo>
                    <a:pt x="75346" y="120991"/>
                  </a:lnTo>
                  <a:lnTo>
                    <a:pt x="9482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2">
              <a:extLst>
                <a:ext uri="{FF2B5EF4-FFF2-40B4-BE49-F238E27FC236}">
                  <a16:creationId xmlns:a16="http://schemas.microsoft.com/office/drawing/2014/main" id="{EE04FE93-C7C8-52C5-2074-2610862E620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982075" y="4095750"/>
              <a:ext cx="66676" cy="47626"/>
            </a:xfrm>
            <a:custGeom>
              <a:avLst/>
              <a:gdLst/>
              <a:ahLst/>
              <a:cxnLst/>
              <a:rect l="0" t="0" r="0" b="0"/>
              <a:pathLst>
                <a:path w="66676" h="4762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9134" y="5057"/>
                  </a:lnTo>
                  <a:lnTo>
                    <a:pt x="10323" y="6546"/>
                  </a:lnTo>
                  <a:lnTo>
                    <a:pt x="19202" y="10321"/>
                  </a:lnTo>
                  <a:lnTo>
                    <a:pt x="55144" y="44561"/>
                  </a:lnTo>
                  <a:lnTo>
                    <a:pt x="66675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3">
              <a:extLst>
                <a:ext uri="{FF2B5EF4-FFF2-40B4-BE49-F238E27FC236}">
                  <a16:creationId xmlns:a16="http://schemas.microsoft.com/office/drawing/2014/main" id="{F1E66D9E-E3A7-6847-FA65-25D07AF2484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982075" y="4086342"/>
              <a:ext cx="123817" cy="228484"/>
            </a:xfrm>
            <a:custGeom>
              <a:avLst/>
              <a:gdLst/>
              <a:ahLst/>
              <a:cxnLst/>
              <a:rect l="0" t="0" r="0" b="0"/>
              <a:pathLst>
                <a:path w="123817" h="228484">
                  <a:moveTo>
                    <a:pt x="114300" y="9408"/>
                  </a:moveTo>
                  <a:lnTo>
                    <a:pt x="114300" y="9408"/>
                  </a:lnTo>
                  <a:lnTo>
                    <a:pt x="119357" y="9408"/>
                  </a:lnTo>
                  <a:lnTo>
                    <a:pt x="120846" y="8350"/>
                  </a:lnTo>
                  <a:lnTo>
                    <a:pt x="121838" y="6586"/>
                  </a:lnTo>
                  <a:lnTo>
                    <a:pt x="123790" y="0"/>
                  </a:lnTo>
                  <a:lnTo>
                    <a:pt x="123816" y="4974"/>
                  </a:lnTo>
                  <a:lnTo>
                    <a:pt x="120998" y="10259"/>
                  </a:lnTo>
                  <a:lnTo>
                    <a:pt x="117277" y="16136"/>
                  </a:lnTo>
                  <a:lnTo>
                    <a:pt x="115623" y="22276"/>
                  </a:lnTo>
                  <a:lnTo>
                    <a:pt x="114123" y="24337"/>
                  </a:lnTo>
                  <a:lnTo>
                    <a:pt x="112065" y="25710"/>
                  </a:lnTo>
                  <a:lnTo>
                    <a:pt x="109634" y="26627"/>
                  </a:lnTo>
                  <a:lnTo>
                    <a:pt x="69841" y="73912"/>
                  </a:lnTo>
                  <a:lnTo>
                    <a:pt x="41275" y="120446"/>
                  </a:lnTo>
                  <a:lnTo>
                    <a:pt x="23283" y="149183"/>
                  </a:lnTo>
                  <a:lnTo>
                    <a:pt x="17063" y="169153"/>
                  </a:lnTo>
                  <a:lnTo>
                    <a:pt x="12876" y="176714"/>
                  </a:lnTo>
                  <a:lnTo>
                    <a:pt x="9460" y="186921"/>
                  </a:lnTo>
                  <a:lnTo>
                    <a:pt x="3272" y="196648"/>
                  </a:lnTo>
                  <a:lnTo>
                    <a:pt x="970" y="206233"/>
                  </a:lnTo>
                  <a:lnTo>
                    <a:pt x="0" y="228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6">
            <a:extLst>
              <a:ext uri="{FF2B5EF4-FFF2-40B4-BE49-F238E27FC236}">
                <a16:creationId xmlns:a16="http://schemas.microsoft.com/office/drawing/2014/main" id="{3E0239E7-F52F-7784-49B7-451AAA38E480}"/>
              </a:ext>
            </a:extLst>
          </p:cNvPr>
          <p:cNvGrpSpPr/>
          <p:nvPr/>
        </p:nvGrpSpPr>
        <p:grpSpPr>
          <a:xfrm>
            <a:off x="267092" y="4972050"/>
            <a:ext cx="1114034" cy="386375"/>
            <a:chOff x="267092" y="4972050"/>
            <a:chExt cx="1114034" cy="386375"/>
          </a:xfrm>
        </p:grpSpPr>
        <p:sp>
          <p:nvSpPr>
            <p:cNvPr id="84" name="SMARTInkShape-74">
              <a:extLst>
                <a:ext uri="{FF2B5EF4-FFF2-40B4-BE49-F238E27FC236}">
                  <a16:creationId xmlns:a16="http://schemas.microsoft.com/office/drawing/2014/main" id="{0156D442-FB59-209C-083F-F037726A5F0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67092" y="4972050"/>
              <a:ext cx="256784" cy="209109"/>
            </a:xfrm>
            <a:custGeom>
              <a:avLst/>
              <a:gdLst/>
              <a:ahLst/>
              <a:cxnLst/>
              <a:rect l="0" t="0" r="0" b="0"/>
              <a:pathLst>
                <a:path w="256784" h="209109">
                  <a:moveTo>
                    <a:pt x="9133" y="28575"/>
                  </a:moveTo>
                  <a:lnTo>
                    <a:pt x="9133" y="28575"/>
                  </a:lnTo>
                  <a:lnTo>
                    <a:pt x="9133" y="33631"/>
                  </a:lnTo>
                  <a:lnTo>
                    <a:pt x="8075" y="34063"/>
                  </a:lnTo>
                  <a:lnTo>
                    <a:pt x="4077" y="31719"/>
                  </a:lnTo>
                  <a:lnTo>
                    <a:pt x="3645" y="30671"/>
                  </a:lnTo>
                  <a:lnTo>
                    <a:pt x="4416" y="29972"/>
                  </a:lnTo>
                  <a:lnTo>
                    <a:pt x="9128" y="28576"/>
                  </a:lnTo>
                  <a:lnTo>
                    <a:pt x="9130" y="28576"/>
                  </a:lnTo>
                  <a:lnTo>
                    <a:pt x="9132" y="28575"/>
                  </a:lnTo>
                  <a:lnTo>
                    <a:pt x="9133" y="23087"/>
                  </a:lnTo>
                  <a:lnTo>
                    <a:pt x="9133" y="27643"/>
                  </a:lnTo>
                  <a:lnTo>
                    <a:pt x="9133" y="19418"/>
                  </a:lnTo>
                  <a:lnTo>
                    <a:pt x="9133" y="59432"/>
                  </a:lnTo>
                  <a:lnTo>
                    <a:pt x="6311" y="66278"/>
                  </a:lnTo>
                  <a:lnTo>
                    <a:pt x="4077" y="69585"/>
                  </a:lnTo>
                  <a:lnTo>
                    <a:pt x="932" y="84353"/>
                  </a:lnTo>
                  <a:lnTo>
                    <a:pt x="0" y="102134"/>
                  </a:lnTo>
                  <a:lnTo>
                    <a:pt x="2605" y="111716"/>
                  </a:lnTo>
                  <a:lnTo>
                    <a:pt x="6232" y="120560"/>
                  </a:lnTo>
                  <a:lnTo>
                    <a:pt x="15604" y="165004"/>
                  </a:lnTo>
                  <a:lnTo>
                    <a:pt x="19448" y="187038"/>
                  </a:lnTo>
                  <a:lnTo>
                    <a:pt x="28335" y="199804"/>
                  </a:lnTo>
                  <a:lnTo>
                    <a:pt x="36264" y="208057"/>
                  </a:lnTo>
                  <a:lnTo>
                    <a:pt x="42337" y="209108"/>
                  </a:lnTo>
                  <a:lnTo>
                    <a:pt x="43969" y="208197"/>
                  </a:lnTo>
                  <a:lnTo>
                    <a:pt x="45057" y="206531"/>
                  </a:lnTo>
                  <a:lnTo>
                    <a:pt x="45782" y="204363"/>
                  </a:lnTo>
                  <a:lnTo>
                    <a:pt x="47324" y="202917"/>
                  </a:lnTo>
                  <a:lnTo>
                    <a:pt x="57403" y="197774"/>
                  </a:lnTo>
                  <a:lnTo>
                    <a:pt x="60363" y="195349"/>
                  </a:lnTo>
                  <a:lnTo>
                    <a:pt x="63652" y="189832"/>
                  </a:lnTo>
                  <a:lnTo>
                    <a:pt x="65936" y="181083"/>
                  </a:lnTo>
                  <a:lnTo>
                    <a:pt x="66129" y="176437"/>
                  </a:lnTo>
                  <a:lnTo>
                    <a:pt x="69037" y="170844"/>
                  </a:lnTo>
                  <a:lnTo>
                    <a:pt x="72799" y="164831"/>
                  </a:lnTo>
                  <a:lnTo>
                    <a:pt x="74471" y="158631"/>
                  </a:lnTo>
                  <a:lnTo>
                    <a:pt x="75975" y="156553"/>
                  </a:lnTo>
                  <a:lnTo>
                    <a:pt x="78036" y="155169"/>
                  </a:lnTo>
                  <a:lnTo>
                    <a:pt x="80468" y="154246"/>
                  </a:lnTo>
                  <a:lnTo>
                    <a:pt x="82090" y="152572"/>
                  </a:lnTo>
                  <a:lnTo>
                    <a:pt x="87515" y="142282"/>
                  </a:lnTo>
                  <a:lnTo>
                    <a:pt x="91594" y="136261"/>
                  </a:lnTo>
                  <a:lnTo>
                    <a:pt x="93891" y="126922"/>
                  </a:lnTo>
                  <a:lnTo>
                    <a:pt x="94428" y="120616"/>
                  </a:lnTo>
                  <a:lnTo>
                    <a:pt x="97489" y="114284"/>
                  </a:lnTo>
                  <a:lnTo>
                    <a:pt x="101319" y="107943"/>
                  </a:lnTo>
                  <a:lnTo>
                    <a:pt x="103980" y="97131"/>
                  </a:lnTo>
                  <a:lnTo>
                    <a:pt x="113905" y="85728"/>
                  </a:lnTo>
                  <a:lnTo>
                    <a:pt x="122109" y="93926"/>
                  </a:lnTo>
                  <a:lnTo>
                    <a:pt x="124230" y="102593"/>
                  </a:lnTo>
                  <a:lnTo>
                    <a:pt x="129902" y="111418"/>
                  </a:lnTo>
                  <a:lnTo>
                    <a:pt x="133111" y="120737"/>
                  </a:lnTo>
                  <a:lnTo>
                    <a:pt x="139236" y="130201"/>
                  </a:lnTo>
                  <a:lnTo>
                    <a:pt x="142579" y="139707"/>
                  </a:lnTo>
                  <a:lnTo>
                    <a:pt x="158902" y="161925"/>
                  </a:lnTo>
                  <a:lnTo>
                    <a:pt x="161422" y="168275"/>
                  </a:lnTo>
                  <a:lnTo>
                    <a:pt x="166070" y="174625"/>
                  </a:lnTo>
                  <a:lnTo>
                    <a:pt x="171663" y="178153"/>
                  </a:lnTo>
                  <a:lnTo>
                    <a:pt x="177677" y="180779"/>
                  </a:lnTo>
                  <a:lnTo>
                    <a:pt x="199649" y="197377"/>
                  </a:lnTo>
                  <a:lnTo>
                    <a:pt x="208601" y="199870"/>
                  </a:lnTo>
                  <a:lnTo>
                    <a:pt x="217310" y="200011"/>
                  </a:lnTo>
                  <a:lnTo>
                    <a:pt x="217768" y="198957"/>
                  </a:lnTo>
                  <a:lnTo>
                    <a:pt x="218276" y="194964"/>
                  </a:lnTo>
                  <a:lnTo>
                    <a:pt x="219470" y="193477"/>
                  </a:lnTo>
                  <a:lnTo>
                    <a:pt x="223619" y="191823"/>
                  </a:lnTo>
                  <a:lnTo>
                    <a:pt x="225149" y="190324"/>
                  </a:lnTo>
                  <a:lnTo>
                    <a:pt x="230426" y="180313"/>
                  </a:lnTo>
                  <a:lnTo>
                    <a:pt x="234485" y="174332"/>
                  </a:lnTo>
                  <a:lnTo>
                    <a:pt x="236289" y="168144"/>
                  </a:lnTo>
                  <a:lnTo>
                    <a:pt x="235712" y="165013"/>
                  </a:lnTo>
                  <a:lnTo>
                    <a:pt x="232249" y="158711"/>
                  </a:lnTo>
                  <a:lnTo>
                    <a:pt x="232826" y="146738"/>
                  </a:lnTo>
                  <a:lnTo>
                    <a:pt x="234494" y="132950"/>
                  </a:lnTo>
                  <a:lnTo>
                    <a:pt x="228669" y="87223"/>
                  </a:lnTo>
                  <a:lnTo>
                    <a:pt x="228226" y="42588"/>
                  </a:lnTo>
                  <a:lnTo>
                    <a:pt x="228208" y="9967"/>
                  </a:lnTo>
                  <a:lnTo>
                    <a:pt x="233264" y="9656"/>
                  </a:lnTo>
                  <a:lnTo>
                    <a:pt x="238569" y="6761"/>
                  </a:lnTo>
                  <a:lnTo>
                    <a:pt x="245542" y="1335"/>
                  </a:lnTo>
                  <a:lnTo>
                    <a:pt x="2567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5">
              <a:extLst>
                <a:ext uri="{FF2B5EF4-FFF2-40B4-BE49-F238E27FC236}">
                  <a16:creationId xmlns:a16="http://schemas.microsoft.com/office/drawing/2014/main" id="{6DA45E1E-474B-5102-3D26-C900EB3B336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47738" y="4976087"/>
              <a:ext cx="228563" cy="163082"/>
            </a:xfrm>
            <a:custGeom>
              <a:avLst/>
              <a:gdLst/>
              <a:ahLst/>
              <a:cxnLst/>
              <a:rect l="0" t="0" r="0" b="0"/>
              <a:pathLst>
                <a:path w="228563" h="163082">
                  <a:moveTo>
                    <a:pt x="85687" y="43588"/>
                  </a:moveTo>
                  <a:lnTo>
                    <a:pt x="85687" y="43588"/>
                  </a:lnTo>
                  <a:lnTo>
                    <a:pt x="85687" y="25862"/>
                  </a:lnTo>
                  <a:lnTo>
                    <a:pt x="86745" y="25421"/>
                  </a:lnTo>
                  <a:lnTo>
                    <a:pt x="95209" y="24538"/>
                  </a:lnTo>
                  <a:lnTo>
                    <a:pt x="95211" y="24538"/>
                  </a:lnTo>
                  <a:lnTo>
                    <a:pt x="95212" y="19482"/>
                  </a:lnTo>
                  <a:lnTo>
                    <a:pt x="94154" y="17993"/>
                  </a:lnTo>
                  <a:lnTo>
                    <a:pt x="92390" y="16999"/>
                  </a:lnTo>
                  <a:lnTo>
                    <a:pt x="86079" y="15129"/>
                  </a:lnTo>
                  <a:lnTo>
                    <a:pt x="77520" y="15023"/>
                  </a:lnTo>
                  <a:lnTo>
                    <a:pt x="77068" y="13962"/>
                  </a:lnTo>
                  <a:lnTo>
                    <a:pt x="76281" y="6813"/>
                  </a:lnTo>
                  <a:lnTo>
                    <a:pt x="73393" y="6077"/>
                  </a:lnTo>
                  <a:lnTo>
                    <a:pt x="61615" y="5491"/>
                  </a:lnTo>
                  <a:lnTo>
                    <a:pt x="60114" y="4432"/>
                  </a:lnTo>
                  <a:lnTo>
                    <a:pt x="59113" y="2668"/>
                  </a:lnTo>
                  <a:lnTo>
                    <a:pt x="58446" y="432"/>
                  </a:lnTo>
                  <a:lnTo>
                    <a:pt x="56943" y="0"/>
                  </a:lnTo>
                  <a:lnTo>
                    <a:pt x="47489" y="4867"/>
                  </a:lnTo>
                  <a:lnTo>
                    <a:pt x="42957" y="5212"/>
                  </a:lnTo>
                  <a:lnTo>
                    <a:pt x="41326" y="6362"/>
                  </a:lnTo>
                  <a:lnTo>
                    <a:pt x="40238" y="8187"/>
                  </a:lnTo>
                  <a:lnTo>
                    <a:pt x="39512" y="10463"/>
                  </a:lnTo>
                  <a:lnTo>
                    <a:pt x="37971" y="11979"/>
                  </a:lnTo>
                  <a:lnTo>
                    <a:pt x="33435" y="13665"/>
                  </a:lnTo>
                  <a:lnTo>
                    <a:pt x="24932" y="14613"/>
                  </a:lnTo>
                  <a:lnTo>
                    <a:pt x="22959" y="15805"/>
                  </a:lnTo>
                  <a:lnTo>
                    <a:pt x="21643" y="17658"/>
                  </a:lnTo>
                  <a:lnTo>
                    <a:pt x="20766" y="19951"/>
                  </a:lnTo>
                  <a:lnTo>
                    <a:pt x="19123" y="21480"/>
                  </a:lnTo>
                  <a:lnTo>
                    <a:pt x="14475" y="23179"/>
                  </a:lnTo>
                  <a:lnTo>
                    <a:pt x="12813" y="24690"/>
                  </a:lnTo>
                  <a:lnTo>
                    <a:pt x="2143" y="43783"/>
                  </a:lnTo>
                  <a:lnTo>
                    <a:pt x="0" y="75341"/>
                  </a:lnTo>
                  <a:lnTo>
                    <a:pt x="2801" y="81689"/>
                  </a:lnTo>
                  <a:lnTo>
                    <a:pt x="6516" y="88038"/>
                  </a:lnTo>
                  <a:lnTo>
                    <a:pt x="9665" y="97563"/>
                  </a:lnTo>
                  <a:lnTo>
                    <a:pt x="41641" y="132880"/>
                  </a:lnTo>
                  <a:lnTo>
                    <a:pt x="47767" y="136190"/>
                  </a:lnTo>
                  <a:lnTo>
                    <a:pt x="50882" y="137073"/>
                  </a:lnTo>
                  <a:lnTo>
                    <a:pt x="52959" y="138719"/>
                  </a:lnTo>
                  <a:lnTo>
                    <a:pt x="56940" y="145035"/>
                  </a:lnTo>
                  <a:lnTo>
                    <a:pt x="66197" y="148233"/>
                  </a:lnTo>
                  <a:lnTo>
                    <a:pt x="84243" y="130753"/>
                  </a:lnTo>
                  <a:lnTo>
                    <a:pt x="86460" y="121993"/>
                  </a:lnTo>
                  <a:lnTo>
                    <a:pt x="92149" y="113151"/>
                  </a:lnTo>
                  <a:lnTo>
                    <a:pt x="95363" y="103827"/>
                  </a:lnTo>
                  <a:lnTo>
                    <a:pt x="101489" y="94363"/>
                  </a:lnTo>
                  <a:lnTo>
                    <a:pt x="103293" y="88027"/>
                  </a:lnTo>
                  <a:lnTo>
                    <a:pt x="104833" y="85914"/>
                  </a:lnTo>
                  <a:lnTo>
                    <a:pt x="106918" y="84505"/>
                  </a:lnTo>
                  <a:lnTo>
                    <a:pt x="109366" y="83567"/>
                  </a:lnTo>
                  <a:lnTo>
                    <a:pt x="110998" y="81882"/>
                  </a:lnTo>
                  <a:lnTo>
                    <a:pt x="112811" y="77188"/>
                  </a:lnTo>
                  <a:lnTo>
                    <a:pt x="114224" y="58105"/>
                  </a:lnTo>
                  <a:lnTo>
                    <a:pt x="115295" y="56441"/>
                  </a:lnTo>
                  <a:lnTo>
                    <a:pt x="117067" y="55331"/>
                  </a:lnTo>
                  <a:lnTo>
                    <a:pt x="119307" y="54592"/>
                  </a:lnTo>
                  <a:lnTo>
                    <a:pt x="119742" y="54099"/>
                  </a:lnTo>
                  <a:lnTo>
                    <a:pt x="118974" y="53770"/>
                  </a:lnTo>
                  <a:lnTo>
                    <a:pt x="117403" y="53551"/>
                  </a:lnTo>
                  <a:lnTo>
                    <a:pt x="117414" y="53406"/>
                  </a:lnTo>
                  <a:lnTo>
                    <a:pt x="120249" y="53243"/>
                  </a:lnTo>
                  <a:lnTo>
                    <a:pt x="120370" y="53200"/>
                  </a:lnTo>
                  <a:lnTo>
                    <a:pt x="117600" y="53139"/>
                  </a:lnTo>
                  <a:lnTo>
                    <a:pt x="120425" y="53121"/>
                  </a:lnTo>
                  <a:lnTo>
                    <a:pt x="117707" y="53116"/>
                  </a:lnTo>
                  <a:lnTo>
                    <a:pt x="117617" y="54173"/>
                  </a:lnTo>
                  <a:lnTo>
                    <a:pt x="122765" y="61314"/>
                  </a:lnTo>
                  <a:lnTo>
                    <a:pt x="123783" y="108294"/>
                  </a:lnTo>
                  <a:lnTo>
                    <a:pt x="123785" y="112125"/>
                  </a:lnTo>
                  <a:lnTo>
                    <a:pt x="126608" y="119204"/>
                  </a:lnTo>
                  <a:lnTo>
                    <a:pt x="130333" y="125879"/>
                  </a:lnTo>
                  <a:lnTo>
                    <a:pt x="132723" y="138787"/>
                  </a:lnTo>
                  <a:lnTo>
                    <a:pt x="132920" y="141979"/>
                  </a:lnTo>
                  <a:lnTo>
                    <a:pt x="134109" y="144107"/>
                  </a:lnTo>
                  <a:lnTo>
                    <a:pt x="135960" y="145526"/>
                  </a:lnTo>
                  <a:lnTo>
                    <a:pt x="138252" y="146471"/>
                  </a:lnTo>
                  <a:lnTo>
                    <a:pt x="139780" y="148160"/>
                  </a:lnTo>
                  <a:lnTo>
                    <a:pt x="143627" y="157953"/>
                  </a:lnTo>
                  <a:lnTo>
                    <a:pt x="147774" y="162503"/>
                  </a:lnTo>
                  <a:lnTo>
                    <a:pt x="150362" y="163081"/>
                  </a:lnTo>
                  <a:lnTo>
                    <a:pt x="153145" y="162409"/>
                  </a:lnTo>
                  <a:lnTo>
                    <a:pt x="160160" y="158781"/>
                  </a:lnTo>
                  <a:lnTo>
                    <a:pt x="178033" y="156882"/>
                  </a:lnTo>
                  <a:lnTo>
                    <a:pt x="188425" y="151358"/>
                  </a:lnTo>
                  <a:lnTo>
                    <a:pt x="203382" y="148192"/>
                  </a:lnTo>
                  <a:lnTo>
                    <a:pt x="214987" y="141022"/>
                  </a:lnTo>
                  <a:lnTo>
                    <a:pt x="228562" y="129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6">
              <a:extLst>
                <a:ext uri="{FF2B5EF4-FFF2-40B4-BE49-F238E27FC236}">
                  <a16:creationId xmlns:a16="http://schemas.microsoft.com/office/drawing/2014/main" id="{7A39771F-945A-54DF-BB6A-80BBAD6E297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33461" y="4972445"/>
              <a:ext cx="133340" cy="385980"/>
            </a:xfrm>
            <a:custGeom>
              <a:avLst/>
              <a:gdLst/>
              <a:ahLst/>
              <a:cxnLst/>
              <a:rect l="0" t="0" r="0" b="0"/>
              <a:pathLst>
                <a:path w="133340" h="385980">
                  <a:moveTo>
                    <a:pt x="76189" y="56755"/>
                  </a:moveTo>
                  <a:lnTo>
                    <a:pt x="76189" y="56755"/>
                  </a:lnTo>
                  <a:lnTo>
                    <a:pt x="84390" y="48554"/>
                  </a:lnTo>
                  <a:lnTo>
                    <a:pt x="83773" y="48113"/>
                  </a:lnTo>
                  <a:lnTo>
                    <a:pt x="77397" y="47346"/>
                  </a:lnTo>
                  <a:lnTo>
                    <a:pt x="76726" y="44460"/>
                  </a:lnTo>
                  <a:lnTo>
                    <a:pt x="76190" y="28583"/>
                  </a:lnTo>
                  <a:lnTo>
                    <a:pt x="67988" y="20014"/>
                  </a:lnTo>
                  <a:lnTo>
                    <a:pt x="67056" y="14001"/>
                  </a:lnTo>
                  <a:lnTo>
                    <a:pt x="65867" y="12377"/>
                  </a:lnTo>
                  <a:lnTo>
                    <a:pt x="64016" y="11295"/>
                  </a:lnTo>
                  <a:lnTo>
                    <a:pt x="57542" y="9256"/>
                  </a:lnTo>
                  <a:lnTo>
                    <a:pt x="49614" y="2609"/>
                  </a:lnTo>
                  <a:lnTo>
                    <a:pt x="40916" y="495"/>
                  </a:lnTo>
                  <a:lnTo>
                    <a:pt x="34759" y="0"/>
                  </a:lnTo>
                  <a:lnTo>
                    <a:pt x="32694" y="927"/>
                  </a:lnTo>
                  <a:lnTo>
                    <a:pt x="31318" y="2602"/>
                  </a:lnTo>
                  <a:lnTo>
                    <a:pt x="30400" y="4778"/>
                  </a:lnTo>
                  <a:lnTo>
                    <a:pt x="28729" y="6229"/>
                  </a:lnTo>
                  <a:lnTo>
                    <a:pt x="20524" y="8748"/>
                  </a:lnTo>
                  <a:lnTo>
                    <a:pt x="14423" y="14073"/>
                  </a:lnTo>
                  <a:lnTo>
                    <a:pt x="11696" y="19441"/>
                  </a:lnTo>
                  <a:lnTo>
                    <a:pt x="10968" y="22354"/>
                  </a:lnTo>
                  <a:lnTo>
                    <a:pt x="2167" y="37774"/>
                  </a:lnTo>
                  <a:lnTo>
                    <a:pt x="0" y="73924"/>
                  </a:lnTo>
                  <a:lnTo>
                    <a:pt x="6537" y="83038"/>
                  </a:lnTo>
                  <a:lnTo>
                    <a:pt x="8191" y="88897"/>
                  </a:lnTo>
                  <a:lnTo>
                    <a:pt x="9690" y="90884"/>
                  </a:lnTo>
                  <a:lnTo>
                    <a:pt x="26813" y="102901"/>
                  </a:lnTo>
                  <a:lnTo>
                    <a:pt x="33102" y="103942"/>
                  </a:lnTo>
                  <a:lnTo>
                    <a:pt x="61649" y="104377"/>
                  </a:lnTo>
                  <a:lnTo>
                    <a:pt x="63320" y="103320"/>
                  </a:lnTo>
                  <a:lnTo>
                    <a:pt x="64435" y="101557"/>
                  </a:lnTo>
                  <a:lnTo>
                    <a:pt x="65178" y="99323"/>
                  </a:lnTo>
                  <a:lnTo>
                    <a:pt x="66731" y="97833"/>
                  </a:lnTo>
                  <a:lnTo>
                    <a:pt x="71280" y="96179"/>
                  </a:lnTo>
                  <a:lnTo>
                    <a:pt x="72917" y="94679"/>
                  </a:lnTo>
                  <a:lnTo>
                    <a:pt x="76960" y="85232"/>
                  </a:lnTo>
                  <a:lnTo>
                    <a:pt x="82650" y="78010"/>
                  </a:lnTo>
                  <a:lnTo>
                    <a:pt x="85311" y="68033"/>
                  </a:lnTo>
                  <a:lnTo>
                    <a:pt x="85713" y="47661"/>
                  </a:lnTo>
                  <a:lnTo>
                    <a:pt x="91201" y="47315"/>
                  </a:lnTo>
                  <a:lnTo>
                    <a:pt x="85796" y="47230"/>
                  </a:lnTo>
                  <a:lnTo>
                    <a:pt x="85721" y="60487"/>
                  </a:lnTo>
                  <a:lnTo>
                    <a:pt x="82895" y="66528"/>
                  </a:lnTo>
                  <a:lnTo>
                    <a:pt x="79169" y="72740"/>
                  </a:lnTo>
                  <a:lnTo>
                    <a:pt x="68104" y="111292"/>
                  </a:lnTo>
                  <a:lnTo>
                    <a:pt x="66790" y="157080"/>
                  </a:lnTo>
                  <a:lnTo>
                    <a:pt x="66671" y="203789"/>
                  </a:lnTo>
                  <a:lnTo>
                    <a:pt x="66665" y="249541"/>
                  </a:lnTo>
                  <a:lnTo>
                    <a:pt x="65606" y="288452"/>
                  </a:lnTo>
                  <a:lnTo>
                    <a:pt x="54905" y="332975"/>
                  </a:lnTo>
                  <a:lnTo>
                    <a:pt x="45432" y="360718"/>
                  </a:lnTo>
                  <a:lnTo>
                    <a:pt x="41352" y="367533"/>
                  </a:lnTo>
                  <a:lnTo>
                    <a:pt x="39539" y="374090"/>
                  </a:lnTo>
                  <a:lnTo>
                    <a:pt x="37998" y="376261"/>
                  </a:lnTo>
                  <a:lnTo>
                    <a:pt x="35911" y="377709"/>
                  </a:lnTo>
                  <a:lnTo>
                    <a:pt x="30015" y="380033"/>
                  </a:lnTo>
                  <a:lnTo>
                    <a:pt x="29209" y="383173"/>
                  </a:lnTo>
                  <a:lnTo>
                    <a:pt x="28994" y="385492"/>
                  </a:lnTo>
                  <a:lnTo>
                    <a:pt x="27792" y="385979"/>
                  </a:lnTo>
                  <a:lnTo>
                    <a:pt x="20401" y="381522"/>
                  </a:lnTo>
                  <a:lnTo>
                    <a:pt x="19644" y="378190"/>
                  </a:lnTo>
                  <a:lnTo>
                    <a:pt x="19442" y="375820"/>
                  </a:lnTo>
                  <a:lnTo>
                    <a:pt x="16396" y="370365"/>
                  </a:lnTo>
                  <a:lnTo>
                    <a:pt x="12573" y="364412"/>
                  </a:lnTo>
                  <a:lnTo>
                    <a:pt x="1432" y="326060"/>
                  </a:lnTo>
                  <a:lnTo>
                    <a:pt x="3453" y="316499"/>
                  </a:lnTo>
                  <a:lnTo>
                    <a:pt x="6820" y="307664"/>
                  </a:lnTo>
                  <a:lnTo>
                    <a:pt x="12178" y="266124"/>
                  </a:lnTo>
                  <a:lnTo>
                    <a:pt x="19828" y="250023"/>
                  </a:lnTo>
                  <a:lnTo>
                    <a:pt x="33960" y="230687"/>
                  </a:lnTo>
                  <a:lnTo>
                    <a:pt x="40095" y="211213"/>
                  </a:lnTo>
                  <a:lnTo>
                    <a:pt x="60431" y="187051"/>
                  </a:lnTo>
                  <a:lnTo>
                    <a:pt x="66716" y="183456"/>
                  </a:lnTo>
                  <a:lnTo>
                    <a:pt x="69874" y="182497"/>
                  </a:lnTo>
                  <a:lnTo>
                    <a:pt x="71979" y="180800"/>
                  </a:lnTo>
                  <a:lnTo>
                    <a:pt x="74318" y="176092"/>
                  </a:lnTo>
                  <a:lnTo>
                    <a:pt x="77058" y="174413"/>
                  </a:lnTo>
                  <a:lnTo>
                    <a:pt x="92427" y="171497"/>
                  </a:lnTo>
                  <a:lnTo>
                    <a:pt x="105230" y="163574"/>
                  </a:lnTo>
                  <a:lnTo>
                    <a:pt x="108250" y="162893"/>
                  </a:lnTo>
                  <a:lnTo>
                    <a:pt x="123855" y="154171"/>
                  </a:lnTo>
                  <a:lnTo>
                    <a:pt x="133339" y="152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7">
              <a:extLst>
                <a:ext uri="{FF2B5EF4-FFF2-40B4-BE49-F238E27FC236}">
                  <a16:creationId xmlns:a16="http://schemas.microsoft.com/office/drawing/2014/main" id="{31F7ADDD-5662-255C-8C09-C51FE7175F2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62492" y="4991108"/>
              <a:ext cx="218634" cy="209526"/>
            </a:xfrm>
            <a:custGeom>
              <a:avLst/>
              <a:gdLst/>
              <a:ahLst/>
              <a:cxnLst/>
              <a:rect l="0" t="0" r="0" b="0"/>
              <a:pathLst>
                <a:path w="218634" h="209526">
                  <a:moveTo>
                    <a:pt x="28133" y="66667"/>
                  </a:moveTo>
                  <a:lnTo>
                    <a:pt x="28133" y="66667"/>
                  </a:lnTo>
                  <a:lnTo>
                    <a:pt x="50799" y="66667"/>
                  </a:lnTo>
                  <a:lnTo>
                    <a:pt x="52769" y="67725"/>
                  </a:lnTo>
                  <a:lnTo>
                    <a:pt x="54082" y="69489"/>
                  </a:lnTo>
                  <a:lnTo>
                    <a:pt x="54957" y="71723"/>
                  </a:lnTo>
                  <a:lnTo>
                    <a:pt x="56599" y="73212"/>
                  </a:lnTo>
                  <a:lnTo>
                    <a:pt x="61246" y="74868"/>
                  </a:lnTo>
                  <a:lnTo>
                    <a:pt x="107543" y="76192"/>
                  </a:lnTo>
                  <a:lnTo>
                    <a:pt x="117043" y="76192"/>
                  </a:lnTo>
                  <a:lnTo>
                    <a:pt x="123388" y="73370"/>
                  </a:lnTo>
                  <a:lnTo>
                    <a:pt x="129735" y="69647"/>
                  </a:lnTo>
                  <a:lnTo>
                    <a:pt x="142433" y="67255"/>
                  </a:lnTo>
                  <a:lnTo>
                    <a:pt x="145608" y="67059"/>
                  </a:lnTo>
                  <a:lnTo>
                    <a:pt x="151958" y="64019"/>
                  </a:lnTo>
                  <a:lnTo>
                    <a:pt x="169519" y="49060"/>
                  </a:lnTo>
                  <a:lnTo>
                    <a:pt x="170567" y="42988"/>
                  </a:lnTo>
                  <a:lnTo>
                    <a:pt x="171773" y="41357"/>
                  </a:lnTo>
                  <a:lnTo>
                    <a:pt x="175934" y="39543"/>
                  </a:lnTo>
                  <a:lnTo>
                    <a:pt x="177467" y="38001"/>
                  </a:lnTo>
                  <a:lnTo>
                    <a:pt x="179170" y="33466"/>
                  </a:lnTo>
                  <a:lnTo>
                    <a:pt x="180498" y="11361"/>
                  </a:lnTo>
                  <a:lnTo>
                    <a:pt x="172329" y="1478"/>
                  </a:lnTo>
                  <a:lnTo>
                    <a:pt x="168773" y="652"/>
                  </a:lnTo>
                  <a:lnTo>
                    <a:pt x="126357" y="0"/>
                  </a:lnTo>
                  <a:lnTo>
                    <a:pt x="110741" y="1052"/>
                  </a:lnTo>
                  <a:lnTo>
                    <a:pt x="68977" y="22382"/>
                  </a:lnTo>
                  <a:lnTo>
                    <a:pt x="36326" y="49482"/>
                  </a:lnTo>
                  <a:lnTo>
                    <a:pt x="15595" y="82984"/>
                  </a:lnTo>
                  <a:lnTo>
                    <a:pt x="2918" y="127018"/>
                  </a:lnTo>
                  <a:lnTo>
                    <a:pt x="0" y="153689"/>
                  </a:lnTo>
                  <a:lnTo>
                    <a:pt x="2577" y="161082"/>
                  </a:lnTo>
                  <a:lnTo>
                    <a:pt x="6191" y="167896"/>
                  </a:lnTo>
                  <a:lnTo>
                    <a:pt x="9285" y="177682"/>
                  </a:lnTo>
                  <a:lnTo>
                    <a:pt x="22228" y="193653"/>
                  </a:lnTo>
                  <a:lnTo>
                    <a:pt x="28330" y="197188"/>
                  </a:lnTo>
                  <a:lnTo>
                    <a:pt x="34571" y="199818"/>
                  </a:lnTo>
                  <a:lnTo>
                    <a:pt x="44034" y="206190"/>
                  </a:lnTo>
                  <a:lnTo>
                    <a:pt x="53540" y="208549"/>
                  </a:lnTo>
                  <a:lnTo>
                    <a:pt x="97042" y="209525"/>
                  </a:lnTo>
                  <a:lnTo>
                    <a:pt x="135994" y="208483"/>
                  </a:lnTo>
                  <a:lnTo>
                    <a:pt x="154136" y="202003"/>
                  </a:lnTo>
                  <a:lnTo>
                    <a:pt x="176391" y="199221"/>
                  </a:lnTo>
                  <a:lnTo>
                    <a:pt x="187655" y="193548"/>
                  </a:lnTo>
                  <a:lnTo>
                    <a:pt x="218633" y="190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7">
            <a:extLst>
              <a:ext uri="{FF2B5EF4-FFF2-40B4-BE49-F238E27FC236}">
                <a16:creationId xmlns:a16="http://schemas.microsoft.com/office/drawing/2014/main" id="{2D6DFFAB-3878-F4B2-0698-6881A73D0289}"/>
              </a:ext>
            </a:extLst>
          </p:cNvPr>
          <p:cNvGrpSpPr/>
          <p:nvPr/>
        </p:nvGrpSpPr>
        <p:grpSpPr>
          <a:xfrm>
            <a:off x="2971938" y="4857750"/>
            <a:ext cx="1266685" cy="485776"/>
            <a:chOff x="2971938" y="4857750"/>
            <a:chExt cx="1266685" cy="485776"/>
          </a:xfrm>
        </p:grpSpPr>
        <p:sp>
          <p:nvSpPr>
            <p:cNvPr id="89" name="SMARTInkShape-78">
              <a:extLst>
                <a:ext uri="{FF2B5EF4-FFF2-40B4-BE49-F238E27FC236}">
                  <a16:creationId xmlns:a16="http://schemas.microsoft.com/office/drawing/2014/main" id="{AB8C9C84-8904-6371-606B-A2384DFA1D2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971938" y="5023738"/>
              <a:ext cx="190363" cy="167352"/>
            </a:xfrm>
            <a:custGeom>
              <a:avLst/>
              <a:gdLst/>
              <a:ahLst/>
              <a:cxnLst/>
              <a:rect l="0" t="0" r="0" b="0"/>
              <a:pathLst>
                <a:path w="190363" h="167352">
                  <a:moveTo>
                    <a:pt x="37962" y="34037"/>
                  </a:moveTo>
                  <a:lnTo>
                    <a:pt x="37962" y="34037"/>
                  </a:lnTo>
                  <a:lnTo>
                    <a:pt x="37962" y="51762"/>
                  </a:lnTo>
                  <a:lnTo>
                    <a:pt x="39020" y="52204"/>
                  </a:lnTo>
                  <a:lnTo>
                    <a:pt x="43018" y="52694"/>
                  </a:lnTo>
                  <a:lnTo>
                    <a:pt x="44508" y="53883"/>
                  </a:lnTo>
                  <a:lnTo>
                    <a:pt x="46162" y="58027"/>
                  </a:lnTo>
                  <a:lnTo>
                    <a:pt x="47663" y="59556"/>
                  </a:lnTo>
                  <a:lnTo>
                    <a:pt x="55572" y="62209"/>
                  </a:lnTo>
                  <a:lnTo>
                    <a:pt x="70144" y="62576"/>
                  </a:lnTo>
                  <a:lnTo>
                    <a:pt x="72116" y="63646"/>
                  </a:lnTo>
                  <a:lnTo>
                    <a:pt x="73432" y="65419"/>
                  </a:lnTo>
                  <a:lnTo>
                    <a:pt x="74308" y="67658"/>
                  </a:lnTo>
                  <a:lnTo>
                    <a:pt x="75951" y="69151"/>
                  </a:lnTo>
                  <a:lnTo>
                    <a:pt x="80599" y="70810"/>
                  </a:lnTo>
                  <a:lnTo>
                    <a:pt x="116980" y="72103"/>
                  </a:lnTo>
                  <a:lnTo>
                    <a:pt x="123528" y="69300"/>
                  </a:lnTo>
                  <a:lnTo>
                    <a:pt x="129966" y="65584"/>
                  </a:lnTo>
                  <a:lnTo>
                    <a:pt x="142723" y="63199"/>
                  </a:lnTo>
                  <a:lnTo>
                    <a:pt x="145903" y="63003"/>
                  </a:lnTo>
                  <a:lnTo>
                    <a:pt x="152258" y="59963"/>
                  </a:lnTo>
                  <a:lnTo>
                    <a:pt x="158610" y="56143"/>
                  </a:lnTo>
                  <a:lnTo>
                    <a:pt x="170754" y="53206"/>
                  </a:lnTo>
                  <a:lnTo>
                    <a:pt x="180430" y="43957"/>
                  </a:lnTo>
                  <a:lnTo>
                    <a:pt x="180826" y="29383"/>
                  </a:lnTo>
                  <a:lnTo>
                    <a:pt x="179771" y="27759"/>
                  </a:lnTo>
                  <a:lnTo>
                    <a:pt x="178010" y="26677"/>
                  </a:lnTo>
                  <a:lnTo>
                    <a:pt x="175777" y="25955"/>
                  </a:lnTo>
                  <a:lnTo>
                    <a:pt x="174289" y="24416"/>
                  </a:lnTo>
                  <a:lnTo>
                    <a:pt x="172635" y="19883"/>
                  </a:lnTo>
                  <a:lnTo>
                    <a:pt x="171135" y="18252"/>
                  </a:lnTo>
                  <a:lnTo>
                    <a:pt x="166647" y="16438"/>
                  </a:lnTo>
                  <a:lnTo>
                    <a:pt x="165027" y="14896"/>
                  </a:lnTo>
                  <a:lnTo>
                    <a:pt x="163227" y="10361"/>
                  </a:lnTo>
                  <a:lnTo>
                    <a:pt x="161689" y="8728"/>
                  </a:lnTo>
                  <a:lnTo>
                    <a:pt x="157157" y="6913"/>
                  </a:lnTo>
                  <a:lnTo>
                    <a:pt x="136302" y="4489"/>
                  </a:lnTo>
                  <a:lnTo>
                    <a:pt x="129999" y="443"/>
                  </a:lnTo>
                  <a:lnTo>
                    <a:pt x="126837" y="0"/>
                  </a:lnTo>
                  <a:lnTo>
                    <a:pt x="86175" y="5340"/>
                  </a:lnTo>
                  <a:lnTo>
                    <a:pt x="82804" y="5380"/>
                  </a:lnTo>
                  <a:lnTo>
                    <a:pt x="76236" y="8248"/>
                  </a:lnTo>
                  <a:lnTo>
                    <a:pt x="73003" y="10494"/>
                  </a:lnTo>
                  <a:lnTo>
                    <a:pt x="49488" y="17217"/>
                  </a:lnTo>
                  <a:lnTo>
                    <a:pt x="45646" y="19649"/>
                  </a:lnTo>
                  <a:lnTo>
                    <a:pt x="15740" y="57105"/>
                  </a:lnTo>
                  <a:lnTo>
                    <a:pt x="3399" y="79341"/>
                  </a:lnTo>
                  <a:lnTo>
                    <a:pt x="0" y="113012"/>
                  </a:lnTo>
                  <a:lnTo>
                    <a:pt x="2746" y="119584"/>
                  </a:lnTo>
                  <a:lnTo>
                    <a:pt x="6435" y="126033"/>
                  </a:lnTo>
                  <a:lnTo>
                    <a:pt x="8075" y="132427"/>
                  </a:lnTo>
                  <a:lnTo>
                    <a:pt x="9571" y="134555"/>
                  </a:lnTo>
                  <a:lnTo>
                    <a:pt x="11626" y="135974"/>
                  </a:lnTo>
                  <a:lnTo>
                    <a:pt x="14055" y="136919"/>
                  </a:lnTo>
                  <a:lnTo>
                    <a:pt x="15673" y="138609"/>
                  </a:lnTo>
                  <a:lnTo>
                    <a:pt x="21094" y="148923"/>
                  </a:lnTo>
                  <a:lnTo>
                    <a:pt x="26987" y="156096"/>
                  </a:lnTo>
                  <a:lnTo>
                    <a:pt x="30615" y="157078"/>
                  </a:lnTo>
                  <a:lnTo>
                    <a:pt x="33064" y="157339"/>
                  </a:lnTo>
                  <a:lnTo>
                    <a:pt x="38608" y="160451"/>
                  </a:lnTo>
                  <a:lnTo>
                    <a:pt x="44599" y="164305"/>
                  </a:lnTo>
                  <a:lnTo>
                    <a:pt x="54980" y="166474"/>
                  </a:lnTo>
                  <a:lnTo>
                    <a:pt x="85228" y="167351"/>
                  </a:lnTo>
                  <a:lnTo>
                    <a:pt x="93542" y="164549"/>
                  </a:lnTo>
                  <a:lnTo>
                    <a:pt x="100764" y="160834"/>
                  </a:lnTo>
                  <a:lnTo>
                    <a:pt x="117245" y="158253"/>
                  </a:lnTo>
                  <a:lnTo>
                    <a:pt x="150966" y="157872"/>
                  </a:lnTo>
                  <a:lnTo>
                    <a:pt x="154573" y="156811"/>
                  </a:lnTo>
                  <a:lnTo>
                    <a:pt x="156977" y="155045"/>
                  </a:lnTo>
                  <a:lnTo>
                    <a:pt x="158580" y="152809"/>
                  </a:lnTo>
                  <a:lnTo>
                    <a:pt x="160707" y="151318"/>
                  </a:lnTo>
                  <a:lnTo>
                    <a:pt x="165893" y="149662"/>
                  </a:lnTo>
                  <a:lnTo>
                    <a:pt x="190362" y="1483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9">
              <a:extLst>
                <a:ext uri="{FF2B5EF4-FFF2-40B4-BE49-F238E27FC236}">
                  <a16:creationId xmlns:a16="http://schemas.microsoft.com/office/drawing/2014/main" id="{420C422A-FCAE-5170-20F6-77FDA6DA641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314828" y="4857750"/>
              <a:ext cx="142748" cy="323837"/>
            </a:xfrm>
            <a:custGeom>
              <a:avLst/>
              <a:gdLst/>
              <a:ahLst/>
              <a:cxnLst/>
              <a:rect l="0" t="0" r="0" b="0"/>
              <a:pathLst>
                <a:path w="142748" h="323837">
                  <a:moveTo>
                    <a:pt x="142747" y="209550"/>
                  </a:moveTo>
                  <a:lnTo>
                    <a:pt x="142747" y="209550"/>
                  </a:lnTo>
                  <a:lnTo>
                    <a:pt x="142747" y="195003"/>
                  </a:lnTo>
                  <a:lnTo>
                    <a:pt x="141689" y="193503"/>
                  </a:lnTo>
                  <a:lnTo>
                    <a:pt x="139925" y="192501"/>
                  </a:lnTo>
                  <a:lnTo>
                    <a:pt x="134546" y="190895"/>
                  </a:lnTo>
                  <a:lnTo>
                    <a:pt x="133810" y="187854"/>
                  </a:lnTo>
                  <a:lnTo>
                    <a:pt x="133256" y="181378"/>
                  </a:lnTo>
                  <a:lnTo>
                    <a:pt x="118757" y="180978"/>
                  </a:lnTo>
                  <a:lnTo>
                    <a:pt x="117228" y="179919"/>
                  </a:lnTo>
                  <a:lnTo>
                    <a:pt x="116209" y="178155"/>
                  </a:lnTo>
                  <a:lnTo>
                    <a:pt x="115530" y="175919"/>
                  </a:lnTo>
                  <a:lnTo>
                    <a:pt x="114020" y="174430"/>
                  </a:lnTo>
                  <a:lnTo>
                    <a:pt x="109518" y="172774"/>
                  </a:lnTo>
                  <a:lnTo>
                    <a:pt x="106836" y="173391"/>
                  </a:lnTo>
                  <a:lnTo>
                    <a:pt x="96873" y="179767"/>
                  </a:lnTo>
                  <a:lnTo>
                    <a:pt x="87863" y="181795"/>
                  </a:lnTo>
                  <a:lnTo>
                    <a:pt x="78978" y="187450"/>
                  </a:lnTo>
                  <a:lnTo>
                    <a:pt x="69642" y="190654"/>
                  </a:lnTo>
                  <a:lnTo>
                    <a:pt x="60173" y="196778"/>
                  </a:lnTo>
                  <a:lnTo>
                    <a:pt x="34599" y="207344"/>
                  </a:lnTo>
                  <a:lnTo>
                    <a:pt x="26595" y="213156"/>
                  </a:lnTo>
                  <a:lnTo>
                    <a:pt x="22332" y="219266"/>
                  </a:lnTo>
                  <a:lnTo>
                    <a:pt x="19380" y="225510"/>
                  </a:lnTo>
                  <a:lnTo>
                    <a:pt x="12825" y="234975"/>
                  </a:lnTo>
                  <a:lnTo>
                    <a:pt x="9355" y="244482"/>
                  </a:lnTo>
                  <a:lnTo>
                    <a:pt x="3152" y="254002"/>
                  </a:lnTo>
                  <a:lnTo>
                    <a:pt x="844" y="263525"/>
                  </a:lnTo>
                  <a:lnTo>
                    <a:pt x="0" y="279400"/>
                  </a:lnTo>
                  <a:lnTo>
                    <a:pt x="2751" y="285750"/>
                  </a:lnTo>
                  <a:lnTo>
                    <a:pt x="6443" y="292100"/>
                  </a:lnTo>
                  <a:lnTo>
                    <a:pt x="8084" y="298450"/>
                  </a:lnTo>
                  <a:lnTo>
                    <a:pt x="9580" y="300567"/>
                  </a:lnTo>
                  <a:lnTo>
                    <a:pt x="11636" y="301978"/>
                  </a:lnTo>
                  <a:lnTo>
                    <a:pt x="16742" y="304604"/>
                  </a:lnTo>
                  <a:lnTo>
                    <a:pt x="34884" y="319879"/>
                  </a:lnTo>
                  <a:lnTo>
                    <a:pt x="44348" y="322673"/>
                  </a:lnTo>
                  <a:lnTo>
                    <a:pt x="79247" y="323836"/>
                  </a:lnTo>
                  <a:lnTo>
                    <a:pt x="85597" y="321022"/>
                  </a:lnTo>
                  <a:lnTo>
                    <a:pt x="91947" y="317302"/>
                  </a:lnTo>
                  <a:lnTo>
                    <a:pt x="101472" y="314149"/>
                  </a:lnTo>
                  <a:lnTo>
                    <a:pt x="110997" y="308040"/>
                  </a:lnTo>
                  <a:lnTo>
                    <a:pt x="117347" y="306240"/>
                  </a:lnTo>
                  <a:lnTo>
                    <a:pt x="119464" y="304702"/>
                  </a:lnTo>
                  <a:lnTo>
                    <a:pt x="120875" y="302618"/>
                  </a:lnTo>
                  <a:lnTo>
                    <a:pt x="122861" y="294628"/>
                  </a:lnTo>
                  <a:lnTo>
                    <a:pt x="124383" y="287579"/>
                  </a:lnTo>
                  <a:lnTo>
                    <a:pt x="131850" y="264811"/>
                  </a:lnTo>
                  <a:lnTo>
                    <a:pt x="133142" y="224070"/>
                  </a:lnTo>
                  <a:lnTo>
                    <a:pt x="133212" y="180379"/>
                  </a:lnTo>
                  <a:lnTo>
                    <a:pt x="133221" y="133271"/>
                  </a:lnTo>
                  <a:lnTo>
                    <a:pt x="133222" y="86554"/>
                  </a:lnTo>
                  <a:lnTo>
                    <a:pt x="133222" y="41323"/>
                  </a:lnTo>
                  <a:lnTo>
                    <a:pt x="130400" y="31419"/>
                  </a:lnTo>
                  <a:lnTo>
                    <a:pt x="126676" y="23489"/>
                  </a:lnTo>
                  <a:lnTo>
                    <a:pt x="123700" y="50"/>
                  </a:lnTo>
                  <a:lnTo>
                    <a:pt x="1427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0">
              <a:extLst>
                <a:ext uri="{FF2B5EF4-FFF2-40B4-BE49-F238E27FC236}">
                  <a16:creationId xmlns:a16="http://schemas.microsoft.com/office/drawing/2014/main" id="{7BEBD423-A11E-CB69-6492-0C61146077E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553218" y="5001998"/>
              <a:ext cx="123433" cy="198615"/>
            </a:xfrm>
            <a:custGeom>
              <a:avLst/>
              <a:gdLst/>
              <a:ahLst/>
              <a:cxnLst/>
              <a:rect l="0" t="0" r="0" b="0"/>
              <a:pathLst>
                <a:path w="123433" h="198615">
                  <a:moveTo>
                    <a:pt x="18657" y="55777"/>
                  </a:moveTo>
                  <a:lnTo>
                    <a:pt x="18657" y="55777"/>
                  </a:lnTo>
                  <a:lnTo>
                    <a:pt x="18657" y="46252"/>
                  </a:lnTo>
                  <a:lnTo>
                    <a:pt x="18657" y="55661"/>
                  </a:lnTo>
                  <a:lnTo>
                    <a:pt x="13601" y="55743"/>
                  </a:lnTo>
                  <a:lnTo>
                    <a:pt x="12111" y="56813"/>
                  </a:lnTo>
                  <a:lnTo>
                    <a:pt x="9525" y="63975"/>
                  </a:lnTo>
                  <a:lnTo>
                    <a:pt x="9142" y="87658"/>
                  </a:lnTo>
                  <a:lnTo>
                    <a:pt x="6315" y="93935"/>
                  </a:lnTo>
                  <a:lnTo>
                    <a:pt x="2588" y="100253"/>
                  </a:lnTo>
                  <a:lnTo>
                    <a:pt x="196" y="112932"/>
                  </a:lnTo>
                  <a:lnTo>
                    <a:pt x="0" y="116105"/>
                  </a:lnTo>
                  <a:lnTo>
                    <a:pt x="2604" y="122453"/>
                  </a:lnTo>
                  <a:lnTo>
                    <a:pt x="6231" y="128802"/>
                  </a:lnTo>
                  <a:lnTo>
                    <a:pt x="8559" y="141502"/>
                  </a:lnTo>
                  <a:lnTo>
                    <a:pt x="9019" y="154202"/>
                  </a:lnTo>
                  <a:lnTo>
                    <a:pt x="11904" y="160552"/>
                  </a:lnTo>
                  <a:lnTo>
                    <a:pt x="31798" y="183169"/>
                  </a:lnTo>
                  <a:lnTo>
                    <a:pt x="37903" y="186479"/>
                  </a:lnTo>
                  <a:lnTo>
                    <a:pt x="44144" y="189008"/>
                  </a:lnTo>
                  <a:lnTo>
                    <a:pt x="53608" y="195324"/>
                  </a:lnTo>
                  <a:lnTo>
                    <a:pt x="63114" y="197666"/>
                  </a:lnTo>
                  <a:lnTo>
                    <a:pt x="80306" y="198614"/>
                  </a:lnTo>
                  <a:lnTo>
                    <a:pt x="85920" y="195813"/>
                  </a:lnTo>
                  <a:lnTo>
                    <a:pt x="108891" y="175054"/>
                  </a:lnTo>
                  <a:lnTo>
                    <a:pt x="111677" y="169467"/>
                  </a:lnTo>
                  <a:lnTo>
                    <a:pt x="113614" y="146517"/>
                  </a:lnTo>
                  <a:lnTo>
                    <a:pt x="114939" y="109635"/>
                  </a:lnTo>
                  <a:lnTo>
                    <a:pt x="122547" y="71642"/>
                  </a:lnTo>
                  <a:lnTo>
                    <a:pt x="123422" y="24192"/>
                  </a:lnTo>
                  <a:lnTo>
                    <a:pt x="123432" y="10048"/>
                  </a:lnTo>
                  <a:lnTo>
                    <a:pt x="122374" y="9416"/>
                  </a:lnTo>
                  <a:lnTo>
                    <a:pt x="118376" y="8714"/>
                  </a:lnTo>
                  <a:lnTo>
                    <a:pt x="116886" y="7468"/>
                  </a:lnTo>
                  <a:lnTo>
                    <a:pt x="114300" y="0"/>
                  </a:lnTo>
                  <a:lnTo>
                    <a:pt x="113907" y="81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1">
              <a:extLst>
                <a:ext uri="{FF2B5EF4-FFF2-40B4-BE49-F238E27FC236}">
                  <a16:creationId xmlns:a16="http://schemas.microsoft.com/office/drawing/2014/main" id="{FDDEE3A9-39B1-5C9C-E446-AABE33AC9AE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733812" y="5019675"/>
              <a:ext cx="152389" cy="142876"/>
            </a:xfrm>
            <a:custGeom>
              <a:avLst/>
              <a:gdLst/>
              <a:ahLst/>
              <a:cxnLst/>
              <a:rect l="0" t="0" r="0" b="0"/>
              <a:pathLst>
                <a:path w="152389" h="142876">
                  <a:moveTo>
                    <a:pt x="95238" y="9525"/>
                  </a:moveTo>
                  <a:lnTo>
                    <a:pt x="95238" y="9525"/>
                  </a:lnTo>
                  <a:lnTo>
                    <a:pt x="109703" y="9525"/>
                  </a:lnTo>
                  <a:lnTo>
                    <a:pt x="111232" y="8467"/>
                  </a:lnTo>
                  <a:lnTo>
                    <a:pt x="112251" y="6703"/>
                  </a:lnTo>
                  <a:lnTo>
                    <a:pt x="114288" y="3"/>
                  </a:lnTo>
                  <a:lnTo>
                    <a:pt x="114288" y="0"/>
                  </a:lnTo>
                  <a:lnTo>
                    <a:pt x="90584" y="0"/>
                  </a:lnTo>
                  <a:lnTo>
                    <a:pt x="88960" y="1058"/>
                  </a:lnTo>
                  <a:lnTo>
                    <a:pt x="87878" y="2822"/>
                  </a:lnTo>
                  <a:lnTo>
                    <a:pt x="87157" y="5056"/>
                  </a:lnTo>
                  <a:lnTo>
                    <a:pt x="85617" y="6545"/>
                  </a:lnTo>
                  <a:lnTo>
                    <a:pt x="75542" y="11759"/>
                  </a:lnTo>
                  <a:lnTo>
                    <a:pt x="69551" y="15810"/>
                  </a:lnTo>
                  <a:lnTo>
                    <a:pt x="60228" y="19148"/>
                  </a:lnTo>
                  <a:lnTo>
                    <a:pt x="15863" y="60336"/>
                  </a:lnTo>
                  <a:lnTo>
                    <a:pt x="12335" y="66680"/>
                  </a:lnTo>
                  <a:lnTo>
                    <a:pt x="429" y="102501"/>
                  </a:lnTo>
                  <a:lnTo>
                    <a:pt x="0" y="128038"/>
                  </a:lnTo>
                  <a:lnTo>
                    <a:pt x="1053" y="129808"/>
                  </a:lnTo>
                  <a:lnTo>
                    <a:pt x="2815" y="130989"/>
                  </a:lnTo>
                  <a:lnTo>
                    <a:pt x="5048" y="131776"/>
                  </a:lnTo>
                  <a:lnTo>
                    <a:pt x="6536" y="133359"/>
                  </a:lnTo>
                  <a:lnTo>
                    <a:pt x="8190" y="137940"/>
                  </a:lnTo>
                  <a:lnTo>
                    <a:pt x="9689" y="139585"/>
                  </a:lnTo>
                  <a:lnTo>
                    <a:pt x="14178" y="141413"/>
                  </a:lnTo>
                  <a:lnTo>
                    <a:pt x="60348" y="142875"/>
                  </a:lnTo>
                  <a:lnTo>
                    <a:pt x="66679" y="140053"/>
                  </a:lnTo>
                  <a:lnTo>
                    <a:pt x="73020" y="136330"/>
                  </a:lnTo>
                  <a:lnTo>
                    <a:pt x="83598" y="134233"/>
                  </a:lnTo>
                  <a:lnTo>
                    <a:pt x="106614" y="133466"/>
                  </a:lnTo>
                  <a:lnTo>
                    <a:pt x="109172" y="132369"/>
                  </a:lnTo>
                  <a:lnTo>
                    <a:pt x="110878" y="130579"/>
                  </a:lnTo>
                  <a:lnTo>
                    <a:pt x="112014" y="128327"/>
                  </a:lnTo>
                  <a:lnTo>
                    <a:pt x="113830" y="126826"/>
                  </a:lnTo>
                  <a:lnTo>
                    <a:pt x="118671" y="125159"/>
                  </a:lnTo>
                  <a:lnTo>
                    <a:pt x="152388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2">
              <a:extLst>
                <a:ext uri="{FF2B5EF4-FFF2-40B4-BE49-F238E27FC236}">
                  <a16:creationId xmlns:a16="http://schemas.microsoft.com/office/drawing/2014/main" id="{813B4421-CA97-5327-62CF-C603221ABDE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971925" y="5153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132" y="392"/>
                  </a:lnTo>
                  <a:lnTo>
                    <a:pt x="9447" y="556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3">
              <a:extLst>
                <a:ext uri="{FF2B5EF4-FFF2-40B4-BE49-F238E27FC236}">
                  <a16:creationId xmlns:a16="http://schemas.microsoft.com/office/drawing/2014/main" id="{4FBE8584-49DA-4D0C-2AB0-81B505B3E14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124325" y="5138012"/>
              <a:ext cx="114298" cy="205514"/>
            </a:xfrm>
            <a:custGeom>
              <a:avLst/>
              <a:gdLst/>
              <a:ahLst/>
              <a:cxnLst/>
              <a:rect l="0" t="0" r="0" b="0"/>
              <a:pathLst>
                <a:path w="114298" h="205514">
                  <a:moveTo>
                    <a:pt x="66675" y="15013"/>
                  </a:moveTo>
                  <a:lnTo>
                    <a:pt x="66675" y="15013"/>
                  </a:lnTo>
                  <a:lnTo>
                    <a:pt x="66675" y="6812"/>
                  </a:lnTo>
                  <a:lnTo>
                    <a:pt x="67733" y="6371"/>
                  </a:lnTo>
                  <a:lnTo>
                    <a:pt x="76166" y="5491"/>
                  </a:lnTo>
                  <a:lnTo>
                    <a:pt x="85715" y="15003"/>
                  </a:lnTo>
                  <a:lnTo>
                    <a:pt x="85725" y="24145"/>
                  </a:lnTo>
                  <a:lnTo>
                    <a:pt x="67068" y="24538"/>
                  </a:lnTo>
                  <a:lnTo>
                    <a:pt x="66791" y="19482"/>
                  </a:lnTo>
                  <a:lnTo>
                    <a:pt x="65694" y="17993"/>
                  </a:lnTo>
                  <a:lnTo>
                    <a:pt x="57267" y="15047"/>
                  </a:lnTo>
                  <a:lnTo>
                    <a:pt x="57150" y="5522"/>
                  </a:lnTo>
                  <a:lnTo>
                    <a:pt x="66282" y="5488"/>
                  </a:lnTo>
                  <a:lnTo>
                    <a:pt x="66559" y="432"/>
                  </a:lnTo>
                  <a:lnTo>
                    <a:pt x="67656" y="0"/>
                  </a:lnTo>
                  <a:lnTo>
                    <a:pt x="76369" y="4867"/>
                  </a:lnTo>
                  <a:lnTo>
                    <a:pt x="89341" y="5406"/>
                  </a:lnTo>
                  <a:lnTo>
                    <a:pt x="91310" y="6492"/>
                  </a:lnTo>
                  <a:lnTo>
                    <a:pt x="92624" y="8274"/>
                  </a:lnTo>
                  <a:lnTo>
                    <a:pt x="93499" y="10520"/>
                  </a:lnTo>
                  <a:lnTo>
                    <a:pt x="95141" y="12018"/>
                  </a:lnTo>
                  <a:lnTo>
                    <a:pt x="99788" y="13682"/>
                  </a:lnTo>
                  <a:lnTo>
                    <a:pt x="101450" y="15184"/>
                  </a:lnTo>
                  <a:lnTo>
                    <a:pt x="112120" y="34259"/>
                  </a:lnTo>
                  <a:lnTo>
                    <a:pt x="114262" y="74949"/>
                  </a:lnTo>
                  <a:lnTo>
                    <a:pt x="114297" y="102555"/>
                  </a:lnTo>
                  <a:lnTo>
                    <a:pt x="104599" y="134700"/>
                  </a:lnTo>
                  <a:lnTo>
                    <a:pt x="88606" y="154628"/>
                  </a:lnTo>
                  <a:lnTo>
                    <a:pt x="69824" y="172698"/>
                  </a:lnTo>
                  <a:lnTo>
                    <a:pt x="57145" y="178922"/>
                  </a:lnTo>
                  <a:lnTo>
                    <a:pt x="41275" y="192016"/>
                  </a:lnTo>
                  <a:lnTo>
                    <a:pt x="31750" y="194811"/>
                  </a:lnTo>
                  <a:lnTo>
                    <a:pt x="25400" y="195465"/>
                  </a:lnTo>
                  <a:lnTo>
                    <a:pt x="23283" y="196698"/>
                  </a:lnTo>
                  <a:lnTo>
                    <a:pt x="21872" y="198577"/>
                  </a:lnTo>
                  <a:lnTo>
                    <a:pt x="20931" y="200890"/>
                  </a:lnTo>
                  <a:lnTo>
                    <a:pt x="19246" y="202431"/>
                  </a:lnTo>
                  <a:lnTo>
                    <a:pt x="14551" y="204144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8">
            <a:extLst>
              <a:ext uri="{FF2B5EF4-FFF2-40B4-BE49-F238E27FC236}">
                <a16:creationId xmlns:a16="http://schemas.microsoft.com/office/drawing/2014/main" id="{BAAC15FF-35B7-1A5C-C210-4F3A279D2D15}"/>
              </a:ext>
            </a:extLst>
          </p:cNvPr>
          <p:cNvGrpSpPr/>
          <p:nvPr/>
        </p:nvGrpSpPr>
        <p:grpSpPr>
          <a:xfrm>
            <a:off x="4572004" y="5019675"/>
            <a:ext cx="1958079" cy="371476"/>
            <a:chOff x="4572004" y="5019675"/>
            <a:chExt cx="1958079" cy="371476"/>
          </a:xfrm>
        </p:grpSpPr>
        <p:sp>
          <p:nvSpPr>
            <p:cNvPr id="96" name="SMARTInkShape-84">
              <a:extLst>
                <a:ext uri="{FF2B5EF4-FFF2-40B4-BE49-F238E27FC236}">
                  <a16:creationId xmlns:a16="http://schemas.microsoft.com/office/drawing/2014/main" id="{1B6856D0-A16B-52B9-24E4-BB428035084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72004" y="5020079"/>
              <a:ext cx="190497" cy="190072"/>
            </a:xfrm>
            <a:custGeom>
              <a:avLst/>
              <a:gdLst/>
              <a:ahLst/>
              <a:cxnLst/>
              <a:rect l="0" t="0" r="0" b="0"/>
              <a:pathLst>
                <a:path w="190497" h="190072">
                  <a:moveTo>
                    <a:pt x="28571" y="66271"/>
                  </a:moveTo>
                  <a:lnTo>
                    <a:pt x="28571" y="66271"/>
                  </a:lnTo>
                  <a:lnTo>
                    <a:pt x="34059" y="66271"/>
                  </a:lnTo>
                  <a:lnTo>
                    <a:pt x="29502" y="66271"/>
                  </a:lnTo>
                  <a:lnTo>
                    <a:pt x="36854" y="66271"/>
                  </a:lnTo>
                  <a:lnTo>
                    <a:pt x="37544" y="69093"/>
                  </a:lnTo>
                  <a:lnTo>
                    <a:pt x="37728" y="71327"/>
                  </a:lnTo>
                  <a:lnTo>
                    <a:pt x="38910" y="72816"/>
                  </a:lnTo>
                  <a:lnTo>
                    <a:pt x="46265" y="75404"/>
                  </a:lnTo>
                  <a:lnTo>
                    <a:pt x="55703" y="75762"/>
                  </a:lnTo>
                  <a:lnTo>
                    <a:pt x="64465" y="82335"/>
                  </a:lnTo>
                  <a:lnTo>
                    <a:pt x="73308" y="84436"/>
                  </a:lnTo>
                  <a:lnTo>
                    <a:pt x="107949" y="85311"/>
                  </a:lnTo>
                  <a:lnTo>
                    <a:pt x="114297" y="82494"/>
                  </a:lnTo>
                  <a:lnTo>
                    <a:pt x="120646" y="78773"/>
                  </a:lnTo>
                  <a:lnTo>
                    <a:pt x="131465" y="76188"/>
                  </a:lnTo>
                  <a:lnTo>
                    <a:pt x="141382" y="67629"/>
                  </a:lnTo>
                  <a:lnTo>
                    <a:pt x="147486" y="66674"/>
                  </a:lnTo>
                  <a:lnTo>
                    <a:pt x="149123" y="65481"/>
                  </a:lnTo>
                  <a:lnTo>
                    <a:pt x="150214" y="63628"/>
                  </a:lnTo>
                  <a:lnTo>
                    <a:pt x="151965" y="58105"/>
                  </a:lnTo>
                  <a:lnTo>
                    <a:pt x="158856" y="49410"/>
                  </a:lnTo>
                  <a:lnTo>
                    <a:pt x="161517" y="39448"/>
                  </a:lnTo>
                  <a:lnTo>
                    <a:pt x="161910" y="20408"/>
                  </a:lnTo>
                  <a:lnTo>
                    <a:pt x="153719" y="10600"/>
                  </a:lnTo>
                  <a:lnTo>
                    <a:pt x="150162" y="9778"/>
                  </a:lnTo>
                  <a:lnTo>
                    <a:pt x="147731" y="9559"/>
                  </a:lnTo>
                  <a:lnTo>
                    <a:pt x="146111" y="8355"/>
                  </a:lnTo>
                  <a:lnTo>
                    <a:pt x="144311" y="4195"/>
                  </a:lnTo>
                  <a:lnTo>
                    <a:pt x="142773" y="2661"/>
                  </a:lnTo>
                  <a:lnTo>
                    <a:pt x="138241" y="959"/>
                  </a:lnTo>
                  <a:lnTo>
                    <a:pt x="129740" y="0"/>
                  </a:lnTo>
                  <a:lnTo>
                    <a:pt x="83068" y="11774"/>
                  </a:lnTo>
                  <a:lnTo>
                    <a:pt x="68707" y="19432"/>
                  </a:lnTo>
                  <a:lnTo>
                    <a:pt x="22228" y="63099"/>
                  </a:lnTo>
                  <a:lnTo>
                    <a:pt x="9522" y="78619"/>
                  </a:lnTo>
                  <a:lnTo>
                    <a:pt x="2818" y="92860"/>
                  </a:lnTo>
                  <a:lnTo>
                    <a:pt x="106" y="120169"/>
                  </a:lnTo>
                  <a:lnTo>
                    <a:pt x="0" y="145643"/>
                  </a:lnTo>
                  <a:lnTo>
                    <a:pt x="2820" y="151995"/>
                  </a:lnTo>
                  <a:lnTo>
                    <a:pt x="13254" y="164696"/>
                  </a:lnTo>
                  <a:lnTo>
                    <a:pt x="19294" y="168224"/>
                  </a:lnTo>
                  <a:lnTo>
                    <a:pt x="25506" y="170850"/>
                  </a:lnTo>
                  <a:lnTo>
                    <a:pt x="34954" y="177221"/>
                  </a:lnTo>
                  <a:lnTo>
                    <a:pt x="44456" y="180636"/>
                  </a:lnTo>
                  <a:lnTo>
                    <a:pt x="53974" y="186823"/>
                  </a:lnTo>
                  <a:lnTo>
                    <a:pt x="64555" y="189126"/>
                  </a:lnTo>
                  <a:lnTo>
                    <a:pt x="108939" y="190071"/>
                  </a:lnTo>
                  <a:lnTo>
                    <a:pt x="126232" y="189031"/>
                  </a:lnTo>
                  <a:lnTo>
                    <a:pt x="152165" y="178337"/>
                  </a:lnTo>
                  <a:lnTo>
                    <a:pt x="158643" y="174286"/>
                  </a:lnTo>
                  <a:lnTo>
                    <a:pt x="187287" y="162972"/>
                  </a:lnTo>
                  <a:lnTo>
                    <a:pt x="188357" y="161430"/>
                  </a:lnTo>
                  <a:lnTo>
                    <a:pt x="190496" y="1519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5">
              <a:extLst>
                <a:ext uri="{FF2B5EF4-FFF2-40B4-BE49-F238E27FC236}">
                  <a16:creationId xmlns:a16="http://schemas.microsoft.com/office/drawing/2014/main" id="{50FA4118-2056-D9B2-85C4-6DD6013857B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819650" y="5067692"/>
              <a:ext cx="171451" cy="132959"/>
            </a:xfrm>
            <a:custGeom>
              <a:avLst/>
              <a:gdLst/>
              <a:ahLst/>
              <a:cxnLst/>
              <a:rect l="0" t="0" r="0" b="0"/>
              <a:pathLst>
                <a:path w="171451" h="132959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6545" y="8075"/>
                  </a:lnTo>
                  <a:lnTo>
                    <a:pt x="7539" y="6311"/>
                  </a:lnTo>
                  <a:lnTo>
                    <a:pt x="9409" y="0"/>
                  </a:lnTo>
                  <a:lnTo>
                    <a:pt x="17716" y="7844"/>
                  </a:lnTo>
                  <a:lnTo>
                    <a:pt x="26391" y="9937"/>
                  </a:lnTo>
                  <a:lnTo>
                    <a:pt x="35218" y="15604"/>
                  </a:lnTo>
                  <a:lnTo>
                    <a:pt x="44537" y="18811"/>
                  </a:lnTo>
                  <a:lnTo>
                    <a:pt x="79376" y="50446"/>
                  </a:lnTo>
                  <a:lnTo>
                    <a:pt x="82903" y="56775"/>
                  </a:lnTo>
                  <a:lnTo>
                    <a:pt x="85529" y="63115"/>
                  </a:lnTo>
                  <a:lnTo>
                    <a:pt x="98818" y="78984"/>
                  </a:lnTo>
                  <a:lnTo>
                    <a:pt x="139446" y="109675"/>
                  </a:lnTo>
                  <a:lnTo>
                    <a:pt x="152350" y="115894"/>
                  </a:lnTo>
                  <a:lnTo>
                    <a:pt x="171450" y="132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6">
              <a:extLst>
                <a:ext uri="{FF2B5EF4-FFF2-40B4-BE49-F238E27FC236}">
                  <a16:creationId xmlns:a16="http://schemas.microsoft.com/office/drawing/2014/main" id="{851FE693-8DCB-4109-2DC3-961D5452497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752975" y="5067703"/>
              <a:ext cx="200023" cy="180573"/>
            </a:xfrm>
            <a:custGeom>
              <a:avLst/>
              <a:gdLst/>
              <a:ahLst/>
              <a:cxnLst/>
              <a:rect l="0" t="0" r="0" b="0"/>
              <a:pathLst>
                <a:path w="200023" h="180573">
                  <a:moveTo>
                    <a:pt x="190500" y="18647"/>
                  </a:moveTo>
                  <a:lnTo>
                    <a:pt x="190500" y="18647"/>
                  </a:lnTo>
                  <a:lnTo>
                    <a:pt x="195556" y="18647"/>
                  </a:lnTo>
                  <a:lnTo>
                    <a:pt x="197045" y="17589"/>
                  </a:lnTo>
                  <a:lnTo>
                    <a:pt x="198039" y="15825"/>
                  </a:lnTo>
                  <a:lnTo>
                    <a:pt x="199909" y="9514"/>
                  </a:lnTo>
                  <a:lnTo>
                    <a:pt x="200022" y="0"/>
                  </a:lnTo>
                  <a:lnTo>
                    <a:pt x="157463" y="34557"/>
                  </a:lnTo>
                  <a:lnTo>
                    <a:pt x="126831" y="55458"/>
                  </a:lnTo>
                  <a:lnTo>
                    <a:pt x="82540" y="91587"/>
                  </a:lnTo>
                  <a:lnTo>
                    <a:pt x="64555" y="108463"/>
                  </a:lnTo>
                  <a:lnTo>
                    <a:pt x="45638" y="130305"/>
                  </a:lnTo>
                  <a:lnTo>
                    <a:pt x="35100" y="139181"/>
                  </a:lnTo>
                  <a:lnTo>
                    <a:pt x="0" y="180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7">
              <a:extLst>
                <a:ext uri="{FF2B5EF4-FFF2-40B4-BE49-F238E27FC236}">
                  <a16:creationId xmlns:a16="http://schemas.microsoft.com/office/drawing/2014/main" id="{934EA64B-5B3B-31EE-6D70-A890F8D0211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019675" y="5105438"/>
              <a:ext cx="28576" cy="247613"/>
            </a:xfrm>
            <a:custGeom>
              <a:avLst/>
              <a:gdLst/>
              <a:ahLst/>
              <a:cxnLst/>
              <a:rect l="0" t="0" r="0" b="0"/>
              <a:pathLst>
                <a:path w="28576" h="247613">
                  <a:moveTo>
                    <a:pt x="28575" y="19012"/>
                  </a:moveTo>
                  <a:lnTo>
                    <a:pt x="28575" y="19012"/>
                  </a:lnTo>
                  <a:lnTo>
                    <a:pt x="28575" y="0"/>
                  </a:lnTo>
                  <a:lnTo>
                    <a:pt x="28575" y="45480"/>
                  </a:lnTo>
                  <a:lnTo>
                    <a:pt x="27517" y="60485"/>
                  </a:lnTo>
                  <a:lnTo>
                    <a:pt x="21036" y="78396"/>
                  </a:lnTo>
                  <a:lnTo>
                    <a:pt x="16402" y="114458"/>
                  </a:lnTo>
                  <a:lnTo>
                    <a:pt x="3247" y="156427"/>
                  </a:lnTo>
                  <a:lnTo>
                    <a:pt x="127" y="201315"/>
                  </a:lnTo>
                  <a:lnTo>
                    <a:pt x="0" y="247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8">
              <a:extLst>
                <a:ext uri="{FF2B5EF4-FFF2-40B4-BE49-F238E27FC236}">
                  <a16:creationId xmlns:a16="http://schemas.microsoft.com/office/drawing/2014/main" id="{8E11B274-125A-D56A-ED84-D907D1E7D6B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38725" y="5048367"/>
              <a:ext cx="123398" cy="114184"/>
            </a:xfrm>
            <a:custGeom>
              <a:avLst/>
              <a:gdLst/>
              <a:ahLst/>
              <a:cxnLst/>
              <a:rect l="0" t="0" r="0" b="0"/>
              <a:pathLst>
                <a:path w="123398" h="114184">
                  <a:moveTo>
                    <a:pt x="9525" y="95133"/>
                  </a:moveTo>
                  <a:lnTo>
                    <a:pt x="9525" y="95133"/>
                  </a:lnTo>
                  <a:lnTo>
                    <a:pt x="9525" y="90077"/>
                  </a:lnTo>
                  <a:lnTo>
                    <a:pt x="12347" y="84772"/>
                  </a:lnTo>
                  <a:lnTo>
                    <a:pt x="22782" y="72743"/>
                  </a:lnTo>
                  <a:lnTo>
                    <a:pt x="26000" y="63662"/>
                  </a:lnTo>
                  <a:lnTo>
                    <a:pt x="26858" y="58277"/>
                  </a:lnTo>
                  <a:lnTo>
                    <a:pt x="28488" y="54688"/>
                  </a:lnTo>
                  <a:lnTo>
                    <a:pt x="30634" y="52294"/>
                  </a:lnTo>
                  <a:lnTo>
                    <a:pt x="50921" y="34531"/>
                  </a:lnTo>
                  <a:lnTo>
                    <a:pt x="54382" y="28335"/>
                  </a:lnTo>
                  <a:lnTo>
                    <a:pt x="56603" y="20790"/>
                  </a:lnTo>
                  <a:lnTo>
                    <a:pt x="73504" y="10895"/>
                  </a:lnTo>
                  <a:lnTo>
                    <a:pt x="86207" y="9604"/>
                  </a:lnTo>
                  <a:lnTo>
                    <a:pt x="89221" y="9539"/>
                  </a:lnTo>
                  <a:lnTo>
                    <a:pt x="91230" y="8437"/>
                  </a:lnTo>
                  <a:lnTo>
                    <a:pt x="92571" y="6644"/>
                  </a:lnTo>
                  <a:lnTo>
                    <a:pt x="94721" y="1218"/>
                  </a:lnTo>
                  <a:lnTo>
                    <a:pt x="97837" y="476"/>
                  </a:lnTo>
                  <a:lnTo>
                    <a:pt x="103406" y="0"/>
                  </a:lnTo>
                  <a:lnTo>
                    <a:pt x="103862" y="1019"/>
                  </a:lnTo>
                  <a:lnTo>
                    <a:pt x="104369" y="4974"/>
                  </a:lnTo>
                  <a:lnTo>
                    <a:pt x="105563" y="6452"/>
                  </a:lnTo>
                  <a:lnTo>
                    <a:pt x="109711" y="8095"/>
                  </a:lnTo>
                  <a:lnTo>
                    <a:pt x="111241" y="9591"/>
                  </a:lnTo>
                  <a:lnTo>
                    <a:pt x="116518" y="19597"/>
                  </a:lnTo>
                  <a:lnTo>
                    <a:pt x="120578" y="25578"/>
                  </a:lnTo>
                  <a:lnTo>
                    <a:pt x="122863" y="34895"/>
                  </a:lnTo>
                  <a:lnTo>
                    <a:pt x="123397" y="41197"/>
                  </a:lnTo>
                  <a:lnTo>
                    <a:pt x="120813" y="47525"/>
                  </a:lnTo>
                  <a:lnTo>
                    <a:pt x="117194" y="53865"/>
                  </a:lnTo>
                  <a:lnTo>
                    <a:pt x="114100" y="63385"/>
                  </a:lnTo>
                  <a:lnTo>
                    <a:pt x="97000" y="83727"/>
                  </a:lnTo>
                  <a:lnTo>
                    <a:pt x="67084" y="102010"/>
                  </a:lnTo>
                  <a:lnTo>
                    <a:pt x="22492" y="113890"/>
                  </a:lnTo>
                  <a:lnTo>
                    <a:pt x="0" y="11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9">
              <a:extLst>
                <a:ext uri="{FF2B5EF4-FFF2-40B4-BE49-F238E27FC236}">
                  <a16:creationId xmlns:a16="http://schemas.microsoft.com/office/drawing/2014/main" id="{1D4185CE-9658-6776-83C6-2A682F13CD4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134110" y="5038852"/>
              <a:ext cx="161791" cy="171277"/>
            </a:xfrm>
            <a:custGeom>
              <a:avLst/>
              <a:gdLst/>
              <a:ahLst/>
              <a:cxnLst/>
              <a:rect l="0" t="0" r="0" b="0"/>
              <a:pathLst>
                <a:path w="161791" h="171277">
                  <a:moveTo>
                    <a:pt x="47490" y="85598"/>
                  </a:moveTo>
                  <a:lnTo>
                    <a:pt x="47490" y="85598"/>
                  </a:lnTo>
                  <a:lnTo>
                    <a:pt x="55691" y="85598"/>
                  </a:lnTo>
                  <a:lnTo>
                    <a:pt x="65100" y="77397"/>
                  </a:lnTo>
                  <a:lnTo>
                    <a:pt x="74614" y="76189"/>
                  </a:lnTo>
                  <a:lnTo>
                    <a:pt x="80693" y="76107"/>
                  </a:lnTo>
                  <a:lnTo>
                    <a:pt x="86235" y="73266"/>
                  </a:lnTo>
                  <a:lnTo>
                    <a:pt x="93361" y="67875"/>
                  </a:lnTo>
                  <a:lnTo>
                    <a:pt x="99651" y="66941"/>
                  </a:lnTo>
                  <a:lnTo>
                    <a:pt x="101315" y="65752"/>
                  </a:lnTo>
                  <a:lnTo>
                    <a:pt x="102423" y="63900"/>
                  </a:lnTo>
                  <a:lnTo>
                    <a:pt x="103162" y="61608"/>
                  </a:lnTo>
                  <a:lnTo>
                    <a:pt x="104713" y="60079"/>
                  </a:lnTo>
                  <a:lnTo>
                    <a:pt x="109259" y="58381"/>
                  </a:lnTo>
                  <a:lnTo>
                    <a:pt x="117768" y="57426"/>
                  </a:lnTo>
                  <a:lnTo>
                    <a:pt x="119742" y="56233"/>
                  </a:lnTo>
                  <a:lnTo>
                    <a:pt x="121058" y="54380"/>
                  </a:lnTo>
                  <a:lnTo>
                    <a:pt x="121935" y="52086"/>
                  </a:lnTo>
                  <a:lnTo>
                    <a:pt x="123578" y="50557"/>
                  </a:lnTo>
                  <a:lnTo>
                    <a:pt x="128226" y="48857"/>
                  </a:lnTo>
                  <a:lnTo>
                    <a:pt x="139834" y="46708"/>
                  </a:lnTo>
                  <a:lnTo>
                    <a:pt x="146035" y="42561"/>
                  </a:lnTo>
                  <a:lnTo>
                    <a:pt x="149496" y="37190"/>
                  </a:lnTo>
                  <a:lnTo>
                    <a:pt x="151718" y="30175"/>
                  </a:lnTo>
                  <a:lnTo>
                    <a:pt x="152958" y="29599"/>
                  </a:lnTo>
                  <a:lnTo>
                    <a:pt x="157160" y="28960"/>
                  </a:lnTo>
                  <a:lnTo>
                    <a:pt x="158703" y="27731"/>
                  </a:lnTo>
                  <a:lnTo>
                    <a:pt x="161384" y="20292"/>
                  </a:lnTo>
                  <a:lnTo>
                    <a:pt x="161754" y="10842"/>
                  </a:lnTo>
                  <a:lnTo>
                    <a:pt x="156722" y="4770"/>
                  </a:lnTo>
                  <a:lnTo>
                    <a:pt x="151424" y="2049"/>
                  </a:lnTo>
                  <a:lnTo>
                    <a:pt x="135221" y="160"/>
                  </a:lnTo>
                  <a:lnTo>
                    <a:pt x="124934" y="0"/>
                  </a:lnTo>
                  <a:lnTo>
                    <a:pt x="116129" y="2752"/>
                  </a:lnTo>
                  <a:lnTo>
                    <a:pt x="69165" y="28523"/>
                  </a:lnTo>
                  <a:lnTo>
                    <a:pt x="26054" y="61455"/>
                  </a:lnTo>
                  <a:lnTo>
                    <a:pt x="14798" y="78562"/>
                  </a:lnTo>
                  <a:lnTo>
                    <a:pt x="1400" y="115873"/>
                  </a:lnTo>
                  <a:lnTo>
                    <a:pt x="0" y="141325"/>
                  </a:lnTo>
                  <a:lnTo>
                    <a:pt x="1013" y="144975"/>
                  </a:lnTo>
                  <a:lnTo>
                    <a:pt x="2747" y="147408"/>
                  </a:lnTo>
                  <a:lnTo>
                    <a:pt x="4961" y="149030"/>
                  </a:lnTo>
                  <a:lnTo>
                    <a:pt x="6437" y="151169"/>
                  </a:lnTo>
                  <a:lnTo>
                    <a:pt x="9574" y="159237"/>
                  </a:lnTo>
                  <a:lnTo>
                    <a:pt x="14058" y="165246"/>
                  </a:lnTo>
                  <a:lnTo>
                    <a:pt x="22401" y="168622"/>
                  </a:lnTo>
                  <a:lnTo>
                    <a:pt x="65142" y="171276"/>
                  </a:lnTo>
                  <a:lnTo>
                    <a:pt x="106860" y="161620"/>
                  </a:lnTo>
                  <a:lnTo>
                    <a:pt x="151605" y="140704"/>
                  </a:lnTo>
                  <a:lnTo>
                    <a:pt x="161790" y="133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0">
              <a:extLst>
                <a:ext uri="{FF2B5EF4-FFF2-40B4-BE49-F238E27FC236}">
                  <a16:creationId xmlns:a16="http://schemas.microsoft.com/office/drawing/2014/main" id="{6A85D777-1D02-A596-9121-19249874FC9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334000" y="5080243"/>
              <a:ext cx="171451" cy="129922"/>
            </a:xfrm>
            <a:custGeom>
              <a:avLst/>
              <a:gdLst/>
              <a:ahLst/>
              <a:cxnLst/>
              <a:rect l="0" t="0" r="0" b="0"/>
              <a:pathLst>
                <a:path w="171451" h="129922">
                  <a:moveTo>
                    <a:pt x="0" y="25157"/>
                  </a:moveTo>
                  <a:lnTo>
                    <a:pt x="0" y="25157"/>
                  </a:lnTo>
                  <a:lnTo>
                    <a:pt x="8201" y="16956"/>
                  </a:lnTo>
                  <a:lnTo>
                    <a:pt x="16868" y="14836"/>
                  </a:lnTo>
                  <a:lnTo>
                    <a:pt x="26824" y="7465"/>
                  </a:lnTo>
                  <a:lnTo>
                    <a:pt x="36623" y="6226"/>
                  </a:lnTo>
                  <a:lnTo>
                    <a:pt x="42719" y="1086"/>
                  </a:lnTo>
                  <a:lnTo>
                    <a:pt x="44354" y="643"/>
                  </a:lnTo>
                  <a:lnTo>
                    <a:pt x="45445" y="1406"/>
                  </a:lnTo>
                  <a:lnTo>
                    <a:pt x="46171" y="2973"/>
                  </a:lnTo>
                  <a:lnTo>
                    <a:pt x="47714" y="2960"/>
                  </a:lnTo>
                  <a:lnTo>
                    <a:pt x="52251" y="122"/>
                  </a:lnTo>
                  <a:lnTo>
                    <a:pt x="53884" y="0"/>
                  </a:lnTo>
                  <a:lnTo>
                    <a:pt x="54973" y="977"/>
                  </a:lnTo>
                  <a:lnTo>
                    <a:pt x="55699" y="2687"/>
                  </a:lnTo>
                  <a:lnTo>
                    <a:pt x="57241" y="3828"/>
                  </a:lnTo>
                  <a:lnTo>
                    <a:pt x="61776" y="5093"/>
                  </a:lnTo>
                  <a:lnTo>
                    <a:pt x="63409" y="6490"/>
                  </a:lnTo>
                  <a:lnTo>
                    <a:pt x="65224" y="10863"/>
                  </a:lnTo>
                  <a:lnTo>
                    <a:pt x="67447" y="22294"/>
                  </a:lnTo>
                  <a:lnTo>
                    <a:pt x="73136" y="31600"/>
                  </a:lnTo>
                  <a:lnTo>
                    <a:pt x="75293" y="42118"/>
                  </a:lnTo>
                  <a:lnTo>
                    <a:pt x="76192" y="88580"/>
                  </a:lnTo>
                  <a:lnTo>
                    <a:pt x="76200" y="114054"/>
                  </a:lnTo>
                  <a:lnTo>
                    <a:pt x="75142" y="116172"/>
                  </a:lnTo>
                  <a:lnTo>
                    <a:pt x="73378" y="117584"/>
                  </a:lnTo>
                  <a:lnTo>
                    <a:pt x="71144" y="118525"/>
                  </a:lnTo>
                  <a:lnTo>
                    <a:pt x="69655" y="120211"/>
                  </a:lnTo>
                  <a:lnTo>
                    <a:pt x="67999" y="124906"/>
                  </a:lnTo>
                  <a:lnTo>
                    <a:pt x="66499" y="126581"/>
                  </a:lnTo>
                  <a:lnTo>
                    <a:pt x="62011" y="128443"/>
                  </a:lnTo>
                  <a:lnTo>
                    <a:pt x="34521" y="129921"/>
                  </a:lnTo>
                  <a:lnTo>
                    <a:pt x="32539" y="128867"/>
                  </a:lnTo>
                  <a:lnTo>
                    <a:pt x="31218" y="127105"/>
                  </a:lnTo>
                  <a:lnTo>
                    <a:pt x="29749" y="122325"/>
                  </a:lnTo>
                  <a:lnTo>
                    <a:pt x="29097" y="116674"/>
                  </a:lnTo>
                  <a:lnTo>
                    <a:pt x="27865" y="114743"/>
                  </a:lnTo>
                  <a:lnTo>
                    <a:pt x="25985" y="113457"/>
                  </a:lnTo>
                  <a:lnTo>
                    <a:pt x="23673" y="112598"/>
                  </a:lnTo>
                  <a:lnTo>
                    <a:pt x="22132" y="110967"/>
                  </a:lnTo>
                  <a:lnTo>
                    <a:pt x="20419" y="106334"/>
                  </a:lnTo>
                  <a:lnTo>
                    <a:pt x="21022" y="103617"/>
                  </a:lnTo>
                  <a:lnTo>
                    <a:pt x="26769" y="91651"/>
                  </a:lnTo>
                  <a:lnTo>
                    <a:pt x="29395" y="75933"/>
                  </a:lnTo>
                  <a:lnTo>
                    <a:pt x="33525" y="69596"/>
                  </a:lnTo>
                  <a:lnTo>
                    <a:pt x="38889" y="66074"/>
                  </a:lnTo>
                  <a:lnTo>
                    <a:pt x="45900" y="63814"/>
                  </a:lnTo>
                  <a:lnTo>
                    <a:pt x="65787" y="50048"/>
                  </a:lnTo>
                  <a:lnTo>
                    <a:pt x="78172" y="45938"/>
                  </a:lnTo>
                  <a:lnTo>
                    <a:pt x="97913" y="41613"/>
                  </a:lnTo>
                  <a:lnTo>
                    <a:pt x="112266" y="36736"/>
                  </a:lnTo>
                  <a:lnTo>
                    <a:pt x="159098" y="34687"/>
                  </a:lnTo>
                  <a:lnTo>
                    <a:pt x="171450" y="34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1">
              <a:extLst>
                <a:ext uri="{FF2B5EF4-FFF2-40B4-BE49-F238E27FC236}">
                  <a16:creationId xmlns:a16="http://schemas.microsoft.com/office/drawing/2014/main" id="{402A623F-4F47-BD0C-F1DA-E157623AA55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524535" y="5114925"/>
              <a:ext cx="28541" cy="114301"/>
            </a:xfrm>
            <a:custGeom>
              <a:avLst/>
              <a:gdLst/>
              <a:ahLst/>
              <a:cxnLst/>
              <a:rect l="0" t="0" r="0" b="0"/>
              <a:pathLst>
                <a:path w="28541" h="114301">
                  <a:moveTo>
                    <a:pt x="28540" y="0"/>
                  </a:moveTo>
                  <a:lnTo>
                    <a:pt x="28540" y="0"/>
                  </a:lnTo>
                  <a:lnTo>
                    <a:pt x="28540" y="8201"/>
                  </a:lnTo>
                  <a:lnTo>
                    <a:pt x="21995" y="16868"/>
                  </a:lnTo>
                  <a:lnTo>
                    <a:pt x="19898" y="25693"/>
                  </a:lnTo>
                  <a:lnTo>
                    <a:pt x="19408" y="31881"/>
                  </a:lnTo>
                  <a:lnTo>
                    <a:pt x="16367" y="38158"/>
                  </a:lnTo>
                  <a:lnTo>
                    <a:pt x="12546" y="44476"/>
                  </a:lnTo>
                  <a:lnTo>
                    <a:pt x="10094" y="57155"/>
                  </a:lnTo>
                  <a:lnTo>
                    <a:pt x="9892" y="60328"/>
                  </a:lnTo>
                  <a:lnTo>
                    <a:pt x="6847" y="66676"/>
                  </a:lnTo>
                  <a:lnTo>
                    <a:pt x="3024" y="73025"/>
                  </a:lnTo>
                  <a:lnTo>
                    <a:pt x="569" y="85725"/>
                  </a:lnTo>
                  <a:lnTo>
                    <a:pt x="0" y="102894"/>
                  </a:lnTo>
                  <a:lnTo>
                    <a:pt x="949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2">
              <a:extLst>
                <a:ext uri="{FF2B5EF4-FFF2-40B4-BE49-F238E27FC236}">
                  <a16:creationId xmlns:a16="http://schemas.microsoft.com/office/drawing/2014/main" id="{DF67CBAF-595A-6EF7-8EB0-8E6F6DBFA24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582974" y="501967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3145" y="9525"/>
                  </a:lnTo>
                  <a:lnTo>
                    <a:pt x="1656" y="8467"/>
                  </a:lnTo>
                  <a:lnTo>
                    <a:pt x="662" y="6703"/>
                  </a:lnTo>
                  <a:lnTo>
                    <a:pt x="0" y="4469"/>
                  </a:lnTo>
                  <a:lnTo>
                    <a:pt x="617" y="2980"/>
                  </a:lnTo>
                  <a:lnTo>
                    <a:pt x="2087" y="1986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3">
              <a:extLst>
                <a:ext uri="{FF2B5EF4-FFF2-40B4-BE49-F238E27FC236}">
                  <a16:creationId xmlns:a16="http://schemas.microsoft.com/office/drawing/2014/main" id="{8CD33238-F253-B2AC-E355-26C75BD0EE6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633400" y="5057785"/>
              <a:ext cx="289710" cy="152236"/>
            </a:xfrm>
            <a:custGeom>
              <a:avLst/>
              <a:gdLst/>
              <a:ahLst/>
              <a:cxnLst/>
              <a:rect l="0" t="0" r="0" b="0"/>
              <a:pathLst>
                <a:path w="289710" h="152236">
                  <a:moveTo>
                    <a:pt x="24450" y="57140"/>
                  </a:moveTo>
                  <a:lnTo>
                    <a:pt x="24450" y="57140"/>
                  </a:lnTo>
                  <a:lnTo>
                    <a:pt x="29506" y="57140"/>
                  </a:lnTo>
                  <a:lnTo>
                    <a:pt x="30995" y="58198"/>
                  </a:lnTo>
                  <a:lnTo>
                    <a:pt x="31989" y="59962"/>
                  </a:lnTo>
                  <a:lnTo>
                    <a:pt x="32651" y="62196"/>
                  </a:lnTo>
                  <a:lnTo>
                    <a:pt x="34151" y="63685"/>
                  </a:lnTo>
                  <a:lnTo>
                    <a:pt x="38639" y="65341"/>
                  </a:lnTo>
                  <a:lnTo>
                    <a:pt x="56331" y="66549"/>
                  </a:lnTo>
                  <a:lnTo>
                    <a:pt x="62608" y="63791"/>
                  </a:lnTo>
                  <a:lnTo>
                    <a:pt x="70205" y="58453"/>
                  </a:lnTo>
                  <a:lnTo>
                    <a:pt x="80112" y="57256"/>
                  </a:lnTo>
                  <a:lnTo>
                    <a:pt x="88910" y="50616"/>
                  </a:lnTo>
                  <a:lnTo>
                    <a:pt x="94727" y="48949"/>
                  </a:lnTo>
                  <a:lnTo>
                    <a:pt x="96701" y="47446"/>
                  </a:lnTo>
                  <a:lnTo>
                    <a:pt x="100129" y="39531"/>
                  </a:lnTo>
                  <a:lnTo>
                    <a:pt x="103241" y="38731"/>
                  </a:lnTo>
                  <a:lnTo>
                    <a:pt x="108806" y="38216"/>
                  </a:lnTo>
                  <a:lnTo>
                    <a:pt x="109262" y="37116"/>
                  </a:lnTo>
                  <a:lnTo>
                    <a:pt x="109769" y="33071"/>
                  </a:lnTo>
                  <a:lnTo>
                    <a:pt x="110963" y="31569"/>
                  </a:lnTo>
                  <a:lnTo>
                    <a:pt x="115111" y="29900"/>
                  </a:lnTo>
                  <a:lnTo>
                    <a:pt x="116641" y="28397"/>
                  </a:lnTo>
                  <a:lnTo>
                    <a:pt x="119581" y="19467"/>
                  </a:lnTo>
                  <a:lnTo>
                    <a:pt x="119700" y="1325"/>
                  </a:lnTo>
                  <a:lnTo>
                    <a:pt x="118642" y="879"/>
                  </a:lnTo>
                  <a:lnTo>
                    <a:pt x="97034" y="0"/>
                  </a:lnTo>
                  <a:lnTo>
                    <a:pt x="90929" y="2817"/>
                  </a:lnTo>
                  <a:lnTo>
                    <a:pt x="84688" y="6538"/>
                  </a:lnTo>
                  <a:lnTo>
                    <a:pt x="75224" y="9691"/>
                  </a:lnTo>
                  <a:lnTo>
                    <a:pt x="27887" y="44466"/>
                  </a:lnTo>
                  <a:lnTo>
                    <a:pt x="19236" y="53972"/>
                  </a:lnTo>
                  <a:lnTo>
                    <a:pt x="12954" y="66666"/>
                  </a:lnTo>
                  <a:lnTo>
                    <a:pt x="8758" y="73015"/>
                  </a:lnTo>
                  <a:lnTo>
                    <a:pt x="6395" y="82540"/>
                  </a:lnTo>
                  <a:lnTo>
                    <a:pt x="5842" y="88890"/>
                  </a:lnTo>
                  <a:lnTo>
                    <a:pt x="2775" y="95240"/>
                  </a:lnTo>
                  <a:lnTo>
                    <a:pt x="475" y="98415"/>
                  </a:lnTo>
                  <a:lnTo>
                    <a:pt x="0" y="101590"/>
                  </a:lnTo>
                  <a:lnTo>
                    <a:pt x="741" y="104765"/>
                  </a:lnTo>
                  <a:lnTo>
                    <a:pt x="3329" y="111115"/>
                  </a:lnTo>
                  <a:lnTo>
                    <a:pt x="5845" y="120640"/>
                  </a:lnTo>
                  <a:lnTo>
                    <a:pt x="11764" y="130165"/>
                  </a:lnTo>
                  <a:lnTo>
                    <a:pt x="13521" y="136515"/>
                  </a:lnTo>
                  <a:lnTo>
                    <a:pt x="15047" y="138632"/>
                  </a:lnTo>
                  <a:lnTo>
                    <a:pt x="17123" y="140043"/>
                  </a:lnTo>
                  <a:lnTo>
                    <a:pt x="22252" y="142669"/>
                  </a:lnTo>
                  <a:lnTo>
                    <a:pt x="31090" y="149040"/>
                  </a:lnTo>
                  <a:lnTo>
                    <a:pt x="37278" y="150901"/>
                  </a:lnTo>
                  <a:lnTo>
                    <a:pt x="39352" y="150339"/>
                  </a:lnTo>
                  <a:lnTo>
                    <a:pt x="40735" y="148906"/>
                  </a:lnTo>
                  <a:lnTo>
                    <a:pt x="41656" y="146893"/>
                  </a:lnTo>
                  <a:lnTo>
                    <a:pt x="43329" y="145550"/>
                  </a:lnTo>
                  <a:lnTo>
                    <a:pt x="53618" y="140573"/>
                  </a:lnTo>
                  <a:lnTo>
                    <a:pt x="89279" y="106608"/>
                  </a:lnTo>
                  <a:lnTo>
                    <a:pt x="98364" y="92037"/>
                  </a:lnTo>
                  <a:lnTo>
                    <a:pt x="122909" y="72704"/>
                  </a:lnTo>
                  <a:lnTo>
                    <a:pt x="126418" y="66527"/>
                  </a:lnTo>
                  <a:lnTo>
                    <a:pt x="129914" y="50772"/>
                  </a:lnTo>
                  <a:lnTo>
                    <a:pt x="134117" y="44432"/>
                  </a:lnTo>
                  <a:lnTo>
                    <a:pt x="139513" y="40908"/>
                  </a:lnTo>
                  <a:lnTo>
                    <a:pt x="142433" y="39969"/>
                  </a:lnTo>
                  <a:lnTo>
                    <a:pt x="144381" y="38284"/>
                  </a:lnTo>
                  <a:lnTo>
                    <a:pt x="146544" y="33590"/>
                  </a:lnTo>
                  <a:lnTo>
                    <a:pt x="148180" y="31915"/>
                  </a:lnTo>
                  <a:lnTo>
                    <a:pt x="157874" y="27801"/>
                  </a:lnTo>
                  <a:lnTo>
                    <a:pt x="166894" y="19444"/>
                  </a:lnTo>
                  <a:lnTo>
                    <a:pt x="176446" y="19050"/>
                  </a:lnTo>
                  <a:lnTo>
                    <a:pt x="176730" y="24100"/>
                  </a:lnTo>
                  <a:lnTo>
                    <a:pt x="179619" y="29403"/>
                  </a:lnTo>
                  <a:lnTo>
                    <a:pt x="185041" y="36374"/>
                  </a:lnTo>
                  <a:lnTo>
                    <a:pt x="186111" y="45355"/>
                  </a:lnTo>
                  <a:lnTo>
                    <a:pt x="186341" y="60436"/>
                  </a:lnTo>
                  <a:lnTo>
                    <a:pt x="189182" y="66719"/>
                  </a:lnTo>
                  <a:lnTo>
                    <a:pt x="192914" y="73039"/>
                  </a:lnTo>
                  <a:lnTo>
                    <a:pt x="195311" y="85720"/>
                  </a:lnTo>
                  <a:lnTo>
                    <a:pt x="195900" y="133336"/>
                  </a:lnTo>
                  <a:lnTo>
                    <a:pt x="200956" y="133339"/>
                  </a:lnTo>
                  <a:lnTo>
                    <a:pt x="202445" y="132281"/>
                  </a:lnTo>
                  <a:lnTo>
                    <a:pt x="203439" y="130517"/>
                  </a:lnTo>
                  <a:lnTo>
                    <a:pt x="205032" y="125139"/>
                  </a:lnTo>
                  <a:lnTo>
                    <a:pt x="221228" y="106970"/>
                  </a:lnTo>
                  <a:lnTo>
                    <a:pt x="224571" y="98128"/>
                  </a:lnTo>
                  <a:lnTo>
                    <a:pt x="238626" y="81205"/>
                  </a:lnTo>
                  <a:lnTo>
                    <a:pt x="244170" y="78419"/>
                  </a:lnTo>
                  <a:lnTo>
                    <a:pt x="247130" y="77676"/>
                  </a:lnTo>
                  <a:lnTo>
                    <a:pt x="249103" y="76122"/>
                  </a:lnTo>
                  <a:lnTo>
                    <a:pt x="251296" y="71573"/>
                  </a:lnTo>
                  <a:lnTo>
                    <a:pt x="252939" y="69938"/>
                  </a:lnTo>
                  <a:lnTo>
                    <a:pt x="257586" y="68120"/>
                  </a:lnTo>
                  <a:lnTo>
                    <a:pt x="259250" y="66577"/>
                  </a:lnTo>
                  <a:lnTo>
                    <a:pt x="261097" y="62040"/>
                  </a:lnTo>
                  <a:lnTo>
                    <a:pt x="262648" y="60406"/>
                  </a:lnTo>
                  <a:lnTo>
                    <a:pt x="271973" y="57178"/>
                  </a:lnTo>
                  <a:lnTo>
                    <a:pt x="277119" y="57151"/>
                  </a:lnTo>
                  <a:lnTo>
                    <a:pt x="278621" y="58205"/>
                  </a:lnTo>
                  <a:lnTo>
                    <a:pt x="279622" y="59967"/>
                  </a:lnTo>
                  <a:lnTo>
                    <a:pt x="280290" y="62200"/>
                  </a:lnTo>
                  <a:lnTo>
                    <a:pt x="281793" y="63688"/>
                  </a:lnTo>
                  <a:lnTo>
                    <a:pt x="289709" y="66273"/>
                  </a:lnTo>
                  <a:lnTo>
                    <a:pt x="287688" y="69313"/>
                  </a:lnTo>
                  <a:lnTo>
                    <a:pt x="285667" y="71605"/>
                  </a:lnTo>
                  <a:lnTo>
                    <a:pt x="283421" y="76974"/>
                  </a:lnTo>
                  <a:lnTo>
                    <a:pt x="281656" y="93765"/>
                  </a:lnTo>
                  <a:lnTo>
                    <a:pt x="275085" y="102553"/>
                  </a:lnTo>
                  <a:lnTo>
                    <a:pt x="272985" y="111400"/>
                  </a:lnTo>
                  <a:lnTo>
                    <a:pt x="272216" y="127028"/>
                  </a:lnTo>
                  <a:lnTo>
                    <a:pt x="271119" y="129131"/>
                  </a:lnTo>
                  <a:lnTo>
                    <a:pt x="269329" y="130534"/>
                  </a:lnTo>
                  <a:lnTo>
                    <a:pt x="267077" y="131470"/>
                  </a:lnTo>
                  <a:lnTo>
                    <a:pt x="265576" y="133152"/>
                  </a:lnTo>
                  <a:lnTo>
                    <a:pt x="263909" y="137842"/>
                  </a:lnTo>
                  <a:lnTo>
                    <a:pt x="262585" y="152235"/>
                  </a:lnTo>
                  <a:lnTo>
                    <a:pt x="262575" y="14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4">
              <a:extLst>
                <a:ext uri="{FF2B5EF4-FFF2-40B4-BE49-F238E27FC236}">
                  <a16:creationId xmlns:a16="http://schemas.microsoft.com/office/drawing/2014/main" id="{97B48BDC-0901-864F-F573-1DB901B777B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995372" y="5048642"/>
              <a:ext cx="128811" cy="160077"/>
            </a:xfrm>
            <a:custGeom>
              <a:avLst/>
              <a:gdLst/>
              <a:ahLst/>
              <a:cxnLst/>
              <a:rect l="0" t="0" r="0" b="0"/>
              <a:pathLst>
                <a:path w="128811" h="160077">
                  <a:moveTo>
                    <a:pt x="119678" y="9133"/>
                  </a:moveTo>
                  <a:lnTo>
                    <a:pt x="119678" y="9133"/>
                  </a:lnTo>
                  <a:lnTo>
                    <a:pt x="128810" y="9133"/>
                  </a:lnTo>
                  <a:lnTo>
                    <a:pt x="120968" y="9133"/>
                  </a:lnTo>
                  <a:lnTo>
                    <a:pt x="120538" y="8075"/>
                  </a:lnTo>
                  <a:lnTo>
                    <a:pt x="120060" y="4077"/>
                  </a:lnTo>
                  <a:lnTo>
                    <a:pt x="118874" y="2588"/>
                  </a:lnTo>
                  <a:lnTo>
                    <a:pt x="114735" y="932"/>
                  </a:lnTo>
                  <a:lnTo>
                    <a:pt x="106454" y="0"/>
                  </a:lnTo>
                  <a:lnTo>
                    <a:pt x="104512" y="928"/>
                  </a:lnTo>
                  <a:lnTo>
                    <a:pt x="103217" y="2605"/>
                  </a:lnTo>
                  <a:lnTo>
                    <a:pt x="102355" y="4781"/>
                  </a:lnTo>
                  <a:lnTo>
                    <a:pt x="100721" y="6232"/>
                  </a:lnTo>
                  <a:lnTo>
                    <a:pt x="90494" y="11382"/>
                  </a:lnTo>
                  <a:lnTo>
                    <a:pt x="84482" y="15424"/>
                  </a:lnTo>
                  <a:lnTo>
                    <a:pt x="63786" y="23289"/>
                  </a:lnTo>
                  <a:lnTo>
                    <a:pt x="60192" y="25978"/>
                  </a:lnTo>
                  <a:lnTo>
                    <a:pt x="53017" y="34820"/>
                  </a:lnTo>
                  <a:lnTo>
                    <a:pt x="40542" y="44144"/>
                  </a:lnTo>
                  <a:lnTo>
                    <a:pt x="9553" y="91422"/>
                  </a:lnTo>
                  <a:lnTo>
                    <a:pt x="6615" y="101131"/>
                  </a:lnTo>
                  <a:lnTo>
                    <a:pt x="4686" y="111769"/>
                  </a:lnTo>
                  <a:lnTo>
                    <a:pt x="485" y="122130"/>
                  </a:lnTo>
                  <a:lnTo>
                    <a:pt x="0" y="126797"/>
                  </a:lnTo>
                  <a:lnTo>
                    <a:pt x="5299" y="150484"/>
                  </a:lnTo>
                  <a:lnTo>
                    <a:pt x="10411" y="156613"/>
                  </a:lnTo>
                  <a:lnTo>
                    <a:pt x="15729" y="159347"/>
                  </a:lnTo>
                  <a:lnTo>
                    <a:pt x="18628" y="160076"/>
                  </a:lnTo>
                  <a:lnTo>
                    <a:pt x="21620" y="159503"/>
                  </a:lnTo>
                  <a:lnTo>
                    <a:pt x="34025" y="153802"/>
                  </a:lnTo>
                  <a:lnTo>
                    <a:pt x="53003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5">
              <a:extLst>
                <a:ext uri="{FF2B5EF4-FFF2-40B4-BE49-F238E27FC236}">
                  <a16:creationId xmlns:a16="http://schemas.microsoft.com/office/drawing/2014/main" id="{B4CC9D5F-CE4C-D519-72D2-721BEDEEE92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24590" y="5067346"/>
              <a:ext cx="190045" cy="133302"/>
            </a:xfrm>
            <a:custGeom>
              <a:avLst/>
              <a:gdLst/>
              <a:ahLst/>
              <a:cxnLst/>
              <a:rect l="0" t="0" r="0" b="0"/>
              <a:pathLst>
                <a:path w="190045" h="133302">
                  <a:moveTo>
                    <a:pt x="28560" y="66629"/>
                  </a:moveTo>
                  <a:lnTo>
                    <a:pt x="28560" y="66629"/>
                  </a:lnTo>
                  <a:lnTo>
                    <a:pt x="28560" y="71685"/>
                  </a:lnTo>
                  <a:lnTo>
                    <a:pt x="29618" y="72117"/>
                  </a:lnTo>
                  <a:lnTo>
                    <a:pt x="33616" y="69773"/>
                  </a:lnTo>
                  <a:lnTo>
                    <a:pt x="36164" y="69784"/>
                  </a:lnTo>
                  <a:lnTo>
                    <a:pt x="47523" y="75456"/>
                  </a:lnTo>
                  <a:lnTo>
                    <a:pt x="88896" y="76152"/>
                  </a:lnTo>
                  <a:lnTo>
                    <a:pt x="95240" y="73331"/>
                  </a:lnTo>
                  <a:lnTo>
                    <a:pt x="101587" y="69607"/>
                  </a:lnTo>
                  <a:lnTo>
                    <a:pt x="112168" y="67512"/>
                  </a:lnTo>
                  <a:lnTo>
                    <a:pt x="135186" y="66745"/>
                  </a:lnTo>
                  <a:lnTo>
                    <a:pt x="142272" y="63858"/>
                  </a:lnTo>
                  <a:lnTo>
                    <a:pt x="148948" y="60105"/>
                  </a:lnTo>
                  <a:lnTo>
                    <a:pt x="158658" y="56935"/>
                  </a:lnTo>
                  <a:lnTo>
                    <a:pt x="168237" y="50821"/>
                  </a:lnTo>
                  <a:lnTo>
                    <a:pt x="174600" y="49020"/>
                  </a:lnTo>
                  <a:lnTo>
                    <a:pt x="176720" y="47481"/>
                  </a:lnTo>
                  <a:lnTo>
                    <a:pt x="178133" y="45397"/>
                  </a:lnTo>
                  <a:lnTo>
                    <a:pt x="180762" y="40259"/>
                  </a:lnTo>
                  <a:lnTo>
                    <a:pt x="187133" y="31417"/>
                  </a:lnTo>
                  <a:lnTo>
                    <a:pt x="190044" y="20847"/>
                  </a:lnTo>
                  <a:lnTo>
                    <a:pt x="182887" y="8886"/>
                  </a:lnTo>
                  <a:lnTo>
                    <a:pt x="182246" y="5908"/>
                  </a:lnTo>
                  <a:lnTo>
                    <a:pt x="180759" y="3924"/>
                  </a:lnTo>
                  <a:lnTo>
                    <a:pt x="178709" y="2600"/>
                  </a:lnTo>
                  <a:lnTo>
                    <a:pt x="172551" y="1130"/>
                  </a:lnTo>
                  <a:lnTo>
                    <a:pt x="126782" y="0"/>
                  </a:lnTo>
                  <a:lnTo>
                    <a:pt x="102603" y="1022"/>
                  </a:lnTo>
                  <a:lnTo>
                    <a:pt x="83716" y="7495"/>
                  </a:lnTo>
                  <a:lnTo>
                    <a:pt x="78030" y="8156"/>
                  </a:lnTo>
                  <a:lnTo>
                    <a:pt x="66069" y="14536"/>
                  </a:lnTo>
                  <a:lnTo>
                    <a:pt x="19855" y="47463"/>
                  </a:lnTo>
                  <a:lnTo>
                    <a:pt x="4327" y="63439"/>
                  </a:lnTo>
                  <a:lnTo>
                    <a:pt x="1915" y="69797"/>
                  </a:lnTo>
                  <a:lnTo>
                    <a:pt x="0" y="99703"/>
                  </a:lnTo>
                  <a:lnTo>
                    <a:pt x="2814" y="105317"/>
                  </a:lnTo>
                  <a:lnTo>
                    <a:pt x="5046" y="108296"/>
                  </a:lnTo>
                  <a:lnTo>
                    <a:pt x="10348" y="111606"/>
                  </a:lnTo>
                  <a:lnTo>
                    <a:pt x="13243" y="112489"/>
                  </a:lnTo>
                  <a:lnTo>
                    <a:pt x="15174" y="114135"/>
                  </a:lnTo>
                  <a:lnTo>
                    <a:pt x="17319" y="118787"/>
                  </a:lnTo>
                  <a:lnTo>
                    <a:pt x="20007" y="120451"/>
                  </a:lnTo>
                  <a:lnTo>
                    <a:pt x="40343" y="123341"/>
                  </a:lnTo>
                  <a:lnTo>
                    <a:pt x="61383" y="124751"/>
                  </a:lnTo>
                  <a:lnTo>
                    <a:pt x="91958" y="132414"/>
                  </a:lnTo>
                  <a:lnTo>
                    <a:pt x="136414" y="133281"/>
                  </a:lnTo>
                  <a:lnTo>
                    <a:pt x="155129" y="133301"/>
                  </a:lnTo>
                  <a:lnTo>
                    <a:pt x="157390" y="132244"/>
                  </a:lnTo>
                  <a:lnTo>
                    <a:pt x="158897" y="130481"/>
                  </a:lnTo>
                  <a:lnTo>
                    <a:pt x="161910" y="123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6">
              <a:extLst>
                <a:ext uri="{FF2B5EF4-FFF2-40B4-BE49-F238E27FC236}">
                  <a16:creationId xmlns:a16="http://schemas.microsoft.com/office/drawing/2014/main" id="{0E645B81-F990-EA55-E69D-59254D33ECB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353175" y="5181600"/>
              <a:ext cx="176908" cy="209551"/>
            </a:xfrm>
            <a:custGeom>
              <a:avLst/>
              <a:gdLst/>
              <a:ahLst/>
              <a:cxnLst/>
              <a:rect l="0" t="0" r="0" b="0"/>
              <a:pathLst>
                <a:path w="176908" h="209551">
                  <a:moveTo>
                    <a:pt x="114300" y="9525"/>
                  </a:moveTo>
                  <a:lnTo>
                    <a:pt x="114300" y="9525"/>
                  </a:lnTo>
                  <a:lnTo>
                    <a:pt x="128878" y="9525"/>
                  </a:lnTo>
                  <a:lnTo>
                    <a:pt x="129311" y="10583"/>
                  </a:lnTo>
                  <a:lnTo>
                    <a:pt x="123907" y="18934"/>
                  </a:lnTo>
                  <a:lnTo>
                    <a:pt x="118792" y="19016"/>
                  </a:lnTo>
                  <a:lnTo>
                    <a:pt x="117295" y="20086"/>
                  </a:lnTo>
                  <a:lnTo>
                    <a:pt x="116297" y="21857"/>
                  </a:lnTo>
                  <a:lnTo>
                    <a:pt x="115631" y="24096"/>
                  </a:lnTo>
                  <a:lnTo>
                    <a:pt x="114129" y="25589"/>
                  </a:lnTo>
                  <a:lnTo>
                    <a:pt x="104812" y="28565"/>
                  </a:lnTo>
                  <a:lnTo>
                    <a:pt x="96577" y="28575"/>
                  </a:lnTo>
                  <a:lnTo>
                    <a:pt x="96135" y="27516"/>
                  </a:lnTo>
                  <a:lnTo>
                    <a:pt x="95250" y="14004"/>
                  </a:lnTo>
                  <a:lnTo>
                    <a:pt x="96308" y="12511"/>
                  </a:lnTo>
                  <a:lnTo>
                    <a:pt x="98072" y="11516"/>
                  </a:lnTo>
                  <a:lnTo>
                    <a:pt x="104382" y="9641"/>
                  </a:lnTo>
                  <a:lnTo>
                    <a:pt x="123706" y="9525"/>
                  </a:lnTo>
                  <a:lnTo>
                    <a:pt x="123825" y="28148"/>
                  </a:lnTo>
                  <a:lnTo>
                    <a:pt x="114693" y="37697"/>
                  </a:lnTo>
                  <a:lnTo>
                    <a:pt x="114303" y="47506"/>
                  </a:lnTo>
                  <a:lnTo>
                    <a:pt x="105168" y="47622"/>
                  </a:lnTo>
                  <a:lnTo>
                    <a:pt x="104775" y="10969"/>
                  </a:lnTo>
                  <a:lnTo>
                    <a:pt x="105833" y="10488"/>
                  </a:lnTo>
                  <a:lnTo>
                    <a:pt x="109831" y="9953"/>
                  </a:lnTo>
                  <a:lnTo>
                    <a:pt x="111320" y="8752"/>
                  </a:lnTo>
                  <a:lnTo>
                    <a:pt x="112976" y="4595"/>
                  </a:lnTo>
                  <a:lnTo>
                    <a:pt x="114476" y="3063"/>
                  </a:lnTo>
                  <a:lnTo>
                    <a:pt x="123788" y="10"/>
                  </a:lnTo>
                  <a:lnTo>
                    <a:pt x="132023" y="0"/>
                  </a:lnTo>
                  <a:lnTo>
                    <a:pt x="132465" y="1059"/>
                  </a:lnTo>
                  <a:lnTo>
                    <a:pt x="133347" y="17692"/>
                  </a:lnTo>
                  <a:lnTo>
                    <a:pt x="124217" y="28147"/>
                  </a:lnTo>
                  <a:lnTo>
                    <a:pt x="115658" y="28537"/>
                  </a:lnTo>
                  <a:lnTo>
                    <a:pt x="115206" y="29609"/>
                  </a:lnTo>
                  <a:lnTo>
                    <a:pt x="114702" y="33621"/>
                  </a:lnTo>
                  <a:lnTo>
                    <a:pt x="113510" y="34055"/>
                  </a:lnTo>
                  <a:lnTo>
                    <a:pt x="105177" y="28851"/>
                  </a:lnTo>
                  <a:lnTo>
                    <a:pt x="99837" y="28657"/>
                  </a:lnTo>
                  <a:lnTo>
                    <a:pt x="98309" y="27571"/>
                  </a:lnTo>
                  <a:lnTo>
                    <a:pt x="97289" y="25789"/>
                  </a:lnTo>
                  <a:lnTo>
                    <a:pt x="95369" y="19445"/>
                  </a:lnTo>
                  <a:lnTo>
                    <a:pt x="95261" y="10883"/>
                  </a:lnTo>
                  <a:lnTo>
                    <a:pt x="96315" y="10431"/>
                  </a:lnTo>
                  <a:lnTo>
                    <a:pt x="137887" y="9525"/>
                  </a:lnTo>
                  <a:lnTo>
                    <a:pt x="143480" y="12347"/>
                  </a:lnTo>
                  <a:lnTo>
                    <a:pt x="165503" y="32191"/>
                  </a:lnTo>
                  <a:lnTo>
                    <a:pt x="168807" y="38296"/>
                  </a:lnTo>
                  <a:lnTo>
                    <a:pt x="171102" y="54001"/>
                  </a:lnTo>
                  <a:lnTo>
                    <a:pt x="172405" y="64565"/>
                  </a:lnTo>
                  <a:lnTo>
                    <a:pt x="176461" y="74910"/>
                  </a:lnTo>
                  <a:lnTo>
                    <a:pt x="176907" y="79573"/>
                  </a:lnTo>
                  <a:lnTo>
                    <a:pt x="171010" y="107885"/>
                  </a:lnTo>
                  <a:lnTo>
                    <a:pt x="164029" y="119690"/>
                  </a:lnTo>
                  <a:lnTo>
                    <a:pt x="139990" y="150358"/>
                  </a:lnTo>
                  <a:lnTo>
                    <a:pt x="129951" y="156784"/>
                  </a:lnTo>
                  <a:lnTo>
                    <a:pt x="114883" y="163731"/>
                  </a:lnTo>
                  <a:lnTo>
                    <a:pt x="97444" y="176980"/>
                  </a:lnTo>
                  <a:lnTo>
                    <a:pt x="83436" y="180849"/>
                  </a:lnTo>
                  <a:lnTo>
                    <a:pt x="81024" y="183009"/>
                  </a:lnTo>
                  <a:lnTo>
                    <a:pt x="79416" y="185505"/>
                  </a:lnTo>
                  <a:lnTo>
                    <a:pt x="77286" y="187170"/>
                  </a:lnTo>
                  <a:lnTo>
                    <a:pt x="72096" y="189021"/>
                  </a:lnTo>
                  <a:lnTo>
                    <a:pt x="54206" y="193127"/>
                  </a:lnTo>
                  <a:lnTo>
                    <a:pt x="39162" y="199117"/>
                  </a:lnTo>
                  <a:lnTo>
                    <a:pt x="22039" y="201003"/>
                  </a:lnTo>
                  <a:lnTo>
                    <a:pt x="9488" y="20754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9">
            <a:extLst>
              <a:ext uri="{FF2B5EF4-FFF2-40B4-BE49-F238E27FC236}">
                <a16:creationId xmlns:a16="http://schemas.microsoft.com/office/drawing/2014/main" id="{20B1EE1C-2319-BC31-F5B1-692D7916AAAD}"/>
              </a:ext>
            </a:extLst>
          </p:cNvPr>
          <p:cNvGrpSpPr/>
          <p:nvPr/>
        </p:nvGrpSpPr>
        <p:grpSpPr>
          <a:xfrm>
            <a:off x="6943774" y="5067727"/>
            <a:ext cx="1636913" cy="399624"/>
            <a:chOff x="6943774" y="5067727"/>
            <a:chExt cx="1636913" cy="399624"/>
          </a:xfrm>
        </p:grpSpPr>
        <p:sp>
          <p:nvSpPr>
            <p:cNvPr id="110" name="SMARTInkShape-97">
              <a:extLst>
                <a:ext uri="{FF2B5EF4-FFF2-40B4-BE49-F238E27FC236}">
                  <a16:creationId xmlns:a16="http://schemas.microsoft.com/office/drawing/2014/main" id="{33DEAA3A-4958-25CB-03C6-4C435798FF0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943774" y="5143500"/>
              <a:ext cx="104596" cy="152353"/>
            </a:xfrm>
            <a:custGeom>
              <a:avLst/>
              <a:gdLst/>
              <a:ahLst/>
              <a:cxnLst/>
              <a:rect l="0" t="0" r="0" b="0"/>
              <a:pathLst>
                <a:path w="104596" h="152353">
                  <a:moveTo>
                    <a:pt x="85676" y="19050"/>
                  </a:moveTo>
                  <a:lnTo>
                    <a:pt x="85676" y="19050"/>
                  </a:lnTo>
                  <a:lnTo>
                    <a:pt x="85676" y="9525"/>
                  </a:lnTo>
                  <a:lnTo>
                    <a:pt x="76544" y="392"/>
                  </a:lnTo>
                  <a:lnTo>
                    <a:pt x="57529" y="0"/>
                  </a:lnTo>
                  <a:lnTo>
                    <a:pt x="49581" y="6545"/>
                  </a:lnTo>
                  <a:lnTo>
                    <a:pt x="40879" y="9701"/>
                  </a:lnTo>
                  <a:lnTo>
                    <a:pt x="15812" y="31881"/>
                  </a:lnTo>
                  <a:lnTo>
                    <a:pt x="4182" y="51022"/>
                  </a:lnTo>
                  <a:lnTo>
                    <a:pt x="1204" y="63684"/>
                  </a:lnTo>
                  <a:lnTo>
                    <a:pt x="0" y="103055"/>
                  </a:lnTo>
                  <a:lnTo>
                    <a:pt x="2795" y="112125"/>
                  </a:lnTo>
                  <a:lnTo>
                    <a:pt x="6507" y="119683"/>
                  </a:lnTo>
                  <a:lnTo>
                    <a:pt x="9654" y="129889"/>
                  </a:lnTo>
                  <a:lnTo>
                    <a:pt x="22618" y="146013"/>
                  </a:lnTo>
                  <a:lnTo>
                    <a:pt x="28722" y="149561"/>
                  </a:lnTo>
                  <a:lnTo>
                    <a:pt x="41265" y="151840"/>
                  </a:lnTo>
                  <a:lnTo>
                    <a:pt x="60278" y="152352"/>
                  </a:lnTo>
                  <a:lnTo>
                    <a:pt x="66627" y="149556"/>
                  </a:lnTo>
                  <a:lnTo>
                    <a:pt x="72976" y="145844"/>
                  </a:lnTo>
                  <a:lnTo>
                    <a:pt x="82501" y="142697"/>
                  </a:lnTo>
                  <a:lnTo>
                    <a:pt x="88851" y="138210"/>
                  </a:lnTo>
                  <a:lnTo>
                    <a:pt x="92379" y="132688"/>
                  </a:lnTo>
                  <a:lnTo>
                    <a:pt x="95005" y="126705"/>
                  </a:lnTo>
                  <a:lnTo>
                    <a:pt x="101376" y="117388"/>
                  </a:lnTo>
                  <a:lnTo>
                    <a:pt x="103734" y="106866"/>
                  </a:lnTo>
                  <a:lnTo>
                    <a:pt x="104595" y="83870"/>
                  </a:lnTo>
                  <a:lnTo>
                    <a:pt x="92962" y="40726"/>
                  </a:lnTo>
                  <a:lnTo>
                    <a:pt x="82058" y="25919"/>
                  </a:lnTo>
                  <a:lnTo>
                    <a:pt x="75955" y="22103"/>
                  </a:lnTo>
                  <a:lnTo>
                    <a:pt x="58971" y="19229"/>
                  </a:lnTo>
                  <a:lnTo>
                    <a:pt x="39816" y="19055"/>
                  </a:lnTo>
                  <a:lnTo>
                    <a:pt x="39228" y="20111"/>
                  </a:lnTo>
                  <a:lnTo>
                    <a:pt x="38574" y="24108"/>
                  </a:lnTo>
                  <a:lnTo>
                    <a:pt x="37342" y="25597"/>
                  </a:lnTo>
                  <a:lnTo>
                    <a:pt x="28526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8">
              <a:extLst>
                <a:ext uri="{FF2B5EF4-FFF2-40B4-BE49-F238E27FC236}">
                  <a16:creationId xmlns:a16="http://schemas.microsoft.com/office/drawing/2014/main" id="{19DA0BDC-599C-F464-A474-A87A25CC573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96126" y="5162550"/>
              <a:ext cx="133350" cy="142865"/>
            </a:xfrm>
            <a:custGeom>
              <a:avLst/>
              <a:gdLst/>
              <a:ahLst/>
              <a:cxnLst/>
              <a:rect l="0" t="0" r="0" b="0"/>
              <a:pathLst>
                <a:path w="133350" h="142865">
                  <a:moveTo>
                    <a:pt x="104774" y="9525"/>
                  </a:moveTo>
                  <a:lnTo>
                    <a:pt x="104774" y="9525"/>
                  </a:lnTo>
                  <a:lnTo>
                    <a:pt x="112975" y="9525"/>
                  </a:lnTo>
                  <a:lnTo>
                    <a:pt x="113417" y="8467"/>
                  </a:lnTo>
                  <a:lnTo>
                    <a:pt x="114265" y="392"/>
                  </a:lnTo>
                  <a:lnTo>
                    <a:pt x="123708" y="3"/>
                  </a:lnTo>
                  <a:lnTo>
                    <a:pt x="91643" y="0"/>
                  </a:lnTo>
                  <a:lnTo>
                    <a:pt x="85533" y="2822"/>
                  </a:lnTo>
                  <a:lnTo>
                    <a:pt x="50616" y="24452"/>
                  </a:lnTo>
                  <a:lnTo>
                    <a:pt x="30733" y="30583"/>
                  </a:lnTo>
                  <a:lnTo>
                    <a:pt x="16300" y="41671"/>
                  </a:lnTo>
                  <a:lnTo>
                    <a:pt x="6475" y="55974"/>
                  </a:lnTo>
                  <a:lnTo>
                    <a:pt x="1918" y="68561"/>
                  </a:lnTo>
                  <a:lnTo>
                    <a:pt x="6" y="114296"/>
                  </a:lnTo>
                  <a:lnTo>
                    <a:pt x="0" y="126999"/>
                  </a:lnTo>
                  <a:lnTo>
                    <a:pt x="1059" y="129116"/>
                  </a:lnTo>
                  <a:lnTo>
                    <a:pt x="2822" y="130528"/>
                  </a:lnTo>
                  <a:lnTo>
                    <a:pt x="5056" y="131469"/>
                  </a:lnTo>
                  <a:lnTo>
                    <a:pt x="6546" y="133154"/>
                  </a:lnTo>
                  <a:lnTo>
                    <a:pt x="8200" y="137849"/>
                  </a:lnTo>
                  <a:lnTo>
                    <a:pt x="9700" y="139525"/>
                  </a:lnTo>
                  <a:lnTo>
                    <a:pt x="14189" y="141386"/>
                  </a:lnTo>
                  <a:lnTo>
                    <a:pt x="50810" y="142864"/>
                  </a:lnTo>
                  <a:lnTo>
                    <a:pt x="57154" y="140048"/>
                  </a:lnTo>
                  <a:lnTo>
                    <a:pt x="60327" y="137815"/>
                  </a:lnTo>
                  <a:lnTo>
                    <a:pt x="83739" y="131116"/>
                  </a:lnTo>
                  <a:lnTo>
                    <a:pt x="91193" y="127065"/>
                  </a:lnTo>
                  <a:lnTo>
                    <a:pt x="117593" y="116505"/>
                  </a:lnTo>
                  <a:lnTo>
                    <a:pt x="133349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9">
              <a:extLst>
                <a:ext uri="{FF2B5EF4-FFF2-40B4-BE49-F238E27FC236}">
                  <a16:creationId xmlns:a16="http://schemas.microsoft.com/office/drawing/2014/main" id="{7457D744-4884-8AEC-E277-5DD2B1E4586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78437" y="5172109"/>
              <a:ext cx="132014" cy="142831"/>
            </a:xfrm>
            <a:custGeom>
              <a:avLst/>
              <a:gdLst/>
              <a:ahLst/>
              <a:cxnLst/>
              <a:rect l="0" t="0" r="0" b="0"/>
              <a:pathLst>
                <a:path w="132014" h="142831">
                  <a:moveTo>
                    <a:pt x="93913" y="28541"/>
                  </a:moveTo>
                  <a:lnTo>
                    <a:pt x="93913" y="28541"/>
                  </a:lnTo>
                  <a:lnTo>
                    <a:pt x="103047" y="19408"/>
                  </a:lnTo>
                  <a:lnTo>
                    <a:pt x="103438" y="4435"/>
                  </a:lnTo>
                  <a:lnTo>
                    <a:pt x="102380" y="2946"/>
                  </a:lnTo>
                  <a:lnTo>
                    <a:pt x="100616" y="1952"/>
                  </a:lnTo>
                  <a:lnTo>
                    <a:pt x="94304" y="82"/>
                  </a:lnTo>
                  <a:lnTo>
                    <a:pt x="88973" y="0"/>
                  </a:lnTo>
                  <a:lnTo>
                    <a:pt x="87444" y="1047"/>
                  </a:lnTo>
                  <a:lnTo>
                    <a:pt x="86426" y="2803"/>
                  </a:lnTo>
                  <a:lnTo>
                    <a:pt x="85747" y="5032"/>
                  </a:lnTo>
                  <a:lnTo>
                    <a:pt x="84235" y="6519"/>
                  </a:lnTo>
                  <a:lnTo>
                    <a:pt x="79734" y="8170"/>
                  </a:lnTo>
                  <a:lnTo>
                    <a:pt x="68221" y="10289"/>
                  </a:lnTo>
                  <a:lnTo>
                    <a:pt x="58902" y="15960"/>
                  </a:lnTo>
                  <a:lnTo>
                    <a:pt x="49437" y="19168"/>
                  </a:lnTo>
                  <a:lnTo>
                    <a:pt x="33585" y="32154"/>
                  </a:lnTo>
                  <a:lnTo>
                    <a:pt x="30059" y="38261"/>
                  </a:lnTo>
                  <a:lnTo>
                    <a:pt x="27433" y="44502"/>
                  </a:lnTo>
                  <a:lnTo>
                    <a:pt x="22739" y="50804"/>
                  </a:lnTo>
                  <a:lnTo>
                    <a:pt x="17125" y="54311"/>
                  </a:lnTo>
                  <a:lnTo>
                    <a:pt x="14146" y="55246"/>
                  </a:lnTo>
                  <a:lnTo>
                    <a:pt x="12161" y="56928"/>
                  </a:lnTo>
                  <a:lnTo>
                    <a:pt x="9953" y="61618"/>
                  </a:lnTo>
                  <a:lnTo>
                    <a:pt x="0" y="101546"/>
                  </a:lnTo>
                  <a:lnTo>
                    <a:pt x="612" y="103669"/>
                  </a:lnTo>
                  <a:lnTo>
                    <a:pt x="5473" y="111714"/>
                  </a:lnTo>
                  <a:lnTo>
                    <a:pt x="7831" y="121991"/>
                  </a:lnTo>
                  <a:lnTo>
                    <a:pt x="8156" y="131834"/>
                  </a:lnTo>
                  <a:lnTo>
                    <a:pt x="16386" y="141386"/>
                  </a:lnTo>
                  <a:lnTo>
                    <a:pt x="22376" y="142410"/>
                  </a:lnTo>
                  <a:lnTo>
                    <a:pt x="44445" y="142830"/>
                  </a:lnTo>
                  <a:lnTo>
                    <a:pt x="53529" y="136293"/>
                  </a:lnTo>
                  <a:lnTo>
                    <a:pt x="62427" y="134198"/>
                  </a:lnTo>
                  <a:lnTo>
                    <a:pt x="68630" y="133708"/>
                  </a:lnTo>
                  <a:lnTo>
                    <a:pt x="74915" y="130667"/>
                  </a:lnTo>
                  <a:lnTo>
                    <a:pt x="81235" y="126847"/>
                  </a:lnTo>
                  <a:lnTo>
                    <a:pt x="93918" y="124395"/>
                  </a:lnTo>
                  <a:lnTo>
                    <a:pt x="97091" y="124194"/>
                  </a:lnTo>
                  <a:lnTo>
                    <a:pt x="99206" y="123001"/>
                  </a:lnTo>
                  <a:lnTo>
                    <a:pt x="100617" y="121148"/>
                  </a:lnTo>
                  <a:lnTo>
                    <a:pt x="101558" y="118854"/>
                  </a:lnTo>
                  <a:lnTo>
                    <a:pt x="103243" y="117325"/>
                  </a:lnTo>
                  <a:lnTo>
                    <a:pt x="107937" y="115625"/>
                  </a:lnTo>
                  <a:lnTo>
                    <a:pt x="132013" y="114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00">
              <a:extLst>
                <a:ext uri="{FF2B5EF4-FFF2-40B4-BE49-F238E27FC236}">
                  <a16:creationId xmlns:a16="http://schemas.microsoft.com/office/drawing/2014/main" id="{2819CE99-A13A-C976-36F9-D80598F4C2E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496577" y="5219700"/>
              <a:ext cx="142474" cy="131968"/>
            </a:xfrm>
            <a:custGeom>
              <a:avLst/>
              <a:gdLst/>
              <a:ahLst/>
              <a:cxnLst/>
              <a:rect l="0" t="0" r="0" b="0"/>
              <a:pathLst>
                <a:path w="142474" h="131968">
                  <a:moveTo>
                    <a:pt x="18648" y="9525"/>
                  </a:moveTo>
                  <a:lnTo>
                    <a:pt x="18648" y="9525"/>
                  </a:lnTo>
                  <a:lnTo>
                    <a:pt x="18648" y="0"/>
                  </a:lnTo>
                  <a:lnTo>
                    <a:pt x="13592" y="5056"/>
                  </a:lnTo>
                  <a:lnTo>
                    <a:pt x="11108" y="10361"/>
                  </a:lnTo>
                  <a:lnTo>
                    <a:pt x="9514" y="22390"/>
                  </a:lnTo>
                  <a:lnTo>
                    <a:pt x="8325" y="24452"/>
                  </a:lnTo>
                  <a:lnTo>
                    <a:pt x="6475" y="25826"/>
                  </a:lnTo>
                  <a:lnTo>
                    <a:pt x="4183" y="26743"/>
                  </a:lnTo>
                  <a:lnTo>
                    <a:pt x="2654" y="29470"/>
                  </a:lnTo>
                  <a:lnTo>
                    <a:pt x="0" y="49872"/>
                  </a:lnTo>
                  <a:lnTo>
                    <a:pt x="2599" y="56738"/>
                  </a:lnTo>
                  <a:lnTo>
                    <a:pt x="6224" y="63317"/>
                  </a:lnTo>
                  <a:lnTo>
                    <a:pt x="9322" y="72971"/>
                  </a:lnTo>
                  <a:lnTo>
                    <a:pt x="24235" y="93129"/>
                  </a:lnTo>
                  <a:lnTo>
                    <a:pt x="26423" y="103479"/>
                  </a:lnTo>
                  <a:lnTo>
                    <a:pt x="29123" y="108144"/>
                  </a:lnTo>
                  <a:lnTo>
                    <a:pt x="37768" y="116151"/>
                  </a:lnTo>
                  <a:lnTo>
                    <a:pt x="45842" y="120414"/>
                  </a:lnTo>
                  <a:lnTo>
                    <a:pt x="59161" y="122814"/>
                  </a:lnTo>
                  <a:lnTo>
                    <a:pt x="64706" y="123151"/>
                  </a:lnTo>
                  <a:lnTo>
                    <a:pt x="68404" y="124434"/>
                  </a:lnTo>
                  <a:lnTo>
                    <a:pt x="70869" y="126348"/>
                  </a:lnTo>
                  <a:lnTo>
                    <a:pt x="72512" y="128682"/>
                  </a:lnTo>
                  <a:lnTo>
                    <a:pt x="79983" y="131275"/>
                  </a:lnTo>
                  <a:lnTo>
                    <a:pt x="84938" y="131967"/>
                  </a:lnTo>
                  <a:lnTo>
                    <a:pt x="88241" y="131369"/>
                  </a:lnTo>
                  <a:lnTo>
                    <a:pt x="90443" y="129913"/>
                  </a:lnTo>
                  <a:lnTo>
                    <a:pt x="91912" y="127884"/>
                  </a:lnTo>
                  <a:lnTo>
                    <a:pt x="93949" y="126531"/>
                  </a:lnTo>
                  <a:lnTo>
                    <a:pt x="101872" y="124627"/>
                  </a:lnTo>
                  <a:lnTo>
                    <a:pt x="107848" y="124180"/>
                  </a:lnTo>
                  <a:lnTo>
                    <a:pt x="109865" y="123003"/>
                  </a:lnTo>
                  <a:lnTo>
                    <a:pt x="111210" y="121160"/>
                  </a:lnTo>
                  <a:lnTo>
                    <a:pt x="121942" y="93243"/>
                  </a:lnTo>
                  <a:lnTo>
                    <a:pt x="124395" y="61276"/>
                  </a:lnTo>
                  <a:lnTo>
                    <a:pt x="130945" y="47813"/>
                  </a:lnTo>
                  <a:lnTo>
                    <a:pt x="131612" y="44575"/>
                  </a:lnTo>
                  <a:lnTo>
                    <a:pt x="142046" y="20935"/>
                  </a:lnTo>
                  <a:lnTo>
                    <a:pt x="14247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1">
              <a:extLst>
                <a:ext uri="{FF2B5EF4-FFF2-40B4-BE49-F238E27FC236}">
                  <a16:creationId xmlns:a16="http://schemas.microsoft.com/office/drawing/2014/main" id="{5BEC7B2C-8CD9-422A-2212-DEAF9A0A3EF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58100" y="5200769"/>
              <a:ext cx="57150" cy="266582"/>
            </a:xfrm>
            <a:custGeom>
              <a:avLst/>
              <a:gdLst/>
              <a:ahLst/>
              <a:cxnLst/>
              <a:rect l="0" t="0" r="0" b="0"/>
              <a:pathLst>
                <a:path w="57150" h="266582">
                  <a:moveTo>
                    <a:pt x="38100" y="18931"/>
                  </a:moveTo>
                  <a:lnTo>
                    <a:pt x="38100" y="18931"/>
                  </a:lnTo>
                  <a:lnTo>
                    <a:pt x="46301" y="10730"/>
                  </a:lnTo>
                  <a:lnTo>
                    <a:pt x="52290" y="9798"/>
                  </a:lnTo>
                  <a:lnTo>
                    <a:pt x="53909" y="8610"/>
                  </a:lnTo>
                  <a:lnTo>
                    <a:pt x="56511" y="1918"/>
                  </a:lnTo>
                  <a:lnTo>
                    <a:pt x="57112" y="0"/>
                  </a:lnTo>
                  <a:lnTo>
                    <a:pt x="57149" y="14074"/>
                  </a:lnTo>
                  <a:lnTo>
                    <a:pt x="54328" y="19595"/>
                  </a:lnTo>
                  <a:lnTo>
                    <a:pt x="52094" y="22548"/>
                  </a:lnTo>
                  <a:lnTo>
                    <a:pt x="49610" y="31475"/>
                  </a:lnTo>
                  <a:lnTo>
                    <a:pt x="44977" y="59282"/>
                  </a:lnTo>
                  <a:lnTo>
                    <a:pt x="31164" y="95328"/>
                  </a:lnTo>
                  <a:lnTo>
                    <a:pt x="26519" y="114240"/>
                  </a:lnTo>
                  <a:lnTo>
                    <a:pt x="12795" y="156341"/>
                  </a:lnTo>
                  <a:lnTo>
                    <a:pt x="4596" y="203146"/>
                  </a:lnTo>
                  <a:lnTo>
                    <a:pt x="605" y="222518"/>
                  </a:lnTo>
                  <a:lnTo>
                    <a:pt x="0" y="266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2">
              <a:extLst>
                <a:ext uri="{FF2B5EF4-FFF2-40B4-BE49-F238E27FC236}">
                  <a16:creationId xmlns:a16="http://schemas.microsoft.com/office/drawing/2014/main" id="{C6B34148-0BD0-618F-3327-2F454727A0C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96200" y="5147563"/>
              <a:ext cx="123423" cy="118308"/>
            </a:xfrm>
            <a:custGeom>
              <a:avLst/>
              <a:gdLst/>
              <a:ahLst/>
              <a:cxnLst/>
              <a:rect l="0" t="0" r="0" b="0"/>
              <a:pathLst>
                <a:path w="123423" h="118308">
                  <a:moveTo>
                    <a:pt x="0" y="81662"/>
                  </a:moveTo>
                  <a:lnTo>
                    <a:pt x="0" y="81662"/>
                  </a:lnTo>
                  <a:lnTo>
                    <a:pt x="13257" y="68405"/>
                  </a:lnTo>
                  <a:lnTo>
                    <a:pt x="16476" y="59542"/>
                  </a:lnTo>
                  <a:lnTo>
                    <a:pt x="18963" y="49606"/>
                  </a:lnTo>
                  <a:lnTo>
                    <a:pt x="29185" y="34603"/>
                  </a:lnTo>
                  <a:lnTo>
                    <a:pt x="41396" y="21449"/>
                  </a:lnTo>
                  <a:lnTo>
                    <a:pt x="50502" y="17859"/>
                  </a:lnTo>
                  <a:lnTo>
                    <a:pt x="60546" y="15205"/>
                  </a:lnTo>
                  <a:lnTo>
                    <a:pt x="75616" y="7700"/>
                  </a:lnTo>
                  <a:lnTo>
                    <a:pt x="92935" y="4491"/>
                  </a:lnTo>
                  <a:lnTo>
                    <a:pt x="98807" y="444"/>
                  </a:lnTo>
                  <a:lnTo>
                    <a:pt x="100798" y="0"/>
                  </a:lnTo>
                  <a:lnTo>
                    <a:pt x="102123" y="763"/>
                  </a:lnTo>
                  <a:lnTo>
                    <a:pt x="103007" y="2329"/>
                  </a:lnTo>
                  <a:lnTo>
                    <a:pt x="104655" y="3373"/>
                  </a:lnTo>
                  <a:lnTo>
                    <a:pt x="109307" y="4533"/>
                  </a:lnTo>
                  <a:lnTo>
                    <a:pt x="110972" y="5901"/>
                  </a:lnTo>
                  <a:lnTo>
                    <a:pt x="112820" y="10243"/>
                  </a:lnTo>
                  <a:lnTo>
                    <a:pt x="115067" y="21655"/>
                  </a:lnTo>
                  <a:lnTo>
                    <a:pt x="120759" y="30957"/>
                  </a:lnTo>
                  <a:lnTo>
                    <a:pt x="123220" y="43581"/>
                  </a:lnTo>
                  <a:lnTo>
                    <a:pt x="123422" y="46749"/>
                  </a:lnTo>
                  <a:lnTo>
                    <a:pt x="120824" y="53093"/>
                  </a:lnTo>
                  <a:lnTo>
                    <a:pt x="117199" y="59440"/>
                  </a:lnTo>
                  <a:lnTo>
                    <a:pt x="114873" y="72137"/>
                  </a:lnTo>
                  <a:lnTo>
                    <a:pt x="114412" y="84837"/>
                  </a:lnTo>
                  <a:lnTo>
                    <a:pt x="111528" y="91187"/>
                  </a:lnTo>
                  <a:lnTo>
                    <a:pt x="109277" y="94362"/>
                  </a:lnTo>
                  <a:lnTo>
                    <a:pt x="103953" y="97890"/>
                  </a:lnTo>
                  <a:lnTo>
                    <a:pt x="98059" y="100516"/>
                  </a:lnTo>
                  <a:lnTo>
                    <a:pt x="78482" y="116489"/>
                  </a:lnTo>
                  <a:lnTo>
                    <a:pt x="72628" y="118307"/>
                  </a:lnTo>
                  <a:lnTo>
                    <a:pt x="69586" y="117734"/>
                  </a:lnTo>
                  <a:lnTo>
                    <a:pt x="57323" y="111035"/>
                  </a:lnTo>
                  <a:lnTo>
                    <a:pt x="52640" y="110592"/>
                  </a:lnTo>
                  <a:lnTo>
                    <a:pt x="47032" y="107572"/>
                  </a:lnTo>
                  <a:lnTo>
                    <a:pt x="41011" y="103761"/>
                  </a:lnTo>
                  <a:lnTo>
                    <a:pt x="28523" y="101315"/>
                  </a:lnTo>
                  <a:lnTo>
                    <a:pt x="20921" y="100831"/>
                  </a:lnTo>
                  <a:lnTo>
                    <a:pt x="11816" y="94190"/>
                  </a:lnTo>
                  <a:lnTo>
                    <a:pt x="0" y="91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3">
              <a:extLst>
                <a:ext uri="{FF2B5EF4-FFF2-40B4-BE49-F238E27FC236}">
                  <a16:creationId xmlns:a16="http://schemas.microsoft.com/office/drawing/2014/main" id="{05EFC76E-B336-DC6D-56F2-DF48FAE7A74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858163" y="5191411"/>
              <a:ext cx="190463" cy="114011"/>
            </a:xfrm>
            <a:custGeom>
              <a:avLst/>
              <a:gdLst/>
              <a:ahLst/>
              <a:cxnLst/>
              <a:rect l="0" t="0" r="0" b="0"/>
              <a:pathLst>
                <a:path w="190463" h="114011">
                  <a:moveTo>
                    <a:pt x="95212" y="18764"/>
                  </a:moveTo>
                  <a:lnTo>
                    <a:pt x="95212" y="18764"/>
                  </a:lnTo>
                  <a:lnTo>
                    <a:pt x="112938" y="18764"/>
                  </a:lnTo>
                  <a:lnTo>
                    <a:pt x="113380" y="17706"/>
                  </a:lnTo>
                  <a:lnTo>
                    <a:pt x="114252" y="9355"/>
                  </a:lnTo>
                  <a:lnTo>
                    <a:pt x="106060" y="1048"/>
                  </a:lnTo>
                  <a:lnTo>
                    <a:pt x="105619" y="1662"/>
                  </a:lnTo>
                  <a:lnTo>
                    <a:pt x="105128" y="5166"/>
                  </a:lnTo>
                  <a:lnTo>
                    <a:pt x="103939" y="5464"/>
                  </a:lnTo>
                  <a:lnTo>
                    <a:pt x="95614" y="0"/>
                  </a:lnTo>
                  <a:lnTo>
                    <a:pt x="87687" y="6317"/>
                  </a:lnTo>
                  <a:lnTo>
                    <a:pt x="78989" y="9431"/>
                  </a:lnTo>
                  <a:lnTo>
                    <a:pt x="69709" y="15528"/>
                  </a:lnTo>
                  <a:lnTo>
                    <a:pt x="60257" y="18863"/>
                  </a:lnTo>
                  <a:lnTo>
                    <a:pt x="50753" y="25026"/>
                  </a:lnTo>
                  <a:lnTo>
                    <a:pt x="44408" y="26838"/>
                  </a:lnTo>
                  <a:lnTo>
                    <a:pt x="38060" y="33289"/>
                  </a:lnTo>
                  <a:lnTo>
                    <a:pt x="12135" y="66529"/>
                  </a:lnTo>
                  <a:lnTo>
                    <a:pt x="9606" y="72801"/>
                  </a:lnTo>
                  <a:lnTo>
                    <a:pt x="3290" y="82282"/>
                  </a:lnTo>
                  <a:lnTo>
                    <a:pt x="948" y="91794"/>
                  </a:lnTo>
                  <a:lnTo>
                    <a:pt x="0" y="112133"/>
                  </a:lnTo>
                  <a:lnTo>
                    <a:pt x="1046" y="112760"/>
                  </a:lnTo>
                  <a:lnTo>
                    <a:pt x="15773" y="113981"/>
                  </a:lnTo>
                  <a:lnTo>
                    <a:pt x="23642" y="114009"/>
                  </a:lnTo>
                  <a:lnTo>
                    <a:pt x="25274" y="112953"/>
                  </a:lnTo>
                  <a:lnTo>
                    <a:pt x="26361" y="111190"/>
                  </a:lnTo>
                  <a:lnTo>
                    <a:pt x="27087" y="108956"/>
                  </a:lnTo>
                  <a:lnTo>
                    <a:pt x="28629" y="107467"/>
                  </a:lnTo>
                  <a:lnTo>
                    <a:pt x="33164" y="105813"/>
                  </a:lnTo>
                  <a:lnTo>
                    <a:pt x="34797" y="104313"/>
                  </a:lnTo>
                  <a:lnTo>
                    <a:pt x="46136" y="87190"/>
                  </a:lnTo>
                  <a:lnTo>
                    <a:pt x="53847" y="78180"/>
                  </a:lnTo>
                  <a:lnTo>
                    <a:pt x="57203" y="69295"/>
                  </a:lnTo>
                  <a:lnTo>
                    <a:pt x="75732" y="47779"/>
                  </a:lnTo>
                  <a:lnTo>
                    <a:pt x="76124" y="39177"/>
                  </a:lnTo>
                  <a:lnTo>
                    <a:pt x="76161" y="46982"/>
                  </a:lnTo>
                  <a:lnTo>
                    <a:pt x="69615" y="54873"/>
                  </a:lnTo>
                  <a:lnTo>
                    <a:pt x="67519" y="63565"/>
                  </a:lnTo>
                  <a:lnTo>
                    <a:pt x="66637" y="110043"/>
                  </a:lnTo>
                  <a:lnTo>
                    <a:pt x="66637" y="112249"/>
                  </a:lnTo>
                  <a:lnTo>
                    <a:pt x="67695" y="112837"/>
                  </a:lnTo>
                  <a:lnTo>
                    <a:pt x="98518" y="114010"/>
                  </a:lnTo>
                  <a:lnTo>
                    <a:pt x="104795" y="111190"/>
                  </a:lnTo>
                  <a:lnTo>
                    <a:pt x="121678" y="98825"/>
                  </a:lnTo>
                  <a:lnTo>
                    <a:pt x="148306" y="94245"/>
                  </a:lnTo>
                  <a:lnTo>
                    <a:pt x="159510" y="88518"/>
                  </a:lnTo>
                  <a:lnTo>
                    <a:pt x="174706" y="85293"/>
                  </a:lnTo>
                  <a:lnTo>
                    <a:pt x="190462" y="75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4">
              <a:extLst>
                <a:ext uri="{FF2B5EF4-FFF2-40B4-BE49-F238E27FC236}">
                  <a16:creationId xmlns:a16="http://schemas.microsoft.com/office/drawing/2014/main" id="{3105A22B-CCB8-4943-8F69-B06C9A187EB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068116" y="5067727"/>
              <a:ext cx="104335" cy="245850"/>
            </a:xfrm>
            <a:custGeom>
              <a:avLst/>
              <a:gdLst/>
              <a:ahLst/>
              <a:cxnLst/>
              <a:rect l="0" t="0" r="0" b="0"/>
              <a:pathLst>
                <a:path w="104335" h="245850">
                  <a:moveTo>
                    <a:pt x="47184" y="18623"/>
                  </a:moveTo>
                  <a:lnTo>
                    <a:pt x="47184" y="18623"/>
                  </a:lnTo>
                  <a:lnTo>
                    <a:pt x="47184" y="13567"/>
                  </a:lnTo>
                  <a:lnTo>
                    <a:pt x="48242" y="12078"/>
                  </a:lnTo>
                  <a:lnTo>
                    <a:pt x="50006" y="11084"/>
                  </a:lnTo>
                  <a:lnTo>
                    <a:pt x="52240" y="10422"/>
                  </a:lnTo>
                  <a:lnTo>
                    <a:pt x="64518" y="1014"/>
                  </a:lnTo>
                  <a:lnTo>
                    <a:pt x="70782" y="0"/>
                  </a:lnTo>
                  <a:lnTo>
                    <a:pt x="72441" y="916"/>
                  </a:lnTo>
                  <a:lnTo>
                    <a:pt x="73548" y="2585"/>
                  </a:lnTo>
                  <a:lnTo>
                    <a:pt x="75323" y="7811"/>
                  </a:lnTo>
                  <a:lnTo>
                    <a:pt x="75721" y="27298"/>
                  </a:lnTo>
                  <a:lnTo>
                    <a:pt x="66056" y="69559"/>
                  </a:lnTo>
                  <a:lnTo>
                    <a:pt x="46988" y="113881"/>
                  </a:lnTo>
                  <a:lnTo>
                    <a:pt x="21777" y="158127"/>
                  </a:lnTo>
                  <a:lnTo>
                    <a:pt x="13316" y="175081"/>
                  </a:lnTo>
                  <a:lnTo>
                    <a:pt x="7097" y="196950"/>
                  </a:lnTo>
                  <a:lnTo>
                    <a:pt x="2909" y="204771"/>
                  </a:lnTo>
                  <a:lnTo>
                    <a:pt x="220" y="218415"/>
                  </a:lnTo>
                  <a:lnTo>
                    <a:pt x="0" y="221668"/>
                  </a:lnTo>
                  <a:lnTo>
                    <a:pt x="2577" y="228104"/>
                  </a:lnTo>
                  <a:lnTo>
                    <a:pt x="14028" y="242588"/>
                  </a:lnTo>
                  <a:lnTo>
                    <a:pt x="19396" y="245163"/>
                  </a:lnTo>
                  <a:lnTo>
                    <a:pt x="22308" y="245849"/>
                  </a:lnTo>
                  <a:lnTo>
                    <a:pt x="24250" y="245249"/>
                  </a:lnTo>
                  <a:lnTo>
                    <a:pt x="25545" y="243790"/>
                  </a:lnTo>
                  <a:lnTo>
                    <a:pt x="26408" y="241759"/>
                  </a:lnTo>
                  <a:lnTo>
                    <a:pt x="28042" y="240405"/>
                  </a:lnTo>
                  <a:lnTo>
                    <a:pt x="32679" y="238901"/>
                  </a:lnTo>
                  <a:lnTo>
                    <a:pt x="72591" y="236647"/>
                  </a:lnTo>
                  <a:lnTo>
                    <a:pt x="85285" y="227338"/>
                  </a:lnTo>
                  <a:lnTo>
                    <a:pt x="91634" y="222510"/>
                  </a:lnTo>
                  <a:lnTo>
                    <a:pt x="104334" y="218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5">
              <a:extLst>
                <a:ext uri="{FF2B5EF4-FFF2-40B4-BE49-F238E27FC236}">
                  <a16:creationId xmlns:a16="http://schemas.microsoft.com/office/drawing/2014/main" id="{5D8084AD-4882-1999-25C8-91B8EA0CC8C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086725" y="5195162"/>
              <a:ext cx="142876" cy="15014"/>
            </a:xfrm>
            <a:custGeom>
              <a:avLst/>
              <a:gdLst/>
              <a:ahLst/>
              <a:cxnLst/>
              <a:rect l="0" t="0" r="0" b="0"/>
              <a:pathLst>
                <a:path w="142876" h="15014">
                  <a:moveTo>
                    <a:pt x="0" y="15013"/>
                  </a:moveTo>
                  <a:lnTo>
                    <a:pt x="0" y="15013"/>
                  </a:lnTo>
                  <a:lnTo>
                    <a:pt x="0" y="9957"/>
                  </a:lnTo>
                  <a:lnTo>
                    <a:pt x="1058" y="8468"/>
                  </a:lnTo>
                  <a:lnTo>
                    <a:pt x="2822" y="7474"/>
                  </a:lnTo>
                  <a:lnTo>
                    <a:pt x="13257" y="5880"/>
                  </a:lnTo>
                  <a:lnTo>
                    <a:pt x="59391" y="5493"/>
                  </a:lnTo>
                  <a:lnTo>
                    <a:pt x="106500" y="5488"/>
                  </a:lnTo>
                  <a:lnTo>
                    <a:pt x="117046" y="5488"/>
                  </a:lnTo>
                  <a:lnTo>
                    <a:pt x="123634" y="2666"/>
                  </a:lnTo>
                  <a:lnTo>
                    <a:pt x="126872" y="432"/>
                  </a:lnTo>
                  <a:lnTo>
                    <a:pt x="130091" y="0"/>
                  </a:lnTo>
                  <a:lnTo>
                    <a:pt x="142875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6">
              <a:extLst>
                <a:ext uri="{FF2B5EF4-FFF2-40B4-BE49-F238E27FC236}">
                  <a16:creationId xmlns:a16="http://schemas.microsoft.com/office/drawing/2014/main" id="{CA0CC6E9-4EFA-4E97-59EC-29FA0DCC119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210550" y="5219700"/>
              <a:ext cx="47626" cy="123826"/>
            </a:xfrm>
            <a:custGeom>
              <a:avLst/>
              <a:gdLst/>
              <a:ahLst/>
              <a:cxnLst/>
              <a:rect l="0" t="0" r="0" b="0"/>
              <a:pathLst>
                <a:path w="47626" h="123826">
                  <a:moveTo>
                    <a:pt x="47625" y="0"/>
                  </a:moveTo>
                  <a:lnTo>
                    <a:pt x="47625" y="0"/>
                  </a:lnTo>
                  <a:lnTo>
                    <a:pt x="38491" y="0"/>
                  </a:lnTo>
                  <a:lnTo>
                    <a:pt x="33160" y="5056"/>
                  </a:lnTo>
                  <a:lnTo>
                    <a:pt x="30613" y="10361"/>
                  </a:lnTo>
                  <a:lnTo>
                    <a:pt x="27784" y="25510"/>
                  </a:lnTo>
                  <a:lnTo>
                    <a:pt x="21089" y="38122"/>
                  </a:lnTo>
                  <a:lnTo>
                    <a:pt x="20409" y="41290"/>
                  </a:lnTo>
                  <a:lnTo>
                    <a:pt x="10968" y="60327"/>
                  </a:lnTo>
                  <a:lnTo>
                    <a:pt x="8751" y="78513"/>
                  </a:lnTo>
                  <a:lnTo>
                    <a:pt x="6893" y="80917"/>
                  </a:lnTo>
                  <a:lnTo>
                    <a:pt x="4595" y="82520"/>
                  </a:lnTo>
                  <a:lnTo>
                    <a:pt x="3063" y="84646"/>
                  </a:lnTo>
                  <a:lnTo>
                    <a:pt x="1362" y="8983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7">
              <a:extLst>
                <a:ext uri="{FF2B5EF4-FFF2-40B4-BE49-F238E27FC236}">
                  <a16:creationId xmlns:a16="http://schemas.microsoft.com/office/drawing/2014/main" id="{A7F6F0CF-4F27-2F73-488F-465C3590F36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296275" y="5134094"/>
              <a:ext cx="9526" cy="18932"/>
            </a:xfrm>
            <a:custGeom>
              <a:avLst/>
              <a:gdLst/>
              <a:ahLst/>
              <a:cxnLst/>
              <a:rect l="0" t="0" r="0" b="0"/>
              <a:pathLst>
                <a:path w="9526" h="18932">
                  <a:moveTo>
                    <a:pt x="0" y="18931"/>
                  </a:moveTo>
                  <a:lnTo>
                    <a:pt x="0" y="18931"/>
                  </a:lnTo>
                  <a:lnTo>
                    <a:pt x="0" y="284"/>
                  </a:lnTo>
                  <a:lnTo>
                    <a:pt x="5056" y="0"/>
                  </a:lnTo>
                  <a:lnTo>
                    <a:pt x="6546" y="1019"/>
                  </a:lnTo>
                  <a:lnTo>
                    <a:pt x="7539" y="2756"/>
                  </a:lnTo>
                  <a:lnTo>
                    <a:pt x="9525" y="9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8">
              <a:extLst>
                <a:ext uri="{FF2B5EF4-FFF2-40B4-BE49-F238E27FC236}">
                  <a16:creationId xmlns:a16="http://schemas.microsoft.com/office/drawing/2014/main" id="{3D9674AC-B06A-9A0E-541D-FDB410888FA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324888" y="5191128"/>
              <a:ext cx="255799" cy="171448"/>
            </a:xfrm>
            <a:custGeom>
              <a:avLst/>
              <a:gdLst/>
              <a:ahLst/>
              <a:cxnLst/>
              <a:rect l="0" t="0" r="0" b="0"/>
              <a:pathLst>
                <a:path w="255799" h="171448">
                  <a:moveTo>
                    <a:pt x="57112" y="47622"/>
                  </a:moveTo>
                  <a:lnTo>
                    <a:pt x="57112" y="47622"/>
                  </a:lnTo>
                  <a:lnTo>
                    <a:pt x="42922" y="47622"/>
                  </a:lnTo>
                  <a:lnTo>
                    <a:pt x="37399" y="50444"/>
                  </a:lnTo>
                  <a:lnTo>
                    <a:pt x="15433" y="70288"/>
                  </a:lnTo>
                  <a:lnTo>
                    <a:pt x="12129" y="76393"/>
                  </a:lnTo>
                  <a:lnTo>
                    <a:pt x="11249" y="79503"/>
                  </a:lnTo>
                  <a:lnTo>
                    <a:pt x="9603" y="81575"/>
                  </a:lnTo>
                  <a:lnTo>
                    <a:pt x="3290" y="85553"/>
                  </a:lnTo>
                  <a:lnTo>
                    <a:pt x="1441" y="90233"/>
                  </a:lnTo>
                  <a:lnTo>
                    <a:pt x="0" y="118438"/>
                  </a:lnTo>
                  <a:lnTo>
                    <a:pt x="2801" y="124251"/>
                  </a:lnTo>
                  <a:lnTo>
                    <a:pt x="6516" y="130363"/>
                  </a:lnTo>
                  <a:lnTo>
                    <a:pt x="8167" y="136607"/>
                  </a:lnTo>
                  <a:lnTo>
                    <a:pt x="9665" y="138696"/>
                  </a:lnTo>
                  <a:lnTo>
                    <a:pt x="11723" y="140088"/>
                  </a:lnTo>
                  <a:lnTo>
                    <a:pt x="17573" y="142322"/>
                  </a:lnTo>
                  <a:lnTo>
                    <a:pt x="33164" y="142858"/>
                  </a:lnTo>
                  <a:lnTo>
                    <a:pt x="38708" y="140044"/>
                  </a:lnTo>
                  <a:lnTo>
                    <a:pt x="41667" y="137811"/>
                  </a:lnTo>
                  <a:lnTo>
                    <a:pt x="44955" y="132509"/>
                  </a:lnTo>
                  <a:lnTo>
                    <a:pt x="47241" y="123907"/>
                  </a:lnTo>
                  <a:lnTo>
                    <a:pt x="47585" y="76356"/>
                  </a:lnTo>
                  <a:lnTo>
                    <a:pt x="47586" y="73128"/>
                  </a:lnTo>
                  <a:lnTo>
                    <a:pt x="50409" y="66719"/>
                  </a:lnTo>
                  <a:lnTo>
                    <a:pt x="55787" y="59038"/>
                  </a:lnTo>
                  <a:lnTo>
                    <a:pt x="56852" y="49916"/>
                  </a:lnTo>
                  <a:lnTo>
                    <a:pt x="56996" y="44055"/>
                  </a:lnTo>
                  <a:lnTo>
                    <a:pt x="58093" y="42069"/>
                  </a:lnTo>
                  <a:lnTo>
                    <a:pt x="59883" y="40746"/>
                  </a:lnTo>
                  <a:lnTo>
                    <a:pt x="62134" y="39863"/>
                  </a:lnTo>
                  <a:lnTo>
                    <a:pt x="63635" y="38216"/>
                  </a:lnTo>
                  <a:lnTo>
                    <a:pt x="65302" y="33564"/>
                  </a:lnTo>
                  <a:lnTo>
                    <a:pt x="66805" y="31900"/>
                  </a:lnTo>
                  <a:lnTo>
                    <a:pt x="71298" y="30051"/>
                  </a:lnTo>
                  <a:lnTo>
                    <a:pt x="72920" y="28499"/>
                  </a:lnTo>
                  <a:lnTo>
                    <a:pt x="80792" y="15444"/>
                  </a:lnTo>
                  <a:lnTo>
                    <a:pt x="83482" y="14528"/>
                  </a:lnTo>
                  <a:lnTo>
                    <a:pt x="86333" y="14976"/>
                  </a:lnTo>
                  <a:lnTo>
                    <a:pt x="89294" y="16333"/>
                  </a:lnTo>
                  <a:lnTo>
                    <a:pt x="91266" y="16180"/>
                  </a:lnTo>
                  <a:lnTo>
                    <a:pt x="92582" y="15019"/>
                  </a:lnTo>
                  <a:lnTo>
                    <a:pt x="94692" y="10607"/>
                  </a:lnTo>
                  <a:lnTo>
                    <a:pt x="103367" y="1416"/>
                  </a:lnTo>
                  <a:lnTo>
                    <a:pt x="113834" y="34"/>
                  </a:lnTo>
                  <a:lnTo>
                    <a:pt x="122425" y="0"/>
                  </a:lnTo>
                  <a:lnTo>
                    <a:pt x="122879" y="1057"/>
                  </a:lnTo>
                  <a:lnTo>
                    <a:pt x="123787" y="47639"/>
                  </a:lnTo>
                  <a:lnTo>
                    <a:pt x="123787" y="60325"/>
                  </a:lnTo>
                  <a:lnTo>
                    <a:pt x="120964" y="66673"/>
                  </a:lnTo>
                  <a:lnTo>
                    <a:pt x="117241" y="73022"/>
                  </a:lnTo>
                  <a:lnTo>
                    <a:pt x="114850" y="85722"/>
                  </a:lnTo>
                  <a:lnTo>
                    <a:pt x="114297" y="102891"/>
                  </a:lnTo>
                  <a:lnTo>
                    <a:pt x="109216" y="109271"/>
                  </a:lnTo>
                  <a:lnTo>
                    <a:pt x="108781" y="110947"/>
                  </a:lnTo>
                  <a:lnTo>
                    <a:pt x="109551" y="112063"/>
                  </a:lnTo>
                  <a:lnTo>
                    <a:pt x="111120" y="112808"/>
                  </a:lnTo>
                  <a:lnTo>
                    <a:pt x="111109" y="113305"/>
                  </a:lnTo>
                  <a:lnTo>
                    <a:pt x="108274" y="113856"/>
                  </a:lnTo>
                  <a:lnTo>
                    <a:pt x="108153" y="114003"/>
                  </a:lnTo>
                  <a:lnTo>
                    <a:pt x="113962" y="114286"/>
                  </a:lnTo>
                  <a:lnTo>
                    <a:pt x="114174" y="109237"/>
                  </a:lnTo>
                  <a:lnTo>
                    <a:pt x="115262" y="107749"/>
                  </a:lnTo>
                  <a:lnTo>
                    <a:pt x="130504" y="97429"/>
                  </a:lnTo>
                  <a:lnTo>
                    <a:pt x="174235" y="54320"/>
                  </a:lnTo>
                  <a:lnTo>
                    <a:pt x="202769" y="25789"/>
                  </a:lnTo>
                  <a:lnTo>
                    <a:pt x="212159" y="22043"/>
                  </a:lnTo>
                  <a:lnTo>
                    <a:pt x="252616" y="19048"/>
                  </a:lnTo>
                  <a:lnTo>
                    <a:pt x="254123" y="20106"/>
                  </a:lnTo>
                  <a:lnTo>
                    <a:pt x="255128" y="21870"/>
                  </a:lnTo>
                  <a:lnTo>
                    <a:pt x="255798" y="24104"/>
                  </a:lnTo>
                  <a:lnTo>
                    <a:pt x="255186" y="26652"/>
                  </a:lnTo>
                  <a:lnTo>
                    <a:pt x="250326" y="36353"/>
                  </a:lnTo>
                  <a:lnTo>
                    <a:pt x="246625" y="72770"/>
                  </a:lnTo>
                  <a:lnTo>
                    <a:pt x="241088" y="83531"/>
                  </a:lnTo>
                  <a:lnTo>
                    <a:pt x="238165" y="126929"/>
                  </a:lnTo>
                  <a:lnTo>
                    <a:pt x="238122" y="135081"/>
                  </a:lnTo>
                  <a:lnTo>
                    <a:pt x="235280" y="142231"/>
                  </a:lnTo>
                  <a:lnTo>
                    <a:pt x="231548" y="148937"/>
                  </a:lnTo>
                  <a:lnTo>
                    <a:pt x="228825" y="161701"/>
                  </a:lnTo>
                  <a:lnTo>
                    <a:pt x="228562" y="171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(cont.) </a:t>
            </a:r>
          </a:p>
        </p:txBody>
      </p:sp>
      <p:grpSp>
        <p:nvGrpSpPr>
          <p:cNvPr id="213" name="SMARTInkShape-Group57">
            <a:extLst>
              <a:ext uri="{FF2B5EF4-FFF2-40B4-BE49-F238E27FC236}">
                <a16:creationId xmlns:a16="http://schemas.microsoft.com/office/drawing/2014/main" id="{C390AA3B-AE3F-C056-EB42-6807F7A9E13B}"/>
              </a:ext>
            </a:extLst>
          </p:cNvPr>
          <p:cNvGrpSpPr/>
          <p:nvPr/>
        </p:nvGrpSpPr>
        <p:grpSpPr>
          <a:xfrm>
            <a:off x="8362950" y="5528563"/>
            <a:ext cx="685801" cy="500729"/>
            <a:chOff x="8362950" y="5528563"/>
            <a:chExt cx="685801" cy="500729"/>
          </a:xfrm>
        </p:grpSpPr>
        <p:sp>
          <p:nvSpPr>
            <p:cNvPr id="209" name="SMARTInkShape-284">
              <a:extLst>
                <a:ext uri="{FF2B5EF4-FFF2-40B4-BE49-F238E27FC236}">
                  <a16:creationId xmlns:a16="http://schemas.microsoft.com/office/drawing/2014/main" id="{8B64F8A1-51AE-4C3A-1E86-543EEE2489E0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886825" y="5867400"/>
              <a:ext cx="161926" cy="161892"/>
            </a:xfrm>
            <a:custGeom>
              <a:avLst/>
              <a:gdLst/>
              <a:ahLst/>
              <a:cxnLst/>
              <a:rect l="0" t="0" r="0" b="0"/>
              <a:pathLst>
                <a:path w="161926" h="161892">
                  <a:moveTo>
                    <a:pt x="47625" y="38100"/>
                  </a:moveTo>
                  <a:lnTo>
                    <a:pt x="47625" y="38100"/>
                  </a:lnTo>
                  <a:lnTo>
                    <a:pt x="47625" y="52678"/>
                  </a:lnTo>
                  <a:lnTo>
                    <a:pt x="48683" y="54169"/>
                  </a:lnTo>
                  <a:lnTo>
                    <a:pt x="50449" y="55163"/>
                  </a:lnTo>
                  <a:lnTo>
                    <a:pt x="56759" y="57034"/>
                  </a:lnTo>
                  <a:lnTo>
                    <a:pt x="65316" y="65341"/>
                  </a:lnTo>
                  <a:lnTo>
                    <a:pt x="71328" y="66280"/>
                  </a:lnTo>
                  <a:lnTo>
                    <a:pt x="79812" y="66558"/>
                  </a:lnTo>
                  <a:lnTo>
                    <a:pt x="85920" y="69445"/>
                  </a:lnTo>
                  <a:lnTo>
                    <a:pt x="92162" y="73197"/>
                  </a:lnTo>
                  <a:lnTo>
                    <a:pt x="98465" y="74866"/>
                  </a:lnTo>
                  <a:lnTo>
                    <a:pt x="101625" y="74252"/>
                  </a:lnTo>
                  <a:lnTo>
                    <a:pt x="114105" y="67480"/>
                  </a:lnTo>
                  <a:lnTo>
                    <a:pt x="131585" y="66707"/>
                  </a:lnTo>
                  <a:lnTo>
                    <a:pt x="151064" y="48959"/>
                  </a:lnTo>
                  <a:lnTo>
                    <a:pt x="152282" y="39541"/>
                  </a:lnTo>
                  <a:lnTo>
                    <a:pt x="151263" y="39061"/>
                  </a:lnTo>
                  <a:lnTo>
                    <a:pt x="147309" y="38527"/>
                  </a:lnTo>
                  <a:lnTo>
                    <a:pt x="145831" y="37326"/>
                  </a:lnTo>
                  <a:lnTo>
                    <a:pt x="143263" y="29937"/>
                  </a:lnTo>
                  <a:lnTo>
                    <a:pt x="142910" y="20494"/>
                  </a:lnTo>
                  <a:lnTo>
                    <a:pt x="141840" y="20013"/>
                  </a:lnTo>
                  <a:lnTo>
                    <a:pt x="137830" y="19478"/>
                  </a:lnTo>
                  <a:lnTo>
                    <a:pt x="136336" y="18277"/>
                  </a:lnTo>
                  <a:lnTo>
                    <a:pt x="133743" y="10887"/>
                  </a:lnTo>
                  <a:lnTo>
                    <a:pt x="130704" y="10130"/>
                  </a:lnTo>
                  <a:lnTo>
                    <a:pt x="125184" y="9645"/>
                  </a:lnTo>
                  <a:lnTo>
                    <a:pt x="124730" y="8547"/>
                  </a:lnTo>
                  <a:lnTo>
                    <a:pt x="124227" y="4504"/>
                  </a:lnTo>
                  <a:lnTo>
                    <a:pt x="123034" y="3003"/>
                  </a:lnTo>
                  <a:lnTo>
                    <a:pt x="114420" y="34"/>
                  </a:lnTo>
                  <a:lnTo>
                    <a:pt x="77650" y="0"/>
                  </a:lnTo>
                  <a:lnTo>
                    <a:pt x="77167" y="1058"/>
                  </a:lnTo>
                  <a:lnTo>
                    <a:pt x="76629" y="5056"/>
                  </a:lnTo>
                  <a:lnTo>
                    <a:pt x="75428" y="6545"/>
                  </a:lnTo>
                  <a:lnTo>
                    <a:pt x="67078" y="9409"/>
                  </a:lnTo>
                  <a:lnTo>
                    <a:pt x="58509" y="17716"/>
                  </a:lnTo>
                  <a:lnTo>
                    <a:pt x="52497" y="18655"/>
                  </a:lnTo>
                  <a:lnTo>
                    <a:pt x="50872" y="19845"/>
                  </a:lnTo>
                  <a:lnTo>
                    <a:pt x="49068" y="23989"/>
                  </a:lnTo>
                  <a:lnTo>
                    <a:pt x="48053" y="27217"/>
                  </a:lnTo>
                  <a:lnTo>
                    <a:pt x="44993" y="27972"/>
                  </a:lnTo>
                  <a:lnTo>
                    <a:pt x="42695" y="28173"/>
                  </a:lnTo>
                  <a:lnTo>
                    <a:pt x="41163" y="29364"/>
                  </a:lnTo>
                  <a:lnTo>
                    <a:pt x="39461" y="33513"/>
                  </a:lnTo>
                  <a:lnTo>
                    <a:pt x="37949" y="35041"/>
                  </a:lnTo>
                  <a:lnTo>
                    <a:pt x="28480" y="38889"/>
                  </a:lnTo>
                  <a:lnTo>
                    <a:pt x="20500" y="46267"/>
                  </a:lnTo>
                  <a:lnTo>
                    <a:pt x="19178" y="55707"/>
                  </a:lnTo>
                  <a:lnTo>
                    <a:pt x="18076" y="56188"/>
                  </a:lnTo>
                  <a:lnTo>
                    <a:pt x="14031" y="56722"/>
                  </a:lnTo>
                  <a:lnTo>
                    <a:pt x="12529" y="57923"/>
                  </a:lnTo>
                  <a:lnTo>
                    <a:pt x="8731" y="66825"/>
                  </a:lnTo>
                  <a:lnTo>
                    <a:pt x="402" y="75772"/>
                  </a:lnTo>
                  <a:lnTo>
                    <a:pt x="0" y="109680"/>
                  </a:lnTo>
                  <a:lnTo>
                    <a:pt x="1058" y="111220"/>
                  </a:lnTo>
                  <a:lnTo>
                    <a:pt x="2824" y="112246"/>
                  </a:lnTo>
                  <a:lnTo>
                    <a:pt x="8202" y="113895"/>
                  </a:lnTo>
                  <a:lnTo>
                    <a:pt x="8937" y="116942"/>
                  </a:lnTo>
                  <a:lnTo>
                    <a:pt x="9410" y="122465"/>
                  </a:lnTo>
                  <a:lnTo>
                    <a:pt x="18932" y="133223"/>
                  </a:lnTo>
                  <a:lnTo>
                    <a:pt x="24072" y="133313"/>
                  </a:lnTo>
                  <a:lnTo>
                    <a:pt x="25573" y="134384"/>
                  </a:lnTo>
                  <a:lnTo>
                    <a:pt x="26573" y="136156"/>
                  </a:lnTo>
                  <a:lnTo>
                    <a:pt x="27239" y="138395"/>
                  </a:lnTo>
                  <a:lnTo>
                    <a:pt x="28743" y="139889"/>
                  </a:lnTo>
                  <a:lnTo>
                    <a:pt x="38197" y="143671"/>
                  </a:lnTo>
                  <a:lnTo>
                    <a:pt x="47497" y="152281"/>
                  </a:lnTo>
                  <a:lnTo>
                    <a:pt x="92358" y="152400"/>
                  </a:lnTo>
                  <a:lnTo>
                    <a:pt x="98552" y="152400"/>
                  </a:lnTo>
                  <a:lnTo>
                    <a:pt x="104833" y="155222"/>
                  </a:lnTo>
                  <a:lnTo>
                    <a:pt x="111150" y="158945"/>
                  </a:lnTo>
                  <a:lnTo>
                    <a:pt x="121947" y="161532"/>
                  </a:lnTo>
                  <a:lnTo>
                    <a:pt x="131861" y="161891"/>
                  </a:lnTo>
                  <a:lnTo>
                    <a:pt x="132357" y="160844"/>
                  </a:lnTo>
                  <a:lnTo>
                    <a:pt x="132910" y="156857"/>
                  </a:lnTo>
                  <a:lnTo>
                    <a:pt x="134115" y="155372"/>
                  </a:lnTo>
                  <a:lnTo>
                    <a:pt x="142755" y="152434"/>
                  </a:lnTo>
                  <a:lnTo>
                    <a:pt x="161523" y="152400"/>
                  </a:lnTo>
                  <a:lnTo>
                    <a:pt x="1619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85">
              <a:extLst>
                <a:ext uri="{FF2B5EF4-FFF2-40B4-BE49-F238E27FC236}">
                  <a16:creationId xmlns:a16="http://schemas.microsoft.com/office/drawing/2014/main" id="{FAD5A428-C808-AE8C-1B3E-EA54324B5F6B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658346" y="5528563"/>
              <a:ext cx="390405" cy="272152"/>
            </a:xfrm>
            <a:custGeom>
              <a:avLst/>
              <a:gdLst/>
              <a:ahLst/>
              <a:cxnLst/>
              <a:rect l="0" t="0" r="0" b="0"/>
              <a:pathLst>
                <a:path w="390405" h="272152">
                  <a:moveTo>
                    <a:pt x="57029" y="110237"/>
                  </a:moveTo>
                  <a:lnTo>
                    <a:pt x="57029" y="110237"/>
                  </a:lnTo>
                  <a:lnTo>
                    <a:pt x="57029" y="115293"/>
                  </a:lnTo>
                  <a:lnTo>
                    <a:pt x="58087" y="115725"/>
                  </a:lnTo>
                  <a:lnTo>
                    <a:pt x="66731" y="110858"/>
                  </a:lnTo>
                  <a:lnTo>
                    <a:pt x="107949" y="110237"/>
                  </a:lnTo>
                  <a:lnTo>
                    <a:pt x="114232" y="113059"/>
                  </a:lnTo>
                  <a:lnTo>
                    <a:pt x="120553" y="116782"/>
                  </a:lnTo>
                  <a:lnTo>
                    <a:pt x="131351" y="119370"/>
                  </a:lnTo>
                  <a:lnTo>
                    <a:pt x="146322" y="119728"/>
                  </a:lnTo>
                  <a:lnTo>
                    <a:pt x="148307" y="120798"/>
                  </a:lnTo>
                  <a:lnTo>
                    <a:pt x="149631" y="122569"/>
                  </a:lnTo>
                  <a:lnTo>
                    <a:pt x="151756" y="127960"/>
                  </a:lnTo>
                  <a:lnTo>
                    <a:pt x="166455" y="143442"/>
                  </a:lnTo>
                  <a:lnTo>
                    <a:pt x="167022" y="146132"/>
                  </a:lnTo>
                  <a:lnTo>
                    <a:pt x="166341" y="148984"/>
                  </a:lnTo>
                  <a:lnTo>
                    <a:pt x="164828" y="151943"/>
                  </a:lnTo>
                  <a:lnTo>
                    <a:pt x="161981" y="182405"/>
                  </a:lnTo>
                  <a:lnTo>
                    <a:pt x="161882" y="189231"/>
                  </a:lnTo>
                  <a:lnTo>
                    <a:pt x="159017" y="195793"/>
                  </a:lnTo>
                  <a:lnTo>
                    <a:pt x="155274" y="202236"/>
                  </a:lnTo>
                  <a:lnTo>
                    <a:pt x="152108" y="211814"/>
                  </a:lnTo>
                  <a:lnTo>
                    <a:pt x="135855" y="234061"/>
                  </a:lnTo>
                  <a:lnTo>
                    <a:pt x="134980" y="237236"/>
                  </a:lnTo>
                  <a:lnTo>
                    <a:pt x="128362" y="243587"/>
                  </a:lnTo>
                  <a:lnTo>
                    <a:pt x="105063" y="259815"/>
                  </a:lnTo>
                  <a:lnTo>
                    <a:pt x="98486" y="262441"/>
                  </a:lnTo>
                  <a:lnTo>
                    <a:pt x="88832" y="268812"/>
                  </a:lnTo>
                  <a:lnTo>
                    <a:pt x="79270" y="271170"/>
                  </a:lnTo>
                  <a:lnTo>
                    <a:pt x="44329" y="272151"/>
                  </a:lnTo>
                  <a:lnTo>
                    <a:pt x="37979" y="269335"/>
                  </a:lnTo>
                  <a:lnTo>
                    <a:pt x="31629" y="265614"/>
                  </a:lnTo>
                  <a:lnTo>
                    <a:pt x="22104" y="262461"/>
                  </a:lnTo>
                  <a:lnTo>
                    <a:pt x="11285" y="254552"/>
                  </a:lnTo>
                  <a:lnTo>
                    <a:pt x="10240" y="250930"/>
                  </a:lnTo>
                  <a:lnTo>
                    <a:pt x="9961" y="248482"/>
                  </a:lnTo>
                  <a:lnTo>
                    <a:pt x="6830" y="242940"/>
                  </a:lnTo>
                  <a:lnTo>
                    <a:pt x="2967" y="236950"/>
                  </a:lnTo>
                  <a:lnTo>
                    <a:pt x="794" y="226568"/>
                  </a:lnTo>
                  <a:lnTo>
                    <a:pt x="0" y="203625"/>
                  </a:lnTo>
                  <a:lnTo>
                    <a:pt x="2756" y="196545"/>
                  </a:lnTo>
                  <a:lnTo>
                    <a:pt x="6450" y="189871"/>
                  </a:lnTo>
                  <a:lnTo>
                    <a:pt x="8820" y="176964"/>
                  </a:lnTo>
                  <a:lnTo>
                    <a:pt x="10203" y="169526"/>
                  </a:lnTo>
                  <a:lnTo>
                    <a:pt x="16930" y="154498"/>
                  </a:lnTo>
                  <a:lnTo>
                    <a:pt x="59826" y="107489"/>
                  </a:lnTo>
                  <a:lnTo>
                    <a:pt x="106103" y="70297"/>
                  </a:lnTo>
                  <a:lnTo>
                    <a:pt x="152459" y="36075"/>
                  </a:lnTo>
                  <a:lnTo>
                    <a:pt x="184053" y="19489"/>
                  </a:lnTo>
                  <a:lnTo>
                    <a:pt x="229773" y="6962"/>
                  </a:lnTo>
                  <a:lnTo>
                    <a:pt x="263469" y="4491"/>
                  </a:lnTo>
                  <a:lnTo>
                    <a:pt x="274370" y="444"/>
                  </a:lnTo>
                  <a:lnTo>
                    <a:pt x="279182" y="0"/>
                  </a:lnTo>
                  <a:lnTo>
                    <a:pt x="311265" y="6465"/>
                  </a:lnTo>
                  <a:lnTo>
                    <a:pt x="321878" y="13656"/>
                  </a:lnTo>
                  <a:lnTo>
                    <a:pt x="332814" y="14952"/>
                  </a:lnTo>
                  <a:lnTo>
                    <a:pt x="338180" y="20033"/>
                  </a:lnTo>
                  <a:lnTo>
                    <a:pt x="339713" y="20468"/>
                  </a:lnTo>
                  <a:lnTo>
                    <a:pt x="340735" y="19700"/>
                  </a:lnTo>
                  <a:lnTo>
                    <a:pt x="341417" y="18129"/>
                  </a:lnTo>
                  <a:lnTo>
                    <a:pt x="341871" y="18140"/>
                  </a:lnTo>
                  <a:lnTo>
                    <a:pt x="342376" y="20974"/>
                  </a:lnTo>
                  <a:lnTo>
                    <a:pt x="343570" y="22154"/>
                  </a:lnTo>
                  <a:lnTo>
                    <a:pt x="347717" y="23464"/>
                  </a:lnTo>
                  <a:lnTo>
                    <a:pt x="360103" y="24420"/>
                  </a:lnTo>
                  <a:lnTo>
                    <a:pt x="369093" y="31040"/>
                  </a:lnTo>
                  <a:lnTo>
                    <a:pt x="379118" y="33642"/>
                  </a:lnTo>
                  <a:lnTo>
                    <a:pt x="390404" y="34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86">
              <a:extLst>
                <a:ext uri="{FF2B5EF4-FFF2-40B4-BE49-F238E27FC236}">
                  <a16:creationId xmlns:a16="http://schemas.microsoft.com/office/drawing/2014/main" id="{6C471553-2AA9-5567-F07B-784C54FF18A0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8372475" y="576262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3" y="7539"/>
                  </a:lnTo>
                  <a:lnTo>
                    <a:pt x="9702" y="9263"/>
                  </a:lnTo>
                  <a:lnTo>
                    <a:pt x="55503" y="9522"/>
                  </a:lnTo>
                  <a:lnTo>
                    <a:pt x="101691" y="9525"/>
                  </a:lnTo>
                  <a:lnTo>
                    <a:pt x="148082" y="9525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87">
              <a:extLst>
                <a:ext uri="{FF2B5EF4-FFF2-40B4-BE49-F238E27FC236}">
                  <a16:creationId xmlns:a16="http://schemas.microsoft.com/office/drawing/2014/main" id="{0FCE57D3-E318-D300-EB41-76BBE8030772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362950" y="569595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46244" y="0"/>
                  </a:lnTo>
                  <a:lnTo>
                    <a:pt x="92070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58">
            <a:extLst>
              <a:ext uri="{FF2B5EF4-FFF2-40B4-BE49-F238E27FC236}">
                <a16:creationId xmlns:a16="http://schemas.microsoft.com/office/drawing/2014/main" id="{C7C13627-4C64-6B3B-6E3F-87ACF748CFBC}"/>
              </a:ext>
            </a:extLst>
          </p:cNvPr>
          <p:cNvGrpSpPr/>
          <p:nvPr/>
        </p:nvGrpSpPr>
        <p:grpSpPr>
          <a:xfrm>
            <a:off x="6810375" y="5545055"/>
            <a:ext cx="1276351" cy="284231"/>
            <a:chOff x="6810375" y="5545055"/>
            <a:chExt cx="1276351" cy="284231"/>
          </a:xfrm>
        </p:grpSpPr>
        <p:sp>
          <p:nvSpPr>
            <p:cNvPr id="214" name="SMARTInkShape-288">
              <a:extLst>
                <a:ext uri="{FF2B5EF4-FFF2-40B4-BE49-F238E27FC236}">
                  <a16:creationId xmlns:a16="http://schemas.microsoft.com/office/drawing/2014/main" id="{2FEC2544-584C-1926-C627-61CF05A54F7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052662" y="5810250"/>
              <a:ext cx="34064" cy="8202"/>
            </a:xfrm>
            <a:custGeom>
              <a:avLst/>
              <a:gdLst/>
              <a:ahLst/>
              <a:cxnLst/>
              <a:rect l="0" t="0" r="0" b="0"/>
              <a:pathLst>
                <a:path w="34064" h="8202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4557" y="8201"/>
                  </a:lnTo>
                  <a:lnTo>
                    <a:pt x="7896" y="6113"/>
                  </a:lnTo>
                  <a:lnTo>
                    <a:pt x="13608" y="1208"/>
                  </a:lnTo>
                  <a:lnTo>
                    <a:pt x="23091" y="107"/>
                  </a:lnTo>
                  <a:lnTo>
                    <a:pt x="340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89">
              <a:extLst>
                <a:ext uri="{FF2B5EF4-FFF2-40B4-BE49-F238E27FC236}">
                  <a16:creationId xmlns:a16="http://schemas.microsoft.com/office/drawing/2014/main" id="{B86EB2BC-25FA-C1F5-E4FB-19464393F07A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934325" y="5667375"/>
              <a:ext cx="114301" cy="141411"/>
            </a:xfrm>
            <a:custGeom>
              <a:avLst/>
              <a:gdLst/>
              <a:ahLst/>
              <a:cxnLst/>
              <a:rect l="0" t="0" r="0" b="0"/>
              <a:pathLst>
                <a:path w="114301" h="141411">
                  <a:moveTo>
                    <a:pt x="0" y="28575"/>
                  </a:moveTo>
                  <a:lnTo>
                    <a:pt x="0" y="28575"/>
                  </a:lnTo>
                  <a:lnTo>
                    <a:pt x="9134" y="19442"/>
                  </a:lnTo>
                  <a:lnTo>
                    <a:pt x="9524" y="50932"/>
                  </a:lnTo>
                  <a:lnTo>
                    <a:pt x="174" y="95078"/>
                  </a:lnTo>
                  <a:lnTo>
                    <a:pt x="34" y="112972"/>
                  </a:lnTo>
                  <a:lnTo>
                    <a:pt x="1081" y="116590"/>
                  </a:lnTo>
                  <a:lnTo>
                    <a:pt x="2837" y="119001"/>
                  </a:lnTo>
                  <a:lnTo>
                    <a:pt x="5066" y="120609"/>
                  </a:lnTo>
                  <a:lnTo>
                    <a:pt x="6552" y="122739"/>
                  </a:lnTo>
                  <a:lnTo>
                    <a:pt x="8203" y="127929"/>
                  </a:lnTo>
                  <a:lnTo>
                    <a:pt x="9703" y="129736"/>
                  </a:lnTo>
                  <a:lnTo>
                    <a:pt x="14190" y="131743"/>
                  </a:lnTo>
                  <a:lnTo>
                    <a:pt x="15809" y="133336"/>
                  </a:lnTo>
                  <a:lnTo>
                    <a:pt x="18623" y="141410"/>
                  </a:lnTo>
                  <a:lnTo>
                    <a:pt x="21682" y="139402"/>
                  </a:lnTo>
                  <a:lnTo>
                    <a:pt x="27213" y="134545"/>
                  </a:lnTo>
                  <a:lnTo>
                    <a:pt x="33228" y="133704"/>
                  </a:lnTo>
                  <a:lnTo>
                    <a:pt x="34851" y="132528"/>
                  </a:lnTo>
                  <a:lnTo>
                    <a:pt x="35935" y="130685"/>
                  </a:lnTo>
                  <a:lnTo>
                    <a:pt x="36657" y="128398"/>
                  </a:lnTo>
                  <a:lnTo>
                    <a:pt x="45449" y="114066"/>
                  </a:lnTo>
                  <a:lnTo>
                    <a:pt x="52252" y="96498"/>
                  </a:lnTo>
                  <a:lnTo>
                    <a:pt x="62728" y="79191"/>
                  </a:lnTo>
                  <a:lnTo>
                    <a:pt x="71211" y="50358"/>
                  </a:lnTo>
                  <a:lnTo>
                    <a:pt x="82818" y="32917"/>
                  </a:lnTo>
                  <a:lnTo>
                    <a:pt x="91096" y="22571"/>
                  </a:lnTo>
                  <a:lnTo>
                    <a:pt x="94018" y="12803"/>
                  </a:lnTo>
                  <a:lnTo>
                    <a:pt x="94703" y="6395"/>
                  </a:lnTo>
                  <a:lnTo>
                    <a:pt x="95944" y="4264"/>
                  </a:lnTo>
                  <a:lnTo>
                    <a:pt x="97829" y="2842"/>
                  </a:lnTo>
                  <a:lnTo>
                    <a:pt x="103403" y="5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90">
              <a:extLst>
                <a:ext uri="{FF2B5EF4-FFF2-40B4-BE49-F238E27FC236}">
                  <a16:creationId xmlns:a16="http://schemas.microsoft.com/office/drawing/2014/main" id="{8BAA2BAF-96E7-5A16-6298-6717A1F6780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715692" y="5686580"/>
              <a:ext cx="180534" cy="114146"/>
            </a:xfrm>
            <a:custGeom>
              <a:avLst/>
              <a:gdLst/>
              <a:ahLst/>
              <a:cxnLst/>
              <a:rect l="0" t="0" r="0" b="0"/>
              <a:pathLst>
                <a:path w="180534" h="114146">
                  <a:moveTo>
                    <a:pt x="28133" y="47470"/>
                  </a:moveTo>
                  <a:lnTo>
                    <a:pt x="28133" y="47470"/>
                  </a:lnTo>
                  <a:lnTo>
                    <a:pt x="33189" y="52526"/>
                  </a:lnTo>
                  <a:lnTo>
                    <a:pt x="35673" y="57831"/>
                  </a:lnTo>
                  <a:lnTo>
                    <a:pt x="37267" y="64803"/>
                  </a:lnTo>
                  <a:lnTo>
                    <a:pt x="45824" y="74570"/>
                  </a:lnTo>
                  <a:lnTo>
                    <a:pt x="49401" y="75390"/>
                  </a:lnTo>
                  <a:lnTo>
                    <a:pt x="79336" y="76042"/>
                  </a:lnTo>
                  <a:lnTo>
                    <a:pt x="85462" y="73222"/>
                  </a:lnTo>
                  <a:lnTo>
                    <a:pt x="92962" y="67844"/>
                  </a:lnTo>
                  <a:lnTo>
                    <a:pt x="99318" y="66912"/>
                  </a:lnTo>
                  <a:lnTo>
                    <a:pt x="100989" y="65723"/>
                  </a:lnTo>
                  <a:lnTo>
                    <a:pt x="102104" y="63871"/>
                  </a:lnTo>
                  <a:lnTo>
                    <a:pt x="102847" y="61580"/>
                  </a:lnTo>
                  <a:lnTo>
                    <a:pt x="104401" y="60051"/>
                  </a:lnTo>
                  <a:lnTo>
                    <a:pt x="113946" y="56206"/>
                  </a:lnTo>
                  <a:lnTo>
                    <a:pt x="121931" y="48829"/>
                  </a:lnTo>
                  <a:lnTo>
                    <a:pt x="122952" y="42816"/>
                  </a:lnTo>
                  <a:lnTo>
                    <a:pt x="123371" y="20738"/>
                  </a:lnTo>
                  <a:lnTo>
                    <a:pt x="116835" y="11655"/>
                  </a:lnTo>
                  <a:lnTo>
                    <a:pt x="115181" y="5799"/>
                  </a:lnTo>
                  <a:lnTo>
                    <a:pt x="113682" y="3815"/>
                  </a:lnTo>
                  <a:lnTo>
                    <a:pt x="109193" y="1609"/>
                  </a:lnTo>
                  <a:lnTo>
                    <a:pt x="91502" y="0"/>
                  </a:lnTo>
                  <a:lnTo>
                    <a:pt x="59313" y="13117"/>
                  </a:lnTo>
                  <a:lnTo>
                    <a:pt x="34991" y="31646"/>
                  </a:lnTo>
                  <a:lnTo>
                    <a:pt x="21883" y="45363"/>
                  </a:lnTo>
                  <a:lnTo>
                    <a:pt x="13346" y="60368"/>
                  </a:lnTo>
                  <a:lnTo>
                    <a:pt x="9288" y="71988"/>
                  </a:lnTo>
                  <a:lnTo>
                    <a:pt x="2911" y="82133"/>
                  </a:lnTo>
                  <a:lnTo>
                    <a:pt x="553" y="91843"/>
                  </a:lnTo>
                  <a:lnTo>
                    <a:pt x="0" y="98236"/>
                  </a:lnTo>
                  <a:lnTo>
                    <a:pt x="911" y="100364"/>
                  </a:lnTo>
                  <a:lnTo>
                    <a:pt x="2576" y="101783"/>
                  </a:lnTo>
                  <a:lnTo>
                    <a:pt x="7250" y="104417"/>
                  </a:lnTo>
                  <a:lnTo>
                    <a:pt x="16903" y="112655"/>
                  </a:lnTo>
                  <a:lnTo>
                    <a:pt x="23159" y="113703"/>
                  </a:lnTo>
                  <a:lnTo>
                    <a:pt x="68897" y="114140"/>
                  </a:lnTo>
                  <a:lnTo>
                    <a:pt x="114515" y="114145"/>
                  </a:lnTo>
                  <a:lnTo>
                    <a:pt x="145089" y="114145"/>
                  </a:lnTo>
                  <a:lnTo>
                    <a:pt x="180533" y="104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91">
              <a:extLst>
                <a:ext uri="{FF2B5EF4-FFF2-40B4-BE49-F238E27FC236}">
                  <a16:creationId xmlns:a16="http://schemas.microsoft.com/office/drawing/2014/main" id="{BDF3A72A-B1DB-D3AB-EB30-61A6534B5EC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563017" y="5545055"/>
              <a:ext cx="152234" cy="283714"/>
            </a:xfrm>
            <a:custGeom>
              <a:avLst/>
              <a:gdLst/>
              <a:ahLst/>
              <a:cxnLst/>
              <a:rect l="0" t="0" r="0" b="0"/>
              <a:pathLst>
                <a:path w="152234" h="283714">
                  <a:moveTo>
                    <a:pt x="104608" y="188995"/>
                  </a:moveTo>
                  <a:lnTo>
                    <a:pt x="104608" y="188995"/>
                  </a:lnTo>
                  <a:lnTo>
                    <a:pt x="104608" y="174806"/>
                  </a:lnTo>
                  <a:lnTo>
                    <a:pt x="103550" y="173185"/>
                  </a:lnTo>
                  <a:lnTo>
                    <a:pt x="101786" y="172105"/>
                  </a:lnTo>
                  <a:lnTo>
                    <a:pt x="96407" y="170372"/>
                  </a:lnTo>
                  <a:lnTo>
                    <a:pt x="87740" y="163482"/>
                  </a:lnTo>
                  <a:lnTo>
                    <a:pt x="78914" y="161327"/>
                  </a:lnTo>
                  <a:lnTo>
                    <a:pt x="36078" y="160430"/>
                  </a:lnTo>
                  <a:lnTo>
                    <a:pt x="28995" y="163247"/>
                  </a:lnTo>
                  <a:lnTo>
                    <a:pt x="15823" y="173678"/>
                  </a:lnTo>
                  <a:lnTo>
                    <a:pt x="6218" y="187866"/>
                  </a:lnTo>
                  <a:lnTo>
                    <a:pt x="1724" y="200419"/>
                  </a:lnTo>
                  <a:lnTo>
                    <a:pt x="0" y="220632"/>
                  </a:lnTo>
                  <a:lnTo>
                    <a:pt x="2729" y="227045"/>
                  </a:lnTo>
                  <a:lnTo>
                    <a:pt x="6412" y="233422"/>
                  </a:lnTo>
                  <a:lnTo>
                    <a:pt x="14027" y="254373"/>
                  </a:lnTo>
                  <a:lnTo>
                    <a:pt x="16704" y="257980"/>
                  </a:lnTo>
                  <a:lnTo>
                    <a:pt x="26586" y="264116"/>
                  </a:lnTo>
                  <a:lnTo>
                    <a:pt x="59234" y="281546"/>
                  </a:lnTo>
                  <a:lnTo>
                    <a:pt x="77772" y="283713"/>
                  </a:lnTo>
                  <a:lnTo>
                    <a:pt x="84920" y="281186"/>
                  </a:lnTo>
                  <a:lnTo>
                    <a:pt x="88307" y="279031"/>
                  </a:lnTo>
                  <a:lnTo>
                    <a:pt x="90567" y="276535"/>
                  </a:lnTo>
                  <a:lnTo>
                    <a:pt x="102358" y="255591"/>
                  </a:lnTo>
                  <a:lnTo>
                    <a:pt x="113486" y="212512"/>
                  </a:lnTo>
                  <a:lnTo>
                    <a:pt x="115107" y="169280"/>
                  </a:lnTo>
                  <a:lnTo>
                    <a:pt x="121655" y="128891"/>
                  </a:lnTo>
                  <a:lnTo>
                    <a:pt x="128319" y="85518"/>
                  </a:lnTo>
                  <a:lnTo>
                    <a:pt x="137812" y="40441"/>
                  </a:lnTo>
                  <a:lnTo>
                    <a:pt x="142064" y="18470"/>
                  </a:lnTo>
                  <a:lnTo>
                    <a:pt x="142581" y="10085"/>
                  </a:lnTo>
                  <a:lnTo>
                    <a:pt x="150897" y="0"/>
                  </a:lnTo>
                  <a:lnTo>
                    <a:pt x="151343" y="557"/>
                  </a:lnTo>
                  <a:lnTo>
                    <a:pt x="152233" y="8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92">
              <a:extLst>
                <a:ext uri="{FF2B5EF4-FFF2-40B4-BE49-F238E27FC236}">
                  <a16:creationId xmlns:a16="http://schemas.microsoft.com/office/drawing/2014/main" id="{FCD7741B-6EA3-A274-5A8F-DB60029779D5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381875" y="5810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93">
              <a:extLst>
                <a:ext uri="{FF2B5EF4-FFF2-40B4-BE49-F238E27FC236}">
                  <a16:creationId xmlns:a16="http://schemas.microsoft.com/office/drawing/2014/main" id="{5746FFAE-6477-8040-82D0-72E64BA6ACC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181899" y="5553242"/>
              <a:ext cx="104727" cy="276044"/>
            </a:xfrm>
            <a:custGeom>
              <a:avLst/>
              <a:gdLst/>
              <a:ahLst/>
              <a:cxnLst/>
              <a:rect l="0" t="0" r="0" b="0"/>
              <a:pathLst>
                <a:path w="104727" h="276044">
                  <a:moveTo>
                    <a:pt x="104726" y="199858"/>
                  </a:moveTo>
                  <a:lnTo>
                    <a:pt x="104726" y="199858"/>
                  </a:lnTo>
                  <a:lnTo>
                    <a:pt x="104726" y="166655"/>
                  </a:lnTo>
                  <a:lnTo>
                    <a:pt x="103668" y="165023"/>
                  </a:lnTo>
                  <a:lnTo>
                    <a:pt x="101904" y="163933"/>
                  </a:lnTo>
                  <a:lnTo>
                    <a:pt x="96525" y="162188"/>
                  </a:lnTo>
                  <a:lnTo>
                    <a:pt x="51423" y="161760"/>
                  </a:lnTo>
                  <a:lnTo>
                    <a:pt x="44700" y="161758"/>
                  </a:lnTo>
                  <a:lnTo>
                    <a:pt x="38184" y="164580"/>
                  </a:lnTo>
                  <a:lnTo>
                    <a:pt x="19013" y="178233"/>
                  </a:lnTo>
                  <a:lnTo>
                    <a:pt x="12656" y="180721"/>
                  </a:lnTo>
                  <a:lnTo>
                    <a:pt x="6303" y="185356"/>
                  </a:lnTo>
                  <a:lnTo>
                    <a:pt x="2775" y="193765"/>
                  </a:lnTo>
                  <a:lnTo>
                    <a:pt x="0" y="231502"/>
                  </a:lnTo>
                  <a:lnTo>
                    <a:pt x="2795" y="237911"/>
                  </a:lnTo>
                  <a:lnTo>
                    <a:pt x="6507" y="244287"/>
                  </a:lnTo>
                  <a:lnTo>
                    <a:pt x="9654" y="253827"/>
                  </a:lnTo>
                  <a:lnTo>
                    <a:pt x="22618" y="269707"/>
                  </a:lnTo>
                  <a:lnTo>
                    <a:pt x="28722" y="273236"/>
                  </a:lnTo>
                  <a:lnTo>
                    <a:pt x="41265" y="275500"/>
                  </a:lnTo>
                  <a:lnTo>
                    <a:pt x="61601" y="276043"/>
                  </a:lnTo>
                  <a:lnTo>
                    <a:pt x="63277" y="274989"/>
                  </a:lnTo>
                  <a:lnTo>
                    <a:pt x="64393" y="273229"/>
                  </a:lnTo>
                  <a:lnTo>
                    <a:pt x="65137" y="270997"/>
                  </a:lnTo>
                  <a:lnTo>
                    <a:pt x="66692" y="269509"/>
                  </a:lnTo>
                  <a:lnTo>
                    <a:pt x="71242" y="267856"/>
                  </a:lnTo>
                  <a:lnTo>
                    <a:pt x="72878" y="266357"/>
                  </a:lnTo>
                  <a:lnTo>
                    <a:pt x="83499" y="247287"/>
                  </a:lnTo>
                  <a:lnTo>
                    <a:pt x="92137" y="204770"/>
                  </a:lnTo>
                  <a:lnTo>
                    <a:pt x="99854" y="161150"/>
                  </a:lnTo>
                  <a:lnTo>
                    <a:pt x="104084" y="114054"/>
                  </a:lnTo>
                  <a:lnTo>
                    <a:pt x="104642" y="67556"/>
                  </a:lnTo>
                  <a:lnTo>
                    <a:pt x="104714" y="37196"/>
                  </a:lnTo>
                  <a:lnTo>
                    <a:pt x="101899" y="29492"/>
                  </a:lnTo>
                  <a:lnTo>
                    <a:pt x="98178" y="22539"/>
                  </a:lnTo>
                  <a:lnTo>
                    <a:pt x="95789" y="9453"/>
                  </a:lnTo>
                  <a:lnTo>
                    <a:pt x="95211" y="0"/>
                  </a:lnTo>
                  <a:lnTo>
                    <a:pt x="95201" y="9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94">
              <a:extLst>
                <a:ext uri="{FF2B5EF4-FFF2-40B4-BE49-F238E27FC236}">
                  <a16:creationId xmlns:a16="http://schemas.microsoft.com/office/drawing/2014/main" id="{BB8941C2-BA9E-D53C-BF68-46BEBF9CE8C9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019925" y="57150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3" y="11511"/>
                  </a:lnTo>
                  <a:lnTo>
                    <a:pt x="57314" y="8544"/>
                  </a:lnTo>
                  <a:lnTo>
                    <a:pt x="83617" y="1334"/>
                  </a:lnTo>
                  <a:lnTo>
                    <a:pt x="128945" y="11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95">
              <a:extLst>
                <a:ext uri="{FF2B5EF4-FFF2-40B4-BE49-F238E27FC236}">
                  <a16:creationId xmlns:a16="http://schemas.microsoft.com/office/drawing/2014/main" id="{851C308D-F621-91E3-94AD-3264D0BC6F30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019936" y="5583091"/>
              <a:ext cx="104765" cy="236685"/>
            </a:xfrm>
            <a:custGeom>
              <a:avLst/>
              <a:gdLst/>
              <a:ahLst/>
              <a:cxnLst/>
              <a:rect l="0" t="0" r="0" b="0"/>
              <a:pathLst>
                <a:path w="104765" h="236685">
                  <a:moveTo>
                    <a:pt x="38089" y="17609"/>
                  </a:moveTo>
                  <a:lnTo>
                    <a:pt x="38089" y="17609"/>
                  </a:lnTo>
                  <a:lnTo>
                    <a:pt x="38089" y="12553"/>
                  </a:lnTo>
                  <a:lnTo>
                    <a:pt x="39147" y="11064"/>
                  </a:lnTo>
                  <a:lnTo>
                    <a:pt x="40911" y="10070"/>
                  </a:lnTo>
                  <a:lnTo>
                    <a:pt x="43145" y="9408"/>
                  </a:lnTo>
                  <a:lnTo>
                    <a:pt x="44634" y="7908"/>
                  </a:lnTo>
                  <a:lnTo>
                    <a:pt x="47221" y="0"/>
                  </a:lnTo>
                  <a:lnTo>
                    <a:pt x="48595" y="6448"/>
                  </a:lnTo>
                  <a:lnTo>
                    <a:pt x="54137" y="14889"/>
                  </a:lnTo>
                  <a:lnTo>
                    <a:pt x="56250" y="24094"/>
                  </a:lnTo>
                  <a:lnTo>
                    <a:pt x="57022" y="44908"/>
                  </a:lnTo>
                  <a:lnTo>
                    <a:pt x="54265" y="53731"/>
                  </a:lnTo>
                  <a:lnTo>
                    <a:pt x="52048" y="57565"/>
                  </a:lnTo>
                  <a:lnTo>
                    <a:pt x="48004" y="99277"/>
                  </a:lnTo>
                  <a:lnTo>
                    <a:pt x="40086" y="125384"/>
                  </a:lnTo>
                  <a:lnTo>
                    <a:pt x="31154" y="150925"/>
                  </a:lnTo>
                  <a:lnTo>
                    <a:pt x="28657" y="162586"/>
                  </a:lnTo>
                  <a:lnTo>
                    <a:pt x="21301" y="175101"/>
                  </a:lnTo>
                  <a:lnTo>
                    <a:pt x="15459" y="182149"/>
                  </a:lnTo>
                  <a:lnTo>
                    <a:pt x="12156" y="191632"/>
                  </a:lnTo>
                  <a:lnTo>
                    <a:pt x="11275" y="197125"/>
                  </a:lnTo>
                  <a:lnTo>
                    <a:pt x="9629" y="200787"/>
                  </a:lnTo>
                  <a:lnTo>
                    <a:pt x="7475" y="203227"/>
                  </a:lnTo>
                  <a:lnTo>
                    <a:pt x="4979" y="204855"/>
                  </a:lnTo>
                  <a:lnTo>
                    <a:pt x="3315" y="206997"/>
                  </a:lnTo>
                  <a:lnTo>
                    <a:pt x="1467" y="212201"/>
                  </a:lnTo>
                  <a:lnTo>
                    <a:pt x="0" y="235202"/>
                  </a:lnTo>
                  <a:lnTo>
                    <a:pt x="1055" y="235696"/>
                  </a:lnTo>
                  <a:lnTo>
                    <a:pt x="47793" y="236684"/>
                  </a:lnTo>
                  <a:lnTo>
                    <a:pt x="50909" y="236684"/>
                  </a:lnTo>
                  <a:lnTo>
                    <a:pt x="57192" y="233862"/>
                  </a:lnTo>
                  <a:lnTo>
                    <a:pt x="63513" y="230139"/>
                  </a:lnTo>
                  <a:lnTo>
                    <a:pt x="76194" y="227747"/>
                  </a:lnTo>
                  <a:lnTo>
                    <a:pt x="79366" y="227552"/>
                  </a:lnTo>
                  <a:lnTo>
                    <a:pt x="85715" y="224511"/>
                  </a:lnTo>
                  <a:lnTo>
                    <a:pt x="92064" y="220690"/>
                  </a:lnTo>
                  <a:lnTo>
                    <a:pt x="98414" y="218992"/>
                  </a:lnTo>
                  <a:lnTo>
                    <a:pt x="100531" y="217482"/>
                  </a:lnTo>
                  <a:lnTo>
                    <a:pt x="101942" y="215416"/>
                  </a:lnTo>
                  <a:lnTo>
                    <a:pt x="104764" y="208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96">
              <a:extLst>
                <a:ext uri="{FF2B5EF4-FFF2-40B4-BE49-F238E27FC236}">
                  <a16:creationId xmlns:a16="http://schemas.microsoft.com/office/drawing/2014/main" id="{760FA27B-4DBA-02B9-541D-8F54EB5F548C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810375" y="5676917"/>
              <a:ext cx="180976" cy="142859"/>
            </a:xfrm>
            <a:custGeom>
              <a:avLst/>
              <a:gdLst/>
              <a:ahLst/>
              <a:cxnLst/>
              <a:rect l="0" t="0" r="0" b="0"/>
              <a:pathLst>
                <a:path w="180976" h="142859">
                  <a:moveTo>
                    <a:pt x="161925" y="9508"/>
                  </a:moveTo>
                  <a:lnTo>
                    <a:pt x="161925" y="9508"/>
                  </a:lnTo>
                  <a:lnTo>
                    <a:pt x="180975" y="9508"/>
                  </a:lnTo>
                  <a:lnTo>
                    <a:pt x="175919" y="9508"/>
                  </a:lnTo>
                  <a:lnTo>
                    <a:pt x="174430" y="8450"/>
                  </a:lnTo>
                  <a:lnTo>
                    <a:pt x="173437" y="6686"/>
                  </a:lnTo>
                  <a:lnTo>
                    <a:pt x="172775" y="4452"/>
                  </a:lnTo>
                  <a:lnTo>
                    <a:pt x="171274" y="2963"/>
                  </a:lnTo>
                  <a:lnTo>
                    <a:pt x="166786" y="1307"/>
                  </a:lnTo>
                  <a:lnTo>
                    <a:pt x="122972" y="0"/>
                  </a:lnTo>
                  <a:lnTo>
                    <a:pt x="111803" y="1048"/>
                  </a:lnTo>
                  <a:lnTo>
                    <a:pt x="93189" y="7525"/>
                  </a:lnTo>
                  <a:lnTo>
                    <a:pt x="75589" y="11742"/>
                  </a:lnTo>
                  <a:lnTo>
                    <a:pt x="29395" y="30602"/>
                  </a:lnTo>
                  <a:lnTo>
                    <a:pt x="12809" y="43644"/>
                  </a:lnTo>
                  <a:lnTo>
                    <a:pt x="6399" y="45846"/>
                  </a:lnTo>
                  <a:lnTo>
                    <a:pt x="4266" y="47492"/>
                  </a:lnTo>
                  <a:lnTo>
                    <a:pt x="1897" y="52143"/>
                  </a:lnTo>
                  <a:lnTo>
                    <a:pt x="2322" y="53806"/>
                  </a:lnTo>
                  <a:lnTo>
                    <a:pt x="3665" y="54915"/>
                  </a:lnTo>
                  <a:lnTo>
                    <a:pt x="8368" y="56695"/>
                  </a:lnTo>
                  <a:lnTo>
                    <a:pt x="16901" y="63593"/>
                  </a:lnTo>
                  <a:lnTo>
                    <a:pt x="25705" y="66808"/>
                  </a:lnTo>
                  <a:lnTo>
                    <a:pt x="35016" y="72935"/>
                  </a:lnTo>
                  <a:lnTo>
                    <a:pt x="45755" y="75755"/>
                  </a:lnTo>
                  <a:lnTo>
                    <a:pt x="83424" y="77234"/>
                  </a:lnTo>
                  <a:lnTo>
                    <a:pt x="113701" y="87941"/>
                  </a:lnTo>
                  <a:lnTo>
                    <a:pt x="120383" y="91992"/>
                  </a:lnTo>
                  <a:lnTo>
                    <a:pt x="130096" y="95331"/>
                  </a:lnTo>
                  <a:lnTo>
                    <a:pt x="150515" y="112530"/>
                  </a:lnTo>
                  <a:lnTo>
                    <a:pt x="151562" y="116326"/>
                  </a:lnTo>
                  <a:lnTo>
                    <a:pt x="151842" y="118820"/>
                  </a:lnTo>
                  <a:lnTo>
                    <a:pt x="149330" y="124413"/>
                  </a:lnTo>
                  <a:lnTo>
                    <a:pt x="138197" y="137868"/>
                  </a:lnTo>
                  <a:lnTo>
                    <a:pt x="132682" y="140640"/>
                  </a:lnTo>
                  <a:lnTo>
                    <a:pt x="106703" y="142663"/>
                  </a:lnTo>
                  <a:lnTo>
                    <a:pt x="64491" y="142853"/>
                  </a:lnTo>
                  <a:lnTo>
                    <a:pt x="45900" y="142858"/>
                  </a:lnTo>
                  <a:lnTo>
                    <a:pt x="38744" y="140036"/>
                  </a:lnTo>
                  <a:lnTo>
                    <a:pt x="35355" y="137802"/>
                  </a:lnTo>
                  <a:lnTo>
                    <a:pt x="10629" y="132537"/>
                  </a:lnTo>
                  <a:lnTo>
                    <a:pt x="0" y="123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59">
            <a:extLst>
              <a:ext uri="{FF2B5EF4-FFF2-40B4-BE49-F238E27FC236}">
                <a16:creationId xmlns:a16="http://schemas.microsoft.com/office/drawing/2014/main" id="{9B217B3F-D2E4-18DA-F3FA-604D0EC86FC3}"/>
              </a:ext>
            </a:extLst>
          </p:cNvPr>
          <p:cNvGrpSpPr/>
          <p:nvPr/>
        </p:nvGrpSpPr>
        <p:grpSpPr>
          <a:xfrm>
            <a:off x="5926039" y="5572296"/>
            <a:ext cx="598587" cy="285580"/>
            <a:chOff x="5926039" y="5572296"/>
            <a:chExt cx="598587" cy="285580"/>
          </a:xfrm>
        </p:grpSpPr>
        <p:sp>
          <p:nvSpPr>
            <p:cNvPr id="224" name="SMARTInkShape-297">
              <a:extLst>
                <a:ext uri="{FF2B5EF4-FFF2-40B4-BE49-F238E27FC236}">
                  <a16:creationId xmlns:a16="http://schemas.microsoft.com/office/drawing/2014/main" id="{669EB089-4496-DBE1-92CC-425E241780A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324731" y="5572296"/>
              <a:ext cx="199895" cy="281433"/>
            </a:xfrm>
            <a:custGeom>
              <a:avLst/>
              <a:gdLst/>
              <a:ahLst/>
              <a:cxnLst/>
              <a:rect l="0" t="0" r="0" b="0"/>
              <a:pathLst>
                <a:path w="199895" h="281433">
                  <a:moveTo>
                    <a:pt x="104644" y="199854"/>
                  </a:moveTo>
                  <a:lnTo>
                    <a:pt x="104644" y="199854"/>
                  </a:lnTo>
                  <a:lnTo>
                    <a:pt x="104644" y="166651"/>
                  </a:lnTo>
                  <a:lnTo>
                    <a:pt x="103586" y="165019"/>
                  </a:lnTo>
                  <a:lnTo>
                    <a:pt x="101822" y="163929"/>
                  </a:lnTo>
                  <a:lnTo>
                    <a:pt x="94283" y="162399"/>
                  </a:lnTo>
                  <a:lnTo>
                    <a:pt x="72846" y="161792"/>
                  </a:lnTo>
                  <a:lnTo>
                    <a:pt x="66522" y="164593"/>
                  </a:lnTo>
                  <a:lnTo>
                    <a:pt x="60184" y="168307"/>
                  </a:lnTo>
                  <a:lnTo>
                    <a:pt x="34597" y="178623"/>
                  </a:lnTo>
                  <a:lnTo>
                    <a:pt x="16136" y="193635"/>
                  </a:lnTo>
                  <a:lnTo>
                    <a:pt x="12390" y="199912"/>
                  </a:lnTo>
                  <a:lnTo>
                    <a:pt x="534" y="237368"/>
                  </a:lnTo>
                  <a:lnTo>
                    <a:pt x="0" y="250538"/>
                  </a:lnTo>
                  <a:lnTo>
                    <a:pt x="2751" y="256952"/>
                  </a:lnTo>
                  <a:lnTo>
                    <a:pt x="6441" y="263331"/>
                  </a:lnTo>
                  <a:lnTo>
                    <a:pt x="8082" y="269694"/>
                  </a:lnTo>
                  <a:lnTo>
                    <a:pt x="9578" y="271814"/>
                  </a:lnTo>
                  <a:lnTo>
                    <a:pt x="11634" y="273227"/>
                  </a:lnTo>
                  <a:lnTo>
                    <a:pt x="17479" y="275496"/>
                  </a:lnTo>
                  <a:lnTo>
                    <a:pt x="23549" y="280945"/>
                  </a:lnTo>
                  <a:lnTo>
                    <a:pt x="26239" y="281432"/>
                  </a:lnTo>
                  <a:lnTo>
                    <a:pt x="29091" y="280697"/>
                  </a:lnTo>
                  <a:lnTo>
                    <a:pt x="35081" y="278117"/>
                  </a:lnTo>
                  <a:lnTo>
                    <a:pt x="44405" y="275607"/>
                  </a:lnTo>
                  <a:lnTo>
                    <a:pt x="50707" y="271269"/>
                  </a:lnTo>
                  <a:lnTo>
                    <a:pt x="54214" y="265814"/>
                  </a:lnTo>
                  <a:lnTo>
                    <a:pt x="56831" y="259861"/>
                  </a:lnTo>
                  <a:lnTo>
                    <a:pt x="63195" y="250559"/>
                  </a:lnTo>
                  <a:lnTo>
                    <a:pt x="82703" y="204773"/>
                  </a:lnTo>
                  <a:lnTo>
                    <a:pt x="98330" y="161147"/>
                  </a:lnTo>
                  <a:lnTo>
                    <a:pt x="104456" y="116988"/>
                  </a:lnTo>
                  <a:lnTo>
                    <a:pt x="114758" y="76594"/>
                  </a:lnTo>
                  <a:lnTo>
                    <a:pt x="122911" y="32112"/>
                  </a:lnTo>
                  <a:lnTo>
                    <a:pt x="123693" y="0"/>
                  </a:lnTo>
                  <a:lnTo>
                    <a:pt x="123694" y="4936"/>
                  </a:lnTo>
                  <a:lnTo>
                    <a:pt x="120872" y="10213"/>
                  </a:lnTo>
                  <a:lnTo>
                    <a:pt x="110437" y="27280"/>
                  </a:lnTo>
                  <a:lnTo>
                    <a:pt x="97379" y="70858"/>
                  </a:lnTo>
                  <a:lnTo>
                    <a:pt x="88236" y="105464"/>
                  </a:lnTo>
                  <a:lnTo>
                    <a:pt x="83555" y="130612"/>
                  </a:lnTo>
                  <a:lnTo>
                    <a:pt x="78287" y="154291"/>
                  </a:lnTo>
                  <a:lnTo>
                    <a:pt x="73442" y="199199"/>
                  </a:lnTo>
                  <a:lnTo>
                    <a:pt x="71143" y="205767"/>
                  </a:lnTo>
                  <a:lnTo>
                    <a:pt x="70668" y="211204"/>
                  </a:lnTo>
                  <a:lnTo>
                    <a:pt x="75796" y="249153"/>
                  </a:lnTo>
                  <a:lnTo>
                    <a:pt x="76945" y="251769"/>
                  </a:lnTo>
                  <a:lnTo>
                    <a:pt x="78770" y="253515"/>
                  </a:lnTo>
                  <a:lnTo>
                    <a:pt x="81045" y="254678"/>
                  </a:lnTo>
                  <a:lnTo>
                    <a:pt x="82562" y="256511"/>
                  </a:lnTo>
                  <a:lnTo>
                    <a:pt x="84246" y="261371"/>
                  </a:lnTo>
                  <a:lnTo>
                    <a:pt x="85754" y="263089"/>
                  </a:lnTo>
                  <a:lnTo>
                    <a:pt x="93677" y="266075"/>
                  </a:lnTo>
                  <a:lnTo>
                    <a:pt x="125673" y="266518"/>
                  </a:lnTo>
                  <a:lnTo>
                    <a:pt x="152179" y="256828"/>
                  </a:lnTo>
                  <a:lnTo>
                    <a:pt x="169733" y="249639"/>
                  </a:lnTo>
                  <a:lnTo>
                    <a:pt x="186985" y="246705"/>
                  </a:lnTo>
                  <a:lnTo>
                    <a:pt x="199894" y="2379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98">
              <a:extLst>
                <a:ext uri="{FF2B5EF4-FFF2-40B4-BE49-F238E27FC236}">
                  <a16:creationId xmlns:a16="http://schemas.microsoft.com/office/drawing/2014/main" id="{5870017A-7801-7E09-99BA-9B0BBF02E521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926039" y="5724561"/>
              <a:ext cx="331887" cy="133315"/>
            </a:xfrm>
            <a:custGeom>
              <a:avLst/>
              <a:gdLst/>
              <a:ahLst/>
              <a:cxnLst/>
              <a:rect l="0" t="0" r="0" b="0"/>
              <a:pathLst>
                <a:path w="331887" h="133315">
                  <a:moveTo>
                    <a:pt x="103286" y="47589"/>
                  </a:moveTo>
                  <a:lnTo>
                    <a:pt x="103286" y="47589"/>
                  </a:lnTo>
                  <a:lnTo>
                    <a:pt x="111487" y="47589"/>
                  </a:lnTo>
                  <a:lnTo>
                    <a:pt x="111928" y="46531"/>
                  </a:lnTo>
                  <a:lnTo>
                    <a:pt x="112777" y="38456"/>
                  </a:lnTo>
                  <a:lnTo>
                    <a:pt x="122326" y="38064"/>
                  </a:lnTo>
                  <a:lnTo>
                    <a:pt x="122336" y="29863"/>
                  </a:lnTo>
                  <a:lnTo>
                    <a:pt x="114135" y="20455"/>
                  </a:lnTo>
                  <a:lnTo>
                    <a:pt x="113204" y="14384"/>
                  </a:lnTo>
                  <a:lnTo>
                    <a:pt x="112015" y="12752"/>
                  </a:lnTo>
                  <a:lnTo>
                    <a:pt x="110163" y="11664"/>
                  </a:lnTo>
                  <a:lnTo>
                    <a:pt x="102503" y="10133"/>
                  </a:lnTo>
                  <a:lnTo>
                    <a:pt x="99588" y="9918"/>
                  </a:lnTo>
                  <a:lnTo>
                    <a:pt x="97646" y="8717"/>
                  </a:lnTo>
                  <a:lnTo>
                    <a:pt x="96350" y="6858"/>
                  </a:lnTo>
                  <a:lnTo>
                    <a:pt x="95488" y="4559"/>
                  </a:lnTo>
                  <a:lnTo>
                    <a:pt x="93854" y="3029"/>
                  </a:lnTo>
                  <a:lnTo>
                    <a:pt x="89217" y="1326"/>
                  </a:lnTo>
                  <a:lnTo>
                    <a:pt x="61975" y="0"/>
                  </a:lnTo>
                  <a:lnTo>
                    <a:pt x="55644" y="2802"/>
                  </a:lnTo>
                  <a:lnTo>
                    <a:pt x="39784" y="15154"/>
                  </a:lnTo>
                  <a:lnTo>
                    <a:pt x="33435" y="17298"/>
                  </a:lnTo>
                  <a:lnTo>
                    <a:pt x="27086" y="23896"/>
                  </a:lnTo>
                  <a:lnTo>
                    <a:pt x="0" y="63802"/>
                  </a:lnTo>
                  <a:lnTo>
                    <a:pt x="562" y="65806"/>
                  </a:lnTo>
                  <a:lnTo>
                    <a:pt x="5351" y="73682"/>
                  </a:lnTo>
                  <a:lnTo>
                    <a:pt x="6842" y="79648"/>
                  </a:lnTo>
                  <a:lnTo>
                    <a:pt x="8298" y="81661"/>
                  </a:lnTo>
                  <a:lnTo>
                    <a:pt x="10328" y="83004"/>
                  </a:lnTo>
                  <a:lnTo>
                    <a:pt x="16132" y="85158"/>
                  </a:lnTo>
                  <a:lnTo>
                    <a:pt x="24883" y="92130"/>
                  </a:lnTo>
                  <a:lnTo>
                    <a:pt x="30693" y="93842"/>
                  </a:lnTo>
                  <a:lnTo>
                    <a:pt x="33724" y="93242"/>
                  </a:lnTo>
                  <a:lnTo>
                    <a:pt x="44292" y="86893"/>
                  </a:lnTo>
                  <a:lnTo>
                    <a:pt x="53376" y="79381"/>
                  </a:lnTo>
                  <a:lnTo>
                    <a:pt x="62275" y="77117"/>
                  </a:lnTo>
                  <a:lnTo>
                    <a:pt x="68478" y="76588"/>
                  </a:lnTo>
                  <a:lnTo>
                    <a:pt x="70555" y="75388"/>
                  </a:lnTo>
                  <a:lnTo>
                    <a:pt x="71941" y="73530"/>
                  </a:lnTo>
                  <a:lnTo>
                    <a:pt x="74539" y="68644"/>
                  </a:lnTo>
                  <a:lnTo>
                    <a:pt x="90488" y="49851"/>
                  </a:lnTo>
                  <a:lnTo>
                    <a:pt x="92306" y="44008"/>
                  </a:lnTo>
                  <a:lnTo>
                    <a:pt x="93849" y="42027"/>
                  </a:lnTo>
                  <a:lnTo>
                    <a:pt x="98386" y="39826"/>
                  </a:lnTo>
                  <a:lnTo>
                    <a:pt x="100020" y="38180"/>
                  </a:lnTo>
                  <a:lnTo>
                    <a:pt x="101834" y="33529"/>
                  </a:lnTo>
                  <a:lnTo>
                    <a:pt x="104058" y="21920"/>
                  </a:lnTo>
                  <a:lnTo>
                    <a:pt x="112803" y="9498"/>
                  </a:lnTo>
                  <a:lnTo>
                    <a:pt x="112810" y="9491"/>
                  </a:lnTo>
                  <a:lnTo>
                    <a:pt x="112811" y="9490"/>
                  </a:lnTo>
                  <a:lnTo>
                    <a:pt x="107755" y="14546"/>
                  </a:lnTo>
                  <a:lnTo>
                    <a:pt x="107323" y="17094"/>
                  </a:lnTo>
                  <a:lnTo>
                    <a:pt x="108095" y="19851"/>
                  </a:lnTo>
                  <a:lnTo>
                    <a:pt x="110715" y="25736"/>
                  </a:lnTo>
                  <a:lnTo>
                    <a:pt x="113853" y="72109"/>
                  </a:lnTo>
                  <a:lnTo>
                    <a:pt x="120347" y="85514"/>
                  </a:lnTo>
                  <a:lnTo>
                    <a:pt x="122220" y="102846"/>
                  </a:lnTo>
                  <a:lnTo>
                    <a:pt x="123317" y="103477"/>
                  </a:lnTo>
                  <a:lnTo>
                    <a:pt x="127359" y="104179"/>
                  </a:lnTo>
                  <a:lnTo>
                    <a:pt x="128860" y="105423"/>
                  </a:lnTo>
                  <a:lnTo>
                    <a:pt x="131744" y="113858"/>
                  </a:lnTo>
                  <a:lnTo>
                    <a:pt x="148727" y="98448"/>
                  </a:lnTo>
                  <a:lnTo>
                    <a:pt x="157554" y="95114"/>
                  </a:lnTo>
                  <a:lnTo>
                    <a:pt x="168119" y="87140"/>
                  </a:lnTo>
                  <a:lnTo>
                    <a:pt x="169142" y="83511"/>
                  </a:lnTo>
                  <a:lnTo>
                    <a:pt x="169414" y="81061"/>
                  </a:lnTo>
                  <a:lnTo>
                    <a:pt x="172541" y="75519"/>
                  </a:lnTo>
                  <a:lnTo>
                    <a:pt x="194404" y="50739"/>
                  </a:lnTo>
                  <a:lnTo>
                    <a:pt x="196699" y="44403"/>
                  </a:lnTo>
                  <a:lnTo>
                    <a:pt x="198370" y="42290"/>
                  </a:lnTo>
                  <a:lnTo>
                    <a:pt x="204720" y="38258"/>
                  </a:lnTo>
                  <a:lnTo>
                    <a:pt x="207930" y="28980"/>
                  </a:lnTo>
                  <a:lnTo>
                    <a:pt x="217469" y="28542"/>
                  </a:lnTo>
                  <a:lnTo>
                    <a:pt x="217583" y="50929"/>
                  </a:lnTo>
                  <a:lnTo>
                    <a:pt x="220406" y="57187"/>
                  </a:lnTo>
                  <a:lnTo>
                    <a:pt x="224131" y="63497"/>
                  </a:lnTo>
                  <a:lnTo>
                    <a:pt x="226523" y="76171"/>
                  </a:lnTo>
                  <a:lnTo>
                    <a:pt x="227108" y="108307"/>
                  </a:lnTo>
                  <a:lnTo>
                    <a:pt x="228167" y="110293"/>
                  </a:lnTo>
                  <a:lnTo>
                    <a:pt x="229931" y="111616"/>
                  </a:lnTo>
                  <a:lnTo>
                    <a:pt x="232167" y="112499"/>
                  </a:lnTo>
                  <a:lnTo>
                    <a:pt x="232599" y="113087"/>
                  </a:lnTo>
                  <a:lnTo>
                    <a:pt x="231827" y="113481"/>
                  </a:lnTo>
                  <a:lnTo>
                    <a:pt x="230255" y="113741"/>
                  </a:lnTo>
                  <a:lnTo>
                    <a:pt x="230266" y="113915"/>
                  </a:lnTo>
                  <a:lnTo>
                    <a:pt x="235589" y="114219"/>
                  </a:lnTo>
                  <a:lnTo>
                    <a:pt x="236171" y="111422"/>
                  </a:lnTo>
                  <a:lnTo>
                    <a:pt x="236326" y="109194"/>
                  </a:lnTo>
                  <a:lnTo>
                    <a:pt x="237487" y="107708"/>
                  </a:lnTo>
                  <a:lnTo>
                    <a:pt x="249867" y="100074"/>
                  </a:lnTo>
                  <a:lnTo>
                    <a:pt x="253100" y="94552"/>
                  </a:lnTo>
                  <a:lnTo>
                    <a:pt x="255595" y="88569"/>
                  </a:lnTo>
                  <a:lnTo>
                    <a:pt x="268793" y="72950"/>
                  </a:lnTo>
                  <a:lnTo>
                    <a:pt x="277739" y="69444"/>
                  </a:lnTo>
                  <a:lnTo>
                    <a:pt x="287712" y="66827"/>
                  </a:lnTo>
                  <a:lnTo>
                    <a:pt x="295673" y="62137"/>
                  </a:lnTo>
                  <a:lnTo>
                    <a:pt x="299916" y="56525"/>
                  </a:lnTo>
                  <a:lnTo>
                    <a:pt x="301049" y="53546"/>
                  </a:lnTo>
                  <a:lnTo>
                    <a:pt x="302861" y="51560"/>
                  </a:lnTo>
                  <a:lnTo>
                    <a:pt x="307697" y="49354"/>
                  </a:lnTo>
                  <a:lnTo>
                    <a:pt x="309410" y="47708"/>
                  </a:lnTo>
                  <a:lnTo>
                    <a:pt x="311314" y="43056"/>
                  </a:lnTo>
                  <a:lnTo>
                    <a:pt x="312879" y="41392"/>
                  </a:lnTo>
                  <a:lnTo>
                    <a:pt x="322233" y="38102"/>
                  </a:lnTo>
                  <a:lnTo>
                    <a:pt x="327380" y="43132"/>
                  </a:lnTo>
                  <a:lnTo>
                    <a:pt x="329883" y="48430"/>
                  </a:lnTo>
                  <a:lnTo>
                    <a:pt x="331863" y="82524"/>
                  </a:lnTo>
                  <a:lnTo>
                    <a:pt x="331886" y="112383"/>
                  </a:lnTo>
                  <a:lnTo>
                    <a:pt x="323685" y="122300"/>
                  </a:lnTo>
                  <a:lnTo>
                    <a:pt x="322361" y="133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7" name="SMARTInkShape-299">
            <a:extLst>
              <a:ext uri="{FF2B5EF4-FFF2-40B4-BE49-F238E27FC236}">
                <a16:creationId xmlns:a16="http://schemas.microsoft.com/office/drawing/2014/main" id="{AC9E3D3C-2E90-1AB1-BB80-53227803909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05799" y="5638805"/>
            <a:ext cx="170705" cy="237954"/>
          </a:xfrm>
          <a:custGeom>
            <a:avLst/>
            <a:gdLst/>
            <a:ahLst/>
            <a:cxnLst/>
            <a:rect l="0" t="0" r="0" b="0"/>
            <a:pathLst>
              <a:path w="170705" h="237954">
                <a:moveTo>
                  <a:pt x="123451" y="66670"/>
                </a:moveTo>
                <a:lnTo>
                  <a:pt x="123451" y="66670"/>
                </a:lnTo>
                <a:lnTo>
                  <a:pt x="123451" y="42959"/>
                </a:lnTo>
                <a:lnTo>
                  <a:pt x="122393" y="41337"/>
                </a:lnTo>
                <a:lnTo>
                  <a:pt x="120629" y="40257"/>
                </a:lnTo>
                <a:lnTo>
                  <a:pt x="113750" y="38380"/>
                </a:lnTo>
                <a:lnTo>
                  <a:pt x="67583" y="38095"/>
                </a:lnTo>
                <a:lnTo>
                  <a:pt x="49865" y="43151"/>
                </a:lnTo>
                <a:lnTo>
                  <a:pt x="36267" y="51352"/>
                </a:lnTo>
                <a:lnTo>
                  <a:pt x="9218" y="87976"/>
                </a:lnTo>
                <a:lnTo>
                  <a:pt x="3888" y="99422"/>
                </a:lnTo>
                <a:lnTo>
                  <a:pt x="0" y="142096"/>
                </a:lnTo>
                <a:lnTo>
                  <a:pt x="716" y="175249"/>
                </a:lnTo>
                <a:lnTo>
                  <a:pt x="9329" y="205171"/>
                </a:lnTo>
                <a:lnTo>
                  <a:pt x="22293" y="222087"/>
                </a:lnTo>
                <a:lnTo>
                  <a:pt x="31507" y="231722"/>
                </a:lnTo>
                <a:lnTo>
                  <a:pt x="40606" y="235277"/>
                </a:lnTo>
                <a:lnTo>
                  <a:pt x="72232" y="237953"/>
                </a:lnTo>
                <a:lnTo>
                  <a:pt x="117084" y="221249"/>
                </a:lnTo>
                <a:lnTo>
                  <a:pt x="125207" y="215453"/>
                </a:lnTo>
                <a:lnTo>
                  <a:pt x="142315" y="189601"/>
                </a:lnTo>
                <a:lnTo>
                  <a:pt x="161534" y="149494"/>
                </a:lnTo>
                <a:lnTo>
                  <a:pt x="168249" y="122961"/>
                </a:lnTo>
                <a:lnTo>
                  <a:pt x="170704" y="77140"/>
                </a:lnTo>
                <a:lnTo>
                  <a:pt x="169986" y="41828"/>
                </a:lnTo>
                <a:lnTo>
                  <a:pt x="163462" y="25678"/>
                </a:lnTo>
                <a:lnTo>
                  <a:pt x="148685" y="6800"/>
                </a:lnTo>
                <a:lnTo>
                  <a:pt x="139605" y="3019"/>
                </a:lnTo>
                <a:lnTo>
                  <a:pt x="92519" y="18"/>
                </a:lnTo>
                <a:lnTo>
                  <a:pt x="79123" y="0"/>
                </a:lnTo>
                <a:lnTo>
                  <a:pt x="74469" y="2818"/>
                </a:lnTo>
                <a:lnTo>
                  <a:pt x="59773" y="15184"/>
                </a:lnTo>
                <a:lnTo>
                  <a:pt x="53522" y="17329"/>
                </a:lnTo>
                <a:lnTo>
                  <a:pt x="51432" y="18960"/>
                </a:lnTo>
                <a:lnTo>
                  <a:pt x="39213" y="36334"/>
                </a:lnTo>
                <a:lnTo>
                  <a:pt x="39776" y="37979"/>
                </a:lnTo>
                <a:lnTo>
                  <a:pt x="47251" y="4762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SMARTInkShape-Group61">
            <a:extLst>
              <a:ext uri="{FF2B5EF4-FFF2-40B4-BE49-F238E27FC236}">
                <a16:creationId xmlns:a16="http://schemas.microsoft.com/office/drawing/2014/main" id="{7C753446-4E1A-2F12-B2CF-D5816E380AED}"/>
              </a:ext>
            </a:extLst>
          </p:cNvPr>
          <p:cNvGrpSpPr/>
          <p:nvPr/>
        </p:nvGrpSpPr>
        <p:grpSpPr>
          <a:xfrm>
            <a:off x="3933825" y="5705480"/>
            <a:ext cx="1133476" cy="209546"/>
            <a:chOff x="3933825" y="5705480"/>
            <a:chExt cx="1133476" cy="209546"/>
          </a:xfrm>
        </p:grpSpPr>
        <p:sp>
          <p:nvSpPr>
            <p:cNvPr id="228" name="SMARTInkShape-300">
              <a:extLst>
                <a:ext uri="{FF2B5EF4-FFF2-40B4-BE49-F238E27FC236}">
                  <a16:creationId xmlns:a16="http://schemas.microsoft.com/office/drawing/2014/main" id="{D7FD1BF4-55A0-6180-6C51-5FFF57E849E2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924425" y="576262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5661" y="9525"/>
                  </a:lnTo>
                  <a:lnTo>
                    <a:pt x="54161" y="8467"/>
                  </a:lnTo>
                  <a:lnTo>
                    <a:pt x="76103" y="883"/>
                  </a:lnTo>
                  <a:lnTo>
                    <a:pt x="121515" y="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01">
              <a:extLst>
                <a:ext uri="{FF2B5EF4-FFF2-40B4-BE49-F238E27FC236}">
                  <a16:creationId xmlns:a16="http://schemas.microsoft.com/office/drawing/2014/main" id="{6E053BC6-9FD3-F7C3-915C-72C3026CCFB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924425" y="5716324"/>
              <a:ext cx="104776" cy="8202"/>
            </a:xfrm>
            <a:custGeom>
              <a:avLst/>
              <a:gdLst/>
              <a:ahLst/>
              <a:cxnLst/>
              <a:rect l="0" t="0" r="0" b="0"/>
              <a:pathLst>
                <a:path w="104776" h="8202">
                  <a:moveTo>
                    <a:pt x="0" y="8201"/>
                  </a:moveTo>
                  <a:lnTo>
                    <a:pt x="0" y="8201"/>
                  </a:lnTo>
                  <a:lnTo>
                    <a:pt x="45863" y="8201"/>
                  </a:lnTo>
                  <a:lnTo>
                    <a:pt x="57216" y="8201"/>
                  </a:lnTo>
                  <a:lnTo>
                    <a:pt x="60370" y="7143"/>
                  </a:lnTo>
                  <a:lnTo>
                    <a:pt x="62471" y="5379"/>
                  </a:lnTo>
                  <a:lnTo>
                    <a:pt x="63872" y="3145"/>
                  </a:lnTo>
                  <a:lnTo>
                    <a:pt x="65865" y="1656"/>
                  </a:lnTo>
                  <a:lnTo>
                    <a:pt x="70901" y="0"/>
                  </a:lnTo>
                  <a:lnTo>
                    <a:pt x="72667" y="617"/>
                  </a:lnTo>
                  <a:lnTo>
                    <a:pt x="73845" y="2088"/>
                  </a:lnTo>
                  <a:lnTo>
                    <a:pt x="74630" y="4125"/>
                  </a:lnTo>
                  <a:lnTo>
                    <a:pt x="76211" y="5484"/>
                  </a:lnTo>
                  <a:lnTo>
                    <a:pt x="80792" y="6993"/>
                  </a:lnTo>
                  <a:lnTo>
                    <a:pt x="104775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02">
              <a:extLst>
                <a:ext uri="{FF2B5EF4-FFF2-40B4-BE49-F238E27FC236}">
                  <a16:creationId xmlns:a16="http://schemas.microsoft.com/office/drawing/2014/main" id="{53503828-B7C9-A482-938D-EC5CD131EFF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429165" y="5705595"/>
              <a:ext cx="285711" cy="209431"/>
            </a:xfrm>
            <a:custGeom>
              <a:avLst/>
              <a:gdLst/>
              <a:ahLst/>
              <a:cxnLst/>
              <a:rect l="0" t="0" r="0" b="0"/>
              <a:pathLst>
                <a:path w="285711" h="209431">
                  <a:moveTo>
                    <a:pt x="123785" y="37980"/>
                  </a:moveTo>
                  <a:lnTo>
                    <a:pt x="123785" y="37980"/>
                  </a:lnTo>
                  <a:lnTo>
                    <a:pt x="123785" y="23515"/>
                  </a:lnTo>
                  <a:lnTo>
                    <a:pt x="122727" y="21986"/>
                  </a:lnTo>
                  <a:lnTo>
                    <a:pt x="120963" y="20967"/>
                  </a:lnTo>
                  <a:lnTo>
                    <a:pt x="118729" y="20288"/>
                  </a:lnTo>
                  <a:lnTo>
                    <a:pt x="117240" y="18778"/>
                  </a:lnTo>
                  <a:lnTo>
                    <a:pt x="114376" y="9833"/>
                  </a:lnTo>
                  <a:lnTo>
                    <a:pt x="109237" y="4475"/>
                  </a:lnTo>
                  <a:lnTo>
                    <a:pt x="103915" y="1922"/>
                  </a:lnTo>
                  <a:lnTo>
                    <a:pt x="82462" y="0"/>
                  </a:lnTo>
                  <a:lnTo>
                    <a:pt x="76139" y="2755"/>
                  </a:lnTo>
                  <a:lnTo>
                    <a:pt x="69801" y="6449"/>
                  </a:lnTo>
                  <a:lnTo>
                    <a:pt x="60282" y="9588"/>
                  </a:lnTo>
                  <a:lnTo>
                    <a:pt x="25164" y="35951"/>
                  </a:lnTo>
                  <a:lnTo>
                    <a:pt x="14601" y="50902"/>
                  </a:lnTo>
                  <a:lnTo>
                    <a:pt x="7673" y="65972"/>
                  </a:lnTo>
                  <a:lnTo>
                    <a:pt x="3388" y="72646"/>
                  </a:lnTo>
                  <a:lnTo>
                    <a:pt x="976" y="83411"/>
                  </a:lnTo>
                  <a:lnTo>
                    <a:pt x="0" y="116960"/>
                  </a:lnTo>
                  <a:lnTo>
                    <a:pt x="2800" y="123529"/>
                  </a:lnTo>
                  <a:lnTo>
                    <a:pt x="16437" y="142738"/>
                  </a:lnTo>
                  <a:lnTo>
                    <a:pt x="17294" y="145920"/>
                  </a:lnTo>
                  <a:lnTo>
                    <a:pt x="18925" y="148040"/>
                  </a:lnTo>
                  <a:lnTo>
                    <a:pt x="36299" y="160316"/>
                  </a:lnTo>
                  <a:lnTo>
                    <a:pt x="42595" y="161364"/>
                  </a:lnTo>
                  <a:lnTo>
                    <a:pt x="44258" y="160453"/>
                  </a:lnTo>
                  <a:lnTo>
                    <a:pt x="45367" y="158787"/>
                  </a:lnTo>
                  <a:lnTo>
                    <a:pt x="46106" y="156618"/>
                  </a:lnTo>
                  <a:lnTo>
                    <a:pt x="47658" y="155172"/>
                  </a:lnTo>
                  <a:lnTo>
                    <a:pt x="52203" y="153566"/>
                  </a:lnTo>
                  <a:lnTo>
                    <a:pt x="53839" y="152079"/>
                  </a:lnTo>
                  <a:lnTo>
                    <a:pt x="55656" y="147603"/>
                  </a:lnTo>
                  <a:lnTo>
                    <a:pt x="57199" y="145988"/>
                  </a:lnTo>
                  <a:lnTo>
                    <a:pt x="70240" y="138125"/>
                  </a:lnTo>
                  <a:lnTo>
                    <a:pt x="73529" y="132583"/>
                  </a:lnTo>
                  <a:lnTo>
                    <a:pt x="76872" y="117269"/>
                  </a:lnTo>
                  <a:lnTo>
                    <a:pt x="82604" y="107805"/>
                  </a:lnTo>
                  <a:lnTo>
                    <a:pt x="85076" y="95125"/>
                  </a:lnTo>
                  <a:lnTo>
                    <a:pt x="85279" y="91952"/>
                  </a:lnTo>
                  <a:lnTo>
                    <a:pt x="88327" y="85604"/>
                  </a:lnTo>
                  <a:lnTo>
                    <a:pt x="92151" y="79255"/>
                  </a:lnTo>
                  <a:lnTo>
                    <a:pt x="94807" y="68436"/>
                  </a:lnTo>
                  <a:lnTo>
                    <a:pt x="101676" y="59322"/>
                  </a:lnTo>
                  <a:lnTo>
                    <a:pt x="104735" y="47509"/>
                  </a:lnTo>
                  <a:lnTo>
                    <a:pt x="104735" y="47506"/>
                  </a:lnTo>
                  <a:lnTo>
                    <a:pt x="104735" y="61695"/>
                  </a:lnTo>
                  <a:lnTo>
                    <a:pt x="101913" y="67217"/>
                  </a:lnTo>
                  <a:lnTo>
                    <a:pt x="99679" y="70171"/>
                  </a:lnTo>
                  <a:lnTo>
                    <a:pt x="99247" y="72141"/>
                  </a:lnTo>
                  <a:lnTo>
                    <a:pt x="100019" y="73455"/>
                  </a:lnTo>
                  <a:lnTo>
                    <a:pt x="101591" y="74329"/>
                  </a:lnTo>
                  <a:lnTo>
                    <a:pt x="103338" y="80946"/>
                  </a:lnTo>
                  <a:lnTo>
                    <a:pt x="104728" y="126856"/>
                  </a:lnTo>
                  <a:lnTo>
                    <a:pt x="104735" y="142197"/>
                  </a:lnTo>
                  <a:lnTo>
                    <a:pt x="109791" y="142590"/>
                  </a:lnTo>
                  <a:lnTo>
                    <a:pt x="110223" y="143703"/>
                  </a:lnTo>
                  <a:lnTo>
                    <a:pt x="107879" y="147763"/>
                  </a:lnTo>
                  <a:lnTo>
                    <a:pt x="107890" y="149268"/>
                  </a:lnTo>
                  <a:lnTo>
                    <a:pt x="108955" y="150272"/>
                  </a:lnTo>
                  <a:lnTo>
                    <a:pt x="110723" y="150942"/>
                  </a:lnTo>
                  <a:lnTo>
                    <a:pt x="111902" y="150330"/>
                  </a:lnTo>
                  <a:lnTo>
                    <a:pt x="112688" y="148863"/>
                  </a:lnTo>
                  <a:lnTo>
                    <a:pt x="114122" y="140469"/>
                  </a:lnTo>
                  <a:lnTo>
                    <a:pt x="114167" y="138056"/>
                  </a:lnTo>
                  <a:lnTo>
                    <a:pt x="115257" y="136447"/>
                  </a:lnTo>
                  <a:lnTo>
                    <a:pt x="117041" y="135374"/>
                  </a:lnTo>
                  <a:lnTo>
                    <a:pt x="119289" y="134661"/>
                  </a:lnTo>
                  <a:lnTo>
                    <a:pt x="120788" y="133126"/>
                  </a:lnTo>
                  <a:lnTo>
                    <a:pt x="126015" y="123057"/>
                  </a:lnTo>
                  <a:lnTo>
                    <a:pt x="128447" y="120098"/>
                  </a:lnTo>
                  <a:lnTo>
                    <a:pt x="133971" y="116810"/>
                  </a:lnTo>
                  <a:lnTo>
                    <a:pt x="136926" y="115933"/>
                  </a:lnTo>
                  <a:lnTo>
                    <a:pt x="138896" y="114290"/>
                  </a:lnTo>
                  <a:lnTo>
                    <a:pt x="141084" y="109643"/>
                  </a:lnTo>
                  <a:lnTo>
                    <a:pt x="143548" y="98036"/>
                  </a:lnTo>
                  <a:lnTo>
                    <a:pt x="149279" y="88701"/>
                  </a:lnTo>
                  <a:lnTo>
                    <a:pt x="150991" y="82394"/>
                  </a:lnTo>
                  <a:lnTo>
                    <a:pt x="152505" y="80289"/>
                  </a:lnTo>
                  <a:lnTo>
                    <a:pt x="154573" y="78887"/>
                  </a:lnTo>
                  <a:lnTo>
                    <a:pt x="157011" y="77951"/>
                  </a:lnTo>
                  <a:lnTo>
                    <a:pt x="158636" y="76270"/>
                  </a:lnTo>
                  <a:lnTo>
                    <a:pt x="160441" y="71578"/>
                  </a:lnTo>
                  <a:lnTo>
                    <a:pt x="161980" y="69904"/>
                  </a:lnTo>
                  <a:lnTo>
                    <a:pt x="170980" y="66686"/>
                  </a:lnTo>
                  <a:lnTo>
                    <a:pt x="185956" y="66555"/>
                  </a:lnTo>
                  <a:lnTo>
                    <a:pt x="187457" y="67613"/>
                  </a:lnTo>
                  <a:lnTo>
                    <a:pt x="188459" y="69377"/>
                  </a:lnTo>
                  <a:lnTo>
                    <a:pt x="190065" y="79812"/>
                  </a:lnTo>
                  <a:lnTo>
                    <a:pt x="190460" y="126882"/>
                  </a:lnTo>
                  <a:lnTo>
                    <a:pt x="190460" y="159924"/>
                  </a:lnTo>
                  <a:lnTo>
                    <a:pt x="199869" y="171199"/>
                  </a:lnTo>
                  <a:lnTo>
                    <a:pt x="199975" y="163117"/>
                  </a:lnTo>
                  <a:lnTo>
                    <a:pt x="216460" y="142559"/>
                  </a:lnTo>
                  <a:lnTo>
                    <a:pt x="218948" y="136318"/>
                  </a:lnTo>
                  <a:lnTo>
                    <a:pt x="232142" y="115462"/>
                  </a:lnTo>
                  <a:lnTo>
                    <a:pt x="242620" y="84146"/>
                  </a:lnTo>
                  <a:lnTo>
                    <a:pt x="263332" y="59352"/>
                  </a:lnTo>
                  <a:lnTo>
                    <a:pt x="265181" y="53476"/>
                  </a:lnTo>
                  <a:lnTo>
                    <a:pt x="266733" y="51486"/>
                  </a:lnTo>
                  <a:lnTo>
                    <a:pt x="274731" y="48029"/>
                  </a:lnTo>
                  <a:lnTo>
                    <a:pt x="285280" y="47519"/>
                  </a:lnTo>
                  <a:lnTo>
                    <a:pt x="285708" y="92163"/>
                  </a:lnTo>
                  <a:lnTo>
                    <a:pt x="284652" y="127176"/>
                  </a:lnTo>
                  <a:lnTo>
                    <a:pt x="276578" y="164434"/>
                  </a:lnTo>
                  <a:lnTo>
                    <a:pt x="276188" y="203351"/>
                  </a:lnTo>
                  <a:lnTo>
                    <a:pt x="277245" y="205378"/>
                  </a:lnTo>
                  <a:lnTo>
                    <a:pt x="279008" y="206728"/>
                  </a:lnTo>
                  <a:lnTo>
                    <a:pt x="285710" y="2094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03">
              <a:extLst>
                <a:ext uri="{FF2B5EF4-FFF2-40B4-BE49-F238E27FC236}">
                  <a16:creationId xmlns:a16="http://schemas.microsoft.com/office/drawing/2014/main" id="{FFC467B0-45DC-FAF6-DBA3-1EF184695E89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276856" y="5715046"/>
              <a:ext cx="142617" cy="133297"/>
            </a:xfrm>
            <a:custGeom>
              <a:avLst/>
              <a:gdLst/>
              <a:ahLst/>
              <a:cxnLst/>
              <a:rect l="0" t="0" r="0" b="0"/>
              <a:pathLst>
                <a:path w="142617" h="133297">
                  <a:moveTo>
                    <a:pt x="28444" y="47579"/>
                  </a:moveTo>
                  <a:lnTo>
                    <a:pt x="28444" y="47579"/>
                  </a:lnTo>
                  <a:lnTo>
                    <a:pt x="55568" y="47579"/>
                  </a:lnTo>
                  <a:lnTo>
                    <a:pt x="64338" y="54124"/>
                  </a:lnTo>
                  <a:lnTo>
                    <a:pt x="73181" y="56221"/>
                  </a:lnTo>
                  <a:lnTo>
                    <a:pt x="119485" y="57104"/>
                  </a:lnTo>
                  <a:lnTo>
                    <a:pt x="121823" y="57104"/>
                  </a:lnTo>
                  <a:lnTo>
                    <a:pt x="131731" y="48903"/>
                  </a:lnTo>
                  <a:lnTo>
                    <a:pt x="137834" y="47971"/>
                  </a:lnTo>
                  <a:lnTo>
                    <a:pt x="139471" y="46783"/>
                  </a:lnTo>
                  <a:lnTo>
                    <a:pt x="140562" y="44931"/>
                  </a:lnTo>
                  <a:lnTo>
                    <a:pt x="142456" y="37902"/>
                  </a:lnTo>
                  <a:lnTo>
                    <a:pt x="142616" y="33400"/>
                  </a:lnTo>
                  <a:lnTo>
                    <a:pt x="139865" y="27872"/>
                  </a:lnTo>
                  <a:lnTo>
                    <a:pt x="137650" y="24916"/>
                  </a:lnTo>
                  <a:lnTo>
                    <a:pt x="132365" y="21631"/>
                  </a:lnTo>
                  <a:lnTo>
                    <a:pt x="129475" y="20756"/>
                  </a:lnTo>
                  <a:lnTo>
                    <a:pt x="127548" y="19114"/>
                  </a:lnTo>
                  <a:lnTo>
                    <a:pt x="125407" y="14466"/>
                  </a:lnTo>
                  <a:lnTo>
                    <a:pt x="118811" y="8873"/>
                  </a:lnTo>
                  <a:lnTo>
                    <a:pt x="107443" y="1716"/>
                  </a:lnTo>
                  <a:lnTo>
                    <a:pt x="100417" y="476"/>
                  </a:lnTo>
                  <a:lnTo>
                    <a:pt x="74126" y="0"/>
                  </a:lnTo>
                  <a:lnTo>
                    <a:pt x="67092" y="2796"/>
                  </a:lnTo>
                  <a:lnTo>
                    <a:pt x="36150" y="22345"/>
                  </a:lnTo>
                  <a:lnTo>
                    <a:pt x="15863" y="49444"/>
                  </a:lnTo>
                  <a:lnTo>
                    <a:pt x="12269" y="59344"/>
                  </a:lnTo>
                  <a:lnTo>
                    <a:pt x="9614" y="69742"/>
                  </a:lnTo>
                  <a:lnTo>
                    <a:pt x="3227" y="82602"/>
                  </a:lnTo>
                  <a:lnTo>
                    <a:pt x="0" y="116999"/>
                  </a:lnTo>
                  <a:lnTo>
                    <a:pt x="1015" y="119260"/>
                  </a:lnTo>
                  <a:lnTo>
                    <a:pt x="2750" y="120766"/>
                  </a:lnTo>
                  <a:lnTo>
                    <a:pt x="4964" y="121770"/>
                  </a:lnTo>
                  <a:lnTo>
                    <a:pt x="6441" y="123498"/>
                  </a:lnTo>
                  <a:lnTo>
                    <a:pt x="8082" y="128240"/>
                  </a:lnTo>
                  <a:lnTo>
                    <a:pt x="10636" y="129928"/>
                  </a:lnTo>
                  <a:lnTo>
                    <a:pt x="27121" y="132636"/>
                  </a:lnTo>
                  <a:lnTo>
                    <a:pt x="70958" y="133296"/>
                  </a:lnTo>
                  <a:lnTo>
                    <a:pt x="88078" y="132244"/>
                  </a:lnTo>
                  <a:lnTo>
                    <a:pt x="104644" y="123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04">
              <a:extLst>
                <a:ext uri="{FF2B5EF4-FFF2-40B4-BE49-F238E27FC236}">
                  <a16:creationId xmlns:a16="http://schemas.microsoft.com/office/drawing/2014/main" id="{8C717D1D-A245-C587-C693-521BF0C130D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933825" y="5705480"/>
              <a:ext cx="257176" cy="161906"/>
            </a:xfrm>
            <a:custGeom>
              <a:avLst/>
              <a:gdLst/>
              <a:ahLst/>
              <a:cxnLst/>
              <a:rect l="0" t="0" r="0" b="0"/>
              <a:pathLst>
                <a:path w="257176" h="161906">
                  <a:moveTo>
                    <a:pt x="0" y="28570"/>
                  </a:moveTo>
                  <a:lnTo>
                    <a:pt x="0" y="28570"/>
                  </a:lnTo>
                  <a:lnTo>
                    <a:pt x="9132" y="19437"/>
                  </a:lnTo>
                  <a:lnTo>
                    <a:pt x="14465" y="19161"/>
                  </a:lnTo>
                  <a:lnTo>
                    <a:pt x="15994" y="18064"/>
                  </a:lnTo>
                  <a:lnTo>
                    <a:pt x="17013" y="16274"/>
                  </a:lnTo>
                  <a:lnTo>
                    <a:pt x="17692" y="14022"/>
                  </a:lnTo>
                  <a:lnTo>
                    <a:pt x="19202" y="12521"/>
                  </a:lnTo>
                  <a:lnTo>
                    <a:pt x="27131" y="9915"/>
                  </a:lnTo>
                  <a:lnTo>
                    <a:pt x="33203" y="9637"/>
                  </a:lnTo>
                  <a:lnTo>
                    <a:pt x="34835" y="10656"/>
                  </a:lnTo>
                  <a:lnTo>
                    <a:pt x="35924" y="12394"/>
                  </a:lnTo>
                  <a:lnTo>
                    <a:pt x="36649" y="14611"/>
                  </a:lnTo>
                  <a:lnTo>
                    <a:pt x="38191" y="16089"/>
                  </a:lnTo>
                  <a:lnTo>
                    <a:pt x="42726" y="17732"/>
                  </a:lnTo>
                  <a:lnTo>
                    <a:pt x="44359" y="19228"/>
                  </a:lnTo>
                  <a:lnTo>
                    <a:pt x="46174" y="23713"/>
                  </a:lnTo>
                  <a:lnTo>
                    <a:pt x="47716" y="25332"/>
                  </a:lnTo>
                  <a:lnTo>
                    <a:pt x="52251" y="27130"/>
                  </a:lnTo>
                  <a:lnTo>
                    <a:pt x="53884" y="28669"/>
                  </a:lnTo>
                  <a:lnTo>
                    <a:pt x="55699" y="33200"/>
                  </a:lnTo>
                  <a:lnTo>
                    <a:pt x="57125" y="80388"/>
                  </a:lnTo>
                  <a:lnTo>
                    <a:pt x="57150" y="126846"/>
                  </a:lnTo>
                  <a:lnTo>
                    <a:pt x="57150" y="145607"/>
                  </a:lnTo>
                  <a:lnTo>
                    <a:pt x="54328" y="152200"/>
                  </a:lnTo>
                  <a:lnTo>
                    <a:pt x="47635" y="161905"/>
                  </a:lnTo>
                  <a:lnTo>
                    <a:pt x="39425" y="153718"/>
                  </a:lnTo>
                  <a:lnTo>
                    <a:pt x="38493" y="147730"/>
                  </a:lnTo>
                  <a:lnTo>
                    <a:pt x="43273" y="134196"/>
                  </a:lnTo>
                  <a:lnTo>
                    <a:pt x="63931" y="97388"/>
                  </a:lnTo>
                  <a:lnTo>
                    <a:pt x="66514" y="89848"/>
                  </a:lnTo>
                  <a:lnTo>
                    <a:pt x="99392" y="44848"/>
                  </a:lnTo>
                  <a:lnTo>
                    <a:pt x="105205" y="41098"/>
                  </a:lnTo>
                  <a:lnTo>
                    <a:pt x="108236" y="40096"/>
                  </a:lnTo>
                  <a:lnTo>
                    <a:pt x="110258" y="38371"/>
                  </a:lnTo>
                  <a:lnTo>
                    <a:pt x="112504" y="33631"/>
                  </a:lnTo>
                  <a:lnTo>
                    <a:pt x="114160" y="31945"/>
                  </a:lnTo>
                  <a:lnTo>
                    <a:pt x="118824" y="30070"/>
                  </a:lnTo>
                  <a:lnTo>
                    <a:pt x="127400" y="29015"/>
                  </a:lnTo>
                  <a:lnTo>
                    <a:pt x="129383" y="27807"/>
                  </a:lnTo>
                  <a:lnTo>
                    <a:pt x="130706" y="25945"/>
                  </a:lnTo>
                  <a:lnTo>
                    <a:pt x="131587" y="23645"/>
                  </a:lnTo>
                  <a:lnTo>
                    <a:pt x="132174" y="23170"/>
                  </a:lnTo>
                  <a:lnTo>
                    <a:pt x="132566" y="23911"/>
                  </a:lnTo>
                  <a:lnTo>
                    <a:pt x="132827" y="25464"/>
                  </a:lnTo>
                  <a:lnTo>
                    <a:pt x="134060" y="26499"/>
                  </a:lnTo>
                  <a:lnTo>
                    <a:pt x="141505" y="28297"/>
                  </a:lnTo>
                  <a:lnTo>
                    <a:pt x="142266" y="31271"/>
                  </a:lnTo>
                  <a:lnTo>
                    <a:pt x="142755" y="41803"/>
                  </a:lnTo>
                  <a:lnTo>
                    <a:pt x="145644" y="47857"/>
                  </a:lnTo>
                  <a:lnTo>
                    <a:pt x="149397" y="54075"/>
                  </a:lnTo>
                  <a:lnTo>
                    <a:pt x="151807" y="66691"/>
                  </a:lnTo>
                  <a:lnTo>
                    <a:pt x="152005" y="69859"/>
                  </a:lnTo>
                  <a:lnTo>
                    <a:pt x="155046" y="76201"/>
                  </a:lnTo>
                  <a:lnTo>
                    <a:pt x="158867" y="82548"/>
                  </a:lnTo>
                  <a:lnTo>
                    <a:pt x="160567" y="88897"/>
                  </a:lnTo>
                  <a:lnTo>
                    <a:pt x="159960" y="92071"/>
                  </a:lnTo>
                  <a:lnTo>
                    <a:pt x="153203" y="104574"/>
                  </a:lnTo>
                  <a:lnTo>
                    <a:pt x="152400" y="114284"/>
                  </a:lnTo>
                  <a:lnTo>
                    <a:pt x="166589" y="100105"/>
                  </a:lnTo>
                  <a:lnTo>
                    <a:pt x="169290" y="94583"/>
                  </a:lnTo>
                  <a:lnTo>
                    <a:pt x="170009" y="91629"/>
                  </a:lnTo>
                  <a:lnTo>
                    <a:pt x="176454" y="85524"/>
                  </a:lnTo>
                  <a:lnTo>
                    <a:pt x="184257" y="79283"/>
                  </a:lnTo>
                  <a:lnTo>
                    <a:pt x="205213" y="49601"/>
                  </a:lnTo>
                  <a:lnTo>
                    <a:pt x="208681" y="42150"/>
                  </a:lnTo>
                  <a:lnTo>
                    <a:pt x="235343" y="9537"/>
                  </a:lnTo>
                  <a:lnTo>
                    <a:pt x="236270" y="6355"/>
                  </a:lnTo>
                  <a:lnTo>
                    <a:pt x="237946" y="4235"/>
                  </a:lnTo>
                  <a:lnTo>
                    <a:pt x="246163" y="553"/>
                  </a:lnTo>
                  <a:lnTo>
                    <a:pt x="257047" y="0"/>
                  </a:lnTo>
                  <a:lnTo>
                    <a:pt x="257175" y="42558"/>
                  </a:lnTo>
                  <a:lnTo>
                    <a:pt x="257175" y="89811"/>
                  </a:lnTo>
                  <a:lnTo>
                    <a:pt x="257175" y="136366"/>
                  </a:lnTo>
                  <a:lnTo>
                    <a:pt x="257175" y="152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62">
            <a:extLst>
              <a:ext uri="{FF2B5EF4-FFF2-40B4-BE49-F238E27FC236}">
                <a16:creationId xmlns:a16="http://schemas.microsoft.com/office/drawing/2014/main" id="{BBCC6E6D-299E-4ABF-7487-9322AEE777F0}"/>
              </a:ext>
            </a:extLst>
          </p:cNvPr>
          <p:cNvGrpSpPr/>
          <p:nvPr/>
        </p:nvGrpSpPr>
        <p:grpSpPr>
          <a:xfrm>
            <a:off x="4410075" y="5210178"/>
            <a:ext cx="1209560" cy="257173"/>
            <a:chOff x="4410075" y="5210178"/>
            <a:chExt cx="1209560" cy="257173"/>
          </a:xfrm>
        </p:grpSpPr>
        <p:sp>
          <p:nvSpPr>
            <p:cNvPr id="234" name="SMARTInkShape-305">
              <a:extLst>
                <a:ext uri="{FF2B5EF4-FFF2-40B4-BE49-F238E27FC236}">
                  <a16:creationId xmlns:a16="http://schemas.microsoft.com/office/drawing/2014/main" id="{0A49923A-5E6C-9085-146C-EFF5DDCFF20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610225" y="54006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626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06">
              <a:extLst>
                <a:ext uri="{FF2B5EF4-FFF2-40B4-BE49-F238E27FC236}">
                  <a16:creationId xmlns:a16="http://schemas.microsoft.com/office/drawing/2014/main" id="{BD13A87A-550B-08FF-500E-2087F764840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610225" y="5210178"/>
              <a:ext cx="9410" cy="133348"/>
            </a:xfrm>
            <a:custGeom>
              <a:avLst/>
              <a:gdLst/>
              <a:ahLst/>
              <a:cxnLst/>
              <a:rect l="0" t="0" r="0" b="0"/>
              <a:pathLst>
                <a:path w="9410" h="133348">
                  <a:moveTo>
                    <a:pt x="0" y="9522"/>
                  </a:moveTo>
                  <a:lnTo>
                    <a:pt x="0" y="9522"/>
                  </a:lnTo>
                  <a:lnTo>
                    <a:pt x="0" y="389"/>
                  </a:lnTo>
                  <a:lnTo>
                    <a:pt x="9409" y="0"/>
                  </a:lnTo>
                  <a:lnTo>
                    <a:pt x="4435" y="5054"/>
                  </a:lnTo>
                  <a:lnTo>
                    <a:pt x="1971" y="10359"/>
                  </a:lnTo>
                  <a:lnTo>
                    <a:pt x="34" y="54544"/>
                  </a:lnTo>
                  <a:lnTo>
                    <a:pt x="3" y="100324"/>
                  </a:lnTo>
                  <a:lnTo>
                    <a:pt x="0" y="133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07">
              <a:extLst>
                <a:ext uri="{FF2B5EF4-FFF2-40B4-BE49-F238E27FC236}">
                  <a16:creationId xmlns:a16="http://schemas.microsoft.com/office/drawing/2014/main" id="{7993AFDF-C124-9C1F-4909-F0C0B57878E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438775" y="5419725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31881" y="38100"/>
                  </a:lnTo>
                  <a:lnTo>
                    <a:pt x="38158" y="35278"/>
                  </a:lnTo>
                  <a:lnTo>
                    <a:pt x="54860" y="22290"/>
                  </a:lnTo>
                  <a:lnTo>
                    <a:pt x="63762" y="18952"/>
                  </a:lnTo>
                  <a:lnTo>
                    <a:pt x="73103" y="12788"/>
                  </a:lnTo>
                  <a:lnTo>
                    <a:pt x="79409" y="10976"/>
                  </a:lnTo>
                  <a:lnTo>
                    <a:pt x="81516" y="9434"/>
                  </a:lnTo>
                  <a:lnTo>
                    <a:pt x="82918" y="734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08">
              <a:extLst>
                <a:ext uri="{FF2B5EF4-FFF2-40B4-BE49-F238E27FC236}">
                  <a16:creationId xmlns:a16="http://schemas.microsoft.com/office/drawing/2014/main" id="{11437F5E-FF71-1A86-810D-710C1FF76F1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362575" y="5353171"/>
              <a:ext cx="104765" cy="104495"/>
            </a:xfrm>
            <a:custGeom>
              <a:avLst/>
              <a:gdLst/>
              <a:ahLst/>
              <a:cxnLst/>
              <a:rect l="0" t="0" r="0" b="0"/>
              <a:pathLst>
                <a:path w="104765" h="104495">
                  <a:moveTo>
                    <a:pt x="0" y="76079"/>
                  </a:moveTo>
                  <a:lnTo>
                    <a:pt x="0" y="76079"/>
                  </a:lnTo>
                  <a:lnTo>
                    <a:pt x="0" y="98469"/>
                  </a:lnTo>
                  <a:lnTo>
                    <a:pt x="1058" y="100531"/>
                  </a:lnTo>
                  <a:lnTo>
                    <a:pt x="2822" y="101905"/>
                  </a:lnTo>
                  <a:lnTo>
                    <a:pt x="8201" y="104111"/>
                  </a:lnTo>
                  <a:lnTo>
                    <a:pt x="14189" y="104494"/>
                  </a:lnTo>
                  <a:lnTo>
                    <a:pt x="19712" y="101760"/>
                  </a:lnTo>
                  <a:lnTo>
                    <a:pt x="44719" y="80018"/>
                  </a:lnTo>
                  <a:lnTo>
                    <a:pt x="57204" y="74035"/>
                  </a:lnTo>
                  <a:lnTo>
                    <a:pt x="60361" y="71541"/>
                  </a:lnTo>
                  <a:lnTo>
                    <a:pt x="63868" y="65948"/>
                  </a:lnTo>
                  <a:lnTo>
                    <a:pt x="66121" y="53735"/>
                  </a:lnTo>
                  <a:lnTo>
                    <a:pt x="67364" y="51657"/>
                  </a:lnTo>
                  <a:lnTo>
                    <a:pt x="69250" y="50273"/>
                  </a:lnTo>
                  <a:lnTo>
                    <a:pt x="74170" y="47676"/>
                  </a:lnTo>
                  <a:lnTo>
                    <a:pt x="79883" y="42995"/>
                  </a:lnTo>
                  <a:lnTo>
                    <a:pt x="83129" y="37386"/>
                  </a:lnTo>
                  <a:lnTo>
                    <a:pt x="85630" y="31365"/>
                  </a:lnTo>
                  <a:lnTo>
                    <a:pt x="91929" y="22026"/>
                  </a:lnTo>
                  <a:lnTo>
                    <a:pt x="93774" y="15720"/>
                  </a:lnTo>
                  <a:lnTo>
                    <a:pt x="95324" y="13613"/>
                  </a:lnTo>
                  <a:lnTo>
                    <a:pt x="97416" y="12211"/>
                  </a:lnTo>
                  <a:lnTo>
                    <a:pt x="103321" y="9958"/>
                  </a:lnTo>
                  <a:lnTo>
                    <a:pt x="104129" y="6829"/>
                  </a:lnTo>
                  <a:lnTo>
                    <a:pt x="104764" y="0"/>
                  </a:lnTo>
                  <a:lnTo>
                    <a:pt x="81071" y="23583"/>
                  </a:lnTo>
                  <a:lnTo>
                    <a:pt x="78365" y="29111"/>
                  </a:lnTo>
                  <a:lnTo>
                    <a:pt x="77643" y="32067"/>
                  </a:lnTo>
                  <a:lnTo>
                    <a:pt x="68850" y="47561"/>
                  </a:lnTo>
                  <a:lnTo>
                    <a:pt x="66675" y="760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09">
              <a:extLst>
                <a:ext uri="{FF2B5EF4-FFF2-40B4-BE49-F238E27FC236}">
                  <a16:creationId xmlns:a16="http://schemas.microsoft.com/office/drawing/2014/main" id="{492BB8A9-5931-8A31-EADA-0D26276D651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372100" y="5324486"/>
              <a:ext cx="104750" cy="76190"/>
            </a:xfrm>
            <a:custGeom>
              <a:avLst/>
              <a:gdLst/>
              <a:ahLst/>
              <a:cxnLst/>
              <a:rect l="0" t="0" r="0" b="0"/>
              <a:pathLst>
                <a:path w="104750" h="76190">
                  <a:moveTo>
                    <a:pt x="95250" y="47614"/>
                  </a:moveTo>
                  <a:lnTo>
                    <a:pt x="95250" y="47614"/>
                  </a:lnTo>
                  <a:lnTo>
                    <a:pt x="100306" y="47614"/>
                  </a:lnTo>
                  <a:lnTo>
                    <a:pt x="101795" y="46556"/>
                  </a:lnTo>
                  <a:lnTo>
                    <a:pt x="102789" y="44792"/>
                  </a:lnTo>
                  <a:lnTo>
                    <a:pt x="103451" y="42558"/>
                  </a:lnTo>
                  <a:lnTo>
                    <a:pt x="102834" y="41069"/>
                  </a:lnTo>
                  <a:lnTo>
                    <a:pt x="101363" y="40075"/>
                  </a:lnTo>
                  <a:lnTo>
                    <a:pt x="99326" y="39413"/>
                  </a:lnTo>
                  <a:lnTo>
                    <a:pt x="99026" y="38972"/>
                  </a:lnTo>
                  <a:lnTo>
                    <a:pt x="104690" y="38099"/>
                  </a:lnTo>
                  <a:lnTo>
                    <a:pt x="104749" y="33036"/>
                  </a:lnTo>
                  <a:lnTo>
                    <a:pt x="103700" y="31545"/>
                  </a:lnTo>
                  <a:lnTo>
                    <a:pt x="101941" y="30551"/>
                  </a:lnTo>
                  <a:lnTo>
                    <a:pt x="96571" y="28957"/>
                  </a:lnTo>
                  <a:lnTo>
                    <a:pt x="95838" y="25916"/>
                  </a:lnTo>
                  <a:lnTo>
                    <a:pt x="95284" y="19442"/>
                  </a:lnTo>
                  <a:lnTo>
                    <a:pt x="90204" y="19158"/>
                  </a:lnTo>
                  <a:lnTo>
                    <a:pt x="88711" y="18060"/>
                  </a:lnTo>
                  <a:lnTo>
                    <a:pt x="86118" y="10848"/>
                  </a:lnTo>
                  <a:lnTo>
                    <a:pt x="85841" y="4853"/>
                  </a:lnTo>
                  <a:lnTo>
                    <a:pt x="84744" y="3231"/>
                  </a:lnTo>
                  <a:lnTo>
                    <a:pt x="82954" y="2151"/>
                  </a:lnTo>
                  <a:lnTo>
                    <a:pt x="76031" y="274"/>
                  </a:lnTo>
                  <a:lnTo>
                    <a:pt x="58901" y="0"/>
                  </a:lnTo>
                  <a:lnTo>
                    <a:pt x="49891" y="6537"/>
                  </a:lnTo>
                  <a:lnTo>
                    <a:pt x="41006" y="9690"/>
                  </a:lnTo>
                  <a:lnTo>
                    <a:pt x="15864" y="31870"/>
                  </a:lnTo>
                  <a:lnTo>
                    <a:pt x="12342" y="38147"/>
                  </a:lnTo>
                  <a:lnTo>
                    <a:pt x="0" y="76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10">
              <a:extLst>
                <a:ext uri="{FF2B5EF4-FFF2-40B4-BE49-F238E27FC236}">
                  <a16:creationId xmlns:a16="http://schemas.microsoft.com/office/drawing/2014/main" id="{298A57DA-7B51-19E9-B6C3-4FF42980C95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029200" y="5324475"/>
              <a:ext cx="253193" cy="114290"/>
            </a:xfrm>
            <a:custGeom>
              <a:avLst/>
              <a:gdLst/>
              <a:ahLst/>
              <a:cxnLst/>
              <a:rect l="0" t="0" r="0" b="0"/>
              <a:pathLst>
                <a:path w="253193" h="114290">
                  <a:moveTo>
                    <a:pt x="0" y="28575"/>
                  </a:moveTo>
                  <a:lnTo>
                    <a:pt x="0" y="28575"/>
                  </a:lnTo>
                  <a:lnTo>
                    <a:pt x="0" y="10852"/>
                  </a:lnTo>
                  <a:lnTo>
                    <a:pt x="1058" y="10410"/>
                  </a:lnTo>
                  <a:lnTo>
                    <a:pt x="5056" y="9918"/>
                  </a:lnTo>
                  <a:lnTo>
                    <a:pt x="6545" y="8729"/>
                  </a:lnTo>
                  <a:lnTo>
                    <a:pt x="8201" y="4585"/>
                  </a:lnTo>
                  <a:lnTo>
                    <a:pt x="9701" y="3056"/>
                  </a:lnTo>
                  <a:lnTo>
                    <a:pt x="18623" y="119"/>
                  </a:lnTo>
                  <a:lnTo>
                    <a:pt x="46149" y="0"/>
                  </a:lnTo>
                  <a:lnTo>
                    <a:pt x="46641" y="1058"/>
                  </a:lnTo>
                  <a:lnTo>
                    <a:pt x="47614" y="28654"/>
                  </a:lnTo>
                  <a:lnTo>
                    <a:pt x="44798" y="36725"/>
                  </a:lnTo>
                  <a:lnTo>
                    <a:pt x="41077" y="43839"/>
                  </a:lnTo>
                  <a:lnTo>
                    <a:pt x="37924" y="53794"/>
                  </a:lnTo>
                  <a:lnTo>
                    <a:pt x="31815" y="64506"/>
                  </a:lnTo>
                  <a:lnTo>
                    <a:pt x="28612" y="102777"/>
                  </a:lnTo>
                  <a:lnTo>
                    <a:pt x="19067" y="114283"/>
                  </a:lnTo>
                  <a:lnTo>
                    <a:pt x="19060" y="114289"/>
                  </a:lnTo>
                  <a:lnTo>
                    <a:pt x="24110" y="109240"/>
                  </a:lnTo>
                  <a:lnTo>
                    <a:pt x="26592" y="103937"/>
                  </a:lnTo>
                  <a:lnTo>
                    <a:pt x="28183" y="96966"/>
                  </a:lnTo>
                  <a:lnTo>
                    <a:pt x="63873" y="57133"/>
                  </a:lnTo>
                  <a:lnTo>
                    <a:pt x="66488" y="50793"/>
                  </a:lnTo>
                  <a:lnTo>
                    <a:pt x="79770" y="34924"/>
                  </a:lnTo>
                  <a:lnTo>
                    <a:pt x="85900" y="31397"/>
                  </a:lnTo>
                  <a:lnTo>
                    <a:pt x="92153" y="28771"/>
                  </a:lnTo>
                  <a:lnTo>
                    <a:pt x="102904" y="20539"/>
                  </a:lnTo>
                  <a:lnTo>
                    <a:pt x="113859" y="19089"/>
                  </a:lnTo>
                  <a:lnTo>
                    <a:pt x="128762" y="19050"/>
                  </a:lnTo>
                  <a:lnTo>
                    <a:pt x="130291" y="20108"/>
                  </a:lnTo>
                  <a:lnTo>
                    <a:pt x="131311" y="21872"/>
                  </a:lnTo>
                  <a:lnTo>
                    <a:pt x="133081" y="28751"/>
                  </a:lnTo>
                  <a:lnTo>
                    <a:pt x="133350" y="76266"/>
                  </a:lnTo>
                  <a:lnTo>
                    <a:pt x="133350" y="95123"/>
                  </a:lnTo>
                  <a:lnTo>
                    <a:pt x="138406" y="95212"/>
                  </a:lnTo>
                  <a:lnTo>
                    <a:pt x="139895" y="94167"/>
                  </a:lnTo>
                  <a:lnTo>
                    <a:pt x="140889" y="92411"/>
                  </a:lnTo>
                  <a:lnTo>
                    <a:pt x="142482" y="87046"/>
                  </a:lnTo>
                  <a:lnTo>
                    <a:pt x="158678" y="68880"/>
                  </a:lnTo>
                  <a:lnTo>
                    <a:pt x="160482" y="63069"/>
                  </a:lnTo>
                  <a:lnTo>
                    <a:pt x="162021" y="61095"/>
                  </a:lnTo>
                  <a:lnTo>
                    <a:pt x="192898" y="41006"/>
                  </a:lnTo>
                  <a:lnTo>
                    <a:pt x="204144" y="25365"/>
                  </a:lnTo>
                  <a:lnTo>
                    <a:pt x="209969" y="21857"/>
                  </a:lnTo>
                  <a:lnTo>
                    <a:pt x="216086" y="19240"/>
                  </a:lnTo>
                  <a:lnTo>
                    <a:pt x="226743" y="11013"/>
                  </a:lnTo>
                  <a:lnTo>
                    <a:pt x="233106" y="9966"/>
                  </a:lnTo>
                  <a:lnTo>
                    <a:pt x="247605" y="9525"/>
                  </a:lnTo>
                  <a:lnTo>
                    <a:pt x="252693" y="14581"/>
                  </a:lnTo>
                  <a:lnTo>
                    <a:pt x="253129" y="17129"/>
                  </a:lnTo>
                  <a:lnTo>
                    <a:pt x="252361" y="19886"/>
                  </a:lnTo>
                  <a:lnTo>
                    <a:pt x="249743" y="25772"/>
                  </a:lnTo>
                  <a:lnTo>
                    <a:pt x="247926" y="41323"/>
                  </a:lnTo>
                  <a:lnTo>
                    <a:pt x="250594" y="47647"/>
                  </a:lnTo>
                  <a:lnTo>
                    <a:pt x="252788" y="50815"/>
                  </a:lnTo>
                  <a:lnTo>
                    <a:pt x="253192" y="53985"/>
                  </a:lnTo>
                  <a:lnTo>
                    <a:pt x="247773" y="78186"/>
                  </a:lnTo>
                  <a:lnTo>
                    <a:pt x="247676" y="89292"/>
                  </a:lnTo>
                  <a:lnTo>
                    <a:pt x="246608" y="91279"/>
                  </a:lnTo>
                  <a:lnTo>
                    <a:pt x="244839" y="92602"/>
                  </a:lnTo>
                  <a:lnTo>
                    <a:pt x="242601" y="93485"/>
                  </a:lnTo>
                  <a:lnTo>
                    <a:pt x="241109" y="95131"/>
                  </a:lnTo>
                  <a:lnTo>
                    <a:pt x="2381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11">
              <a:extLst>
                <a:ext uri="{FF2B5EF4-FFF2-40B4-BE49-F238E27FC236}">
                  <a16:creationId xmlns:a16="http://schemas.microsoft.com/office/drawing/2014/main" id="{A8C7FA6B-D3F0-DBEC-8AAB-4BBE29F7380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848225" y="5305425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16247" y="32437"/>
                  </a:lnTo>
                  <a:lnTo>
                    <a:pt x="59390" y="16883"/>
                  </a:lnTo>
                  <a:lnTo>
                    <a:pt x="74042" y="11705"/>
                  </a:lnTo>
                  <a:lnTo>
                    <a:pt x="120609" y="9536"/>
                  </a:lnTo>
                  <a:lnTo>
                    <a:pt x="121681" y="8474"/>
                  </a:lnTo>
                  <a:lnTo>
                    <a:pt x="122872" y="4472"/>
                  </a:lnTo>
                  <a:lnTo>
                    <a:pt x="124248" y="298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12">
              <a:extLst>
                <a:ext uri="{FF2B5EF4-FFF2-40B4-BE49-F238E27FC236}">
                  <a16:creationId xmlns:a16="http://schemas.microsoft.com/office/drawing/2014/main" id="{68AD93BC-74EF-9957-3640-CE486F07B35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772025" y="5314953"/>
              <a:ext cx="85726" cy="104768"/>
            </a:xfrm>
            <a:custGeom>
              <a:avLst/>
              <a:gdLst/>
              <a:ahLst/>
              <a:cxnLst/>
              <a:rect l="0" t="0" r="0" b="0"/>
              <a:pathLst>
                <a:path w="85726" h="104768">
                  <a:moveTo>
                    <a:pt x="0" y="28572"/>
                  </a:moveTo>
                  <a:lnTo>
                    <a:pt x="0" y="28572"/>
                  </a:lnTo>
                  <a:lnTo>
                    <a:pt x="5056" y="23516"/>
                  </a:lnTo>
                  <a:lnTo>
                    <a:pt x="10361" y="21033"/>
                  </a:lnTo>
                  <a:lnTo>
                    <a:pt x="13257" y="20371"/>
                  </a:lnTo>
                  <a:lnTo>
                    <a:pt x="26742" y="10963"/>
                  </a:lnTo>
                  <a:lnTo>
                    <a:pt x="35817" y="3260"/>
                  </a:lnTo>
                  <a:lnTo>
                    <a:pt x="44715" y="964"/>
                  </a:lnTo>
                  <a:lnTo>
                    <a:pt x="66235" y="0"/>
                  </a:lnTo>
                  <a:lnTo>
                    <a:pt x="71601" y="5054"/>
                  </a:lnTo>
                  <a:lnTo>
                    <a:pt x="74156" y="10359"/>
                  </a:lnTo>
                  <a:lnTo>
                    <a:pt x="76121" y="41501"/>
                  </a:lnTo>
                  <a:lnTo>
                    <a:pt x="76164" y="49487"/>
                  </a:lnTo>
                  <a:lnTo>
                    <a:pt x="79007" y="56565"/>
                  </a:lnTo>
                  <a:lnTo>
                    <a:pt x="82739" y="63238"/>
                  </a:lnTo>
                  <a:lnTo>
                    <a:pt x="85136" y="76145"/>
                  </a:lnTo>
                  <a:lnTo>
                    <a:pt x="85725" y="104607"/>
                  </a:lnTo>
                  <a:lnTo>
                    <a:pt x="68392" y="104767"/>
                  </a:lnTo>
                  <a:lnTo>
                    <a:pt x="62128" y="99714"/>
                  </a:lnTo>
                  <a:lnTo>
                    <a:pt x="59362" y="94410"/>
                  </a:lnTo>
                  <a:lnTo>
                    <a:pt x="57280" y="81174"/>
                  </a:lnTo>
                  <a:lnTo>
                    <a:pt x="66675" y="571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13">
              <a:extLst>
                <a:ext uri="{FF2B5EF4-FFF2-40B4-BE49-F238E27FC236}">
                  <a16:creationId xmlns:a16="http://schemas.microsoft.com/office/drawing/2014/main" id="{31F4EEC3-7C1C-B730-071E-BB107749F3E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680920" y="5305428"/>
              <a:ext cx="81578" cy="133306"/>
            </a:xfrm>
            <a:custGeom>
              <a:avLst/>
              <a:gdLst/>
              <a:ahLst/>
              <a:cxnLst/>
              <a:rect l="0" t="0" r="0" b="0"/>
              <a:pathLst>
                <a:path w="81578" h="133306">
                  <a:moveTo>
                    <a:pt x="62530" y="38097"/>
                  </a:moveTo>
                  <a:lnTo>
                    <a:pt x="62530" y="38097"/>
                  </a:lnTo>
                  <a:lnTo>
                    <a:pt x="67586" y="38097"/>
                  </a:lnTo>
                  <a:lnTo>
                    <a:pt x="69075" y="37039"/>
                  </a:lnTo>
                  <a:lnTo>
                    <a:pt x="70069" y="35275"/>
                  </a:lnTo>
                  <a:lnTo>
                    <a:pt x="70731" y="33041"/>
                  </a:lnTo>
                  <a:lnTo>
                    <a:pt x="72231" y="31552"/>
                  </a:lnTo>
                  <a:lnTo>
                    <a:pt x="76719" y="29896"/>
                  </a:lnTo>
                  <a:lnTo>
                    <a:pt x="78340" y="28396"/>
                  </a:lnTo>
                  <a:lnTo>
                    <a:pt x="81153" y="20488"/>
                  </a:lnTo>
                  <a:lnTo>
                    <a:pt x="81577" y="4592"/>
                  </a:lnTo>
                  <a:lnTo>
                    <a:pt x="80520" y="3062"/>
                  </a:lnTo>
                  <a:lnTo>
                    <a:pt x="78757" y="2040"/>
                  </a:lnTo>
                  <a:lnTo>
                    <a:pt x="71879" y="266"/>
                  </a:lnTo>
                  <a:lnTo>
                    <a:pt x="49399" y="0"/>
                  </a:lnTo>
                  <a:lnTo>
                    <a:pt x="43288" y="2820"/>
                  </a:lnTo>
                  <a:lnTo>
                    <a:pt x="40177" y="5054"/>
                  </a:lnTo>
                  <a:lnTo>
                    <a:pt x="36720" y="10359"/>
                  </a:lnTo>
                  <a:lnTo>
                    <a:pt x="34126" y="16244"/>
                  </a:lnTo>
                  <a:lnTo>
                    <a:pt x="9535" y="51003"/>
                  </a:lnTo>
                  <a:lnTo>
                    <a:pt x="6611" y="63675"/>
                  </a:lnTo>
                  <a:lnTo>
                    <a:pt x="4687" y="79307"/>
                  </a:lnTo>
                  <a:lnTo>
                    <a:pt x="485" y="87457"/>
                  </a:lnTo>
                  <a:lnTo>
                    <a:pt x="0" y="91112"/>
                  </a:lnTo>
                  <a:lnTo>
                    <a:pt x="5826" y="116525"/>
                  </a:lnTo>
                  <a:lnTo>
                    <a:pt x="7794" y="118958"/>
                  </a:lnTo>
                  <a:lnTo>
                    <a:pt x="21573" y="129727"/>
                  </a:lnTo>
                  <a:lnTo>
                    <a:pt x="30875" y="132274"/>
                  </a:lnTo>
                  <a:lnTo>
                    <a:pt x="47982" y="133305"/>
                  </a:lnTo>
                  <a:lnTo>
                    <a:pt x="53596" y="130506"/>
                  </a:lnTo>
                  <a:lnTo>
                    <a:pt x="70209" y="116013"/>
                  </a:lnTo>
                  <a:lnTo>
                    <a:pt x="72748" y="100485"/>
                  </a:lnTo>
                  <a:lnTo>
                    <a:pt x="78493" y="88451"/>
                  </a:lnTo>
                  <a:lnTo>
                    <a:pt x="81174" y="59845"/>
                  </a:lnTo>
                  <a:lnTo>
                    <a:pt x="72438" y="24618"/>
                  </a:lnTo>
                  <a:lnTo>
                    <a:pt x="71251" y="22762"/>
                  </a:lnTo>
                  <a:lnTo>
                    <a:pt x="69402" y="21523"/>
                  </a:lnTo>
                  <a:lnTo>
                    <a:pt x="64526" y="19089"/>
                  </a:lnTo>
                  <a:lnTo>
                    <a:pt x="53005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14">
              <a:extLst>
                <a:ext uri="{FF2B5EF4-FFF2-40B4-BE49-F238E27FC236}">
                  <a16:creationId xmlns:a16="http://schemas.microsoft.com/office/drawing/2014/main" id="{CD092285-A755-D1DD-1AF8-FECD4320482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4410075" y="5267328"/>
              <a:ext cx="195965" cy="161923"/>
            </a:xfrm>
            <a:custGeom>
              <a:avLst/>
              <a:gdLst/>
              <a:ahLst/>
              <a:cxnLst/>
              <a:rect l="0" t="0" r="0" b="0"/>
              <a:pathLst>
                <a:path w="195965" h="161923">
                  <a:moveTo>
                    <a:pt x="0" y="38097"/>
                  </a:moveTo>
                  <a:lnTo>
                    <a:pt x="0" y="38097"/>
                  </a:lnTo>
                  <a:lnTo>
                    <a:pt x="23680" y="14417"/>
                  </a:lnTo>
                  <a:lnTo>
                    <a:pt x="29222" y="11697"/>
                  </a:lnTo>
                  <a:lnTo>
                    <a:pt x="32181" y="10973"/>
                  </a:lnTo>
                  <a:lnTo>
                    <a:pt x="34155" y="9431"/>
                  </a:lnTo>
                  <a:lnTo>
                    <a:pt x="36347" y="4895"/>
                  </a:lnTo>
                  <a:lnTo>
                    <a:pt x="37990" y="3262"/>
                  </a:lnTo>
                  <a:lnTo>
                    <a:pt x="42637" y="1448"/>
                  </a:lnTo>
                  <a:lnTo>
                    <a:pt x="66237" y="0"/>
                  </a:lnTo>
                  <a:lnTo>
                    <a:pt x="66675" y="45695"/>
                  </a:lnTo>
                  <a:lnTo>
                    <a:pt x="65617" y="54174"/>
                  </a:lnTo>
                  <a:lnTo>
                    <a:pt x="58474" y="82992"/>
                  </a:lnTo>
                  <a:lnTo>
                    <a:pt x="56354" y="100430"/>
                  </a:lnTo>
                  <a:lnTo>
                    <a:pt x="50681" y="111835"/>
                  </a:lnTo>
                  <a:lnTo>
                    <a:pt x="46646" y="140309"/>
                  </a:lnTo>
                  <a:lnTo>
                    <a:pt x="38134" y="152350"/>
                  </a:lnTo>
                  <a:lnTo>
                    <a:pt x="38110" y="147326"/>
                  </a:lnTo>
                  <a:lnTo>
                    <a:pt x="39165" y="145841"/>
                  </a:lnTo>
                  <a:lnTo>
                    <a:pt x="40927" y="144852"/>
                  </a:lnTo>
                  <a:lnTo>
                    <a:pt x="43160" y="144192"/>
                  </a:lnTo>
                  <a:lnTo>
                    <a:pt x="51358" y="138207"/>
                  </a:lnTo>
                  <a:lnTo>
                    <a:pt x="54575" y="132685"/>
                  </a:lnTo>
                  <a:lnTo>
                    <a:pt x="57065" y="126702"/>
                  </a:lnTo>
                  <a:lnTo>
                    <a:pt x="63357" y="117385"/>
                  </a:lnTo>
                  <a:lnTo>
                    <a:pt x="65201" y="111083"/>
                  </a:lnTo>
                  <a:lnTo>
                    <a:pt x="71664" y="104755"/>
                  </a:lnTo>
                  <a:lnTo>
                    <a:pt x="76352" y="101586"/>
                  </a:lnTo>
                  <a:lnTo>
                    <a:pt x="79476" y="97357"/>
                  </a:lnTo>
                  <a:lnTo>
                    <a:pt x="85990" y="82349"/>
                  </a:lnTo>
                  <a:lnTo>
                    <a:pt x="100437" y="67260"/>
                  </a:lnTo>
                  <a:lnTo>
                    <a:pt x="103905" y="60584"/>
                  </a:lnTo>
                  <a:lnTo>
                    <a:pt x="108975" y="54088"/>
                  </a:lnTo>
                  <a:lnTo>
                    <a:pt x="117578" y="50496"/>
                  </a:lnTo>
                  <a:lnTo>
                    <a:pt x="127398" y="47841"/>
                  </a:lnTo>
                  <a:lnTo>
                    <a:pt x="142326" y="40334"/>
                  </a:lnTo>
                  <a:lnTo>
                    <a:pt x="148981" y="38033"/>
                  </a:lnTo>
                  <a:lnTo>
                    <a:pt x="169559" y="20802"/>
                  </a:lnTo>
                  <a:lnTo>
                    <a:pt x="173432" y="19827"/>
                  </a:lnTo>
                  <a:lnTo>
                    <a:pt x="179486" y="19201"/>
                  </a:lnTo>
                  <a:lnTo>
                    <a:pt x="179982" y="20208"/>
                  </a:lnTo>
                  <a:lnTo>
                    <a:pt x="180534" y="24149"/>
                  </a:lnTo>
                  <a:lnTo>
                    <a:pt x="181739" y="25623"/>
                  </a:lnTo>
                  <a:lnTo>
                    <a:pt x="185901" y="27262"/>
                  </a:lnTo>
                  <a:lnTo>
                    <a:pt x="187434" y="28757"/>
                  </a:lnTo>
                  <a:lnTo>
                    <a:pt x="189137" y="33240"/>
                  </a:lnTo>
                  <a:lnTo>
                    <a:pt x="191478" y="60606"/>
                  </a:lnTo>
                  <a:lnTo>
                    <a:pt x="195521" y="68561"/>
                  </a:lnTo>
                  <a:lnTo>
                    <a:pt x="195964" y="72165"/>
                  </a:lnTo>
                  <a:lnTo>
                    <a:pt x="189497" y="119758"/>
                  </a:lnTo>
                  <a:lnTo>
                    <a:pt x="182972" y="133171"/>
                  </a:lnTo>
                  <a:lnTo>
                    <a:pt x="182306" y="136405"/>
                  </a:lnTo>
                  <a:lnTo>
                    <a:pt x="180804" y="138561"/>
                  </a:lnTo>
                  <a:lnTo>
                    <a:pt x="178745" y="139998"/>
                  </a:lnTo>
                  <a:lnTo>
                    <a:pt x="176313" y="140956"/>
                  </a:lnTo>
                  <a:lnTo>
                    <a:pt x="174692" y="142653"/>
                  </a:lnTo>
                  <a:lnTo>
                    <a:pt x="171577" y="151955"/>
                  </a:lnTo>
                  <a:lnTo>
                    <a:pt x="171450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63">
            <a:extLst>
              <a:ext uri="{FF2B5EF4-FFF2-40B4-BE49-F238E27FC236}">
                <a16:creationId xmlns:a16="http://schemas.microsoft.com/office/drawing/2014/main" id="{C4FD280A-DE28-2EA8-2E3D-3AB098B13003}"/>
              </a:ext>
            </a:extLst>
          </p:cNvPr>
          <p:cNvGrpSpPr/>
          <p:nvPr/>
        </p:nvGrpSpPr>
        <p:grpSpPr>
          <a:xfrm>
            <a:off x="4391025" y="4733925"/>
            <a:ext cx="1238251" cy="352426"/>
            <a:chOff x="4391025" y="4733925"/>
            <a:chExt cx="1238251" cy="352426"/>
          </a:xfrm>
        </p:grpSpPr>
        <p:sp>
          <p:nvSpPr>
            <p:cNvPr id="245" name="SMARTInkShape-315">
              <a:extLst>
                <a:ext uri="{FF2B5EF4-FFF2-40B4-BE49-F238E27FC236}">
                  <a16:creationId xmlns:a16="http://schemas.microsoft.com/office/drawing/2014/main" id="{62F9A94E-81BC-9DC0-ED9C-86C3B334B84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381625" y="4914939"/>
              <a:ext cx="247651" cy="171412"/>
            </a:xfrm>
            <a:custGeom>
              <a:avLst/>
              <a:gdLst/>
              <a:ahLst/>
              <a:cxnLst/>
              <a:rect l="0" t="0" r="0" b="0"/>
              <a:pathLst>
                <a:path w="247651" h="171412">
                  <a:moveTo>
                    <a:pt x="0" y="47586"/>
                  </a:moveTo>
                  <a:lnTo>
                    <a:pt x="0" y="47586"/>
                  </a:lnTo>
                  <a:lnTo>
                    <a:pt x="0" y="42530"/>
                  </a:lnTo>
                  <a:lnTo>
                    <a:pt x="1058" y="41041"/>
                  </a:lnTo>
                  <a:lnTo>
                    <a:pt x="2822" y="40047"/>
                  </a:lnTo>
                  <a:lnTo>
                    <a:pt x="5056" y="39385"/>
                  </a:lnTo>
                  <a:lnTo>
                    <a:pt x="17333" y="29977"/>
                  </a:lnTo>
                  <a:lnTo>
                    <a:pt x="28138" y="19440"/>
                  </a:lnTo>
                  <a:lnTo>
                    <a:pt x="47113" y="19014"/>
                  </a:lnTo>
                  <a:lnTo>
                    <a:pt x="55781" y="27212"/>
                  </a:lnTo>
                  <a:lnTo>
                    <a:pt x="56744" y="33200"/>
                  </a:lnTo>
                  <a:lnTo>
                    <a:pt x="57148" y="80578"/>
                  </a:lnTo>
                  <a:lnTo>
                    <a:pt x="57150" y="83416"/>
                  </a:lnTo>
                  <a:lnTo>
                    <a:pt x="47741" y="113619"/>
                  </a:lnTo>
                  <a:lnTo>
                    <a:pt x="47625" y="123776"/>
                  </a:lnTo>
                  <a:lnTo>
                    <a:pt x="47625" y="109596"/>
                  </a:lnTo>
                  <a:lnTo>
                    <a:pt x="50447" y="104074"/>
                  </a:lnTo>
                  <a:lnTo>
                    <a:pt x="54170" y="98093"/>
                  </a:lnTo>
                  <a:lnTo>
                    <a:pt x="57326" y="88774"/>
                  </a:lnTo>
                  <a:lnTo>
                    <a:pt x="99752" y="43087"/>
                  </a:lnTo>
                  <a:lnTo>
                    <a:pt x="111387" y="32507"/>
                  </a:lnTo>
                  <a:lnTo>
                    <a:pt x="121978" y="29059"/>
                  </a:lnTo>
                  <a:lnTo>
                    <a:pt x="141512" y="28537"/>
                  </a:lnTo>
                  <a:lnTo>
                    <a:pt x="141967" y="29595"/>
                  </a:lnTo>
                  <a:lnTo>
                    <a:pt x="142874" y="76167"/>
                  </a:lnTo>
                  <a:lnTo>
                    <a:pt x="142875" y="122297"/>
                  </a:lnTo>
                  <a:lnTo>
                    <a:pt x="142875" y="131856"/>
                  </a:lnTo>
                  <a:lnTo>
                    <a:pt x="142875" y="124141"/>
                  </a:lnTo>
                  <a:lnTo>
                    <a:pt x="181033" y="78090"/>
                  </a:lnTo>
                  <a:lnTo>
                    <a:pt x="209551" y="31161"/>
                  </a:lnTo>
                  <a:lnTo>
                    <a:pt x="222250" y="16355"/>
                  </a:lnTo>
                  <a:lnTo>
                    <a:pt x="228600" y="12539"/>
                  </a:lnTo>
                  <a:lnTo>
                    <a:pt x="231775" y="11521"/>
                  </a:lnTo>
                  <a:lnTo>
                    <a:pt x="233892" y="9785"/>
                  </a:lnTo>
                  <a:lnTo>
                    <a:pt x="237960" y="406"/>
                  </a:lnTo>
                  <a:lnTo>
                    <a:pt x="246312" y="0"/>
                  </a:lnTo>
                  <a:lnTo>
                    <a:pt x="246758" y="1045"/>
                  </a:lnTo>
                  <a:lnTo>
                    <a:pt x="247647" y="46307"/>
                  </a:lnTo>
                  <a:lnTo>
                    <a:pt x="244827" y="55131"/>
                  </a:lnTo>
                  <a:lnTo>
                    <a:pt x="241103" y="62581"/>
                  </a:lnTo>
                  <a:lnTo>
                    <a:pt x="238713" y="78810"/>
                  </a:lnTo>
                  <a:lnTo>
                    <a:pt x="238241" y="97028"/>
                  </a:lnTo>
                  <a:lnTo>
                    <a:pt x="247478" y="142646"/>
                  </a:lnTo>
                  <a:lnTo>
                    <a:pt x="247650" y="171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16">
              <a:extLst>
                <a:ext uri="{FF2B5EF4-FFF2-40B4-BE49-F238E27FC236}">
                  <a16:creationId xmlns:a16="http://schemas.microsoft.com/office/drawing/2014/main" id="{255D1890-78DE-4261-8C18-11FBC5C8225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286386" y="4924425"/>
              <a:ext cx="76186" cy="123787"/>
            </a:xfrm>
            <a:custGeom>
              <a:avLst/>
              <a:gdLst/>
              <a:ahLst/>
              <a:cxnLst/>
              <a:rect l="0" t="0" r="0" b="0"/>
              <a:pathLst>
                <a:path w="76186" h="123787">
                  <a:moveTo>
                    <a:pt x="47614" y="38100"/>
                  </a:moveTo>
                  <a:lnTo>
                    <a:pt x="47614" y="38100"/>
                  </a:lnTo>
                  <a:lnTo>
                    <a:pt x="47614" y="28691"/>
                  </a:lnTo>
                  <a:lnTo>
                    <a:pt x="57023" y="19167"/>
                  </a:lnTo>
                  <a:lnTo>
                    <a:pt x="42673" y="19050"/>
                  </a:lnTo>
                  <a:lnTo>
                    <a:pt x="37304" y="21873"/>
                  </a:lnTo>
                  <a:lnTo>
                    <a:pt x="22111" y="34238"/>
                  </a:lnTo>
                  <a:lnTo>
                    <a:pt x="15819" y="36384"/>
                  </a:lnTo>
                  <a:lnTo>
                    <a:pt x="13717" y="38014"/>
                  </a:lnTo>
                  <a:lnTo>
                    <a:pt x="5012" y="56263"/>
                  </a:lnTo>
                  <a:lnTo>
                    <a:pt x="981" y="72223"/>
                  </a:lnTo>
                  <a:lnTo>
                    <a:pt x="0" y="107941"/>
                  </a:lnTo>
                  <a:lnTo>
                    <a:pt x="1054" y="110060"/>
                  </a:lnTo>
                  <a:lnTo>
                    <a:pt x="2816" y="111473"/>
                  </a:lnTo>
                  <a:lnTo>
                    <a:pt x="7596" y="114103"/>
                  </a:lnTo>
                  <a:lnTo>
                    <a:pt x="16236" y="120473"/>
                  </a:lnTo>
                  <a:lnTo>
                    <a:pt x="25499" y="122832"/>
                  </a:lnTo>
                  <a:lnTo>
                    <a:pt x="50793" y="123786"/>
                  </a:lnTo>
                  <a:lnTo>
                    <a:pt x="52908" y="122741"/>
                  </a:lnTo>
                  <a:lnTo>
                    <a:pt x="54319" y="120986"/>
                  </a:lnTo>
                  <a:lnTo>
                    <a:pt x="55259" y="118757"/>
                  </a:lnTo>
                  <a:lnTo>
                    <a:pt x="56944" y="117272"/>
                  </a:lnTo>
                  <a:lnTo>
                    <a:pt x="67252" y="112064"/>
                  </a:lnTo>
                  <a:lnTo>
                    <a:pt x="70232" y="109635"/>
                  </a:lnTo>
                  <a:lnTo>
                    <a:pt x="73541" y="101290"/>
                  </a:lnTo>
                  <a:lnTo>
                    <a:pt x="76120" y="56471"/>
                  </a:lnTo>
                  <a:lnTo>
                    <a:pt x="76185" y="25918"/>
                  </a:lnTo>
                  <a:lnTo>
                    <a:pt x="73366" y="19281"/>
                  </a:lnTo>
                  <a:lnTo>
                    <a:pt x="71132" y="16028"/>
                  </a:lnTo>
                  <a:lnTo>
                    <a:pt x="65827" y="12416"/>
                  </a:lnTo>
                  <a:lnTo>
                    <a:pt x="57224" y="9905"/>
                  </a:lnTo>
                  <a:lnTo>
                    <a:pt x="52591" y="9694"/>
                  </a:lnTo>
                  <a:lnTo>
                    <a:pt x="50933" y="8580"/>
                  </a:lnTo>
                  <a:lnTo>
                    <a:pt x="49826" y="6778"/>
                  </a:lnTo>
                  <a:lnTo>
                    <a:pt x="476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17">
              <a:extLst>
                <a:ext uri="{FF2B5EF4-FFF2-40B4-BE49-F238E27FC236}">
                  <a16:creationId xmlns:a16="http://schemas.microsoft.com/office/drawing/2014/main" id="{58E16919-3A46-8B34-C6C3-C77C845DA08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105565" y="4733925"/>
              <a:ext cx="133186" cy="314287"/>
            </a:xfrm>
            <a:custGeom>
              <a:avLst/>
              <a:gdLst/>
              <a:ahLst/>
              <a:cxnLst/>
              <a:rect l="0" t="0" r="0" b="0"/>
              <a:pathLst>
                <a:path w="133186" h="314287">
                  <a:moveTo>
                    <a:pt x="114135" y="219075"/>
                  </a:moveTo>
                  <a:lnTo>
                    <a:pt x="114135" y="219075"/>
                  </a:lnTo>
                  <a:lnTo>
                    <a:pt x="114135" y="201466"/>
                  </a:lnTo>
                  <a:lnTo>
                    <a:pt x="99670" y="185570"/>
                  </a:lnTo>
                  <a:lnTo>
                    <a:pt x="94302" y="183018"/>
                  </a:lnTo>
                  <a:lnTo>
                    <a:pt x="81016" y="181095"/>
                  </a:lnTo>
                  <a:lnTo>
                    <a:pt x="75426" y="183850"/>
                  </a:lnTo>
                  <a:lnTo>
                    <a:pt x="72454" y="186067"/>
                  </a:lnTo>
                  <a:lnTo>
                    <a:pt x="45573" y="195168"/>
                  </a:lnTo>
                  <a:lnTo>
                    <a:pt x="9374" y="240790"/>
                  </a:lnTo>
                  <a:lnTo>
                    <a:pt x="2662" y="255142"/>
                  </a:lnTo>
                  <a:lnTo>
                    <a:pt x="83" y="278869"/>
                  </a:lnTo>
                  <a:lnTo>
                    <a:pt x="0" y="284337"/>
                  </a:lnTo>
                  <a:lnTo>
                    <a:pt x="2731" y="293236"/>
                  </a:lnTo>
                  <a:lnTo>
                    <a:pt x="4941" y="297091"/>
                  </a:lnTo>
                  <a:lnTo>
                    <a:pt x="7472" y="299661"/>
                  </a:lnTo>
                  <a:lnTo>
                    <a:pt x="28486" y="312038"/>
                  </a:lnTo>
                  <a:lnTo>
                    <a:pt x="49449" y="314266"/>
                  </a:lnTo>
                  <a:lnTo>
                    <a:pt x="51961" y="314286"/>
                  </a:lnTo>
                  <a:lnTo>
                    <a:pt x="57574" y="311485"/>
                  </a:lnTo>
                  <a:lnTo>
                    <a:pt x="60553" y="309257"/>
                  </a:lnTo>
                  <a:lnTo>
                    <a:pt x="63862" y="303959"/>
                  </a:lnTo>
                  <a:lnTo>
                    <a:pt x="66391" y="298076"/>
                  </a:lnTo>
                  <a:lnTo>
                    <a:pt x="79612" y="277469"/>
                  </a:lnTo>
                  <a:lnTo>
                    <a:pt x="83797" y="259778"/>
                  </a:lnTo>
                  <a:lnTo>
                    <a:pt x="85328" y="222881"/>
                  </a:lnTo>
                  <a:lnTo>
                    <a:pt x="90572" y="181727"/>
                  </a:lnTo>
                  <a:lnTo>
                    <a:pt x="100739" y="135418"/>
                  </a:lnTo>
                  <a:lnTo>
                    <a:pt x="106668" y="88328"/>
                  </a:lnTo>
                  <a:lnTo>
                    <a:pt x="114211" y="46047"/>
                  </a:lnTo>
                  <a:lnTo>
                    <a:pt x="123014" y="10455"/>
                  </a:lnTo>
                  <a:lnTo>
                    <a:pt x="123533" y="2065"/>
                  </a:lnTo>
                  <a:lnTo>
                    <a:pt x="124632" y="1377"/>
                  </a:lnTo>
                  <a:lnTo>
                    <a:pt x="1331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18">
              <a:extLst>
                <a:ext uri="{FF2B5EF4-FFF2-40B4-BE49-F238E27FC236}">
                  <a16:creationId xmlns:a16="http://schemas.microsoft.com/office/drawing/2014/main" id="{D9740FFA-EF43-91AA-2488-0863A707893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686348" y="4886441"/>
              <a:ext cx="352378" cy="142760"/>
            </a:xfrm>
            <a:custGeom>
              <a:avLst/>
              <a:gdLst/>
              <a:ahLst/>
              <a:cxnLst/>
              <a:rect l="0" t="0" r="0" b="0"/>
              <a:pathLst>
                <a:path w="352378" h="142760">
                  <a:moveTo>
                    <a:pt x="95202" y="18934"/>
                  </a:moveTo>
                  <a:lnTo>
                    <a:pt x="95202" y="18934"/>
                  </a:lnTo>
                  <a:lnTo>
                    <a:pt x="114218" y="18934"/>
                  </a:lnTo>
                  <a:lnTo>
                    <a:pt x="105118" y="18934"/>
                  </a:lnTo>
                  <a:lnTo>
                    <a:pt x="104843" y="13878"/>
                  </a:lnTo>
                  <a:lnTo>
                    <a:pt x="103746" y="12389"/>
                  </a:lnTo>
                  <a:lnTo>
                    <a:pt x="96536" y="9801"/>
                  </a:lnTo>
                  <a:lnTo>
                    <a:pt x="80747" y="9412"/>
                  </a:lnTo>
                  <a:lnTo>
                    <a:pt x="79215" y="8353"/>
                  </a:lnTo>
                  <a:lnTo>
                    <a:pt x="78194" y="6589"/>
                  </a:lnTo>
                  <a:lnTo>
                    <a:pt x="76556" y="1208"/>
                  </a:lnTo>
                  <a:lnTo>
                    <a:pt x="73509" y="472"/>
                  </a:lnTo>
                  <a:lnTo>
                    <a:pt x="62930" y="0"/>
                  </a:lnTo>
                  <a:lnTo>
                    <a:pt x="56870" y="2758"/>
                  </a:lnTo>
                  <a:lnTo>
                    <a:pt x="50649" y="6453"/>
                  </a:lnTo>
                  <a:lnTo>
                    <a:pt x="38032" y="8825"/>
                  </a:lnTo>
                  <a:lnTo>
                    <a:pt x="34863" y="9019"/>
                  </a:lnTo>
                  <a:lnTo>
                    <a:pt x="32751" y="10208"/>
                  </a:lnTo>
                  <a:lnTo>
                    <a:pt x="31343" y="12058"/>
                  </a:lnTo>
                  <a:lnTo>
                    <a:pt x="30404" y="14350"/>
                  </a:lnTo>
                  <a:lnTo>
                    <a:pt x="28720" y="15878"/>
                  </a:lnTo>
                  <a:lnTo>
                    <a:pt x="18413" y="21152"/>
                  </a:lnTo>
                  <a:lnTo>
                    <a:pt x="6185" y="32072"/>
                  </a:lnTo>
                  <a:lnTo>
                    <a:pt x="2723" y="38179"/>
                  </a:lnTo>
                  <a:lnTo>
                    <a:pt x="499" y="50722"/>
                  </a:lnTo>
                  <a:lnTo>
                    <a:pt x="0" y="69737"/>
                  </a:lnTo>
                  <a:lnTo>
                    <a:pt x="2796" y="76085"/>
                  </a:lnTo>
                  <a:lnTo>
                    <a:pt x="6508" y="82434"/>
                  </a:lnTo>
                  <a:lnTo>
                    <a:pt x="9086" y="93253"/>
                  </a:lnTo>
                  <a:lnTo>
                    <a:pt x="17644" y="103170"/>
                  </a:lnTo>
                  <a:lnTo>
                    <a:pt x="21220" y="103997"/>
                  </a:lnTo>
                  <a:lnTo>
                    <a:pt x="41658" y="104648"/>
                  </a:lnTo>
                  <a:lnTo>
                    <a:pt x="47768" y="101832"/>
                  </a:lnTo>
                  <a:lnTo>
                    <a:pt x="54012" y="98111"/>
                  </a:lnTo>
                  <a:lnTo>
                    <a:pt x="63477" y="94958"/>
                  </a:lnTo>
                  <a:lnTo>
                    <a:pt x="69813" y="90469"/>
                  </a:lnTo>
                  <a:lnTo>
                    <a:pt x="73335" y="84947"/>
                  </a:lnTo>
                  <a:lnTo>
                    <a:pt x="74273" y="81993"/>
                  </a:lnTo>
                  <a:lnTo>
                    <a:pt x="75958" y="80023"/>
                  </a:lnTo>
                  <a:lnTo>
                    <a:pt x="89245" y="71546"/>
                  </a:lnTo>
                  <a:lnTo>
                    <a:pt x="92554" y="65953"/>
                  </a:lnTo>
                  <a:lnTo>
                    <a:pt x="93437" y="62980"/>
                  </a:lnTo>
                  <a:lnTo>
                    <a:pt x="95083" y="60998"/>
                  </a:lnTo>
                  <a:lnTo>
                    <a:pt x="99736" y="58796"/>
                  </a:lnTo>
                  <a:lnTo>
                    <a:pt x="101399" y="57150"/>
                  </a:lnTo>
                  <a:lnTo>
                    <a:pt x="112798" y="39746"/>
                  </a:lnTo>
                  <a:lnTo>
                    <a:pt x="122326" y="29938"/>
                  </a:lnTo>
                  <a:lnTo>
                    <a:pt x="123347" y="23841"/>
                  </a:lnTo>
                  <a:lnTo>
                    <a:pt x="124549" y="22205"/>
                  </a:lnTo>
                  <a:lnTo>
                    <a:pt x="128707" y="20388"/>
                  </a:lnTo>
                  <a:lnTo>
                    <a:pt x="130237" y="18845"/>
                  </a:lnTo>
                  <a:lnTo>
                    <a:pt x="133299" y="9420"/>
                  </a:lnTo>
                  <a:lnTo>
                    <a:pt x="133302" y="27019"/>
                  </a:lnTo>
                  <a:lnTo>
                    <a:pt x="128246" y="33089"/>
                  </a:lnTo>
                  <a:lnTo>
                    <a:pt x="127814" y="35779"/>
                  </a:lnTo>
                  <a:lnTo>
                    <a:pt x="128586" y="38631"/>
                  </a:lnTo>
                  <a:lnTo>
                    <a:pt x="131206" y="44621"/>
                  </a:lnTo>
                  <a:lnTo>
                    <a:pt x="133278" y="83339"/>
                  </a:lnTo>
                  <a:lnTo>
                    <a:pt x="140838" y="95672"/>
                  </a:lnTo>
                  <a:lnTo>
                    <a:pt x="142711" y="104133"/>
                  </a:lnTo>
                  <a:lnTo>
                    <a:pt x="147850" y="104503"/>
                  </a:lnTo>
                  <a:lnTo>
                    <a:pt x="149351" y="105614"/>
                  </a:lnTo>
                  <a:lnTo>
                    <a:pt x="151957" y="112846"/>
                  </a:lnTo>
                  <a:lnTo>
                    <a:pt x="152235" y="108731"/>
                  </a:lnTo>
                  <a:lnTo>
                    <a:pt x="153332" y="107374"/>
                  </a:lnTo>
                  <a:lnTo>
                    <a:pt x="157374" y="105865"/>
                  </a:lnTo>
                  <a:lnTo>
                    <a:pt x="165599" y="105017"/>
                  </a:lnTo>
                  <a:lnTo>
                    <a:pt x="167534" y="103839"/>
                  </a:lnTo>
                  <a:lnTo>
                    <a:pt x="168823" y="101997"/>
                  </a:lnTo>
                  <a:lnTo>
                    <a:pt x="171314" y="97125"/>
                  </a:lnTo>
                  <a:lnTo>
                    <a:pt x="175949" y="91433"/>
                  </a:lnTo>
                  <a:lnTo>
                    <a:pt x="181537" y="88197"/>
                  </a:lnTo>
                  <a:lnTo>
                    <a:pt x="184509" y="87334"/>
                  </a:lnTo>
                  <a:lnTo>
                    <a:pt x="186489" y="85701"/>
                  </a:lnTo>
                  <a:lnTo>
                    <a:pt x="188691" y="81064"/>
                  </a:lnTo>
                  <a:lnTo>
                    <a:pt x="190336" y="79404"/>
                  </a:lnTo>
                  <a:lnTo>
                    <a:pt x="203555" y="71465"/>
                  </a:lnTo>
                  <a:lnTo>
                    <a:pt x="212796" y="62956"/>
                  </a:lnTo>
                  <a:lnTo>
                    <a:pt x="216257" y="56844"/>
                  </a:lnTo>
                  <a:lnTo>
                    <a:pt x="217181" y="53732"/>
                  </a:lnTo>
                  <a:lnTo>
                    <a:pt x="218855" y="51658"/>
                  </a:lnTo>
                  <a:lnTo>
                    <a:pt x="237646" y="38390"/>
                  </a:lnTo>
                  <a:lnTo>
                    <a:pt x="238066" y="47126"/>
                  </a:lnTo>
                  <a:lnTo>
                    <a:pt x="246277" y="55676"/>
                  </a:lnTo>
                  <a:lnTo>
                    <a:pt x="247209" y="61688"/>
                  </a:lnTo>
                  <a:lnTo>
                    <a:pt x="247592" y="88822"/>
                  </a:lnTo>
                  <a:lnTo>
                    <a:pt x="250419" y="95151"/>
                  </a:lnTo>
                  <a:lnTo>
                    <a:pt x="252655" y="98320"/>
                  </a:lnTo>
                  <a:lnTo>
                    <a:pt x="253088" y="101491"/>
                  </a:lnTo>
                  <a:lnTo>
                    <a:pt x="248533" y="117360"/>
                  </a:lnTo>
                  <a:lnTo>
                    <a:pt x="249281" y="120534"/>
                  </a:lnTo>
                  <a:lnTo>
                    <a:pt x="256299" y="133038"/>
                  </a:lnTo>
                  <a:lnTo>
                    <a:pt x="256759" y="137733"/>
                  </a:lnTo>
                  <a:lnTo>
                    <a:pt x="255824" y="139409"/>
                  </a:lnTo>
                  <a:lnTo>
                    <a:pt x="254141" y="140525"/>
                  </a:lnTo>
                  <a:lnTo>
                    <a:pt x="251961" y="141270"/>
                  </a:lnTo>
                  <a:lnTo>
                    <a:pt x="251566" y="141767"/>
                  </a:lnTo>
                  <a:lnTo>
                    <a:pt x="252363" y="142097"/>
                  </a:lnTo>
                  <a:lnTo>
                    <a:pt x="257044" y="142748"/>
                  </a:lnTo>
                  <a:lnTo>
                    <a:pt x="257101" y="137699"/>
                  </a:lnTo>
                  <a:lnTo>
                    <a:pt x="259938" y="132396"/>
                  </a:lnTo>
                  <a:lnTo>
                    <a:pt x="265326" y="125425"/>
                  </a:lnTo>
                  <a:lnTo>
                    <a:pt x="267448" y="116444"/>
                  </a:lnTo>
                  <a:lnTo>
                    <a:pt x="301950" y="76079"/>
                  </a:lnTo>
                  <a:lnTo>
                    <a:pt x="304565" y="69732"/>
                  </a:lnTo>
                  <a:lnTo>
                    <a:pt x="328336" y="43010"/>
                  </a:lnTo>
                  <a:lnTo>
                    <a:pt x="333930" y="40218"/>
                  </a:lnTo>
                  <a:lnTo>
                    <a:pt x="350898" y="38023"/>
                  </a:lnTo>
                  <a:lnTo>
                    <a:pt x="351391" y="39068"/>
                  </a:lnTo>
                  <a:lnTo>
                    <a:pt x="352376" y="85616"/>
                  </a:lnTo>
                  <a:lnTo>
                    <a:pt x="352377" y="107834"/>
                  </a:lnTo>
                  <a:lnTo>
                    <a:pt x="349555" y="114184"/>
                  </a:lnTo>
                  <a:lnTo>
                    <a:pt x="345832" y="120534"/>
                  </a:lnTo>
                  <a:lnTo>
                    <a:pt x="342968" y="132676"/>
                  </a:lnTo>
                  <a:lnTo>
                    <a:pt x="342852" y="142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19">
              <a:extLst>
                <a:ext uri="{FF2B5EF4-FFF2-40B4-BE49-F238E27FC236}">
                  <a16:creationId xmlns:a16="http://schemas.microsoft.com/office/drawing/2014/main" id="{BF929374-8636-C93C-9B9A-176D2F8BBD0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391025" y="4867278"/>
              <a:ext cx="209551" cy="171445"/>
            </a:xfrm>
            <a:custGeom>
              <a:avLst/>
              <a:gdLst/>
              <a:ahLst/>
              <a:cxnLst/>
              <a:rect l="0" t="0" r="0" b="0"/>
              <a:pathLst>
                <a:path w="209551" h="171445">
                  <a:moveTo>
                    <a:pt x="0" y="38097"/>
                  </a:moveTo>
                  <a:lnTo>
                    <a:pt x="0" y="38097"/>
                  </a:lnTo>
                  <a:lnTo>
                    <a:pt x="0" y="33041"/>
                  </a:lnTo>
                  <a:lnTo>
                    <a:pt x="1058" y="31552"/>
                  </a:lnTo>
                  <a:lnTo>
                    <a:pt x="2822" y="30558"/>
                  </a:lnTo>
                  <a:lnTo>
                    <a:pt x="8201" y="28964"/>
                  </a:lnTo>
                  <a:lnTo>
                    <a:pt x="26570" y="12581"/>
                  </a:lnTo>
                  <a:lnTo>
                    <a:pt x="32270" y="10881"/>
                  </a:lnTo>
                  <a:lnTo>
                    <a:pt x="34213" y="9370"/>
                  </a:lnTo>
                  <a:lnTo>
                    <a:pt x="36373" y="4868"/>
                  </a:lnTo>
                  <a:lnTo>
                    <a:pt x="38007" y="3244"/>
                  </a:lnTo>
                  <a:lnTo>
                    <a:pt x="46149" y="424"/>
                  </a:lnTo>
                  <a:lnTo>
                    <a:pt x="71211" y="0"/>
                  </a:lnTo>
                  <a:lnTo>
                    <a:pt x="72875" y="1057"/>
                  </a:lnTo>
                  <a:lnTo>
                    <a:pt x="73983" y="2820"/>
                  </a:lnTo>
                  <a:lnTo>
                    <a:pt x="75907" y="9698"/>
                  </a:lnTo>
                  <a:lnTo>
                    <a:pt x="76162" y="22663"/>
                  </a:lnTo>
                  <a:lnTo>
                    <a:pt x="79005" y="28768"/>
                  </a:lnTo>
                  <a:lnTo>
                    <a:pt x="82739" y="35009"/>
                  </a:lnTo>
                  <a:lnTo>
                    <a:pt x="85136" y="47639"/>
                  </a:lnTo>
                  <a:lnTo>
                    <a:pt x="85720" y="94659"/>
                  </a:lnTo>
                  <a:lnTo>
                    <a:pt x="85725" y="139429"/>
                  </a:lnTo>
                  <a:lnTo>
                    <a:pt x="85725" y="145928"/>
                  </a:lnTo>
                  <a:lnTo>
                    <a:pt x="82903" y="152343"/>
                  </a:lnTo>
                  <a:lnTo>
                    <a:pt x="80669" y="155536"/>
                  </a:lnTo>
                  <a:lnTo>
                    <a:pt x="75364" y="159084"/>
                  </a:lnTo>
                  <a:lnTo>
                    <a:pt x="69478" y="161719"/>
                  </a:lnTo>
                  <a:lnTo>
                    <a:pt x="58983" y="169957"/>
                  </a:lnTo>
                  <a:lnTo>
                    <a:pt x="52637" y="171006"/>
                  </a:lnTo>
                  <a:lnTo>
                    <a:pt x="30054" y="171444"/>
                  </a:lnTo>
                  <a:lnTo>
                    <a:pt x="29561" y="170387"/>
                  </a:lnTo>
                  <a:lnTo>
                    <a:pt x="27603" y="160688"/>
                  </a:lnTo>
                  <a:lnTo>
                    <a:pt x="23557" y="152201"/>
                  </a:lnTo>
                  <a:lnTo>
                    <a:pt x="23113" y="148033"/>
                  </a:lnTo>
                  <a:lnTo>
                    <a:pt x="29014" y="127172"/>
                  </a:lnTo>
                  <a:lnTo>
                    <a:pt x="34939" y="116465"/>
                  </a:lnTo>
                  <a:lnTo>
                    <a:pt x="42740" y="88346"/>
                  </a:lnTo>
                  <a:lnTo>
                    <a:pt x="54265" y="70993"/>
                  </a:lnTo>
                  <a:lnTo>
                    <a:pt x="64644" y="60662"/>
                  </a:lnTo>
                  <a:lnTo>
                    <a:pt x="94667" y="40939"/>
                  </a:lnTo>
                  <a:lnTo>
                    <a:pt x="101341" y="38302"/>
                  </a:lnTo>
                  <a:lnTo>
                    <a:pt x="112106" y="31925"/>
                  </a:lnTo>
                  <a:lnTo>
                    <a:pt x="158671" y="28598"/>
                  </a:lnTo>
                  <a:lnTo>
                    <a:pt x="165066" y="28583"/>
                  </a:lnTo>
                  <a:lnTo>
                    <a:pt x="167194" y="27521"/>
                  </a:lnTo>
                  <a:lnTo>
                    <a:pt x="168613" y="25755"/>
                  </a:lnTo>
                  <a:lnTo>
                    <a:pt x="169557" y="23519"/>
                  </a:lnTo>
                  <a:lnTo>
                    <a:pt x="170188" y="23086"/>
                  </a:lnTo>
                  <a:lnTo>
                    <a:pt x="170609" y="23856"/>
                  </a:lnTo>
                  <a:lnTo>
                    <a:pt x="170889" y="25428"/>
                  </a:lnTo>
                  <a:lnTo>
                    <a:pt x="180569" y="37623"/>
                  </a:lnTo>
                  <a:lnTo>
                    <a:pt x="185911" y="37956"/>
                  </a:lnTo>
                  <a:lnTo>
                    <a:pt x="187441" y="39061"/>
                  </a:lnTo>
                  <a:lnTo>
                    <a:pt x="188461" y="40858"/>
                  </a:lnTo>
                  <a:lnTo>
                    <a:pt x="189140" y="43112"/>
                  </a:lnTo>
                  <a:lnTo>
                    <a:pt x="190652" y="44616"/>
                  </a:lnTo>
                  <a:lnTo>
                    <a:pt x="195154" y="46286"/>
                  </a:lnTo>
                  <a:lnTo>
                    <a:pt x="209550" y="47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64">
            <a:extLst>
              <a:ext uri="{FF2B5EF4-FFF2-40B4-BE49-F238E27FC236}">
                <a16:creationId xmlns:a16="http://schemas.microsoft.com/office/drawing/2014/main" id="{4CD088EF-51C1-3737-22F9-38CAF75F0CA0}"/>
              </a:ext>
            </a:extLst>
          </p:cNvPr>
          <p:cNvGrpSpPr/>
          <p:nvPr/>
        </p:nvGrpSpPr>
        <p:grpSpPr>
          <a:xfrm>
            <a:off x="3581403" y="4886325"/>
            <a:ext cx="503344" cy="209551"/>
            <a:chOff x="3581403" y="4886325"/>
            <a:chExt cx="503344" cy="209551"/>
          </a:xfrm>
        </p:grpSpPr>
        <p:sp>
          <p:nvSpPr>
            <p:cNvPr id="251" name="SMARTInkShape-320">
              <a:extLst>
                <a:ext uri="{FF2B5EF4-FFF2-40B4-BE49-F238E27FC236}">
                  <a16:creationId xmlns:a16="http://schemas.microsoft.com/office/drawing/2014/main" id="{7600D1FE-5856-35A3-2888-4590F7AB08D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962400" y="4886325"/>
              <a:ext cx="122347" cy="209551"/>
            </a:xfrm>
            <a:custGeom>
              <a:avLst/>
              <a:gdLst/>
              <a:ahLst/>
              <a:cxnLst/>
              <a:rect l="0" t="0" r="0" b="0"/>
              <a:pathLst>
                <a:path w="122347" h="209551">
                  <a:moveTo>
                    <a:pt x="28575" y="28575"/>
                  </a:moveTo>
                  <a:lnTo>
                    <a:pt x="28575" y="28575"/>
                  </a:lnTo>
                  <a:lnTo>
                    <a:pt x="28575" y="20374"/>
                  </a:lnTo>
                  <a:lnTo>
                    <a:pt x="27517" y="19933"/>
                  </a:lnTo>
                  <a:lnTo>
                    <a:pt x="19084" y="19053"/>
                  </a:lnTo>
                  <a:lnTo>
                    <a:pt x="9918" y="9917"/>
                  </a:lnTo>
                  <a:lnTo>
                    <a:pt x="9559" y="1358"/>
                  </a:lnTo>
                  <a:lnTo>
                    <a:pt x="8490" y="907"/>
                  </a:lnTo>
                  <a:lnTo>
                    <a:pt x="4044" y="268"/>
                  </a:lnTo>
                  <a:lnTo>
                    <a:pt x="6383" y="119"/>
                  </a:lnTo>
                  <a:lnTo>
                    <a:pt x="6372" y="79"/>
                  </a:lnTo>
                  <a:lnTo>
                    <a:pt x="28" y="0"/>
                  </a:lnTo>
                  <a:lnTo>
                    <a:pt x="8204" y="0"/>
                  </a:lnTo>
                  <a:lnTo>
                    <a:pt x="16868" y="6545"/>
                  </a:lnTo>
                  <a:lnTo>
                    <a:pt x="22666" y="8201"/>
                  </a:lnTo>
                  <a:lnTo>
                    <a:pt x="24636" y="9701"/>
                  </a:lnTo>
                  <a:lnTo>
                    <a:pt x="41679" y="31881"/>
                  </a:lnTo>
                  <a:lnTo>
                    <a:pt x="55976" y="41314"/>
                  </a:lnTo>
                  <a:lnTo>
                    <a:pt x="78993" y="52127"/>
                  </a:lnTo>
                  <a:lnTo>
                    <a:pt x="88787" y="60718"/>
                  </a:lnTo>
                  <a:lnTo>
                    <a:pt x="92378" y="66850"/>
                  </a:lnTo>
                  <a:lnTo>
                    <a:pt x="95031" y="73103"/>
                  </a:lnTo>
                  <a:lnTo>
                    <a:pt x="99738" y="79409"/>
                  </a:lnTo>
                  <a:lnTo>
                    <a:pt x="105359" y="82918"/>
                  </a:lnTo>
                  <a:lnTo>
                    <a:pt x="108340" y="83854"/>
                  </a:lnTo>
                  <a:lnTo>
                    <a:pt x="110326" y="85535"/>
                  </a:lnTo>
                  <a:lnTo>
                    <a:pt x="121607" y="104950"/>
                  </a:lnTo>
                  <a:lnTo>
                    <a:pt x="122346" y="108067"/>
                  </a:lnTo>
                  <a:lnTo>
                    <a:pt x="121781" y="111203"/>
                  </a:lnTo>
                  <a:lnTo>
                    <a:pt x="116092" y="123842"/>
                  </a:lnTo>
                  <a:lnTo>
                    <a:pt x="115495" y="127010"/>
                  </a:lnTo>
                  <a:lnTo>
                    <a:pt x="114038" y="129124"/>
                  </a:lnTo>
                  <a:lnTo>
                    <a:pt x="112009" y="130533"/>
                  </a:lnTo>
                  <a:lnTo>
                    <a:pt x="106932" y="133156"/>
                  </a:lnTo>
                  <a:lnTo>
                    <a:pt x="88811" y="148429"/>
                  </a:lnTo>
                  <a:lnTo>
                    <a:pt x="76183" y="154437"/>
                  </a:lnTo>
                  <a:lnTo>
                    <a:pt x="60323" y="167486"/>
                  </a:lnTo>
                  <a:lnTo>
                    <a:pt x="47625" y="173489"/>
                  </a:lnTo>
                  <a:lnTo>
                    <a:pt x="41275" y="177647"/>
                  </a:lnTo>
                  <a:lnTo>
                    <a:pt x="31750" y="179989"/>
                  </a:lnTo>
                  <a:lnTo>
                    <a:pt x="25400" y="180537"/>
                  </a:lnTo>
                  <a:lnTo>
                    <a:pt x="19050" y="183602"/>
                  </a:lnTo>
                  <a:lnTo>
                    <a:pt x="12700" y="187435"/>
                  </a:lnTo>
                  <a:lnTo>
                    <a:pt x="6350" y="189137"/>
                  </a:lnTo>
                  <a:lnTo>
                    <a:pt x="4233" y="190650"/>
                  </a:lnTo>
                  <a:lnTo>
                    <a:pt x="2822" y="192716"/>
                  </a:lnTo>
                  <a:lnTo>
                    <a:pt x="165" y="19959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21">
              <a:extLst>
                <a:ext uri="{FF2B5EF4-FFF2-40B4-BE49-F238E27FC236}">
                  <a16:creationId xmlns:a16="http://schemas.microsoft.com/office/drawing/2014/main" id="{DB70A816-7438-A910-C8E8-DE8C64BBCC1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581403" y="4991100"/>
              <a:ext cx="485773" cy="19051"/>
            </a:xfrm>
            <a:custGeom>
              <a:avLst/>
              <a:gdLst/>
              <a:ahLst/>
              <a:cxnLst/>
              <a:rect l="0" t="0" r="0" b="0"/>
              <a:pathLst>
                <a:path w="485773" h="19051">
                  <a:moveTo>
                    <a:pt x="9522" y="19050"/>
                  </a:moveTo>
                  <a:lnTo>
                    <a:pt x="9522" y="19050"/>
                  </a:lnTo>
                  <a:lnTo>
                    <a:pt x="0" y="19050"/>
                  </a:lnTo>
                  <a:lnTo>
                    <a:pt x="41829" y="19050"/>
                  </a:lnTo>
                  <a:lnTo>
                    <a:pt x="87272" y="19050"/>
                  </a:lnTo>
                  <a:lnTo>
                    <a:pt x="134280" y="16228"/>
                  </a:lnTo>
                  <a:lnTo>
                    <a:pt x="171724" y="11511"/>
                  </a:lnTo>
                  <a:lnTo>
                    <a:pt x="209629" y="10113"/>
                  </a:lnTo>
                  <a:lnTo>
                    <a:pt x="255307" y="9641"/>
                  </a:lnTo>
                  <a:lnTo>
                    <a:pt x="295307" y="9559"/>
                  </a:lnTo>
                  <a:lnTo>
                    <a:pt x="335616" y="9535"/>
                  </a:lnTo>
                  <a:lnTo>
                    <a:pt x="379559" y="9527"/>
                  </a:lnTo>
                  <a:lnTo>
                    <a:pt x="418813" y="9525"/>
                  </a:lnTo>
                  <a:lnTo>
                    <a:pt x="444765" y="6703"/>
                  </a:lnTo>
                  <a:lnTo>
                    <a:pt x="475156" y="588"/>
                  </a:lnTo>
                  <a:lnTo>
                    <a:pt x="485767" y="0"/>
                  </a:lnTo>
                  <a:lnTo>
                    <a:pt x="485769" y="0"/>
                  </a:lnTo>
                  <a:lnTo>
                    <a:pt x="4857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65">
            <a:extLst>
              <a:ext uri="{FF2B5EF4-FFF2-40B4-BE49-F238E27FC236}">
                <a16:creationId xmlns:a16="http://schemas.microsoft.com/office/drawing/2014/main" id="{5E7ED040-E1A7-368A-B42C-258E2959FF57}"/>
              </a:ext>
            </a:extLst>
          </p:cNvPr>
          <p:cNvGrpSpPr/>
          <p:nvPr/>
        </p:nvGrpSpPr>
        <p:grpSpPr>
          <a:xfrm>
            <a:off x="2428876" y="4857753"/>
            <a:ext cx="910976" cy="247648"/>
            <a:chOff x="2428876" y="4857753"/>
            <a:chExt cx="910976" cy="247648"/>
          </a:xfrm>
        </p:grpSpPr>
        <p:sp>
          <p:nvSpPr>
            <p:cNvPr id="254" name="SMARTInkShape-322">
              <a:extLst>
                <a:ext uri="{FF2B5EF4-FFF2-40B4-BE49-F238E27FC236}">
                  <a16:creationId xmlns:a16="http://schemas.microsoft.com/office/drawing/2014/main" id="{D2CC771D-D181-89EF-0DD5-2FDE0F9453D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086100" y="4972054"/>
              <a:ext cx="253752" cy="133347"/>
            </a:xfrm>
            <a:custGeom>
              <a:avLst/>
              <a:gdLst/>
              <a:ahLst/>
              <a:cxnLst/>
              <a:rect l="0" t="0" r="0" b="0"/>
              <a:pathLst>
                <a:path w="253752" h="133347">
                  <a:moveTo>
                    <a:pt x="0" y="38096"/>
                  </a:moveTo>
                  <a:lnTo>
                    <a:pt x="0" y="38096"/>
                  </a:lnTo>
                  <a:lnTo>
                    <a:pt x="5056" y="38096"/>
                  </a:lnTo>
                  <a:lnTo>
                    <a:pt x="10361" y="35274"/>
                  </a:lnTo>
                  <a:lnTo>
                    <a:pt x="17334" y="29895"/>
                  </a:lnTo>
                  <a:lnTo>
                    <a:pt x="26315" y="28833"/>
                  </a:lnTo>
                  <a:lnTo>
                    <a:pt x="41395" y="28605"/>
                  </a:lnTo>
                  <a:lnTo>
                    <a:pt x="43472" y="27535"/>
                  </a:lnTo>
                  <a:lnTo>
                    <a:pt x="44856" y="25764"/>
                  </a:lnTo>
                  <a:lnTo>
                    <a:pt x="45779" y="23525"/>
                  </a:lnTo>
                  <a:lnTo>
                    <a:pt x="47453" y="23090"/>
                  </a:lnTo>
                  <a:lnTo>
                    <a:pt x="56710" y="28295"/>
                  </a:lnTo>
                  <a:lnTo>
                    <a:pt x="57150" y="69885"/>
                  </a:lnTo>
                  <a:lnTo>
                    <a:pt x="54328" y="76213"/>
                  </a:lnTo>
                  <a:lnTo>
                    <a:pt x="50604" y="82553"/>
                  </a:lnTo>
                  <a:lnTo>
                    <a:pt x="47449" y="92073"/>
                  </a:lnTo>
                  <a:lnTo>
                    <a:pt x="41341" y="101596"/>
                  </a:lnTo>
                  <a:lnTo>
                    <a:pt x="38527" y="112415"/>
                  </a:lnTo>
                  <a:lnTo>
                    <a:pt x="37326" y="113042"/>
                  </a:lnTo>
                  <a:lnTo>
                    <a:pt x="33170" y="113738"/>
                  </a:lnTo>
                  <a:lnTo>
                    <a:pt x="31638" y="114983"/>
                  </a:lnTo>
                  <a:lnTo>
                    <a:pt x="28979" y="122449"/>
                  </a:lnTo>
                  <a:lnTo>
                    <a:pt x="28578" y="106200"/>
                  </a:lnTo>
                  <a:lnTo>
                    <a:pt x="35122" y="97449"/>
                  </a:lnTo>
                  <a:lnTo>
                    <a:pt x="38276" y="88608"/>
                  </a:lnTo>
                  <a:lnTo>
                    <a:pt x="63911" y="57141"/>
                  </a:lnTo>
                  <a:lnTo>
                    <a:pt x="66505" y="50794"/>
                  </a:lnTo>
                  <a:lnTo>
                    <a:pt x="79770" y="34921"/>
                  </a:lnTo>
                  <a:lnTo>
                    <a:pt x="85901" y="31393"/>
                  </a:lnTo>
                  <a:lnTo>
                    <a:pt x="92153" y="28767"/>
                  </a:lnTo>
                  <a:lnTo>
                    <a:pt x="98460" y="24072"/>
                  </a:lnTo>
                  <a:lnTo>
                    <a:pt x="101968" y="18458"/>
                  </a:lnTo>
                  <a:lnTo>
                    <a:pt x="102904" y="15479"/>
                  </a:lnTo>
                  <a:lnTo>
                    <a:pt x="104586" y="13492"/>
                  </a:lnTo>
                  <a:lnTo>
                    <a:pt x="122060" y="1475"/>
                  </a:lnTo>
                  <a:lnTo>
                    <a:pt x="132912" y="34"/>
                  </a:lnTo>
                  <a:lnTo>
                    <a:pt x="141512" y="8201"/>
                  </a:lnTo>
                  <a:lnTo>
                    <a:pt x="142756" y="17606"/>
                  </a:lnTo>
                  <a:lnTo>
                    <a:pt x="142840" y="23676"/>
                  </a:lnTo>
                  <a:lnTo>
                    <a:pt x="140037" y="29218"/>
                  </a:lnTo>
                  <a:lnTo>
                    <a:pt x="136322" y="35208"/>
                  </a:lnTo>
                  <a:lnTo>
                    <a:pt x="133937" y="47678"/>
                  </a:lnTo>
                  <a:lnTo>
                    <a:pt x="133385" y="61648"/>
                  </a:lnTo>
                  <a:lnTo>
                    <a:pt x="130543" y="67260"/>
                  </a:lnTo>
                  <a:lnTo>
                    <a:pt x="125152" y="74431"/>
                  </a:lnTo>
                  <a:lnTo>
                    <a:pt x="123826" y="85710"/>
                  </a:lnTo>
                  <a:lnTo>
                    <a:pt x="123825" y="85718"/>
                  </a:lnTo>
                  <a:lnTo>
                    <a:pt x="164805" y="47563"/>
                  </a:lnTo>
                  <a:lnTo>
                    <a:pt x="182837" y="34910"/>
                  </a:lnTo>
                  <a:lnTo>
                    <a:pt x="197649" y="16731"/>
                  </a:lnTo>
                  <a:lnTo>
                    <a:pt x="211786" y="10599"/>
                  </a:lnTo>
                  <a:lnTo>
                    <a:pt x="214216" y="8124"/>
                  </a:lnTo>
                  <a:lnTo>
                    <a:pt x="215836" y="5414"/>
                  </a:lnTo>
                  <a:lnTo>
                    <a:pt x="217974" y="3608"/>
                  </a:lnTo>
                  <a:lnTo>
                    <a:pt x="226992" y="472"/>
                  </a:lnTo>
                  <a:lnTo>
                    <a:pt x="246197" y="0"/>
                  </a:lnTo>
                  <a:lnTo>
                    <a:pt x="246682" y="1058"/>
                  </a:lnTo>
                  <a:lnTo>
                    <a:pt x="247220" y="5054"/>
                  </a:lnTo>
                  <a:lnTo>
                    <a:pt x="250281" y="10358"/>
                  </a:lnTo>
                  <a:lnTo>
                    <a:pt x="252580" y="13254"/>
                  </a:lnTo>
                  <a:lnTo>
                    <a:pt x="253053" y="16243"/>
                  </a:lnTo>
                  <a:lnTo>
                    <a:pt x="252310" y="19294"/>
                  </a:lnTo>
                  <a:lnTo>
                    <a:pt x="250757" y="22386"/>
                  </a:lnTo>
                  <a:lnTo>
                    <a:pt x="251853" y="31467"/>
                  </a:lnTo>
                  <a:lnTo>
                    <a:pt x="253627" y="36852"/>
                  </a:lnTo>
                  <a:lnTo>
                    <a:pt x="253751" y="41500"/>
                  </a:lnTo>
                  <a:lnTo>
                    <a:pt x="247739" y="87538"/>
                  </a:lnTo>
                  <a:lnTo>
                    <a:pt x="247650" y="133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23">
              <a:extLst>
                <a:ext uri="{FF2B5EF4-FFF2-40B4-BE49-F238E27FC236}">
                  <a16:creationId xmlns:a16="http://schemas.microsoft.com/office/drawing/2014/main" id="{605B8473-6DB3-88AB-A727-4A5DC6F2A2A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876550" y="4933986"/>
              <a:ext cx="190501" cy="123776"/>
            </a:xfrm>
            <a:custGeom>
              <a:avLst/>
              <a:gdLst/>
              <a:ahLst/>
              <a:cxnLst/>
              <a:rect l="0" t="0" r="0" b="0"/>
              <a:pathLst>
                <a:path w="190501" h="123776">
                  <a:moveTo>
                    <a:pt x="0" y="19014"/>
                  </a:moveTo>
                  <a:lnTo>
                    <a:pt x="0" y="19014"/>
                  </a:lnTo>
                  <a:lnTo>
                    <a:pt x="5056" y="13958"/>
                  </a:lnTo>
                  <a:lnTo>
                    <a:pt x="10361" y="11475"/>
                  </a:lnTo>
                  <a:lnTo>
                    <a:pt x="17334" y="9881"/>
                  </a:lnTo>
                  <a:lnTo>
                    <a:pt x="26315" y="3020"/>
                  </a:lnTo>
                  <a:lnTo>
                    <a:pt x="35196" y="871"/>
                  </a:lnTo>
                  <a:lnTo>
                    <a:pt x="52135" y="0"/>
                  </a:lnTo>
                  <a:lnTo>
                    <a:pt x="57743" y="2802"/>
                  </a:lnTo>
                  <a:lnTo>
                    <a:pt x="60720" y="5032"/>
                  </a:lnTo>
                  <a:lnTo>
                    <a:pt x="64029" y="10330"/>
                  </a:lnTo>
                  <a:lnTo>
                    <a:pt x="66557" y="16213"/>
                  </a:lnTo>
                  <a:lnTo>
                    <a:pt x="72872" y="25474"/>
                  </a:lnTo>
                  <a:lnTo>
                    <a:pt x="75214" y="34922"/>
                  </a:lnTo>
                  <a:lnTo>
                    <a:pt x="76193" y="82252"/>
                  </a:lnTo>
                  <a:lnTo>
                    <a:pt x="76200" y="121907"/>
                  </a:lnTo>
                  <a:lnTo>
                    <a:pt x="75142" y="122534"/>
                  </a:lnTo>
                  <a:lnTo>
                    <a:pt x="56903" y="123716"/>
                  </a:lnTo>
                  <a:lnTo>
                    <a:pt x="49457" y="123775"/>
                  </a:lnTo>
                  <a:lnTo>
                    <a:pt x="43112" y="118728"/>
                  </a:lnTo>
                  <a:lnTo>
                    <a:pt x="40328" y="113426"/>
                  </a:lnTo>
                  <a:lnTo>
                    <a:pt x="39585" y="110530"/>
                  </a:lnTo>
                  <a:lnTo>
                    <a:pt x="38032" y="108600"/>
                  </a:lnTo>
                  <a:lnTo>
                    <a:pt x="33484" y="106455"/>
                  </a:lnTo>
                  <a:lnTo>
                    <a:pt x="32906" y="104824"/>
                  </a:lnTo>
                  <a:lnTo>
                    <a:pt x="33579" y="102679"/>
                  </a:lnTo>
                  <a:lnTo>
                    <a:pt x="35086" y="100191"/>
                  </a:lnTo>
                  <a:lnTo>
                    <a:pt x="40525" y="77969"/>
                  </a:lnTo>
                  <a:lnTo>
                    <a:pt x="73396" y="38078"/>
                  </a:lnTo>
                  <a:lnTo>
                    <a:pt x="74331" y="34898"/>
                  </a:lnTo>
                  <a:lnTo>
                    <a:pt x="81014" y="28543"/>
                  </a:lnTo>
                  <a:lnTo>
                    <a:pt x="89981" y="23248"/>
                  </a:lnTo>
                  <a:lnTo>
                    <a:pt x="104362" y="17028"/>
                  </a:lnTo>
                  <a:lnTo>
                    <a:pt x="107675" y="14515"/>
                  </a:lnTo>
                  <a:lnTo>
                    <a:pt x="117000" y="11723"/>
                  </a:lnTo>
                  <a:lnTo>
                    <a:pt x="163657" y="9528"/>
                  </a:lnTo>
                  <a:lnTo>
                    <a:pt x="190500" y="9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24">
              <a:extLst>
                <a:ext uri="{FF2B5EF4-FFF2-40B4-BE49-F238E27FC236}">
                  <a16:creationId xmlns:a16="http://schemas.microsoft.com/office/drawing/2014/main" id="{C5002E7C-8FAE-6788-1778-E0003C694F9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686489" y="4915027"/>
              <a:ext cx="171012" cy="152263"/>
            </a:xfrm>
            <a:custGeom>
              <a:avLst/>
              <a:gdLst/>
              <a:ahLst/>
              <a:cxnLst/>
              <a:rect l="0" t="0" r="0" b="0"/>
              <a:pathLst>
                <a:path w="171012" h="152263">
                  <a:moveTo>
                    <a:pt x="9086" y="47498"/>
                  </a:moveTo>
                  <a:lnTo>
                    <a:pt x="9086" y="47498"/>
                  </a:lnTo>
                  <a:lnTo>
                    <a:pt x="9086" y="56631"/>
                  </a:lnTo>
                  <a:lnTo>
                    <a:pt x="53546" y="57023"/>
                  </a:lnTo>
                  <a:lnTo>
                    <a:pt x="78937" y="57023"/>
                  </a:lnTo>
                  <a:lnTo>
                    <a:pt x="85286" y="54201"/>
                  </a:lnTo>
                  <a:lnTo>
                    <a:pt x="92930" y="48822"/>
                  </a:lnTo>
                  <a:lnTo>
                    <a:pt x="102847" y="47614"/>
                  </a:lnTo>
                  <a:lnTo>
                    <a:pt x="112406" y="39307"/>
                  </a:lnTo>
                  <a:lnTo>
                    <a:pt x="113823" y="28875"/>
                  </a:lnTo>
                  <a:lnTo>
                    <a:pt x="99671" y="14270"/>
                  </a:lnTo>
                  <a:lnTo>
                    <a:pt x="94148" y="11563"/>
                  </a:lnTo>
                  <a:lnTo>
                    <a:pt x="91194" y="10841"/>
                  </a:lnTo>
                  <a:lnTo>
                    <a:pt x="75703" y="2048"/>
                  </a:lnTo>
                  <a:lnTo>
                    <a:pt x="53532" y="0"/>
                  </a:lnTo>
                  <a:lnTo>
                    <a:pt x="38954" y="4967"/>
                  </a:lnTo>
                  <a:lnTo>
                    <a:pt x="35348" y="7502"/>
                  </a:lnTo>
                  <a:lnTo>
                    <a:pt x="15160" y="31674"/>
                  </a:lnTo>
                  <a:lnTo>
                    <a:pt x="11786" y="40817"/>
                  </a:lnTo>
                  <a:lnTo>
                    <a:pt x="9228" y="50879"/>
                  </a:lnTo>
                  <a:lnTo>
                    <a:pt x="2895" y="63551"/>
                  </a:lnTo>
                  <a:lnTo>
                    <a:pt x="0" y="87333"/>
                  </a:lnTo>
                  <a:lnTo>
                    <a:pt x="2578" y="94483"/>
                  </a:lnTo>
                  <a:lnTo>
                    <a:pt x="31364" y="135995"/>
                  </a:lnTo>
                  <a:lnTo>
                    <a:pt x="37684" y="139745"/>
                  </a:lnTo>
                  <a:lnTo>
                    <a:pt x="44021" y="142472"/>
                  </a:lnTo>
                  <a:lnTo>
                    <a:pt x="53539" y="148898"/>
                  </a:lnTo>
                  <a:lnTo>
                    <a:pt x="63062" y="151273"/>
                  </a:lnTo>
                  <a:lnTo>
                    <a:pt x="92930" y="152262"/>
                  </a:lnTo>
                  <a:lnTo>
                    <a:pt x="122972" y="140514"/>
                  </a:lnTo>
                  <a:lnTo>
                    <a:pt x="149043" y="118118"/>
                  </a:lnTo>
                  <a:lnTo>
                    <a:pt x="161537" y="112130"/>
                  </a:lnTo>
                  <a:lnTo>
                    <a:pt x="164695" y="109636"/>
                  </a:lnTo>
                  <a:lnTo>
                    <a:pt x="168204" y="104043"/>
                  </a:lnTo>
                  <a:lnTo>
                    <a:pt x="171011" y="95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25">
              <a:extLst>
                <a:ext uri="{FF2B5EF4-FFF2-40B4-BE49-F238E27FC236}">
                  <a16:creationId xmlns:a16="http://schemas.microsoft.com/office/drawing/2014/main" id="{449A60AB-5795-8D9F-39CB-02B158B574C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457450" y="4962525"/>
              <a:ext cx="238126" cy="38101"/>
            </a:xfrm>
            <a:custGeom>
              <a:avLst/>
              <a:gdLst/>
              <a:ahLst/>
              <a:cxnLst/>
              <a:rect l="0" t="0" r="0" b="0"/>
              <a:pathLst>
                <a:path w="2381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22534" y="25768"/>
                  </a:lnTo>
                  <a:lnTo>
                    <a:pt x="36310" y="21041"/>
                  </a:lnTo>
                  <a:lnTo>
                    <a:pt x="79677" y="18069"/>
                  </a:lnTo>
                  <a:lnTo>
                    <a:pt x="117502" y="10414"/>
                  </a:lnTo>
                  <a:lnTo>
                    <a:pt x="161927" y="9577"/>
                  </a:lnTo>
                  <a:lnTo>
                    <a:pt x="183798" y="6718"/>
                  </a:lnTo>
                  <a:lnTo>
                    <a:pt x="230279" y="262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26">
              <a:extLst>
                <a:ext uri="{FF2B5EF4-FFF2-40B4-BE49-F238E27FC236}">
                  <a16:creationId xmlns:a16="http://schemas.microsoft.com/office/drawing/2014/main" id="{4325D3BF-FCE6-152E-45BB-C859DA89BB4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428876" y="4857753"/>
              <a:ext cx="142875" cy="247648"/>
            </a:xfrm>
            <a:custGeom>
              <a:avLst/>
              <a:gdLst/>
              <a:ahLst/>
              <a:cxnLst/>
              <a:rect l="0" t="0" r="0" b="0"/>
              <a:pathLst>
                <a:path w="142875" h="247648">
                  <a:moveTo>
                    <a:pt x="47624" y="9522"/>
                  </a:moveTo>
                  <a:lnTo>
                    <a:pt x="47624" y="9522"/>
                  </a:lnTo>
                  <a:lnTo>
                    <a:pt x="47624" y="1321"/>
                  </a:lnTo>
                  <a:lnTo>
                    <a:pt x="48682" y="880"/>
                  </a:lnTo>
                  <a:lnTo>
                    <a:pt x="53112" y="259"/>
                  </a:lnTo>
                  <a:lnTo>
                    <a:pt x="50769" y="114"/>
                  </a:lnTo>
                  <a:lnTo>
                    <a:pt x="50779" y="75"/>
                  </a:lnTo>
                  <a:lnTo>
                    <a:pt x="56838" y="0"/>
                  </a:lnTo>
                  <a:lnTo>
                    <a:pt x="57057" y="5054"/>
                  </a:lnTo>
                  <a:lnTo>
                    <a:pt x="54286" y="10359"/>
                  </a:lnTo>
                  <a:lnTo>
                    <a:pt x="52065" y="13255"/>
                  </a:lnTo>
                  <a:lnTo>
                    <a:pt x="49598" y="22117"/>
                  </a:lnTo>
                  <a:lnTo>
                    <a:pt x="44975" y="57416"/>
                  </a:lnTo>
                  <a:lnTo>
                    <a:pt x="31164" y="102810"/>
                  </a:lnTo>
                  <a:lnTo>
                    <a:pt x="23669" y="149106"/>
                  </a:lnTo>
                  <a:lnTo>
                    <a:pt x="12118" y="180957"/>
                  </a:lnTo>
                  <a:lnTo>
                    <a:pt x="9619" y="192607"/>
                  </a:lnTo>
                  <a:lnTo>
                    <a:pt x="2213" y="208709"/>
                  </a:lnTo>
                  <a:lnTo>
                    <a:pt x="0" y="247205"/>
                  </a:lnTo>
                  <a:lnTo>
                    <a:pt x="44529" y="247647"/>
                  </a:lnTo>
                  <a:lnTo>
                    <a:pt x="50835" y="247647"/>
                  </a:lnTo>
                  <a:lnTo>
                    <a:pt x="57165" y="244825"/>
                  </a:lnTo>
                  <a:lnTo>
                    <a:pt x="63507" y="241102"/>
                  </a:lnTo>
                  <a:lnTo>
                    <a:pt x="73026" y="237946"/>
                  </a:lnTo>
                  <a:lnTo>
                    <a:pt x="82550" y="231837"/>
                  </a:lnTo>
                  <a:lnTo>
                    <a:pt x="92074" y="229557"/>
                  </a:lnTo>
                  <a:lnTo>
                    <a:pt x="102657" y="227823"/>
                  </a:lnTo>
                  <a:lnTo>
                    <a:pt x="132760" y="216855"/>
                  </a:lnTo>
                  <a:lnTo>
                    <a:pt x="142874" y="209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66">
            <a:extLst>
              <a:ext uri="{FF2B5EF4-FFF2-40B4-BE49-F238E27FC236}">
                <a16:creationId xmlns:a16="http://schemas.microsoft.com/office/drawing/2014/main" id="{31288954-01A5-71B4-AC92-99424582B2C9}"/>
              </a:ext>
            </a:extLst>
          </p:cNvPr>
          <p:cNvGrpSpPr/>
          <p:nvPr/>
        </p:nvGrpSpPr>
        <p:grpSpPr>
          <a:xfrm>
            <a:off x="1257872" y="4947799"/>
            <a:ext cx="913829" cy="157599"/>
            <a:chOff x="1257872" y="4947799"/>
            <a:chExt cx="913829" cy="157599"/>
          </a:xfrm>
        </p:grpSpPr>
        <p:sp>
          <p:nvSpPr>
            <p:cNvPr id="260" name="SMARTInkShape-327">
              <a:extLst>
                <a:ext uri="{FF2B5EF4-FFF2-40B4-BE49-F238E27FC236}">
                  <a16:creationId xmlns:a16="http://schemas.microsoft.com/office/drawing/2014/main" id="{E019966E-71F2-8FEA-1931-6F0F61669E0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009775" y="4981575"/>
              <a:ext cx="161926" cy="114253"/>
            </a:xfrm>
            <a:custGeom>
              <a:avLst/>
              <a:gdLst/>
              <a:ahLst/>
              <a:cxnLst/>
              <a:rect l="0" t="0" r="0" b="0"/>
              <a:pathLst>
                <a:path w="161926" h="114253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058" y="41080"/>
                  </a:lnTo>
                  <a:lnTo>
                    <a:pt x="2822" y="40086"/>
                  </a:lnTo>
                  <a:lnTo>
                    <a:pt x="16247" y="37304"/>
                  </a:lnTo>
                  <a:lnTo>
                    <a:pt x="25510" y="31631"/>
                  </a:lnTo>
                  <a:lnTo>
                    <a:pt x="36233" y="28978"/>
                  </a:lnTo>
                  <a:lnTo>
                    <a:pt x="42603" y="28694"/>
                  </a:lnTo>
                  <a:lnTo>
                    <a:pt x="44277" y="27596"/>
                  </a:lnTo>
                  <a:lnTo>
                    <a:pt x="45393" y="25805"/>
                  </a:lnTo>
                  <a:lnTo>
                    <a:pt x="47494" y="19445"/>
                  </a:lnTo>
                  <a:lnTo>
                    <a:pt x="56754" y="19060"/>
                  </a:lnTo>
                  <a:lnTo>
                    <a:pt x="57033" y="24110"/>
                  </a:lnTo>
                  <a:lnTo>
                    <a:pt x="59920" y="29413"/>
                  </a:lnTo>
                  <a:lnTo>
                    <a:pt x="63673" y="35297"/>
                  </a:lnTo>
                  <a:lnTo>
                    <a:pt x="66082" y="47698"/>
                  </a:lnTo>
                  <a:lnTo>
                    <a:pt x="66672" y="88900"/>
                  </a:lnTo>
                  <a:lnTo>
                    <a:pt x="63852" y="95250"/>
                  </a:lnTo>
                  <a:lnTo>
                    <a:pt x="60128" y="101600"/>
                  </a:lnTo>
                  <a:lnTo>
                    <a:pt x="58473" y="107950"/>
                  </a:lnTo>
                  <a:lnTo>
                    <a:pt x="56974" y="110067"/>
                  </a:lnTo>
                  <a:lnTo>
                    <a:pt x="54916" y="111478"/>
                  </a:lnTo>
                  <a:lnTo>
                    <a:pt x="46963" y="113464"/>
                  </a:lnTo>
                  <a:lnTo>
                    <a:pt x="25361" y="114252"/>
                  </a:lnTo>
                  <a:lnTo>
                    <a:pt x="23258" y="113210"/>
                  </a:lnTo>
                  <a:lnTo>
                    <a:pt x="21855" y="111456"/>
                  </a:lnTo>
                  <a:lnTo>
                    <a:pt x="20920" y="109229"/>
                  </a:lnTo>
                  <a:lnTo>
                    <a:pt x="19238" y="107744"/>
                  </a:lnTo>
                  <a:lnTo>
                    <a:pt x="14548" y="106095"/>
                  </a:lnTo>
                  <a:lnTo>
                    <a:pt x="12873" y="104597"/>
                  </a:lnTo>
                  <a:lnTo>
                    <a:pt x="11013" y="100110"/>
                  </a:lnTo>
                  <a:lnTo>
                    <a:pt x="11575" y="97431"/>
                  </a:lnTo>
                  <a:lnTo>
                    <a:pt x="17857" y="87475"/>
                  </a:lnTo>
                  <a:lnTo>
                    <a:pt x="19873" y="78466"/>
                  </a:lnTo>
                  <a:lnTo>
                    <a:pt x="35512" y="57096"/>
                  </a:lnTo>
                  <a:lnTo>
                    <a:pt x="38008" y="50776"/>
                  </a:lnTo>
                  <a:lnTo>
                    <a:pt x="51206" y="34922"/>
                  </a:lnTo>
                  <a:lnTo>
                    <a:pt x="57330" y="31395"/>
                  </a:lnTo>
                  <a:lnTo>
                    <a:pt x="74942" y="24076"/>
                  </a:lnTo>
                  <a:lnTo>
                    <a:pt x="94666" y="12173"/>
                  </a:lnTo>
                  <a:lnTo>
                    <a:pt x="117594" y="9874"/>
                  </a:lnTo>
                  <a:lnTo>
                    <a:pt x="125642" y="9680"/>
                  </a:lnTo>
                  <a:lnTo>
                    <a:pt x="128211" y="8570"/>
                  </a:lnTo>
                  <a:lnTo>
                    <a:pt x="129924" y="6772"/>
                  </a:lnTo>
                  <a:lnTo>
                    <a:pt x="131066" y="4513"/>
                  </a:lnTo>
                  <a:lnTo>
                    <a:pt x="132885" y="3010"/>
                  </a:lnTo>
                  <a:lnTo>
                    <a:pt x="137730" y="133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28">
              <a:extLst>
                <a:ext uri="{FF2B5EF4-FFF2-40B4-BE49-F238E27FC236}">
                  <a16:creationId xmlns:a16="http://schemas.microsoft.com/office/drawing/2014/main" id="{6CE624A0-9124-5A7C-4777-0475A557FFB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905164" y="4972086"/>
              <a:ext cx="66512" cy="123659"/>
            </a:xfrm>
            <a:custGeom>
              <a:avLst/>
              <a:gdLst/>
              <a:ahLst/>
              <a:cxnLst/>
              <a:rect l="0" t="0" r="0" b="0"/>
              <a:pathLst>
                <a:path w="66512" h="123659">
                  <a:moveTo>
                    <a:pt x="56986" y="28539"/>
                  </a:moveTo>
                  <a:lnTo>
                    <a:pt x="56986" y="28539"/>
                  </a:lnTo>
                  <a:lnTo>
                    <a:pt x="66119" y="28539"/>
                  </a:lnTo>
                  <a:lnTo>
                    <a:pt x="66511" y="1326"/>
                  </a:lnTo>
                  <a:lnTo>
                    <a:pt x="65453" y="871"/>
                  </a:lnTo>
                  <a:lnTo>
                    <a:pt x="52322" y="0"/>
                  </a:lnTo>
                  <a:lnTo>
                    <a:pt x="46799" y="2802"/>
                  </a:lnTo>
                  <a:lnTo>
                    <a:pt x="33398" y="14154"/>
                  </a:lnTo>
                  <a:lnTo>
                    <a:pt x="4046" y="54762"/>
                  </a:lnTo>
                  <a:lnTo>
                    <a:pt x="206" y="81610"/>
                  </a:lnTo>
                  <a:lnTo>
                    <a:pt x="0" y="88462"/>
                  </a:lnTo>
                  <a:lnTo>
                    <a:pt x="2731" y="95036"/>
                  </a:lnTo>
                  <a:lnTo>
                    <a:pt x="23435" y="118760"/>
                  </a:lnTo>
                  <a:lnTo>
                    <a:pt x="29021" y="121555"/>
                  </a:lnTo>
                  <a:lnTo>
                    <a:pt x="47514" y="123593"/>
                  </a:lnTo>
                  <a:lnTo>
                    <a:pt x="50672" y="123658"/>
                  </a:lnTo>
                  <a:lnTo>
                    <a:pt x="52777" y="122643"/>
                  </a:lnTo>
                  <a:lnTo>
                    <a:pt x="54180" y="120909"/>
                  </a:lnTo>
                  <a:lnTo>
                    <a:pt x="56797" y="116158"/>
                  </a:lnTo>
                  <a:lnTo>
                    <a:pt x="63162" y="107535"/>
                  </a:lnTo>
                  <a:lnTo>
                    <a:pt x="65519" y="98276"/>
                  </a:lnTo>
                  <a:lnTo>
                    <a:pt x="66380" y="82499"/>
                  </a:lnTo>
                  <a:lnTo>
                    <a:pt x="56802" y="51646"/>
                  </a:lnTo>
                  <a:lnTo>
                    <a:pt x="49620" y="38239"/>
                  </a:lnTo>
                  <a:lnTo>
                    <a:pt x="47888" y="30455"/>
                  </a:lnTo>
                  <a:lnTo>
                    <a:pt x="46687" y="29815"/>
                  </a:lnTo>
                  <a:lnTo>
                    <a:pt x="39298" y="28707"/>
                  </a:lnTo>
                  <a:lnTo>
                    <a:pt x="38541" y="25791"/>
                  </a:lnTo>
                  <a:lnTo>
                    <a:pt x="37936" y="19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29">
              <a:extLst>
                <a:ext uri="{FF2B5EF4-FFF2-40B4-BE49-F238E27FC236}">
                  <a16:creationId xmlns:a16="http://schemas.microsoft.com/office/drawing/2014/main" id="{89170CF9-A831-F026-E022-57F2FA51C10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704975" y="4981575"/>
              <a:ext cx="219076" cy="104762"/>
            </a:xfrm>
            <a:custGeom>
              <a:avLst/>
              <a:gdLst/>
              <a:ahLst/>
              <a:cxnLst/>
              <a:rect l="0" t="0" r="0" b="0"/>
              <a:pathLst>
                <a:path w="219076" h="104762">
                  <a:moveTo>
                    <a:pt x="0" y="28575"/>
                  </a:moveTo>
                  <a:lnTo>
                    <a:pt x="0" y="28575"/>
                  </a:lnTo>
                  <a:lnTo>
                    <a:pt x="14189" y="14386"/>
                  </a:lnTo>
                  <a:lnTo>
                    <a:pt x="22534" y="11685"/>
                  </a:lnTo>
                  <a:lnTo>
                    <a:pt x="53740" y="8550"/>
                  </a:lnTo>
                  <a:lnTo>
                    <a:pt x="60220" y="4506"/>
                  </a:lnTo>
                  <a:lnTo>
                    <a:pt x="63430" y="4063"/>
                  </a:lnTo>
                  <a:lnTo>
                    <a:pt x="82544" y="9964"/>
                  </a:lnTo>
                  <a:lnTo>
                    <a:pt x="88897" y="14306"/>
                  </a:lnTo>
                  <a:lnTo>
                    <a:pt x="92427" y="19764"/>
                  </a:lnTo>
                  <a:lnTo>
                    <a:pt x="94692" y="31891"/>
                  </a:lnTo>
                  <a:lnTo>
                    <a:pt x="95248" y="77597"/>
                  </a:lnTo>
                  <a:lnTo>
                    <a:pt x="95250" y="89176"/>
                  </a:lnTo>
                  <a:lnTo>
                    <a:pt x="92428" y="95373"/>
                  </a:lnTo>
                  <a:lnTo>
                    <a:pt x="87049" y="102918"/>
                  </a:lnTo>
                  <a:lnTo>
                    <a:pt x="83491" y="103949"/>
                  </a:lnTo>
                  <a:lnTo>
                    <a:pt x="63068" y="104761"/>
                  </a:lnTo>
                  <a:lnTo>
                    <a:pt x="61096" y="103707"/>
                  </a:lnTo>
                  <a:lnTo>
                    <a:pt x="59781" y="101947"/>
                  </a:lnTo>
                  <a:lnTo>
                    <a:pt x="57670" y="96573"/>
                  </a:lnTo>
                  <a:lnTo>
                    <a:pt x="57151" y="63372"/>
                  </a:lnTo>
                  <a:lnTo>
                    <a:pt x="59973" y="57093"/>
                  </a:lnTo>
                  <a:lnTo>
                    <a:pt x="79540" y="34922"/>
                  </a:lnTo>
                  <a:lnTo>
                    <a:pt x="88621" y="31395"/>
                  </a:lnTo>
                  <a:lnTo>
                    <a:pt x="98654" y="28771"/>
                  </a:lnTo>
                  <a:lnTo>
                    <a:pt x="113718" y="18462"/>
                  </a:lnTo>
                  <a:lnTo>
                    <a:pt x="117087" y="15483"/>
                  </a:lnTo>
                  <a:lnTo>
                    <a:pt x="126475" y="12173"/>
                  </a:lnTo>
                  <a:lnTo>
                    <a:pt x="165028" y="8570"/>
                  </a:lnTo>
                  <a:lnTo>
                    <a:pt x="183156" y="2007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30">
              <a:extLst>
                <a:ext uri="{FF2B5EF4-FFF2-40B4-BE49-F238E27FC236}">
                  <a16:creationId xmlns:a16="http://schemas.microsoft.com/office/drawing/2014/main" id="{24E5D82C-90BE-2C88-19F5-0B982A3EC92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495425" y="4991226"/>
              <a:ext cx="219076" cy="104639"/>
            </a:xfrm>
            <a:custGeom>
              <a:avLst/>
              <a:gdLst/>
              <a:ahLst/>
              <a:cxnLst/>
              <a:rect l="0" t="0" r="0" b="0"/>
              <a:pathLst>
                <a:path w="219076" h="104639">
                  <a:moveTo>
                    <a:pt x="0" y="18924"/>
                  </a:moveTo>
                  <a:lnTo>
                    <a:pt x="0" y="18924"/>
                  </a:lnTo>
                  <a:lnTo>
                    <a:pt x="5057" y="18924"/>
                  </a:lnTo>
                  <a:lnTo>
                    <a:pt x="6546" y="17866"/>
                  </a:lnTo>
                  <a:lnTo>
                    <a:pt x="7539" y="16102"/>
                  </a:lnTo>
                  <a:lnTo>
                    <a:pt x="8201" y="13868"/>
                  </a:lnTo>
                  <a:lnTo>
                    <a:pt x="9701" y="12379"/>
                  </a:lnTo>
                  <a:lnTo>
                    <a:pt x="19712" y="7165"/>
                  </a:lnTo>
                  <a:lnTo>
                    <a:pt x="25694" y="3114"/>
                  </a:lnTo>
                  <a:lnTo>
                    <a:pt x="35012" y="834"/>
                  </a:lnTo>
                  <a:lnTo>
                    <a:pt x="50811" y="0"/>
                  </a:lnTo>
                  <a:lnTo>
                    <a:pt x="57155" y="2753"/>
                  </a:lnTo>
                  <a:lnTo>
                    <a:pt x="71174" y="14067"/>
                  </a:lnTo>
                  <a:lnTo>
                    <a:pt x="73966" y="22410"/>
                  </a:lnTo>
                  <a:lnTo>
                    <a:pt x="76266" y="32114"/>
                  </a:lnTo>
                  <a:lnTo>
                    <a:pt x="83543" y="46969"/>
                  </a:lnTo>
                  <a:lnTo>
                    <a:pt x="84270" y="50321"/>
                  </a:lnTo>
                  <a:lnTo>
                    <a:pt x="93798" y="69693"/>
                  </a:lnTo>
                  <a:lnTo>
                    <a:pt x="95212" y="93242"/>
                  </a:lnTo>
                  <a:lnTo>
                    <a:pt x="87046" y="103160"/>
                  </a:lnTo>
                  <a:lnTo>
                    <a:pt x="83490" y="103987"/>
                  </a:lnTo>
                  <a:lnTo>
                    <a:pt x="63069" y="104638"/>
                  </a:lnTo>
                  <a:lnTo>
                    <a:pt x="61096" y="103584"/>
                  </a:lnTo>
                  <a:lnTo>
                    <a:pt x="59781" y="101822"/>
                  </a:lnTo>
                  <a:lnTo>
                    <a:pt x="58904" y="99589"/>
                  </a:lnTo>
                  <a:lnTo>
                    <a:pt x="57261" y="98101"/>
                  </a:lnTo>
                  <a:lnTo>
                    <a:pt x="52613" y="96447"/>
                  </a:lnTo>
                  <a:lnTo>
                    <a:pt x="50950" y="94948"/>
                  </a:lnTo>
                  <a:lnTo>
                    <a:pt x="49103" y="90459"/>
                  </a:lnTo>
                  <a:lnTo>
                    <a:pt x="48063" y="81983"/>
                  </a:lnTo>
                  <a:lnTo>
                    <a:pt x="50642" y="75878"/>
                  </a:lnTo>
                  <a:lnTo>
                    <a:pt x="79506" y="44207"/>
                  </a:lnTo>
                  <a:lnTo>
                    <a:pt x="85783" y="40744"/>
                  </a:lnTo>
                  <a:lnTo>
                    <a:pt x="131665" y="23833"/>
                  </a:lnTo>
                  <a:lnTo>
                    <a:pt x="163349" y="19355"/>
                  </a:lnTo>
                  <a:lnTo>
                    <a:pt x="185058" y="17952"/>
                  </a:lnTo>
                  <a:lnTo>
                    <a:pt x="219075" y="9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31">
              <a:extLst>
                <a:ext uri="{FF2B5EF4-FFF2-40B4-BE49-F238E27FC236}">
                  <a16:creationId xmlns:a16="http://schemas.microsoft.com/office/drawing/2014/main" id="{CE42BA60-E3FC-4D6F-6C28-7594F995A5B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257872" y="4947799"/>
              <a:ext cx="247079" cy="157599"/>
            </a:xfrm>
            <a:custGeom>
              <a:avLst/>
              <a:gdLst/>
              <a:ahLst/>
              <a:cxnLst/>
              <a:rect l="0" t="0" r="0" b="0"/>
              <a:pathLst>
                <a:path w="247079" h="157599">
                  <a:moveTo>
                    <a:pt x="66103" y="71876"/>
                  </a:moveTo>
                  <a:lnTo>
                    <a:pt x="66103" y="71876"/>
                  </a:lnTo>
                  <a:lnTo>
                    <a:pt x="110579" y="71876"/>
                  </a:lnTo>
                  <a:lnTo>
                    <a:pt x="121375" y="71876"/>
                  </a:lnTo>
                  <a:lnTo>
                    <a:pt x="144547" y="63675"/>
                  </a:lnTo>
                  <a:lnTo>
                    <a:pt x="157994" y="61555"/>
                  </a:lnTo>
                  <a:lnTo>
                    <a:pt x="178514" y="45028"/>
                  </a:lnTo>
                  <a:lnTo>
                    <a:pt x="184900" y="38757"/>
                  </a:lnTo>
                  <a:lnTo>
                    <a:pt x="187693" y="33167"/>
                  </a:lnTo>
                  <a:lnTo>
                    <a:pt x="189487" y="26012"/>
                  </a:lnTo>
                  <a:lnTo>
                    <a:pt x="181688" y="16205"/>
                  </a:lnTo>
                  <a:lnTo>
                    <a:pt x="175727" y="10108"/>
                  </a:lnTo>
                  <a:lnTo>
                    <a:pt x="170211" y="7382"/>
                  </a:lnTo>
                  <a:lnTo>
                    <a:pt x="147311" y="0"/>
                  </a:lnTo>
                  <a:lnTo>
                    <a:pt x="100945" y="9993"/>
                  </a:lnTo>
                  <a:lnTo>
                    <a:pt x="53584" y="30696"/>
                  </a:lnTo>
                  <a:lnTo>
                    <a:pt x="26733" y="46488"/>
                  </a:lnTo>
                  <a:lnTo>
                    <a:pt x="5945" y="73728"/>
                  </a:lnTo>
                  <a:lnTo>
                    <a:pt x="2325" y="83635"/>
                  </a:lnTo>
                  <a:lnTo>
                    <a:pt x="0" y="102186"/>
                  </a:lnTo>
                  <a:lnTo>
                    <a:pt x="2504" y="109336"/>
                  </a:lnTo>
                  <a:lnTo>
                    <a:pt x="21833" y="140364"/>
                  </a:lnTo>
                  <a:lnTo>
                    <a:pt x="28083" y="144649"/>
                  </a:lnTo>
                  <a:lnTo>
                    <a:pt x="34388" y="147611"/>
                  </a:lnTo>
                  <a:lnTo>
                    <a:pt x="40719" y="152456"/>
                  </a:lnTo>
                  <a:lnTo>
                    <a:pt x="49882" y="155314"/>
                  </a:lnTo>
                  <a:lnTo>
                    <a:pt x="95340" y="157542"/>
                  </a:lnTo>
                  <a:lnTo>
                    <a:pt x="139166" y="157598"/>
                  </a:lnTo>
                  <a:lnTo>
                    <a:pt x="164536" y="156542"/>
                  </a:lnTo>
                  <a:lnTo>
                    <a:pt x="201439" y="148664"/>
                  </a:lnTo>
                  <a:lnTo>
                    <a:pt x="211978" y="147279"/>
                  </a:lnTo>
                  <a:lnTo>
                    <a:pt x="230188" y="140588"/>
                  </a:lnTo>
                  <a:lnTo>
                    <a:pt x="247078" y="138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67">
            <a:extLst>
              <a:ext uri="{FF2B5EF4-FFF2-40B4-BE49-F238E27FC236}">
                <a16:creationId xmlns:a16="http://schemas.microsoft.com/office/drawing/2014/main" id="{663F34C1-CA25-302C-8F54-66F7196FA71D}"/>
              </a:ext>
            </a:extLst>
          </p:cNvPr>
          <p:cNvGrpSpPr/>
          <p:nvPr/>
        </p:nvGrpSpPr>
        <p:grpSpPr>
          <a:xfrm>
            <a:off x="838200" y="4943475"/>
            <a:ext cx="28576" cy="114301"/>
            <a:chOff x="838200" y="4943475"/>
            <a:chExt cx="28576" cy="114301"/>
          </a:xfrm>
        </p:grpSpPr>
        <p:sp>
          <p:nvSpPr>
            <p:cNvPr id="266" name="SMARTInkShape-332">
              <a:extLst>
                <a:ext uri="{FF2B5EF4-FFF2-40B4-BE49-F238E27FC236}">
                  <a16:creationId xmlns:a16="http://schemas.microsoft.com/office/drawing/2014/main" id="{F09B5A12-8C48-3A19-4F9D-93E856DEED2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48773" y="5038725"/>
              <a:ext cx="18003" cy="19051"/>
            </a:xfrm>
            <a:custGeom>
              <a:avLst/>
              <a:gdLst/>
              <a:ahLst/>
              <a:cxnLst/>
              <a:rect l="0" t="0" r="0" b="0"/>
              <a:pathLst>
                <a:path w="18003" h="19051">
                  <a:moveTo>
                    <a:pt x="8477" y="0"/>
                  </a:moveTo>
                  <a:lnTo>
                    <a:pt x="8477" y="0"/>
                  </a:lnTo>
                  <a:lnTo>
                    <a:pt x="8477" y="8201"/>
                  </a:lnTo>
                  <a:lnTo>
                    <a:pt x="7419" y="8642"/>
                  </a:lnTo>
                  <a:lnTo>
                    <a:pt x="2989" y="9263"/>
                  </a:lnTo>
                  <a:lnTo>
                    <a:pt x="5332" y="9409"/>
                  </a:lnTo>
                  <a:lnTo>
                    <a:pt x="5322" y="9447"/>
                  </a:lnTo>
                  <a:lnTo>
                    <a:pt x="0" y="9515"/>
                  </a:lnTo>
                  <a:lnTo>
                    <a:pt x="4319" y="14578"/>
                  </a:lnTo>
                  <a:lnTo>
                    <a:pt x="5705" y="15011"/>
                  </a:lnTo>
                  <a:lnTo>
                    <a:pt x="6629" y="14241"/>
                  </a:lnTo>
                  <a:lnTo>
                    <a:pt x="7245" y="12669"/>
                  </a:lnTo>
                  <a:lnTo>
                    <a:pt x="7656" y="12679"/>
                  </a:lnTo>
                  <a:lnTo>
                    <a:pt x="8112" y="15513"/>
                  </a:lnTo>
                  <a:lnTo>
                    <a:pt x="9292" y="16692"/>
                  </a:lnTo>
                  <a:lnTo>
                    <a:pt x="18002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33">
              <a:extLst>
                <a:ext uri="{FF2B5EF4-FFF2-40B4-BE49-F238E27FC236}">
                  <a16:creationId xmlns:a16="http://schemas.microsoft.com/office/drawing/2014/main" id="{673FAD59-3FFC-D65C-2744-D21EAAD178B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38200" y="49434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SMARTInkShape-334">
            <a:extLst>
              <a:ext uri="{FF2B5EF4-FFF2-40B4-BE49-F238E27FC236}">
                <a16:creationId xmlns:a16="http://schemas.microsoft.com/office/drawing/2014/main" id="{89D1FDB2-7048-F925-26D8-37B4D1E1C8C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6749" y="4905375"/>
            <a:ext cx="199977" cy="238126"/>
          </a:xfrm>
          <a:custGeom>
            <a:avLst/>
            <a:gdLst/>
            <a:ahLst/>
            <a:cxnLst/>
            <a:rect l="0" t="0" r="0" b="0"/>
            <a:pathLst>
              <a:path w="199977" h="238126">
                <a:moveTo>
                  <a:pt x="123776" y="19050"/>
                </a:moveTo>
                <a:lnTo>
                  <a:pt x="123776" y="19050"/>
                </a:lnTo>
                <a:lnTo>
                  <a:pt x="123776" y="9559"/>
                </a:lnTo>
                <a:lnTo>
                  <a:pt x="133301" y="9525"/>
                </a:lnTo>
                <a:lnTo>
                  <a:pt x="133301" y="116"/>
                </a:lnTo>
                <a:lnTo>
                  <a:pt x="91987" y="0"/>
                </a:lnTo>
                <a:lnTo>
                  <a:pt x="85659" y="2822"/>
                </a:lnTo>
                <a:lnTo>
                  <a:pt x="79318" y="6545"/>
                </a:lnTo>
                <a:lnTo>
                  <a:pt x="69799" y="9701"/>
                </a:lnTo>
                <a:lnTo>
                  <a:pt x="60275" y="15810"/>
                </a:lnTo>
                <a:lnTo>
                  <a:pt x="50751" y="19148"/>
                </a:lnTo>
                <a:lnTo>
                  <a:pt x="25351" y="41403"/>
                </a:lnTo>
                <a:lnTo>
                  <a:pt x="21823" y="47682"/>
                </a:lnTo>
                <a:lnTo>
                  <a:pt x="19373" y="56962"/>
                </a:lnTo>
                <a:lnTo>
                  <a:pt x="19016" y="74435"/>
                </a:lnTo>
                <a:lnTo>
                  <a:pt x="33191" y="90343"/>
                </a:lnTo>
                <a:lnTo>
                  <a:pt x="38713" y="93069"/>
                </a:lnTo>
                <a:lnTo>
                  <a:pt x="64698" y="97881"/>
                </a:lnTo>
                <a:lnTo>
                  <a:pt x="72119" y="101710"/>
                </a:lnTo>
                <a:lnTo>
                  <a:pt x="78945" y="103413"/>
                </a:lnTo>
                <a:lnTo>
                  <a:pt x="82247" y="102809"/>
                </a:lnTo>
                <a:lnTo>
                  <a:pt x="95151" y="97056"/>
                </a:lnTo>
                <a:lnTo>
                  <a:pt x="139651" y="95256"/>
                </a:lnTo>
                <a:lnTo>
                  <a:pt x="161876" y="95250"/>
                </a:lnTo>
                <a:lnTo>
                  <a:pt x="114659" y="95250"/>
                </a:lnTo>
                <a:lnTo>
                  <a:pt x="101632" y="95250"/>
                </a:lnTo>
                <a:lnTo>
                  <a:pt x="95237" y="98072"/>
                </a:lnTo>
                <a:lnTo>
                  <a:pt x="60102" y="119702"/>
                </a:lnTo>
                <a:lnTo>
                  <a:pt x="49262" y="121993"/>
                </a:lnTo>
                <a:lnTo>
                  <a:pt x="44467" y="124720"/>
                </a:lnTo>
                <a:lnTo>
                  <a:pt x="6339" y="165018"/>
                </a:lnTo>
                <a:lnTo>
                  <a:pt x="2790" y="171414"/>
                </a:lnTo>
                <a:lnTo>
                  <a:pt x="512" y="184143"/>
                </a:lnTo>
                <a:lnTo>
                  <a:pt x="0" y="203199"/>
                </a:lnTo>
                <a:lnTo>
                  <a:pt x="2795" y="209550"/>
                </a:lnTo>
                <a:lnTo>
                  <a:pt x="13213" y="222250"/>
                </a:lnTo>
                <a:lnTo>
                  <a:pt x="19251" y="225778"/>
                </a:lnTo>
                <a:lnTo>
                  <a:pt x="25462" y="228404"/>
                </a:lnTo>
                <a:lnTo>
                  <a:pt x="34909" y="234775"/>
                </a:lnTo>
                <a:lnTo>
                  <a:pt x="44411" y="237133"/>
                </a:lnTo>
                <a:lnTo>
                  <a:pt x="87910" y="238108"/>
                </a:lnTo>
                <a:lnTo>
                  <a:pt x="133245" y="238125"/>
                </a:lnTo>
                <a:lnTo>
                  <a:pt x="155917" y="238125"/>
                </a:lnTo>
                <a:lnTo>
                  <a:pt x="157904" y="237067"/>
                </a:lnTo>
                <a:lnTo>
                  <a:pt x="159228" y="235303"/>
                </a:lnTo>
                <a:lnTo>
                  <a:pt x="160110" y="233069"/>
                </a:lnTo>
                <a:lnTo>
                  <a:pt x="161757" y="231580"/>
                </a:lnTo>
                <a:lnTo>
                  <a:pt x="169922" y="228992"/>
                </a:lnTo>
                <a:lnTo>
                  <a:pt x="188696" y="228610"/>
                </a:lnTo>
                <a:lnTo>
                  <a:pt x="189281" y="227549"/>
                </a:lnTo>
                <a:lnTo>
                  <a:pt x="189931" y="223547"/>
                </a:lnTo>
                <a:lnTo>
                  <a:pt x="191163" y="222056"/>
                </a:lnTo>
                <a:lnTo>
                  <a:pt x="199976" y="2190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5" name="SMARTInkShape-Group69">
            <a:extLst>
              <a:ext uri="{FF2B5EF4-FFF2-40B4-BE49-F238E27FC236}">
                <a16:creationId xmlns:a16="http://schemas.microsoft.com/office/drawing/2014/main" id="{16978693-0607-B631-2B6B-45A34A161ACA}"/>
              </a:ext>
            </a:extLst>
          </p:cNvPr>
          <p:cNvGrpSpPr/>
          <p:nvPr/>
        </p:nvGrpSpPr>
        <p:grpSpPr>
          <a:xfrm>
            <a:off x="4819650" y="4061713"/>
            <a:ext cx="933451" cy="224538"/>
            <a:chOff x="4819650" y="4061713"/>
            <a:chExt cx="933451" cy="224538"/>
          </a:xfrm>
        </p:grpSpPr>
        <p:sp>
          <p:nvSpPr>
            <p:cNvPr id="270" name="SMARTInkShape-335">
              <a:extLst>
                <a:ext uri="{FF2B5EF4-FFF2-40B4-BE49-F238E27FC236}">
                  <a16:creationId xmlns:a16="http://schemas.microsoft.com/office/drawing/2014/main" id="{B1F2A2A7-1FB6-9215-DA36-5BCFFBD78AF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734443" y="4276725"/>
              <a:ext cx="18658" cy="9526"/>
            </a:xfrm>
            <a:custGeom>
              <a:avLst/>
              <a:gdLst/>
              <a:ahLst/>
              <a:cxnLst/>
              <a:rect l="0" t="0" r="0" b="0"/>
              <a:pathLst>
                <a:path w="18658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393"/>
                  </a:lnTo>
                  <a:lnTo>
                    <a:pt x="186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36">
              <a:extLst>
                <a:ext uri="{FF2B5EF4-FFF2-40B4-BE49-F238E27FC236}">
                  <a16:creationId xmlns:a16="http://schemas.microsoft.com/office/drawing/2014/main" id="{0A62DF0C-AC24-883E-5436-39085FB9F51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457825" y="4061713"/>
              <a:ext cx="190464" cy="195963"/>
            </a:xfrm>
            <a:custGeom>
              <a:avLst/>
              <a:gdLst/>
              <a:ahLst/>
              <a:cxnLst/>
              <a:rect l="0" t="0" r="0" b="0"/>
              <a:pathLst>
                <a:path w="190464" h="195963">
                  <a:moveTo>
                    <a:pt x="171450" y="43562"/>
                  </a:moveTo>
                  <a:lnTo>
                    <a:pt x="171450" y="43562"/>
                  </a:lnTo>
                  <a:lnTo>
                    <a:pt x="176506" y="38505"/>
                  </a:lnTo>
                  <a:lnTo>
                    <a:pt x="178989" y="33201"/>
                  </a:lnTo>
                  <a:lnTo>
                    <a:pt x="179651" y="30305"/>
                  </a:lnTo>
                  <a:lnTo>
                    <a:pt x="181151" y="28374"/>
                  </a:lnTo>
                  <a:lnTo>
                    <a:pt x="185639" y="26229"/>
                  </a:lnTo>
                  <a:lnTo>
                    <a:pt x="187260" y="24598"/>
                  </a:lnTo>
                  <a:lnTo>
                    <a:pt x="190073" y="16462"/>
                  </a:lnTo>
                  <a:lnTo>
                    <a:pt x="190463" y="6916"/>
                  </a:lnTo>
                  <a:lnTo>
                    <a:pt x="189417" y="6431"/>
                  </a:lnTo>
                  <a:lnTo>
                    <a:pt x="182296" y="5590"/>
                  </a:lnTo>
                  <a:lnTo>
                    <a:pt x="171253" y="443"/>
                  </a:lnTo>
                  <a:lnTo>
                    <a:pt x="167086" y="0"/>
                  </a:lnTo>
                  <a:lnTo>
                    <a:pt x="120469" y="11953"/>
                  </a:lnTo>
                  <a:lnTo>
                    <a:pt x="96938" y="19644"/>
                  </a:lnTo>
                  <a:lnTo>
                    <a:pt x="76841" y="31410"/>
                  </a:lnTo>
                  <a:lnTo>
                    <a:pt x="73452" y="32286"/>
                  </a:lnTo>
                  <a:lnTo>
                    <a:pt x="71194" y="33928"/>
                  </a:lnTo>
                  <a:lnTo>
                    <a:pt x="69687" y="36081"/>
                  </a:lnTo>
                  <a:lnTo>
                    <a:pt x="68013" y="41295"/>
                  </a:lnTo>
                  <a:lnTo>
                    <a:pt x="67270" y="47141"/>
                  </a:lnTo>
                  <a:lnTo>
                    <a:pt x="66013" y="49123"/>
                  </a:lnTo>
                  <a:lnTo>
                    <a:pt x="64117" y="50444"/>
                  </a:lnTo>
                  <a:lnTo>
                    <a:pt x="61796" y="51325"/>
                  </a:lnTo>
                  <a:lnTo>
                    <a:pt x="60247" y="52971"/>
                  </a:lnTo>
                  <a:lnTo>
                    <a:pt x="58527" y="57621"/>
                  </a:lnTo>
                  <a:lnTo>
                    <a:pt x="57271" y="75431"/>
                  </a:lnTo>
                  <a:lnTo>
                    <a:pt x="58289" y="77508"/>
                  </a:lnTo>
                  <a:lnTo>
                    <a:pt x="60026" y="78893"/>
                  </a:lnTo>
                  <a:lnTo>
                    <a:pt x="62243" y="79816"/>
                  </a:lnTo>
                  <a:lnTo>
                    <a:pt x="63720" y="81490"/>
                  </a:lnTo>
                  <a:lnTo>
                    <a:pt x="68915" y="91780"/>
                  </a:lnTo>
                  <a:lnTo>
                    <a:pt x="71343" y="94757"/>
                  </a:lnTo>
                  <a:lnTo>
                    <a:pt x="76864" y="98066"/>
                  </a:lnTo>
                  <a:lnTo>
                    <a:pt x="82845" y="100594"/>
                  </a:lnTo>
                  <a:lnTo>
                    <a:pt x="92162" y="106910"/>
                  </a:lnTo>
                  <a:lnTo>
                    <a:pt x="101626" y="110309"/>
                  </a:lnTo>
                  <a:lnTo>
                    <a:pt x="148811" y="145011"/>
                  </a:lnTo>
                  <a:lnTo>
                    <a:pt x="150804" y="146859"/>
                  </a:lnTo>
                  <a:lnTo>
                    <a:pt x="151691" y="150502"/>
                  </a:lnTo>
                  <a:lnTo>
                    <a:pt x="151927" y="152956"/>
                  </a:lnTo>
                  <a:lnTo>
                    <a:pt x="151027" y="154591"/>
                  </a:lnTo>
                  <a:lnTo>
                    <a:pt x="149368" y="155681"/>
                  </a:lnTo>
                  <a:lnTo>
                    <a:pt x="147202" y="156408"/>
                  </a:lnTo>
                  <a:lnTo>
                    <a:pt x="133082" y="165210"/>
                  </a:lnTo>
                  <a:lnTo>
                    <a:pt x="101394" y="167302"/>
                  </a:lnTo>
                  <a:lnTo>
                    <a:pt x="88722" y="168420"/>
                  </a:lnTo>
                  <a:lnTo>
                    <a:pt x="61285" y="176027"/>
                  </a:lnTo>
                  <a:lnTo>
                    <a:pt x="50026" y="177708"/>
                  </a:lnTo>
                  <a:lnTo>
                    <a:pt x="26762" y="185079"/>
                  </a:lnTo>
                  <a:lnTo>
                    <a:pt x="12969" y="187227"/>
                  </a:lnTo>
                  <a:lnTo>
                    <a:pt x="0" y="1959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37">
              <a:extLst>
                <a:ext uri="{FF2B5EF4-FFF2-40B4-BE49-F238E27FC236}">
                  <a16:creationId xmlns:a16="http://schemas.microsoft.com/office/drawing/2014/main" id="{FD24F21B-5F16-1DAF-1E1B-37C50C6C048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295900" y="4067306"/>
              <a:ext cx="238126" cy="190203"/>
            </a:xfrm>
            <a:custGeom>
              <a:avLst/>
              <a:gdLst/>
              <a:ahLst/>
              <a:cxnLst/>
              <a:rect l="0" t="0" r="0" b="0"/>
              <a:pathLst>
                <a:path w="238126" h="190203">
                  <a:moveTo>
                    <a:pt x="0" y="57019"/>
                  </a:moveTo>
                  <a:lnTo>
                    <a:pt x="0" y="57019"/>
                  </a:lnTo>
                  <a:lnTo>
                    <a:pt x="5056" y="51962"/>
                  </a:lnTo>
                  <a:lnTo>
                    <a:pt x="7539" y="46658"/>
                  </a:lnTo>
                  <a:lnTo>
                    <a:pt x="8201" y="43762"/>
                  </a:lnTo>
                  <a:lnTo>
                    <a:pt x="14189" y="34629"/>
                  </a:lnTo>
                  <a:lnTo>
                    <a:pt x="42610" y="4894"/>
                  </a:lnTo>
                  <a:lnTo>
                    <a:pt x="48218" y="2102"/>
                  </a:lnTo>
                  <a:lnTo>
                    <a:pt x="64829" y="0"/>
                  </a:lnTo>
                  <a:lnTo>
                    <a:pt x="71184" y="4964"/>
                  </a:lnTo>
                  <a:lnTo>
                    <a:pt x="73971" y="10247"/>
                  </a:lnTo>
                  <a:lnTo>
                    <a:pt x="87900" y="57289"/>
                  </a:lnTo>
                  <a:lnTo>
                    <a:pt x="93072" y="76149"/>
                  </a:lnTo>
                  <a:lnTo>
                    <a:pt x="95123" y="120524"/>
                  </a:lnTo>
                  <a:lnTo>
                    <a:pt x="95247" y="164412"/>
                  </a:lnTo>
                  <a:lnTo>
                    <a:pt x="92427" y="171071"/>
                  </a:lnTo>
                  <a:lnTo>
                    <a:pt x="88703" y="177559"/>
                  </a:lnTo>
                  <a:lnTo>
                    <a:pt x="87049" y="183970"/>
                  </a:lnTo>
                  <a:lnTo>
                    <a:pt x="85549" y="186103"/>
                  </a:lnTo>
                  <a:lnTo>
                    <a:pt x="83491" y="187525"/>
                  </a:lnTo>
                  <a:lnTo>
                    <a:pt x="77640" y="189807"/>
                  </a:lnTo>
                  <a:lnTo>
                    <a:pt x="71570" y="190202"/>
                  </a:lnTo>
                  <a:lnTo>
                    <a:pt x="66028" y="187473"/>
                  </a:lnTo>
                  <a:lnTo>
                    <a:pt x="43115" y="166770"/>
                  </a:lnTo>
                  <a:lnTo>
                    <a:pt x="42501" y="164053"/>
                  </a:lnTo>
                  <a:lnTo>
                    <a:pt x="43151" y="161184"/>
                  </a:lnTo>
                  <a:lnTo>
                    <a:pt x="45636" y="155173"/>
                  </a:lnTo>
                  <a:lnTo>
                    <a:pt x="47363" y="139533"/>
                  </a:lnTo>
                  <a:lnTo>
                    <a:pt x="57660" y="124977"/>
                  </a:lnTo>
                  <a:lnTo>
                    <a:pt x="88443" y="87754"/>
                  </a:lnTo>
                  <a:lnTo>
                    <a:pt x="135407" y="57075"/>
                  </a:lnTo>
                  <a:lnTo>
                    <a:pt x="146964" y="51752"/>
                  </a:lnTo>
                  <a:lnTo>
                    <a:pt x="168808" y="45513"/>
                  </a:lnTo>
                  <a:lnTo>
                    <a:pt x="177684" y="41322"/>
                  </a:lnTo>
                  <a:lnTo>
                    <a:pt x="224250" y="29414"/>
                  </a:lnTo>
                  <a:lnTo>
                    <a:pt x="238125" y="28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38">
              <a:extLst>
                <a:ext uri="{FF2B5EF4-FFF2-40B4-BE49-F238E27FC236}">
                  <a16:creationId xmlns:a16="http://schemas.microsoft.com/office/drawing/2014/main" id="{861A1F35-B46D-80F0-AB25-CCAD1FBDC5F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039204" y="4105403"/>
              <a:ext cx="199547" cy="160340"/>
            </a:xfrm>
            <a:custGeom>
              <a:avLst/>
              <a:gdLst/>
              <a:ahLst/>
              <a:cxnLst/>
              <a:rect l="0" t="0" r="0" b="0"/>
              <a:pathLst>
                <a:path w="199547" h="160340">
                  <a:moveTo>
                    <a:pt x="123346" y="66547"/>
                  </a:moveTo>
                  <a:lnTo>
                    <a:pt x="123346" y="66547"/>
                  </a:lnTo>
                  <a:lnTo>
                    <a:pt x="123346" y="61490"/>
                  </a:lnTo>
                  <a:lnTo>
                    <a:pt x="124404" y="60001"/>
                  </a:lnTo>
                  <a:lnTo>
                    <a:pt x="126168" y="59008"/>
                  </a:lnTo>
                  <a:lnTo>
                    <a:pt x="128402" y="58346"/>
                  </a:lnTo>
                  <a:lnTo>
                    <a:pt x="129891" y="56846"/>
                  </a:lnTo>
                  <a:lnTo>
                    <a:pt x="132755" y="47923"/>
                  </a:lnTo>
                  <a:lnTo>
                    <a:pt x="141062" y="39334"/>
                  </a:lnTo>
                  <a:lnTo>
                    <a:pt x="142001" y="33319"/>
                  </a:lnTo>
                  <a:lnTo>
                    <a:pt x="142279" y="24834"/>
                  </a:lnTo>
                  <a:lnTo>
                    <a:pt x="141260" y="22863"/>
                  </a:lnTo>
                  <a:lnTo>
                    <a:pt x="139522" y="21549"/>
                  </a:lnTo>
                  <a:lnTo>
                    <a:pt x="137305" y="20673"/>
                  </a:lnTo>
                  <a:lnTo>
                    <a:pt x="135827" y="19031"/>
                  </a:lnTo>
                  <a:lnTo>
                    <a:pt x="133261" y="10874"/>
                  </a:lnTo>
                  <a:lnTo>
                    <a:pt x="124704" y="1326"/>
                  </a:lnTo>
                  <a:lnTo>
                    <a:pt x="118692" y="303"/>
                  </a:lnTo>
                  <a:lnTo>
                    <a:pt x="110208" y="0"/>
                  </a:lnTo>
                  <a:lnTo>
                    <a:pt x="104101" y="2751"/>
                  </a:lnTo>
                  <a:lnTo>
                    <a:pt x="97860" y="6443"/>
                  </a:lnTo>
                  <a:lnTo>
                    <a:pt x="72343" y="16742"/>
                  </a:lnTo>
                  <a:lnTo>
                    <a:pt x="25914" y="59273"/>
                  </a:lnTo>
                  <a:lnTo>
                    <a:pt x="16543" y="69664"/>
                  </a:lnTo>
                  <a:lnTo>
                    <a:pt x="3158" y="98209"/>
                  </a:lnTo>
                  <a:lnTo>
                    <a:pt x="239" y="116350"/>
                  </a:lnTo>
                  <a:lnTo>
                    <a:pt x="0" y="121974"/>
                  </a:lnTo>
                  <a:lnTo>
                    <a:pt x="2555" y="131045"/>
                  </a:lnTo>
                  <a:lnTo>
                    <a:pt x="7764" y="140435"/>
                  </a:lnTo>
                  <a:lnTo>
                    <a:pt x="8666" y="147118"/>
                  </a:lnTo>
                  <a:lnTo>
                    <a:pt x="9851" y="148836"/>
                  </a:lnTo>
                  <a:lnTo>
                    <a:pt x="11699" y="149981"/>
                  </a:lnTo>
                  <a:lnTo>
                    <a:pt x="16575" y="152312"/>
                  </a:lnTo>
                  <a:lnTo>
                    <a:pt x="25270" y="158516"/>
                  </a:lnTo>
                  <a:lnTo>
                    <a:pt x="31426" y="160339"/>
                  </a:lnTo>
                  <a:lnTo>
                    <a:pt x="33491" y="159767"/>
                  </a:lnTo>
                  <a:lnTo>
                    <a:pt x="34867" y="158327"/>
                  </a:lnTo>
                  <a:lnTo>
                    <a:pt x="35785" y="156309"/>
                  </a:lnTo>
                  <a:lnTo>
                    <a:pt x="37456" y="154963"/>
                  </a:lnTo>
                  <a:lnTo>
                    <a:pt x="47741" y="149981"/>
                  </a:lnTo>
                  <a:lnTo>
                    <a:pt x="53761" y="145963"/>
                  </a:lnTo>
                  <a:lnTo>
                    <a:pt x="63099" y="142642"/>
                  </a:lnTo>
                  <a:lnTo>
                    <a:pt x="69405" y="138114"/>
                  </a:lnTo>
                  <a:lnTo>
                    <a:pt x="72914" y="132574"/>
                  </a:lnTo>
                  <a:lnTo>
                    <a:pt x="75531" y="126584"/>
                  </a:lnTo>
                  <a:lnTo>
                    <a:pt x="91858" y="102309"/>
                  </a:lnTo>
                  <a:lnTo>
                    <a:pt x="98063" y="98316"/>
                  </a:lnTo>
                  <a:lnTo>
                    <a:pt x="100140" y="95135"/>
                  </a:lnTo>
                  <a:lnTo>
                    <a:pt x="103476" y="77642"/>
                  </a:lnTo>
                  <a:lnTo>
                    <a:pt x="103749" y="73944"/>
                  </a:lnTo>
                  <a:lnTo>
                    <a:pt x="106875" y="67012"/>
                  </a:lnTo>
                  <a:lnTo>
                    <a:pt x="110734" y="60404"/>
                  </a:lnTo>
                  <a:lnTo>
                    <a:pt x="113965" y="50733"/>
                  </a:lnTo>
                  <a:lnTo>
                    <a:pt x="120095" y="41165"/>
                  </a:lnTo>
                  <a:lnTo>
                    <a:pt x="123335" y="28496"/>
                  </a:lnTo>
                  <a:lnTo>
                    <a:pt x="123343" y="33518"/>
                  </a:lnTo>
                  <a:lnTo>
                    <a:pt x="120523" y="38815"/>
                  </a:lnTo>
                  <a:lnTo>
                    <a:pt x="116799" y="44697"/>
                  </a:lnTo>
                  <a:lnTo>
                    <a:pt x="113645" y="53958"/>
                  </a:lnTo>
                  <a:lnTo>
                    <a:pt x="107536" y="64463"/>
                  </a:lnTo>
                  <a:lnTo>
                    <a:pt x="104423" y="97906"/>
                  </a:lnTo>
                  <a:lnTo>
                    <a:pt x="107175" y="104473"/>
                  </a:lnTo>
                  <a:lnTo>
                    <a:pt x="110867" y="110920"/>
                  </a:lnTo>
                  <a:lnTo>
                    <a:pt x="114004" y="120499"/>
                  </a:lnTo>
                  <a:lnTo>
                    <a:pt x="126963" y="136394"/>
                  </a:lnTo>
                  <a:lnTo>
                    <a:pt x="133067" y="139924"/>
                  </a:lnTo>
                  <a:lnTo>
                    <a:pt x="139308" y="142551"/>
                  </a:lnTo>
                  <a:lnTo>
                    <a:pt x="148772" y="148921"/>
                  </a:lnTo>
                  <a:lnTo>
                    <a:pt x="158278" y="151279"/>
                  </a:lnTo>
                  <a:lnTo>
                    <a:pt x="174147" y="152141"/>
                  </a:lnTo>
                  <a:lnTo>
                    <a:pt x="199546" y="142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39">
              <a:extLst>
                <a:ext uri="{FF2B5EF4-FFF2-40B4-BE49-F238E27FC236}">
                  <a16:creationId xmlns:a16="http://schemas.microsoft.com/office/drawing/2014/main" id="{AEAD5258-AD01-A2CE-4F29-C9369CD2ED2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819650" y="4076700"/>
              <a:ext cx="200026" cy="198525"/>
            </a:xfrm>
            <a:custGeom>
              <a:avLst/>
              <a:gdLst/>
              <a:ahLst/>
              <a:cxnLst/>
              <a:rect l="0" t="0" r="0" b="0"/>
              <a:pathLst>
                <a:path w="200026" h="198525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18542" y="38134"/>
                  </a:lnTo>
                  <a:lnTo>
                    <a:pt x="27206" y="38103"/>
                  </a:lnTo>
                  <a:lnTo>
                    <a:pt x="27663" y="39160"/>
                  </a:lnTo>
                  <a:lnTo>
                    <a:pt x="28170" y="43157"/>
                  </a:lnTo>
                  <a:lnTo>
                    <a:pt x="31217" y="48462"/>
                  </a:lnTo>
                  <a:lnTo>
                    <a:pt x="33511" y="51358"/>
                  </a:lnTo>
                  <a:lnTo>
                    <a:pt x="33982" y="55406"/>
                  </a:lnTo>
                  <a:lnTo>
                    <a:pt x="28757" y="101524"/>
                  </a:lnTo>
                  <a:lnTo>
                    <a:pt x="29688" y="118393"/>
                  </a:lnTo>
                  <a:lnTo>
                    <a:pt x="37222" y="149110"/>
                  </a:lnTo>
                  <a:lnTo>
                    <a:pt x="38898" y="164948"/>
                  </a:lnTo>
                  <a:lnTo>
                    <a:pt x="45627" y="176814"/>
                  </a:lnTo>
                  <a:lnTo>
                    <a:pt x="65199" y="198524"/>
                  </a:lnTo>
                  <a:lnTo>
                    <a:pt x="66749" y="197966"/>
                  </a:lnTo>
                  <a:lnTo>
                    <a:pt x="89330" y="177347"/>
                  </a:lnTo>
                  <a:lnTo>
                    <a:pt x="92619" y="168427"/>
                  </a:lnTo>
                  <a:lnTo>
                    <a:pt x="95140" y="158465"/>
                  </a:lnTo>
                  <a:lnTo>
                    <a:pt x="117595" y="111974"/>
                  </a:lnTo>
                  <a:lnTo>
                    <a:pt x="133367" y="69191"/>
                  </a:lnTo>
                  <a:lnTo>
                    <a:pt x="152401" y="31618"/>
                  </a:lnTo>
                  <a:lnTo>
                    <a:pt x="165100" y="16476"/>
                  </a:lnTo>
                  <a:lnTo>
                    <a:pt x="171450" y="1261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70">
            <a:extLst>
              <a:ext uri="{FF2B5EF4-FFF2-40B4-BE49-F238E27FC236}">
                <a16:creationId xmlns:a16="http://schemas.microsoft.com/office/drawing/2014/main" id="{6318EF4A-8EA6-8E32-F95C-16A2FA669F0B}"/>
              </a:ext>
            </a:extLst>
          </p:cNvPr>
          <p:cNvGrpSpPr/>
          <p:nvPr/>
        </p:nvGrpSpPr>
        <p:grpSpPr>
          <a:xfrm>
            <a:off x="3537897" y="3981450"/>
            <a:ext cx="976954" cy="428626"/>
            <a:chOff x="3537897" y="3981450"/>
            <a:chExt cx="976954" cy="428626"/>
          </a:xfrm>
        </p:grpSpPr>
        <p:sp>
          <p:nvSpPr>
            <p:cNvPr id="276" name="SMARTInkShape-340">
              <a:extLst>
                <a:ext uri="{FF2B5EF4-FFF2-40B4-BE49-F238E27FC236}">
                  <a16:creationId xmlns:a16="http://schemas.microsoft.com/office/drawing/2014/main" id="{FA6EC74A-8949-2FB9-8CF5-7447F5E26D4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508741" y="4248150"/>
              <a:ext cx="6110" cy="9526"/>
            </a:xfrm>
            <a:custGeom>
              <a:avLst/>
              <a:gdLst/>
              <a:ahLst/>
              <a:cxnLst/>
              <a:rect l="0" t="0" r="0" b="0"/>
              <a:pathLst>
                <a:path w="6110" h="9526">
                  <a:moveTo>
                    <a:pt x="6109" y="9525"/>
                  </a:moveTo>
                  <a:lnTo>
                    <a:pt x="6109" y="9525"/>
                  </a:lnTo>
                  <a:lnTo>
                    <a:pt x="1053" y="4468"/>
                  </a:lnTo>
                  <a:lnTo>
                    <a:pt x="621" y="2979"/>
                  </a:lnTo>
                  <a:lnTo>
                    <a:pt x="1393" y="1986"/>
                  </a:lnTo>
                  <a:lnTo>
                    <a:pt x="2965" y="1324"/>
                  </a:lnTo>
                  <a:lnTo>
                    <a:pt x="2954" y="883"/>
                  </a:lnTo>
                  <a:lnTo>
                    <a:pt x="121" y="393"/>
                  </a:lnTo>
                  <a:lnTo>
                    <a:pt x="0" y="262"/>
                  </a:lnTo>
                  <a:lnTo>
                    <a:pt x="61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41">
              <a:extLst>
                <a:ext uri="{FF2B5EF4-FFF2-40B4-BE49-F238E27FC236}">
                  <a16:creationId xmlns:a16="http://schemas.microsoft.com/office/drawing/2014/main" id="{B341CFBB-9857-C49C-D81C-1AEAA75FFC8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286250" y="4105278"/>
              <a:ext cx="218945" cy="114298"/>
            </a:xfrm>
            <a:custGeom>
              <a:avLst/>
              <a:gdLst/>
              <a:ahLst/>
              <a:cxnLst/>
              <a:rect l="0" t="0" r="0" b="0"/>
              <a:pathLst>
                <a:path w="218945" h="114298">
                  <a:moveTo>
                    <a:pt x="85725" y="66672"/>
                  </a:moveTo>
                  <a:lnTo>
                    <a:pt x="85725" y="66672"/>
                  </a:lnTo>
                  <a:lnTo>
                    <a:pt x="90781" y="61615"/>
                  </a:lnTo>
                  <a:lnTo>
                    <a:pt x="93264" y="56311"/>
                  </a:lnTo>
                  <a:lnTo>
                    <a:pt x="96046" y="41162"/>
                  </a:lnTo>
                  <a:lnTo>
                    <a:pt x="108473" y="25383"/>
                  </a:lnTo>
                  <a:lnTo>
                    <a:pt x="114533" y="21863"/>
                  </a:lnTo>
                  <a:lnTo>
                    <a:pt x="117630" y="20924"/>
                  </a:lnTo>
                  <a:lnTo>
                    <a:pt x="119695" y="19240"/>
                  </a:lnTo>
                  <a:lnTo>
                    <a:pt x="123660" y="12871"/>
                  </a:lnTo>
                  <a:lnTo>
                    <a:pt x="128338" y="11011"/>
                  </a:lnTo>
                  <a:lnTo>
                    <a:pt x="136922" y="9963"/>
                  </a:lnTo>
                  <a:lnTo>
                    <a:pt x="138906" y="8757"/>
                  </a:lnTo>
                  <a:lnTo>
                    <a:pt x="140229" y="6896"/>
                  </a:lnTo>
                  <a:lnTo>
                    <a:pt x="141111" y="4596"/>
                  </a:lnTo>
                  <a:lnTo>
                    <a:pt x="143816" y="3063"/>
                  </a:lnTo>
                  <a:lnTo>
                    <a:pt x="167661" y="266"/>
                  </a:lnTo>
                  <a:lnTo>
                    <a:pt x="203193" y="0"/>
                  </a:lnTo>
                  <a:lnTo>
                    <a:pt x="205312" y="1058"/>
                  </a:lnTo>
                  <a:lnTo>
                    <a:pt x="206724" y="2821"/>
                  </a:lnTo>
                  <a:lnTo>
                    <a:pt x="207666" y="5054"/>
                  </a:lnTo>
                  <a:lnTo>
                    <a:pt x="209353" y="6543"/>
                  </a:lnTo>
                  <a:lnTo>
                    <a:pt x="214048" y="8198"/>
                  </a:lnTo>
                  <a:lnTo>
                    <a:pt x="215723" y="9698"/>
                  </a:lnTo>
                  <a:lnTo>
                    <a:pt x="217586" y="14186"/>
                  </a:lnTo>
                  <a:lnTo>
                    <a:pt x="218944" y="31878"/>
                  </a:lnTo>
                  <a:lnTo>
                    <a:pt x="216871" y="35009"/>
                  </a:lnTo>
                  <a:lnTo>
                    <a:pt x="172810" y="69848"/>
                  </a:lnTo>
                  <a:lnTo>
                    <a:pt x="136366" y="88897"/>
                  </a:lnTo>
                  <a:lnTo>
                    <a:pt x="90210" y="99746"/>
                  </a:lnTo>
                  <a:lnTo>
                    <a:pt x="44527" y="111024"/>
                  </a:lnTo>
                  <a:lnTo>
                    <a:pt x="0" y="114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42">
              <a:extLst>
                <a:ext uri="{FF2B5EF4-FFF2-40B4-BE49-F238E27FC236}">
                  <a16:creationId xmlns:a16="http://schemas.microsoft.com/office/drawing/2014/main" id="{1B5ED932-58F4-1B53-F9D7-5F6FAB05D50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334279" y="4133850"/>
              <a:ext cx="37697" cy="276226"/>
            </a:xfrm>
            <a:custGeom>
              <a:avLst/>
              <a:gdLst/>
              <a:ahLst/>
              <a:cxnLst/>
              <a:rect l="0" t="0" r="0" b="0"/>
              <a:pathLst>
                <a:path w="37697" h="276226">
                  <a:moveTo>
                    <a:pt x="37696" y="0"/>
                  </a:moveTo>
                  <a:lnTo>
                    <a:pt x="37696" y="0"/>
                  </a:lnTo>
                  <a:lnTo>
                    <a:pt x="37696" y="21459"/>
                  </a:lnTo>
                  <a:lnTo>
                    <a:pt x="22508" y="67198"/>
                  </a:lnTo>
                  <a:lnTo>
                    <a:pt x="12440" y="114263"/>
                  </a:lnTo>
                  <a:lnTo>
                    <a:pt x="6493" y="161737"/>
                  </a:lnTo>
                  <a:lnTo>
                    <a:pt x="1639" y="180919"/>
                  </a:lnTo>
                  <a:lnTo>
                    <a:pt x="0" y="206364"/>
                  </a:lnTo>
                  <a:lnTo>
                    <a:pt x="11370" y="249636"/>
                  </a:lnTo>
                  <a:lnTo>
                    <a:pt x="18646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43">
              <a:extLst>
                <a:ext uri="{FF2B5EF4-FFF2-40B4-BE49-F238E27FC236}">
                  <a16:creationId xmlns:a16="http://schemas.microsoft.com/office/drawing/2014/main" id="{5293AB1A-193C-4950-7F75-9D6EB364587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109432" y="4086749"/>
              <a:ext cx="157638" cy="199371"/>
            </a:xfrm>
            <a:custGeom>
              <a:avLst/>
              <a:gdLst/>
              <a:ahLst/>
              <a:cxnLst/>
              <a:rect l="0" t="0" r="0" b="0"/>
              <a:pathLst>
                <a:path w="157638" h="199371">
                  <a:moveTo>
                    <a:pt x="43468" y="37576"/>
                  </a:moveTo>
                  <a:lnTo>
                    <a:pt x="43468" y="37576"/>
                  </a:lnTo>
                  <a:lnTo>
                    <a:pt x="43468" y="53978"/>
                  </a:lnTo>
                  <a:lnTo>
                    <a:pt x="50014" y="64765"/>
                  </a:lnTo>
                  <a:lnTo>
                    <a:pt x="53169" y="78205"/>
                  </a:lnTo>
                  <a:lnTo>
                    <a:pt x="55227" y="80537"/>
                  </a:lnTo>
                  <a:lnTo>
                    <a:pt x="72239" y="92330"/>
                  </a:lnTo>
                  <a:lnTo>
                    <a:pt x="89607" y="94685"/>
                  </a:lnTo>
                  <a:lnTo>
                    <a:pt x="95709" y="94714"/>
                  </a:lnTo>
                  <a:lnTo>
                    <a:pt x="101259" y="91898"/>
                  </a:lnTo>
                  <a:lnTo>
                    <a:pt x="107253" y="88178"/>
                  </a:lnTo>
                  <a:lnTo>
                    <a:pt x="116577" y="85025"/>
                  </a:lnTo>
                  <a:lnTo>
                    <a:pt x="146362" y="58468"/>
                  </a:lnTo>
                  <a:lnTo>
                    <a:pt x="154417" y="42840"/>
                  </a:lnTo>
                  <a:lnTo>
                    <a:pt x="157637" y="20489"/>
                  </a:lnTo>
                  <a:lnTo>
                    <a:pt x="150211" y="8424"/>
                  </a:lnTo>
                  <a:lnTo>
                    <a:pt x="149555" y="5441"/>
                  </a:lnTo>
                  <a:lnTo>
                    <a:pt x="147001" y="3453"/>
                  </a:lnTo>
                  <a:lnTo>
                    <a:pt x="134352" y="654"/>
                  </a:lnTo>
                  <a:lnTo>
                    <a:pt x="126900" y="0"/>
                  </a:lnTo>
                  <a:lnTo>
                    <a:pt x="105887" y="7184"/>
                  </a:lnTo>
                  <a:lnTo>
                    <a:pt x="87598" y="16812"/>
                  </a:lnTo>
                  <a:lnTo>
                    <a:pt x="43449" y="56897"/>
                  </a:lnTo>
                  <a:lnTo>
                    <a:pt x="23121" y="82080"/>
                  </a:lnTo>
                  <a:lnTo>
                    <a:pt x="9972" y="107436"/>
                  </a:lnTo>
                  <a:lnTo>
                    <a:pt x="2815" y="149054"/>
                  </a:lnTo>
                  <a:lnTo>
                    <a:pt x="491" y="153170"/>
                  </a:lnTo>
                  <a:lnTo>
                    <a:pt x="0" y="156972"/>
                  </a:lnTo>
                  <a:lnTo>
                    <a:pt x="2277" y="164019"/>
                  </a:lnTo>
                  <a:lnTo>
                    <a:pt x="18354" y="183577"/>
                  </a:lnTo>
                  <a:lnTo>
                    <a:pt x="24546" y="187132"/>
                  </a:lnTo>
                  <a:lnTo>
                    <a:pt x="69472" y="198839"/>
                  </a:lnTo>
                  <a:lnTo>
                    <a:pt x="89291" y="199370"/>
                  </a:lnTo>
                  <a:lnTo>
                    <a:pt x="113589" y="191871"/>
                  </a:lnTo>
                  <a:lnTo>
                    <a:pt x="138718" y="180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44">
              <a:extLst>
                <a:ext uri="{FF2B5EF4-FFF2-40B4-BE49-F238E27FC236}">
                  <a16:creationId xmlns:a16="http://schemas.microsoft.com/office/drawing/2014/main" id="{9C9C7EB5-3162-1091-30E7-B6D5A5002F2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963893" y="3981450"/>
              <a:ext cx="160433" cy="300392"/>
            </a:xfrm>
            <a:custGeom>
              <a:avLst/>
              <a:gdLst/>
              <a:ahLst/>
              <a:cxnLst/>
              <a:rect l="0" t="0" r="0" b="0"/>
              <a:pathLst>
                <a:path w="160433" h="300392">
                  <a:moveTo>
                    <a:pt x="103282" y="238125"/>
                  </a:moveTo>
                  <a:lnTo>
                    <a:pt x="103282" y="238125"/>
                  </a:lnTo>
                  <a:lnTo>
                    <a:pt x="103282" y="233068"/>
                  </a:lnTo>
                  <a:lnTo>
                    <a:pt x="104340" y="231579"/>
                  </a:lnTo>
                  <a:lnTo>
                    <a:pt x="106104" y="230586"/>
                  </a:lnTo>
                  <a:lnTo>
                    <a:pt x="111483" y="228993"/>
                  </a:lnTo>
                  <a:lnTo>
                    <a:pt x="112219" y="225952"/>
                  </a:lnTo>
                  <a:lnTo>
                    <a:pt x="112807" y="180370"/>
                  </a:lnTo>
                  <a:lnTo>
                    <a:pt x="112807" y="177397"/>
                  </a:lnTo>
                  <a:lnTo>
                    <a:pt x="111749" y="175414"/>
                  </a:lnTo>
                  <a:lnTo>
                    <a:pt x="109985" y="174093"/>
                  </a:lnTo>
                  <a:lnTo>
                    <a:pt x="107751" y="173212"/>
                  </a:lnTo>
                  <a:lnTo>
                    <a:pt x="106261" y="171566"/>
                  </a:lnTo>
                  <a:lnTo>
                    <a:pt x="104606" y="166916"/>
                  </a:lnTo>
                  <a:lnTo>
                    <a:pt x="103106" y="165252"/>
                  </a:lnTo>
                  <a:lnTo>
                    <a:pt x="98618" y="163404"/>
                  </a:lnTo>
                  <a:lnTo>
                    <a:pt x="61996" y="161936"/>
                  </a:lnTo>
                  <a:lnTo>
                    <a:pt x="47422" y="166985"/>
                  </a:lnTo>
                  <a:lnTo>
                    <a:pt x="27670" y="181223"/>
                  </a:lnTo>
                  <a:lnTo>
                    <a:pt x="14498" y="193724"/>
                  </a:lnTo>
                  <a:lnTo>
                    <a:pt x="10906" y="202869"/>
                  </a:lnTo>
                  <a:lnTo>
                    <a:pt x="8251" y="212931"/>
                  </a:lnTo>
                  <a:lnTo>
                    <a:pt x="1865" y="225604"/>
                  </a:lnTo>
                  <a:lnTo>
                    <a:pt x="0" y="236440"/>
                  </a:lnTo>
                  <a:lnTo>
                    <a:pt x="1993" y="245490"/>
                  </a:lnTo>
                  <a:lnTo>
                    <a:pt x="5348" y="253040"/>
                  </a:lnTo>
                  <a:lnTo>
                    <a:pt x="8295" y="263241"/>
                  </a:lnTo>
                  <a:lnTo>
                    <a:pt x="30391" y="288914"/>
                  </a:lnTo>
                  <a:lnTo>
                    <a:pt x="36666" y="292448"/>
                  </a:lnTo>
                  <a:lnTo>
                    <a:pt x="42983" y="295077"/>
                  </a:lnTo>
                  <a:lnTo>
                    <a:pt x="49318" y="299773"/>
                  </a:lnTo>
                  <a:lnTo>
                    <a:pt x="52490" y="300391"/>
                  </a:lnTo>
                  <a:lnTo>
                    <a:pt x="55662" y="299743"/>
                  </a:lnTo>
                  <a:lnTo>
                    <a:pt x="63301" y="296158"/>
                  </a:lnTo>
                  <a:lnTo>
                    <a:pt x="78274" y="282095"/>
                  </a:lnTo>
                  <a:lnTo>
                    <a:pt x="81584" y="276012"/>
                  </a:lnTo>
                  <a:lnTo>
                    <a:pt x="99317" y="233512"/>
                  </a:lnTo>
                  <a:lnTo>
                    <a:pt x="110538" y="186058"/>
                  </a:lnTo>
                  <a:lnTo>
                    <a:pt x="122511" y="141370"/>
                  </a:lnTo>
                  <a:lnTo>
                    <a:pt x="131910" y="104329"/>
                  </a:lnTo>
                  <a:lnTo>
                    <a:pt x="139511" y="58943"/>
                  </a:lnTo>
                  <a:lnTo>
                    <a:pt x="150973" y="14431"/>
                  </a:lnTo>
                  <a:lnTo>
                    <a:pt x="1604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45">
              <a:extLst>
                <a:ext uri="{FF2B5EF4-FFF2-40B4-BE49-F238E27FC236}">
                  <a16:creationId xmlns:a16="http://schemas.microsoft.com/office/drawing/2014/main" id="{9473D865-3353-C40B-322E-D41AE9EBAD9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657600" y="4105309"/>
              <a:ext cx="190501" cy="152367"/>
            </a:xfrm>
            <a:custGeom>
              <a:avLst/>
              <a:gdLst/>
              <a:ahLst/>
              <a:cxnLst/>
              <a:rect l="0" t="0" r="0" b="0"/>
              <a:pathLst>
                <a:path w="190501" h="152367">
                  <a:moveTo>
                    <a:pt x="0" y="57116"/>
                  </a:moveTo>
                  <a:lnTo>
                    <a:pt x="0" y="57116"/>
                  </a:lnTo>
                  <a:lnTo>
                    <a:pt x="14189" y="42927"/>
                  </a:lnTo>
                  <a:lnTo>
                    <a:pt x="16890" y="37404"/>
                  </a:lnTo>
                  <a:lnTo>
                    <a:pt x="17609" y="34450"/>
                  </a:lnTo>
                  <a:lnTo>
                    <a:pt x="19148" y="32480"/>
                  </a:lnTo>
                  <a:lnTo>
                    <a:pt x="46147" y="10945"/>
                  </a:lnTo>
                  <a:lnTo>
                    <a:pt x="55697" y="9619"/>
                  </a:lnTo>
                  <a:lnTo>
                    <a:pt x="65224" y="1301"/>
                  </a:lnTo>
                  <a:lnTo>
                    <a:pt x="75770" y="0"/>
                  </a:lnTo>
                  <a:lnTo>
                    <a:pt x="85605" y="9375"/>
                  </a:lnTo>
                  <a:lnTo>
                    <a:pt x="85725" y="33088"/>
                  </a:lnTo>
                  <a:lnTo>
                    <a:pt x="82903" y="38676"/>
                  </a:lnTo>
                  <a:lnTo>
                    <a:pt x="79179" y="44687"/>
                  </a:lnTo>
                  <a:lnTo>
                    <a:pt x="77524" y="50887"/>
                  </a:lnTo>
                  <a:lnTo>
                    <a:pt x="78141" y="54021"/>
                  </a:lnTo>
                  <a:lnTo>
                    <a:pt x="81649" y="60327"/>
                  </a:lnTo>
                  <a:lnTo>
                    <a:pt x="81949" y="63490"/>
                  </a:lnTo>
                  <a:lnTo>
                    <a:pt x="76391" y="85496"/>
                  </a:lnTo>
                  <a:lnTo>
                    <a:pt x="76225" y="98784"/>
                  </a:lnTo>
                  <a:lnTo>
                    <a:pt x="73389" y="104916"/>
                  </a:lnTo>
                  <a:lnTo>
                    <a:pt x="69659" y="111169"/>
                  </a:lnTo>
                  <a:lnTo>
                    <a:pt x="67264" y="123806"/>
                  </a:lnTo>
                  <a:lnTo>
                    <a:pt x="66791" y="131437"/>
                  </a:lnTo>
                  <a:lnTo>
                    <a:pt x="75810" y="142400"/>
                  </a:lnTo>
                  <a:lnTo>
                    <a:pt x="76166" y="134602"/>
                  </a:lnTo>
                  <a:lnTo>
                    <a:pt x="79007" y="133888"/>
                  </a:lnTo>
                  <a:lnTo>
                    <a:pt x="81246" y="133697"/>
                  </a:lnTo>
                  <a:lnTo>
                    <a:pt x="82739" y="132512"/>
                  </a:lnTo>
                  <a:lnTo>
                    <a:pt x="84398" y="128373"/>
                  </a:lnTo>
                  <a:lnTo>
                    <a:pt x="86521" y="117092"/>
                  </a:lnTo>
                  <a:lnTo>
                    <a:pt x="102186" y="95195"/>
                  </a:lnTo>
                  <a:lnTo>
                    <a:pt x="104682" y="88857"/>
                  </a:lnTo>
                  <a:lnTo>
                    <a:pt x="146061" y="44416"/>
                  </a:lnTo>
                  <a:lnTo>
                    <a:pt x="152405" y="40888"/>
                  </a:lnTo>
                  <a:lnTo>
                    <a:pt x="161729" y="38438"/>
                  </a:lnTo>
                  <a:lnTo>
                    <a:pt x="166424" y="38231"/>
                  </a:lnTo>
                  <a:lnTo>
                    <a:pt x="168099" y="37118"/>
                  </a:lnTo>
                  <a:lnTo>
                    <a:pt x="169216" y="35317"/>
                  </a:lnTo>
                  <a:lnTo>
                    <a:pt x="169961" y="33059"/>
                  </a:lnTo>
                  <a:lnTo>
                    <a:pt x="171515" y="31552"/>
                  </a:lnTo>
                  <a:lnTo>
                    <a:pt x="179520" y="28937"/>
                  </a:lnTo>
                  <a:lnTo>
                    <a:pt x="180005" y="29864"/>
                  </a:lnTo>
                  <a:lnTo>
                    <a:pt x="180847" y="36777"/>
                  </a:lnTo>
                  <a:lnTo>
                    <a:pt x="183740" y="37493"/>
                  </a:lnTo>
                  <a:lnTo>
                    <a:pt x="185993" y="37684"/>
                  </a:lnTo>
                  <a:lnTo>
                    <a:pt x="187496" y="38870"/>
                  </a:lnTo>
                  <a:lnTo>
                    <a:pt x="189165" y="43009"/>
                  </a:lnTo>
                  <a:lnTo>
                    <a:pt x="188551" y="45595"/>
                  </a:lnTo>
                  <a:lnTo>
                    <a:pt x="182785" y="57349"/>
                  </a:lnTo>
                  <a:lnTo>
                    <a:pt x="182182" y="60446"/>
                  </a:lnTo>
                  <a:lnTo>
                    <a:pt x="182838" y="63569"/>
                  </a:lnTo>
                  <a:lnTo>
                    <a:pt x="186389" y="69862"/>
                  </a:lnTo>
                  <a:lnTo>
                    <a:pt x="186701" y="73022"/>
                  </a:lnTo>
                  <a:lnTo>
                    <a:pt x="184226" y="79355"/>
                  </a:lnTo>
                  <a:lnTo>
                    <a:pt x="184200" y="82525"/>
                  </a:lnTo>
                  <a:lnTo>
                    <a:pt x="189461" y="98392"/>
                  </a:lnTo>
                  <a:lnTo>
                    <a:pt x="188749" y="101567"/>
                  </a:lnTo>
                  <a:lnTo>
                    <a:pt x="182824" y="114266"/>
                  </a:lnTo>
                  <a:lnTo>
                    <a:pt x="181007" y="136884"/>
                  </a:lnTo>
                  <a:lnTo>
                    <a:pt x="182054" y="138870"/>
                  </a:lnTo>
                  <a:lnTo>
                    <a:pt x="183812" y="140193"/>
                  </a:lnTo>
                  <a:lnTo>
                    <a:pt x="189179" y="142318"/>
                  </a:lnTo>
                  <a:lnTo>
                    <a:pt x="189912" y="145431"/>
                  </a:lnTo>
                  <a:lnTo>
                    <a:pt x="190500" y="152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46">
              <a:extLst>
                <a:ext uri="{FF2B5EF4-FFF2-40B4-BE49-F238E27FC236}">
                  <a16:creationId xmlns:a16="http://schemas.microsoft.com/office/drawing/2014/main" id="{ACF2315A-A5F5-026A-B94C-A729DD3644F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590925" y="40195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52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47">
              <a:extLst>
                <a:ext uri="{FF2B5EF4-FFF2-40B4-BE49-F238E27FC236}">
                  <a16:creationId xmlns:a16="http://schemas.microsoft.com/office/drawing/2014/main" id="{66C42269-A865-8313-FD71-EF7AC521BEB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537897" y="4124336"/>
              <a:ext cx="33979" cy="180965"/>
            </a:xfrm>
            <a:custGeom>
              <a:avLst/>
              <a:gdLst/>
              <a:ahLst/>
              <a:cxnLst/>
              <a:rect l="0" t="0" r="0" b="0"/>
              <a:pathLst>
                <a:path w="33979" h="180965">
                  <a:moveTo>
                    <a:pt x="24453" y="28564"/>
                  </a:moveTo>
                  <a:lnTo>
                    <a:pt x="24453" y="28564"/>
                  </a:lnTo>
                  <a:lnTo>
                    <a:pt x="24453" y="23507"/>
                  </a:lnTo>
                  <a:lnTo>
                    <a:pt x="25511" y="22018"/>
                  </a:lnTo>
                  <a:lnTo>
                    <a:pt x="27275" y="21025"/>
                  </a:lnTo>
                  <a:lnTo>
                    <a:pt x="29509" y="20363"/>
                  </a:lnTo>
                  <a:lnTo>
                    <a:pt x="30999" y="18863"/>
                  </a:lnTo>
                  <a:lnTo>
                    <a:pt x="33585" y="10954"/>
                  </a:lnTo>
                  <a:lnTo>
                    <a:pt x="33978" y="0"/>
                  </a:lnTo>
                  <a:lnTo>
                    <a:pt x="33978" y="13248"/>
                  </a:lnTo>
                  <a:lnTo>
                    <a:pt x="31156" y="19287"/>
                  </a:lnTo>
                  <a:lnTo>
                    <a:pt x="28922" y="22379"/>
                  </a:lnTo>
                  <a:lnTo>
                    <a:pt x="25777" y="36845"/>
                  </a:lnTo>
                  <a:lnTo>
                    <a:pt x="21805" y="66918"/>
                  </a:lnTo>
                  <a:lnTo>
                    <a:pt x="16965" y="85790"/>
                  </a:lnTo>
                  <a:lnTo>
                    <a:pt x="14776" y="97389"/>
                  </a:lnTo>
                  <a:lnTo>
                    <a:pt x="8650" y="110928"/>
                  </a:lnTo>
                  <a:lnTo>
                    <a:pt x="4629" y="138697"/>
                  </a:lnTo>
                  <a:lnTo>
                    <a:pt x="473" y="145598"/>
                  </a:lnTo>
                  <a:lnTo>
                    <a:pt x="0" y="148920"/>
                  </a:lnTo>
                  <a:lnTo>
                    <a:pt x="5379" y="179474"/>
                  </a:lnTo>
                  <a:lnTo>
                    <a:pt x="6445" y="179971"/>
                  </a:lnTo>
                  <a:lnTo>
                    <a:pt x="14928" y="1809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71">
            <a:extLst>
              <a:ext uri="{FF2B5EF4-FFF2-40B4-BE49-F238E27FC236}">
                <a16:creationId xmlns:a16="http://schemas.microsoft.com/office/drawing/2014/main" id="{2E9D980E-6D1D-56D4-2E51-5D22B3F2448C}"/>
              </a:ext>
            </a:extLst>
          </p:cNvPr>
          <p:cNvGrpSpPr/>
          <p:nvPr/>
        </p:nvGrpSpPr>
        <p:grpSpPr>
          <a:xfrm>
            <a:off x="2933700" y="4143375"/>
            <a:ext cx="9526" cy="142876"/>
            <a:chOff x="2933700" y="4143375"/>
            <a:chExt cx="9526" cy="142876"/>
          </a:xfrm>
        </p:grpSpPr>
        <p:sp>
          <p:nvSpPr>
            <p:cNvPr id="285" name="SMARTInkShape-348">
              <a:extLst>
                <a:ext uri="{FF2B5EF4-FFF2-40B4-BE49-F238E27FC236}">
                  <a16:creationId xmlns:a16="http://schemas.microsoft.com/office/drawing/2014/main" id="{F38F3D59-7698-62CB-7B9C-E3DB2626D67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933700" y="4267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1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49">
              <a:extLst>
                <a:ext uri="{FF2B5EF4-FFF2-40B4-BE49-F238E27FC236}">
                  <a16:creationId xmlns:a16="http://schemas.microsoft.com/office/drawing/2014/main" id="{0E8EAD7C-9D29-C5D8-6CF5-37E69D31CFD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933700" y="41433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72">
            <a:extLst>
              <a:ext uri="{FF2B5EF4-FFF2-40B4-BE49-F238E27FC236}">
                <a16:creationId xmlns:a16="http://schemas.microsoft.com/office/drawing/2014/main" id="{34F4F07B-D4E6-C89E-20EB-A42B2BA11468}"/>
              </a:ext>
            </a:extLst>
          </p:cNvPr>
          <p:cNvGrpSpPr/>
          <p:nvPr/>
        </p:nvGrpSpPr>
        <p:grpSpPr>
          <a:xfrm>
            <a:off x="2238375" y="4076820"/>
            <a:ext cx="434107" cy="314206"/>
            <a:chOff x="2238375" y="4076820"/>
            <a:chExt cx="434107" cy="314206"/>
          </a:xfrm>
        </p:grpSpPr>
        <p:sp>
          <p:nvSpPr>
            <p:cNvPr id="288" name="SMARTInkShape-350">
              <a:extLst>
                <a:ext uri="{FF2B5EF4-FFF2-40B4-BE49-F238E27FC236}">
                  <a16:creationId xmlns:a16="http://schemas.microsoft.com/office/drawing/2014/main" id="{77E3F9E9-B32C-CD81-7FB8-47DB1ADA690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238375" y="4076820"/>
              <a:ext cx="236636" cy="180460"/>
            </a:xfrm>
            <a:custGeom>
              <a:avLst/>
              <a:gdLst/>
              <a:ahLst/>
              <a:cxnLst/>
              <a:rect l="0" t="0" r="0" b="0"/>
              <a:pathLst>
                <a:path w="236636" h="180460">
                  <a:moveTo>
                    <a:pt x="0" y="47505"/>
                  </a:moveTo>
                  <a:lnTo>
                    <a:pt x="0" y="47505"/>
                  </a:lnTo>
                  <a:lnTo>
                    <a:pt x="0" y="39304"/>
                  </a:lnTo>
                  <a:lnTo>
                    <a:pt x="8201" y="29895"/>
                  </a:lnTo>
                  <a:lnTo>
                    <a:pt x="16868" y="27681"/>
                  </a:lnTo>
                  <a:lnTo>
                    <a:pt x="25694" y="21993"/>
                  </a:lnTo>
                  <a:lnTo>
                    <a:pt x="35012" y="18779"/>
                  </a:lnTo>
                  <a:lnTo>
                    <a:pt x="45755" y="10849"/>
                  </a:lnTo>
                  <a:lnTo>
                    <a:pt x="54860" y="8632"/>
                  </a:lnTo>
                  <a:lnTo>
                    <a:pt x="63763" y="2943"/>
                  </a:lnTo>
                  <a:lnTo>
                    <a:pt x="74161" y="788"/>
                  </a:lnTo>
                  <a:lnTo>
                    <a:pt x="92055" y="0"/>
                  </a:lnTo>
                  <a:lnTo>
                    <a:pt x="96652" y="2755"/>
                  </a:lnTo>
                  <a:lnTo>
                    <a:pt x="102223" y="6450"/>
                  </a:lnTo>
                  <a:lnTo>
                    <a:pt x="112501" y="9016"/>
                  </a:lnTo>
                  <a:lnTo>
                    <a:pt x="118823" y="14346"/>
                  </a:lnTo>
                  <a:lnTo>
                    <a:pt x="121602" y="19715"/>
                  </a:lnTo>
                  <a:lnTo>
                    <a:pt x="123532" y="35967"/>
                  </a:lnTo>
                  <a:lnTo>
                    <a:pt x="123786" y="58895"/>
                  </a:lnTo>
                  <a:lnTo>
                    <a:pt x="120986" y="65972"/>
                  </a:lnTo>
                  <a:lnTo>
                    <a:pt x="92026" y="107427"/>
                  </a:lnTo>
                  <a:lnTo>
                    <a:pt x="61205" y="128973"/>
                  </a:lnTo>
                  <a:lnTo>
                    <a:pt x="54366" y="131338"/>
                  </a:lnTo>
                  <a:lnTo>
                    <a:pt x="52119" y="133027"/>
                  </a:lnTo>
                  <a:lnTo>
                    <a:pt x="47898" y="139402"/>
                  </a:lnTo>
                  <a:lnTo>
                    <a:pt x="39599" y="142314"/>
                  </a:lnTo>
                  <a:lnTo>
                    <a:pt x="38766" y="145381"/>
                  </a:lnTo>
                  <a:lnTo>
                    <a:pt x="38139" y="151876"/>
                  </a:lnTo>
                  <a:lnTo>
                    <a:pt x="38101" y="138080"/>
                  </a:lnTo>
                  <a:lnTo>
                    <a:pt x="39159" y="136464"/>
                  </a:lnTo>
                  <a:lnTo>
                    <a:pt x="40923" y="135386"/>
                  </a:lnTo>
                  <a:lnTo>
                    <a:pt x="43156" y="134668"/>
                  </a:lnTo>
                  <a:lnTo>
                    <a:pt x="60490" y="120099"/>
                  </a:lnTo>
                  <a:lnTo>
                    <a:pt x="79044" y="104598"/>
                  </a:lnTo>
                  <a:lnTo>
                    <a:pt x="126053" y="80311"/>
                  </a:lnTo>
                  <a:lnTo>
                    <a:pt x="168672" y="62987"/>
                  </a:lnTo>
                  <a:lnTo>
                    <a:pt x="189716" y="50275"/>
                  </a:lnTo>
                  <a:lnTo>
                    <a:pt x="196502" y="47677"/>
                  </a:lnTo>
                  <a:lnTo>
                    <a:pt x="206272" y="41324"/>
                  </a:lnTo>
                  <a:lnTo>
                    <a:pt x="215870" y="38971"/>
                  </a:lnTo>
                  <a:lnTo>
                    <a:pt x="222237" y="38420"/>
                  </a:lnTo>
                  <a:lnTo>
                    <a:pt x="224358" y="37215"/>
                  </a:lnTo>
                  <a:lnTo>
                    <a:pt x="225772" y="35353"/>
                  </a:lnTo>
                  <a:lnTo>
                    <a:pt x="226714" y="33054"/>
                  </a:lnTo>
                  <a:lnTo>
                    <a:pt x="228402" y="31521"/>
                  </a:lnTo>
                  <a:lnTo>
                    <a:pt x="236635" y="28859"/>
                  </a:lnTo>
                  <a:lnTo>
                    <a:pt x="229793" y="28490"/>
                  </a:lnTo>
                  <a:lnTo>
                    <a:pt x="215447" y="28458"/>
                  </a:lnTo>
                  <a:lnTo>
                    <a:pt x="209349" y="31279"/>
                  </a:lnTo>
                  <a:lnTo>
                    <a:pt x="203111" y="35001"/>
                  </a:lnTo>
                  <a:lnTo>
                    <a:pt x="177596" y="45323"/>
                  </a:lnTo>
                  <a:lnTo>
                    <a:pt x="130602" y="79266"/>
                  </a:lnTo>
                  <a:lnTo>
                    <a:pt x="111163" y="98306"/>
                  </a:lnTo>
                  <a:lnTo>
                    <a:pt x="107614" y="107478"/>
                  </a:lnTo>
                  <a:lnTo>
                    <a:pt x="104091" y="129172"/>
                  </a:lnTo>
                  <a:lnTo>
                    <a:pt x="99885" y="136013"/>
                  </a:lnTo>
                  <a:lnTo>
                    <a:pt x="99398" y="139318"/>
                  </a:lnTo>
                  <a:lnTo>
                    <a:pt x="100132" y="142580"/>
                  </a:lnTo>
                  <a:lnTo>
                    <a:pt x="103858" y="150364"/>
                  </a:lnTo>
                  <a:lnTo>
                    <a:pt x="111140" y="159506"/>
                  </a:lnTo>
                  <a:lnTo>
                    <a:pt x="112895" y="165370"/>
                  </a:lnTo>
                  <a:lnTo>
                    <a:pt x="114422" y="167356"/>
                  </a:lnTo>
                  <a:lnTo>
                    <a:pt x="118941" y="169564"/>
                  </a:lnTo>
                  <a:lnTo>
                    <a:pt x="163787" y="179517"/>
                  </a:lnTo>
                  <a:lnTo>
                    <a:pt x="174236" y="180459"/>
                  </a:lnTo>
                  <a:lnTo>
                    <a:pt x="180802" y="177857"/>
                  </a:lnTo>
                  <a:lnTo>
                    <a:pt x="187248" y="174231"/>
                  </a:lnTo>
                  <a:lnTo>
                    <a:pt x="193641" y="172619"/>
                  </a:lnTo>
                  <a:lnTo>
                    <a:pt x="196827" y="173248"/>
                  </a:lnTo>
                  <a:lnTo>
                    <a:pt x="203190" y="176768"/>
                  </a:lnTo>
                  <a:lnTo>
                    <a:pt x="206368" y="177072"/>
                  </a:lnTo>
                  <a:lnTo>
                    <a:pt x="228600" y="171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51">
              <a:extLst>
                <a:ext uri="{FF2B5EF4-FFF2-40B4-BE49-F238E27FC236}">
                  <a16:creationId xmlns:a16="http://schemas.microsoft.com/office/drawing/2014/main" id="{1FBBE54A-A77A-D934-4C38-35CF4FD1271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562633" y="4258071"/>
              <a:ext cx="109849" cy="113905"/>
            </a:xfrm>
            <a:custGeom>
              <a:avLst/>
              <a:gdLst/>
              <a:ahLst/>
              <a:cxnLst/>
              <a:rect l="0" t="0" r="0" b="0"/>
              <a:pathLst>
                <a:path w="109849" h="113905">
                  <a:moveTo>
                    <a:pt x="94842" y="18654"/>
                  </a:moveTo>
                  <a:lnTo>
                    <a:pt x="94842" y="18654"/>
                  </a:lnTo>
                  <a:lnTo>
                    <a:pt x="103043" y="18654"/>
                  </a:lnTo>
                  <a:lnTo>
                    <a:pt x="103484" y="17596"/>
                  </a:lnTo>
                  <a:lnTo>
                    <a:pt x="104332" y="9522"/>
                  </a:lnTo>
                  <a:lnTo>
                    <a:pt x="109413" y="9246"/>
                  </a:lnTo>
                  <a:lnTo>
                    <a:pt x="109848" y="8148"/>
                  </a:lnTo>
                  <a:lnTo>
                    <a:pt x="104642" y="0"/>
                  </a:lnTo>
                  <a:lnTo>
                    <a:pt x="104449" y="4778"/>
                  </a:lnTo>
                  <a:lnTo>
                    <a:pt x="103363" y="6228"/>
                  </a:lnTo>
                  <a:lnTo>
                    <a:pt x="99335" y="7840"/>
                  </a:lnTo>
                  <a:lnTo>
                    <a:pt x="88125" y="9933"/>
                  </a:lnTo>
                  <a:lnTo>
                    <a:pt x="78858" y="15599"/>
                  </a:lnTo>
                  <a:lnTo>
                    <a:pt x="69410" y="18807"/>
                  </a:lnTo>
                  <a:lnTo>
                    <a:pt x="59907" y="24932"/>
                  </a:lnTo>
                  <a:lnTo>
                    <a:pt x="22699" y="36737"/>
                  </a:lnTo>
                  <a:lnTo>
                    <a:pt x="15859" y="37274"/>
                  </a:lnTo>
                  <a:lnTo>
                    <a:pt x="13612" y="38476"/>
                  </a:lnTo>
                  <a:lnTo>
                    <a:pt x="12113" y="40335"/>
                  </a:lnTo>
                  <a:lnTo>
                    <a:pt x="9709" y="45867"/>
                  </a:lnTo>
                  <a:lnTo>
                    <a:pt x="6558" y="46624"/>
                  </a:lnTo>
                  <a:lnTo>
                    <a:pt x="4236" y="46826"/>
                  </a:lnTo>
                  <a:lnTo>
                    <a:pt x="2688" y="48018"/>
                  </a:lnTo>
                  <a:lnTo>
                    <a:pt x="0" y="55394"/>
                  </a:lnTo>
                  <a:lnTo>
                    <a:pt x="922" y="55847"/>
                  </a:lnTo>
                  <a:lnTo>
                    <a:pt x="4769" y="56351"/>
                  </a:lnTo>
                  <a:lnTo>
                    <a:pt x="6219" y="57544"/>
                  </a:lnTo>
                  <a:lnTo>
                    <a:pt x="8735" y="64919"/>
                  </a:lnTo>
                  <a:lnTo>
                    <a:pt x="11770" y="65675"/>
                  </a:lnTo>
                  <a:lnTo>
                    <a:pt x="14060" y="65876"/>
                  </a:lnTo>
                  <a:lnTo>
                    <a:pt x="15587" y="67069"/>
                  </a:lnTo>
                  <a:lnTo>
                    <a:pt x="17285" y="71216"/>
                  </a:lnTo>
                  <a:lnTo>
                    <a:pt x="18795" y="72746"/>
                  </a:lnTo>
                  <a:lnTo>
                    <a:pt x="28825" y="78022"/>
                  </a:lnTo>
                  <a:lnTo>
                    <a:pt x="34809" y="82082"/>
                  </a:lnTo>
                  <a:lnTo>
                    <a:pt x="44128" y="85425"/>
                  </a:lnTo>
                  <a:lnTo>
                    <a:pt x="54872" y="93403"/>
                  </a:lnTo>
                  <a:lnTo>
                    <a:pt x="61244" y="94424"/>
                  </a:lnTo>
                  <a:lnTo>
                    <a:pt x="62918" y="95626"/>
                  </a:lnTo>
                  <a:lnTo>
                    <a:pt x="64035" y="97485"/>
                  </a:lnTo>
                  <a:lnTo>
                    <a:pt x="64779" y="99784"/>
                  </a:lnTo>
                  <a:lnTo>
                    <a:pt x="66333" y="101314"/>
                  </a:lnTo>
                  <a:lnTo>
                    <a:pt x="74337" y="103976"/>
                  </a:lnTo>
                  <a:lnTo>
                    <a:pt x="80417" y="104260"/>
                  </a:lnTo>
                  <a:lnTo>
                    <a:pt x="85962" y="107148"/>
                  </a:lnTo>
                  <a:lnTo>
                    <a:pt x="93088" y="112570"/>
                  </a:lnTo>
                  <a:lnTo>
                    <a:pt x="104367" y="113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52">
              <a:extLst>
                <a:ext uri="{FF2B5EF4-FFF2-40B4-BE49-F238E27FC236}">
                  <a16:creationId xmlns:a16="http://schemas.microsoft.com/office/drawing/2014/main" id="{359241CE-9349-6CF9-E0D5-488D31E3989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533661" y="4248184"/>
              <a:ext cx="28562" cy="142842"/>
            </a:xfrm>
            <a:custGeom>
              <a:avLst/>
              <a:gdLst/>
              <a:ahLst/>
              <a:cxnLst/>
              <a:rect l="0" t="0" r="0" b="0"/>
              <a:pathLst>
                <a:path w="28562" h="142842">
                  <a:moveTo>
                    <a:pt x="9514" y="9491"/>
                  </a:moveTo>
                  <a:lnTo>
                    <a:pt x="9514" y="9491"/>
                  </a:lnTo>
                  <a:lnTo>
                    <a:pt x="17715" y="9491"/>
                  </a:lnTo>
                  <a:lnTo>
                    <a:pt x="18156" y="8433"/>
                  </a:lnTo>
                  <a:lnTo>
                    <a:pt x="18647" y="4434"/>
                  </a:lnTo>
                  <a:lnTo>
                    <a:pt x="19835" y="2945"/>
                  </a:lnTo>
                  <a:lnTo>
                    <a:pt x="28445" y="0"/>
                  </a:lnTo>
                  <a:lnTo>
                    <a:pt x="28561" y="14156"/>
                  </a:lnTo>
                  <a:lnTo>
                    <a:pt x="25741" y="19678"/>
                  </a:lnTo>
                  <a:lnTo>
                    <a:pt x="22017" y="25660"/>
                  </a:lnTo>
                  <a:lnTo>
                    <a:pt x="18863" y="34978"/>
                  </a:lnTo>
                  <a:lnTo>
                    <a:pt x="12754" y="45500"/>
                  </a:lnTo>
                  <a:lnTo>
                    <a:pt x="8740" y="72110"/>
                  </a:lnTo>
                  <a:lnTo>
                    <a:pt x="3052" y="83314"/>
                  </a:lnTo>
                  <a:lnTo>
                    <a:pt x="13" y="130062"/>
                  </a:lnTo>
                  <a:lnTo>
                    <a:pt x="0" y="136456"/>
                  </a:lnTo>
                  <a:lnTo>
                    <a:pt x="1055" y="138584"/>
                  </a:lnTo>
                  <a:lnTo>
                    <a:pt x="2816" y="140003"/>
                  </a:lnTo>
                  <a:lnTo>
                    <a:pt x="9514" y="142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73">
            <a:extLst>
              <a:ext uri="{FF2B5EF4-FFF2-40B4-BE49-F238E27FC236}">
                <a16:creationId xmlns:a16="http://schemas.microsoft.com/office/drawing/2014/main" id="{4DCB0F41-639C-DE95-3BBB-850F96F9241D}"/>
              </a:ext>
            </a:extLst>
          </p:cNvPr>
          <p:cNvGrpSpPr/>
          <p:nvPr/>
        </p:nvGrpSpPr>
        <p:grpSpPr>
          <a:xfrm>
            <a:off x="904875" y="4114811"/>
            <a:ext cx="1095373" cy="314315"/>
            <a:chOff x="904875" y="4114811"/>
            <a:chExt cx="1095373" cy="314315"/>
          </a:xfrm>
        </p:grpSpPr>
        <p:sp>
          <p:nvSpPr>
            <p:cNvPr id="292" name="SMARTInkShape-353">
              <a:extLst>
                <a:ext uri="{FF2B5EF4-FFF2-40B4-BE49-F238E27FC236}">
                  <a16:creationId xmlns:a16="http://schemas.microsoft.com/office/drawing/2014/main" id="{533BA406-F7BE-1FEE-AF74-D236606C549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952625" y="4257675"/>
              <a:ext cx="47623" cy="152401"/>
            </a:xfrm>
            <a:custGeom>
              <a:avLst/>
              <a:gdLst/>
              <a:ahLst/>
              <a:cxnLst/>
              <a:rect l="0" t="0" r="0" b="0"/>
              <a:pathLst>
                <a:path w="47623" h="152401">
                  <a:moveTo>
                    <a:pt x="9525" y="0"/>
                  </a:moveTo>
                  <a:lnTo>
                    <a:pt x="9525" y="0"/>
                  </a:lnTo>
                  <a:lnTo>
                    <a:pt x="18658" y="0"/>
                  </a:lnTo>
                  <a:lnTo>
                    <a:pt x="32273" y="13257"/>
                  </a:lnTo>
                  <a:lnTo>
                    <a:pt x="35510" y="19298"/>
                  </a:lnTo>
                  <a:lnTo>
                    <a:pt x="38007" y="25510"/>
                  </a:lnTo>
                  <a:lnTo>
                    <a:pt x="42645" y="31799"/>
                  </a:lnTo>
                  <a:lnTo>
                    <a:pt x="45411" y="40944"/>
                  </a:lnTo>
                  <a:lnTo>
                    <a:pt x="47608" y="85673"/>
                  </a:lnTo>
                  <a:lnTo>
                    <a:pt x="47622" y="98415"/>
                  </a:lnTo>
                  <a:lnTo>
                    <a:pt x="44801" y="104770"/>
                  </a:lnTo>
                  <a:lnTo>
                    <a:pt x="41078" y="111123"/>
                  </a:lnTo>
                  <a:lnTo>
                    <a:pt x="37924" y="120650"/>
                  </a:lnTo>
                  <a:lnTo>
                    <a:pt x="23945" y="137849"/>
                  </a:lnTo>
                  <a:lnTo>
                    <a:pt x="18403" y="140641"/>
                  </a:lnTo>
                  <a:lnTo>
                    <a:pt x="15443" y="14138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54">
              <a:extLst>
                <a:ext uri="{FF2B5EF4-FFF2-40B4-BE49-F238E27FC236}">
                  <a16:creationId xmlns:a16="http://schemas.microsoft.com/office/drawing/2014/main" id="{1E71CA1B-2907-5848-E012-7F21702471B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885950" y="42767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55">
              <a:extLst>
                <a:ext uri="{FF2B5EF4-FFF2-40B4-BE49-F238E27FC236}">
                  <a16:creationId xmlns:a16="http://schemas.microsoft.com/office/drawing/2014/main" id="{D7A80744-890C-FAA8-537C-376F9C4F215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728062" y="4276725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56">
              <a:extLst>
                <a:ext uri="{FF2B5EF4-FFF2-40B4-BE49-F238E27FC236}">
                  <a16:creationId xmlns:a16="http://schemas.microsoft.com/office/drawing/2014/main" id="{0CD597A3-4EB8-34A2-5681-78F20FB0361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543050" y="4286250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5488"/>
                  </a:lnTo>
                  <a:lnTo>
                    <a:pt x="9490" y="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57">
              <a:extLst>
                <a:ext uri="{FF2B5EF4-FFF2-40B4-BE49-F238E27FC236}">
                  <a16:creationId xmlns:a16="http://schemas.microsoft.com/office/drawing/2014/main" id="{CC6AB4CD-85CB-81AE-698D-9D556B5BAA5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314450" y="4333875"/>
              <a:ext cx="28573" cy="95251"/>
            </a:xfrm>
            <a:custGeom>
              <a:avLst/>
              <a:gdLst/>
              <a:ahLst/>
              <a:cxnLst/>
              <a:rect l="0" t="0" r="0" b="0"/>
              <a:pathLst>
                <a:path w="28573" h="9525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6546" y="5488"/>
                  </a:lnTo>
                  <a:lnTo>
                    <a:pt x="7539" y="4716"/>
                  </a:lnTo>
                  <a:lnTo>
                    <a:pt x="8201" y="3144"/>
                  </a:lnTo>
                  <a:lnTo>
                    <a:pt x="9701" y="2096"/>
                  </a:lnTo>
                  <a:lnTo>
                    <a:pt x="18924" y="24"/>
                  </a:lnTo>
                  <a:lnTo>
                    <a:pt x="27240" y="8203"/>
                  </a:lnTo>
                  <a:lnTo>
                    <a:pt x="28179" y="14190"/>
                  </a:lnTo>
                  <a:lnTo>
                    <a:pt x="28572" y="44823"/>
                  </a:lnTo>
                  <a:lnTo>
                    <a:pt x="21036" y="57617"/>
                  </a:lnTo>
                  <a:lnTo>
                    <a:pt x="18253" y="73087"/>
                  </a:lnTo>
                  <a:lnTo>
                    <a:pt x="9372" y="8553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58">
              <a:extLst>
                <a:ext uri="{FF2B5EF4-FFF2-40B4-BE49-F238E27FC236}">
                  <a16:creationId xmlns:a16="http://schemas.microsoft.com/office/drawing/2014/main" id="{E0D463EA-3E2F-3E97-88FC-40DE7D80F8E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52525" y="4210051"/>
              <a:ext cx="133351" cy="104775"/>
            </a:xfrm>
            <a:custGeom>
              <a:avLst/>
              <a:gdLst/>
              <a:ahLst/>
              <a:cxnLst/>
              <a:rect l="0" t="0" r="0" b="0"/>
              <a:pathLst>
                <a:path w="133351" h="104775">
                  <a:moveTo>
                    <a:pt x="0" y="47624"/>
                  </a:moveTo>
                  <a:lnTo>
                    <a:pt x="0" y="47624"/>
                  </a:lnTo>
                  <a:lnTo>
                    <a:pt x="0" y="42567"/>
                  </a:lnTo>
                  <a:lnTo>
                    <a:pt x="2822" y="37263"/>
                  </a:lnTo>
                  <a:lnTo>
                    <a:pt x="8201" y="30291"/>
                  </a:lnTo>
                  <a:lnTo>
                    <a:pt x="9408" y="20524"/>
                  </a:lnTo>
                  <a:lnTo>
                    <a:pt x="17716" y="10978"/>
                  </a:lnTo>
                  <a:lnTo>
                    <a:pt x="23711" y="9955"/>
                  </a:lnTo>
                  <a:lnTo>
                    <a:pt x="25332" y="8753"/>
                  </a:lnTo>
                  <a:lnTo>
                    <a:pt x="27134" y="4595"/>
                  </a:lnTo>
                  <a:lnTo>
                    <a:pt x="28673" y="3063"/>
                  </a:lnTo>
                  <a:lnTo>
                    <a:pt x="37972" y="34"/>
                  </a:lnTo>
                  <a:lnTo>
                    <a:pt x="52286" y="0"/>
                  </a:lnTo>
                  <a:lnTo>
                    <a:pt x="53907" y="1058"/>
                  </a:lnTo>
                  <a:lnTo>
                    <a:pt x="54988" y="2822"/>
                  </a:lnTo>
                  <a:lnTo>
                    <a:pt x="56509" y="10360"/>
                  </a:lnTo>
                  <a:lnTo>
                    <a:pt x="57149" y="51111"/>
                  </a:lnTo>
                  <a:lnTo>
                    <a:pt x="54327" y="57287"/>
                  </a:lnTo>
                  <a:lnTo>
                    <a:pt x="41962" y="73043"/>
                  </a:lnTo>
                  <a:lnTo>
                    <a:pt x="36041" y="85727"/>
                  </a:lnTo>
                  <a:lnTo>
                    <a:pt x="33552" y="88901"/>
                  </a:lnTo>
                  <a:lnTo>
                    <a:pt x="27965" y="92428"/>
                  </a:lnTo>
                  <a:lnTo>
                    <a:pt x="24993" y="93368"/>
                  </a:lnTo>
                  <a:lnTo>
                    <a:pt x="23012" y="95053"/>
                  </a:lnTo>
                  <a:lnTo>
                    <a:pt x="20811" y="99748"/>
                  </a:lnTo>
                  <a:lnTo>
                    <a:pt x="19166" y="101423"/>
                  </a:lnTo>
                  <a:lnTo>
                    <a:pt x="9542" y="104769"/>
                  </a:lnTo>
                  <a:lnTo>
                    <a:pt x="9526" y="104774"/>
                  </a:lnTo>
                  <a:lnTo>
                    <a:pt x="41406" y="104774"/>
                  </a:lnTo>
                  <a:lnTo>
                    <a:pt x="43479" y="103716"/>
                  </a:lnTo>
                  <a:lnTo>
                    <a:pt x="44861" y="101952"/>
                  </a:lnTo>
                  <a:lnTo>
                    <a:pt x="45782" y="99717"/>
                  </a:lnTo>
                  <a:lnTo>
                    <a:pt x="48513" y="98228"/>
                  </a:lnTo>
                  <a:lnTo>
                    <a:pt x="75788" y="95424"/>
                  </a:lnTo>
                  <a:lnTo>
                    <a:pt x="88818" y="95283"/>
                  </a:lnTo>
                  <a:lnTo>
                    <a:pt x="95214" y="98086"/>
                  </a:lnTo>
                  <a:lnTo>
                    <a:pt x="98401" y="100316"/>
                  </a:lnTo>
                  <a:lnTo>
                    <a:pt x="101584" y="100744"/>
                  </a:lnTo>
                  <a:lnTo>
                    <a:pt x="107943" y="98396"/>
                  </a:lnTo>
                  <a:lnTo>
                    <a:pt x="111121" y="98405"/>
                  </a:lnTo>
                  <a:lnTo>
                    <a:pt x="125811" y="104309"/>
                  </a:lnTo>
                  <a:lnTo>
                    <a:pt x="133350" y="104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59">
              <a:extLst>
                <a:ext uri="{FF2B5EF4-FFF2-40B4-BE49-F238E27FC236}">
                  <a16:creationId xmlns:a16="http://schemas.microsoft.com/office/drawing/2014/main" id="{32BEDC15-7606-496E-B823-9F3DA0CD915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04875" y="4114811"/>
              <a:ext cx="219076" cy="161876"/>
            </a:xfrm>
            <a:custGeom>
              <a:avLst/>
              <a:gdLst/>
              <a:ahLst/>
              <a:cxnLst/>
              <a:rect l="0" t="0" r="0" b="0"/>
              <a:pathLst>
                <a:path w="219076" h="161876">
                  <a:moveTo>
                    <a:pt x="0" y="47614"/>
                  </a:moveTo>
                  <a:lnTo>
                    <a:pt x="0" y="47614"/>
                  </a:lnTo>
                  <a:lnTo>
                    <a:pt x="5057" y="42557"/>
                  </a:lnTo>
                  <a:lnTo>
                    <a:pt x="7539" y="37253"/>
                  </a:lnTo>
                  <a:lnTo>
                    <a:pt x="8201" y="34357"/>
                  </a:lnTo>
                  <a:lnTo>
                    <a:pt x="9701" y="32426"/>
                  </a:lnTo>
                  <a:lnTo>
                    <a:pt x="38706" y="11694"/>
                  </a:lnTo>
                  <a:lnTo>
                    <a:pt x="41679" y="10968"/>
                  </a:lnTo>
                  <a:lnTo>
                    <a:pt x="57203" y="2166"/>
                  </a:lnTo>
                  <a:lnTo>
                    <a:pt x="89293" y="0"/>
                  </a:lnTo>
                  <a:lnTo>
                    <a:pt x="91278" y="1054"/>
                  </a:lnTo>
                  <a:lnTo>
                    <a:pt x="92602" y="2816"/>
                  </a:lnTo>
                  <a:lnTo>
                    <a:pt x="94073" y="7596"/>
                  </a:lnTo>
                  <a:lnTo>
                    <a:pt x="95248" y="55207"/>
                  </a:lnTo>
                  <a:lnTo>
                    <a:pt x="94191" y="63688"/>
                  </a:lnTo>
                  <a:lnTo>
                    <a:pt x="87646" y="79305"/>
                  </a:lnTo>
                  <a:lnTo>
                    <a:pt x="53961" y="126559"/>
                  </a:lnTo>
                  <a:lnTo>
                    <a:pt x="31749" y="148131"/>
                  </a:lnTo>
                  <a:lnTo>
                    <a:pt x="25400" y="150496"/>
                  </a:lnTo>
                  <a:lnTo>
                    <a:pt x="23283" y="152186"/>
                  </a:lnTo>
                  <a:lnTo>
                    <a:pt x="19246" y="158561"/>
                  </a:lnTo>
                  <a:lnTo>
                    <a:pt x="9656" y="161875"/>
                  </a:lnTo>
                  <a:lnTo>
                    <a:pt x="14620" y="156846"/>
                  </a:lnTo>
                  <a:lnTo>
                    <a:pt x="17081" y="151548"/>
                  </a:lnTo>
                  <a:lnTo>
                    <a:pt x="17737" y="148653"/>
                  </a:lnTo>
                  <a:lnTo>
                    <a:pt x="23717" y="139523"/>
                  </a:lnTo>
                  <a:lnTo>
                    <a:pt x="32192" y="130115"/>
                  </a:lnTo>
                  <a:lnTo>
                    <a:pt x="38296" y="126614"/>
                  </a:lnTo>
                  <a:lnTo>
                    <a:pt x="41406" y="125681"/>
                  </a:lnTo>
                  <a:lnTo>
                    <a:pt x="88837" y="88014"/>
                  </a:lnTo>
                  <a:lnTo>
                    <a:pt x="106957" y="68686"/>
                  </a:lnTo>
                  <a:lnTo>
                    <a:pt x="151621" y="38142"/>
                  </a:lnTo>
                  <a:lnTo>
                    <a:pt x="180964" y="9525"/>
                  </a:lnTo>
                  <a:lnTo>
                    <a:pt x="158309" y="9514"/>
                  </a:lnTo>
                  <a:lnTo>
                    <a:pt x="152204" y="12336"/>
                  </a:lnTo>
                  <a:lnTo>
                    <a:pt x="149094" y="14571"/>
                  </a:lnTo>
                  <a:lnTo>
                    <a:pt x="145639" y="19875"/>
                  </a:lnTo>
                  <a:lnTo>
                    <a:pt x="143045" y="25761"/>
                  </a:lnTo>
                  <a:lnTo>
                    <a:pt x="108985" y="64550"/>
                  </a:lnTo>
                  <a:lnTo>
                    <a:pt x="102784" y="83728"/>
                  </a:lnTo>
                  <a:lnTo>
                    <a:pt x="98599" y="91181"/>
                  </a:lnTo>
                  <a:lnTo>
                    <a:pt x="95912" y="104590"/>
                  </a:lnTo>
                  <a:lnTo>
                    <a:pt x="95381" y="117430"/>
                  </a:lnTo>
                  <a:lnTo>
                    <a:pt x="98130" y="123799"/>
                  </a:lnTo>
                  <a:lnTo>
                    <a:pt x="101822" y="130157"/>
                  </a:lnTo>
                  <a:lnTo>
                    <a:pt x="103462" y="136511"/>
                  </a:lnTo>
                  <a:lnTo>
                    <a:pt x="104958" y="138629"/>
                  </a:lnTo>
                  <a:lnTo>
                    <a:pt x="107014" y="140041"/>
                  </a:lnTo>
                  <a:lnTo>
                    <a:pt x="112120" y="142668"/>
                  </a:lnTo>
                  <a:lnTo>
                    <a:pt x="120945" y="149038"/>
                  </a:lnTo>
                  <a:lnTo>
                    <a:pt x="131507" y="151948"/>
                  </a:lnTo>
                  <a:lnTo>
                    <a:pt x="178392" y="152386"/>
                  </a:lnTo>
                  <a:lnTo>
                    <a:pt x="187941" y="149565"/>
                  </a:lnTo>
                  <a:lnTo>
                    <a:pt x="195713" y="145843"/>
                  </a:lnTo>
                  <a:lnTo>
                    <a:pt x="219075" y="142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74">
            <a:extLst>
              <a:ext uri="{FF2B5EF4-FFF2-40B4-BE49-F238E27FC236}">
                <a16:creationId xmlns:a16="http://schemas.microsoft.com/office/drawing/2014/main" id="{5DB4266E-80DD-DC68-EDDB-A842221BA284}"/>
              </a:ext>
            </a:extLst>
          </p:cNvPr>
          <p:cNvGrpSpPr/>
          <p:nvPr/>
        </p:nvGrpSpPr>
        <p:grpSpPr>
          <a:xfrm>
            <a:off x="238136" y="4086263"/>
            <a:ext cx="428612" cy="380963"/>
            <a:chOff x="238136" y="4086263"/>
            <a:chExt cx="428612" cy="380963"/>
          </a:xfrm>
        </p:grpSpPr>
        <p:sp>
          <p:nvSpPr>
            <p:cNvPr id="300" name="SMARTInkShape-360">
              <a:extLst>
                <a:ext uri="{FF2B5EF4-FFF2-40B4-BE49-F238E27FC236}">
                  <a16:creationId xmlns:a16="http://schemas.microsoft.com/office/drawing/2014/main" id="{7491414F-8D65-7B9D-E145-EA18BFA8FF6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90550" y="4343400"/>
              <a:ext cx="76198" cy="123826"/>
            </a:xfrm>
            <a:custGeom>
              <a:avLst/>
              <a:gdLst/>
              <a:ahLst/>
              <a:cxnLst/>
              <a:rect l="0" t="0" r="0" b="0"/>
              <a:pathLst>
                <a:path w="76198" h="123826">
                  <a:moveTo>
                    <a:pt x="66675" y="0"/>
                  </a:moveTo>
                  <a:lnTo>
                    <a:pt x="66675" y="0"/>
                  </a:lnTo>
                  <a:lnTo>
                    <a:pt x="75808" y="0"/>
                  </a:lnTo>
                  <a:lnTo>
                    <a:pt x="76197" y="27724"/>
                  </a:lnTo>
                  <a:lnTo>
                    <a:pt x="75140" y="31181"/>
                  </a:lnTo>
                  <a:lnTo>
                    <a:pt x="73376" y="33488"/>
                  </a:lnTo>
                  <a:lnTo>
                    <a:pt x="71143" y="35025"/>
                  </a:lnTo>
                  <a:lnTo>
                    <a:pt x="68661" y="42378"/>
                  </a:lnTo>
                  <a:lnTo>
                    <a:pt x="66499" y="51643"/>
                  </a:lnTo>
                  <a:lnTo>
                    <a:pt x="56488" y="66215"/>
                  </a:lnTo>
                  <a:lnTo>
                    <a:pt x="32783" y="92058"/>
                  </a:lnTo>
                  <a:lnTo>
                    <a:pt x="26584" y="104772"/>
                  </a:lnTo>
                  <a:lnTo>
                    <a:pt x="15482" y="117474"/>
                  </a:lnTo>
                  <a:lnTo>
                    <a:pt x="9350" y="12100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61">
              <a:extLst>
                <a:ext uri="{FF2B5EF4-FFF2-40B4-BE49-F238E27FC236}">
                  <a16:creationId xmlns:a16="http://schemas.microsoft.com/office/drawing/2014/main" id="{C04C986D-E9EF-9EF0-B83B-9C3DAED03DC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52450" y="4233137"/>
              <a:ext cx="9526" cy="100739"/>
            </a:xfrm>
            <a:custGeom>
              <a:avLst/>
              <a:gdLst/>
              <a:ahLst/>
              <a:cxnLst/>
              <a:rect l="0" t="0" r="0" b="0"/>
              <a:pathLst>
                <a:path w="9526" h="10073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6801"/>
                  </a:lnTo>
                  <a:lnTo>
                    <a:pt x="0" y="79923"/>
                  </a:lnTo>
                  <a:lnTo>
                    <a:pt x="5056" y="86221"/>
                  </a:lnTo>
                  <a:lnTo>
                    <a:pt x="5488" y="87886"/>
                  </a:lnTo>
                  <a:lnTo>
                    <a:pt x="4717" y="88995"/>
                  </a:lnTo>
                  <a:lnTo>
                    <a:pt x="3145" y="89734"/>
                  </a:lnTo>
                  <a:lnTo>
                    <a:pt x="3155" y="91285"/>
                  </a:lnTo>
                  <a:lnTo>
                    <a:pt x="9525" y="1007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62">
              <a:extLst>
                <a:ext uri="{FF2B5EF4-FFF2-40B4-BE49-F238E27FC236}">
                  <a16:creationId xmlns:a16="http://schemas.microsoft.com/office/drawing/2014/main" id="{A7B736BC-66F2-EF5C-E900-8D5CAE5E837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38136" y="4086263"/>
              <a:ext cx="228590" cy="199949"/>
            </a:xfrm>
            <a:custGeom>
              <a:avLst/>
              <a:gdLst/>
              <a:ahLst/>
              <a:cxnLst/>
              <a:rect l="0" t="0" r="0" b="0"/>
              <a:pathLst>
                <a:path w="228590" h="199949">
                  <a:moveTo>
                    <a:pt x="47614" y="47587"/>
                  </a:moveTo>
                  <a:lnTo>
                    <a:pt x="47614" y="47587"/>
                  </a:lnTo>
                  <a:lnTo>
                    <a:pt x="39413" y="47587"/>
                  </a:lnTo>
                  <a:lnTo>
                    <a:pt x="43838" y="47587"/>
                  </a:lnTo>
                  <a:lnTo>
                    <a:pt x="38174" y="47587"/>
                  </a:lnTo>
                  <a:lnTo>
                    <a:pt x="38090" y="33122"/>
                  </a:lnTo>
                  <a:lnTo>
                    <a:pt x="39148" y="31593"/>
                  </a:lnTo>
                  <a:lnTo>
                    <a:pt x="40912" y="30574"/>
                  </a:lnTo>
                  <a:lnTo>
                    <a:pt x="46290" y="28939"/>
                  </a:lnTo>
                  <a:lnTo>
                    <a:pt x="47026" y="25893"/>
                  </a:lnTo>
                  <a:lnTo>
                    <a:pt x="47222" y="23600"/>
                  </a:lnTo>
                  <a:lnTo>
                    <a:pt x="48411" y="22070"/>
                  </a:lnTo>
                  <a:lnTo>
                    <a:pt x="52554" y="20372"/>
                  </a:lnTo>
                  <a:lnTo>
                    <a:pt x="54083" y="18860"/>
                  </a:lnTo>
                  <a:lnTo>
                    <a:pt x="55781" y="14358"/>
                  </a:lnTo>
                  <a:lnTo>
                    <a:pt x="57292" y="12734"/>
                  </a:lnTo>
                  <a:lnTo>
                    <a:pt x="61793" y="10931"/>
                  </a:lnTo>
                  <a:lnTo>
                    <a:pt x="63417" y="9391"/>
                  </a:lnTo>
                  <a:lnTo>
                    <a:pt x="65221" y="4858"/>
                  </a:lnTo>
                  <a:lnTo>
                    <a:pt x="66760" y="3226"/>
                  </a:lnTo>
                  <a:lnTo>
                    <a:pt x="74738" y="392"/>
                  </a:lnTo>
                  <a:lnTo>
                    <a:pt x="84263" y="0"/>
                  </a:lnTo>
                  <a:lnTo>
                    <a:pt x="93788" y="8166"/>
                  </a:lnTo>
                  <a:lnTo>
                    <a:pt x="96011" y="16830"/>
                  </a:lnTo>
                  <a:lnTo>
                    <a:pt x="103402" y="26786"/>
                  </a:lnTo>
                  <a:lnTo>
                    <a:pt x="105553" y="35795"/>
                  </a:lnTo>
                  <a:lnTo>
                    <a:pt x="111230" y="44681"/>
                  </a:lnTo>
                  <a:lnTo>
                    <a:pt x="112930" y="50882"/>
                  </a:lnTo>
                  <a:lnTo>
                    <a:pt x="112324" y="54017"/>
                  </a:lnTo>
                  <a:lnTo>
                    <a:pt x="107474" y="64544"/>
                  </a:lnTo>
                  <a:lnTo>
                    <a:pt x="104509" y="79540"/>
                  </a:lnTo>
                  <a:lnTo>
                    <a:pt x="97384" y="94625"/>
                  </a:lnTo>
                  <a:lnTo>
                    <a:pt x="90606" y="112852"/>
                  </a:lnTo>
                  <a:lnTo>
                    <a:pt x="75997" y="132708"/>
                  </a:lnTo>
                  <a:lnTo>
                    <a:pt x="68695" y="139393"/>
                  </a:lnTo>
                  <a:lnTo>
                    <a:pt x="22291" y="177760"/>
                  </a:lnTo>
                  <a:lnTo>
                    <a:pt x="28" y="199948"/>
                  </a:lnTo>
                  <a:lnTo>
                    <a:pt x="0" y="194919"/>
                  </a:lnTo>
                  <a:lnTo>
                    <a:pt x="2816" y="189621"/>
                  </a:lnTo>
                  <a:lnTo>
                    <a:pt x="6537" y="183738"/>
                  </a:lnTo>
                  <a:lnTo>
                    <a:pt x="8191" y="177596"/>
                  </a:lnTo>
                  <a:lnTo>
                    <a:pt x="9690" y="175535"/>
                  </a:lnTo>
                  <a:lnTo>
                    <a:pt x="11748" y="174160"/>
                  </a:lnTo>
                  <a:lnTo>
                    <a:pt x="27712" y="166898"/>
                  </a:lnTo>
                  <a:lnTo>
                    <a:pt x="36299" y="158470"/>
                  </a:lnTo>
                  <a:lnTo>
                    <a:pt x="50435" y="140869"/>
                  </a:lnTo>
                  <a:lnTo>
                    <a:pt x="74156" y="121124"/>
                  </a:lnTo>
                  <a:lnTo>
                    <a:pt x="82694" y="110962"/>
                  </a:lnTo>
                  <a:lnTo>
                    <a:pt x="128996" y="70774"/>
                  </a:lnTo>
                  <a:lnTo>
                    <a:pt x="145456" y="57302"/>
                  </a:lnTo>
                  <a:lnTo>
                    <a:pt x="180784" y="31364"/>
                  </a:lnTo>
                  <a:lnTo>
                    <a:pt x="184019" y="30422"/>
                  </a:lnTo>
                  <a:lnTo>
                    <a:pt x="186175" y="28735"/>
                  </a:lnTo>
                  <a:lnTo>
                    <a:pt x="190269" y="22363"/>
                  </a:lnTo>
                  <a:lnTo>
                    <a:pt x="194977" y="20502"/>
                  </a:lnTo>
                  <a:lnTo>
                    <a:pt x="196656" y="18947"/>
                  </a:lnTo>
                  <a:lnTo>
                    <a:pt x="200011" y="9498"/>
                  </a:lnTo>
                  <a:lnTo>
                    <a:pt x="200013" y="4434"/>
                  </a:lnTo>
                  <a:lnTo>
                    <a:pt x="198955" y="2943"/>
                  </a:lnTo>
                  <a:lnTo>
                    <a:pt x="197191" y="1949"/>
                  </a:lnTo>
                  <a:lnTo>
                    <a:pt x="194957" y="1287"/>
                  </a:lnTo>
                  <a:lnTo>
                    <a:pt x="193468" y="1904"/>
                  </a:lnTo>
                  <a:lnTo>
                    <a:pt x="192475" y="3373"/>
                  </a:lnTo>
                  <a:lnTo>
                    <a:pt x="191813" y="5411"/>
                  </a:lnTo>
                  <a:lnTo>
                    <a:pt x="190313" y="6769"/>
                  </a:lnTo>
                  <a:lnTo>
                    <a:pt x="185825" y="8279"/>
                  </a:lnTo>
                  <a:lnTo>
                    <a:pt x="174320" y="10306"/>
                  </a:lnTo>
                  <a:lnTo>
                    <a:pt x="152372" y="25948"/>
                  </a:lnTo>
                  <a:lnTo>
                    <a:pt x="146031" y="28445"/>
                  </a:lnTo>
                  <a:lnTo>
                    <a:pt x="101981" y="69455"/>
                  </a:lnTo>
                  <a:lnTo>
                    <a:pt x="98235" y="76003"/>
                  </a:lnTo>
                  <a:lnTo>
                    <a:pt x="95512" y="82441"/>
                  </a:lnTo>
                  <a:lnTo>
                    <a:pt x="90774" y="88831"/>
                  </a:lnTo>
                  <a:lnTo>
                    <a:pt x="87963" y="98020"/>
                  </a:lnTo>
                  <a:lnTo>
                    <a:pt x="85655" y="108102"/>
                  </a:lnTo>
                  <a:lnTo>
                    <a:pt x="78372" y="123197"/>
                  </a:lnTo>
                  <a:lnTo>
                    <a:pt x="76620" y="136370"/>
                  </a:lnTo>
                  <a:lnTo>
                    <a:pt x="79203" y="142785"/>
                  </a:lnTo>
                  <a:lnTo>
                    <a:pt x="84428" y="150470"/>
                  </a:lnTo>
                  <a:lnTo>
                    <a:pt x="85333" y="156858"/>
                  </a:lnTo>
                  <a:lnTo>
                    <a:pt x="86518" y="158534"/>
                  </a:lnTo>
                  <a:lnTo>
                    <a:pt x="88367" y="159652"/>
                  </a:lnTo>
                  <a:lnTo>
                    <a:pt x="90658" y="160397"/>
                  </a:lnTo>
                  <a:lnTo>
                    <a:pt x="92185" y="161952"/>
                  </a:lnTo>
                  <a:lnTo>
                    <a:pt x="93882" y="166502"/>
                  </a:lnTo>
                  <a:lnTo>
                    <a:pt x="95392" y="168139"/>
                  </a:lnTo>
                  <a:lnTo>
                    <a:pt x="99893" y="169957"/>
                  </a:lnTo>
                  <a:lnTo>
                    <a:pt x="117594" y="171284"/>
                  </a:lnTo>
                  <a:lnTo>
                    <a:pt x="123872" y="168533"/>
                  </a:lnTo>
                  <a:lnTo>
                    <a:pt x="130190" y="164841"/>
                  </a:lnTo>
                  <a:lnTo>
                    <a:pt x="139697" y="161704"/>
                  </a:lnTo>
                  <a:lnTo>
                    <a:pt x="149216" y="155601"/>
                  </a:lnTo>
                  <a:lnTo>
                    <a:pt x="159798" y="153322"/>
                  </a:lnTo>
                  <a:lnTo>
                    <a:pt x="188215" y="152400"/>
                  </a:lnTo>
                  <a:lnTo>
                    <a:pt x="200551" y="144828"/>
                  </a:lnTo>
                  <a:lnTo>
                    <a:pt x="228589" y="142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75">
            <a:extLst>
              <a:ext uri="{FF2B5EF4-FFF2-40B4-BE49-F238E27FC236}">
                <a16:creationId xmlns:a16="http://schemas.microsoft.com/office/drawing/2014/main" id="{B008EDBB-3591-2589-94B7-4D539CB4B350}"/>
              </a:ext>
            </a:extLst>
          </p:cNvPr>
          <p:cNvGrpSpPr/>
          <p:nvPr/>
        </p:nvGrpSpPr>
        <p:grpSpPr>
          <a:xfrm>
            <a:off x="5639238" y="3124213"/>
            <a:ext cx="2085538" cy="419088"/>
            <a:chOff x="5639238" y="3124213"/>
            <a:chExt cx="2085538" cy="419088"/>
          </a:xfrm>
        </p:grpSpPr>
        <p:sp>
          <p:nvSpPr>
            <p:cNvPr id="304" name="SMARTInkShape-363">
              <a:extLst>
                <a:ext uri="{FF2B5EF4-FFF2-40B4-BE49-F238E27FC236}">
                  <a16:creationId xmlns:a16="http://schemas.microsoft.com/office/drawing/2014/main" id="{66C7FA6D-FA9D-E325-24CD-A5A41C55CDF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486781" y="3133857"/>
              <a:ext cx="237995" cy="409444"/>
            </a:xfrm>
            <a:custGeom>
              <a:avLst/>
              <a:gdLst/>
              <a:ahLst/>
              <a:cxnLst/>
              <a:rect l="0" t="0" r="0" b="0"/>
              <a:pathLst>
                <a:path w="237995" h="409444">
                  <a:moveTo>
                    <a:pt x="104644" y="237993"/>
                  </a:moveTo>
                  <a:lnTo>
                    <a:pt x="104644" y="237993"/>
                  </a:lnTo>
                  <a:lnTo>
                    <a:pt x="109700" y="237993"/>
                  </a:lnTo>
                  <a:lnTo>
                    <a:pt x="111191" y="236935"/>
                  </a:lnTo>
                  <a:lnTo>
                    <a:pt x="112184" y="235171"/>
                  </a:lnTo>
                  <a:lnTo>
                    <a:pt x="112845" y="232936"/>
                  </a:lnTo>
                  <a:lnTo>
                    <a:pt x="114345" y="231447"/>
                  </a:lnTo>
                  <a:lnTo>
                    <a:pt x="118834" y="229792"/>
                  </a:lnTo>
                  <a:lnTo>
                    <a:pt x="120453" y="228292"/>
                  </a:lnTo>
                  <a:lnTo>
                    <a:pt x="122254" y="223804"/>
                  </a:lnTo>
                  <a:lnTo>
                    <a:pt x="123792" y="222184"/>
                  </a:lnTo>
                  <a:lnTo>
                    <a:pt x="131769" y="219369"/>
                  </a:lnTo>
                  <a:lnTo>
                    <a:pt x="132575" y="216310"/>
                  </a:lnTo>
                  <a:lnTo>
                    <a:pt x="133181" y="204765"/>
                  </a:lnTo>
                  <a:lnTo>
                    <a:pt x="130380" y="199236"/>
                  </a:lnTo>
                  <a:lnTo>
                    <a:pt x="106094" y="172772"/>
                  </a:lnTo>
                  <a:lnTo>
                    <a:pt x="100017" y="171749"/>
                  </a:lnTo>
                  <a:lnTo>
                    <a:pt x="91514" y="171446"/>
                  </a:lnTo>
                  <a:lnTo>
                    <a:pt x="77235" y="176412"/>
                  </a:lnTo>
                  <a:lnTo>
                    <a:pt x="57590" y="187799"/>
                  </a:lnTo>
                  <a:lnTo>
                    <a:pt x="54225" y="188655"/>
                  </a:lnTo>
                  <a:lnTo>
                    <a:pt x="16146" y="221847"/>
                  </a:lnTo>
                  <a:lnTo>
                    <a:pt x="12395" y="231170"/>
                  </a:lnTo>
                  <a:lnTo>
                    <a:pt x="9669" y="241311"/>
                  </a:lnTo>
                  <a:lnTo>
                    <a:pt x="2119" y="256444"/>
                  </a:lnTo>
                  <a:lnTo>
                    <a:pt x="0" y="287434"/>
                  </a:lnTo>
                  <a:lnTo>
                    <a:pt x="2750" y="294539"/>
                  </a:lnTo>
                  <a:lnTo>
                    <a:pt x="13138" y="307724"/>
                  </a:lnTo>
                  <a:lnTo>
                    <a:pt x="19172" y="311318"/>
                  </a:lnTo>
                  <a:lnTo>
                    <a:pt x="25381" y="313974"/>
                  </a:lnTo>
                  <a:lnTo>
                    <a:pt x="36102" y="322225"/>
                  </a:lnTo>
                  <a:lnTo>
                    <a:pt x="42472" y="323276"/>
                  </a:lnTo>
                  <a:lnTo>
                    <a:pt x="55255" y="323679"/>
                  </a:lnTo>
                  <a:lnTo>
                    <a:pt x="64275" y="317165"/>
                  </a:lnTo>
                  <a:lnTo>
                    <a:pt x="70121" y="315514"/>
                  </a:lnTo>
                  <a:lnTo>
                    <a:pt x="72104" y="312957"/>
                  </a:lnTo>
                  <a:lnTo>
                    <a:pt x="84116" y="269447"/>
                  </a:lnTo>
                  <a:lnTo>
                    <a:pt x="95761" y="232309"/>
                  </a:lnTo>
                  <a:lnTo>
                    <a:pt x="107945" y="186071"/>
                  </a:lnTo>
                  <a:lnTo>
                    <a:pt x="117382" y="148760"/>
                  </a:lnTo>
                  <a:lnTo>
                    <a:pt x="126881" y="110894"/>
                  </a:lnTo>
                  <a:lnTo>
                    <a:pt x="135206" y="68203"/>
                  </a:lnTo>
                  <a:lnTo>
                    <a:pt x="140511" y="47985"/>
                  </a:lnTo>
                  <a:lnTo>
                    <a:pt x="142743" y="537"/>
                  </a:lnTo>
                  <a:lnTo>
                    <a:pt x="142744" y="0"/>
                  </a:lnTo>
                  <a:lnTo>
                    <a:pt x="142744" y="4964"/>
                  </a:lnTo>
                  <a:lnTo>
                    <a:pt x="139922" y="10247"/>
                  </a:lnTo>
                  <a:lnTo>
                    <a:pt x="137688" y="13137"/>
                  </a:lnTo>
                  <a:lnTo>
                    <a:pt x="135204" y="21993"/>
                  </a:lnTo>
                  <a:lnTo>
                    <a:pt x="130984" y="38879"/>
                  </a:lnTo>
                  <a:lnTo>
                    <a:pt x="126935" y="52131"/>
                  </a:lnTo>
                  <a:lnTo>
                    <a:pt x="119065" y="95729"/>
                  </a:lnTo>
                  <a:lnTo>
                    <a:pt x="107274" y="142823"/>
                  </a:lnTo>
                  <a:lnTo>
                    <a:pt x="105164" y="185916"/>
                  </a:lnTo>
                  <a:lnTo>
                    <a:pt x="104712" y="229868"/>
                  </a:lnTo>
                  <a:lnTo>
                    <a:pt x="103616" y="247082"/>
                  </a:lnTo>
                  <a:lnTo>
                    <a:pt x="96004" y="293964"/>
                  </a:lnTo>
                  <a:lnTo>
                    <a:pt x="96440" y="309845"/>
                  </a:lnTo>
                  <a:lnTo>
                    <a:pt x="104070" y="349588"/>
                  </a:lnTo>
                  <a:lnTo>
                    <a:pt x="104262" y="353665"/>
                  </a:lnTo>
                  <a:lnTo>
                    <a:pt x="107296" y="361016"/>
                  </a:lnTo>
                  <a:lnTo>
                    <a:pt x="127024" y="383996"/>
                  </a:lnTo>
                  <a:lnTo>
                    <a:pt x="133287" y="387550"/>
                  </a:lnTo>
                  <a:lnTo>
                    <a:pt x="139599" y="390188"/>
                  </a:lnTo>
                  <a:lnTo>
                    <a:pt x="149103" y="396564"/>
                  </a:lnTo>
                  <a:lnTo>
                    <a:pt x="159680" y="398925"/>
                  </a:lnTo>
                  <a:lnTo>
                    <a:pt x="174691" y="400682"/>
                  </a:lnTo>
                  <a:lnTo>
                    <a:pt x="193152" y="408080"/>
                  </a:lnTo>
                  <a:lnTo>
                    <a:pt x="237994" y="409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64">
              <a:extLst>
                <a:ext uri="{FF2B5EF4-FFF2-40B4-BE49-F238E27FC236}">
                  <a16:creationId xmlns:a16="http://schemas.microsoft.com/office/drawing/2014/main" id="{20B819AE-EE9B-8501-BEF8-5BACC13D889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277244" y="3295778"/>
              <a:ext cx="142732" cy="152780"/>
            </a:xfrm>
            <a:custGeom>
              <a:avLst/>
              <a:gdLst/>
              <a:ahLst/>
              <a:cxnLst/>
              <a:rect l="0" t="0" r="0" b="0"/>
              <a:pathLst>
                <a:path w="142732" h="152780">
                  <a:moveTo>
                    <a:pt x="47481" y="37972"/>
                  </a:moveTo>
                  <a:lnTo>
                    <a:pt x="47481" y="37972"/>
                  </a:lnTo>
                  <a:lnTo>
                    <a:pt x="47481" y="43029"/>
                  </a:lnTo>
                  <a:lnTo>
                    <a:pt x="48539" y="44518"/>
                  </a:lnTo>
                  <a:lnTo>
                    <a:pt x="50303" y="45511"/>
                  </a:lnTo>
                  <a:lnTo>
                    <a:pt x="55682" y="47104"/>
                  </a:lnTo>
                  <a:lnTo>
                    <a:pt x="56418" y="50145"/>
                  </a:lnTo>
                  <a:lnTo>
                    <a:pt x="56615" y="52437"/>
                  </a:lnTo>
                  <a:lnTo>
                    <a:pt x="57804" y="53966"/>
                  </a:lnTo>
                  <a:lnTo>
                    <a:pt x="65172" y="56620"/>
                  </a:lnTo>
                  <a:lnTo>
                    <a:pt x="79669" y="56987"/>
                  </a:lnTo>
                  <a:lnTo>
                    <a:pt x="85776" y="54184"/>
                  </a:lnTo>
                  <a:lnTo>
                    <a:pt x="92017" y="50469"/>
                  </a:lnTo>
                  <a:lnTo>
                    <a:pt x="101482" y="47319"/>
                  </a:lnTo>
                  <a:lnTo>
                    <a:pt x="118656" y="33342"/>
                  </a:lnTo>
                  <a:lnTo>
                    <a:pt x="121448" y="27800"/>
                  </a:lnTo>
                  <a:lnTo>
                    <a:pt x="123550" y="14385"/>
                  </a:lnTo>
                  <a:lnTo>
                    <a:pt x="122535" y="12722"/>
                  </a:lnTo>
                  <a:lnTo>
                    <a:pt x="120801" y="11614"/>
                  </a:lnTo>
                  <a:lnTo>
                    <a:pt x="118586" y="10875"/>
                  </a:lnTo>
                  <a:lnTo>
                    <a:pt x="106343" y="1326"/>
                  </a:lnTo>
                  <a:lnTo>
                    <a:pt x="83323" y="0"/>
                  </a:lnTo>
                  <a:lnTo>
                    <a:pt x="68097" y="4966"/>
                  </a:lnTo>
                  <a:lnTo>
                    <a:pt x="50535" y="17185"/>
                  </a:lnTo>
                  <a:lnTo>
                    <a:pt x="17558" y="44531"/>
                  </a:lnTo>
                  <a:lnTo>
                    <a:pt x="2321" y="82973"/>
                  </a:lnTo>
                  <a:lnTo>
                    <a:pt x="0" y="112725"/>
                  </a:lnTo>
                  <a:lnTo>
                    <a:pt x="2742" y="121643"/>
                  </a:lnTo>
                  <a:lnTo>
                    <a:pt x="11620" y="135028"/>
                  </a:lnTo>
                  <a:lnTo>
                    <a:pt x="27580" y="151335"/>
                  </a:lnTo>
                  <a:lnTo>
                    <a:pt x="33156" y="151647"/>
                  </a:lnTo>
                  <a:lnTo>
                    <a:pt x="38988" y="148680"/>
                  </a:lnTo>
                  <a:lnTo>
                    <a:pt x="44994" y="143528"/>
                  </a:lnTo>
                  <a:lnTo>
                    <a:pt x="51115" y="143268"/>
                  </a:lnTo>
                  <a:lnTo>
                    <a:pt x="57312" y="146269"/>
                  </a:lnTo>
                  <a:lnTo>
                    <a:pt x="63560" y="151445"/>
                  </a:lnTo>
                  <a:lnTo>
                    <a:pt x="69842" y="152779"/>
                  </a:lnTo>
                  <a:lnTo>
                    <a:pt x="76147" y="151552"/>
                  </a:lnTo>
                  <a:lnTo>
                    <a:pt x="92310" y="145356"/>
                  </a:lnTo>
                  <a:lnTo>
                    <a:pt x="142731" y="133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65">
              <a:extLst>
                <a:ext uri="{FF2B5EF4-FFF2-40B4-BE49-F238E27FC236}">
                  <a16:creationId xmlns:a16="http://schemas.microsoft.com/office/drawing/2014/main" id="{D9A148A4-C9C7-FBB1-02FE-4676EE987C5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134225" y="33337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28575"/>
                  </a:lnTo>
                  <a:lnTo>
                    <a:pt x="19297" y="25753"/>
                  </a:lnTo>
                  <a:lnTo>
                    <a:pt x="25510" y="22029"/>
                  </a:lnTo>
                  <a:lnTo>
                    <a:pt x="38122" y="19639"/>
                  </a:lnTo>
                  <a:lnTo>
                    <a:pt x="45517" y="18253"/>
                  </a:lnTo>
                  <a:lnTo>
                    <a:pt x="93090" y="216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66">
              <a:extLst>
                <a:ext uri="{FF2B5EF4-FFF2-40B4-BE49-F238E27FC236}">
                  <a16:creationId xmlns:a16="http://schemas.microsoft.com/office/drawing/2014/main" id="{FBA93A3B-0E84-4212-C993-70A5B303D813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105777" y="3124213"/>
              <a:ext cx="123699" cy="341528"/>
            </a:xfrm>
            <a:custGeom>
              <a:avLst/>
              <a:gdLst/>
              <a:ahLst/>
              <a:cxnLst/>
              <a:rect l="0" t="0" r="0" b="0"/>
              <a:pathLst>
                <a:path w="123699" h="341528">
                  <a:moveTo>
                    <a:pt x="47498" y="19037"/>
                  </a:moveTo>
                  <a:lnTo>
                    <a:pt x="47498" y="19037"/>
                  </a:lnTo>
                  <a:lnTo>
                    <a:pt x="66535" y="0"/>
                  </a:lnTo>
                  <a:lnTo>
                    <a:pt x="61487" y="5047"/>
                  </a:lnTo>
                  <a:lnTo>
                    <a:pt x="59007" y="10350"/>
                  </a:lnTo>
                  <a:lnTo>
                    <a:pt x="47400" y="57737"/>
                  </a:lnTo>
                  <a:lnTo>
                    <a:pt x="39423" y="96779"/>
                  </a:lnTo>
                  <a:lnTo>
                    <a:pt x="30625" y="143065"/>
                  </a:lnTo>
                  <a:lnTo>
                    <a:pt x="26271" y="168675"/>
                  </a:lnTo>
                  <a:lnTo>
                    <a:pt x="21100" y="192491"/>
                  </a:lnTo>
                  <a:lnTo>
                    <a:pt x="16746" y="216833"/>
                  </a:lnTo>
                  <a:lnTo>
                    <a:pt x="4772" y="263382"/>
                  </a:lnTo>
                  <a:lnTo>
                    <a:pt x="64" y="303946"/>
                  </a:lnTo>
                  <a:lnTo>
                    <a:pt x="0" y="307401"/>
                  </a:lnTo>
                  <a:lnTo>
                    <a:pt x="2751" y="314063"/>
                  </a:lnTo>
                  <a:lnTo>
                    <a:pt x="8085" y="321906"/>
                  </a:lnTo>
                  <a:lnTo>
                    <a:pt x="11637" y="322979"/>
                  </a:lnTo>
                  <a:lnTo>
                    <a:pt x="17801" y="324514"/>
                  </a:lnTo>
                  <a:lnTo>
                    <a:pt x="36982" y="332446"/>
                  </a:lnTo>
                  <a:lnTo>
                    <a:pt x="42118" y="332955"/>
                  </a:lnTo>
                  <a:lnTo>
                    <a:pt x="47929" y="336003"/>
                  </a:lnTo>
                  <a:lnTo>
                    <a:pt x="50961" y="338298"/>
                  </a:lnTo>
                  <a:lnTo>
                    <a:pt x="59972" y="340848"/>
                  </a:lnTo>
                  <a:lnTo>
                    <a:pt x="65340" y="341527"/>
                  </a:lnTo>
                  <a:lnTo>
                    <a:pt x="68917" y="340922"/>
                  </a:lnTo>
                  <a:lnTo>
                    <a:pt x="71302" y="339460"/>
                  </a:lnTo>
                  <a:lnTo>
                    <a:pt x="72893" y="337428"/>
                  </a:lnTo>
                  <a:lnTo>
                    <a:pt x="77481" y="335169"/>
                  </a:lnTo>
                  <a:lnTo>
                    <a:pt x="80187" y="334567"/>
                  </a:lnTo>
                  <a:lnTo>
                    <a:pt x="95247" y="325981"/>
                  </a:lnTo>
                  <a:lnTo>
                    <a:pt x="107848" y="324261"/>
                  </a:lnTo>
                  <a:lnTo>
                    <a:pt x="111014" y="322003"/>
                  </a:lnTo>
                  <a:lnTo>
                    <a:pt x="123698" y="3047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67">
              <a:extLst>
                <a:ext uri="{FF2B5EF4-FFF2-40B4-BE49-F238E27FC236}">
                  <a16:creationId xmlns:a16="http://schemas.microsoft.com/office/drawing/2014/main" id="{818031B8-75E3-EF89-80A4-5A5C3B8F5D2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858167" y="3305209"/>
              <a:ext cx="209384" cy="142284"/>
            </a:xfrm>
            <a:custGeom>
              <a:avLst/>
              <a:gdLst/>
              <a:ahLst/>
              <a:cxnLst/>
              <a:rect l="0" t="0" r="0" b="0"/>
              <a:pathLst>
                <a:path w="209384" h="142284">
                  <a:moveTo>
                    <a:pt x="95083" y="38066"/>
                  </a:moveTo>
                  <a:lnTo>
                    <a:pt x="95083" y="38066"/>
                  </a:lnTo>
                  <a:lnTo>
                    <a:pt x="104492" y="38066"/>
                  </a:lnTo>
                  <a:lnTo>
                    <a:pt x="104598" y="29865"/>
                  </a:lnTo>
                  <a:lnTo>
                    <a:pt x="105659" y="29424"/>
                  </a:lnTo>
                  <a:lnTo>
                    <a:pt x="109661" y="28934"/>
                  </a:lnTo>
                  <a:lnTo>
                    <a:pt x="111152" y="27744"/>
                  </a:lnTo>
                  <a:lnTo>
                    <a:pt x="114017" y="19418"/>
                  </a:lnTo>
                  <a:lnTo>
                    <a:pt x="114133" y="4470"/>
                  </a:lnTo>
                  <a:lnTo>
                    <a:pt x="113075" y="2969"/>
                  </a:lnTo>
                  <a:lnTo>
                    <a:pt x="111311" y="1967"/>
                  </a:lnTo>
                  <a:lnTo>
                    <a:pt x="104432" y="230"/>
                  </a:lnTo>
                  <a:lnTo>
                    <a:pt x="91467" y="0"/>
                  </a:lnTo>
                  <a:lnTo>
                    <a:pt x="85362" y="2803"/>
                  </a:lnTo>
                  <a:lnTo>
                    <a:pt x="69657" y="15157"/>
                  </a:lnTo>
                  <a:lnTo>
                    <a:pt x="39917" y="29151"/>
                  </a:lnTo>
                  <a:lnTo>
                    <a:pt x="32464" y="36220"/>
                  </a:lnTo>
                  <a:lnTo>
                    <a:pt x="4089" y="73795"/>
                  </a:lnTo>
                  <a:lnTo>
                    <a:pt x="207" y="100661"/>
                  </a:lnTo>
                  <a:lnTo>
                    <a:pt x="0" y="107513"/>
                  </a:lnTo>
                  <a:lnTo>
                    <a:pt x="2729" y="114087"/>
                  </a:lnTo>
                  <a:lnTo>
                    <a:pt x="6412" y="120537"/>
                  </a:lnTo>
                  <a:lnTo>
                    <a:pt x="9543" y="130118"/>
                  </a:lnTo>
                  <a:lnTo>
                    <a:pt x="14027" y="136481"/>
                  </a:lnTo>
                  <a:lnTo>
                    <a:pt x="19547" y="140014"/>
                  </a:lnTo>
                  <a:lnTo>
                    <a:pt x="26658" y="142283"/>
                  </a:lnTo>
                  <a:lnTo>
                    <a:pt x="38538" y="135228"/>
                  </a:lnTo>
                  <a:lnTo>
                    <a:pt x="41512" y="134591"/>
                  </a:lnTo>
                  <a:lnTo>
                    <a:pt x="43494" y="133107"/>
                  </a:lnTo>
                  <a:lnTo>
                    <a:pt x="44816" y="131060"/>
                  </a:lnTo>
                  <a:lnTo>
                    <a:pt x="45696" y="128637"/>
                  </a:lnTo>
                  <a:lnTo>
                    <a:pt x="47343" y="127022"/>
                  </a:lnTo>
                  <a:lnTo>
                    <a:pt x="57588" y="121607"/>
                  </a:lnTo>
                  <a:lnTo>
                    <a:pt x="82407" y="99364"/>
                  </a:lnTo>
                  <a:lnTo>
                    <a:pt x="88744" y="97060"/>
                  </a:lnTo>
                  <a:lnTo>
                    <a:pt x="95088" y="90391"/>
                  </a:lnTo>
                  <a:lnTo>
                    <a:pt x="110783" y="69117"/>
                  </a:lnTo>
                  <a:lnTo>
                    <a:pt x="112644" y="63155"/>
                  </a:lnTo>
                  <a:lnTo>
                    <a:pt x="114199" y="61142"/>
                  </a:lnTo>
                  <a:lnTo>
                    <a:pt x="123530" y="57163"/>
                  </a:lnTo>
                  <a:lnTo>
                    <a:pt x="118564" y="57130"/>
                  </a:lnTo>
                  <a:lnTo>
                    <a:pt x="117086" y="58183"/>
                  </a:lnTo>
                  <a:lnTo>
                    <a:pt x="114521" y="65318"/>
                  </a:lnTo>
                  <a:lnTo>
                    <a:pt x="114133" y="112387"/>
                  </a:lnTo>
                  <a:lnTo>
                    <a:pt x="122333" y="122302"/>
                  </a:lnTo>
                  <a:lnTo>
                    <a:pt x="125891" y="123129"/>
                  </a:lnTo>
                  <a:lnTo>
                    <a:pt x="136799" y="123660"/>
                  </a:lnTo>
                  <a:lnTo>
                    <a:pt x="142904" y="126555"/>
                  </a:lnTo>
                  <a:lnTo>
                    <a:pt x="149146" y="130311"/>
                  </a:lnTo>
                  <a:lnTo>
                    <a:pt x="161775" y="132723"/>
                  </a:lnTo>
                  <a:lnTo>
                    <a:pt x="164944" y="132920"/>
                  </a:lnTo>
                  <a:lnTo>
                    <a:pt x="171288" y="130318"/>
                  </a:lnTo>
                  <a:lnTo>
                    <a:pt x="177635" y="126692"/>
                  </a:lnTo>
                  <a:lnTo>
                    <a:pt x="187158" y="123592"/>
                  </a:lnTo>
                  <a:lnTo>
                    <a:pt x="209383" y="104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68">
              <a:extLst>
                <a:ext uri="{FF2B5EF4-FFF2-40B4-BE49-F238E27FC236}">
                  <a16:creationId xmlns:a16="http://schemas.microsoft.com/office/drawing/2014/main" id="{12F03130-17BD-871A-D3BE-A2BC41FAE06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524625" y="3305581"/>
              <a:ext cx="295275" cy="132535"/>
            </a:xfrm>
            <a:custGeom>
              <a:avLst/>
              <a:gdLst/>
              <a:ahLst/>
              <a:cxnLst/>
              <a:rect l="0" t="0" r="0" b="0"/>
              <a:pathLst>
                <a:path w="295275" h="132535">
                  <a:moveTo>
                    <a:pt x="0" y="37694"/>
                  </a:moveTo>
                  <a:lnTo>
                    <a:pt x="0" y="37694"/>
                  </a:lnTo>
                  <a:lnTo>
                    <a:pt x="5056" y="37694"/>
                  </a:lnTo>
                  <a:lnTo>
                    <a:pt x="10361" y="34872"/>
                  </a:lnTo>
                  <a:lnTo>
                    <a:pt x="36339" y="10870"/>
                  </a:lnTo>
                  <a:lnTo>
                    <a:pt x="40139" y="9897"/>
                  </a:lnTo>
                  <a:lnTo>
                    <a:pt x="42635" y="9638"/>
                  </a:lnTo>
                  <a:lnTo>
                    <a:pt x="44299" y="8407"/>
                  </a:lnTo>
                  <a:lnTo>
                    <a:pt x="46147" y="4217"/>
                  </a:lnTo>
                  <a:lnTo>
                    <a:pt x="47698" y="2676"/>
                  </a:lnTo>
                  <a:lnTo>
                    <a:pt x="52243" y="963"/>
                  </a:lnTo>
                  <a:lnTo>
                    <a:pt x="60753" y="0"/>
                  </a:lnTo>
                  <a:lnTo>
                    <a:pt x="62726" y="923"/>
                  </a:lnTo>
                  <a:lnTo>
                    <a:pt x="64043" y="2597"/>
                  </a:lnTo>
                  <a:lnTo>
                    <a:pt x="64920" y="4771"/>
                  </a:lnTo>
                  <a:lnTo>
                    <a:pt x="66563" y="6220"/>
                  </a:lnTo>
                  <a:lnTo>
                    <a:pt x="71211" y="7830"/>
                  </a:lnTo>
                  <a:lnTo>
                    <a:pt x="72875" y="9319"/>
                  </a:lnTo>
                  <a:lnTo>
                    <a:pt x="74722" y="13794"/>
                  </a:lnTo>
                  <a:lnTo>
                    <a:pt x="76967" y="25290"/>
                  </a:lnTo>
                  <a:lnTo>
                    <a:pt x="81126" y="31475"/>
                  </a:lnTo>
                  <a:lnTo>
                    <a:pt x="81600" y="34607"/>
                  </a:lnTo>
                  <a:lnTo>
                    <a:pt x="80859" y="37753"/>
                  </a:lnTo>
                  <a:lnTo>
                    <a:pt x="78270" y="45128"/>
                  </a:lnTo>
                  <a:lnTo>
                    <a:pt x="75196" y="81883"/>
                  </a:lnTo>
                  <a:lnTo>
                    <a:pt x="69670" y="92650"/>
                  </a:lnTo>
                  <a:lnTo>
                    <a:pt x="66676" y="132534"/>
                  </a:lnTo>
                  <a:lnTo>
                    <a:pt x="66675" y="127766"/>
                  </a:lnTo>
                  <a:lnTo>
                    <a:pt x="67733" y="126317"/>
                  </a:lnTo>
                  <a:lnTo>
                    <a:pt x="76376" y="122615"/>
                  </a:lnTo>
                  <a:lnTo>
                    <a:pt x="89341" y="110195"/>
                  </a:lnTo>
                  <a:lnTo>
                    <a:pt x="92624" y="104136"/>
                  </a:lnTo>
                  <a:lnTo>
                    <a:pt x="93499" y="101039"/>
                  </a:lnTo>
                  <a:lnTo>
                    <a:pt x="95142" y="98974"/>
                  </a:lnTo>
                  <a:lnTo>
                    <a:pt x="139707" y="60955"/>
                  </a:lnTo>
                  <a:lnTo>
                    <a:pt x="152204" y="56055"/>
                  </a:lnTo>
                  <a:lnTo>
                    <a:pt x="160436" y="48591"/>
                  </a:lnTo>
                  <a:lnTo>
                    <a:pt x="171018" y="47255"/>
                  </a:lnTo>
                  <a:lnTo>
                    <a:pt x="171322" y="52286"/>
                  </a:lnTo>
                  <a:lnTo>
                    <a:pt x="174215" y="57585"/>
                  </a:lnTo>
                  <a:lnTo>
                    <a:pt x="179639" y="64554"/>
                  </a:lnTo>
                  <a:lnTo>
                    <a:pt x="180858" y="74319"/>
                  </a:lnTo>
                  <a:lnTo>
                    <a:pt x="180975" y="113858"/>
                  </a:lnTo>
                  <a:lnTo>
                    <a:pt x="186031" y="113883"/>
                  </a:lnTo>
                  <a:lnTo>
                    <a:pt x="187520" y="112829"/>
                  </a:lnTo>
                  <a:lnTo>
                    <a:pt x="188513" y="111067"/>
                  </a:lnTo>
                  <a:lnTo>
                    <a:pt x="190107" y="105692"/>
                  </a:lnTo>
                  <a:lnTo>
                    <a:pt x="193148" y="104957"/>
                  </a:lnTo>
                  <a:lnTo>
                    <a:pt x="195440" y="104761"/>
                  </a:lnTo>
                  <a:lnTo>
                    <a:pt x="196969" y="103572"/>
                  </a:lnTo>
                  <a:lnTo>
                    <a:pt x="204679" y="91146"/>
                  </a:lnTo>
                  <a:lnTo>
                    <a:pt x="210207" y="87909"/>
                  </a:lnTo>
                  <a:lnTo>
                    <a:pt x="216192" y="85412"/>
                  </a:lnTo>
                  <a:lnTo>
                    <a:pt x="231814" y="72213"/>
                  </a:lnTo>
                  <a:lnTo>
                    <a:pt x="235320" y="66089"/>
                  </a:lnTo>
                  <a:lnTo>
                    <a:pt x="237937" y="59839"/>
                  </a:lnTo>
                  <a:lnTo>
                    <a:pt x="251218" y="44034"/>
                  </a:lnTo>
                  <a:lnTo>
                    <a:pt x="257349" y="40511"/>
                  </a:lnTo>
                  <a:lnTo>
                    <a:pt x="263602" y="37888"/>
                  </a:lnTo>
                  <a:lnTo>
                    <a:pt x="274354" y="29658"/>
                  </a:lnTo>
                  <a:lnTo>
                    <a:pt x="283459" y="27404"/>
                  </a:lnTo>
                  <a:lnTo>
                    <a:pt x="293510" y="20007"/>
                  </a:lnTo>
                  <a:lnTo>
                    <a:pt x="294098" y="20611"/>
                  </a:lnTo>
                  <a:lnTo>
                    <a:pt x="295229" y="27812"/>
                  </a:lnTo>
                  <a:lnTo>
                    <a:pt x="295274" y="50549"/>
                  </a:lnTo>
                  <a:lnTo>
                    <a:pt x="292452" y="56813"/>
                  </a:lnTo>
                  <a:lnTo>
                    <a:pt x="287074" y="64401"/>
                  </a:lnTo>
                  <a:lnTo>
                    <a:pt x="286011" y="73504"/>
                  </a:lnTo>
                  <a:lnTo>
                    <a:pt x="285750" y="104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69">
              <a:extLst>
                <a:ext uri="{FF2B5EF4-FFF2-40B4-BE49-F238E27FC236}">
                  <a16:creationId xmlns:a16="http://schemas.microsoft.com/office/drawing/2014/main" id="{2BAD645A-1264-F927-41E8-AA29CEC222C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448425" y="322897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47625"/>
                  </a:moveTo>
                  <a:lnTo>
                    <a:pt x="0" y="47625"/>
                  </a:lnTo>
                  <a:lnTo>
                    <a:pt x="0" y="15744"/>
                  </a:lnTo>
                  <a:lnTo>
                    <a:pt x="2822" y="9467"/>
                  </a:lnTo>
                  <a:lnTo>
                    <a:pt x="5056" y="6311"/>
                  </a:lnTo>
                  <a:lnTo>
                    <a:pt x="10361" y="280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70">
              <a:extLst>
                <a:ext uri="{FF2B5EF4-FFF2-40B4-BE49-F238E27FC236}">
                  <a16:creationId xmlns:a16="http://schemas.microsoft.com/office/drawing/2014/main" id="{E63F12A1-0274-9E7D-550B-41E9FE58C41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410325" y="3362360"/>
              <a:ext cx="28172" cy="114266"/>
            </a:xfrm>
            <a:custGeom>
              <a:avLst/>
              <a:gdLst/>
              <a:ahLst/>
              <a:cxnLst/>
              <a:rect l="0" t="0" r="0" b="0"/>
              <a:pathLst>
                <a:path w="28172" h="114266">
                  <a:moveTo>
                    <a:pt x="0" y="19015"/>
                  </a:moveTo>
                  <a:lnTo>
                    <a:pt x="0" y="19015"/>
                  </a:lnTo>
                  <a:lnTo>
                    <a:pt x="5056" y="19015"/>
                  </a:lnTo>
                  <a:lnTo>
                    <a:pt x="6545" y="17957"/>
                  </a:lnTo>
                  <a:lnTo>
                    <a:pt x="7539" y="16193"/>
                  </a:lnTo>
                  <a:lnTo>
                    <a:pt x="8201" y="13958"/>
                  </a:lnTo>
                  <a:lnTo>
                    <a:pt x="9701" y="12469"/>
                  </a:lnTo>
                  <a:lnTo>
                    <a:pt x="17610" y="9883"/>
                  </a:lnTo>
                  <a:lnTo>
                    <a:pt x="18410" y="6842"/>
                  </a:lnTo>
                  <a:lnTo>
                    <a:pt x="18623" y="4550"/>
                  </a:lnTo>
                  <a:lnTo>
                    <a:pt x="19824" y="3021"/>
                  </a:lnTo>
                  <a:lnTo>
                    <a:pt x="28171" y="84"/>
                  </a:lnTo>
                  <a:lnTo>
                    <a:pt x="23399" y="0"/>
                  </a:lnTo>
                  <a:lnTo>
                    <a:pt x="21949" y="1047"/>
                  </a:lnTo>
                  <a:lnTo>
                    <a:pt x="19433" y="8169"/>
                  </a:lnTo>
                  <a:lnTo>
                    <a:pt x="18013" y="26718"/>
                  </a:lnTo>
                  <a:lnTo>
                    <a:pt x="10852" y="49480"/>
                  </a:lnTo>
                  <a:lnTo>
                    <a:pt x="8729" y="63211"/>
                  </a:lnTo>
                  <a:lnTo>
                    <a:pt x="4585" y="69702"/>
                  </a:lnTo>
                  <a:lnTo>
                    <a:pt x="4115" y="72914"/>
                  </a:lnTo>
                  <a:lnTo>
                    <a:pt x="4860" y="76115"/>
                  </a:lnTo>
                  <a:lnTo>
                    <a:pt x="7451" y="83551"/>
                  </a:lnTo>
                  <a:lnTo>
                    <a:pt x="9252" y="101531"/>
                  </a:lnTo>
                  <a:lnTo>
                    <a:pt x="19050" y="114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71">
              <a:extLst>
                <a:ext uri="{FF2B5EF4-FFF2-40B4-BE49-F238E27FC236}">
                  <a16:creationId xmlns:a16="http://schemas.microsoft.com/office/drawing/2014/main" id="{947890F9-2B18-C909-1096-31271846634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147662" y="3352800"/>
              <a:ext cx="224564" cy="19051"/>
            </a:xfrm>
            <a:custGeom>
              <a:avLst/>
              <a:gdLst/>
              <a:ahLst/>
              <a:cxnLst/>
              <a:rect l="0" t="0" r="0" b="0"/>
              <a:pathLst>
                <a:path w="22456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9613" y="19050"/>
                  </a:lnTo>
                  <a:lnTo>
                    <a:pt x="15435" y="16228"/>
                  </a:lnTo>
                  <a:lnTo>
                    <a:pt x="18469" y="13993"/>
                  </a:lnTo>
                  <a:lnTo>
                    <a:pt x="32853" y="10849"/>
                  </a:lnTo>
                  <a:lnTo>
                    <a:pt x="77362" y="9642"/>
                  </a:lnTo>
                  <a:lnTo>
                    <a:pt x="122895" y="889"/>
                  </a:lnTo>
                  <a:lnTo>
                    <a:pt x="166545" y="78"/>
                  </a:lnTo>
                  <a:lnTo>
                    <a:pt x="212139" y="3"/>
                  </a:lnTo>
                  <a:lnTo>
                    <a:pt x="2245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72">
              <a:extLst>
                <a:ext uri="{FF2B5EF4-FFF2-40B4-BE49-F238E27FC236}">
                  <a16:creationId xmlns:a16="http://schemas.microsoft.com/office/drawing/2014/main" id="{90A177A6-9B54-5AEC-2DCC-9D93710AA3B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191295" y="3276600"/>
              <a:ext cx="142831" cy="227227"/>
            </a:xfrm>
            <a:custGeom>
              <a:avLst/>
              <a:gdLst/>
              <a:ahLst/>
              <a:cxnLst/>
              <a:rect l="0" t="0" r="0" b="0"/>
              <a:pathLst>
                <a:path w="142831" h="227227">
                  <a:moveTo>
                    <a:pt x="47580" y="0"/>
                  </a:moveTo>
                  <a:lnTo>
                    <a:pt x="47580" y="0"/>
                  </a:lnTo>
                  <a:lnTo>
                    <a:pt x="40041" y="31084"/>
                  </a:lnTo>
                  <a:lnTo>
                    <a:pt x="37259" y="75472"/>
                  </a:lnTo>
                  <a:lnTo>
                    <a:pt x="22889" y="117132"/>
                  </a:lnTo>
                  <a:lnTo>
                    <a:pt x="19098" y="135365"/>
                  </a:lnTo>
                  <a:lnTo>
                    <a:pt x="2597" y="176749"/>
                  </a:lnTo>
                  <a:lnTo>
                    <a:pt x="0" y="212652"/>
                  </a:lnTo>
                  <a:lnTo>
                    <a:pt x="1044" y="214793"/>
                  </a:lnTo>
                  <a:lnTo>
                    <a:pt x="2797" y="216221"/>
                  </a:lnTo>
                  <a:lnTo>
                    <a:pt x="8160" y="218511"/>
                  </a:lnTo>
                  <a:lnTo>
                    <a:pt x="16824" y="225509"/>
                  </a:lnTo>
                  <a:lnTo>
                    <a:pt x="22622" y="227226"/>
                  </a:lnTo>
                  <a:lnTo>
                    <a:pt x="69283" y="219234"/>
                  </a:lnTo>
                  <a:lnTo>
                    <a:pt x="87498" y="219106"/>
                  </a:lnTo>
                  <a:lnTo>
                    <a:pt x="94602" y="216267"/>
                  </a:lnTo>
                  <a:lnTo>
                    <a:pt x="101287" y="212535"/>
                  </a:lnTo>
                  <a:lnTo>
                    <a:pt x="135146" y="201466"/>
                  </a:lnTo>
                  <a:lnTo>
                    <a:pt x="137708" y="199927"/>
                  </a:lnTo>
                  <a:lnTo>
                    <a:pt x="139415" y="197843"/>
                  </a:lnTo>
                  <a:lnTo>
                    <a:pt x="142156" y="191951"/>
                  </a:lnTo>
                  <a:lnTo>
                    <a:pt x="14283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73">
              <a:extLst>
                <a:ext uri="{FF2B5EF4-FFF2-40B4-BE49-F238E27FC236}">
                  <a16:creationId xmlns:a16="http://schemas.microsoft.com/office/drawing/2014/main" id="{4E3C1E24-7CD5-07F3-BD6C-5D5713EE487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639238" y="3324225"/>
              <a:ext cx="199588" cy="180976"/>
            </a:xfrm>
            <a:custGeom>
              <a:avLst/>
              <a:gdLst/>
              <a:ahLst/>
              <a:cxnLst/>
              <a:rect l="0" t="0" r="0" b="0"/>
              <a:pathLst>
                <a:path w="199588" h="180976">
                  <a:moveTo>
                    <a:pt x="123387" y="0"/>
                  </a:moveTo>
                  <a:lnTo>
                    <a:pt x="123387" y="0"/>
                  </a:lnTo>
                  <a:lnTo>
                    <a:pt x="75792" y="0"/>
                  </a:lnTo>
                  <a:lnTo>
                    <a:pt x="72607" y="0"/>
                  </a:lnTo>
                  <a:lnTo>
                    <a:pt x="41721" y="9701"/>
                  </a:lnTo>
                  <a:lnTo>
                    <a:pt x="34880" y="14189"/>
                  </a:lnTo>
                  <a:lnTo>
                    <a:pt x="31134" y="19712"/>
                  </a:lnTo>
                  <a:lnTo>
                    <a:pt x="30135" y="22666"/>
                  </a:lnTo>
                  <a:lnTo>
                    <a:pt x="28411" y="24636"/>
                  </a:lnTo>
                  <a:lnTo>
                    <a:pt x="15054" y="33113"/>
                  </a:lnTo>
                  <a:lnTo>
                    <a:pt x="11740" y="38706"/>
                  </a:lnTo>
                  <a:lnTo>
                    <a:pt x="9208" y="44719"/>
                  </a:lnTo>
                  <a:lnTo>
                    <a:pt x="2890" y="54055"/>
                  </a:lnTo>
                  <a:lnTo>
                    <a:pt x="548" y="63524"/>
                  </a:lnTo>
                  <a:lnTo>
                    <a:pt x="0" y="69860"/>
                  </a:lnTo>
                  <a:lnTo>
                    <a:pt x="2579" y="76205"/>
                  </a:lnTo>
                  <a:lnTo>
                    <a:pt x="6195" y="82552"/>
                  </a:lnTo>
                  <a:lnTo>
                    <a:pt x="8515" y="95250"/>
                  </a:lnTo>
                  <a:lnTo>
                    <a:pt x="8974" y="107950"/>
                  </a:lnTo>
                  <a:lnTo>
                    <a:pt x="10070" y="110067"/>
                  </a:lnTo>
                  <a:lnTo>
                    <a:pt x="11859" y="111478"/>
                  </a:lnTo>
                  <a:lnTo>
                    <a:pt x="14110" y="112418"/>
                  </a:lnTo>
                  <a:lnTo>
                    <a:pt x="15611" y="114104"/>
                  </a:lnTo>
                  <a:lnTo>
                    <a:pt x="17278" y="118799"/>
                  </a:lnTo>
                  <a:lnTo>
                    <a:pt x="18578" y="137883"/>
                  </a:lnTo>
                  <a:lnTo>
                    <a:pt x="19648" y="139547"/>
                  </a:lnTo>
                  <a:lnTo>
                    <a:pt x="21419" y="140657"/>
                  </a:lnTo>
                  <a:lnTo>
                    <a:pt x="23658" y="141396"/>
                  </a:lnTo>
                  <a:lnTo>
                    <a:pt x="25151" y="142947"/>
                  </a:lnTo>
                  <a:lnTo>
                    <a:pt x="27744" y="150946"/>
                  </a:lnTo>
                  <a:lnTo>
                    <a:pt x="30785" y="151754"/>
                  </a:lnTo>
                  <a:lnTo>
                    <a:pt x="41360" y="152272"/>
                  </a:lnTo>
                  <a:lnTo>
                    <a:pt x="47420" y="155165"/>
                  </a:lnTo>
                  <a:lnTo>
                    <a:pt x="54876" y="160590"/>
                  </a:lnTo>
                  <a:lnTo>
                    <a:pt x="63954" y="161661"/>
                  </a:lnTo>
                  <a:lnTo>
                    <a:pt x="69809" y="161808"/>
                  </a:lnTo>
                  <a:lnTo>
                    <a:pt x="71792" y="162905"/>
                  </a:lnTo>
                  <a:lnTo>
                    <a:pt x="73116" y="164695"/>
                  </a:lnTo>
                  <a:lnTo>
                    <a:pt x="73998" y="166946"/>
                  </a:lnTo>
                  <a:lnTo>
                    <a:pt x="75645" y="168448"/>
                  </a:lnTo>
                  <a:lnTo>
                    <a:pt x="80296" y="170116"/>
                  </a:lnTo>
                  <a:lnTo>
                    <a:pt x="127921" y="171450"/>
                  </a:lnTo>
                  <a:lnTo>
                    <a:pt x="160033" y="171450"/>
                  </a:lnTo>
                  <a:lnTo>
                    <a:pt x="169561" y="163249"/>
                  </a:lnTo>
                  <a:lnTo>
                    <a:pt x="170045" y="163866"/>
                  </a:lnTo>
                  <a:lnTo>
                    <a:pt x="170885" y="170242"/>
                  </a:lnTo>
                  <a:lnTo>
                    <a:pt x="173778" y="170913"/>
                  </a:lnTo>
                  <a:lnTo>
                    <a:pt x="193677" y="171440"/>
                  </a:lnTo>
                  <a:lnTo>
                    <a:pt x="195647" y="172502"/>
                  </a:lnTo>
                  <a:lnTo>
                    <a:pt x="196962" y="174268"/>
                  </a:lnTo>
                  <a:lnTo>
                    <a:pt x="199587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74">
              <a:extLst>
                <a:ext uri="{FF2B5EF4-FFF2-40B4-BE49-F238E27FC236}">
                  <a16:creationId xmlns:a16="http://schemas.microsoft.com/office/drawing/2014/main" id="{C9958D5D-2216-367F-5313-24358D3D9BC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667375" y="33909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62"/>
                  </a:lnTo>
                  <a:lnTo>
                    <a:pt x="0" y="19026"/>
                  </a:lnTo>
                  <a:lnTo>
                    <a:pt x="5056" y="19043"/>
                  </a:lnTo>
                  <a:lnTo>
                    <a:pt x="10361" y="16225"/>
                  </a:lnTo>
                  <a:lnTo>
                    <a:pt x="16247" y="12502"/>
                  </a:lnTo>
                  <a:lnTo>
                    <a:pt x="28648" y="10113"/>
                  </a:lnTo>
                  <a:lnTo>
                    <a:pt x="74214" y="9530"/>
                  </a:lnTo>
                  <a:lnTo>
                    <a:pt x="120643" y="9525"/>
                  </a:lnTo>
                  <a:lnTo>
                    <a:pt x="126997" y="9525"/>
                  </a:lnTo>
                  <a:lnTo>
                    <a:pt x="129116" y="8467"/>
                  </a:lnTo>
                  <a:lnTo>
                    <a:pt x="130527" y="6703"/>
                  </a:lnTo>
                  <a:lnTo>
                    <a:pt x="131468" y="4468"/>
                  </a:lnTo>
                  <a:lnTo>
                    <a:pt x="133154" y="2979"/>
                  </a:lnTo>
                  <a:lnTo>
                    <a:pt x="137849" y="132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75">
              <a:extLst>
                <a:ext uri="{FF2B5EF4-FFF2-40B4-BE49-F238E27FC236}">
                  <a16:creationId xmlns:a16="http://schemas.microsoft.com/office/drawing/2014/main" id="{5827E53A-245B-9440-25D4-E4897CABE1E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867400" y="3476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76">
              <a:extLst>
                <a:ext uri="{FF2B5EF4-FFF2-40B4-BE49-F238E27FC236}">
                  <a16:creationId xmlns:a16="http://schemas.microsoft.com/office/drawing/2014/main" id="{F88861B0-8460-926B-89C9-CAD103F12CE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705475" y="3467100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89" y="9132"/>
                  </a:lnTo>
                  <a:lnTo>
                    <a:pt x="15810" y="10322"/>
                  </a:lnTo>
                  <a:lnTo>
                    <a:pt x="17610" y="14465"/>
                  </a:lnTo>
                  <a:lnTo>
                    <a:pt x="19148" y="15994"/>
                  </a:lnTo>
                  <a:lnTo>
                    <a:pt x="23680" y="17692"/>
                  </a:lnTo>
                  <a:lnTo>
                    <a:pt x="32181" y="18648"/>
                  </a:lnTo>
                  <a:lnTo>
                    <a:pt x="34155" y="19840"/>
                  </a:lnTo>
                  <a:lnTo>
                    <a:pt x="35470" y="21694"/>
                  </a:lnTo>
                  <a:lnTo>
                    <a:pt x="3810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77">
              <a:extLst>
                <a:ext uri="{FF2B5EF4-FFF2-40B4-BE49-F238E27FC236}">
                  <a16:creationId xmlns:a16="http://schemas.microsoft.com/office/drawing/2014/main" id="{4D6C4670-EA84-F569-1073-C5104ED6191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876925" y="3305178"/>
              <a:ext cx="180966" cy="171448"/>
            </a:xfrm>
            <a:custGeom>
              <a:avLst/>
              <a:gdLst/>
              <a:ahLst/>
              <a:cxnLst/>
              <a:rect l="0" t="0" r="0" b="0"/>
              <a:pathLst>
                <a:path w="180966" h="171448">
                  <a:moveTo>
                    <a:pt x="171450" y="38097"/>
                  </a:moveTo>
                  <a:lnTo>
                    <a:pt x="171450" y="38097"/>
                  </a:lnTo>
                  <a:lnTo>
                    <a:pt x="171450" y="33040"/>
                  </a:lnTo>
                  <a:lnTo>
                    <a:pt x="174272" y="27736"/>
                  </a:lnTo>
                  <a:lnTo>
                    <a:pt x="179651" y="20764"/>
                  </a:lnTo>
                  <a:lnTo>
                    <a:pt x="180941" y="9959"/>
                  </a:lnTo>
                  <a:lnTo>
                    <a:pt x="180965" y="4595"/>
                  </a:lnTo>
                  <a:lnTo>
                    <a:pt x="179910" y="3062"/>
                  </a:lnTo>
                  <a:lnTo>
                    <a:pt x="178148" y="2041"/>
                  </a:lnTo>
                  <a:lnTo>
                    <a:pt x="171274" y="266"/>
                  </a:lnTo>
                  <a:lnTo>
                    <a:pt x="131461" y="0"/>
                  </a:lnTo>
                  <a:lnTo>
                    <a:pt x="124397" y="2821"/>
                  </a:lnTo>
                  <a:lnTo>
                    <a:pt x="117729" y="6543"/>
                  </a:lnTo>
                  <a:lnTo>
                    <a:pt x="80264" y="19145"/>
                  </a:lnTo>
                  <a:lnTo>
                    <a:pt x="64741" y="30750"/>
                  </a:lnTo>
                  <a:lnTo>
                    <a:pt x="62210" y="33199"/>
                  </a:lnTo>
                  <a:lnTo>
                    <a:pt x="59399" y="38742"/>
                  </a:lnTo>
                  <a:lnTo>
                    <a:pt x="57593" y="45868"/>
                  </a:lnTo>
                  <a:lnTo>
                    <a:pt x="64748" y="57752"/>
                  </a:lnTo>
                  <a:lnTo>
                    <a:pt x="65390" y="60725"/>
                  </a:lnTo>
                  <a:lnTo>
                    <a:pt x="74763" y="74351"/>
                  </a:lnTo>
                  <a:lnTo>
                    <a:pt x="80830" y="80706"/>
                  </a:lnTo>
                  <a:lnTo>
                    <a:pt x="86372" y="83493"/>
                  </a:lnTo>
                  <a:lnTo>
                    <a:pt x="89331" y="84236"/>
                  </a:lnTo>
                  <a:lnTo>
                    <a:pt x="91305" y="85789"/>
                  </a:lnTo>
                  <a:lnTo>
                    <a:pt x="93497" y="90338"/>
                  </a:lnTo>
                  <a:lnTo>
                    <a:pt x="95140" y="91975"/>
                  </a:lnTo>
                  <a:lnTo>
                    <a:pt x="114479" y="102594"/>
                  </a:lnTo>
                  <a:lnTo>
                    <a:pt x="132092" y="109398"/>
                  </a:lnTo>
                  <a:lnTo>
                    <a:pt x="151816" y="121191"/>
                  </a:lnTo>
                  <a:lnTo>
                    <a:pt x="155186" y="122068"/>
                  </a:lnTo>
                  <a:lnTo>
                    <a:pt x="161753" y="131509"/>
                  </a:lnTo>
                  <a:lnTo>
                    <a:pt x="167140" y="142055"/>
                  </a:lnTo>
                  <a:lnTo>
                    <a:pt x="168576" y="143386"/>
                  </a:lnTo>
                  <a:lnTo>
                    <a:pt x="170881" y="142973"/>
                  </a:lnTo>
                  <a:lnTo>
                    <a:pt x="171400" y="151082"/>
                  </a:lnTo>
                  <a:lnTo>
                    <a:pt x="161322" y="157064"/>
                  </a:lnTo>
                  <a:lnTo>
                    <a:pt x="149987" y="160483"/>
                  </a:lnTo>
                  <a:lnTo>
                    <a:pt x="106481" y="161884"/>
                  </a:lnTo>
                  <a:lnTo>
                    <a:pt x="59915" y="170857"/>
                  </a:lnTo>
                  <a:lnTo>
                    <a:pt x="12993" y="171440"/>
                  </a:lnTo>
                  <a:lnTo>
                    <a:pt x="0" y="171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78">
              <a:extLst>
                <a:ext uri="{FF2B5EF4-FFF2-40B4-BE49-F238E27FC236}">
                  <a16:creationId xmlns:a16="http://schemas.microsoft.com/office/drawing/2014/main" id="{DD1E3066-BFDA-5411-AC01-F95DEBC423F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876925" y="3448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79">
              <a:extLst>
                <a:ext uri="{FF2B5EF4-FFF2-40B4-BE49-F238E27FC236}">
                  <a16:creationId xmlns:a16="http://schemas.microsoft.com/office/drawing/2014/main" id="{582959D6-36C3-747A-D155-BE8EFAD1549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772150" y="3333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80">
              <a:extLst>
                <a:ext uri="{FF2B5EF4-FFF2-40B4-BE49-F238E27FC236}">
                  <a16:creationId xmlns:a16="http://schemas.microsoft.com/office/drawing/2014/main" id="{9BCD9A27-9485-068A-9CF9-75BE92BC7C5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715000" y="3333750"/>
              <a:ext cx="151017" cy="57151"/>
            </a:xfrm>
            <a:custGeom>
              <a:avLst/>
              <a:gdLst/>
              <a:ahLst/>
              <a:cxnLst/>
              <a:rect l="0" t="0" r="0" b="0"/>
              <a:pathLst>
                <a:path w="151017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2093"/>
                  </a:lnTo>
                  <a:lnTo>
                    <a:pt x="10361" y="49611"/>
                  </a:lnTo>
                  <a:lnTo>
                    <a:pt x="31798" y="47742"/>
                  </a:lnTo>
                  <a:lnTo>
                    <a:pt x="51006" y="53136"/>
                  </a:lnTo>
                  <a:lnTo>
                    <a:pt x="62620" y="50787"/>
                  </a:lnTo>
                  <a:lnTo>
                    <a:pt x="89018" y="56452"/>
                  </a:lnTo>
                  <a:lnTo>
                    <a:pt x="107547" y="57059"/>
                  </a:lnTo>
                  <a:lnTo>
                    <a:pt x="142198" y="47741"/>
                  </a:lnTo>
                  <a:lnTo>
                    <a:pt x="151016" y="39434"/>
                  </a:lnTo>
                  <a:lnTo>
                    <a:pt x="150419" y="37931"/>
                  </a:lnTo>
                  <a:lnTo>
                    <a:pt x="145581" y="30759"/>
                  </a:lnTo>
                  <a:lnTo>
                    <a:pt x="144077" y="24960"/>
                  </a:lnTo>
                  <a:lnTo>
                    <a:pt x="142618" y="22990"/>
                  </a:lnTo>
                  <a:lnTo>
                    <a:pt x="140587" y="21677"/>
                  </a:lnTo>
                  <a:lnTo>
                    <a:pt x="135508" y="1915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76">
            <a:extLst>
              <a:ext uri="{FF2B5EF4-FFF2-40B4-BE49-F238E27FC236}">
                <a16:creationId xmlns:a16="http://schemas.microsoft.com/office/drawing/2014/main" id="{E7D272E6-FAB0-E495-AE69-EE66DCB1653A}"/>
              </a:ext>
            </a:extLst>
          </p:cNvPr>
          <p:cNvGrpSpPr/>
          <p:nvPr/>
        </p:nvGrpSpPr>
        <p:grpSpPr>
          <a:xfrm>
            <a:off x="5010150" y="3228979"/>
            <a:ext cx="342901" cy="274718"/>
            <a:chOff x="5010150" y="3228979"/>
            <a:chExt cx="342901" cy="274718"/>
          </a:xfrm>
        </p:grpSpPr>
        <p:sp>
          <p:nvSpPr>
            <p:cNvPr id="323" name="SMARTInkShape-381">
              <a:extLst>
                <a:ext uri="{FF2B5EF4-FFF2-40B4-BE49-F238E27FC236}">
                  <a16:creationId xmlns:a16="http://schemas.microsoft.com/office/drawing/2014/main" id="{E6640E3B-385B-14F9-F1BE-D4B4D0792DC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153040" y="3337874"/>
              <a:ext cx="200011" cy="138752"/>
            </a:xfrm>
            <a:custGeom>
              <a:avLst/>
              <a:gdLst/>
              <a:ahLst/>
              <a:cxnLst/>
              <a:rect l="0" t="0" r="0" b="0"/>
              <a:pathLst>
                <a:path w="200011" h="138752">
                  <a:moveTo>
                    <a:pt x="28560" y="91126"/>
                  </a:moveTo>
                  <a:lnTo>
                    <a:pt x="28560" y="91126"/>
                  </a:lnTo>
                  <a:lnTo>
                    <a:pt x="33616" y="91126"/>
                  </a:lnTo>
                  <a:lnTo>
                    <a:pt x="35105" y="90068"/>
                  </a:lnTo>
                  <a:lnTo>
                    <a:pt x="36099" y="88304"/>
                  </a:lnTo>
                  <a:lnTo>
                    <a:pt x="37692" y="82925"/>
                  </a:lnTo>
                  <a:lnTo>
                    <a:pt x="43025" y="76937"/>
                  </a:lnTo>
                  <a:lnTo>
                    <a:pt x="48393" y="74236"/>
                  </a:lnTo>
                  <a:lnTo>
                    <a:pt x="51308" y="73516"/>
                  </a:lnTo>
                  <a:lnTo>
                    <a:pt x="64824" y="64002"/>
                  </a:lnTo>
                  <a:lnTo>
                    <a:pt x="73902" y="56291"/>
                  </a:lnTo>
                  <a:lnTo>
                    <a:pt x="79757" y="54477"/>
                  </a:lnTo>
                  <a:lnTo>
                    <a:pt x="81740" y="52935"/>
                  </a:lnTo>
                  <a:lnTo>
                    <a:pt x="83946" y="48399"/>
                  </a:lnTo>
                  <a:lnTo>
                    <a:pt x="85593" y="46766"/>
                  </a:lnTo>
                  <a:lnTo>
                    <a:pt x="102997" y="35427"/>
                  </a:lnTo>
                  <a:lnTo>
                    <a:pt x="109294" y="29349"/>
                  </a:lnTo>
                  <a:lnTo>
                    <a:pt x="112067" y="23806"/>
                  </a:lnTo>
                  <a:lnTo>
                    <a:pt x="114155" y="10389"/>
                  </a:lnTo>
                  <a:lnTo>
                    <a:pt x="113140" y="8727"/>
                  </a:lnTo>
                  <a:lnTo>
                    <a:pt x="111405" y="7618"/>
                  </a:lnTo>
                  <a:lnTo>
                    <a:pt x="103906" y="6058"/>
                  </a:lnTo>
                  <a:lnTo>
                    <a:pt x="101016" y="5839"/>
                  </a:lnTo>
                  <a:lnTo>
                    <a:pt x="94982" y="2774"/>
                  </a:lnTo>
                  <a:lnTo>
                    <a:pt x="91891" y="475"/>
                  </a:lnTo>
                  <a:lnTo>
                    <a:pt x="88772" y="0"/>
                  </a:lnTo>
                  <a:lnTo>
                    <a:pt x="85634" y="742"/>
                  </a:lnTo>
                  <a:lnTo>
                    <a:pt x="79327" y="3330"/>
                  </a:lnTo>
                  <a:lnTo>
                    <a:pt x="58424" y="10185"/>
                  </a:lnTo>
                  <a:lnTo>
                    <a:pt x="41084" y="22652"/>
                  </a:lnTo>
                  <a:lnTo>
                    <a:pt x="13645" y="50054"/>
                  </a:lnTo>
                  <a:lnTo>
                    <a:pt x="4504" y="66727"/>
                  </a:lnTo>
                  <a:lnTo>
                    <a:pt x="161" y="103308"/>
                  </a:lnTo>
                  <a:lnTo>
                    <a:pt x="0" y="122831"/>
                  </a:lnTo>
                  <a:lnTo>
                    <a:pt x="1054" y="124962"/>
                  </a:lnTo>
                  <a:lnTo>
                    <a:pt x="2814" y="126384"/>
                  </a:lnTo>
                  <a:lnTo>
                    <a:pt x="7592" y="129021"/>
                  </a:lnTo>
                  <a:lnTo>
                    <a:pt x="16232" y="135398"/>
                  </a:lnTo>
                  <a:lnTo>
                    <a:pt x="25495" y="137758"/>
                  </a:lnTo>
                  <a:lnTo>
                    <a:pt x="70210" y="138725"/>
                  </a:lnTo>
                  <a:lnTo>
                    <a:pt x="117505" y="138750"/>
                  </a:lnTo>
                  <a:lnTo>
                    <a:pt x="162377" y="138751"/>
                  </a:lnTo>
                  <a:lnTo>
                    <a:pt x="200010" y="138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82">
              <a:extLst>
                <a:ext uri="{FF2B5EF4-FFF2-40B4-BE49-F238E27FC236}">
                  <a16:creationId xmlns:a16="http://schemas.microsoft.com/office/drawing/2014/main" id="{A918B622-3CA1-56DC-5A90-657D8BA9430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010150" y="3228979"/>
              <a:ext cx="94810" cy="274718"/>
            </a:xfrm>
            <a:custGeom>
              <a:avLst/>
              <a:gdLst/>
              <a:ahLst/>
              <a:cxnLst/>
              <a:rect l="0" t="0" r="0" b="0"/>
              <a:pathLst>
                <a:path w="94810" h="274718">
                  <a:moveTo>
                    <a:pt x="9525" y="19046"/>
                  </a:moveTo>
                  <a:lnTo>
                    <a:pt x="9525" y="19046"/>
                  </a:lnTo>
                  <a:lnTo>
                    <a:pt x="28572" y="0"/>
                  </a:lnTo>
                  <a:lnTo>
                    <a:pt x="28575" y="13254"/>
                  </a:lnTo>
                  <a:lnTo>
                    <a:pt x="25753" y="19294"/>
                  </a:lnTo>
                  <a:lnTo>
                    <a:pt x="13387" y="36012"/>
                  </a:lnTo>
                  <a:lnTo>
                    <a:pt x="10288" y="60811"/>
                  </a:lnTo>
                  <a:lnTo>
                    <a:pt x="6929" y="83985"/>
                  </a:lnTo>
                  <a:lnTo>
                    <a:pt x="2054" y="107079"/>
                  </a:lnTo>
                  <a:lnTo>
                    <a:pt x="180" y="151762"/>
                  </a:lnTo>
                  <a:lnTo>
                    <a:pt x="11" y="196809"/>
                  </a:lnTo>
                  <a:lnTo>
                    <a:pt x="8202" y="234943"/>
                  </a:lnTo>
                  <a:lnTo>
                    <a:pt x="10760" y="240235"/>
                  </a:lnTo>
                  <a:lnTo>
                    <a:pt x="24428" y="256334"/>
                  </a:lnTo>
                  <a:lnTo>
                    <a:pt x="25811" y="259788"/>
                  </a:lnTo>
                  <a:lnTo>
                    <a:pt x="27790" y="262091"/>
                  </a:lnTo>
                  <a:lnTo>
                    <a:pt x="44660" y="272837"/>
                  </a:lnTo>
                  <a:lnTo>
                    <a:pt x="50893" y="274717"/>
                  </a:lnTo>
                  <a:lnTo>
                    <a:pt x="54037" y="274160"/>
                  </a:lnTo>
                  <a:lnTo>
                    <a:pt x="66686" y="268484"/>
                  </a:lnTo>
                  <a:lnTo>
                    <a:pt x="69858" y="267888"/>
                  </a:lnTo>
                  <a:lnTo>
                    <a:pt x="79378" y="261993"/>
                  </a:lnTo>
                  <a:lnTo>
                    <a:pt x="82905" y="256492"/>
                  </a:lnTo>
                  <a:lnTo>
                    <a:pt x="93761" y="221649"/>
                  </a:lnTo>
                  <a:lnTo>
                    <a:pt x="94809" y="203019"/>
                  </a:lnTo>
                  <a:lnTo>
                    <a:pt x="90063" y="184094"/>
                  </a:lnTo>
                  <a:lnTo>
                    <a:pt x="78978" y="166340"/>
                  </a:lnTo>
                  <a:lnTo>
                    <a:pt x="68674" y="155940"/>
                  </a:lnTo>
                  <a:lnTo>
                    <a:pt x="53744" y="147214"/>
                  </a:lnTo>
                  <a:lnTo>
                    <a:pt x="41089" y="144157"/>
                  </a:lnTo>
                  <a:lnTo>
                    <a:pt x="0" y="142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77">
            <a:extLst>
              <a:ext uri="{FF2B5EF4-FFF2-40B4-BE49-F238E27FC236}">
                <a16:creationId xmlns:a16="http://schemas.microsoft.com/office/drawing/2014/main" id="{B7766533-A126-1D01-B2E8-AFDFF5320477}"/>
              </a:ext>
            </a:extLst>
          </p:cNvPr>
          <p:cNvGrpSpPr/>
          <p:nvPr/>
        </p:nvGrpSpPr>
        <p:grpSpPr>
          <a:xfrm>
            <a:off x="4381511" y="3238511"/>
            <a:ext cx="228149" cy="266690"/>
            <a:chOff x="4381511" y="3238511"/>
            <a:chExt cx="228149" cy="266690"/>
          </a:xfrm>
        </p:grpSpPr>
        <p:sp>
          <p:nvSpPr>
            <p:cNvPr id="326" name="SMARTInkShape-383">
              <a:extLst>
                <a:ext uri="{FF2B5EF4-FFF2-40B4-BE49-F238E27FC236}">
                  <a16:creationId xmlns:a16="http://schemas.microsoft.com/office/drawing/2014/main" id="{DBCDA37A-2A9E-56A0-3ABB-047CB6A4025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534065" y="3371850"/>
              <a:ext cx="75595" cy="104645"/>
            </a:xfrm>
            <a:custGeom>
              <a:avLst/>
              <a:gdLst/>
              <a:ahLst/>
              <a:cxnLst/>
              <a:rect l="0" t="0" r="0" b="0"/>
              <a:pathLst>
                <a:path w="75595" h="104645">
                  <a:moveTo>
                    <a:pt x="66510" y="0"/>
                  </a:moveTo>
                  <a:lnTo>
                    <a:pt x="66510" y="0"/>
                  </a:lnTo>
                  <a:lnTo>
                    <a:pt x="53253" y="0"/>
                  </a:lnTo>
                  <a:lnTo>
                    <a:pt x="51322" y="1058"/>
                  </a:lnTo>
                  <a:lnTo>
                    <a:pt x="50035" y="2822"/>
                  </a:lnTo>
                  <a:lnTo>
                    <a:pt x="47547" y="7605"/>
                  </a:lnTo>
                  <a:lnTo>
                    <a:pt x="4061" y="53978"/>
                  </a:lnTo>
                  <a:lnTo>
                    <a:pt x="1086" y="63501"/>
                  </a:lnTo>
                  <a:lnTo>
                    <a:pt x="0" y="79375"/>
                  </a:lnTo>
                  <a:lnTo>
                    <a:pt x="2731" y="85725"/>
                  </a:lnTo>
                  <a:lnTo>
                    <a:pt x="14029" y="99749"/>
                  </a:lnTo>
                  <a:lnTo>
                    <a:pt x="19549" y="102541"/>
                  </a:lnTo>
                  <a:lnTo>
                    <a:pt x="37993" y="104579"/>
                  </a:lnTo>
                  <a:lnTo>
                    <a:pt x="41149" y="104644"/>
                  </a:lnTo>
                  <a:lnTo>
                    <a:pt x="47477" y="101895"/>
                  </a:lnTo>
                  <a:lnTo>
                    <a:pt x="60163" y="91506"/>
                  </a:lnTo>
                  <a:lnTo>
                    <a:pt x="63690" y="85472"/>
                  </a:lnTo>
                  <a:lnTo>
                    <a:pt x="66314" y="79263"/>
                  </a:lnTo>
                  <a:lnTo>
                    <a:pt x="72685" y="69817"/>
                  </a:lnTo>
                  <a:lnTo>
                    <a:pt x="75043" y="59257"/>
                  </a:lnTo>
                  <a:lnTo>
                    <a:pt x="75594" y="48914"/>
                  </a:lnTo>
                  <a:lnTo>
                    <a:pt x="66309" y="13844"/>
                  </a:lnTo>
                  <a:lnTo>
                    <a:pt x="58422" y="2032"/>
                  </a:lnTo>
                  <a:lnTo>
                    <a:pt x="54801" y="903"/>
                  </a:lnTo>
                  <a:lnTo>
                    <a:pt x="33398" y="16"/>
                  </a:lnTo>
                  <a:lnTo>
                    <a:pt x="27805" y="2829"/>
                  </a:lnTo>
                  <a:lnTo>
                    <a:pt x="21791" y="6549"/>
                  </a:lnTo>
                  <a:lnTo>
                    <a:pt x="936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84">
              <a:extLst>
                <a:ext uri="{FF2B5EF4-FFF2-40B4-BE49-F238E27FC236}">
                  <a16:creationId xmlns:a16="http://schemas.microsoft.com/office/drawing/2014/main" id="{D2A14595-F2E2-6DA1-B441-54E6956D739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391025" y="33813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30073" y="1986"/>
                  </a:lnTo>
                  <a:lnTo>
                    <a:pt x="72887" y="78"/>
                  </a:lnTo>
                  <a:lnTo>
                    <a:pt x="119475" y="2"/>
                  </a:lnTo>
                  <a:lnTo>
                    <a:pt x="166946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85">
              <a:extLst>
                <a:ext uri="{FF2B5EF4-FFF2-40B4-BE49-F238E27FC236}">
                  <a16:creationId xmlns:a16="http://schemas.microsoft.com/office/drawing/2014/main" id="{3E411B7B-B190-13E2-B34B-38F8F6CE699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381511" y="3238511"/>
              <a:ext cx="114290" cy="266690"/>
            </a:xfrm>
            <a:custGeom>
              <a:avLst/>
              <a:gdLst/>
              <a:ahLst/>
              <a:cxnLst/>
              <a:rect l="0" t="0" r="0" b="0"/>
              <a:pathLst>
                <a:path w="114290" h="266690">
                  <a:moveTo>
                    <a:pt x="47614" y="19039"/>
                  </a:moveTo>
                  <a:lnTo>
                    <a:pt x="47614" y="19039"/>
                  </a:lnTo>
                  <a:lnTo>
                    <a:pt x="47614" y="13982"/>
                  </a:lnTo>
                  <a:lnTo>
                    <a:pt x="46556" y="12493"/>
                  </a:lnTo>
                  <a:lnTo>
                    <a:pt x="44792" y="11500"/>
                  </a:lnTo>
                  <a:lnTo>
                    <a:pt x="42558" y="10838"/>
                  </a:lnTo>
                  <a:lnTo>
                    <a:pt x="41069" y="9338"/>
                  </a:lnTo>
                  <a:lnTo>
                    <a:pt x="38099" y="26"/>
                  </a:lnTo>
                  <a:lnTo>
                    <a:pt x="43149" y="0"/>
                  </a:lnTo>
                  <a:lnTo>
                    <a:pt x="43579" y="1055"/>
                  </a:lnTo>
                  <a:lnTo>
                    <a:pt x="39487" y="10352"/>
                  </a:lnTo>
                  <a:lnTo>
                    <a:pt x="38106" y="55208"/>
                  </a:lnTo>
                  <a:lnTo>
                    <a:pt x="37035" y="77380"/>
                  </a:lnTo>
                  <a:lnTo>
                    <a:pt x="29447" y="118348"/>
                  </a:lnTo>
                  <a:lnTo>
                    <a:pt x="27768" y="141950"/>
                  </a:lnTo>
                  <a:lnTo>
                    <a:pt x="20397" y="169188"/>
                  </a:lnTo>
                  <a:lnTo>
                    <a:pt x="18250" y="187301"/>
                  </a:lnTo>
                  <a:lnTo>
                    <a:pt x="10421" y="214913"/>
                  </a:lnTo>
                  <a:lnTo>
                    <a:pt x="9916" y="221805"/>
                  </a:lnTo>
                  <a:lnTo>
                    <a:pt x="6871" y="228396"/>
                  </a:lnTo>
                  <a:lnTo>
                    <a:pt x="3048" y="234853"/>
                  </a:lnTo>
                  <a:lnTo>
                    <a:pt x="592" y="247622"/>
                  </a:lnTo>
                  <a:lnTo>
                    <a:pt x="0" y="265199"/>
                  </a:lnTo>
                  <a:lnTo>
                    <a:pt x="1054" y="265696"/>
                  </a:lnTo>
                  <a:lnTo>
                    <a:pt x="47631" y="266689"/>
                  </a:lnTo>
                  <a:lnTo>
                    <a:pt x="50800" y="266689"/>
                  </a:lnTo>
                  <a:lnTo>
                    <a:pt x="52913" y="265631"/>
                  </a:lnTo>
                  <a:lnTo>
                    <a:pt x="54322" y="263867"/>
                  </a:lnTo>
                  <a:lnTo>
                    <a:pt x="55260" y="261632"/>
                  </a:lnTo>
                  <a:lnTo>
                    <a:pt x="58004" y="260143"/>
                  </a:lnTo>
                  <a:lnTo>
                    <a:pt x="81918" y="256367"/>
                  </a:lnTo>
                  <a:lnTo>
                    <a:pt x="94988" y="247486"/>
                  </a:lnTo>
                  <a:lnTo>
                    <a:pt x="102456" y="241361"/>
                  </a:lnTo>
                  <a:lnTo>
                    <a:pt x="114289" y="238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78">
            <a:extLst>
              <a:ext uri="{FF2B5EF4-FFF2-40B4-BE49-F238E27FC236}">
                <a16:creationId xmlns:a16="http://schemas.microsoft.com/office/drawing/2014/main" id="{03D6597D-FD2B-1CB7-A82C-BFB381AB9E06}"/>
              </a:ext>
            </a:extLst>
          </p:cNvPr>
          <p:cNvGrpSpPr/>
          <p:nvPr/>
        </p:nvGrpSpPr>
        <p:grpSpPr>
          <a:xfrm>
            <a:off x="3162300" y="3171825"/>
            <a:ext cx="800101" cy="342901"/>
            <a:chOff x="3162300" y="3171825"/>
            <a:chExt cx="800101" cy="342901"/>
          </a:xfrm>
        </p:grpSpPr>
        <p:sp>
          <p:nvSpPr>
            <p:cNvPr id="330" name="SMARTInkShape-386">
              <a:extLst>
                <a:ext uri="{FF2B5EF4-FFF2-40B4-BE49-F238E27FC236}">
                  <a16:creationId xmlns:a16="http://schemas.microsoft.com/office/drawing/2014/main" id="{669F6831-2B63-CB98-A8E0-B3CCC33F340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829608" y="3171825"/>
              <a:ext cx="132793" cy="338485"/>
            </a:xfrm>
            <a:custGeom>
              <a:avLst/>
              <a:gdLst/>
              <a:ahLst/>
              <a:cxnLst/>
              <a:rect l="0" t="0" r="0" b="0"/>
              <a:pathLst>
                <a:path w="132793" h="338485">
                  <a:moveTo>
                    <a:pt x="104217" y="219075"/>
                  </a:moveTo>
                  <a:lnTo>
                    <a:pt x="104217" y="219075"/>
                  </a:lnTo>
                  <a:lnTo>
                    <a:pt x="99161" y="219075"/>
                  </a:lnTo>
                  <a:lnTo>
                    <a:pt x="97671" y="218017"/>
                  </a:lnTo>
                  <a:lnTo>
                    <a:pt x="96678" y="216253"/>
                  </a:lnTo>
                  <a:lnTo>
                    <a:pt x="95085" y="210874"/>
                  </a:lnTo>
                  <a:lnTo>
                    <a:pt x="92044" y="210139"/>
                  </a:lnTo>
                  <a:lnTo>
                    <a:pt x="53289" y="209550"/>
                  </a:lnTo>
                  <a:lnTo>
                    <a:pt x="47011" y="212372"/>
                  </a:lnTo>
                  <a:lnTo>
                    <a:pt x="15316" y="241349"/>
                  </a:lnTo>
                  <a:lnTo>
                    <a:pt x="3675" y="260556"/>
                  </a:lnTo>
                  <a:lnTo>
                    <a:pt x="278" y="275639"/>
                  </a:lnTo>
                  <a:lnTo>
                    <a:pt x="0" y="279009"/>
                  </a:lnTo>
                  <a:lnTo>
                    <a:pt x="9176" y="310244"/>
                  </a:lnTo>
                  <a:lnTo>
                    <a:pt x="22113" y="326906"/>
                  </a:lnTo>
                  <a:lnTo>
                    <a:pt x="28215" y="330500"/>
                  </a:lnTo>
                  <a:lnTo>
                    <a:pt x="34455" y="333156"/>
                  </a:lnTo>
                  <a:lnTo>
                    <a:pt x="40756" y="337863"/>
                  </a:lnTo>
                  <a:lnTo>
                    <a:pt x="43918" y="338484"/>
                  </a:lnTo>
                  <a:lnTo>
                    <a:pt x="47084" y="337839"/>
                  </a:lnTo>
                  <a:lnTo>
                    <a:pt x="53424" y="335359"/>
                  </a:lnTo>
                  <a:lnTo>
                    <a:pt x="62944" y="332905"/>
                  </a:lnTo>
                  <a:lnTo>
                    <a:pt x="73761" y="325251"/>
                  </a:lnTo>
                  <a:lnTo>
                    <a:pt x="81816" y="309976"/>
                  </a:lnTo>
                  <a:lnTo>
                    <a:pt x="85232" y="299043"/>
                  </a:lnTo>
                  <a:lnTo>
                    <a:pt x="91419" y="288042"/>
                  </a:lnTo>
                  <a:lnTo>
                    <a:pt x="94261" y="244646"/>
                  </a:lnTo>
                  <a:lnTo>
                    <a:pt x="94606" y="206801"/>
                  </a:lnTo>
                  <a:lnTo>
                    <a:pt x="94675" y="160755"/>
                  </a:lnTo>
                  <a:lnTo>
                    <a:pt x="99745" y="115950"/>
                  </a:lnTo>
                  <a:lnTo>
                    <a:pt x="103628" y="69715"/>
                  </a:lnTo>
                  <a:lnTo>
                    <a:pt x="105013" y="56384"/>
                  </a:lnTo>
                  <a:lnTo>
                    <a:pt x="111705" y="36381"/>
                  </a:lnTo>
                  <a:lnTo>
                    <a:pt x="112384" y="30604"/>
                  </a:lnTo>
                  <a:lnTo>
                    <a:pt x="113894" y="26752"/>
                  </a:lnTo>
                  <a:lnTo>
                    <a:pt x="115960" y="24185"/>
                  </a:lnTo>
                  <a:lnTo>
                    <a:pt x="118396" y="22473"/>
                  </a:lnTo>
                  <a:lnTo>
                    <a:pt x="120020" y="20274"/>
                  </a:lnTo>
                  <a:lnTo>
                    <a:pt x="121823" y="15008"/>
                  </a:lnTo>
                  <a:lnTo>
                    <a:pt x="123229" y="535"/>
                  </a:lnTo>
                  <a:lnTo>
                    <a:pt x="1327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87">
              <a:extLst>
                <a:ext uri="{FF2B5EF4-FFF2-40B4-BE49-F238E27FC236}">
                  <a16:creationId xmlns:a16="http://schemas.microsoft.com/office/drawing/2014/main" id="{7E00AF79-FBC1-A30D-3DF0-A73E7EC3EA8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619552" y="3352954"/>
              <a:ext cx="152349" cy="150873"/>
            </a:xfrm>
            <a:custGeom>
              <a:avLst/>
              <a:gdLst/>
              <a:ahLst/>
              <a:cxnLst/>
              <a:rect l="0" t="0" r="0" b="0"/>
              <a:pathLst>
                <a:path w="152349" h="150873">
                  <a:moveTo>
                    <a:pt x="28523" y="37946"/>
                  </a:moveTo>
                  <a:lnTo>
                    <a:pt x="28523" y="37946"/>
                  </a:lnTo>
                  <a:lnTo>
                    <a:pt x="33579" y="37946"/>
                  </a:lnTo>
                  <a:lnTo>
                    <a:pt x="35069" y="39004"/>
                  </a:lnTo>
                  <a:lnTo>
                    <a:pt x="36062" y="40768"/>
                  </a:lnTo>
                  <a:lnTo>
                    <a:pt x="36724" y="43003"/>
                  </a:lnTo>
                  <a:lnTo>
                    <a:pt x="38224" y="44492"/>
                  </a:lnTo>
                  <a:lnTo>
                    <a:pt x="46132" y="47078"/>
                  </a:lnTo>
                  <a:lnTo>
                    <a:pt x="60704" y="47437"/>
                  </a:lnTo>
                  <a:lnTo>
                    <a:pt x="66815" y="50278"/>
                  </a:lnTo>
                  <a:lnTo>
                    <a:pt x="73059" y="54010"/>
                  </a:lnTo>
                  <a:lnTo>
                    <a:pt x="85690" y="56406"/>
                  </a:lnTo>
                  <a:lnTo>
                    <a:pt x="102842" y="56962"/>
                  </a:lnTo>
                  <a:lnTo>
                    <a:pt x="111956" y="50443"/>
                  </a:lnTo>
                  <a:lnTo>
                    <a:pt x="120860" y="48352"/>
                  </a:lnTo>
                  <a:lnTo>
                    <a:pt x="127065" y="47862"/>
                  </a:lnTo>
                  <a:lnTo>
                    <a:pt x="129142" y="46674"/>
                  </a:lnTo>
                  <a:lnTo>
                    <a:pt x="130527" y="44823"/>
                  </a:lnTo>
                  <a:lnTo>
                    <a:pt x="131451" y="42531"/>
                  </a:lnTo>
                  <a:lnTo>
                    <a:pt x="133125" y="41002"/>
                  </a:lnTo>
                  <a:lnTo>
                    <a:pt x="137807" y="39304"/>
                  </a:lnTo>
                  <a:lnTo>
                    <a:pt x="139479" y="37793"/>
                  </a:lnTo>
                  <a:lnTo>
                    <a:pt x="142383" y="29865"/>
                  </a:lnTo>
                  <a:lnTo>
                    <a:pt x="142692" y="23792"/>
                  </a:lnTo>
                  <a:lnTo>
                    <a:pt x="141677" y="22160"/>
                  </a:lnTo>
                  <a:lnTo>
                    <a:pt x="139942" y="21072"/>
                  </a:lnTo>
                  <a:lnTo>
                    <a:pt x="137728" y="20347"/>
                  </a:lnTo>
                  <a:lnTo>
                    <a:pt x="136251" y="18805"/>
                  </a:lnTo>
                  <a:lnTo>
                    <a:pt x="131059" y="8726"/>
                  </a:lnTo>
                  <a:lnTo>
                    <a:pt x="128630" y="5766"/>
                  </a:lnTo>
                  <a:lnTo>
                    <a:pt x="120287" y="2477"/>
                  </a:lnTo>
                  <a:lnTo>
                    <a:pt x="87320" y="0"/>
                  </a:lnTo>
                  <a:lnTo>
                    <a:pt x="78291" y="2737"/>
                  </a:lnTo>
                  <a:lnTo>
                    <a:pt x="35869" y="28497"/>
                  </a:lnTo>
                  <a:lnTo>
                    <a:pt x="25438" y="35863"/>
                  </a:lnTo>
                  <a:lnTo>
                    <a:pt x="6728" y="63908"/>
                  </a:lnTo>
                  <a:lnTo>
                    <a:pt x="1957" y="77506"/>
                  </a:lnTo>
                  <a:lnTo>
                    <a:pt x="0" y="115952"/>
                  </a:lnTo>
                  <a:lnTo>
                    <a:pt x="2793" y="123063"/>
                  </a:lnTo>
                  <a:lnTo>
                    <a:pt x="13210" y="136251"/>
                  </a:lnTo>
                  <a:lnTo>
                    <a:pt x="19248" y="139846"/>
                  </a:lnTo>
                  <a:lnTo>
                    <a:pt x="34906" y="143401"/>
                  </a:lnTo>
                  <a:lnTo>
                    <a:pt x="44408" y="149155"/>
                  </a:lnTo>
                  <a:lnTo>
                    <a:pt x="50752" y="150872"/>
                  </a:lnTo>
                  <a:lnTo>
                    <a:pt x="95446" y="143255"/>
                  </a:lnTo>
                  <a:lnTo>
                    <a:pt x="132468" y="141733"/>
                  </a:lnTo>
                  <a:lnTo>
                    <a:pt x="152348" y="133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88">
              <a:extLst>
                <a:ext uri="{FF2B5EF4-FFF2-40B4-BE49-F238E27FC236}">
                  <a16:creationId xmlns:a16="http://schemas.microsoft.com/office/drawing/2014/main" id="{94F5BB4C-1CA4-8576-5574-35840CD983A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448099" y="3335201"/>
              <a:ext cx="133302" cy="141418"/>
            </a:xfrm>
            <a:custGeom>
              <a:avLst/>
              <a:gdLst/>
              <a:ahLst/>
              <a:cxnLst/>
              <a:rect l="0" t="0" r="0" b="0"/>
              <a:pathLst>
                <a:path w="133302" h="141418">
                  <a:moveTo>
                    <a:pt x="19001" y="65224"/>
                  </a:moveTo>
                  <a:lnTo>
                    <a:pt x="19001" y="65224"/>
                  </a:lnTo>
                  <a:lnTo>
                    <a:pt x="60406" y="65224"/>
                  </a:lnTo>
                  <a:lnTo>
                    <a:pt x="66684" y="62402"/>
                  </a:lnTo>
                  <a:lnTo>
                    <a:pt x="69839" y="60167"/>
                  </a:lnTo>
                  <a:lnTo>
                    <a:pt x="71943" y="59736"/>
                  </a:lnTo>
                  <a:lnTo>
                    <a:pt x="73346" y="60507"/>
                  </a:lnTo>
                  <a:lnTo>
                    <a:pt x="74281" y="62080"/>
                  </a:lnTo>
                  <a:lnTo>
                    <a:pt x="75963" y="62069"/>
                  </a:lnTo>
                  <a:lnTo>
                    <a:pt x="84188" y="56747"/>
                  </a:lnTo>
                  <a:lnTo>
                    <a:pt x="92986" y="54848"/>
                  </a:lnTo>
                  <a:lnTo>
                    <a:pt x="101836" y="49215"/>
                  </a:lnTo>
                  <a:lnTo>
                    <a:pt x="112407" y="46574"/>
                  </a:lnTo>
                  <a:lnTo>
                    <a:pt x="122290" y="38009"/>
                  </a:lnTo>
                  <a:lnTo>
                    <a:pt x="123116" y="34431"/>
                  </a:lnTo>
                  <a:lnTo>
                    <a:pt x="123764" y="19050"/>
                  </a:lnTo>
                  <a:lnTo>
                    <a:pt x="118716" y="12972"/>
                  </a:lnTo>
                  <a:lnTo>
                    <a:pt x="113413" y="10251"/>
                  </a:lnTo>
                  <a:lnTo>
                    <a:pt x="110518" y="9525"/>
                  </a:lnTo>
                  <a:lnTo>
                    <a:pt x="97207" y="1814"/>
                  </a:lnTo>
                  <a:lnTo>
                    <a:pt x="86920" y="0"/>
                  </a:lnTo>
                  <a:lnTo>
                    <a:pt x="78116" y="2016"/>
                  </a:lnTo>
                  <a:lnTo>
                    <a:pt x="70674" y="5382"/>
                  </a:lnTo>
                  <a:lnTo>
                    <a:pt x="40088" y="10739"/>
                  </a:lnTo>
                  <a:lnTo>
                    <a:pt x="25754" y="21301"/>
                  </a:lnTo>
                  <a:lnTo>
                    <a:pt x="6337" y="48071"/>
                  </a:lnTo>
                  <a:lnTo>
                    <a:pt x="2789" y="57954"/>
                  </a:lnTo>
                  <a:lnTo>
                    <a:pt x="25" y="102547"/>
                  </a:lnTo>
                  <a:lnTo>
                    <a:pt x="0" y="105981"/>
                  </a:lnTo>
                  <a:lnTo>
                    <a:pt x="2795" y="112619"/>
                  </a:lnTo>
                  <a:lnTo>
                    <a:pt x="6507" y="119097"/>
                  </a:lnTo>
                  <a:lnTo>
                    <a:pt x="9655" y="128694"/>
                  </a:lnTo>
                  <a:lnTo>
                    <a:pt x="14141" y="135060"/>
                  </a:lnTo>
                  <a:lnTo>
                    <a:pt x="19664" y="138596"/>
                  </a:lnTo>
                  <a:lnTo>
                    <a:pt x="31832" y="140866"/>
                  </a:lnTo>
                  <a:lnTo>
                    <a:pt x="76989" y="141417"/>
                  </a:lnTo>
                  <a:lnTo>
                    <a:pt x="106953" y="140365"/>
                  </a:lnTo>
                  <a:lnTo>
                    <a:pt x="119379" y="133819"/>
                  </a:lnTo>
                  <a:lnTo>
                    <a:pt x="133301" y="1223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89">
              <a:extLst>
                <a:ext uri="{FF2B5EF4-FFF2-40B4-BE49-F238E27FC236}">
                  <a16:creationId xmlns:a16="http://schemas.microsoft.com/office/drawing/2014/main" id="{145AF155-D1AF-DF90-4084-64851FEDDEB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162300" y="3324353"/>
              <a:ext cx="200023" cy="190373"/>
            </a:xfrm>
            <a:custGeom>
              <a:avLst/>
              <a:gdLst/>
              <a:ahLst/>
              <a:cxnLst/>
              <a:rect l="0" t="0" r="0" b="0"/>
              <a:pathLst>
                <a:path w="200023" h="190373">
                  <a:moveTo>
                    <a:pt x="0" y="47497"/>
                  </a:moveTo>
                  <a:lnTo>
                    <a:pt x="0" y="47497"/>
                  </a:lnTo>
                  <a:lnTo>
                    <a:pt x="23680" y="23817"/>
                  </a:lnTo>
                  <a:lnTo>
                    <a:pt x="29222" y="21097"/>
                  </a:lnTo>
                  <a:lnTo>
                    <a:pt x="36346" y="19352"/>
                  </a:lnTo>
                  <a:lnTo>
                    <a:pt x="46147" y="10759"/>
                  </a:lnTo>
                  <a:lnTo>
                    <a:pt x="55696" y="9517"/>
                  </a:lnTo>
                  <a:lnTo>
                    <a:pt x="65224" y="9408"/>
                  </a:lnTo>
                  <a:lnTo>
                    <a:pt x="65708" y="10462"/>
                  </a:lnTo>
                  <a:lnTo>
                    <a:pt x="66245" y="14457"/>
                  </a:lnTo>
                  <a:lnTo>
                    <a:pt x="69306" y="19760"/>
                  </a:lnTo>
                  <a:lnTo>
                    <a:pt x="73136" y="25644"/>
                  </a:lnTo>
                  <a:lnTo>
                    <a:pt x="75292" y="34907"/>
                  </a:lnTo>
                  <a:lnTo>
                    <a:pt x="77235" y="69921"/>
                  </a:lnTo>
                  <a:lnTo>
                    <a:pt x="81246" y="77924"/>
                  </a:lnTo>
                  <a:lnTo>
                    <a:pt x="81681" y="81540"/>
                  </a:lnTo>
                  <a:lnTo>
                    <a:pt x="76282" y="126469"/>
                  </a:lnTo>
                  <a:lnTo>
                    <a:pt x="76224" y="136278"/>
                  </a:lnTo>
                  <a:lnTo>
                    <a:pt x="75158" y="138434"/>
                  </a:lnTo>
                  <a:lnTo>
                    <a:pt x="73388" y="139872"/>
                  </a:lnTo>
                  <a:lnTo>
                    <a:pt x="71151" y="140830"/>
                  </a:lnTo>
                  <a:lnTo>
                    <a:pt x="69659" y="142528"/>
                  </a:lnTo>
                  <a:lnTo>
                    <a:pt x="66791" y="151830"/>
                  </a:lnTo>
                  <a:lnTo>
                    <a:pt x="66678" y="129870"/>
                  </a:lnTo>
                  <a:lnTo>
                    <a:pt x="69499" y="123619"/>
                  </a:lnTo>
                  <a:lnTo>
                    <a:pt x="73222" y="117312"/>
                  </a:lnTo>
                  <a:lnTo>
                    <a:pt x="75612" y="104640"/>
                  </a:lnTo>
                  <a:lnTo>
                    <a:pt x="76997" y="97236"/>
                  </a:lnTo>
                  <a:lnTo>
                    <a:pt x="83727" y="82225"/>
                  </a:lnTo>
                  <a:lnTo>
                    <a:pt x="101703" y="54971"/>
                  </a:lnTo>
                  <a:lnTo>
                    <a:pt x="111156" y="47595"/>
                  </a:lnTo>
                  <a:lnTo>
                    <a:pt x="117489" y="38368"/>
                  </a:lnTo>
                  <a:lnTo>
                    <a:pt x="121718" y="35061"/>
                  </a:lnTo>
                  <a:lnTo>
                    <a:pt x="161751" y="16803"/>
                  </a:lnTo>
                  <a:lnTo>
                    <a:pt x="168198" y="12689"/>
                  </a:lnTo>
                  <a:lnTo>
                    <a:pt x="174591" y="10860"/>
                  </a:lnTo>
                  <a:lnTo>
                    <a:pt x="176719" y="9314"/>
                  </a:lnTo>
                  <a:lnTo>
                    <a:pt x="178138" y="7225"/>
                  </a:lnTo>
                  <a:lnTo>
                    <a:pt x="179083" y="4774"/>
                  </a:lnTo>
                  <a:lnTo>
                    <a:pt x="180772" y="3140"/>
                  </a:lnTo>
                  <a:lnTo>
                    <a:pt x="189010" y="302"/>
                  </a:lnTo>
                  <a:lnTo>
                    <a:pt x="195115" y="0"/>
                  </a:lnTo>
                  <a:lnTo>
                    <a:pt x="196752" y="1015"/>
                  </a:lnTo>
                  <a:lnTo>
                    <a:pt x="197843" y="2751"/>
                  </a:lnTo>
                  <a:lnTo>
                    <a:pt x="199378" y="10250"/>
                  </a:lnTo>
                  <a:lnTo>
                    <a:pt x="200022" y="55733"/>
                  </a:lnTo>
                  <a:lnTo>
                    <a:pt x="198967" y="79619"/>
                  </a:lnTo>
                  <a:lnTo>
                    <a:pt x="191088" y="116180"/>
                  </a:lnTo>
                  <a:lnTo>
                    <a:pt x="189704" y="126706"/>
                  </a:lnTo>
                  <a:lnTo>
                    <a:pt x="182333" y="145482"/>
                  </a:lnTo>
                  <a:lnTo>
                    <a:pt x="180975" y="1903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79">
            <a:extLst>
              <a:ext uri="{FF2B5EF4-FFF2-40B4-BE49-F238E27FC236}">
                <a16:creationId xmlns:a16="http://schemas.microsoft.com/office/drawing/2014/main" id="{F38A5C37-E2C3-E40D-09B0-6790FF66EDDE}"/>
              </a:ext>
            </a:extLst>
          </p:cNvPr>
          <p:cNvGrpSpPr/>
          <p:nvPr/>
        </p:nvGrpSpPr>
        <p:grpSpPr>
          <a:xfrm>
            <a:off x="2734077" y="3286128"/>
            <a:ext cx="37699" cy="190498"/>
            <a:chOff x="2734077" y="3286128"/>
            <a:chExt cx="37699" cy="190498"/>
          </a:xfrm>
        </p:grpSpPr>
        <p:sp>
          <p:nvSpPr>
            <p:cNvPr id="335" name="SMARTInkShape-390">
              <a:extLst>
                <a:ext uri="{FF2B5EF4-FFF2-40B4-BE49-F238E27FC236}">
                  <a16:creationId xmlns:a16="http://schemas.microsoft.com/office/drawing/2014/main" id="{2C6DE375-94C2-107E-22E2-3F422F416B7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734077" y="3448050"/>
              <a:ext cx="18649" cy="28576"/>
            </a:xfrm>
            <a:custGeom>
              <a:avLst/>
              <a:gdLst/>
              <a:ahLst/>
              <a:cxnLst/>
              <a:rect l="0" t="0" r="0" b="0"/>
              <a:pathLst>
                <a:path w="18649" h="28576">
                  <a:moveTo>
                    <a:pt x="18648" y="0"/>
                  </a:moveTo>
                  <a:lnTo>
                    <a:pt x="18648" y="0"/>
                  </a:lnTo>
                  <a:lnTo>
                    <a:pt x="13592" y="0"/>
                  </a:lnTo>
                  <a:lnTo>
                    <a:pt x="12102" y="1058"/>
                  </a:lnTo>
                  <a:lnTo>
                    <a:pt x="11109" y="2822"/>
                  </a:lnTo>
                  <a:lnTo>
                    <a:pt x="9515" y="13257"/>
                  </a:lnTo>
                  <a:lnTo>
                    <a:pt x="8327" y="15188"/>
                  </a:lnTo>
                  <a:lnTo>
                    <a:pt x="6476" y="16475"/>
                  </a:lnTo>
                  <a:lnTo>
                    <a:pt x="0" y="18899"/>
                  </a:lnTo>
                  <a:lnTo>
                    <a:pt x="9123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91">
              <a:extLst>
                <a:ext uri="{FF2B5EF4-FFF2-40B4-BE49-F238E27FC236}">
                  <a16:creationId xmlns:a16="http://schemas.microsoft.com/office/drawing/2014/main" id="{E4B7BF5F-A91E-5D26-DC7C-C225C2100EF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762250" y="3286128"/>
              <a:ext cx="9526" cy="9523"/>
            </a:xfrm>
            <a:custGeom>
              <a:avLst/>
              <a:gdLst/>
              <a:ahLst/>
              <a:cxnLst/>
              <a:rect l="0" t="0" r="0" b="0"/>
              <a:pathLst>
                <a:path w="9526" h="9523">
                  <a:moveTo>
                    <a:pt x="0" y="9522"/>
                  </a:moveTo>
                  <a:lnTo>
                    <a:pt x="0" y="9522"/>
                  </a:lnTo>
                  <a:lnTo>
                    <a:pt x="9522" y="0"/>
                  </a:lnTo>
                  <a:lnTo>
                    <a:pt x="9525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80">
            <a:extLst>
              <a:ext uri="{FF2B5EF4-FFF2-40B4-BE49-F238E27FC236}">
                <a16:creationId xmlns:a16="http://schemas.microsoft.com/office/drawing/2014/main" id="{2CED283D-B3F3-DBAC-5240-87E13E584ED6}"/>
              </a:ext>
            </a:extLst>
          </p:cNvPr>
          <p:cNvGrpSpPr/>
          <p:nvPr/>
        </p:nvGrpSpPr>
        <p:grpSpPr>
          <a:xfrm>
            <a:off x="1038225" y="3228975"/>
            <a:ext cx="1457326" cy="419101"/>
            <a:chOff x="1038225" y="3228975"/>
            <a:chExt cx="1457326" cy="419101"/>
          </a:xfrm>
        </p:grpSpPr>
        <p:sp>
          <p:nvSpPr>
            <p:cNvPr id="338" name="SMARTInkShape-392">
              <a:extLst>
                <a:ext uri="{FF2B5EF4-FFF2-40B4-BE49-F238E27FC236}">
                  <a16:creationId xmlns:a16="http://schemas.microsoft.com/office/drawing/2014/main" id="{50CF9869-76B7-7576-9C3A-2B170D28D88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400339" y="3429000"/>
              <a:ext cx="95212" cy="95251"/>
            </a:xfrm>
            <a:custGeom>
              <a:avLst/>
              <a:gdLst/>
              <a:ahLst/>
              <a:cxnLst/>
              <a:rect l="0" t="0" r="0" b="0"/>
              <a:pathLst>
                <a:path w="95212" h="95251">
                  <a:moveTo>
                    <a:pt x="85686" y="9525"/>
                  </a:moveTo>
                  <a:lnTo>
                    <a:pt x="85686" y="9525"/>
                  </a:lnTo>
                  <a:lnTo>
                    <a:pt x="85686" y="1324"/>
                  </a:lnTo>
                  <a:lnTo>
                    <a:pt x="86744" y="883"/>
                  </a:lnTo>
                  <a:lnTo>
                    <a:pt x="95201" y="0"/>
                  </a:lnTo>
                  <a:lnTo>
                    <a:pt x="90151" y="0"/>
                  </a:lnTo>
                  <a:lnTo>
                    <a:pt x="88663" y="1058"/>
                  </a:lnTo>
                  <a:lnTo>
                    <a:pt x="87671" y="2822"/>
                  </a:lnTo>
                  <a:lnTo>
                    <a:pt x="87009" y="5057"/>
                  </a:lnTo>
                  <a:lnTo>
                    <a:pt x="85509" y="6546"/>
                  </a:lnTo>
                  <a:lnTo>
                    <a:pt x="81021" y="8201"/>
                  </a:lnTo>
                  <a:lnTo>
                    <a:pt x="63618" y="12173"/>
                  </a:lnTo>
                  <a:lnTo>
                    <a:pt x="49514" y="17013"/>
                  </a:lnTo>
                  <a:lnTo>
                    <a:pt x="42093" y="19203"/>
                  </a:lnTo>
                  <a:lnTo>
                    <a:pt x="28705" y="26410"/>
                  </a:lnTo>
                  <a:lnTo>
                    <a:pt x="25474" y="27131"/>
                  </a:lnTo>
                  <a:lnTo>
                    <a:pt x="9689" y="37133"/>
                  </a:lnTo>
                  <a:lnTo>
                    <a:pt x="403" y="38062"/>
                  </a:lnTo>
                  <a:lnTo>
                    <a:pt x="0" y="46298"/>
                  </a:lnTo>
                  <a:lnTo>
                    <a:pt x="1045" y="46740"/>
                  </a:lnTo>
                  <a:lnTo>
                    <a:pt x="16830" y="48660"/>
                  </a:lnTo>
                  <a:lnTo>
                    <a:pt x="38667" y="64514"/>
                  </a:lnTo>
                  <a:lnTo>
                    <a:pt x="54016" y="67449"/>
                  </a:lnTo>
                  <a:lnTo>
                    <a:pt x="64765" y="74838"/>
                  </a:lnTo>
                  <a:lnTo>
                    <a:pt x="74673" y="76080"/>
                  </a:lnTo>
                  <a:lnTo>
                    <a:pt x="85255" y="85329"/>
                  </a:lnTo>
                  <a:lnTo>
                    <a:pt x="90614" y="85608"/>
                  </a:lnTo>
                  <a:lnTo>
                    <a:pt x="92147" y="86705"/>
                  </a:lnTo>
                  <a:lnTo>
                    <a:pt x="93168" y="88495"/>
                  </a:lnTo>
                  <a:lnTo>
                    <a:pt x="95211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93">
              <a:extLst>
                <a:ext uri="{FF2B5EF4-FFF2-40B4-BE49-F238E27FC236}">
                  <a16:creationId xmlns:a16="http://schemas.microsoft.com/office/drawing/2014/main" id="{86CF99EE-3D47-0C79-1B04-F38794B89D2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381250" y="3409950"/>
              <a:ext cx="28541" cy="114301"/>
            </a:xfrm>
            <a:custGeom>
              <a:avLst/>
              <a:gdLst/>
              <a:ahLst/>
              <a:cxnLst/>
              <a:rect l="0" t="0" r="0" b="0"/>
              <a:pathLst>
                <a:path w="28541" h="114301">
                  <a:moveTo>
                    <a:pt x="19050" y="0"/>
                  </a:moveTo>
                  <a:lnTo>
                    <a:pt x="19050" y="0"/>
                  </a:lnTo>
                  <a:lnTo>
                    <a:pt x="28540" y="0"/>
                  </a:lnTo>
                  <a:lnTo>
                    <a:pt x="23508" y="5057"/>
                  </a:lnTo>
                  <a:lnTo>
                    <a:pt x="21031" y="10361"/>
                  </a:lnTo>
                  <a:lnTo>
                    <a:pt x="18015" y="35196"/>
                  </a:lnTo>
                  <a:lnTo>
                    <a:pt x="12511" y="45589"/>
                  </a:lnTo>
                  <a:lnTo>
                    <a:pt x="9918" y="63480"/>
                  </a:lnTo>
                  <a:lnTo>
                    <a:pt x="4585" y="70785"/>
                  </a:lnTo>
                  <a:lnTo>
                    <a:pt x="4115" y="73649"/>
                  </a:lnTo>
                  <a:lnTo>
                    <a:pt x="4860" y="76615"/>
                  </a:lnTo>
                  <a:lnTo>
                    <a:pt x="6415" y="79652"/>
                  </a:lnTo>
                  <a:lnTo>
                    <a:pt x="6393" y="82735"/>
                  </a:lnTo>
                  <a:lnTo>
                    <a:pt x="701" y="10161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94">
              <a:extLst>
                <a:ext uri="{FF2B5EF4-FFF2-40B4-BE49-F238E27FC236}">
                  <a16:creationId xmlns:a16="http://schemas.microsoft.com/office/drawing/2014/main" id="{7B023512-3C92-6FA5-C9BA-8F1346A8888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228850" y="3228975"/>
              <a:ext cx="161485" cy="180976"/>
            </a:xfrm>
            <a:custGeom>
              <a:avLst/>
              <a:gdLst/>
              <a:ahLst/>
              <a:cxnLst/>
              <a:rect l="0" t="0" r="0" b="0"/>
              <a:pathLst>
                <a:path w="161485" h="180976">
                  <a:moveTo>
                    <a:pt x="28575" y="28575"/>
                  </a:moveTo>
                  <a:lnTo>
                    <a:pt x="28575" y="28575"/>
                  </a:lnTo>
                  <a:lnTo>
                    <a:pt x="28575" y="23087"/>
                  </a:lnTo>
                  <a:lnTo>
                    <a:pt x="28575" y="25431"/>
                  </a:lnTo>
                  <a:lnTo>
                    <a:pt x="28575" y="19050"/>
                  </a:lnTo>
                  <a:lnTo>
                    <a:pt x="46185" y="1440"/>
                  </a:lnTo>
                  <a:lnTo>
                    <a:pt x="52255" y="426"/>
                  </a:lnTo>
                  <a:lnTo>
                    <a:pt x="98429" y="1"/>
                  </a:lnTo>
                  <a:lnTo>
                    <a:pt x="107951" y="0"/>
                  </a:lnTo>
                  <a:lnTo>
                    <a:pt x="114301" y="2822"/>
                  </a:lnTo>
                  <a:lnTo>
                    <a:pt x="121944" y="8201"/>
                  </a:lnTo>
                  <a:lnTo>
                    <a:pt x="122989" y="11758"/>
                  </a:lnTo>
                  <a:lnTo>
                    <a:pt x="123776" y="26824"/>
                  </a:lnTo>
                  <a:lnTo>
                    <a:pt x="110563" y="41679"/>
                  </a:lnTo>
                  <a:lnTo>
                    <a:pt x="104525" y="44982"/>
                  </a:lnTo>
                  <a:lnTo>
                    <a:pt x="98314" y="47509"/>
                  </a:lnTo>
                  <a:lnTo>
                    <a:pt x="76194" y="64031"/>
                  </a:lnTo>
                  <a:lnTo>
                    <a:pt x="63499" y="66153"/>
                  </a:lnTo>
                  <a:lnTo>
                    <a:pt x="61382" y="67385"/>
                  </a:lnTo>
                  <a:lnTo>
                    <a:pt x="59972" y="69265"/>
                  </a:lnTo>
                  <a:lnTo>
                    <a:pt x="57154" y="76189"/>
                  </a:lnTo>
                  <a:lnTo>
                    <a:pt x="89306" y="76200"/>
                  </a:lnTo>
                  <a:lnTo>
                    <a:pt x="95431" y="79022"/>
                  </a:lnTo>
                  <a:lnTo>
                    <a:pt x="101680" y="82746"/>
                  </a:lnTo>
                  <a:lnTo>
                    <a:pt x="114316" y="85136"/>
                  </a:lnTo>
                  <a:lnTo>
                    <a:pt x="117486" y="85332"/>
                  </a:lnTo>
                  <a:lnTo>
                    <a:pt x="123830" y="88373"/>
                  </a:lnTo>
                  <a:lnTo>
                    <a:pt x="130177" y="92194"/>
                  </a:lnTo>
                  <a:lnTo>
                    <a:pt x="139701" y="95403"/>
                  </a:lnTo>
                  <a:lnTo>
                    <a:pt x="146051" y="99904"/>
                  </a:lnTo>
                  <a:lnTo>
                    <a:pt x="149578" y="105432"/>
                  </a:lnTo>
                  <a:lnTo>
                    <a:pt x="152204" y="111417"/>
                  </a:lnTo>
                  <a:lnTo>
                    <a:pt x="158575" y="120736"/>
                  </a:lnTo>
                  <a:lnTo>
                    <a:pt x="160932" y="130201"/>
                  </a:lnTo>
                  <a:lnTo>
                    <a:pt x="161484" y="136536"/>
                  </a:lnTo>
                  <a:lnTo>
                    <a:pt x="160573" y="138649"/>
                  </a:lnTo>
                  <a:lnTo>
                    <a:pt x="158907" y="140058"/>
                  </a:lnTo>
                  <a:lnTo>
                    <a:pt x="156738" y="140996"/>
                  </a:lnTo>
                  <a:lnTo>
                    <a:pt x="155292" y="142681"/>
                  </a:lnTo>
                  <a:lnTo>
                    <a:pt x="153685" y="147375"/>
                  </a:lnTo>
                  <a:lnTo>
                    <a:pt x="151140" y="149050"/>
                  </a:lnTo>
                  <a:lnTo>
                    <a:pt x="134669" y="154560"/>
                  </a:lnTo>
                  <a:lnTo>
                    <a:pt x="131055" y="157015"/>
                  </a:lnTo>
                  <a:lnTo>
                    <a:pt x="85512" y="169272"/>
                  </a:lnTo>
                  <a:lnTo>
                    <a:pt x="43559" y="171365"/>
                  </a:lnTo>
                  <a:lnTo>
                    <a:pt x="25136" y="17248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95">
              <a:extLst>
                <a:ext uri="{FF2B5EF4-FFF2-40B4-BE49-F238E27FC236}">
                  <a16:creationId xmlns:a16="http://schemas.microsoft.com/office/drawing/2014/main" id="{D30F2BE1-54B5-E2D1-52C0-4A734077409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219325" y="3276610"/>
              <a:ext cx="38066" cy="333366"/>
            </a:xfrm>
            <a:custGeom>
              <a:avLst/>
              <a:gdLst/>
              <a:ahLst/>
              <a:cxnLst/>
              <a:rect l="0" t="0" r="0" b="0"/>
              <a:pathLst>
                <a:path w="38066" h="333366">
                  <a:moveTo>
                    <a:pt x="28575" y="9515"/>
                  </a:moveTo>
                  <a:lnTo>
                    <a:pt x="28575" y="9515"/>
                  </a:lnTo>
                  <a:lnTo>
                    <a:pt x="28575" y="383"/>
                  </a:lnTo>
                  <a:lnTo>
                    <a:pt x="37708" y="0"/>
                  </a:lnTo>
                  <a:lnTo>
                    <a:pt x="38065" y="13248"/>
                  </a:lnTo>
                  <a:lnTo>
                    <a:pt x="35262" y="19288"/>
                  </a:lnTo>
                  <a:lnTo>
                    <a:pt x="33033" y="22380"/>
                  </a:lnTo>
                  <a:lnTo>
                    <a:pt x="29896" y="36846"/>
                  </a:lnTo>
                  <a:lnTo>
                    <a:pt x="28610" y="83914"/>
                  </a:lnTo>
                  <a:lnTo>
                    <a:pt x="27524" y="114757"/>
                  </a:lnTo>
                  <a:lnTo>
                    <a:pt x="19639" y="161756"/>
                  </a:lnTo>
                  <a:lnTo>
                    <a:pt x="18069" y="193644"/>
                  </a:lnTo>
                  <a:lnTo>
                    <a:pt x="10414" y="231763"/>
                  </a:lnTo>
                  <a:lnTo>
                    <a:pt x="9577" y="276215"/>
                  </a:lnTo>
                  <a:lnTo>
                    <a:pt x="9535" y="296558"/>
                  </a:lnTo>
                  <a:lnTo>
                    <a:pt x="6707" y="303954"/>
                  </a:lnTo>
                  <a:lnTo>
                    <a:pt x="4472" y="307408"/>
                  </a:lnTo>
                  <a:lnTo>
                    <a:pt x="4039" y="310768"/>
                  </a:lnTo>
                  <a:lnTo>
                    <a:pt x="6382" y="317325"/>
                  </a:lnTo>
                  <a:lnTo>
                    <a:pt x="6371" y="320555"/>
                  </a:lnTo>
                  <a:lnTo>
                    <a:pt x="0" y="333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96">
              <a:extLst>
                <a:ext uri="{FF2B5EF4-FFF2-40B4-BE49-F238E27FC236}">
                  <a16:creationId xmlns:a16="http://schemas.microsoft.com/office/drawing/2014/main" id="{1357B068-BF8E-18C2-FD25-8C9DC9A65EF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952625" y="3457575"/>
              <a:ext cx="85606" cy="180976"/>
            </a:xfrm>
            <a:custGeom>
              <a:avLst/>
              <a:gdLst/>
              <a:ahLst/>
              <a:cxnLst/>
              <a:rect l="0" t="0" r="0" b="0"/>
              <a:pathLst>
                <a:path w="85606" h="180976">
                  <a:moveTo>
                    <a:pt x="57150" y="0"/>
                  </a:moveTo>
                  <a:lnTo>
                    <a:pt x="57150" y="0"/>
                  </a:lnTo>
                  <a:lnTo>
                    <a:pt x="74484" y="0"/>
                  </a:lnTo>
                  <a:lnTo>
                    <a:pt x="75056" y="1058"/>
                  </a:lnTo>
                  <a:lnTo>
                    <a:pt x="75692" y="5057"/>
                  </a:lnTo>
                  <a:lnTo>
                    <a:pt x="78796" y="10361"/>
                  </a:lnTo>
                  <a:lnTo>
                    <a:pt x="82646" y="16247"/>
                  </a:lnTo>
                  <a:lnTo>
                    <a:pt x="84813" y="25510"/>
                  </a:lnTo>
                  <a:lnTo>
                    <a:pt x="85605" y="46346"/>
                  </a:lnTo>
                  <a:lnTo>
                    <a:pt x="76589" y="93448"/>
                  </a:lnTo>
                  <a:lnTo>
                    <a:pt x="73551" y="102563"/>
                  </a:lnTo>
                  <a:lnTo>
                    <a:pt x="69731" y="110142"/>
                  </a:lnTo>
                  <a:lnTo>
                    <a:pt x="66522" y="120359"/>
                  </a:lnTo>
                  <a:lnTo>
                    <a:pt x="40865" y="152395"/>
                  </a:lnTo>
                  <a:lnTo>
                    <a:pt x="38270" y="158748"/>
                  </a:lnTo>
                  <a:lnTo>
                    <a:pt x="33590" y="165099"/>
                  </a:lnTo>
                  <a:lnTo>
                    <a:pt x="27981" y="168627"/>
                  </a:lnTo>
                  <a:lnTo>
                    <a:pt x="12622" y="17213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97">
              <a:extLst>
                <a:ext uri="{FF2B5EF4-FFF2-40B4-BE49-F238E27FC236}">
                  <a16:creationId xmlns:a16="http://schemas.microsoft.com/office/drawing/2014/main" id="{C4AD4FE6-440D-07A8-1144-531D28D232C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876425" y="34575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8467"/>
                  </a:lnTo>
                  <a:lnTo>
                    <a:pt x="7539" y="6703"/>
                  </a:lnTo>
                  <a:lnTo>
                    <a:pt x="9490" y="11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98">
              <a:extLst>
                <a:ext uri="{FF2B5EF4-FFF2-40B4-BE49-F238E27FC236}">
                  <a16:creationId xmlns:a16="http://schemas.microsoft.com/office/drawing/2014/main" id="{2FC46BF1-73A7-6558-3C9F-148C0FD96EC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771650" y="3457575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7584"/>
                  </a:lnTo>
                  <a:lnTo>
                    <a:pt x="7539" y="611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99">
              <a:extLst>
                <a:ext uri="{FF2B5EF4-FFF2-40B4-BE49-F238E27FC236}">
                  <a16:creationId xmlns:a16="http://schemas.microsoft.com/office/drawing/2014/main" id="{FF0FA486-CE6E-5CBC-9455-D8FB901E339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666875" y="34480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208" y="9525"/>
                  </a:lnTo>
                  <a:lnTo>
                    <a:pt x="8307" y="9525"/>
                  </a:lnTo>
                  <a:lnTo>
                    <a:pt x="1217" y="9525"/>
                  </a:lnTo>
                  <a:lnTo>
                    <a:pt x="5417" y="9525"/>
                  </a:lnTo>
                  <a:lnTo>
                    <a:pt x="6787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00">
              <a:extLst>
                <a:ext uri="{FF2B5EF4-FFF2-40B4-BE49-F238E27FC236}">
                  <a16:creationId xmlns:a16="http://schemas.microsoft.com/office/drawing/2014/main" id="{A3C39328-2E0D-F7CE-C19F-3DD0415F8D7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381125" y="3467134"/>
              <a:ext cx="76198" cy="104742"/>
            </a:xfrm>
            <a:custGeom>
              <a:avLst/>
              <a:gdLst/>
              <a:ahLst/>
              <a:cxnLst/>
              <a:rect l="0" t="0" r="0" b="0"/>
              <a:pathLst>
                <a:path w="76198" h="104742">
                  <a:moveTo>
                    <a:pt x="47625" y="9491"/>
                  </a:moveTo>
                  <a:lnTo>
                    <a:pt x="47625" y="9491"/>
                  </a:lnTo>
                  <a:lnTo>
                    <a:pt x="47625" y="83"/>
                  </a:lnTo>
                  <a:lnTo>
                    <a:pt x="57140" y="9481"/>
                  </a:lnTo>
                  <a:lnTo>
                    <a:pt x="47625" y="9491"/>
                  </a:lnTo>
                  <a:lnTo>
                    <a:pt x="47625" y="1290"/>
                  </a:lnTo>
                  <a:lnTo>
                    <a:pt x="48683" y="849"/>
                  </a:lnTo>
                  <a:lnTo>
                    <a:pt x="61814" y="0"/>
                  </a:lnTo>
                  <a:lnTo>
                    <a:pt x="63434" y="1047"/>
                  </a:lnTo>
                  <a:lnTo>
                    <a:pt x="64515" y="2803"/>
                  </a:lnTo>
                  <a:lnTo>
                    <a:pt x="65235" y="5033"/>
                  </a:lnTo>
                  <a:lnTo>
                    <a:pt x="66773" y="6519"/>
                  </a:lnTo>
                  <a:lnTo>
                    <a:pt x="74749" y="9100"/>
                  </a:lnTo>
                  <a:lnTo>
                    <a:pt x="75555" y="12139"/>
                  </a:lnTo>
                  <a:lnTo>
                    <a:pt x="76197" y="50780"/>
                  </a:lnTo>
                  <a:lnTo>
                    <a:pt x="75139" y="52892"/>
                  </a:lnTo>
                  <a:lnTo>
                    <a:pt x="73376" y="54300"/>
                  </a:lnTo>
                  <a:lnTo>
                    <a:pt x="71142" y="55239"/>
                  </a:lnTo>
                  <a:lnTo>
                    <a:pt x="69653" y="56923"/>
                  </a:lnTo>
                  <a:lnTo>
                    <a:pt x="67998" y="61616"/>
                  </a:lnTo>
                  <a:lnTo>
                    <a:pt x="65878" y="73253"/>
                  </a:lnTo>
                  <a:lnTo>
                    <a:pt x="61735" y="79457"/>
                  </a:lnTo>
                  <a:lnTo>
                    <a:pt x="56365" y="82921"/>
                  </a:lnTo>
                  <a:lnTo>
                    <a:pt x="53452" y="83844"/>
                  </a:lnTo>
                  <a:lnTo>
                    <a:pt x="51510" y="85518"/>
                  </a:lnTo>
                  <a:lnTo>
                    <a:pt x="49352" y="90200"/>
                  </a:lnTo>
                  <a:lnTo>
                    <a:pt x="47718" y="91872"/>
                  </a:lnTo>
                  <a:lnTo>
                    <a:pt x="43080" y="93730"/>
                  </a:lnTo>
                  <a:lnTo>
                    <a:pt x="31479" y="95981"/>
                  </a:lnTo>
                  <a:lnTo>
                    <a:pt x="20896" y="103378"/>
                  </a:lnTo>
                  <a:lnTo>
                    <a:pt x="0" y="104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01">
              <a:extLst>
                <a:ext uri="{FF2B5EF4-FFF2-40B4-BE49-F238E27FC236}">
                  <a16:creationId xmlns:a16="http://schemas.microsoft.com/office/drawing/2014/main" id="{A24806C7-7F8D-456F-0595-664B3D634DE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66825" y="3429034"/>
              <a:ext cx="9526" cy="95217"/>
            </a:xfrm>
            <a:custGeom>
              <a:avLst/>
              <a:gdLst/>
              <a:ahLst/>
              <a:cxnLst/>
              <a:rect l="0" t="0" r="0" b="0"/>
              <a:pathLst>
                <a:path w="9526" h="95217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46425"/>
                  </a:lnTo>
                  <a:lnTo>
                    <a:pt x="0" y="93729"/>
                  </a:lnTo>
                  <a:lnTo>
                    <a:pt x="0" y="95177"/>
                  </a:lnTo>
                  <a:lnTo>
                    <a:pt x="9525" y="95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02">
              <a:extLst>
                <a:ext uri="{FF2B5EF4-FFF2-40B4-BE49-F238E27FC236}">
                  <a16:creationId xmlns:a16="http://schemas.microsoft.com/office/drawing/2014/main" id="{CD4E6E8F-EED4-486C-6B42-6205155E5B8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38225" y="3267085"/>
              <a:ext cx="152352" cy="161881"/>
            </a:xfrm>
            <a:custGeom>
              <a:avLst/>
              <a:gdLst/>
              <a:ahLst/>
              <a:cxnLst/>
              <a:rect l="0" t="0" r="0" b="0"/>
              <a:pathLst>
                <a:path w="152352" h="161881">
                  <a:moveTo>
                    <a:pt x="28575" y="28565"/>
                  </a:moveTo>
                  <a:lnTo>
                    <a:pt x="28575" y="28565"/>
                  </a:lnTo>
                  <a:lnTo>
                    <a:pt x="28575" y="19043"/>
                  </a:lnTo>
                  <a:lnTo>
                    <a:pt x="37708" y="9908"/>
                  </a:lnTo>
                  <a:lnTo>
                    <a:pt x="55707" y="9518"/>
                  </a:lnTo>
                  <a:lnTo>
                    <a:pt x="64469" y="2969"/>
                  </a:lnTo>
                  <a:lnTo>
                    <a:pt x="73312" y="873"/>
                  </a:lnTo>
                  <a:lnTo>
                    <a:pt x="102897" y="0"/>
                  </a:lnTo>
                  <a:lnTo>
                    <a:pt x="112008" y="6538"/>
                  </a:lnTo>
                  <a:lnTo>
                    <a:pt x="117868" y="8192"/>
                  </a:lnTo>
                  <a:lnTo>
                    <a:pt x="119853" y="9691"/>
                  </a:lnTo>
                  <a:lnTo>
                    <a:pt x="122060" y="14179"/>
                  </a:lnTo>
                  <a:lnTo>
                    <a:pt x="123779" y="41303"/>
                  </a:lnTo>
                  <a:lnTo>
                    <a:pt x="120982" y="47632"/>
                  </a:lnTo>
                  <a:lnTo>
                    <a:pt x="92025" y="79365"/>
                  </a:lnTo>
                  <a:lnTo>
                    <a:pt x="82881" y="82893"/>
                  </a:lnTo>
                  <a:lnTo>
                    <a:pt x="72819" y="85519"/>
                  </a:lnTo>
                  <a:lnTo>
                    <a:pt x="57736" y="93006"/>
                  </a:lnTo>
                  <a:lnTo>
                    <a:pt x="44566" y="94799"/>
                  </a:lnTo>
                  <a:lnTo>
                    <a:pt x="42410" y="96005"/>
                  </a:lnTo>
                  <a:lnTo>
                    <a:pt x="40974" y="97866"/>
                  </a:lnTo>
                  <a:lnTo>
                    <a:pt x="40016" y="100166"/>
                  </a:lnTo>
                  <a:lnTo>
                    <a:pt x="38319" y="101699"/>
                  </a:lnTo>
                  <a:lnTo>
                    <a:pt x="28706" y="104730"/>
                  </a:lnTo>
                  <a:lnTo>
                    <a:pt x="36787" y="96561"/>
                  </a:lnTo>
                  <a:lnTo>
                    <a:pt x="42767" y="95631"/>
                  </a:lnTo>
                  <a:lnTo>
                    <a:pt x="88936" y="95240"/>
                  </a:lnTo>
                  <a:lnTo>
                    <a:pt x="117476" y="95240"/>
                  </a:lnTo>
                  <a:lnTo>
                    <a:pt x="123825" y="98062"/>
                  </a:lnTo>
                  <a:lnTo>
                    <a:pt x="130175" y="101786"/>
                  </a:lnTo>
                  <a:lnTo>
                    <a:pt x="139700" y="104941"/>
                  </a:lnTo>
                  <a:lnTo>
                    <a:pt x="146050" y="109429"/>
                  </a:lnTo>
                  <a:lnTo>
                    <a:pt x="149578" y="114952"/>
                  </a:lnTo>
                  <a:lnTo>
                    <a:pt x="152028" y="123706"/>
                  </a:lnTo>
                  <a:lnTo>
                    <a:pt x="152351" y="136919"/>
                  </a:lnTo>
                  <a:lnTo>
                    <a:pt x="151309" y="138901"/>
                  </a:lnTo>
                  <a:lnTo>
                    <a:pt x="149556" y="140222"/>
                  </a:lnTo>
                  <a:lnTo>
                    <a:pt x="144786" y="142749"/>
                  </a:lnTo>
                  <a:lnTo>
                    <a:pt x="136150" y="149063"/>
                  </a:lnTo>
                  <a:lnTo>
                    <a:pt x="130008" y="150911"/>
                  </a:lnTo>
                  <a:lnTo>
                    <a:pt x="110896" y="153156"/>
                  </a:lnTo>
                  <a:lnTo>
                    <a:pt x="98240" y="158849"/>
                  </a:lnTo>
                  <a:lnTo>
                    <a:pt x="54063" y="161835"/>
                  </a:lnTo>
                  <a:lnTo>
                    <a:pt x="45900" y="161880"/>
                  </a:lnTo>
                  <a:lnTo>
                    <a:pt x="38745" y="159077"/>
                  </a:lnTo>
                  <a:lnTo>
                    <a:pt x="35355" y="156848"/>
                  </a:lnTo>
                  <a:lnTo>
                    <a:pt x="12768" y="152781"/>
                  </a:lnTo>
                  <a:lnTo>
                    <a:pt x="0" y="15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03">
              <a:extLst>
                <a:ext uri="{FF2B5EF4-FFF2-40B4-BE49-F238E27FC236}">
                  <a16:creationId xmlns:a16="http://schemas.microsoft.com/office/drawing/2014/main" id="{471EAB20-1144-E816-96D7-571FD7EF093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38225" y="3299711"/>
              <a:ext cx="19051" cy="348365"/>
            </a:xfrm>
            <a:custGeom>
              <a:avLst/>
              <a:gdLst/>
              <a:ahLst/>
              <a:cxnLst/>
              <a:rect l="0" t="0" r="0" b="0"/>
              <a:pathLst>
                <a:path w="19051" h="348365">
                  <a:moveTo>
                    <a:pt x="9525" y="14989"/>
                  </a:moveTo>
                  <a:lnTo>
                    <a:pt x="9525" y="14989"/>
                  </a:lnTo>
                  <a:lnTo>
                    <a:pt x="9525" y="9932"/>
                  </a:lnTo>
                  <a:lnTo>
                    <a:pt x="10583" y="8443"/>
                  </a:lnTo>
                  <a:lnTo>
                    <a:pt x="12347" y="7450"/>
                  </a:lnTo>
                  <a:lnTo>
                    <a:pt x="18658" y="5581"/>
                  </a:lnTo>
                  <a:lnTo>
                    <a:pt x="18972" y="0"/>
                  </a:lnTo>
                  <a:lnTo>
                    <a:pt x="19050" y="42020"/>
                  </a:lnTo>
                  <a:lnTo>
                    <a:pt x="17992" y="72657"/>
                  </a:lnTo>
                  <a:lnTo>
                    <a:pt x="10849" y="111771"/>
                  </a:lnTo>
                  <a:lnTo>
                    <a:pt x="9700" y="155244"/>
                  </a:lnTo>
                  <a:lnTo>
                    <a:pt x="9548" y="196873"/>
                  </a:lnTo>
                  <a:lnTo>
                    <a:pt x="9528" y="238652"/>
                  </a:lnTo>
                  <a:lnTo>
                    <a:pt x="8467" y="265466"/>
                  </a:lnTo>
                  <a:lnTo>
                    <a:pt x="392" y="311544"/>
                  </a:lnTo>
                  <a:lnTo>
                    <a:pt x="0" y="348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81">
            <a:extLst>
              <a:ext uri="{FF2B5EF4-FFF2-40B4-BE49-F238E27FC236}">
                <a16:creationId xmlns:a16="http://schemas.microsoft.com/office/drawing/2014/main" id="{9D96767B-C124-F301-4EAF-42E92CF81087}"/>
              </a:ext>
            </a:extLst>
          </p:cNvPr>
          <p:cNvGrpSpPr/>
          <p:nvPr/>
        </p:nvGrpSpPr>
        <p:grpSpPr>
          <a:xfrm>
            <a:off x="333375" y="3248025"/>
            <a:ext cx="418974" cy="409123"/>
            <a:chOff x="333375" y="3248025"/>
            <a:chExt cx="418974" cy="409123"/>
          </a:xfrm>
        </p:grpSpPr>
        <p:sp>
          <p:nvSpPr>
            <p:cNvPr id="351" name="SMARTInkShape-404">
              <a:extLst>
                <a:ext uri="{FF2B5EF4-FFF2-40B4-BE49-F238E27FC236}">
                  <a16:creationId xmlns:a16="http://schemas.microsoft.com/office/drawing/2014/main" id="{7AB2B76B-A085-1D25-177F-43F5A7DD351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95325" y="3495675"/>
              <a:ext cx="57024" cy="104776"/>
            </a:xfrm>
            <a:custGeom>
              <a:avLst/>
              <a:gdLst/>
              <a:ahLst/>
              <a:cxnLst/>
              <a:rect l="0" t="0" r="0" b="0"/>
              <a:pathLst>
                <a:path w="57024" h="104776">
                  <a:moveTo>
                    <a:pt x="19050" y="0"/>
                  </a:moveTo>
                  <a:lnTo>
                    <a:pt x="19050" y="0"/>
                  </a:lnTo>
                  <a:lnTo>
                    <a:pt x="33239" y="0"/>
                  </a:lnTo>
                  <a:lnTo>
                    <a:pt x="34859" y="1058"/>
                  </a:lnTo>
                  <a:lnTo>
                    <a:pt x="35940" y="2822"/>
                  </a:lnTo>
                  <a:lnTo>
                    <a:pt x="37673" y="8201"/>
                  </a:lnTo>
                  <a:lnTo>
                    <a:pt x="53902" y="26370"/>
                  </a:lnTo>
                  <a:lnTo>
                    <a:pt x="56722" y="36346"/>
                  </a:lnTo>
                  <a:lnTo>
                    <a:pt x="57023" y="47693"/>
                  </a:lnTo>
                  <a:lnTo>
                    <a:pt x="54271" y="55769"/>
                  </a:lnTo>
                  <a:lnTo>
                    <a:pt x="48938" y="64521"/>
                  </a:lnTo>
                  <a:lnTo>
                    <a:pt x="48014" y="71093"/>
                  </a:lnTo>
                  <a:lnTo>
                    <a:pt x="46826" y="72796"/>
                  </a:lnTo>
                  <a:lnTo>
                    <a:pt x="44976" y="73930"/>
                  </a:lnTo>
                  <a:lnTo>
                    <a:pt x="42684" y="74687"/>
                  </a:lnTo>
                  <a:lnTo>
                    <a:pt x="34402" y="80808"/>
                  </a:lnTo>
                  <a:lnTo>
                    <a:pt x="31165" y="86362"/>
                  </a:lnTo>
                  <a:lnTo>
                    <a:pt x="30301" y="89324"/>
                  </a:lnTo>
                  <a:lnTo>
                    <a:pt x="28668" y="91299"/>
                  </a:lnTo>
                  <a:lnTo>
                    <a:pt x="8883" y="10272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05">
              <a:extLst>
                <a:ext uri="{FF2B5EF4-FFF2-40B4-BE49-F238E27FC236}">
                  <a16:creationId xmlns:a16="http://schemas.microsoft.com/office/drawing/2014/main" id="{84F92B9E-932C-1E00-0FDC-909695F78EE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14350" y="3419489"/>
              <a:ext cx="76162" cy="85582"/>
            </a:xfrm>
            <a:custGeom>
              <a:avLst/>
              <a:gdLst/>
              <a:ahLst/>
              <a:cxnLst/>
              <a:rect l="0" t="0" r="0" b="0"/>
              <a:pathLst>
                <a:path w="76162" h="85582">
                  <a:moveTo>
                    <a:pt x="38100" y="19036"/>
                  </a:moveTo>
                  <a:lnTo>
                    <a:pt x="38100" y="19036"/>
                  </a:lnTo>
                  <a:lnTo>
                    <a:pt x="38100" y="10835"/>
                  </a:lnTo>
                  <a:lnTo>
                    <a:pt x="38100" y="15260"/>
                  </a:lnTo>
                  <a:lnTo>
                    <a:pt x="38100" y="12772"/>
                  </a:lnTo>
                  <a:lnTo>
                    <a:pt x="37042" y="11685"/>
                  </a:lnTo>
                  <a:lnTo>
                    <a:pt x="28967" y="9596"/>
                  </a:lnTo>
                  <a:lnTo>
                    <a:pt x="28691" y="14592"/>
                  </a:lnTo>
                  <a:lnTo>
                    <a:pt x="27594" y="16074"/>
                  </a:lnTo>
                  <a:lnTo>
                    <a:pt x="18881" y="19834"/>
                  </a:lnTo>
                  <a:lnTo>
                    <a:pt x="10966" y="27203"/>
                  </a:lnTo>
                  <a:lnTo>
                    <a:pt x="9952" y="33215"/>
                  </a:lnTo>
                  <a:lnTo>
                    <a:pt x="9528" y="60715"/>
                  </a:lnTo>
                  <a:lnTo>
                    <a:pt x="12349" y="66840"/>
                  </a:lnTo>
                  <a:lnTo>
                    <a:pt x="23714" y="80695"/>
                  </a:lnTo>
                  <a:lnTo>
                    <a:pt x="29237" y="83482"/>
                  </a:lnTo>
                  <a:lnTo>
                    <a:pt x="42638" y="85581"/>
                  </a:lnTo>
                  <a:lnTo>
                    <a:pt x="48231" y="82831"/>
                  </a:lnTo>
                  <a:lnTo>
                    <a:pt x="71185" y="62112"/>
                  </a:lnTo>
                  <a:lnTo>
                    <a:pt x="73971" y="56526"/>
                  </a:lnTo>
                  <a:lnTo>
                    <a:pt x="76004" y="30493"/>
                  </a:lnTo>
                  <a:lnTo>
                    <a:pt x="76161" y="16243"/>
                  </a:lnTo>
                  <a:lnTo>
                    <a:pt x="73361" y="9681"/>
                  </a:lnTo>
                  <a:lnTo>
                    <a:pt x="71132" y="6449"/>
                  </a:lnTo>
                  <a:lnTo>
                    <a:pt x="65834" y="2858"/>
                  </a:lnTo>
                  <a:lnTo>
                    <a:pt x="58865" y="553"/>
                  </a:lnTo>
                  <a:lnTo>
                    <a:pt x="25672" y="0"/>
                  </a:lnTo>
                  <a:lnTo>
                    <a:pt x="19171" y="2815"/>
                  </a:lnTo>
                  <a:lnTo>
                    <a:pt x="11431" y="8188"/>
                  </a:lnTo>
                  <a:lnTo>
                    <a:pt x="5033" y="9119"/>
                  </a:lnTo>
                  <a:lnTo>
                    <a:pt x="3355" y="10308"/>
                  </a:lnTo>
                  <a:lnTo>
                    <a:pt x="2237" y="12159"/>
                  </a:lnTo>
                  <a:lnTo>
                    <a:pt x="663" y="19820"/>
                  </a:lnTo>
                  <a:lnTo>
                    <a:pt x="0" y="28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06">
              <a:extLst>
                <a:ext uri="{FF2B5EF4-FFF2-40B4-BE49-F238E27FC236}">
                  <a16:creationId xmlns:a16="http://schemas.microsoft.com/office/drawing/2014/main" id="{969503F2-16FA-B0EA-7C34-799B41272FA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42900" y="3248025"/>
              <a:ext cx="142435" cy="200026"/>
            </a:xfrm>
            <a:custGeom>
              <a:avLst/>
              <a:gdLst/>
              <a:ahLst/>
              <a:cxnLst/>
              <a:rect l="0" t="0" r="0" b="0"/>
              <a:pathLst>
                <a:path w="142435" h="200026">
                  <a:moveTo>
                    <a:pt x="19050" y="28575"/>
                  </a:moveTo>
                  <a:lnTo>
                    <a:pt x="19050" y="28575"/>
                  </a:lnTo>
                  <a:lnTo>
                    <a:pt x="19050" y="23087"/>
                  </a:lnTo>
                  <a:lnTo>
                    <a:pt x="19050" y="28568"/>
                  </a:lnTo>
                  <a:lnTo>
                    <a:pt x="19050" y="19166"/>
                  </a:lnTo>
                  <a:lnTo>
                    <a:pt x="27251" y="19060"/>
                  </a:lnTo>
                  <a:lnTo>
                    <a:pt x="27692" y="17999"/>
                  </a:lnTo>
                  <a:lnTo>
                    <a:pt x="28565" y="9642"/>
                  </a:lnTo>
                  <a:lnTo>
                    <a:pt x="36775" y="9535"/>
                  </a:lnTo>
                  <a:lnTo>
                    <a:pt x="37217" y="8474"/>
                  </a:lnTo>
                  <a:lnTo>
                    <a:pt x="37707" y="4472"/>
                  </a:lnTo>
                  <a:lnTo>
                    <a:pt x="38897" y="2981"/>
                  </a:lnTo>
                  <a:lnTo>
                    <a:pt x="43040" y="1325"/>
                  </a:lnTo>
                  <a:lnTo>
                    <a:pt x="90235" y="0"/>
                  </a:lnTo>
                  <a:lnTo>
                    <a:pt x="99866" y="0"/>
                  </a:lnTo>
                  <a:lnTo>
                    <a:pt x="101502" y="1058"/>
                  </a:lnTo>
                  <a:lnTo>
                    <a:pt x="102593" y="2822"/>
                  </a:lnTo>
                  <a:lnTo>
                    <a:pt x="103320" y="5057"/>
                  </a:lnTo>
                  <a:lnTo>
                    <a:pt x="104864" y="6546"/>
                  </a:lnTo>
                  <a:lnTo>
                    <a:pt x="109400" y="8201"/>
                  </a:lnTo>
                  <a:lnTo>
                    <a:pt x="111034" y="9701"/>
                  </a:lnTo>
                  <a:lnTo>
                    <a:pt x="121648" y="28771"/>
                  </a:lnTo>
                  <a:lnTo>
                    <a:pt x="122374" y="31881"/>
                  </a:lnTo>
                  <a:lnTo>
                    <a:pt x="121799" y="35012"/>
                  </a:lnTo>
                  <a:lnTo>
                    <a:pt x="115934" y="44476"/>
                  </a:lnTo>
                  <a:lnTo>
                    <a:pt x="108552" y="53982"/>
                  </a:lnTo>
                  <a:lnTo>
                    <a:pt x="106453" y="60328"/>
                  </a:lnTo>
                  <a:lnTo>
                    <a:pt x="99877" y="66677"/>
                  </a:lnTo>
                  <a:lnTo>
                    <a:pt x="57186" y="101953"/>
                  </a:lnTo>
                  <a:lnTo>
                    <a:pt x="47826" y="104403"/>
                  </a:lnTo>
                  <a:lnTo>
                    <a:pt x="38139" y="104773"/>
                  </a:lnTo>
                  <a:lnTo>
                    <a:pt x="55710" y="104775"/>
                  </a:lnTo>
                  <a:lnTo>
                    <a:pt x="61780" y="99718"/>
                  </a:lnTo>
                  <a:lnTo>
                    <a:pt x="70144" y="97236"/>
                  </a:lnTo>
                  <a:lnTo>
                    <a:pt x="98712" y="95284"/>
                  </a:lnTo>
                  <a:lnTo>
                    <a:pt x="104903" y="98087"/>
                  </a:lnTo>
                  <a:lnTo>
                    <a:pt x="111182" y="101803"/>
                  </a:lnTo>
                  <a:lnTo>
                    <a:pt x="120667" y="104953"/>
                  </a:lnTo>
                  <a:lnTo>
                    <a:pt x="137850" y="118930"/>
                  </a:lnTo>
                  <a:lnTo>
                    <a:pt x="140642" y="124472"/>
                  </a:lnTo>
                  <a:lnTo>
                    <a:pt x="142434" y="136653"/>
                  </a:lnTo>
                  <a:lnTo>
                    <a:pt x="139857" y="142932"/>
                  </a:lnTo>
                  <a:lnTo>
                    <a:pt x="136242" y="149250"/>
                  </a:lnTo>
                  <a:lnTo>
                    <a:pt x="134635" y="155586"/>
                  </a:lnTo>
                  <a:lnTo>
                    <a:pt x="133149" y="157699"/>
                  </a:lnTo>
                  <a:lnTo>
                    <a:pt x="131099" y="159108"/>
                  </a:lnTo>
                  <a:lnTo>
                    <a:pt x="110633" y="169158"/>
                  </a:lnTo>
                  <a:lnTo>
                    <a:pt x="88077" y="186344"/>
                  </a:lnTo>
                  <a:lnTo>
                    <a:pt x="65885" y="189680"/>
                  </a:lnTo>
                  <a:lnTo>
                    <a:pt x="25552" y="190486"/>
                  </a:lnTo>
                  <a:lnTo>
                    <a:pt x="19117" y="193316"/>
                  </a:lnTo>
                  <a:lnTo>
                    <a:pt x="12730" y="19704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07">
              <a:extLst>
                <a:ext uri="{FF2B5EF4-FFF2-40B4-BE49-F238E27FC236}">
                  <a16:creationId xmlns:a16="http://schemas.microsoft.com/office/drawing/2014/main" id="{50CCAD5B-A779-B673-6F3E-F31E2CCC966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33375" y="3276603"/>
              <a:ext cx="19051" cy="380545"/>
            </a:xfrm>
            <a:custGeom>
              <a:avLst/>
              <a:gdLst/>
              <a:ahLst/>
              <a:cxnLst/>
              <a:rect l="0" t="0" r="0" b="0"/>
              <a:pathLst>
                <a:path w="19051" h="380545">
                  <a:moveTo>
                    <a:pt x="19050" y="9522"/>
                  </a:moveTo>
                  <a:lnTo>
                    <a:pt x="19050" y="9522"/>
                  </a:lnTo>
                  <a:lnTo>
                    <a:pt x="19050" y="0"/>
                  </a:lnTo>
                  <a:lnTo>
                    <a:pt x="19050" y="42559"/>
                  </a:lnTo>
                  <a:lnTo>
                    <a:pt x="19050" y="88619"/>
                  </a:lnTo>
                  <a:lnTo>
                    <a:pt x="19050" y="135588"/>
                  </a:lnTo>
                  <a:lnTo>
                    <a:pt x="17992" y="152335"/>
                  </a:lnTo>
                  <a:lnTo>
                    <a:pt x="10408" y="199934"/>
                  </a:lnTo>
                  <a:lnTo>
                    <a:pt x="9602" y="247557"/>
                  </a:lnTo>
                  <a:lnTo>
                    <a:pt x="9530" y="295081"/>
                  </a:lnTo>
                  <a:lnTo>
                    <a:pt x="8469" y="307887"/>
                  </a:lnTo>
                  <a:lnTo>
                    <a:pt x="589" y="344878"/>
                  </a:lnTo>
                  <a:lnTo>
                    <a:pt x="1" y="380544"/>
                  </a:lnTo>
                  <a:lnTo>
                    <a:pt x="0" y="371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82">
            <a:extLst>
              <a:ext uri="{FF2B5EF4-FFF2-40B4-BE49-F238E27FC236}">
                <a16:creationId xmlns:a16="http://schemas.microsoft.com/office/drawing/2014/main" id="{75ABD8B5-15B1-88E4-4627-F6351874C4AF}"/>
              </a:ext>
            </a:extLst>
          </p:cNvPr>
          <p:cNvGrpSpPr/>
          <p:nvPr/>
        </p:nvGrpSpPr>
        <p:grpSpPr>
          <a:xfrm>
            <a:off x="6210300" y="2133610"/>
            <a:ext cx="695326" cy="200016"/>
            <a:chOff x="6210300" y="2133610"/>
            <a:chExt cx="695326" cy="200016"/>
          </a:xfrm>
        </p:grpSpPr>
        <p:sp>
          <p:nvSpPr>
            <p:cNvPr id="356" name="SMARTInkShape-408">
              <a:extLst>
                <a:ext uri="{FF2B5EF4-FFF2-40B4-BE49-F238E27FC236}">
                  <a16:creationId xmlns:a16="http://schemas.microsoft.com/office/drawing/2014/main" id="{D53D1FC4-2DE2-2731-AC6F-9BBE9F7867C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671648" y="2133610"/>
              <a:ext cx="233978" cy="200016"/>
            </a:xfrm>
            <a:custGeom>
              <a:avLst/>
              <a:gdLst/>
              <a:ahLst/>
              <a:cxnLst/>
              <a:rect l="0" t="0" r="0" b="0"/>
              <a:pathLst>
                <a:path w="233978" h="200016">
                  <a:moveTo>
                    <a:pt x="186352" y="19040"/>
                  </a:moveTo>
                  <a:lnTo>
                    <a:pt x="186352" y="19040"/>
                  </a:lnTo>
                  <a:lnTo>
                    <a:pt x="178152" y="10839"/>
                  </a:lnTo>
                  <a:lnTo>
                    <a:pt x="168742" y="9631"/>
                  </a:lnTo>
                  <a:lnTo>
                    <a:pt x="162672" y="9549"/>
                  </a:lnTo>
                  <a:lnTo>
                    <a:pt x="161040" y="8480"/>
                  </a:lnTo>
                  <a:lnTo>
                    <a:pt x="159953" y="6708"/>
                  </a:lnTo>
                  <a:lnTo>
                    <a:pt x="159227" y="4469"/>
                  </a:lnTo>
                  <a:lnTo>
                    <a:pt x="157685" y="2976"/>
                  </a:lnTo>
                  <a:lnTo>
                    <a:pt x="153149" y="1317"/>
                  </a:lnTo>
                  <a:lnTo>
                    <a:pt x="117422" y="0"/>
                  </a:lnTo>
                  <a:lnTo>
                    <a:pt x="114999" y="1055"/>
                  </a:lnTo>
                  <a:lnTo>
                    <a:pt x="113384" y="2817"/>
                  </a:lnTo>
                  <a:lnTo>
                    <a:pt x="112306" y="5049"/>
                  </a:lnTo>
                  <a:lnTo>
                    <a:pt x="109471" y="6538"/>
                  </a:lnTo>
                  <a:lnTo>
                    <a:pt x="85388" y="10312"/>
                  </a:lnTo>
                  <a:lnTo>
                    <a:pt x="72178" y="17002"/>
                  </a:lnTo>
                  <a:lnTo>
                    <a:pt x="68961" y="17682"/>
                  </a:lnTo>
                  <a:lnTo>
                    <a:pt x="59377" y="23694"/>
                  </a:lnTo>
                  <a:lnTo>
                    <a:pt x="55835" y="29222"/>
                  </a:lnTo>
                  <a:lnTo>
                    <a:pt x="53203" y="35207"/>
                  </a:lnTo>
                  <a:lnTo>
                    <a:pt x="46830" y="44527"/>
                  </a:lnTo>
                  <a:lnTo>
                    <a:pt x="44966" y="50829"/>
                  </a:lnTo>
                  <a:lnTo>
                    <a:pt x="45529" y="52933"/>
                  </a:lnTo>
                  <a:lnTo>
                    <a:pt x="46961" y="54335"/>
                  </a:lnTo>
                  <a:lnTo>
                    <a:pt x="48975" y="55270"/>
                  </a:lnTo>
                  <a:lnTo>
                    <a:pt x="50318" y="56952"/>
                  </a:lnTo>
                  <a:lnTo>
                    <a:pt x="53265" y="64375"/>
                  </a:lnTo>
                  <a:lnTo>
                    <a:pt x="59312" y="73277"/>
                  </a:lnTo>
                  <a:lnTo>
                    <a:pt x="62633" y="82618"/>
                  </a:lnTo>
                  <a:lnTo>
                    <a:pt x="67160" y="88924"/>
                  </a:lnTo>
                  <a:lnTo>
                    <a:pt x="72700" y="92433"/>
                  </a:lnTo>
                  <a:lnTo>
                    <a:pt x="78690" y="95051"/>
                  </a:lnTo>
                  <a:lnTo>
                    <a:pt x="84880" y="99742"/>
                  </a:lnTo>
                  <a:lnTo>
                    <a:pt x="93982" y="102533"/>
                  </a:lnTo>
                  <a:lnTo>
                    <a:pt x="104023" y="104831"/>
                  </a:lnTo>
                  <a:lnTo>
                    <a:pt x="119094" y="112108"/>
                  </a:lnTo>
                  <a:lnTo>
                    <a:pt x="166709" y="114273"/>
                  </a:lnTo>
                  <a:lnTo>
                    <a:pt x="190965" y="114290"/>
                  </a:lnTo>
                  <a:lnTo>
                    <a:pt x="192602" y="113232"/>
                  </a:lnTo>
                  <a:lnTo>
                    <a:pt x="193693" y="111468"/>
                  </a:lnTo>
                  <a:lnTo>
                    <a:pt x="195866" y="104799"/>
                  </a:lnTo>
                  <a:lnTo>
                    <a:pt x="190817" y="104775"/>
                  </a:lnTo>
                  <a:lnTo>
                    <a:pt x="189329" y="103714"/>
                  </a:lnTo>
                  <a:lnTo>
                    <a:pt x="188336" y="101947"/>
                  </a:lnTo>
                  <a:lnTo>
                    <a:pt x="186743" y="96565"/>
                  </a:lnTo>
                  <a:lnTo>
                    <a:pt x="183703" y="95829"/>
                  </a:lnTo>
                  <a:lnTo>
                    <a:pt x="138721" y="95241"/>
                  </a:lnTo>
                  <a:lnTo>
                    <a:pt x="97256" y="96298"/>
                  </a:lnTo>
                  <a:lnTo>
                    <a:pt x="79344" y="102779"/>
                  </a:lnTo>
                  <a:lnTo>
                    <a:pt x="57137" y="105562"/>
                  </a:lnTo>
                  <a:lnTo>
                    <a:pt x="43667" y="112252"/>
                  </a:lnTo>
                  <a:lnTo>
                    <a:pt x="40429" y="112932"/>
                  </a:lnTo>
                  <a:lnTo>
                    <a:pt x="30814" y="118944"/>
                  </a:lnTo>
                  <a:lnTo>
                    <a:pt x="11729" y="136645"/>
                  </a:lnTo>
                  <a:lnTo>
                    <a:pt x="8201" y="142923"/>
                  </a:lnTo>
                  <a:lnTo>
                    <a:pt x="5935" y="150520"/>
                  </a:lnTo>
                  <a:lnTo>
                    <a:pt x="487" y="156892"/>
                  </a:lnTo>
                  <a:lnTo>
                    <a:pt x="0" y="159625"/>
                  </a:lnTo>
                  <a:lnTo>
                    <a:pt x="734" y="162505"/>
                  </a:lnTo>
                  <a:lnTo>
                    <a:pt x="3314" y="168527"/>
                  </a:lnTo>
                  <a:lnTo>
                    <a:pt x="4460" y="174732"/>
                  </a:lnTo>
                  <a:lnTo>
                    <a:pt x="5823" y="176809"/>
                  </a:lnTo>
                  <a:lnTo>
                    <a:pt x="7792" y="178195"/>
                  </a:lnTo>
                  <a:lnTo>
                    <a:pt x="10162" y="179118"/>
                  </a:lnTo>
                  <a:lnTo>
                    <a:pt x="11742" y="180792"/>
                  </a:lnTo>
                  <a:lnTo>
                    <a:pt x="13498" y="185474"/>
                  </a:lnTo>
                  <a:lnTo>
                    <a:pt x="16083" y="187146"/>
                  </a:lnTo>
                  <a:lnTo>
                    <a:pt x="32617" y="192652"/>
                  </a:lnTo>
                  <a:lnTo>
                    <a:pt x="39709" y="196742"/>
                  </a:lnTo>
                  <a:lnTo>
                    <a:pt x="50709" y="199045"/>
                  </a:lnTo>
                  <a:lnTo>
                    <a:pt x="95265" y="199990"/>
                  </a:lnTo>
                  <a:lnTo>
                    <a:pt x="140059" y="200014"/>
                  </a:lnTo>
                  <a:lnTo>
                    <a:pt x="185264" y="200015"/>
                  </a:lnTo>
                  <a:lnTo>
                    <a:pt x="199327" y="200015"/>
                  </a:lnTo>
                  <a:lnTo>
                    <a:pt x="205524" y="197193"/>
                  </a:lnTo>
                  <a:lnTo>
                    <a:pt x="211806" y="193469"/>
                  </a:lnTo>
                  <a:lnTo>
                    <a:pt x="222578" y="190882"/>
                  </a:lnTo>
                  <a:lnTo>
                    <a:pt x="233977" y="19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09">
              <a:extLst>
                <a:ext uri="{FF2B5EF4-FFF2-40B4-BE49-F238E27FC236}">
                  <a16:creationId xmlns:a16="http://schemas.microsoft.com/office/drawing/2014/main" id="{5C5016A8-B0D4-CA7C-4A7E-200E602AB55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10300" y="2209800"/>
              <a:ext cx="247651" cy="28576"/>
            </a:xfrm>
            <a:custGeom>
              <a:avLst/>
              <a:gdLst/>
              <a:ahLst/>
              <a:cxnLst/>
              <a:rect l="0" t="0" r="0" b="0"/>
              <a:pathLst>
                <a:path w="2476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6246" y="22029"/>
                  </a:lnTo>
                  <a:lnTo>
                    <a:pt x="28648" y="19638"/>
                  </a:lnTo>
                  <a:lnTo>
                    <a:pt x="70225" y="19073"/>
                  </a:lnTo>
                  <a:lnTo>
                    <a:pt x="112463" y="19051"/>
                  </a:lnTo>
                  <a:lnTo>
                    <a:pt x="159155" y="19050"/>
                  </a:lnTo>
                  <a:lnTo>
                    <a:pt x="168103" y="17992"/>
                  </a:lnTo>
                  <a:lnTo>
                    <a:pt x="197245" y="10849"/>
                  </a:lnTo>
                  <a:lnTo>
                    <a:pt x="236198" y="9535"/>
                  </a:lnTo>
                  <a:lnTo>
                    <a:pt x="236841" y="8474"/>
                  </a:lnTo>
                  <a:lnTo>
                    <a:pt x="237554" y="4472"/>
                  </a:lnTo>
                  <a:lnTo>
                    <a:pt x="238803" y="2981"/>
                  </a:lnTo>
                  <a:lnTo>
                    <a:pt x="247529" y="34"/>
                  </a:lnTo>
                  <a:lnTo>
                    <a:pt x="247626" y="549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10">
              <a:extLst>
                <a:ext uri="{FF2B5EF4-FFF2-40B4-BE49-F238E27FC236}">
                  <a16:creationId xmlns:a16="http://schemas.microsoft.com/office/drawing/2014/main" id="{F9C64B74-3900-7966-DEE3-F15BA67C970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296025" y="2143135"/>
              <a:ext cx="34064" cy="190491"/>
            </a:xfrm>
            <a:custGeom>
              <a:avLst/>
              <a:gdLst/>
              <a:ahLst/>
              <a:cxnLst/>
              <a:rect l="0" t="0" r="0" b="0"/>
              <a:pathLst>
                <a:path w="34064" h="190491">
                  <a:moveTo>
                    <a:pt x="28575" y="9515"/>
                  </a:moveTo>
                  <a:lnTo>
                    <a:pt x="28575" y="9515"/>
                  </a:lnTo>
                  <a:lnTo>
                    <a:pt x="34063" y="9515"/>
                  </a:lnTo>
                  <a:lnTo>
                    <a:pt x="28582" y="9515"/>
                  </a:lnTo>
                  <a:lnTo>
                    <a:pt x="28575" y="0"/>
                  </a:lnTo>
                  <a:lnTo>
                    <a:pt x="27517" y="42607"/>
                  </a:lnTo>
                  <a:lnTo>
                    <a:pt x="19933" y="72937"/>
                  </a:lnTo>
                  <a:lnTo>
                    <a:pt x="18069" y="101666"/>
                  </a:lnTo>
                  <a:lnTo>
                    <a:pt x="10414" y="129196"/>
                  </a:lnTo>
                  <a:lnTo>
                    <a:pt x="8545" y="155676"/>
                  </a:lnTo>
                  <a:lnTo>
                    <a:pt x="889" y="170975"/>
                  </a:lnTo>
                  <a:lnTo>
                    <a:pt x="0" y="19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83">
            <a:extLst>
              <a:ext uri="{FF2B5EF4-FFF2-40B4-BE49-F238E27FC236}">
                <a16:creationId xmlns:a16="http://schemas.microsoft.com/office/drawing/2014/main" id="{EB8F5D5C-8033-7BA5-4DCC-7497E32DDA25}"/>
              </a:ext>
            </a:extLst>
          </p:cNvPr>
          <p:cNvGrpSpPr/>
          <p:nvPr/>
        </p:nvGrpSpPr>
        <p:grpSpPr>
          <a:xfrm>
            <a:off x="4495800" y="2076450"/>
            <a:ext cx="1409701" cy="514351"/>
            <a:chOff x="4495800" y="2076450"/>
            <a:chExt cx="1409701" cy="514351"/>
          </a:xfrm>
        </p:grpSpPr>
        <p:sp>
          <p:nvSpPr>
            <p:cNvPr id="360" name="SMARTInkShape-411">
              <a:extLst>
                <a:ext uri="{FF2B5EF4-FFF2-40B4-BE49-F238E27FC236}">
                  <a16:creationId xmlns:a16="http://schemas.microsoft.com/office/drawing/2014/main" id="{5BB0BC5C-95B3-57FD-72FC-AD56AA7DBFE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762629" y="2324100"/>
              <a:ext cx="142872" cy="133351"/>
            </a:xfrm>
            <a:custGeom>
              <a:avLst/>
              <a:gdLst/>
              <a:ahLst/>
              <a:cxnLst/>
              <a:rect l="0" t="0" r="0" b="0"/>
              <a:pathLst>
                <a:path w="142872" h="133351">
                  <a:moveTo>
                    <a:pt x="76196" y="9525"/>
                  </a:moveTo>
                  <a:lnTo>
                    <a:pt x="76196" y="9525"/>
                  </a:lnTo>
                  <a:lnTo>
                    <a:pt x="85711" y="10"/>
                  </a:lnTo>
                  <a:lnTo>
                    <a:pt x="95246" y="0"/>
                  </a:lnTo>
                  <a:lnTo>
                    <a:pt x="90190" y="0"/>
                  </a:lnTo>
                  <a:lnTo>
                    <a:pt x="84885" y="2822"/>
                  </a:lnTo>
                  <a:lnTo>
                    <a:pt x="78999" y="6546"/>
                  </a:lnTo>
                  <a:lnTo>
                    <a:pt x="69736" y="9701"/>
                  </a:lnTo>
                  <a:lnTo>
                    <a:pt x="60288" y="15809"/>
                  </a:lnTo>
                  <a:lnTo>
                    <a:pt x="50786" y="19148"/>
                  </a:lnTo>
                  <a:lnTo>
                    <a:pt x="28571" y="35469"/>
                  </a:lnTo>
                  <a:lnTo>
                    <a:pt x="22221" y="37989"/>
                  </a:lnTo>
                  <a:lnTo>
                    <a:pt x="12696" y="44300"/>
                  </a:lnTo>
                  <a:lnTo>
                    <a:pt x="6346" y="46147"/>
                  </a:lnTo>
                  <a:lnTo>
                    <a:pt x="4229" y="47698"/>
                  </a:lnTo>
                  <a:lnTo>
                    <a:pt x="2818" y="49790"/>
                  </a:lnTo>
                  <a:lnTo>
                    <a:pt x="44" y="57022"/>
                  </a:lnTo>
                  <a:lnTo>
                    <a:pt x="0" y="65340"/>
                  </a:lnTo>
                  <a:lnTo>
                    <a:pt x="1058" y="65785"/>
                  </a:lnTo>
                  <a:lnTo>
                    <a:pt x="22386" y="66640"/>
                  </a:lnTo>
                  <a:lnTo>
                    <a:pt x="24448" y="67710"/>
                  </a:lnTo>
                  <a:lnTo>
                    <a:pt x="25822" y="69482"/>
                  </a:lnTo>
                  <a:lnTo>
                    <a:pt x="26738" y="71721"/>
                  </a:lnTo>
                  <a:lnTo>
                    <a:pt x="29466" y="73214"/>
                  </a:lnTo>
                  <a:lnTo>
                    <a:pt x="53352" y="76996"/>
                  </a:lnTo>
                  <a:lnTo>
                    <a:pt x="66549" y="83687"/>
                  </a:lnTo>
                  <a:lnTo>
                    <a:pt x="92035" y="93807"/>
                  </a:lnTo>
                  <a:lnTo>
                    <a:pt x="112723" y="102599"/>
                  </a:lnTo>
                  <a:lnTo>
                    <a:pt x="128228" y="104648"/>
                  </a:lnTo>
                  <a:lnTo>
                    <a:pt x="129934" y="105748"/>
                  </a:lnTo>
                  <a:lnTo>
                    <a:pt x="131071" y="107541"/>
                  </a:lnTo>
                  <a:lnTo>
                    <a:pt x="131829" y="109793"/>
                  </a:lnTo>
                  <a:lnTo>
                    <a:pt x="133393" y="111296"/>
                  </a:lnTo>
                  <a:lnTo>
                    <a:pt x="142440" y="114183"/>
                  </a:lnTo>
                  <a:lnTo>
                    <a:pt x="142871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12">
              <a:extLst>
                <a:ext uri="{FF2B5EF4-FFF2-40B4-BE49-F238E27FC236}">
                  <a16:creationId xmlns:a16="http://schemas.microsoft.com/office/drawing/2014/main" id="{6FDF0881-5847-6EC3-3602-AEE68DBD2C8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53100" y="2287327"/>
              <a:ext cx="19051" cy="151074"/>
            </a:xfrm>
            <a:custGeom>
              <a:avLst/>
              <a:gdLst/>
              <a:ahLst/>
              <a:cxnLst/>
              <a:rect l="0" t="0" r="0" b="0"/>
              <a:pathLst>
                <a:path w="19051" h="151074">
                  <a:moveTo>
                    <a:pt x="9525" y="17723"/>
                  </a:moveTo>
                  <a:lnTo>
                    <a:pt x="9525" y="17723"/>
                  </a:lnTo>
                  <a:lnTo>
                    <a:pt x="9525" y="9522"/>
                  </a:lnTo>
                  <a:lnTo>
                    <a:pt x="10583" y="9081"/>
                  </a:lnTo>
                  <a:lnTo>
                    <a:pt x="18657" y="8232"/>
                  </a:lnTo>
                  <a:lnTo>
                    <a:pt x="19016" y="0"/>
                  </a:lnTo>
                  <a:lnTo>
                    <a:pt x="19043" y="4422"/>
                  </a:lnTo>
                  <a:lnTo>
                    <a:pt x="19048" y="1905"/>
                  </a:lnTo>
                  <a:lnTo>
                    <a:pt x="19050" y="39995"/>
                  </a:lnTo>
                  <a:lnTo>
                    <a:pt x="16228" y="46319"/>
                  </a:lnTo>
                  <a:lnTo>
                    <a:pt x="13994" y="49487"/>
                  </a:lnTo>
                  <a:lnTo>
                    <a:pt x="10849" y="64059"/>
                  </a:lnTo>
                  <a:lnTo>
                    <a:pt x="9548" y="108838"/>
                  </a:lnTo>
                  <a:lnTo>
                    <a:pt x="9535" y="115721"/>
                  </a:lnTo>
                  <a:lnTo>
                    <a:pt x="6708" y="122308"/>
                  </a:lnTo>
                  <a:lnTo>
                    <a:pt x="2981" y="128764"/>
                  </a:lnTo>
                  <a:lnTo>
                    <a:pt x="116" y="140987"/>
                  </a:lnTo>
                  <a:lnTo>
                    <a:pt x="0" y="151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13">
              <a:extLst>
                <a:ext uri="{FF2B5EF4-FFF2-40B4-BE49-F238E27FC236}">
                  <a16:creationId xmlns:a16="http://schemas.microsoft.com/office/drawing/2014/main" id="{8E615ED4-1F23-2ED0-74E2-81EC6DBE419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429250" y="2114560"/>
              <a:ext cx="257176" cy="161914"/>
            </a:xfrm>
            <a:custGeom>
              <a:avLst/>
              <a:gdLst/>
              <a:ahLst/>
              <a:cxnLst/>
              <a:rect l="0" t="0" r="0" b="0"/>
              <a:pathLst>
                <a:path w="257176" h="161914">
                  <a:moveTo>
                    <a:pt x="0" y="47615"/>
                  </a:moveTo>
                  <a:lnTo>
                    <a:pt x="0" y="47615"/>
                  </a:lnTo>
                  <a:lnTo>
                    <a:pt x="0" y="38482"/>
                  </a:lnTo>
                  <a:lnTo>
                    <a:pt x="9132" y="38100"/>
                  </a:lnTo>
                  <a:lnTo>
                    <a:pt x="9491" y="29890"/>
                  </a:lnTo>
                  <a:lnTo>
                    <a:pt x="10561" y="29448"/>
                  </a:lnTo>
                  <a:lnTo>
                    <a:pt x="17723" y="28681"/>
                  </a:lnTo>
                  <a:lnTo>
                    <a:pt x="26392" y="22042"/>
                  </a:lnTo>
                  <a:lnTo>
                    <a:pt x="36349" y="19435"/>
                  </a:lnTo>
                  <a:lnTo>
                    <a:pt x="45359" y="12572"/>
                  </a:lnTo>
                  <a:lnTo>
                    <a:pt x="54244" y="10421"/>
                  </a:lnTo>
                  <a:lnTo>
                    <a:pt x="69886" y="9634"/>
                  </a:lnTo>
                  <a:lnTo>
                    <a:pt x="71991" y="8536"/>
                  </a:lnTo>
                  <a:lnTo>
                    <a:pt x="73393" y="6746"/>
                  </a:lnTo>
                  <a:lnTo>
                    <a:pt x="74329" y="4494"/>
                  </a:lnTo>
                  <a:lnTo>
                    <a:pt x="76010" y="2993"/>
                  </a:lnTo>
                  <a:lnTo>
                    <a:pt x="80702" y="1325"/>
                  </a:lnTo>
                  <a:lnTo>
                    <a:pt x="100152" y="0"/>
                  </a:lnTo>
                  <a:lnTo>
                    <a:pt x="101693" y="1055"/>
                  </a:lnTo>
                  <a:lnTo>
                    <a:pt x="102720" y="2817"/>
                  </a:lnTo>
                  <a:lnTo>
                    <a:pt x="104369" y="8192"/>
                  </a:lnTo>
                  <a:lnTo>
                    <a:pt x="109711" y="14180"/>
                  </a:lnTo>
                  <a:lnTo>
                    <a:pt x="110181" y="16858"/>
                  </a:lnTo>
                  <a:lnTo>
                    <a:pt x="109437" y="19702"/>
                  </a:lnTo>
                  <a:lnTo>
                    <a:pt x="107884" y="22656"/>
                  </a:lnTo>
                  <a:lnTo>
                    <a:pt x="107905" y="25684"/>
                  </a:lnTo>
                  <a:lnTo>
                    <a:pt x="110753" y="31871"/>
                  </a:lnTo>
                  <a:lnTo>
                    <a:pt x="110877" y="35002"/>
                  </a:lnTo>
                  <a:lnTo>
                    <a:pt x="93150" y="78425"/>
                  </a:lnTo>
                  <a:lnTo>
                    <a:pt x="85103" y="93080"/>
                  </a:lnTo>
                  <a:lnTo>
                    <a:pt x="63799" y="121639"/>
                  </a:lnTo>
                  <a:lnTo>
                    <a:pt x="45763" y="136085"/>
                  </a:lnTo>
                  <a:lnTo>
                    <a:pt x="41506" y="142674"/>
                  </a:lnTo>
                  <a:lnTo>
                    <a:pt x="40371" y="145912"/>
                  </a:lnTo>
                  <a:lnTo>
                    <a:pt x="33466" y="152333"/>
                  </a:lnTo>
                  <a:lnTo>
                    <a:pt x="19124" y="161866"/>
                  </a:lnTo>
                  <a:lnTo>
                    <a:pt x="13577" y="161906"/>
                  </a:lnTo>
                  <a:lnTo>
                    <a:pt x="15912" y="161911"/>
                  </a:lnTo>
                  <a:lnTo>
                    <a:pt x="16958" y="160854"/>
                  </a:lnTo>
                  <a:lnTo>
                    <a:pt x="19488" y="154310"/>
                  </a:lnTo>
                  <a:lnTo>
                    <a:pt x="23831" y="148657"/>
                  </a:lnTo>
                  <a:lnTo>
                    <a:pt x="29289" y="145439"/>
                  </a:lnTo>
                  <a:lnTo>
                    <a:pt x="35242" y="142951"/>
                  </a:lnTo>
                  <a:lnTo>
                    <a:pt x="78440" y="114237"/>
                  </a:lnTo>
                  <a:lnTo>
                    <a:pt x="126029" y="88888"/>
                  </a:lnTo>
                  <a:lnTo>
                    <a:pt x="150560" y="73015"/>
                  </a:lnTo>
                  <a:lnTo>
                    <a:pt x="182387" y="62166"/>
                  </a:lnTo>
                  <a:lnTo>
                    <a:pt x="196502" y="51587"/>
                  </a:lnTo>
                  <a:lnTo>
                    <a:pt x="203046" y="49380"/>
                  </a:lnTo>
                  <a:lnTo>
                    <a:pt x="205214" y="47733"/>
                  </a:lnTo>
                  <a:lnTo>
                    <a:pt x="208979" y="39569"/>
                  </a:lnTo>
                  <a:lnTo>
                    <a:pt x="212119" y="38747"/>
                  </a:lnTo>
                  <a:lnTo>
                    <a:pt x="214438" y="38528"/>
                  </a:lnTo>
                  <a:lnTo>
                    <a:pt x="215983" y="37324"/>
                  </a:lnTo>
                  <a:lnTo>
                    <a:pt x="218668" y="29928"/>
                  </a:lnTo>
                  <a:lnTo>
                    <a:pt x="217745" y="29473"/>
                  </a:lnTo>
                  <a:lnTo>
                    <a:pt x="196674" y="28600"/>
                  </a:lnTo>
                  <a:lnTo>
                    <a:pt x="190421" y="31403"/>
                  </a:lnTo>
                  <a:lnTo>
                    <a:pt x="184115" y="35118"/>
                  </a:lnTo>
                  <a:lnTo>
                    <a:pt x="174615" y="38268"/>
                  </a:lnTo>
                  <a:lnTo>
                    <a:pt x="164038" y="44375"/>
                  </a:lnTo>
                  <a:lnTo>
                    <a:pt x="149028" y="47713"/>
                  </a:lnTo>
                  <a:lnTo>
                    <a:pt x="137407" y="54935"/>
                  </a:lnTo>
                  <a:lnTo>
                    <a:pt x="102485" y="89111"/>
                  </a:lnTo>
                  <a:lnTo>
                    <a:pt x="88135" y="114117"/>
                  </a:lnTo>
                  <a:lnTo>
                    <a:pt x="85866" y="136505"/>
                  </a:lnTo>
                  <a:lnTo>
                    <a:pt x="88610" y="142860"/>
                  </a:lnTo>
                  <a:lnTo>
                    <a:pt x="99918" y="156889"/>
                  </a:lnTo>
                  <a:lnTo>
                    <a:pt x="105439" y="159681"/>
                  </a:lnTo>
                  <a:lnTo>
                    <a:pt x="123883" y="161719"/>
                  </a:lnTo>
                  <a:lnTo>
                    <a:pt x="170862" y="161913"/>
                  </a:lnTo>
                  <a:lnTo>
                    <a:pt x="203372" y="160857"/>
                  </a:lnTo>
                  <a:lnTo>
                    <a:pt x="221855" y="153714"/>
                  </a:lnTo>
                  <a:lnTo>
                    <a:pt x="257175" y="15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14">
              <a:extLst>
                <a:ext uri="{FF2B5EF4-FFF2-40B4-BE49-F238E27FC236}">
                  <a16:creationId xmlns:a16="http://schemas.microsoft.com/office/drawing/2014/main" id="{1152C598-A1FE-7BCD-201E-A0A735467C9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172203" y="2343160"/>
              <a:ext cx="142748" cy="119755"/>
            </a:xfrm>
            <a:custGeom>
              <a:avLst/>
              <a:gdLst/>
              <a:ahLst/>
              <a:cxnLst/>
              <a:rect l="0" t="0" r="0" b="0"/>
              <a:pathLst>
                <a:path w="142748" h="119755">
                  <a:moveTo>
                    <a:pt x="85597" y="9515"/>
                  </a:moveTo>
                  <a:lnTo>
                    <a:pt x="85597" y="9515"/>
                  </a:lnTo>
                  <a:lnTo>
                    <a:pt x="95112" y="0"/>
                  </a:lnTo>
                  <a:lnTo>
                    <a:pt x="95119" y="5049"/>
                  </a:lnTo>
                  <a:lnTo>
                    <a:pt x="94062" y="6538"/>
                  </a:lnTo>
                  <a:lnTo>
                    <a:pt x="92299" y="7530"/>
                  </a:lnTo>
                  <a:lnTo>
                    <a:pt x="78875" y="10312"/>
                  </a:lnTo>
                  <a:lnTo>
                    <a:pt x="69612" y="15984"/>
                  </a:lnTo>
                  <a:lnTo>
                    <a:pt x="57000" y="18436"/>
                  </a:lnTo>
                  <a:lnTo>
                    <a:pt x="53832" y="18638"/>
                  </a:lnTo>
                  <a:lnTo>
                    <a:pt x="47490" y="21683"/>
                  </a:lnTo>
                  <a:lnTo>
                    <a:pt x="44318" y="23977"/>
                  </a:lnTo>
                  <a:lnTo>
                    <a:pt x="26134" y="28717"/>
                  </a:lnTo>
                  <a:lnTo>
                    <a:pt x="23730" y="30783"/>
                  </a:lnTo>
                  <a:lnTo>
                    <a:pt x="22127" y="33219"/>
                  </a:lnTo>
                  <a:lnTo>
                    <a:pt x="20001" y="34842"/>
                  </a:lnTo>
                  <a:lnTo>
                    <a:pt x="11002" y="37662"/>
                  </a:lnTo>
                  <a:lnTo>
                    <a:pt x="0" y="47495"/>
                  </a:lnTo>
                  <a:lnTo>
                    <a:pt x="14065" y="47612"/>
                  </a:lnTo>
                  <a:lnTo>
                    <a:pt x="15684" y="48671"/>
                  </a:lnTo>
                  <a:lnTo>
                    <a:pt x="16763" y="50436"/>
                  </a:lnTo>
                  <a:lnTo>
                    <a:pt x="17482" y="52671"/>
                  </a:lnTo>
                  <a:lnTo>
                    <a:pt x="19021" y="54160"/>
                  </a:lnTo>
                  <a:lnTo>
                    <a:pt x="23552" y="55815"/>
                  </a:lnTo>
                  <a:lnTo>
                    <a:pt x="35084" y="57937"/>
                  </a:lnTo>
                  <a:lnTo>
                    <a:pt x="57039" y="73600"/>
                  </a:lnTo>
                  <a:lnTo>
                    <a:pt x="63379" y="76097"/>
                  </a:lnTo>
                  <a:lnTo>
                    <a:pt x="69725" y="80735"/>
                  </a:lnTo>
                  <a:lnTo>
                    <a:pt x="73252" y="86324"/>
                  </a:lnTo>
                  <a:lnTo>
                    <a:pt x="74191" y="89296"/>
                  </a:lnTo>
                  <a:lnTo>
                    <a:pt x="75876" y="91277"/>
                  </a:lnTo>
                  <a:lnTo>
                    <a:pt x="95297" y="102547"/>
                  </a:lnTo>
                  <a:lnTo>
                    <a:pt x="107856" y="104327"/>
                  </a:lnTo>
                  <a:lnTo>
                    <a:pt x="109963" y="105531"/>
                  </a:lnTo>
                  <a:lnTo>
                    <a:pt x="111365" y="107393"/>
                  </a:lnTo>
                  <a:lnTo>
                    <a:pt x="112301" y="109692"/>
                  </a:lnTo>
                  <a:lnTo>
                    <a:pt x="113982" y="111224"/>
                  </a:lnTo>
                  <a:lnTo>
                    <a:pt x="123256" y="114170"/>
                  </a:lnTo>
                  <a:lnTo>
                    <a:pt x="128623" y="119311"/>
                  </a:lnTo>
                  <a:lnTo>
                    <a:pt x="130156" y="119754"/>
                  </a:lnTo>
                  <a:lnTo>
                    <a:pt x="131178" y="118991"/>
                  </a:lnTo>
                  <a:lnTo>
                    <a:pt x="132818" y="115219"/>
                  </a:lnTo>
                  <a:lnTo>
                    <a:pt x="142747" y="11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15">
              <a:extLst>
                <a:ext uri="{FF2B5EF4-FFF2-40B4-BE49-F238E27FC236}">
                  <a16:creationId xmlns:a16="http://schemas.microsoft.com/office/drawing/2014/main" id="{D6B96E9D-EFC5-3E8B-DEF4-EF5BF337329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162550" y="2324101"/>
              <a:ext cx="28576" cy="123825"/>
            </a:xfrm>
            <a:custGeom>
              <a:avLst/>
              <a:gdLst/>
              <a:ahLst/>
              <a:cxnLst/>
              <a:rect l="0" t="0" r="0" b="0"/>
              <a:pathLst>
                <a:path w="28576" h="123825">
                  <a:moveTo>
                    <a:pt x="19050" y="9524"/>
                  </a:moveTo>
                  <a:lnTo>
                    <a:pt x="19050" y="9524"/>
                  </a:lnTo>
                  <a:lnTo>
                    <a:pt x="19050" y="4468"/>
                  </a:lnTo>
                  <a:lnTo>
                    <a:pt x="20108" y="2978"/>
                  </a:lnTo>
                  <a:lnTo>
                    <a:pt x="21872" y="1985"/>
                  </a:lnTo>
                  <a:lnTo>
                    <a:pt x="28572" y="0"/>
                  </a:lnTo>
                  <a:lnTo>
                    <a:pt x="28575" y="14188"/>
                  </a:lnTo>
                  <a:lnTo>
                    <a:pt x="19443" y="50445"/>
                  </a:lnTo>
                  <a:lnTo>
                    <a:pt x="18069" y="64488"/>
                  </a:lnTo>
                  <a:lnTo>
                    <a:pt x="10414" y="91185"/>
                  </a:lnTo>
                  <a:lnTo>
                    <a:pt x="9535" y="118788"/>
                  </a:lnTo>
                  <a:lnTo>
                    <a:pt x="8474" y="120467"/>
                  </a:lnTo>
                  <a:lnTo>
                    <a:pt x="6708" y="121586"/>
                  </a:lnTo>
                  <a:lnTo>
                    <a:pt x="0" y="1238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16">
              <a:extLst>
                <a:ext uri="{FF2B5EF4-FFF2-40B4-BE49-F238E27FC236}">
                  <a16:creationId xmlns:a16="http://schemas.microsoft.com/office/drawing/2014/main" id="{9DD26BD4-CEB6-15DC-F357-24B5F9A0D6F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962525" y="2076450"/>
              <a:ext cx="166421" cy="171451"/>
            </a:xfrm>
            <a:custGeom>
              <a:avLst/>
              <a:gdLst/>
              <a:ahLst/>
              <a:cxnLst/>
              <a:rect l="0" t="0" r="0" b="0"/>
              <a:pathLst>
                <a:path w="166421" h="171451">
                  <a:moveTo>
                    <a:pt x="0" y="19050"/>
                  </a:moveTo>
                  <a:lnTo>
                    <a:pt x="0" y="19050"/>
                  </a:lnTo>
                  <a:lnTo>
                    <a:pt x="0" y="9559"/>
                  </a:lnTo>
                  <a:lnTo>
                    <a:pt x="8201" y="9528"/>
                  </a:lnTo>
                  <a:lnTo>
                    <a:pt x="17610" y="1324"/>
                  </a:lnTo>
                  <a:lnTo>
                    <a:pt x="27124" y="116"/>
                  </a:lnTo>
                  <a:lnTo>
                    <a:pt x="73910" y="0"/>
                  </a:lnTo>
                  <a:lnTo>
                    <a:pt x="90259" y="0"/>
                  </a:lnTo>
                  <a:lnTo>
                    <a:pt x="91922" y="1058"/>
                  </a:lnTo>
                  <a:lnTo>
                    <a:pt x="93032" y="2822"/>
                  </a:lnTo>
                  <a:lnTo>
                    <a:pt x="93771" y="5056"/>
                  </a:lnTo>
                  <a:lnTo>
                    <a:pt x="95323" y="6546"/>
                  </a:lnTo>
                  <a:lnTo>
                    <a:pt x="99868" y="8201"/>
                  </a:lnTo>
                  <a:lnTo>
                    <a:pt x="101504" y="9701"/>
                  </a:lnTo>
                  <a:lnTo>
                    <a:pt x="104344" y="17610"/>
                  </a:lnTo>
                  <a:lnTo>
                    <a:pt x="97086" y="26370"/>
                  </a:lnTo>
                  <a:lnTo>
                    <a:pt x="50797" y="71969"/>
                  </a:lnTo>
                  <a:lnTo>
                    <a:pt x="44448" y="74320"/>
                  </a:lnTo>
                  <a:lnTo>
                    <a:pt x="42332" y="76005"/>
                  </a:lnTo>
                  <a:lnTo>
                    <a:pt x="38296" y="82374"/>
                  </a:lnTo>
                  <a:lnTo>
                    <a:pt x="28583" y="85723"/>
                  </a:lnTo>
                  <a:lnTo>
                    <a:pt x="28578" y="85724"/>
                  </a:lnTo>
                  <a:lnTo>
                    <a:pt x="60456" y="85725"/>
                  </a:lnTo>
                  <a:lnTo>
                    <a:pt x="66733" y="82903"/>
                  </a:lnTo>
                  <a:lnTo>
                    <a:pt x="73051" y="79179"/>
                  </a:lnTo>
                  <a:lnTo>
                    <a:pt x="85730" y="76789"/>
                  </a:lnTo>
                  <a:lnTo>
                    <a:pt x="88903" y="76592"/>
                  </a:lnTo>
                  <a:lnTo>
                    <a:pt x="95251" y="79197"/>
                  </a:lnTo>
                  <a:lnTo>
                    <a:pt x="101600" y="82824"/>
                  </a:lnTo>
                  <a:lnTo>
                    <a:pt x="114300" y="85152"/>
                  </a:lnTo>
                  <a:lnTo>
                    <a:pt x="117475" y="85343"/>
                  </a:lnTo>
                  <a:lnTo>
                    <a:pt x="123825" y="88377"/>
                  </a:lnTo>
                  <a:lnTo>
                    <a:pt x="130175" y="92195"/>
                  </a:lnTo>
                  <a:lnTo>
                    <a:pt x="139700" y="95403"/>
                  </a:lnTo>
                  <a:lnTo>
                    <a:pt x="146050" y="99905"/>
                  </a:lnTo>
                  <a:lnTo>
                    <a:pt x="149578" y="105433"/>
                  </a:lnTo>
                  <a:lnTo>
                    <a:pt x="152204" y="111417"/>
                  </a:lnTo>
                  <a:lnTo>
                    <a:pt x="156899" y="117605"/>
                  </a:lnTo>
                  <a:lnTo>
                    <a:pt x="162513" y="121061"/>
                  </a:lnTo>
                  <a:lnTo>
                    <a:pt x="165493" y="121982"/>
                  </a:lnTo>
                  <a:lnTo>
                    <a:pt x="166420" y="123654"/>
                  </a:lnTo>
                  <a:lnTo>
                    <a:pt x="165980" y="125828"/>
                  </a:lnTo>
                  <a:lnTo>
                    <a:pt x="163728" y="131065"/>
                  </a:lnTo>
                  <a:lnTo>
                    <a:pt x="161024" y="149303"/>
                  </a:lnTo>
                  <a:lnTo>
                    <a:pt x="156939" y="155610"/>
                  </a:lnTo>
                  <a:lnTo>
                    <a:pt x="151595" y="159118"/>
                  </a:lnTo>
                  <a:lnTo>
                    <a:pt x="145693" y="161736"/>
                  </a:lnTo>
                  <a:lnTo>
                    <a:pt x="136420" y="168101"/>
                  </a:lnTo>
                  <a:lnTo>
                    <a:pt x="126969" y="170458"/>
                  </a:lnTo>
                  <a:lnTo>
                    <a:pt x="80257" y="171442"/>
                  </a:lnTo>
                  <a:lnTo>
                    <a:pt x="33996" y="171450"/>
                  </a:lnTo>
                  <a:lnTo>
                    <a:pt x="28161" y="168628"/>
                  </a:lnTo>
                  <a:lnTo>
                    <a:pt x="20850" y="163249"/>
                  </a:lnTo>
                  <a:lnTo>
                    <a:pt x="13919" y="162186"/>
                  </a:lnTo>
                  <a:lnTo>
                    <a:pt x="16064" y="162041"/>
                  </a:lnTo>
                  <a:lnTo>
                    <a:pt x="16001" y="162003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17">
              <a:extLst>
                <a:ext uri="{FF2B5EF4-FFF2-40B4-BE49-F238E27FC236}">
                  <a16:creationId xmlns:a16="http://schemas.microsoft.com/office/drawing/2014/main" id="{C93D6B7B-EEBF-4317-2B74-DDA5EB165FD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943483" y="2114550"/>
              <a:ext cx="47618" cy="476251"/>
            </a:xfrm>
            <a:custGeom>
              <a:avLst/>
              <a:gdLst/>
              <a:ahLst/>
              <a:cxnLst/>
              <a:rect l="0" t="0" r="0" b="0"/>
              <a:pathLst>
                <a:path w="47618" h="476251">
                  <a:moveTo>
                    <a:pt x="38092" y="9525"/>
                  </a:moveTo>
                  <a:lnTo>
                    <a:pt x="38092" y="9525"/>
                  </a:lnTo>
                  <a:lnTo>
                    <a:pt x="43148" y="9525"/>
                  </a:lnTo>
                  <a:lnTo>
                    <a:pt x="44637" y="8467"/>
                  </a:lnTo>
                  <a:lnTo>
                    <a:pt x="45631" y="6703"/>
                  </a:lnTo>
                  <a:lnTo>
                    <a:pt x="47617" y="3"/>
                  </a:lnTo>
                  <a:lnTo>
                    <a:pt x="47617" y="0"/>
                  </a:lnTo>
                  <a:lnTo>
                    <a:pt x="47617" y="8201"/>
                  </a:lnTo>
                  <a:lnTo>
                    <a:pt x="42561" y="19246"/>
                  </a:lnTo>
                  <a:lnTo>
                    <a:pt x="42129" y="23414"/>
                  </a:lnTo>
                  <a:lnTo>
                    <a:pt x="44462" y="35395"/>
                  </a:lnTo>
                  <a:lnTo>
                    <a:pt x="38557" y="79235"/>
                  </a:lnTo>
                  <a:lnTo>
                    <a:pt x="38133" y="126078"/>
                  </a:lnTo>
                  <a:lnTo>
                    <a:pt x="35282" y="153067"/>
                  </a:lnTo>
                  <a:lnTo>
                    <a:pt x="29451" y="193567"/>
                  </a:lnTo>
                  <a:lnTo>
                    <a:pt x="25919" y="226384"/>
                  </a:lnTo>
                  <a:lnTo>
                    <a:pt x="21079" y="249816"/>
                  </a:lnTo>
                  <a:lnTo>
                    <a:pt x="19310" y="294502"/>
                  </a:lnTo>
                  <a:lnTo>
                    <a:pt x="18063" y="316330"/>
                  </a:lnTo>
                  <a:lnTo>
                    <a:pt x="10406" y="360985"/>
                  </a:lnTo>
                  <a:lnTo>
                    <a:pt x="8537" y="394312"/>
                  </a:lnTo>
                  <a:lnTo>
                    <a:pt x="4053" y="411873"/>
                  </a:lnTo>
                  <a:lnTo>
                    <a:pt x="6370" y="425307"/>
                  </a:lnTo>
                  <a:lnTo>
                    <a:pt x="0" y="471329"/>
                  </a:lnTo>
                  <a:lnTo>
                    <a:pt x="1056" y="472969"/>
                  </a:lnTo>
                  <a:lnTo>
                    <a:pt x="2818" y="474063"/>
                  </a:lnTo>
                  <a:lnTo>
                    <a:pt x="9517" y="476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18">
              <a:extLst>
                <a:ext uri="{FF2B5EF4-FFF2-40B4-BE49-F238E27FC236}">
                  <a16:creationId xmlns:a16="http://schemas.microsoft.com/office/drawing/2014/main" id="{5F16A44B-8DED-4370-4522-B5691147EAF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495800" y="2333625"/>
              <a:ext cx="257176" cy="28184"/>
            </a:xfrm>
            <a:custGeom>
              <a:avLst/>
              <a:gdLst/>
              <a:ahLst/>
              <a:cxnLst/>
              <a:rect l="0" t="0" r="0" b="0"/>
              <a:pathLst>
                <a:path w="257176" h="28184">
                  <a:moveTo>
                    <a:pt x="0" y="19050"/>
                  </a:moveTo>
                  <a:lnTo>
                    <a:pt x="0" y="19050"/>
                  </a:lnTo>
                  <a:lnTo>
                    <a:pt x="0" y="28183"/>
                  </a:lnTo>
                  <a:lnTo>
                    <a:pt x="7604" y="21952"/>
                  </a:lnTo>
                  <a:lnTo>
                    <a:pt x="16247" y="19910"/>
                  </a:lnTo>
                  <a:lnTo>
                    <a:pt x="57993" y="16243"/>
                  </a:lnTo>
                  <a:lnTo>
                    <a:pt x="76450" y="11516"/>
                  </a:lnTo>
                  <a:lnTo>
                    <a:pt x="120464" y="9603"/>
                  </a:lnTo>
                  <a:lnTo>
                    <a:pt x="155837" y="8474"/>
                  </a:lnTo>
                  <a:lnTo>
                    <a:pt x="192501" y="589"/>
                  </a:lnTo>
                  <a:lnTo>
                    <a:pt x="239464" y="5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19">
              <a:extLst>
                <a:ext uri="{FF2B5EF4-FFF2-40B4-BE49-F238E27FC236}">
                  <a16:creationId xmlns:a16="http://schemas.microsoft.com/office/drawing/2014/main" id="{FBCDE32B-D51C-CC4E-0603-1EA6B63355B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604612" y="2257425"/>
              <a:ext cx="5489" cy="219076"/>
            </a:xfrm>
            <a:custGeom>
              <a:avLst/>
              <a:gdLst/>
              <a:ahLst/>
              <a:cxnLst/>
              <a:rect l="0" t="0" r="0" b="0"/>
              <a:pathLst>
                <a:path w="5489" h="219076">
                  <a:moveTo>
                    <a:pt x="5488" y="19050"/>
                  </a:moveTo>
                  <a:lnTo>
                    <a:pt x="5488" y="19050"/>
                  </a:lnTo>
                  <a:lnTo>
                    <a:pt x="432" y="13994"/>
                  </a:lnTo>
                  <a:lnTo>
                    <a:pt x="0" y="12504"/>
                  </a:lnTo>
                  <a:lnTo>
                    <a:pt x="772" y="11511"/>
                  </a:lnTo>
                  <a:lnTo>
                    <a:pt x="5481" y="9528"/>
                  </a:lnTo>
                  <a:lnTo>
                    <a:pt x="5488" y="0"/>
                  </a:lnTo>
                  <a:lnTo>
                    <a:pt x="5488" y="44897"/>
                  </a:lnTo>
                  <a:lnTo>
                    <a:pt x="5488" y="92216"/>
                  </a:lnTo>
                  <a:lnTo>
                    <a:pt x="5488" y="135342"/>
                  </a:lnTo>
                  <a:lnTo>
                    <a:pt x="5488" y="180191"/>
                  </a:lnTo>
                  <a:lnTo>
                    <a:pt x="5488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SMARTInkShape-Group84">
            <a:extLst>
              <a:ext uri="{FF2B5EF4-FFF2-40B4-BE49-F238E27FC236}">
                <a16:creationId xmlns:a16="http://schemas.microsoft.com/office/drawing/2014/main" id="{BE9AE7CD-6C12-D53C-6DFF-D60824F3BC2E}"/>
              </a:ext>
            </a:extLst>
          </p:cNvPr>
          <p:cNvGrpSpPr/>
          <p:nvPr/>
        </p:nvGrpSpPr>
        <p:grpSpPr>
          <a:xfrm>
            <a:off x="3419475" y="2200278"/>
            <a:ext cx="838201" cy="228598"/>
            <a:chOff x="3419475" y="2200278"/>
            <a:chExt cx="838201" cy="228598"/>
          </a:xfrm>
        </p:grpSpPr>
        <p:sp>
          <p:nvSpPr>
            <p:cNvPr id="370" name="SMARTInkShape-420">
              <a:extLst>
                <a:ext uri="{FF2B5EF4-FFF2-40B4-BE49-F238E27FC236}">
                  <a16:creationId xmlns:a16="http://schemas.microsoft.com/office/drawing/2014/main" id="{E08A08B8-F78B-E605-13D6-D36D0D74E72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238625" y="242887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21">
              <a:extLst>
                <a:ext uri="{FF2B5EF4-FFF2-40B4-BE49-F238E27FC236}">
                  <a16:creationId xmlns:a16="http://schemas.microsoft.com/office/drawing/2014/main" id="{6C9AA941-EB34-3A98-847D-2E742D2CCC5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048125" y="2419350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491" y="3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22">
              <a:extLst>
                <a:ext uri="{FF2B5EF4-FFF2-40B4-BE49-F238E27FC236}">
                  <a16:creationId xmlns:a16="http://schemas.microsoft.com/office/drawing/2014/main" id="{2DC5A705-5F28-F29F-3280-0354FD90223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886200" y="24098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23">
              <a:extLst>
                <a:ext uri="{FF2B5EF4-FFF2-40B4-BE49-F238E27FC236}">
                  <a16:creationId xmlns:a16="http://schemas.microsoft.com/office/drawing/2014/main" id="{84D21066-B1F0-239D-58E9-D836F287032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419475" y="2276475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9701" y="28836"/>
                  </a:lnTo>
                  <a:lnTo>
                    <a:pt x="50446" y="28578"/>
                  </a:lnTo>
                  <a:lnTo>
                    <a:pt x="56993" y="25754"/>
                  </a:lnTo>
                  <a:lnTo>
                    <a:pt x="60220" y="23519"/>
                  </a:lnTo>
                  <a:lnTo>
                    <a:pt x="74875" y="20375"/>
                  </a:lnTo>
                  <a:lnTo>
                    <a:pt x="107883" y="18069"/>
                  </a:lnTo>
                  <a:lnTo>
                    <a:pt x="126573" y="10859"/>
                  </a:lnTo>
                  <a:lnTo>
                    <a:pt x="158743" y="8490"/>
                  </a:lnTo>
                  <a:lnTo>
                    <a:pt x="169568" y="1327"/>
                  </a:lnTo>
                  <a:lnTo>
                    <a:pt x="179486" y="11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424">
              <a:extLst>
                <a:ext uri="{FF2B5EF4-FFF2-40B4-BE49-F238E27FC236}">
                  <a16:creationId xmlns:a16="http://schemas.microsoft.com/office/drawing/2014/main" id="{49D7C1DB-D58E-8319-F363-664643A1D65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476625" y="2200278"/>
              <a:ext cx="9526" cy="219026"/>
            </a:xfrm>
            <a:custGeom>
              <a:avLst/>
              <a:gdLst/>
              <a:ahLst/>
              <a:cxnLst/>
              <a:rect l="0" t="0" r="0" b="0"/>
              <a:pathLst>
                <a:path w="9526" h="219026">
                  <a:moveTo>
                    <a:pt x="0" y="19047"/>
                  </a:moveTo>
                  <a:lnTo>
                    <a:pt x="0" y="19047"/>
                  </a:lnTo>
                  <a:lnTo>
                    <a:pt x="5488" y="19047"/>
                  </a:lnTo>
                  <a:lnTo>
                    <a:pt x="932" y="19047"/>
                  </a:lnTo>
                  <a:lnTo>
                    <a:pt x="9515" y="9532"/>
                  </a:lnTo>
                  <a:lnTo>
                    <a:pt x="9525" y="0"/>
                  </a:lnTo>
                  <a:lnTo>
                    <a:pt x="9525" y="8198"/>
                  </a:lnTo>
                  <a:lnTo>
                    <a:pt x="2979" y="16865"/>
                  </a:lnTo>
                  <a:lnTo>
                    <a:pt x="1324" y="22663"/>
                  </a:lnTo>
                  <a:lnTo>
                    <a:pt x="34" y="68142"/>
                  </a:lnTo>
                  <a:lnTo>
                    <a:pt x="1065" y="89815"/>
                  </a:lnTo>
                  <a:lnTo>
                    <a:pt x="5490" y="108219"/>
                  </a:lnTo>
                  <a:lnTo>
                    <a:pt x="184" y="155403"/>
                  </a:lnTo>
                  <a:lnTo>
                    <a:pt x="24" y="174182"/>
                  </a:lnTo>
                  <a:lnTo>
                    <a:pt x="5493" y="192723"/>
                  </a:lnTo>
                  <a:lnTo>
                    <a:pt x="4720" y="195156"/>
                  </a:lnTo>
                  <a:lnTo>
                    <a:pt x="3147" y="196778"/>
                  </a:lnTo>
                  <a:lnTo>
                    <a:pt x="1398" y="201402"/>
                  </a:lnTo>
                  <a:lnTo>
                    <a:pt x="2" y="219025"/>
                  </a:lnTo>
                  <a:lnTo>
                    <a:pt x="0" y="209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6" name="SMARTInkShape-425">
            <a:extLst>
              <a:ext uri="{FF2B5EF4-FFF2-40B4-BE49-F238E27FC236}">
                <a16:creationId xmlns:a16="http://schemas.microsoft.com/office/drawing/2014/main" id="{2B48D26A-5698-4111-62F0-D92A991862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76578" y="2419350"/>
            <a:ext cx="19048" cy="152401"/>
          </a:xfrm>
          <a:custGeom>
            <a:avLst/>
            <a:gdLst/>
            <a:ahLst/>
            <a:cxnLst/>
            <a:rect l="0" t="0" r="0" b="0"/>
            <a:pathLst>
              <a:path w="19048" h="152401">
                <a:moveTo>
                  <a:pt x="9522" y="9525"/>
                </a:moveTo>
                <a:lnTo>
                  <a:pt x="9522" y="9525"/>
                </a:lnTo>
                <a:lnTo>
                  <a:pt x="19044" y="9525"/>
                </a:lnTo>
                <a:lnTo>
                  <a:pt x="19047" y="0"/>
                </a:lnTo>
                <a:lnTo>
                  <a:pt x="10847" y="8201"/>
                </a:lnTo>
                <a:lnTo>
                  <a:pt x="9914" y="14189"/>
                </a:lnTo>
                <a:lnTo>
                  <a:pt x="9522" y="61684"/>
                </a:lnTo>
                <a:lnTo>
                  <a:pt x="6700" y="67279"/>
                </a:lnTo>
                <a:lnTo>
                  <a:pt x="1322" y="74438"/>
                </a:lnTo>
                <a:lnTo>
                  <a:pt x="259" y="83456"/>
                </a:lnTo>
                <a:lnTo>
                  <a:pt x="0" y="100152"/>
                </a:lnTo>
                <a:lnTo>
                  <a:pt x="1057" y="101693"/>
                </a:lnTo>
                <a:lnTo>
                  <a:pt x="2821" y="102720"/>
                </a:lnTo>
                <a:lnTo>
                  <a:pt x="5055" y="103405"/>
                </a:lnTo>
                <a:lnTo>
                  <a:pt x="5485" y="104920"/>
                </a:lnTo>
                <a:lnTo>
                  <a:pt x="618" y="114396"/>
                </a:lnTo>
                <a:lnTo>
                  <a:pt x="273" y="118929"/>
                </a:lnTo>
                <a:lnTo>
                  <a:pt x="1239" y="120561"/>
                </a:lnTo>
                <a:lnTo>
                  <a:pt x="2942" y="121649"/>
                </a:lnTo>
                <a:lnTo>
                  <a:pt x="9137" y="123697"/>
                </a:lnTo>
                <a:lnTo>
                  <a:pt x="9522" y="147896"/>
                </a:lnTo>
                <a:lnTo>
                  <a:pt x="8464" y="149398"/>
                </a:lnTo>
                <a:lnTo>
                  <a:pt x="6700" y="150399"/>
                </a:lnTo>
                <a:lnTo>
                  <a:pt x="4466" y="151066"/>
                </a:lnTo>
                <a:lnTo>
                  <a:pt x="4035" y="151511"/>
                </a:lnTo>
                <a:lnTo>
                  <a:pt x="4805" y="151807"/>
                </a:lnTo>
                <a:lnTo>
                  <a:pt x="9522" y="152400"/>
                </a:lnTo>
                <a:lnTo>
                  <a:pt x="9522" y="142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SMARTInkShape-426">
            <a:extLst>
              <a:ext uri="{FF2B5EF4-FFF2-40B4-BE49-F238E27FC236}">
                <a16:creationId xmlns:a16="http://schemas.microsoft.com/office/drawing/2014/main" id="{D063DDD8-8B3A-F114-3624-1CF10D60850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62250" y="2247900"/>
            <a:ext cx="247651" cy="180976"/>
          </a:xfrm>
          <a:custGeom>
            <a:avLst/>
            <a:gdLst/>
            <a:ahLst/>
            <a:cxnLst/>
            <a:rect l="0" t="0" r="0" b="0"/>
            <a:pathLst>
              <a:path w="247651" h="180976">
                <a:moveTo>
                  <a:pt x="0" y="38100"/>
                </a:moveTo>
                <a:lnTo>
                  <a:pt x="0" y="38100"/>
                </a:lnTo>
                <a:lnTo>
                  <a:pt x="0" y="28691"/>
                </a:lnTo>
                <a:lnTo>
                  <a:pt x="8201" y="28585"/>
                </a:lnTo>
                <a:lnTo>
                  <a:pt x="8642" y="27524"/>
                </a:lnTo>
                <a:lnTo>
                  <a:pt x="9409" y="20375"/>
                </a:lnTo>
                <a:lnTo>
                  <a:pt x="12295" y="19639"/>
                </a:lnTo>
                <a:lnTo>
                  <a:pt x="18654" y="19084"/>
                </a:lnTo>
                <a:lnTo>
                  <a:pt x="19015" y="10852"/>
                </a:lnTo>
                <a:lnTo>
                  <a:pt x="20085" y="10410"/>
                </a:lnTo>
                <a:lnTo>
                  <a:pt x="32305" y="9641"/>
                </a:lnTo>
                <a:lnTo>
                  <a:pt x="34237" y="8544"/>
                </a:lnTo>
                <a:lnTo>
                  <a:pt x="35524" y="6755"/>
                </a:lnTo>
                <a:lnTo>
                  <a:pt x="36383" y="4503"/>
                </a:lnTo>
                <a:lnTo>
                  <a:pt x="38014" y="3002"/>
                </a:lnTo>
                <a:lnTo>
                  <a:pt x="47188" y="117"/>
                </a:lnTo>
                <a:lnTo>
                  <a:pt x="94646" y="0"/>
                </a:lnTo>
                <a:lnTo>
                  <a:pt x="94848" y="0"/>
                </a:lnTo>
                <a:lnTo>
                  <a:pt x="103416" y="8201"/>
                </a:lnTo>
                <a:lnTo>
                  <a:pt x="104740" y="18623"/>
                </a:lnTo>
                <a:lnTo>
                  <a:pt x="112973" y="27213"/>
                </a:lnTo>
                <a:lnTo>
                  <a:pt x="114184" y="36656"/>
                </a:lnTo>
                <a:lnTo>
                  <a:pt x="114265" y="42729"/>
                </a:lnTo>
                <a:lnTo>
                  <a:pt x="111462" y="48271"/>
                </a:lnTo>
                <a:lnTo>
                  <a:pt x="107747" y="54262"/>
                </a:lnTo>
                <a:lnTo>
                  <a:pt x="104597" y="63585"/>
                </a:lnTo>
                <a:lnTo>
                  <a:pt x="98490" y="73050"/>
                </a:lnTo>
                <a:lnTo>
                  <a:pt x="95152" y="82557"/>
                </a:lnTo>
                <a:lnTo>
                  <a:pt x="69440" y="114300"/>
                </a:lnTo>
                <a:lnTo>
                  <a:pt x="66846" y="120650"/>
                </a:lnTo>
                <a:lnTo>
                  <a:pt x="50271" y="142875"/>
                </a:lnTo>
                <a:lnTo>
                  <a:pt x="49389" y="146050"/>
                </a:lnTo>
                <a:lnTo>
                  <a:pt x="47743" y="148167"/>
                </a:lnTo>
                <a:lnTo>
                  <a:pt x="31482" y="158574"/>
                </a:lnTo>
                <a:lnTo>
                  <a:pt x="22145" y="161991"/>
                </a:lnTo>
                <a:lnTo>
                  <a:pt x="11396" y="169995"/>
                </a:lnTo>
                <a:lnTo>
                  <a:pt x="11" y="171449"/>
                </a:lnTo>
                <a:lnTo>
                  <a:pt x="14190" y="157261"/>
                </a:lnTo>
                <a:lnTo>
                  <a:pt x="19712" y="154560"/>
                </a:lnTo>
                <a:lnTo>
                  <a:pt x="36937" y="147770"/>
                </a:lnTo>
                <a:lnTo>
                  <a:pt x="79496" y="116391"/>
                </a:lnTo>
                <a:lnTo>
                  <a:pt x="97469" y="97231"/>
                </a:lnTo>
                <a:lnTo>
                  <a:pt x="145078" y="69927"/>
                </a:lnTo>
                <a:lnTo>
                  <a:pt x="157521" y="61406"/>
                </a:lnTo>
                <a:lnTo>
                  <a:pt x="188442" y="47038"/>
                </a:lnTo>
                <a:lnTo>
                  <a:pt x="206104" y="32731"/>
                </a:lnTo>
                <a:lnTo>
                  <a:pt x="212605" y="30422"/>
                </a:lnTo>
                <a:lnTo>
                  <a:pt x="214761" y="28748"/>
                </a:lnTo>
                <a:lnTo>
                  <a:pt x="218856" y="22394"/>
                </a:lnTo>
                <a:lnTo>
                  <a:pt x="228158" y="19180"/>
                </a:lnTo>
                <a:lnTo>
                  <a:pt x="238006" y="19051"/>
                </a:lnTo>
                <a:lnTo>
                  <a:pt x="205937" y="19050"/>
                </a:lnTo>
                <a:lnTo>
                  <a:pt x="199830" y="21872"/>
                </a:lnTo>
                <a:lnTo>
                  <a:pt x="192343" y="27251"/>
                </a:lnTo>
                <a:lnTo>
                  <a:pt x="176714" y="29372"/>
                </a:lnTo>
                <a:lnTo>
                  <a:pt x="153968" y="41798"/>
                </a:lnTo>
                <a:lnTo>
                  <a:pt x="147806" y="47858"/>
                </a:lnTo>
                <a:lnTo>
                  <a:pt x="146162" y="50955"/>
                </a:lnTo>
                <a:lnTo>
                  <a:pt x="99545" y="92076"/>
                </a:lnTo>
                <a:lnTo>
                  <a:pt x="97159" y="98426"/>
                </a:lnTo>
                <a:lnTo>
                  <a:pt x="95265" y="145658"/>
                </a:lnTo>
                <a:lnTo>
                  <a:pt x="95254" y="150402"/>
                </a:lnTo>
                <a:lnTo>
                  <a:pt x="108508" y="165482"/>
                </a:lnTo>
                <a:lnTo>
                  <a:pt x="117370" y="168798"/>
                </a:lnTo>
                <a:lnTo>
                  <a:pt x="127306" y="171330"/>
                </a:lnTo>
                <a:lnTo>
                  <a:pt x="142309" y="178756"/>
                </a:lnTo>
                <a:lnTo>
                  <a:pt x="187057" y="180949"/>
                </a:lnTo>
                <a:lnTo>
                  <a:pt x="233098" y="180975"/>
                </a:lnTo>
                <a:lnTo>
                  <a:pt x="236636" y="180975"/>
                </a:lnTo>
                <a:lnTo>
                  <a:pt x="237132" y="179917"/>
                </a:lnTo>
                <a:lnTo>
                  <a:pt x="237684" y="175919"/>
                </a:lnTo>
                <a:lnTo>
                  <a:pt x="238889" y="174429"/>
                </a:lnTo>
                <a:lnTo>
                  <a:pt x="247650" y="1714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SMARTInkShape-427">
            <a:extLst>
              <a:ext uri="{FF2B5EF4-FFF2-40B4-BE49-F238E27FC236}">
                <a16:creationId xmlns:a16="http://schemas.microsoft.com/office/drawing/2014/main" id="{97E5146B-1094-096B-18B4-D41DFC6EF7B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47875" y="2238385"/>
            <a:ext cx="1" cy="200016"/>
          </a:xfrm>
          <a:custGeom>
            <a:avLst/>
            <a:gdLst/>
            <a:ahLst/>
            <a:cxnLst/>
            <a:rect l="0" t="0" r="0" b="0"/>
            <a:pathLst>
              <a:path w="1" h="200016">
                <a:moveTo>
                  <a:pt x="0" y="9515"/>
                </a:moveTo>
                <a:lnTo>
                  <a:pt x="0" y="9515"/>
                </a:lnTo>
                <a:lnTo>
                  <a:pt x="0" y="0"/>
                </a:lnTo>
                <a:lnTo>
                  <a:pt x="0" y="45701"/>
                </a:lnTo>
                <a:lnTo>
                  <a:pt x="0" y="92616"/>
                </a:lnTo>
                <a:lnTo>
                  <a:pt x="0" y="135506"/>
                </a:lnTo>
                <a:lnTo>
                  <a:pt x="0" y="182306"/>
                </a:lnTo>
                <a:lnTo>
                  <a:pt x="0" y="2000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6" name="SMARTInkShape-Group88">
            <a:extLst>
              <a:ext uri="{FF2B5EF4-FFF2-40B4-BE49-F238E27FC236}">
                <a16:creationId xmlns:a16="http://schemas.microsoft.com/office/drawing/2014/main" id="{8345B2C3-632C-4289-A3A8-12061962E963}"/>
              </a:ext>
            </a:extLst>
          </p:cNvPr>
          <p:cNvGrpSpPr/>
          <p:nvPr/>
        </p:nvGrpSpPr>
        <p:grpSpPr>
          <a:xfrm>
            <a:off x="1495425" y="2152766"/>
            <a:ext cx="1123948" cy="523760"/>
            <a:chOff x="1495425" y="2152766"/>
            <a:chExt cx="1123948" cy="523760"/>
          </a:xfrm>
        </p:grpSpPr>
        <p:sp>
          <p:nvSpPr>
            <p:cNvPr id="379" name="SMARTInkShape-428">
              <a:extLst>
                <a:ext uri="{FF2B5EF4-FFF2-40B4-BE49-F238E27FC236}">
                  <a16:creationId xmlns:a16="http://schemas.microsoft.com/office/drawing/2014/main" id="{6A170559-5F35-9AF3-4B97-83C33FF8BDC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600335" y="2356712"/>
              <a:ext cx="19038" cy="137466"/>
            </a:xfrm>
            <a:custGeom>
              <a:avLst/>
              <a:gdLst/>
              <a:ahLst/>
              <a:cxnLst/>
              <a:rect l="0" t="0" r="0" b="0"/>
              <a:pathLst>
                <a:path w="19038" h="137466">
                  <a:moveTo>
                    <a:pt x="9515" y="5488"/>
                  </a:moveTo>
                  <a:lnTo>
                    <a:pt x="9515" y="5488"/>
                  </a:lnTo>
                  <a:lnTo>
                    <a:pt x="17716" y="5488"/>
                  </a:lnTo>
                  <a:lnTo>
                    <a:pt x="18157" y="4430"/>
                  </a:lnTo>
                  <a:lnTo>
                    <a:pt x="18778" y="0"/>
                  </a:lnTo>
                  <a:lnTo>
                    <a:pt x="19037" y="10463"/>
                  </a:lnTo>
                  <a:lnTo>
                    <a:pt x="17980" y="11980"/>
                  </a:lnTo>
                  <a:lnTo>
                    <a:pt x="16217" y="12991"/>
                  </a:lnTo>
                  <a:lnTo>
                    <a:pt x="13982" y="13665"/>
                  </a:lnTo>
                  <a:lnTo>
                    <a:pt x="12493" y="16231"/>
                  </a:lnTo>
                  <a:lnTo>
                    <a:pt x="9776" y="39823"/>
                  </a:lnTo>
                  <a:lnTo>
                    <a:pt x="8534" y="50822"/>
                  </a:lnTo>
                  <a:lnTo>
                    <a:pt x="879" y="77615"/>
                  </a:lnTo>
                  <a:lnTo>
                    <a:pt x="0" y="113428"/>
                  </a:lnTo>
                  <a:lnTo>
                    <a:pt x="2817" y="119783"/>
                  </a:lnTo>
                  <a:lnTo>
                    <a:pt x="9123" y="128755"/>
                  </a:lnTo>
                  <a:lnTo>
                    <a:pt x="9480" y="137465"/>
                  </a:lnTo>
                  <a:lnTo>
                    <a:pt x="9515" y="129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29">
              <a:extLst>
                <a:ext uri="{FF2B5EF4-FFF2-40B4-BE49-F238E27FC236}">
                  <a16:creationId xmlns:a16="http://schemas.microsoft.com/office/drawing/2014/main" id="{2C74EBA5-57BF-691F-27AD-4344D37D6CE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381250" y="2152766"/>
              <a:ext cx="190346" cy="199910"/>
            </a:xfrm>
            <a:custGeom>
              <a:avLst/>
              <a:gdLst/>
              <a:ahLst/>
              <a:cxnLst/>
              <a:rect l="0" t="0" r="0" b="0"/>
              <a:pathLst>
                <a:path w="190346" h="199910">
                  <a:moveTo>
                    <a:pt x="38100" y="18934"/>
                  </a:moveTo>
                  <a:lnTo>
                    <a:pt x="38100" y="18934"/>
                  </a:lnTo>
                  <a:lnTo>
                    <a:pt x="46301" y="18934"/>
                  </a:lnTo>
                  <a:lnTo>
                    <a:pt x="46742" y="17876"/>
                  </a:lnTo>
                  <a:lnTo>
                    <a:pt x="47590" y="9801"/>
                  </a:lnTo>
                  <a:lnTo>
                    <a:pt x="74449" y="9410"/>
                  </a:lnTo>
                  <a:lnTo>
                    <a:pt x="94441" y="767"/>
                  </a:lnTo>
                  <a:lnTo>
                    <a:pt x="108261" y="0"/>
                  </a:lnTo>
                  <a:lnTo>
                    <a:pt x="114439" y="2758"/>
                  </a:lnTo>
                  <a:lnTo>
                    <a:pt x="121971" y="8095"/>
                  </a:lnTo>
                  <a:lnTo>
                    <a:pt x="131863" y="9294"/>
                  </a:lnTo>
                  <a:lnTo>
                    <a:pt x="137966" y="14431"/>
                  </a:lnTo>
                  <a:lnTo>
                    <a:pt x="140693" y="19755"/>
                  </a:lnTo>
                  <a:lnTo>
                    <a:pt x="142444" y="26740"/>
                  </a:lnTo>
                  <a:lnTo>
                    <a:pt x="137691" y="33006"/>
                  </a:lnTo>
                  <a:lnTo>
                    <a:pt x="97357" y="72916"/>
                  </a:lnTo>
                  <a:lnTo>
                    <a:pt x="82351" y="81378"/>
                  </a:lnTo>
                  <a:lnTo>
                    <a:pt x="67263" y="84773"/>
                  </a:lnTo>
                  <a:lnTo>
                    <a:pt x="63892" y="85052"/>
                  </a:lnTo>
                  <a:lnTo>
                    <a:pt x="57324" y="88183"/>
                  </a:lnTo>
                  <a:lnTo>
                    <a:pt x="49541" y="93761"/>
                  </a:lnTo>
                  <a:lnTo>
                    <a:pt x="43136" y="94727"/>
                  </a:lnTo>
                  <a:lnTo>
                    <a:pt x="41457" y="95921"/>
                  </a:lnTo>
                  <a:lnTo>
                    <a:pt x="40338" y="97776"/>
                  </a:lnTo>
                  <a:lnTo>
                    <a:pt x="38139" y="104540"/>
                  </a:lnTo>
                  <a:lnTo>
                    <a:pt x="52290" y="104656"/>
                  </a:lnTo>
                  <a:lnTo>
                    <a:pt x="57813" y="101835"/>
                  </a:lnTo>
                  <a:lnTo>
                    <a:pt x="63794" y="98112"/>
                  </a:lnTo>
                  <a:lnTo>
                    <a:pt x="74170" y="96016"/>
                  </a:lnTo>
                  <a:lnTo>
                    <a:pt x="84470" y="95526"/>
                  </a:lnTo>
                  <a:lnTo>
                    <a:pt x="93281" y="98131"/>
                  </a:lnTo>
                  <a:lnTo>
                    <a:pt x="100725" y="101757"/>
                  </a:lnTo>
                  <a:lnTo>
                    <a:pt x="117360" y="104277"/>
                  </a:lnTo>
                  <a:lnTo>
                    <a:pt x="136515" y="104625"/>
                  </a:lnTo>
                  <a:lnTo>
                    <a:pt x="142870" y="107466"/>
                  </a:lnTo>
                  <a:lnTo>
                    <a:pt x="149223" y="111198"/>
                  </a:lnTo>
                  <a:lnTo>
                    <a:pt x="158749" y="114358"/>
                  </a:lnTo>
                  <a:lnTo>
                    <a:pt x="165100" y="118847"/>
                  </a:lnTo>
                  <a:lnTo>
                    <a:pt x="168628" y="124370"/>
                  </a:lnTo>
                  <a:lnTo>
                    <a:pt x="169569" y="127325"/>
                  </a:lnTo>
                  <a:lnTo>
                    <a:pt x="171254" y="129295"/>
                  </a:lnTo>
                  <a:lnTo>
                    <a:pt x="184542" y="137772"/>
                  </a:lnTo>
                  <a:lnTo>
                    <a:pt x="187853" y="143365"/>
                  </a:lnTo>
                  <a:lnTo>
                    <a:pt x="190345" y="159963"/>
                  </a:lnTo>
                  <a:lnTo>
                    <a:pt x="180118" y="171927"/>
                  </a:lnTo>
                  <a:lnTo>
                    <a:pt x="174244" y="176889"/>
                  </a:lnTo>
                  <a:lnTo>
                    <a:pt x="141009" y="188905"/>
                  </a:lnTo>
                  <a:lnTo>
                    <a:pt x="113636" y="193012"/>
                  </a:lnTo>
                  <a:lnTo>
                    <a:pt x="95054" y="197865"/>
                  </a:lnTo>
                  <a:lnTo>
                    <a:pt x="50789" y="199789"/>
                  </a:lnTo>
                  <a:lnTo>
                    <a:pt x="3254" y="199908"/>
                  </a:lnTo>
                  <a:lnTo>
                    <a:pt x="0" y="199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30">
              <a:extLst>
                <a:ext uri="{FF2B5EF4-FFF2-40B4-BE49-F238E27FC236}">
                  <a16:creationId xmlns:a16="http://schemas.microsoft.com/office/drawing/2014/main" id="{73B0C847-CE32-7A4B-CA46-F3F3CFB2701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409825" y="2162209"/>
              <a:ext cx="19051" cy="438117"/>
            </a:xfrm>
            <a:custGeom>
              <a:avLst/>
              <a:gdLst/>
              <a:ahLst/>
              <a:cxnLst/>
              <a:rect l="0" t="0" r="0" b="0"/>
              <a:pathLst>
                <a:path w="19051" h="438117">
                  <a:moveTo>
                    <a:pt x="9525" y="9491"/>
                  </a:moveTo>
                  <a:lnTo>
                    <a:pt x="9525" y="9491"/>
                  </a:lnTo>
                  <a:lnTo>
                    <a:pt x="9525" y="4435"/>
                  </a:lnTo>
                  <a:lnTo>
                    <a:pt x="10583" y="2945"/>
                  </a:lnTo>
                  <a:lnTo>
                    <a:pt x="12347" y="1952"/>
                  </a:lnTo>
                  <a:lnTo>
                    <a:pt x="18934" y="0"/>
                  </a:lnTo>
                  <a:lnTo>
                    <a:pt x="19050" y="46312"/>
                  </a:lnTo>
                  <a:lnTo>
                    <a:pt x="10849" y="87739"/>
                  </a:lnTo>
                  <a:lnTo>
                    <a:pt x="14416" y="126047"/>
                  </a:lnTo>
                  <a:lnTo>
                    <a:pt x="10169" y="170655"/>
                  </a:lnTo>
                  <a:lnTo>
                    <a:pt x="9610" y="210879"/>
                  </a:lnTo>
                  <a:lnTo>
                    <a:pt x="9536" y="254498"/>
                  </a:lnTo>
                  <a:lnTo>
                    <a:pt x="8468" y="296147"/>
                  </a:lnTo>
                  <a:lnTo>
                    <a:pt x="1325" y="337929"/>
                  </a:lnTo>
                  <a:lnTo>
                    <a:pt x="78" y="384038"/>
                  </a:lnTo>
                  <a:lnTo>
                    <a:pt x="1" y="431600"/>
                  </a:lnTo>
                  <a:lnTo>
                    <a:pt x="0" y="438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31">
              <a:extLst>
                <a:ext uri="{FF2B5EF4-FFF2-40B4-BE49-F238E27FC236}">
                  <a16:creationId xmlns:a16="http://schemas.microsoft.com/office/drawing/2014/main" id="{D33925F2-E839-0FA0-4569-C6AE78A7566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971675" y="2305050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45661" y="19050"/>
                  </a:lnTo>
                  <a:lnTo>
                    <a:pt x="70846" y="17992"/>
                  </a:lnTo>
                  <a:lnTo>
                    <a:pt x="101491" y="10408"/>
                  </a:lnTo>
                  <a:lnTo>
                    <a:pt x="145954" y="9548"/>
                  </a:lnTo>
                  <a:lnTo>
                    <a:pt x="193245" y="9525"/>
                  </a:lnTo>
                  <a:lnTo>
                    <a:pt x="212687" y="9525"/>
                  </a:lnTo>
                  <a:lnTo>
                    <a:pt x="214817" y="8467"/>
                  </a:lnTo>
                  <a:lnTo>
                    <a:pt x="216236" y="6703"/>
                  </a:lnTo>
                  <a:lnTo>
                    <a:pt x="217182" y="4469"/>
                  </a:lnTo>
                  <a:lnTo>
                    <a:pt x="218871" y="2979"/>
                  </a:lnTo>
                  <a:lnTo>
                    <a:pt x="223571" y="1324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32">
              <a:extLst>
                <a:ext uri="{FF2B5EF4-FFF2-40B4-BE49-F238E27FC236}">
                  <a16:creationId xmlns:a16="http://schemas.microsoft.com/office/drawing/2014/main" id="{CB71D569-1FD9-F874-6AB3-82C1F9E4F42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695450" y="2390775"/>
              <a:ext cx="95203" cy="122337"/>
            </a:xfrm>
            <a:custGeom>
              <a:avLst/>
              <a:gdLst/>
              <a:ahLst/>
              <a:cxnLst/>
              <a:rect l="0" t="0" r="0" b="0"/>
              <a:pathLst>
                <a:path w="95203" h="122337">
                  <a:moveTo>
                    <a:pt x="47625" y="9525"/>
                  </a:moveTo>
                  <a:lnTo>
                    <a:pt x="47625" y="9525"/>
                  </a:lnTo>
                  <a:lnTo>
                    <a:pt x="47625" y="34"/>
                  </a:lnTo>
                  <a:lnTo>
                    <a:pt x="30015" y="0"/>
                  </a:lnTo>
                  <a:lnTo>
                    <a:pt x="4898" y="23680"/>
                  </a:lnTo>
                  <a:lnTo>
                    <a:pt x="2177" y="29222"/>
                  </a:lnTo>
                  <a:lnTo>
                    <a:pt x="128" y="50838"/>
                  </a:lnTo>
                  <a:lnTo>
                    <a:pt x="11" y="69853"/>
                  </a:lnTo>
                  <a:lnTo>
                    <a:pt x="2827" y="76202"/>
                  </a:lnTo>
                  <a:lnTo>
                    <a:pt x="6548" y="82551"/>
                  </a:lnTo>
                  <a:lnTo>
                    <a:pt x="9702" y="92075"/>
                  </a:lnTo>
                  <a:lnTo>
                    <a:pt x="22666" y="107950"/>
                  </a:lnTo>
                  <a:lnTo>
                    <a:pt x="28771" y="111478"/>
                  </a:lnTo>
                  <a:lnTo>
                    <a:pt x="35012" y="114104"/>
                  </a:lnTo>
                  <a:lnTo>
                    <a:pt x="44476" y="120474"/>
                  </a:lnTo>
                  <a:lnTo>
                    <a:pt x="50811" y="122336"/>
                  </a:lnTo>
                  <a:lnTo>
                    <a:pt x="53983" y="121774"/>
                  </a:lnTo>
                  <a:lnTo>
                    <a:pt x="64795" y="115493"/>
                  </a:lnTo>
                  <a:lnTo>
                    <a:pt x="89016" y="91941"/>
                  </a:lnTo>
                  <a:lnTo>
                    <a:pt x="92479" y="85665"/>
                  </a:lnTo>
                  <a:lnTo>
                    <a:pt x="94429" y="73360"/>
                  </a:lnTo>
                  <a:lnTo>
                    <a:pt x="95202" y="31584"/>
                  </a:lnTo>
                  <a:lnTo>
                    <a:pt x="92406" y="21798"/>
                  </a:lnTo>
                  <a:lnTo>
                    <a:pt x="90179" y="17707"/>
                  </a:lnTo>
                  <a:lnTo>
                    <a:pt x="87636" y="14980"/>
                  </a:lnTo>
                  <a:lnTo>
                    <a:pt x="69739" y="3458"/>
                  </a:lnTo>
                  <a:lnTo>
                    <a:pt x="60292" y="1025"/>
                  </a:lnTo>
                  <a:lnTo>
                    <a:pt x="34924" y="40"/>
                  </a:lnTo>
                  <a:lnTo>
                    <a:pt x="28574" y="2840"/>
                  </a:lnTo>
                  <a:lnTo>
                    <a:pt x="22225" y="6554"/>
                  </a:lnTo>
                  <a:lnTo>
                    <a:pt x="15875" y="8204"/>
                  </a:lnTo>
                  <a:lnTo>
                    <a:pt x="13758" y="9703"/>
                  </a:lnTo>
                  <a:lnTo>
                    <a:pt x="12347" y="11760"/>
                  </a:lnTo>
                  <a:lnTo>
                    <a:pt x="11406" y="14190"/>
                  </a:lnTo>
                  <a:lnTo>
                    <a:pt x="9721" y="15810"/>
                  </a:lnTo>
                  <a:lnTo>
                    <a:pt x="5026" y="17610"/>
                  </a:lnTo>
                  <a:lnTo>
                    <a:pt x="3351" y="19148"/>
                  </a:lnTo>
                  <a:lnTo>
                    <a:pt x="131" y="2814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33">
              <a:extLst>
                <a:ext uri="{FF2B5EF4-FFF2-40B4-BE49-F238E27FC236}">
                  <a16:creationId xmlns:a16="http://schemas.microsoft.com/office/drawing/2014/main" id="{4BED0FF7-E04C-6937-08E5-EB9A956C63F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495425" y="2181225"/>
              <a:ext cx="152262" cy="200026"/>
            </a:xfrm>
            <a:custGeom>
              <a:avLst/>
              <a:gdLst/>
              <a:ahLst/>
              <a:cxnLst/>
              <a:rect l="0" t="0" r="0" b="0"/>
              <a:pathLst>
                <a:path w="152262" h="200026">
                  <a:moveTo>
                    <a:pt x="0" y="28575"/>
                  </a:moveTo>
                  <a:lnTo>
                    <a:pt x="0" y="28575"/>
                  </a:lnTo>
                  <a:lnTo>
                    <a:pt x="9132" y="19442"/>
                  </a:lnTo>
                  <a:lnTo>
                    <a:pt x="9408" y="14110"/>
                  </a:lnTo>
                  <a:lnTo>
                    <a:pt x="10506" y="12581"/>
                  </a:lnTo>
                  <a:lnTo>
                    <a:pt x="12295" y="11563"/>
                  </a:lnTo>
                  <a:lnTo>
                    <a:pt x="19219" y="9793"/>
                  </a:lnTo>
                  <a:lnTo>
                    <a:pt x="23711" y="9644"/>
                  </a:lnTo>
                  <a:lnTo>
                    <a:pt x="25332" y="8546"/>
                  </a:lnTo>
                  <a:lnTo>
                    <a:pt x="26414" y="6756"/>
                  </a:lnTo>
                  <a:lnTo>
                    <a:pt x="27134" y="4504"/>
                  </a:lnTo>
                  <a:lnTo>
                    <a:pt x="28673" y="3003"/>
                  </a:lnTo>
                  <a:lnTo>
                    <a:pt x="33205" y="1335"/>
                  </a:lnTo>
                  <a:lnTo>
                    <a:pt x="80734" y="0"/>
                  </a:lnTo>
                  <a:lnTo>
                    <a:pt x="84246" y="0"/>
                  </a:lnTo>
                  <a:lnTo>
                    <a:pt x="93796" y="8201"/>
                  </a:lnTo>
                  <a:lnTo>
                    <a:pt x="94820" y="14189"/>
                  </a:lnTo>
                  <a:lnTo>
                    <a:pt x="95122" y="17610"/>
                  </a:lnTo>
                  <a:lnTo>
                    <a:pt x="78769" y="38292"/>
                  </a:lnTo>
                  <a:lnTo>
                    <a:pt x="76284" y="44535"/>
                  </a:lnTo>
                  <a:lnTo>
                    <a:pt x="71651" y="50838"/>
                  </a:lnTo>
                  <a:lnTo>
                    <a:pt x="31988" y="81493"/>
                  </a:lnTo>
                  <a:lnTo>
                    <a:pt x="25505" y="83844"/>
                  </a:lnTo>
                  <a:lnTo>
                    <a:pt x="23354" y="85529"/>
                  </a:lnTo>
                  <a:lnTo>
                    <a:pt x="19267" y="91900"/>
                  </a:lnTo>
                  <a:lnTo>
                    <a:pt x="9656" y="95211"/>
                  </a:lnTo>
                  <a:lnTo>
                    <a:pt x="18661" y="95249"/>
                  </a:lnTo>
                  <a:lnTo>
                    <a:pt x="26577" y="88704"/>
                  </a:lnTo>
                  <a:lnTo>
                    <a:pt x="35274" y="86608"/>
                  </a:lnTo>
                  <a:lnTo>
                    <a:pt x="70055" y="84690"/>
                  </a:lnTo>
                  <a:lnTo>
                    <a:pt x="88509" y="77527"/>
                  </a:lnTo>
                  <a:lnTo>
                    <a:pt x="98309" y="76593"/>
                  </a:lnTo>
                  <a:lnTo>
                    <a:pt x="123798" y="85924"/>
                  </a:lnTo>
                  <a:lnTo>
                    <a:pt x="141980" y="95350"/>
                  </a:lnTo>
                  <a:lnTo>
                    <a:pt x="147063" y="99881"/>
                  </a:lnTo>
                  <a:lnTo>
                    <a:pt x="150028" y="105422"/>
                  </a:lnTo>
                  <a:lnTo>
                    <a:pt x="152087" y="120735"/>
                  </a:lnTo>
                  <a:lnTo>
                    <a:pt x="152261" y="127038"/>
                  </a:lnTo>
                  <a:lnTo>
                    <a:pt x="151249" y="129142"/>
                  </a:lnTo>
                  <a:lnTo>
                    <a:pt x="149516" y="130545"/>
                  </a:lnTo>
                  <a:lnTo>
                    <a:pt x="144768" y="133162"/>
                  </a:lnTo>
                  <a:lnTo>
                    <a:pt x="115544" y="155692"/>
                  </a:lnTo>
                  <a:lnTo>
                    <a:pt x="78358" y="172043"/>
                  </a:lnTo>
                  <a:lnTo>
                    <a:pt x="74464" y="175020"/>
                  </a:lnTo>
                  <a:lnTo>
                    <a:pt x="64492" y="178329"/>
                  </a:lnTo>
                  <a:lnTo>
                    <a:pt x="54063" y="180857"/>
                  </a:lnTo>
                  <a:lnTo>
                    <a:pt x="38745" y="188282"/>
                  </a:lnTo>
                  <a:lnTo>
                    <a:pt x="32037" y="190573"/>
                  </a:lnTo>
                  <a:lnTo>
                    <a:pt x="20969" y="198571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34">
              <a:extLst>
                <a:ext uri="{FF2B5EF4-FFF2-40B4-BE49-F238E27FC236}">
                  <a16:creationId xmlns:a16="http://schemas.microsoft.com/office/drawing/2014/main" id="{1FBB2C0D-79C9-A5BF-9E06-1D1444C7ABB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495425" y="2209800"/>
              <a:ext cx="28576" cy="466726"/>
            </a:xfrm>
            <a:custGeom>
              <a:avLst/>
              <a:gdLst/>
              <a:ahLst/>
              <a:cxnLst/>
              <a:rect l="0" t="0" r="0" b="0"/>
              <a:pathLst>
                <a:path w="28576" h="466726">
                  <a:moveTo>
                    <a:pt x="0" y="19050"/>
                  </a:moveTo>
                  <a:lnTo>
                    <a:pt x="0" y="19050"/>
                  </a:lnTo>
                  <a:lnTo>
                    <a:pt x="0" y="9559"/>
                  </a:lnTo>
                  <a:lnTo>
                    <a:pt x="9525" y="0"/>
                  </a:lnTo>
                  <a:lnTo>
                    <a:pt x="9525" y="5056"/>
                  </a:lnTo>
                  <a:lnTo>
                    <a:pt x="18167" y="41757"/>
                  </a:lnTo>
                  <a:lnTo>
                    <a:pt x="25519" y="87022"/>
                  </a:lnTo>
                  <a:lnTo>
                    <a:pt x="28173" y="133521"/>
                  </a:lnTo>
                  <a:lnTo>
                    <a:pt x="28522" y="180997"/>
                  </a:lnTo>
                  <a:lnTo>
                    <a:pt x="28568" y="228603"/>
                  </a:lnTo>
                  <a:lnTo>
                    <a:pt x="28575" y="276225"/>
                  </a:lnTo>
                  <a:lnTo>
                    <a:pt x="25753" y="323850"/>
                  </a:lnTo>
                  <a:lnTo>
                    <a:pt x="19639" y="370639"/>
                  </a:lnTo>
                  <a:lnTo>
                    <a:pt x="19085" y="415876"/>
                  </a:lnTo>
                  <a:lnTo>
                    <a:pt x="16243" y="425781"/>
                  </a:lnTo>
                  <a:lnTo>
                    <a:pt x="14004" y="429904"/>
                  </a:lnTo>
                  <a:lnTo>
                    <a:pt x="13569" y="434769"/>
                  </a:lnTo>
                  <a:lnTo>
                    <a:pt x="15897" y="449613"/>
                  </a:lnTo>
                  <a:lnTo>
                    <a:pt x="14831" y="452142"/>
                  </a:lnTo>
                  <a:lnTo>
                    <a:pt x="13062" y="453828"/>
                  </a:lnTo>
                  <a:lnTo>
                    <a:pt x="11097" y="458523"/>
                  </a:lnTo>
                  <a:lnTo>
                    <a:pt x="9525" y="466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89">
            <a:extLst>
              <a:ext uri="{FF2B5EF4-FFF2-40B4-BE49-F238E27FC236}">
                <a16:creationId xmlns:a16="http://schemas.microsoft.com/office/drawing/2014/main" id="{E834C285-79EE-DAF1-C5C2-0A2840B816E4}"/>
              </a:ext>
            </a:extLst>
          </p:cNvPr>
          <p:cNvGrpSpPr/>
          <p:nvPr/>
        </p:nvGrpSpPr>
        <p:grpSpPr>
          <a:xfrm>
            <a:off x="1038225" y="2305050"/>
            <a:ext cx="209551" cy="95241"/>
            <a:chOff x="1038225" y="2305050"/>
            <a:chExt cx="209551" cy="95241"/>
          </a:xfrm>
        </p:grpSpPr>
        <p:sp>
          <p:nvSpPr>
            <p:cNvPr id="387" name="SMARTInkShape-435">
              <a:extLst>
                <a:ext uri="{FF2B5EF4-FFF2-40B4-BE49-F238E27FC236}">
                  <a16:creationId xmlns:a16="http://schemas.microsoft.com/office/drawing/2014/main" id="{778D4FB4-6D9C-8756-4F97-1EBC4AA507C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38225" y="2390775"/>
              <a:ext cx="209551" cy="9516"/>
            </a:xfrm>
            <a:custGeom>
              <a:avLst/>
              <a:gdLst/>
              <a:ahLst/>
              <a:cxnLst/>
              <a:rect l="0" t="0" r="0" b="0"/>
              <a:pathLst>
                <a:path w="209551" h="951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14189" y="9515"/>
                  </a:lnTo>
                  <a:lnTo>
                    <a:pt x="19712" y="6698"/>
                  </a:lnTo>
                  <a:lnTo>
                    <a:pt x="22666" y="4466"/>
                  </a:lnTo>
                  <a:lnTo>
                    <a:pt x="31593" y="1985"/>
                  </a:lnTo>
                  <a:lnTo>
                    <a:pt x="76867" y="52"/>
                  </a:lnTo>
                  <a:lnTo>
                    <a:pt x="121609" y="1"/>
                  </a:lnTo>
                  <a:lnTo>
                    <a:pt x="167988" y="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36">
              <a:extLst>
                <a:ext uri="{FF2B5EF4-FFF2-40B4-BE49-F238E27FC236}">
                  <a16:creationId xmlns:a16="http://schemas.microsoft.com/office/drawing/2014/main" id="{9F86501F-21B9-9A18-2076-9708C8E9697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38225" y="23050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8201" y="392"/>
                  </a:lnTo>
                  <a:lnTo>
                    <a:pt x="3776" y="78"/>
                  </a:lnTo>
                  <a:lnTo>
                    <a:pt x="50814" y="0"/>
                  </a:lnTo>
                  <a:lnTo>
                    <a:pt x="97136" y="0"/>
                  </a:lnTo>
                  <a:lnTo>
                    <a:pt x="143462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0" name="SMARTInkShape-437">
            <a:extLst>
              <a:ext uri="{FF2B5EF4-FFF2-40B4-BE49-F238E27FC236}">
                <a16:creationId xmlns:a16="http://schemas.microsoft.com/office/drawing/2014/main" id="{23F8912E-843F-D49E-2C16-91DA0B705E6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51736" y="2209800"/>
            <a:ext cx="195961" cy="352297"/>
          </a:xfrm>
          <a:custGeom>
            <a:avLst/>
            <a:gdLst/>
            <a:ahLst/>
            <a:cxnLst/>
            <a:rect l="0" t="0" r="0" b="0"/>
            <a:pathLst>
              <a:path w="195961" h="352297">
                <a:moveTo>
                  <a:pt x="14989" y="0"/>
                </a:moveTo>
                <a:lnTo>
                  <a:pt x="14989" y="0"/>
                </a:lnTo>
                <a:lnTo>
                  <a:pt x="14989" y="8201"/>
                </a:lnTo>
                <a:lnTo>
                  <a:pt x="16047" y="8642"/>
                </a:lnTo>
                <a:lnTo>
                  <a:pt x="23190" y="9409"/>
                </a:lnTo>
                <a:lnTo>
                  <a:pt x="16801" y="19871"/>
                </a:lnTo>
                <a:lnTo>
                  <a:pt x="14001" y="44482"/>
                </a:lnTo>
                <a:lnTo>
                  <a:pt x="7464" y="57156"/>
                </a:lnTo>
                <a:lnTo>
                  <a:pt x="4484" y="82550"/>
                </a:lnTo>
                <a:lnTo>
                  <a:pt x="442" y="88900"/>
                </a:lnTo>
                <a:lnTo>
                  <a:pt x="0" y="92075"/>
                </a:lnTo>
                <a:lnTo>
                  <a:pt x="5903" y="111125"/>
                </a:lnTo>
                <a:lnTo>
                  <a:pt x="11826" y="120650"/>
                </a:lnTo>
                <a:lnTo>
                  <a:pt x="15110" y="130175"/>
                </a:lnTo>
                <a:lnTo>
                  <a:pt x="29141" y="147374"/>
                </a:lnTo>
                <a:lnTo>
                  <a:pt x="34685" y="150166"/>
                </a:lnTo>
                <a:lnTo>
                  <a:pt x="52918" y="152313"/>
                </a:lnTo>
                <a:lnTo>
                  <a:pt x="75431" y="152396"/>
                </a:lnTo>
                <a:lnTo>
                  <a:pt x="81716" y="149576"/>
                </a:lnTo>
                <a:lnTo>
                  <a:pt x="84874" y="147342"/>
                </a:lnTo>
                <a:lnTo>
                  <a:pt x="88382" y="142038"/>
                </a:lnTo>
                <a:lnTo>
                  <a:pt x="91000" y="136153"/>
                </a:lnTo>
                <a:lnTo>
                  <a:pt x="116993" y="104769"/>
                </a:lnTo>
                <a:lnTo>
                  <a:pt x="119591" y="98422"/>
                </a:lnTo>
                <a:lnTo>
                  <a:pt x="134844" y="78316"/>
                </a:lnTo>
                <a:lnTo>
                  <a:pt x="140852" y="59136"/>
                </a:lnTo>
                <a:lnTo>
                  <a:pt x="145011" y="51683"/>
                </a:lnTo>
                <a:lnTo>
                  <a:pt x="147682" y="38274"/>
                </a:lnTo>
                <a:lnTo>
                  <a:pt x="148209" y="30491"/>
                </a:lnTo>
                <a:lnTo>
                  <a:pt x="154859" y="21349"/>
                </a:lnTo>
                <a:lnTo>
                  <a:pt x="157747" y="10048"/>
                </a:lnTo>
                <a:lnTo>
                  <a:pt x="157864" y="3"/>
                </a:lnTo>
                <a:lnTo>
                  <a:pt x="157864" y="42562"/>
                </a:lnTo>
                <a:lnTo>
                  <a:pt x="158922" y="60706"/>
                </a:lnTo>
                <a:lnTo>
                  <a:pt x="166506" y="99517"/>
                </a:lnTo>
                <a:lnTo>
                  <a:pt x="168370" y="146229"/>
                </a:lnTo>
                <a:lnTo>
                  <a:pt x="183629" y="193773"/>
                </a:lnTo>
                <a:lnTo>
                  <a:pt x="194131" y="233500"/>
                </a:lnTo>
                <a:lnTo>
                  <a:pt x="195856" y="279315"/>
                </a:lnTo>
                <a:lnTo>
                  <a:pt x="195960" y="321996"/>
                </a:lnTo>
                <a:lnTo>
                  <a:pt x="194903" y="325789"/>
                </a:lnTo>
                <a:lnTo>
                  <a:pt x="193140" y="328318"/>
                </a:lnTo>
                <a:lnTo>
                  <a:pt x="169649" y="349126"/>
                </a:lnTo>
                <a:lnTo>
                  <a:pt x="160768" y="351448"/>
                </a:lnTo>
                <a:lnTo>
                  <a:pt x="145128" y="352296"/>
                </a:lnTo>
                <a:lnTo>
                  <a:pt x="138798" y="349546"/>
                </a:lnTo>
                <a:lnTo>
                  <a:pt x="135628" y="347330"/>
                </a:lnTo>
                <a:lnTo>
                  <a:pt x="121054" y="344213"/>
                </a:lnTo>
                <a:lnTo>
                  <a:pt x="104771" y="342101"/>
                </a:lnTo>
                <a:lnTo>
                  <a:pt x="91363" y="335412"/>
                </a:lnTo>
                <a:lnTo>
                  <a:pt x="75337" y="332585"/>
                </a:lnTo>
                <a:lnTo>
                  <a:pt x="62619" y="325889"/>
                </a:lnTo>
                <a:lnTo>
                  <a:pt x="45446" y="323969"/>
                </a:lnTo>
                <a:lnTo>
                  <a:pt x="44818" y="322871"/>
                </a:lnTo>
                <a:lnTo>
                  <a:pt x="44121" y="318829"/>
                </a:lnTo>
                <a:lnTo>
                  <a:pt x="42877" y="317327"/>
                </a:lnTo>
                <a:lnTo>
                  <a:pt x="34039" y="3143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6" name="SMARTInkShape-Group91">
            <a:extLst>
              <a:ext uri="{FF2B5EF4-FFF2-40B4-BE49-F238E27FC236}">
                <a16:creationId xmlns:a16="http://schemas.microsoft.com/office/drawing/2014/main" id="{4AC2580B-24EA-2BA7-6D12-83F9D97E651C}"/>
              </a:ext>
            </a:extLst>
          </p:cNvPr>
          <p:cNvGrpSpPr/>
          <p:nvPr/>
        </p:nvGrpSpPr>
        <p:grpSpPr>
          <a:xfrm>
            <a:off x="3171825" y="1277708"/>
            <a:ext cx="1053851" cy="351068"/>
            <a:chOff x="3171825" y="1277708"/>
            <a:chExt cx="1053851" cy="351068"/>
          </a:xfrm>
        </p:grpSpPr>
        <p:sp>
          <p:nvSpPr>
            <p:cNvPr id="391" name="SMARTInkShape-438">
              <a:extLst>
                <a:ext uri="{FF2B5EF4-FFF2-40B4-BE49-F238E27FC236}">
                  <a16:creationId xmlns:a16="http://schemas.microsoft.com/office/drawing/2014/main" id="{F1B50CF4-3CE7-8C96-4941-09A98B6E698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181475" y="1277708"/>
              <a:ext cx="44201" cy="303038"/>
            </a:xfrm>
            <a:custGeom>
              <a:avLst/>
              <a:gdLst/>
              <a:ahLst/>
              <a:cxnLst/>
              <a:rect l="0" t="0" r="0" b="0"/>
              <a:pathLst>
                <a:path w="44201" h="303038">
                  <a:moveTo>
                    <a:pt x="19050" y="17692"/>
                  </a:moveTo>
                  <a:lnTo>
                    <a:pt x="19050" y="17692"/>
                  </a:lnTo>
                  <a:lnTo>
                    <a:pt x="24106" y="12635"/>
                  </a:lnTo>
                  <a:lnTo>
                    <a:pt x="29411" y="10153"/>
                  </a:lnTo>
                  <a:lnTo>
                    <a:pt x="36383" y="8559"/>
                  </a:lnTo>
                  <a:lnTo>
                    <a:pt x="36955" y="7370"/>
                  </a:lnTo>
                  <a:lnTo>
                    <a:pt x="37591" y="3227"/>
                  </a:lnTo>
                  <a:lnTo>
                    <a:pt x="38819" y="1698"/>
                  </a:lnTo>
                  <a:lnTo>
                    <a:pt x="43006" y="0"/>
                  </a:lnTo>
                  <a:lnTo>
                    <a:pt x="43488" y="606"/>
                  </a:lnTo>
                  <a:lnTo>
                    <a:pt x="41200" y="4101"/>
                  </a:lnTo>
                  <a:lnTo>
                    <a:pt x="41225" y="5456"/>
                  </a:lnTo>
                  <a:lnTo>
                    <a:pt x="42300" y="6360"/>
                  </a:lnTo>
                  <a:lnTo>
                    <a:pt x="44075" y="6962"/>
                  </a:lnTo>
                  <a:lnTo>
                    <a:pt x="44200" y="9480"/>
                  </a:lnTo>
                  <a:lnTo>
                    <a:pt x="38550" y="46715"/>
                  </a:lnTo>
                  <a:lnTo>
                    <a:pt x="37242" y="59166"/>
                  </a:lnTo>
                  <a:lnTo>
                    <a:pt x="28417" y="103631"/>
                  </a:lnTo>
                  <a:lnTo>
                    <a:pt x="20492" y="143009"/>
                  </a:lnTo>
                  <a:lnTo>
                    <a:pt x="11701" y="186516"/>
                  </a:lnTo>
                  <a:lnTo>
                    <a:pt x="6894" y="227011"/>
                  </a:lnTo>
                  <a:lnTo>
                    <a:pt x="1362" y="247540"/>
                  </a:lnTo>
                  <a:lnTo>
                    <a:pt x="0" y="294657"/>
                  </a:lnTo>
                  <a:lnTo>
                    <a:pt x="0" y="303037"/>
                  </a:lnTo>
                  <a:lnTo>
                    <a:pt x="0" y="293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39">
              <a:extLst>
                <a:ext uri="{FF2B5EF4-FFF2-40B4-BE49-F238E27FC236}">
                  <a16:creationId xmlns:a16="http://schemas.microsoft.com/office/drawing/2014/main" id="{2023921C-2185-3B15-227D-E23857B90A7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943481" y="1390688"/>
              <a:ext cx="190370" cy="171412"/>
            </a:xfrm>
            <a:custGeom>
              <a:avLst/>
              <a:gdLst/>
              <a:ahLst/>
              <a:cxnLst/>
              <a:rect l="0" t="0" r="0" b="0"/>
              <a:pathLst>
                <a:path w="190370" h="171412">
                  <a:moveTo>
                    <a:pt x="28444" y="76162"/>
                  </a:moveTo>
                  <a:lnTo>
                    <a:pt x="28444" y="76162"/>
                  </a:lnTo>
                  <a:lnTo>
                    <a:pt x="28444" y="81218"/>
                  </a:lnTo>
                  <a:lnTo>
                    <a:pt x="29502" y="82708"/>
                  </a:lnTo>
                  <a:lnTo>
                    <a:pt x="31266" y="83701"/>
                  </a:lnTo>
                  <a:lnTo>
                    <a:pt x="38145" y="85425"/>
                  </a:lnTo>
                  <a:lnTo>
                    <a:pt x="52124" y="85677"/>
                  </a:lnTo>
                  <a:lnTo>
                    <a:pt x="53756" y="84622"/>
                  </a:lnTo>
                  <a:lnTo>
                    <a:pt x="54844" y="82860"/>
                  </a:lnTo>
                  <a:lnTo>
                    <a:pt x="56589" y="77485"/>
                  </a:lnTo>
                  <a:lnTo>
                    <a:pt x="59650" y="76750"/>
                  </a:lnTo>
                  <a:lnTo>
                    <a:pt x="61949" y="76554"/>
                  </a:lnTo>
                  <a:lnTo>
                    <a:pt x="67323" y="73514"/>
                  </a:lnTo>
                  <a:lnTo>
                    <a:pt x="83332" y="60359"/>
                  </a:lnTo>
                  <a:lnTo>
                    <a:pt x="92215" y="57016"/>
                  </a:lnTo>
                  <a:lnTo>
                    <a:pt x="122206" y="30015"/>
                  </a:lnTo>
                  <a:lnTo>
                    <a:pt x="123253" y="23918"/>
                  </a:lnTo>
                  <a:lnTo>
                    <a:pt x="124459" y="22283"/>
                  </a:lnTo>
                  <a:lnTo>
                    <a:pt x="128620" y="20466"/>
                  </a:lnTo>
                  <a:lnTo>
                    <a:pt x="130153" y="18923"/>
                  </a:lnTo>
                  <a:lnTo>
                    <a:pt x="131856" y="14386"/>
                  </a:lnTo>
                  <a:lnTo>
                    <a:pt x="131252" y="12753"/>
                  </a:lnTo>
                  <a:lnTo>
                    <a:pt x="129791" y="11664"/>
                  </a:lnTo>
                  <a:lnTo>
                    <a:pt x="127759" y="10939"/>
                  </a:lnTo>
                  <a:lnTo>
                    <a:pt x="126404" y="9396"/>
                  </a:lnTo>
                  <a:lnTo>
                    <a:pt x="124899" y="4861"/>
                  </a:lnTo>
                  <a:lnTo>
                    <a:pt x="123439" y="3228"/>
                  </a:lnTo>
                  <a:lnTo>
                    <a:pt x="115599" y="392"/>
                  </a:lnTo>
                  <a:lnTo>
                    <a:pt x="106093" y="0"/>
                  </a:lnTo>
                  <a:lnTo>
                    <a:pt x="76466" y="11722"/>
                  </a:lnTo>
                  <a:lnTo>
                    <a:pt x="31621" y="53945"/>
                  </a:lnTo>
                  <a:lnTo>
                    <a:pt x="15744" y="69813"/>
                  </a:lnTo>
                  <a:lnTo>
                    <a:pt x="12216" y="78985"/>
                  </a:lnTo>
                  <a:lnTo>
                    <a:pt x="9590" y="89058"/>
                  </a:lnTo>
                  <a:lnTo>
                    <a:pt x="2103" y="104149"/>
                  </a:lnTo>
                  <a:lnTo>
                    <a:pt x="0" y="126928"/>
                  </a:lnTo>
                  <a:lnTo>
                    <a:pt x="2750" y="133297"/>
                  </a:lnTo>
                  <a:lnTo>
                    <a:pt x="6441" y="139655"/>
                  </a:lnTo>
                  <a:lnTo>
                    <a:pt x="8082" y="146009"/>
                  </a:lnTo>
                  <a:lnTo>
                    <a:pt x="9578" y="148127"/>
                  </a:lnTo>
                  <a:lnTo>
                    <a:pt x="11633" y="149538"/>
                  </a:lnTo>
                  <a:lnTo>
                    <a:pt x="14062" y="150480"/>
                  </a:lnTo>
                  <a:lnTo>
                    <a:pt x="15681" y="152165"/>
                  </a:lnTo>
                  <a:lnTo>
                    <a:pt x="17480" y="156861"/>
                  </a:lnTo>
                  <a:lnTo>
                    <a:pt x="19018" y="158536"/>
                  </a:lnTo>
                  <a:lnTo>
                    <a:pt x="36140" y="168139"/>
                  </a:lnTo>
                  <a:lnTo>
                    <a:pt x="80244" y="171327"/>
                  </a:lnTo>
                  <a:lnTo>
                    <a:pt x="127777" y="171410"/>
                  </a:lnTo>
                  <a:lnTo>
                    <a:pt x="139972" y="171411"/>
                  </a:lnTo>
                  <a:lnTo>
                    <a:pt x="144071" y="170353"/>
                  </a:lnTo>
                  <a:lnTo>
                    <a:pt x="146804" y="168589"/>
                  </a:lnTo>
                  <a:lnTo>
                    <a:pt x="148625" y="166355"/>
                  </a:lnTo>
                  <a:lnTo>
                    <a:pt x="156294" y="163873"/>
                  </a:lnTo>
                  <a:lnTo>
                    <a:pt x="165700" y="161711"/>
                  </a:lnTo>
                  <a:lnTo>
                    <a:pt x="180361" y="151700"/>
                  </a:lnTo>
                  <a:lnTo>
                    <a:pt x="190369" y="142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440">
              <a:extLst>
                <a:ext uri="{FF2B5EF4-FFF2-40B4-BE49-F238E27FC236}">
                  <a16:creationId xmlns:a16="http://schemas.microsoft.com/office/drawing/2014/main" id="{49D5FDB4-29DF-22F4-B32B-37E1F1D53C5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810004" y="1285875"/>
              <a:ext cx="104772" cy="276212"/>
            </a:xfrm>
            <a:custGeom>
              <a:avLst/>
              <a:gdLst/>
              <a:ahLst/>
              <a:cxnLst/>
              <a:rect l="0" t="0" r="0" b="0"/>
              <a:pathLst>
                <a:path w="104772" h="276212">
                  <a:moveTo>
                    <a:pt x="66671" y="228600"/>
                  </a:moveTo>
                  <a:lnTo>
                    <a:pt x="66671" y="228600"/>
                  </a:lnTo>
                  <a:lnTo>
                    <a:pt x="75803" y="219468"/>
                  </a:lnTo>
                  <a:lnTo>
                    <a:pt x="76162" y="210908"/>
                  </a:lnTo>
                  <a:lnTo>
                    <a:pt x="77231" y="210456"/>
                  </a:lnTo>
                  <a:lnTo>
                    <a:pt x="81242" y="209952"/>
                  </a:lnTo>
                  <a:lnTo>
                    <a:pt x="82735" y="208760"/>
                  </a:lnTo>
                  <a:lnTo>
                    <a:pt x="85328" y="201384"/>
                  </a:lnTo>
                  <a:lnTo>
                    <a:pt x="76578" y="190928"/>
                  </a:lnTo>
                  <a:lnTo>
                    <a:pt x="76229" y="182337"/>
                  </a:lnTo>
                  <a:lnTo>
                    <a:pt x="75159" y="181883"/>
                  </a:lnTo>
                  <a:lnTo>
                    <a:pt x="71149" y="181378"/>
                  </a:lnTo>
                  <a:lnTo>
                    <a:pt x="69657" y="180186"/>
                  </a:lnTo>
                  <a:lnTo>
                    <a:pt x="67998" y="176038"/>
                  </a:lnTo>
                  <a:lnTo>
                    <a:pt x="66497" y="174509"/>
                  </a:lnTo>
                  <a:lnTo>
                    <a:pt x="58587" y="171853"/>
                  </a:lnTo>
                  <a:lnTo>
                    <a:pt x="49072" y="171485"/>
                  </a:lnTo>
                  <a:lnTo>
                    <a:pt x="6058" y="203607"/>
                  </a:lnTo>
                  <a:lnTo>
                    <a:pt x="2691" y="209731"/>
                  </a:lnTo>
                  <a:lnTo>
                    <a:pt x="529" y="222286"/>
                  </a:lnTo>
                  <a:lnTo>
                    <a:pt x="0" y="260626"/>
                  </a:lnTo>
                  <a:lnTo>
                    <a:pt x="2820" y="266823"/>
                  </a:lnTo>
                  <a:lnTo>
                    <a:pt x="8197" y="274368"/>
                  </a:lnTo>
                  <a:lnTo>
                    <a:pt x="11756" y="275400"/>
                  </a:lnTo>
                  <a:lnTo>
                    <a:pt x="33109" y="276211"/>
                  </a:lnTo>
                  <a:lnTo>
                    <a:pt x="38702" y="273396"/>
                  </a:lnTo>
                  <a:lnTo>
                    <a:pt x="41675" y="271164"/>
                  </a:lnTo>
                  <a:lnTo>
                    <a:pt x="44978" y="265862"/>
                  </a:lnTo>
                  <a:lnTo>
                    <a:pt x="64027" y="218806"/>
                  </a:lnTo>
                  <a:lnTo>
                    <a:pt x="73927" y="179685"/>
                  </a:lnTo>
                  <a:lnTo>
                    <a:pt x="83959" y="133180"/>
                  </a:lnTo>
                  <a:lnTo>
                    <a:pt x="93028" y="85703"/>
                  </a:lnTo>
                  <a:lnTo>
                    <a:pt x="95051" y="38934"/>
                  </a:lnTo>
                  <a:lnTo>
                    <a:pt x="96218" y="26829"/>
                  </a:lnTo>
                  <a:lnTo>
                    <a:pt x="1047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441">
              <a:extLst>
                <a:ext uri="{FF2B5EF4-FFF2-40B4-BE49-F238E27FC236}">
                  <a16:creationId xmlns:a16="http://schemas.microsoft.com/office/drawing/2014/main" id="{55018BF6-A072-BB13-D7B5-799172DCA1A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619538" y="1495425"/>
              <a:ext cx="95175" cy="113860"/>
            </a:xfrm>
            <a:custGeom>
              <a:avLst/>
              <a:gdLst/>
              <a:ahLst/>
              <a:cxnLst/>
              <a:rect l="0" t="0" r="0" b="0"/>
              <a:pathLst>
                <a:path w="95175" h="113860">
                  <a:moveTo>
                    <a:pt x="57112" y="47625"/>
                  </a:moveTo>
                  <a:lnTo>
                    <a:pt x="57112" y="47625"/>
                  </a:lnTo>
                  <a:lnTo>
                    <a:pt x="57112" y="33436"/>
                  </a:lnTo>
                  <a:lnTo>
                    <a:pt x="58170" y="31815"/>
                  </a:lnTo>
                  <a:lnTo>
                    <a:pt x="59934" y="30735"/>
                  </a:lnTo>
                  <a:lnTo>
                    <a:pt x="62168" y="30015"/>
                  </a:lnTo>
                  <a:lnTo>
                    <a:pt x="62600" y="28477"/>
                  </a:lnTo>
                  <a:lnTo>
                    <a:pt x="60256" y="23945"/>
                  </a:lnTo>
                  <a:lnTo>
                    <a:pt x="60267" y="22313"/>
                  </a:lnTo>
                  <a:lnTo>
                    <a:pt x="61332" y="21226"/>
                  </a:lnTo>
                  <a:lnTo>
                    <a:pt x="63100" y="20500"/>
                  </a:lnTo>
                  <a:lnTo>
                    <a:pt x="63221" y="20017"/>
                  </a:lnTo>
                  <a:lnTo>
                    <a:pt x="60533" y="19480"/>
                  </a:lnTo>
                  <a:lnTo>
                    <a:pt x="59392" y="18278"/>
                  </a:lnTo>
                  <a:lnTo>
                    <a:pt x="57412" y="10887"/>
                  </a:lnTo>
                  <a:lnTo>
                    <a:pt x="57201" y="4872"/>
                  </a:lnTo>
                  <a:lnTo>
                    <a:pt x="56112" y="3248"/>
                  </a:lnTo>
                  <a:lnTo>
                    <a:pt x="54329" y="2165"/>
                  </a:lnTo>
                  <a:lnTo>
                    <a:pt x="47982" y="127"/>
                  </a:lnTo>
                  <a:lnTo>
                    <a:pt x="33408" y="3"/>
                  </a:lnTo>
                  <a:lnTo>
                    <a:pt x="27879" y="2824"/>
                  </a:lnTo>
                  <a:lnTo>
                    <a:pt x="14475" y="14189"/>
                  </a:lnTo>
                  <a:lnTo>
                    <a:pt x="11703" y="19712"/>
                  </a:lnTo>
                  <a:lnTo>
                    <a:pt x="10965" y="22666"/>
                  </a:lnTo>
                  <a:lnTo>
                    <a:pt x="3233" y="36070"/>
                  </a:lnTo>
                  <a:lnTo>
                    <a:pt x="0" y="79260"/>
                  </a:lnTo>
                  <a:lnTo>
                    <a:pt x="2801" y="85674"/>
                  </a:lnTo>
                  <a:lnTo>
                    <a:pt x="6515" y="92052"/>
                  </a:lnTo>
                  <a:lnTo>
                    <a:pt x="8166" y="98415"/>
                  </a:lnTo>
                  <a:lnTo>
                    <a:pt x="9665" y="100535"/>
                  </a:lnTo>
                  <a:lnTo>
                    <a:pt x="11722" y="101948"/>
                  </a:lnTo>
                  <a:lnTo>
                    <a:pt x="16831" y="104577"/>
                  </a:lnTo>
                  <a:lnTo>
                    <a:pt x="25656" y="110949"/>
                  </a:lnTo>
                  <a:lnTo>
                    <a:pt x="34974" y="113307"/>
                  </a:lnTo>
                  <a:lnTo>
                    <a:pt x="41276" y="113859"/>
                  </a:lnTo>
                  <a:lnTo>
                    <a:pt x="47604" y="111282"/>
                  </a:lnTo>
                  <a:lnTo>
                    <a:pt x="53944" y="107667"/>
                  </a:lnTo>
                  <a:lnTo>
                    <a:pt x="63464" y="104574"/>
                  </a:lnTo>
                  <a:lnTo>
                    <a:pt x="69813" y="100099"/>
                  </a:lnTo>
                  <a:lnTo>
                    <a:pt x="73340" y="91761"/>
                  </a:lnTo>
                  <a:lnTo>
                    <a:pt x="75966" y="82058"/>
                  </a:lnTo>
                  <a:lnTo>
                    <a:pt x="82336" y="69587"/>
                  </a:lnTo>
                  <a:lnTo>
                    <a:pt x="85752" y="54014"/>
                  </a:lnTo>
                  <a:lnTo>
                    <a:pt x="93030" y="38735"/>
                  </a:lnTo>
                  <a:lnTo>
                    <a:pt x="95174" y="11417"/>
                  </a:lnTo>
                  <a:lnTo>
                    <a:pt x="94128" y="10787"/>
                  </a:lnTo>
                  <a:lnTo>
                    <a:pt x="90144" y="10086"/>
                  </a:lnTo>
                  <a:lnTo>
                    <a:pt x="88659" y="8840"/>
                  </a:lnTo>
                  <a:lnTo>
                    <a:pt x="856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42">
              <a:extLst>
                <a:ext uri="{FF2B5EF4-FFF2-40B4-BE49-F238E27FC236}">
                  <a16:creationId xmlns:a16="http://schemas.microsoft.com/office/drawing/2014/main" id="{5017C4C7-9370-D2D3-0A24-BC5D24EFCF4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171825" y="1504961"/>
              <a:ext cx="304801" cy="123815"/>
            </a:xfrm>
            <a:custGeom>
              <a:avLst/>
              <a:gdLst/>
              <a:ahLst/>
              <a:cxnLst/>
              <a:rect l="0" t="0" r="0" b="0"/>
              <a:pathLst>
                <a:path w="304801" h="123815">
                  <a:moveTo>
                    <a:pt x="0" y="38089"/>
                  </a:moveTo>
                  <a:lnTo>
                    <a:pt x="0" y="38089"/>
                  </a:lnTo>
                  <a:lnTo>
                    <a:pt x="5056" y="38089"/>
                  </a:lnTo>
                  <a:lnTo>
                    <a:pt x="6546" y="37031"/>
                  </a:lnTo>
                  <a:lnTo>
                    <a:pt x="7538" y="35267"/>
                  </a:lnTo>
                  <a:lnTo>
                    <a:pt x="8200" y="33033"/>
                  </a:lnTo>
                  <a:lnTo>
                    <a:pt x="9701" y="31543"/>
                  </a:lnTo>
                  <a:lnTo>
                    <a:pt x="19148" y="27767"/>
                  </a:lnTo>
                  <a:lnTo>
                    <a:pt x="35893" y="12761"/>
                  </a:lnTo>
                  <a:lnTo>
                    <a:pt x="44737" y="10476"/>
                  </a:lnTo>
                  <a:lnTo>
                    <a:pt x="50927" y="9942"/>
                  </a:lnTo>
                  <a:lnTo>
                    <a:pt x="53002" y="8741"/>
                  </a:lnTo>
                  <a:lnTo>
                    <a:pt x="54384" y="6882"/>
                  </a:lnTo>
                  <a:lnTo>
                    <a:pt x="55306" y="4584"/>
                  </a:lnTo>
                  <a:lnTo>
                    <a:pt x="56979" y="3052"/>
                  </a:lnTo>
                  <a:lnTo>
                    <a:pt x="66235" y="109"/>
                  </a:lnTo>
                  <a:lnTo>
                    <a:pt x="66545" y="5081"/>
                  </a:lnTo>
                  <a:lnTo>
                    <a:pt x="67646" y="6558"/>
                  </a:lnTo>
                  <a:lnTo>
                    <a:pt x="71693" y="8200"/>
                  </a:lnTo>
                  <a:lnTo>
                    <a:pt x="73195" y="9697"/>
                  </a:lnTo>
                  <a:lnTo>
                    <a:pt x="74864" y="14181"/>
                  </a:lnTo>
                  <a:lnTo>
                    <a:pt x="76197" y="60317"/>
                  </a:lnTo>
                  <a:lnTo>
                    <a:pt x="76199" y="69840"/>
                  </a:lnTo>
                  <a:lnTo>
                    <a:pt x="73377" y="76189"/>
                  </a:lnTo>
                  <a:lnTo>
                    <a:pt x="69654" y="82539"/>
                  </a:lnTo>
                  <a:lnTo>
                    <a:pt x="66791" y="94682"/>
                  </a:lnTo>
                  <a:lnTo>
                    <a:pt x="66676" y="104643"/>
                  </a:lnTo>
                  <a:lnTo>
                    <a:pt x="66675" y="96552"/>
                  </a:lnTo>
                  <a:lnTo>
                    <a:pt x="65617" y="96115"/>
                  </a:lnTo>
                  <a:lnTo>
                    <a:pt x="61188" y="95498"/>
                  </a:lnTo>
                  <a:lnTo>
                    <a:pt x="63531" y="95354"/>
                  </a:lnTo>
                  <a:lnTo>
                    <a:pt x="64578" y="94258"/>
                  </a:lnTo>
                  <a:lnTo>
                    <a:pt x="67112" y="87658"/>
                  </a:lnTo>
                  <a:lnTo>
                    <a:pt x="82468" y="68924"/>
                  </a:lnTo>
                  <a:lnTo>
                    <a:pt x="85818" y="60043"/>
                  </a:lnTo>
                  <a:lnTo>
                    <a:pt x="98855" y="44403"/>
                  </a:lnTo>
                  <a:lnTo>
                    <a:pt x="104966" y="40895"/>
                  </a:lnTo>
                  <a:lnTo>
                    <a:pt x="108078" y="39960"/>
                  </a:lnTo>
                  <a:lnTo>
                    <a:pt x="110152" y="38278"/>
                  </a:lnTo>
                  <a:lnTo>
                    <a:pt x="114129" y="31913"/>
                  </a:lnTo>
                  <a:lnTo>
                    <a:pt x="131586" y="20494"/>
                  </a:lnTo>
                  <a:lnTo>
                    <a:pt x="140606" y="12780"/>
                  </a:lnTo>
                  <a:lnTo>
                    <a:pt x="149493" y="10482"/>
                  </a:lnTo>
                  <a:lnTo>
                    <a:pt x="160079" y="9642"/>
                  </a:lnTo>
                  <a:lnTo>
                    <a:pt x="160694" y="10657"/>
                  </a:lnTo>
                  <a:lnTo>
                    <a:pt x="161378" y="14608"/>
                  </a:lnTo>
                  <a:lnTo>
                    <a:pt x="162618" y="16085"/>
                  </a:lnTo>
                  <a:lnTo>
                    <a:pt x="166820" y="17726"/>
                  </a:lnTo>
                  <a:lnTo>
                    <a:pt x="168363" y="19222"/>
                  </a:lnTo>
                  <a:lnTo>
                    <a:pt x="170078" y="23706"/>
                  </a:lnTo>
                  <a:lnTo>
                    <a:pt x="171450" y="71082"/>
                  </a:lnTo>
                  <a:lnTo>
                    <a:pt x="168627" y="76741"/>
                  </a:lnTo>
                  <a:lnTo>
                    <a:pt x="164904" y="82784"/>
                  </a:lnTo>
                  <a:lnTo>
                    <a:pt x="162318" y="93390"/>
                  </a:lnTo>
                  <a:lnTo>
                    <a:pt x="161925" y="104726"/>
                  </a:lnTo>
                  <a:lnTo>
                    <a:pt x="161925" y="96560"/>
                  </a:lnTo>
                  <a:lnTo>
                    <a:pt x="168471" y="87896"/>
                  </a:lnTo>
                  <a:lnTo>
                    <a:pt x="170567" y="79070"/>
                  </a:lnTo>
                  <a:lnTo>
                    <a:pt x="171057" y="72883"/>
                  </a:lnTo>
                  <a:lnTo>
                    <a:pt x="174098" y="66606"/>
                  </a:lnTo>
                  <a:lnTo>
                    <a:pt x="219082" y="19039"/>
                  </a:lnTo>
                  <a:lnTo>
                    <a:pt x="225428" y="13747"/>
                  </a:lnTo>
                  <a:lnTo>
                    <a:pt x="234951" y="10768"/>
                  </a:lnTo>
                  <a:lnTo>
                    <a:pt x="241300" y="10071"/>
                  </a:lnTo>
                  <a:lnTo>
                    <a:pt x="247650" y="6939"/>
                  </a:lnTo>
                  <a:lnTo>
                    <a:pt x="254000" y="3078"/>
                  </a:lnTo>
                  <a:lnTo>
                    <a:pt x="264819" y="396"/>
                  </a:lnTo>
                  <a:lnTo>
                    <a:pt x="283985" y="0"/>
                  </a:lnTo>
                  <a:lnTo>
                    <a:pt x="299893" y="14179"/>
                  </a:lnTo>
                  <a:lnTo>
                    <a:pt x="302619" y="19701"/>
                  </a:lnTo>
                  <a:lnTo>
                    <a:pt x="303346" y="22655"/>
                  </a:lnTo>
                  <a:lnTo>
                    <a:pt x="295380" y="69726"/>
                  </a:lnTo>
                  <a:lnTo>
                    <a:pt x="295284" y="88879"/>
                  </a:lnTo>
                  <a:lnTo>
                    <a:pt x="298102" y="95235"/>
                  </a:lnTo>
                  <a:lnTo>
                    <a:pt x="301823" y="101587"/>
                  </a:lnTo>
                  <a:lnTo>
                    <a:pt x="304408" y="112407"/>
                  </a:lnTo>
                  <a:lnTo>
                    <a:pt x="304800" y="1238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92">
            <a:extLst>
              <a:ext uri="{FF2B5EF4-FFF2-40B4-BE49-F238E27FC236}">
                <a16:creationId xmlns:a16="http://schemas.microsoft.com/office/drawing/2014/main" id="{7477B7F3-0A00-FF2F-4629-E5EF46381185}"/>
              </a:ext>
            </a:extLst>
          </p:cNvPr>
          <p:cNvGrpSpPr/>
          <p:nvPr/>
        </p:nvGrpSpPr>
        <p:grpSpPr>
          <a:xfrm>
            <a:off x="2114550" y="1430085"/>
            <a:ext cx="809231" cy="301976"/>
            <a:chOff x="2114550" y="1430085"/>
            <a:chExt cx="809231" cy="301976"/>
          </a:xfrm>
        </p:grpSpPr>
        <p:sp>
          <p:nvSpPr>
            <p:cNvPr id="397" name="SMARTInkShape-443">
              <a:extLst>
                <a:ext uri="{FF2B5EF4-FFF2-40B4-BE49-F238E27FC236}">
                  <a16:creationId xmlns:a16="http://schemas.microsoft.com/office/drawing/2014/main" id="{4AABCFF8-3238-97BA-0F97-8BFECBCA758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905125" y="1609725"/>
              <a:ext cx="18656" cy="9526"/>
            </a:xfrm>
            <a:custGeom>
              <a:avLst/>
              <a:gdLst/>
              <a:ahLst/>
              <a:cxnLst/>
              <a:rect l="0" t="0" r="0" b="0"/>
              <a:pathLst>
                <a:path w="1865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18655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44">
              <a:extLst>
                <a:ext uri="{FF2B5EF4-FFF2-40B4-BE49-F238E27FC236}">
                  <a16:creationId xmlns:a16="http://schemas.microsoft.com/office/drawing/2014/main" id="{4A89E70E-EF60-FB78-9164-737DEA02015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573204" y="1447801"/>
              <a:ext cx="208097" cy="284260"/>
            </a:xfrm>
            <a:custGeom>
              <a:avLst/>
              <a:gdLst/>
              <a:ahLst/>
              <a:cxnLst/>
              <a:rect l="0" t="0" r="0" b="0"/>
              <a:pathLst>
                <a:path w="208097" h="284260">
                  <a:moveTo>
                    <a:pt x="103321" y="47624"/>
                  </a:moveTo>
                  <a:lnTo>
                    <a:pt x="103321" y="47624"/>
                  </a:lnTo>
                  <a:lnTo>
                    <a:pt x="103321" y="23634"/>
                  </a:lnTo>
                  <a:lnTo>
                    <a:pt x="102263" y="22106"/>
                  </a:lnTo>
                  <a:lnTo>
                    <a:pt x="100499" y="21087"/>
                  </a:lnTo>
                  <a:lnTo>
                    <a:pt x="98265" y="20407"/>
                  </a:lnTo>
                  <a:lnTo>
                    <a:pt x="96775" y="18896"/>
                  </a:lnTo>
                  <a:lnTo>
                    <a:pt x="93912" y="9952"/>
                  </a:lnTo>
                  <a:lnTo>
                    <a:pt x="88774" y="4594"/>
                  </a:lnTo>
                  <a:lnTo>
                    <a:pt x="83450" y="2041"/>
                  </a:lnTo>
                  <a:lnTo>
                    <a:pt x="65146" y="23"/>
                  </a:lnTo>
                  <a:lnTo>
                    <a:pt x="42869" y="0"/>
                  </a:lnTo>
                  <a:lnTo>
                    <a:pt x="40795" y="1058"/>
                  </a:lnTo>
                  <a:lnTo>
                    <a:pt x="39412" y="2822"/>
                  </a:lnTo>
                  <a:lnTo>
                    <a:pt x="36817" y="7603"/>
                  </a:lnTo>
                  <a:lnTo>
                    <a:pt x="11399" y="35816"/>
                  </a:lnTo>
                  <a:lnTo>
                    <a:pt x="7998" y="44713"/>
                  </a:lnTo>
                  <a:lnTo>
                    <a:pt x="0" y="55303"/>
                  </a:lnTo>
                  <a:lnTo>
                    <a:pt x="574" y="56976"/>
                  </a:lnTo>
                  <a:lnTo>
                    <a:pt x="5379" y="64388"/>
                  </a:lnTo>
                  <a:lnTo>
                    <a:pt x="7717" y="74435"/>
                  </a:lnTo>
                  <a:lnTo>
                    <a:pt x="13022" y="80733"/>
                  </a:lnTo>
                  <a:lnTo>
                    <a:pt x="18386" y="83506"/>
                  </a:lnTo>
                  <a:lnTo>
                    <a:pt x="36715" y="85529"/>
                  </a:lnTo>
                  <a:lnTo>
                    <a:pt x="44303" y="85686"/>
                  </a:lnTo>
                  <a:lnTo>
                    <a:pt x="53407" y="79170"/>
                  </a:lnTo>
                  <a:lnTo>
                    <a:pt x="62309" y="77079"/>
                  </a:lnTo>
                  <a:lnTo>
                    <a:pt x="68512" y="76590"/>
                  </a:lnTo>
                  <a:lnTo>
                    <a:pt x="74798" y="73551"/>
                  </a:lnTo>
                  <a:lnTo>
                    <a:pt x="88773" y="62020"/>
                  </a:lnTo>
                  <a:lnTo>
                    <a:pt x="91564" y="56492"/>
                  </a:lnTo>
                  <a:lnTo>
                    <a:pt x="92308" y="53536"/>
                  </a:lnTo>
                  <a:lnTo>
                    <a:pt x="101866" y="39942"/>
                  </a:lnTo>
                  <a:lnTo>
                    <a:pt x="117472" y="23958"/>
                  </a:lnTo>
                  <a:lnTo>
                    <a:pt x="118047" y="22321"/>
                  </a:lnTo>
                  <a:lnTo>
                    <a:pt x="117371" y="21231"/>
                  </a:lnTo>
                  <a:lnTo>
                    <a:pt x="115863" y="20504"/>
                  </a:lnTo>
                  <a:lnTo>
                    <a:pt x="115916" y="20019"/>
                  </a:lnTo>
                  <a:lnTo>
                    <a:pt x="118797" y="19480"/>
                  </a:lnTo>
                  <a:lnTo>
                    <a:pt x="119988" y="18278"/>
                  </a:lnTo>
                  <a:lnTo>
                    <a:pt x="122363" y="9559"/>
                  </a:lnTo>
                  <a:lnTo>
                    <a:pt x="122369" y="14591"/>
                  </a:lnTo>
                  <a:lnTo>
                    <a:pt x="119548" y="19890"/>
                  </a:lnTo>
                  <a:lnTo>
                    <a:pt x="115824" y="25773"/>
                  </a:lnTo>
                  <a:lnTo>
                    <a:pt x="113434" y="38173"/>
                  </a:lnTo>
                  <a:lnTo>
                    <a:pt x="112853" y="80629"/>
                  </a:lnTo>
                  <a:lnTo>
                    <a:pt x="112846" y="125167"/>
                  </a:lnTo>
                  <a:lnTo>
                    <a:pt x="121782" y="171625"/>
                  </a:lnTo>
                  <a:lnTo>
                    <a:pt x="121235" y="202164"/>
                  </a:lnTo>
                  <a:lnTo>
                    <a:pt x="114817" y="221064"/>
                  </a:lnTo>
                  <a:lnTo>
                    <a:pt x="112047" y="243482"/>
                  </a:lnTo>
                  <a:lnTo>
                    <a:pt x="102536" y="256978"/>
                  </a:lnTo>
                  <a:lnTo>
                    <a:pt x="97680" y="263437"/>
                  </a:lnTo>
                  <a:lnTo>
                    <a:pt x="95522" y="269835"/>
                  </a:lnTo>
                  <a:lnTo>
                    <a:pt x="93889" y="271965"/>
                  </a:lnTo>
                  <a:lnTo>
                    <a:pt x="87591" y="276020"/>
                  </a:lnTo>
                  <a:lnTo>
                    <a:pt x="85747" y="280720"/>
                  </a:lnTo>
                  <a:lnTo>
                    <a:pt x="84197" y="282396"/>
                  </a:lnTo>
                  <a:lnTo>
                    <a:pt x="79652" y="284259"/>
                  </a:lnTo>
                  <a:lnTo>
                    <a:pt x="76958" y="283697"/>
                  </a:lnTo>
                  <a:lnTo>
                    <a:pt x="65031" y="278014"/>
                  </a:lnTo>
                  <a:lnTo>
                    <a:pt x="61919" y="277417"/>
                  </a:lnTo>
                  <a:lnTo>
                    <a:pt x="48042" y="268128"/>
                  </a:lnTo>
                  <a:lnTo>
                    <a:pt x="46280" y="240835"/>
                  </a:lnTo>
                  <a:lnTo>
                    <a:pt x="46173" y="197386"/>
                  </a:lnTo>
                  <a:lnTo>
                    <a:pt x="47230" y="187210"/>
                  </a:lnTo>
                  <a:lnTo>
                    <a:pt x="51227" y="179159"/>
                  </a:lnTo>
                  <a:lnTo>
                    <a:pt x="87103" y="140127"/>
                  </a:lnTo>
                  <a:lnTo>
                    <a:pt x="96466" y="136361"/>
                  </a:lnTo>
                  <a:lnTo>
                    <a:pt x="119723" y="128888"/>
                  </a:lnTo>
                  <a:lnTo>
                    <a:pt x="126486" y="123252"/>
                  </a:lnTo>
                  <a:lnTo>
                    <a:pt x="128289" y="120268"/>
                  </a:lnTo>
                  <a:lnTo>
                    <a:pt x="130550" y="118278"/>
                  </a:lnTo>
                  <a:lnTo>
                    <a:pt x="151053" y="106993"/>
                  </a:lnTo>
                  <a:lnTo>
                    <a:pt x="179524" y="104832"/>
                  </a:lnTo>
                  <a:lnTo>
                    <a:pt x="208096" y="104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45">
              <a:extLst>
                <a:ext uri="{FF2B5EF4-FFF2-40B4-BE49-F238E27FC236}">
                  <a16:creationId xmlns:a16="http://schemas.microsoft.com/office/drawing/2014/main" id="{722BDEF7-25E2-0F99-37CC-A906B6E929E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366350" y="1447835"/>
              <a:ext cx="186351" cy="180866"/>
            </a:xfrm>
            <a:custGeom>
              <a:avLst/>
              <a:gdLst/>
              <a:ahLst/>
              <a:cxnLst/>
              <a:rect l="0" t="0" r="0" b="0"/>
              <a:pathLst>
                <a:path w="186351" h="180866">
                  <a:moveTo>
                    <a:pt x="53000" y="38065"/>
                  </a:moveTo>
                  <a:lnTo>
                    <a:pt x="53000" y="38065"/>
                  </a:lnTo>
                  <a:lnTo>
                    <a:pt x="53000" y="43121"/>
                  </a:lnTo>
                  <a:lnTo>
                    <a:pt x="54058" y="44611"/>
                  </a:lnTo>
                  <a:lnTo>
                    <a:pt x="55822" y="45604"/>
                  </a:lnTo>
                  <a:lnTo>
                    <a:pt x="62133" y="47474"/>
                  </a:lnTo>
                  <a:lnTo>
                    <a:pt x="67465" y="47556"/>
                  </a:lnTo>
                  <a:lnTo>
                    <a:pt x="72834" y="44752"/>
                  </a:lnTo>
                  <a:lnTo>
                    <a:pt x="79849" y="39386"/>
                  </a:lnTo>
                  <a:lnTo>
                    <a:pt x="88838" y="38326"/>
                  </a:lnTo>
                  <a:lnTo>
                    <a:pt x="108304" y="38075"/>
                  </a:lnTo>
                  <a:lnTo>
                    <a:pt x="108920" y="37014"/>
                  </a:lnTo>
                  <a:lnTo>
                    <a:pt x="109603" y="33012"/>
                  </a:lnTo>
                  <a:lnTo>
                    <a:pt x="110844" y="31521"/>
                  </a:lnTo>
                  <a:lnTo>
                    <a:pt x="115044" y="29865"/>
                  </a:lnTo>
                  <a:lnTo>
                    <a:pt x="127470" y="28656"/>
                  </a:lnTo>
                  <a:lnTo>
                    <a:pt x="137249" y="20349"/>
                  </a:lnTo>
                  <a:lnTo>
                    <a:pt x="138069" y="16786"/>
                  </a:lnTo>
                  <a:lnTo>
                    <a:pt x="138595" y="10931"/>
                  </a:lnTo>
                  <a:lnTo>
                    <a:pt x="137580" y="10451"/>
                  </a:lnTo>
                  <a:lnTo>
                    <a:pt x="133630" y="9917"/>
                  </a:lnTo>
                  <a:lnTo>
                    <a:pt x="132154" y="8716"/>
                  </a:lnTo>
                  <a:lnTo>
                    <a:pt x="130513" y="4560"/>
                  </a:lnTo>
                  <a:lnTo>
                    <a:pt x="129016" y="3028"/>
                  </a:lnTo>
                  <a:lnTo>
                    <a:pt x="124533" y="1327"/>
                  </a:lnTo>
                  <a:lnTo>
                    <a:pt x="92355" y="0"/>
                  </a:lnTo>
                  <a:lnTo>
                    <a:pt x="83544" y="2803"/>
                  </a:lnTo>
                  <a:lnTo>
                    <a:pt x="76100" y="6518"/>
                  </a:lnTo>
                  <a:lnTo>
                    <a:pt x="65959" y="9668"/>
                  </a:lnTo>
                  <a:lnTo>
                    <a:pt x="21646" y="41279"/>
                  </a:lnTo>
                  <a:lnTo>
                    <a:pt x="11842" y="55833"/>
                  </a:lnTo>
                  <a:lnTo>
                    <a:pt x="7291" y="68494"/>
                  </a:lnTo>
                  <a:lnTo>
                    <a:pt x="4695" y="88800"/>
                  </a:lnTo>
                  <a:lnTo>
                    <a:pt x="487" y="96950"/>
                  </a:lnTo>
                  <a:lnTo>
                    <a:pt x="0" y="101663"/>
                  </a:lnTo>
                  <a:lnTo>
                    <a:pt x="7790" y="135493"/>
                  </a:lnTo>
                  <a:lnTo>
                    <a:pt x="15615" y="150188"/>
                  </a:lnTo>
                  <a:lnTo>
                    <a:pt x="27741" y="164635"/>
                  </a:lnTo>
                  <a:lnTo>
                    <a:pt x="42223" y="174462"/>
                  </a:lnTo>
                  <a:lnTo>
                    <a:pt x="54863" y="179021"/>
                  </a:lnTo>
                  <a:lnTo>
                    <a:pt x="100821" y="180865"/>
                  </a:lnTo>
                  <a:lnTo>
                    <a:pt x="122555" y="178096"/>
                  </a:lnTo>
                  <a:lnTo>
                    <a:pt x="170117" y="166749"/>
                  </a:lnTo>
                  <a:lnTo>
                    <a:pt x="186350" y="161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46">
              <a:extLst>
                <a:ext uri="{FF2B5EF4-FFF2-40B4-BE49-F238E27FC236}">
                  <a16:creationId xmlns:a16="http://schemas.microsoft.com/office/drawing/2014/main" id="{A5992ADC-741A-ED32-3084-6C755BFD5A3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114550" y="1430085"/>
              <a:ext cx="247651" cy="141378"/>
            </a:xfrm>
            <a:custGeom>
              <a:avLst/>
              <a:gdLst/>
              <a:ahLst/>
              <a:cxnLst/>
              <a:rect l="0" t="0" r="0" b="0"/>
              <a:pathLst>
                <a:path w="247651" h="141378">
                  <a:moveTo>
                    <a:pt x="0" y="27240"/>
                  </a:moveTo>
                  <a:lnTo>
                    <a:pt x="0" y="27240"/>
                  </a:lnTo>
                  <a:lnTo>
                    <a:pt x="0" y="22184"/>
                  </a:lnTo>
                  <a:lnTo>
                    <a:pt x="1058" y="20694"/>
                  </a:lnTo>
                  <a:lnTo>
                    <a:pt x="2822" y="19701"/>
                  </a:lnTo>
                  <a:lnTo>
                    <a:pt x="8201" y="18108"/>
                  </a:lnTo>
                  <a:lnTo>
                    <a:pt x="18623" y="8592"/>
                  </a:lnTo>
                  <a:lnTo>
                    <a:pt x="23980" y="8309"/>
                  </a:lnTo>
                  <a:lnTo>
                    <a:pt x="29355" y="5421"/>
                  </a:lnTo>
                  <a:lnTo>
                    <a:pt x="35272" y="1668"/>
                  </a:lnTo>
                  <a:lnTo>
                    <a:pt x="41429" y="0"/>
                  </a:lnTo>
                  <a:lnTo>
                    <a:pt x="44553" y="613"/>
                  </a:lnTo>
                  <a:lnTo>
                    <a:pt x="57170" y="6380"/>
                  </a:lnTo>
                  <a:lnTo>
                    <a:pt x="69854" y="7832"/>
                  </a:lnTo>
                  <a:lnTo>
                    <a:pt x="71969" y="9010"/>
                  </a:lnTo>
                  <a:lnTo>
                    <a:pt x="73379" y="10853"/>
                  </a:lnTo>
                  <a:lnTo>
                    <a:pt x="76005" y="15724"/>
                  </a:lnTo>
                  <a:lnTo>
                    <a:pt x="80700" y="21416"/>
                  </a:lnTo>
                  <a:lnTo>
                    <a:pt x="83492" y="30296"/>
                  </a:lnTo>
                  <a:lnTo>
                    <a:pt x="85791" y="40240"/>
                  </a:lnTo>
                  <a:lnTo>
                    <a:pt x="91977" y="52846"/>
                  </a:lnTo>
                  <a:lnTo>
                    <a:pt x="95122" y="87140"/>
                  </a:lnTo>
                  <a:lnTo>
                    <a:pt x="84926" y="119929"/>
                  </a:lnTo>
                  <a:lnTo>
                    <a:pt x="68401" y="139682"/>
                  </a:lnTo>
                  <a:lnTo>
                    <a:pt x="64620" y="140714"/>
                  </a:lnTo>
                  <a:lnTo>
                    <a:pt x="53569" y="141377"/>
                  </a:lnTo>
                  <a:lnTo>
                    <a:pt x="47445" y="138645"/>
                  </a:lnTo>
                  <a:lnTo>
                    <a:pt x="33590" y="127347"/>
                  </a:lnTo>
                  <a:lnTo>
                    <a:pt x="30804" y="121826"/>
                  </a:lnTo>
                  <a:lnTo>
                    <a:pt x="28662" y="103610"/>
                  </a:lnTo>
                  <a:lnTo>
                    <a:pt x="28614" y="98930"/>
                  </a:lnTo>
                  <a:lnTo>
                    <a:pt x="31414" y="93322"/>
                  </a:lnTo>
                  <a:lnTo>
                    <a:pt x="35128" y="87301"/>
                  </a:lnTo>
                  <a:lnTo>
                    <a:pt x="36779" y="81098"/>
                  </a:lnTo>
                  <a:lnTo>
                    <a:pt x="38278" y="79020"/>
                  </a:lnTo>
                  <a:lnTo>
                    <a:pt x="40335" y="77635"/>
                  </a:lnTo>
                  <a:lnTo>
                    <a:pt x="60815" y="67626"/>
                  </a:lnTo>
                  <a:lnTo>
                    <a:pt x="72230" y="59785"/>
                  </a:lnTo>
                  <a:lnTo>
                    <a:pt x="117826" y="40730"/>
                  </a:lnTo>
                  <a:lnTo>
                    <a:pt x="135571" y="36881"/>
                  </a:lnTo>
                  <a:lnTo>
                    <a:pt x="149060" y="30567"/>
                  </a:lnTo>
                  <a:lnTo>
                    <a:pt x="190676" y="24613"/>
                  </a:lnTo>
                  <a:lnTo>
                    <a:pt x="210878" y="19078"/>
                  </a:lnTo>
                  <a:lnTo>
                    <a:pt x="247650" y="17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93">
            <a:extLst>
              <a:ext uri="{FF2B5EF4-FFF2-40B4-BE49-F238E27FC236}">
                <a16:creationId xmlns:a16="http://schemas.microsoft.com/office/drawing/2014/main" id="{A3FFEA12-9907-C9FB-5F2E-52DAEC8316B0}"/>
              </a:ext>
            </a:extLst>
          </p:cNvPr>
          <p:cNvGrpSpPr/>
          <p:nvPr/>
        </p:nvGrpSpPr>
        <p:grpSpPr>
          <a:xfrm>
            <a:off x="318178" y="1333537"/>
            <a:ext cx="1415373" cy="428589"/>
            <a:chOff x="318178" y="1333537"/>
            <a:chExt cx="1415373" cy="428589"/>
          </a:xfrm>
        </p:grpSpPr>
        <p:sp>
          <p:nvSpPr>
            <p:cNvPr id="402" name="SMARTInkShape-447">
              <a:extLst>
                <a:ext uri="{FF2B5EF4-FFF2-40B4-BE49-F238E27FC236}">
                  <a16:creationId xmlns:a16="http://schemas.microsoft.com/office/drawing/2014/main" id="{54C5038C-9C75-AA9B-F389-0FB9317BE4D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66533" y="1428760"/>
              <a:ext cx="167018" cy="133341"/>
            </a:xfrm>
            <a:custGeom>
              <a:avLst/>
              <a:gdLst/>
              <a:ahLst/>
              <a:cxnLst/>
              <a:rect l="0" t="0" r="0" b="0"/>
              <a:pathLst>
                <a:path w="167018" h="133341">
                  <a:moveTo>
                    <a:pt x="33667" y="66665"/>
                  </a:moveTo>
                  <a:lnTo>
                    <a:pt x="33667" y="66665"/>
                  </a:lnTo>
                  <a:lnTo>
                    <a:pt x="41868" y="58464"/>
                  </a:lnTo>
                  <a:lnTo>
                    <a:pt x="47856" y="57533"/>
                  </a:lnTo>
                  <a:lnTo>
                    <a:pt x="49476" y="56343"/>
                  </a:lnTo>
                  <a:lnTo>
                    <a:pt x="51277" y="52200"/>
                  </a:lnTo>
                  <a:lnTo>
                    <a:pt x="52815" y="50671"/>
                  </a:lnTo>
                  <a:lnTo>
                    <a:pt x="62889" y="45397"/>
                  </a:lnTo>
                  <a:lnTo>
                    <a:pt x="68880" y="41337"/>
                  </a:lnTo>
                  <a:lnTo>
                    <a:pt x="78202" y="37994"/>
                  </a:lnTo>
                  <a:lnTo>
                    <a:pt x="108378" y="10993"/>
                  </a:lnTo>
                  <a:lnTo>
                    <a:pt x="114482" y="9953"/>
                  </a:lnTo>
                  <a:lnTo>
                    <a:pt x="116119" y="8749"/>
                  </a:lnTo>
                  <a:lnTo>
                    <a:pt x="118961" y="1352"/>
                  </a:lnTo>
                  <a:lnTo>
                    <a:pt x="118046" y="898"/>
                  </a:lnTo>
                  <a:lnTo>
                    <a:pt x="96722" y="0"/>
                  </a:lnTo>
                  <a:lnTo>
                    <a:pt x="90620" y="2817"/>
                  </a:lnTo>
                  <a:lnTo>
                    <a:pt x="60380" y="22380"/>
                  </a:lnTo>
                  <a:lnTo>
                    <a:pt x="40542" y="45651"/>
                  </a:lnTo>
                  <a:lnTo>
                    <a:pt x="11845" y="69725"/>
                  </a:lnTo>
                  <a:lnTo>
                    <a:pt x="8093" y="76139"/>
                  </a:lnTo>
                  <a:lnTo>
                    <a:pt x="5368" y="82517"/>
                  </a:lnTo>
                  <a:lnTo>
                    <a:pt x="629" y="88880"/>
                  </a:lnTo>
                  <a:lnTo>
                    <a:pt x="0" y="93117"/>
                  </a:lnTo>
                  <a:lnTo>
                    <a:pt x="5015" y="127266"/>
                  </a:lnTo>
                  <a:lnTo>
                    <a:pt x="7157" y="129291"/>
                  </a:lnTo>
                  <a:lnTo>
                    <a:pt x="21487" y="132807"/>
                  </a:lnTo>
                  <a:lnTo>
                    <a:pt x="67755" y="133334"/>
                  </a:lnTo>
                  <a:lnTo>
                    <a:pt x="110926" y="133340"/>
                  </a:lnTo>
                  <a:lnTo>
                    <a:pt x="118451" y="130517"/>
                  </a:lnTo>
                  <a:lnTo>
                    <a:pt x="121940" y="128283"/>
                  </a:lnTo>
                  <a:lnTo>
                    <a:pt x="136963" y="125139"/>
                  </a:lnTo>
                  <a:lnTo>
                    <a:pt x="145899" y="127226"/>
                  </a:lnTo>
                  <a:lnTo>
                    <a:pt x="153397" y="130623"/>
                  </a:lnTo>
                  <a:lnTo>
                    <a:pt x="167017" y="133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48">
              <a:extLst>
                <a:ext uri="{FF2B5EF4-FFF2-40B4-BE49-F238E27FC236}">
                  <a16:creationId xmlns:a16="http://schemas.microsoft.com/office/drawing/2014/main" id="{6500B710-949C-B7CB-AE87-C0012C7876D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04950" y="1333537"/>
              <a:ext cx="38090" cy="199989"/>
            </a:xfrm>
            <a:custGeom>
              <a:avLst/>
              <a:gdLst/>
              <a:ahLst/>
              <a:cxnLst/>
              <a:rect l="0" t="0" r="0" b="0"/>
              <a:pathLst>
                <a:path w="38090" h="199989">
                  <a:moveTo>
                    <a:pt x="9525" y="19013"/>
                  </a:moveTo>
                  <a:lnTo>
                    <a:pt x="9525" y="19013"/>
                  </a:lnTo>
                  <a:lnTo>
                    <a:pt x="9525" y="4824"/>
                  </a:lnTo>
                  <a:lnTo>
                    <a:pt x="11642" y="3203"/>
                  </a:lnTo>
                  <a:lnTo>
                    <a:pt x="27790" y="89"/>
                  </a:lnTo>
                  <a:lnTo>
                    <a:pt x="33399" y="0"/>
                  </a:lnTo>
                  <a:lnTo>
                    <a:pt x="34966" y="1046"/>
                  </a:lnTo>
                  <a:lnTo>
                    <a:pt x="36011" y="2802"/>
                  </a:lnTo>
                  <a:lnTo>
                    <a:pt x="37825" y="9666"/>
                  </a:lnTo>
                  <a:lnTo>
                    <a:pt x="38089" y="26787"/>
                  </a:lnTo>
                  <a:lnTo>
                    <a:pt x="33040" y="38132"/>
                  </a:lnTo>
                  <a:lnTo>
                    <a:pt x="32610" y="42343"/>
                  </a:lnTo>
                  <a:lnTo>
                    <a:pt x="34945" y="54383"/>
                  </a:lnTo>
                  <a:lnTo>
                    <a:pt x="22236" y="99365"/>
                  </a:lnTo>
                  <a:lnTo>
                    <a:pt x="18936" y="116669"/>
                  </a:lnTo>
                  <a:lnTo>
                    <a:pt x="14413" y="125210"/>
                  </a:lnTo>
                  <a:lnTo>
                    <a:pt x="13842" y="130028"/>
                  </a:lnTo>
                  <a:lnTo>
                    <a:pt x="15978" y="146921"/>
                  </a:lnTo>
                  <a:lnTo>
                    <a:pt x="3188" y="192428"/>
                  </a:lnTo>
                  <a:lnTo>
                    <a:pt x="0" y="199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49">
              <a:extLst>
                <a:ext uri="{FF2B5EF4-FFF2-40B4-BE49-F238E27FC236}">
                  <a16:creationId xmlns:a16="http://schemas.microsoft.com/office/drawing/2014/main" id="{E2184F79-53AB-D411-149A-DF9C7369E00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33500" y="1477738"/>
              <a:ext cx="110085" cy="103413"/>
            </a:xfrm>
            <a:custGeom>
              <a:avLst/>
              <a:gdLst/>
              <a:ahLst/>
              <a:cxnLst/>
              <a:rect l="0" t="0" r="0" b="0"/>
              <a:pathLst>
                <a:path w="110085" h="103413">
                  <a:moveTo>
                    <a:pt x="0" y="55787"/>
                  </a:moveTo>
                  <a:lnTo>
                    <a:pt x="0" y="55787"/>
                  </a:lnTo>
                  <a:lnTo>
                    <a:pt x="15188" y="39540"/>
                  </a:lnTo>
                  <a:lnTo>
                    <a:pt x="21109" y="27138"/>
                  </a:lnTo>
                  <a:lnTo>
                    <a:pt x="23598" y="23988"/>
                  </a:lnTo>
                  <a:lnTo>
                    <a:pt x="29185" y="20487"/>
                  </a:lnTo>
                  <a:lnTo>
                    <a:pt x="32157" y="19554"/>
                  </a:lnTo>
                  <a:lnTo>
                    <a:pt x="34138" y="17873"/>
                  </a:lnTo>
                  <a:lnTo>
                    <a:pt x="36339" y="13184"/>
                  </a:lnTo>
                  <a:lnTo>
                    <a:pt x="37984" y="11510"/>
                  </a:lnTo>
                  <a:lnTo>
                    <a:pt x="47698" y="7398"/>
                  </a:lnTo>
                  <a:lnTo>
                    <a:pt x="54937" y="1703"/>
                  </a:lnTo>
                  <a:lnTo>
                    <a:pt x="60753" y="0"/>
                  </a:lnTo>
                  <a:lnTo>
                    <a:pt x="63785" y="604"/>
                  </a:lnTo>
                  <a:lnTo>
                    <a:pt x="75654" y="7805"/>
                  </a:lnTo>
                  <a:lnTo>
                    <a:pt x="89312" y="18476"/>
                  </a:lnTo>
                  <a:lnTo>
                    <a:pt x="97902" y="24388"/>
                  </a:lnTo>
                  <a:lnTo>
                    <a:pt x="109563" y="46306"/>
                  </a:lnTo>
                  <a:lnTo>
                    <a:pt x="110084" y="49466"/>
                  </a:lnTo>
                  <a:lnTo>
                    <a:pt x="109372" y="51573"/>
                  </a:lnTo>
                  <a:lnTo>
                    <a:pt x="100626" y="60011"/>
                  </a:lnTo>
                  <a:lnTo>
                    <a:pt x="97639" y="65778"/>
                  </a:lnTo>
                  <a:lnTo>
                    <a:pt x="95722" y="78104"/>
                  </a:lnTo>
                  <a:lnTo>
                    <a:pt x="94506" y="80190"/>
                  </a:lnTo>
                  <a:lnTo>
                    <a:pt x="92637" y="81581"/>
                  </a:lnTo>
                  <a:lnTo>
                    <a:pt x="87739" y="84184"/>
                  </a:lnTo>
                  <a:lnTo>
                    <a:pt x="82034" y="88869"/>
                  </a:lnTo>
                  <a:lnTo>
                    <a:pt x="73149" y="91657"/>
                  </a:lnTo>
                  <a:lnTo>
                    <a:pt x="63202" y="93954"/>
                  </a:lnTo>
                  <a:lnTo>
                    <a:pt x="48194" y="101230"/>
                  </a:lnTo>
                  <a:lnTo>
                    <a:pt x="28575" y="1034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50">
              <a:extLst>
                <a:ext uri="{FF2B5EF4-FFF2-40B4-BE49-F238E27FC236}">
                  <a16:creationId xmlns:a16="http://schemas.microsoft.com/office/drawing/2014/main" id="{36B5F1A9-8760-D262-2010-343E923617A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14450" y="1495428"/>
              <a:ext cx="38101" cy="266698"/>
            </a:xfrm>
            <a:custGeom>
              <a:avLst/>
              <a:gdLst/>
              <a:ahLst/>
              <a:cxnLst/>
              <a:rect l="0" t="0" r="0" b="0"/>
              <a:pathLst>
                <a:path w="38101" h="266698">
                  <a:moveTo>
                    <a:pt x="0" y="19047"/>
                  </a:moveTo>
                  <a:lnTo>
                    <a:pt x="0" y="19047"/>
                  </a:lnTo>
                  <a:lnTo>
                    <a:pt x="0" y="9915"/>
                  </a:lnTo>
                  <a:lnTo>
                    <a:pt x="9522" y="0"/>
                  </a:lnTo>
                  <a:lnTo>
                    <a:pt x="14581" y="5054"/>
                  </a:lnTo>
                  <a:lnTo>
                    <a:pt x="17064" y="10359"/>
                  </a:lnTo>
                  <a:lnTo>
                    <a:pt x="19015" y="32154"/>
                  </a:lnTo>
                  <a:lnTo>
                    <a:pt x="13555" y="51073"/>
                  </a:lnTo>
                  <a:lnTo>
                    <a:pt x="18866" y="97660"/>
                  </a:lnTo>
                  <a:lnTo>
                    <a:pt x="20054" y="111014"/>
                  </a:lnTo>
                  <a:lnTo>
                    <a:pt x="26579" y="136775"/>
                  </a:lnTo>
                  <a:lnTo>
                    <a:pt x="28458" y="178764"/>
                  </a:lnTo>
                  <a:lnTo>
                    <a:pt x="25701" y="188105"/>
                  </a:lnTo>
                  <a:lnTo>
                    <a:pt x="23484" y="192077"/>
                  </a:lnTo>
                  <a:lnTo>
                    <a:pt x="24123" y="196842"/>
                  </a:lnTo>
                  <a:lnTo>
                    <a:pt x="34712" y="219698"/>
                  </a:lnTo>
                  <a:lnTo>
                    <a:pt x="35841" y="225840"/>
                  </a:lnTo>
                  <a:lnTo>
                    <a:pt x="34274" y="235485"/>
                  </a:lnTo>
                  <a:lnTo>
                    <a:pt x="30264" y="246866"/>
                  </a:lnTo>
                  <a:lnTo>
                    <a:pt x="28674" y="261625"/>
                  </a:lnTo>
                  <a:lnTo>
                    <a:pt x="29699" y="263316"/>
                  </a:lnTo>
                  <a:lnTo>
                    <a:pt x="31441" y="264443"/>
                  </a:lnTo>
                  <a:lnTo>
                    <a:pt x="38100" y="266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51">
              <a:extLst>
                <a:ext uri="{FF2B5EF4-FFF2-40B4-BE49-F238E27FC236}">
                  <a16:creationId xmlns:a16="http://schemas.microsoft.com/office/drawing/2014/main" id="{4F541C96-FFF8-BF74-77F0-A0E0E6766F0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200150" y="14382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52">
              <a:extLst>
                <a:ext uri="{FF2B5EF4-FFF2-40B4-BE49-F238E27FC236}">
                  <a16:creationId xmlns:a16="http://schemas.microsoft.com/office/drawing/2014/main" id="{DB5A6507-275D-2012-AC60-DEEADA4B945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71575" y="1504950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4" y="0"/>
                  </a:lnTo>
                  <a:lnTo>
                    <a:pt x="9525" y="42925"/>
                  </a:lnTo>
                  <a:lnTo>
                    <a:pt x="9525" y="69575"/>
                  </a:lnTo>
                  <a:lnTo>
                    <a:pt x="10583" y="71784"/>
                  </a:lnTo>
                  <a:lnTo>
                    <a:pt x="12347" y="73256"/>
                  </a:lnTo>
                  <a:lnTo>
                    <a:pt x="14582" y="74237"/>
                  </a:lnTo>
                  <a:lnTo>
                    <a:pt x="16071" y="77008"/>
                  </a:lnTo>
                  <a:lnTo>
                    <a:pt x="18933" y="99471"/>
                  </a:lnTo>
                  <a:lnTo>
                    <a:pt x="19015" y="108260"/>
                  </a:lnTo>
                  <a:lnTo>
                    <a:pt x="20085" y="110273"/>
                  </a:lnTo>
                  <a:lnTo>
                    <a:pt x="21857" y="111616"/>
                  </a:lnTo>
                  <a:lnTo>
                    <a:pt x="2857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53">
              <a:extLst>
                <a:ext uri="{FF2B5EF4-FFF2-40B4-BE49-F238E27FC236}">
                  <a16:creationId xmlns:a16="http://schemas.microsoft.com/office/drawing/2014/main" id="{58A05DE0-25EC-29A0-BBBD-D1E44674ABE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52500" y="149542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13258" y="38100"/>
                  </a:lnTo>
                  <a:lnTo>
                    <a:pt x="15188" y="37042"/>
                  </a:lnTo>
                  <a:lnTo>
                    <a:pt x="16475" y="35278"/>
                  </a:lnTo>
                  <a:lnTo>
                    <a:pt x="17334" y="33044"/>
                  </a:lnTo>
                  <a:lnTo>
                    <a:pt x="18964" y="31554"/>
                  </a:lnTo>
                  <a:lnTo>
                    <a:pt x="29185" y="26341"/>
                  </a:lnTo>
                  <a:lnTo>
                    <a:pt x="35196" y="22290"/>
                  </a:lnTo>
                  <a:lnTo>
                    <a:pt x="45589" y="20010"/>
                  </a:lnTo>
                  <a:lnTo>
                    <a:pt x="68537" y="19176"/>
                  </a:lnTo>
                  <a:lnTo>
                    <a:pt x="75616" y="16284"/>
                  </a:lnTo>
                  <a:lnTo>
                    <a:pt x="82290" y="12529"/>
                  </a:lnTo>
                  <a:lnTo>
                    <a:pt x="93057" y="10415"/>
                  </a:lnTo>
                  <a:lnTo>
                    <a:pt x="120819" y="854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54">
              <a:extLst>
                <a:ext uri="{FF2B5EF4-FFF2-40B4-BE49-F238E27FC236}">
                  <a16:creationId xmlns:a16="http://schemas.microsoft.com/office/drawing/2014/main" id="{584341FE-DD06-7CF4-E740-7FF1B08E7FC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52811" y="1381160"/>
              <a:ext cx="104465" cy="238052"/>
            </a:xfrm>
            <a:custGeom>
              <a:avLst/>
              <a:gdLst/>
              <a:ahLst/>
              <a:cxnLst/>
              <a:rect l="0" t="0" r="0" b="0"/>
              <a:pathLst>
                <a:path w="104465" h="238052">
                  <a:moveTo>
                    <a:pt x="9214" y="9490"/>
                  </a:moveTo>
                  <a:lnTo>
                    <a:pt x="9214" y="9490"/>
                  </a:lnTo>
                  <a:lnTo>
                    <a:pt x="18704" y="0"/>
                  </a:lnTo>
                  <a:lnTo>
                    <a:pt x="18736" y="8169"/>
                  </a:lnTo>
                  <a:lnTo>
                    <a:pt x="23795" y="14155"/>
                  </a:lnTo>
                  <a:lnTo>
                    <a:pt x="26277" y="22499"/>
                  </a:lnTo>
                  <a:lnTo>
                    <a:pt x="28148" y="55468"/>
                  </a:lnTo>
                  <a:lnTo>
                    <a:pt x="25390" y="64497"/>
                  </a:lnTo>
                  <a:lnTo>
                    <a:pt x="21695" y="73096"/>
                  </a:lnTo>
                  <a:lnTo>
                    <a:pt x="17758" y="118408"/>
                  </a:lnTo>
                  <a:lnTo>
                    <a:pt x="9807" y="159125"/>
                  </a:lnTo>
                  <a:lnTo>
                    <a:pt x="9609" y="163221"/>
                  </a:lnTo>
                  <a:lnTo>
                    <a:pt x="6568" y="170596"/>
                  </a:lnTo>
                  <a:lnTo>
                    <a:pt x="4275" y="174044"/>
                  </a:lnTo>
                  <a:lnTo>
                    <a:pt x="3804" y="177401"/>
                  </a:lnTo>
                  <a:lnTo>
                    <a:pt x="6104" y="183953"/>
                  </a:lnTo>
                  <a:lnTo>
                    <a:pt x="6083" y="187182"/>
                  </a:lnTo>
                  <a:lnTo>
                    <a:pt x="390" y="206331"/>
                  </a:lnTo>
                  <a:lnTo>
                    <a:pt x="0" y="212686"/>
                  </a:lnTo>
                  <a:lnTo>
                    <a:pt x="2650" y="219038"/>
                  </a:lnTo>
                  <a:lnTo>
                    <a:pt x="7917" y="226683"/>
                  </a:lnTo>
                  <a:lnTo>
                    <a:pt x="8830" y="233064"/>
                  </a:lnTo>
                  <a:lnTo>
                    <a:pt x="10016" y="234739"/>
                  </a:lnTo>
                  <a:lnTo>
                    <a:pt x="11865" y="235856"/>
                  </a:lnTo>
                  <a:lnTo>
                    <a:pt x="18892" y="237796"/>
                  </a:lnTo>
                  <a:lnTo>
                    <a:pt x="31877" y="238051"/>
                  </a:lnTo>
                  <a:lnTo>
                    <a:pt x="37984" y="235251"/>
                  </a:lnTo>
                  <a:lnTo>
                    <a:pt x="45471" y="229886"/>
                  </a:lnTo>
                  <a:lnTo>
                    <a:pt x="54554" y="227767"/>
                  </a:lnTo>
                  <a:lnTo>
                    <a:pt x="63453" y="222096"/>
                  </a:lnTo>
                  <a:lnTo>
                    <a:pt x="85455" y="214103"/>
                  </a:lnTo>
                  <a:lnTo>
                    <a:pt x="88616" y="211515"/>
                  </a:lnTo>
                  <a:lnTo>
                    <a:pt x="104464" y="190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55">
              <a:extLst>
                <a:ext uri="{FF2B5EF4-FFF2-40B4-BE49-F238E27FC236}">
                  <a16:creationId xmlns:a16="http://schemas.microsoft.com/office/drawing/2014/main" id="{4B9AFEC4-8DB4-B415-1E12-6264F1E0F37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19150" y="1362113"/>
              <a:ext cx="28576" cy="247613"/>
            </a:xfrm>
            <a:custGeom>
              <a:avLst/>
              <a:gdLst/>
              <a:ahLst/>
              <a:cxnLst/>
              <a:rect l="0" t="0" r="0" b="0"/>
              <a:pathLst>
                <a:path w="28576" h="247613">
                  <a:moveTo>
                    <a:pt x="0" y="28537"/>
                  </a:moveTo>
                  <a:lnTo>
                    <a:pt x="0" y="28537"/>
                  </a:lnTo>
                  <a:lnTo>
                    <a:pt x="8201" y="20336"/>
                  </a:lnTo>
                  <a:lnTo>
                    <a:pt x="9409" y="10927"/>
                  </a:lnTo>
                  <a:lnTo>
                    <a:pt x="9525" y="0"/>
                  </a:lnTo>
                  <a:lnTo>
                    <a:pt x="9525" y="40044"/>
                  </a:lnTo>
                  <a:lnTo>
                    <a:pt x="6703" y="47057"/>
                  </a:lnTo>
                  <a:lnTo>
                    <a:pt x="4468" y="50409"/>
                  </a:lnTo>
                  <a:lnTo>
                    <a:pt x="1324" y="65239"/>
                  </a:lnTo>
                  <a:lnTo>
                    <a:pt x="5749" y="89213"/>
                  </a:lnTo>
                  <a:lnTo>
                    <a:pt x="966" y="120658"/>
                  </a:lnTo>
                  <a:lnTo>
                    <a:pt x="8699" y="164007"/>
                  </a:lnTo>
                  <a:lnTo>
                    <a:pt x="10562" y="205344"/>
                  </a:lnTo>
                  <a:lnTo>
                    <a:pt x="16065" y="216626"/>
                  </a:lnTo>
                  <a:lnTo>
                    <a:pt x="18657" y="239899"/>
                  </a:lnTo>
                  <a:lnTo>
                    <a:pt x="19846" y="242470"/>
                  </a:lnTo>
                  <a:lnTo>
                    <a:pt x="21697" y="244184"/>
                  </a:lnTo>
                  <a:lnTo>
                    <a:pt x="28575" y="247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56">
              <a:extLst>
                <a:ext uri="{FF2B5EF4-FFF2-40B4-BE49-F238E27FC236}">
                  <a16:creationId xmlns:a16="http://schemas.microsoft.com/office/drawing/2014/main" id="{01EF508F-EFC0-952C-0569-8CB42A836DB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38175" y="1458649"/>
              <a:ext cx="123826" cy="131596"/>
            </a:xfrm>
            <a:custGeom>
              <a:avLst/>
              <a:gdLst/>
              <a:ahLst/>
              <a:cxnLst/>
              <a:rect l="0" t="0" r="0" b="0"/>
              <a:pathLst>
                <a:path w="123826" h="131596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5446"/>
                  </a:lnTo>
                  <a:lnTo>
                    <a:pt x="0" y="69745"/>
                  </a:lnTo>
                  <a:lnTo>
                    <a:pt x="2822" y="75418"/>
                  </a:lnTo>
                  <a:lnTo>
                    <a:pt x="6546" y="81467"/>
                  </a:lnTo>
                  <a:lnTo>
                    <a:pt x="9700" y="90822"/>
                  </a:lnTo>
                  <a:lnTo>
                    <a:pt x="15809" y="100297"/>
                  </a:lnTo>
                  <a:lnTo>
                    <a:pt x="17610" y="106635"/>
                  </a:lnTo>
                  <a:lnTo>
                    <a:pt x="19148" y="108749"/>
                  </a:lnTo>
                  <a:lnTo>
                    <a:pt x="21232" y="110158"/>
                  </a:lnTo>
                  <a:lnTo>
                    <a:pt x="26370" y="112782"/>
                  </a:lnTo>
                  <a:lnTo>
                    <a:pt x="45358" y="128753"/>
                  </a:lnTo>
                  <a:lnTo>
                    <a:pt x="54244" y="131056"/>
                  </a:lnTo>
                  <a:lnTo>
                    <a:pt x="60445" y="131595"/>
                  </a:lnTo>
                  <a:lnTo>
                    <a:pt x="66728" y="129012"/>
                  </a:lnTo>
                  <a:lnTo>
                    <a:pt x="90341" y="108345"/>
                  </a:lnTo>
                  <a:lnTo>
                    <a:pt x="93068" y="99982"/>
                  </a:lnTo>
                  <a:lnTo>
                    <a:pt x="98016" y="62686"/>
                  </a:lnTo>
                  <a:lnTo>
                    <a:pt x="104379" y="39059"/>
                  </a:lnTo>
                  <a:lnTo>
                    <a:pt x="104775" y="17854"/>
                  </a:lnTo>
                  <a:lnTo>
                    <a:pt x="123825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457">
              <a:extLst>
                <a:ext uri="{FF2B5EF4-FFF2-40B4-BE49-F238E27FC236}">
                  <a16:creationId xmlns:a16="http://schemas.microsoft.com/office/drawing/2014/main" id="{DE75B858-3256-0E32-669A-16EB1788FD6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1950" y="1352551"/>
              <a:ext cx="171451" cy="228600"/>
            </a:xfrm>
            <a:custGeom>
              <a:avLst/>
              <a:gdLst/>
              <a:ahLst/>
              <a:cxnLst/>
              <a:rect l="0" t="0" r="0" b="0"/>
              <a:pathLst>
                <a:path w="171451" h="228600">
                  <a:moveTo>
                    <a:pt x="0" y="19049"/>
                  </a:moveTo>
                  <a:lnTo>
                    <a:pt x="0" y="19049"/>
                  </a:lnTo>
                  <a:lnTo>
                    <a:pt x="0" y="9640"/>
                  </a:lnTo>
                  <a:lnTo>
                    <a:pt x="8201" y="9534"/>
                  </a:lnTo>
                  <a:lnTo>
                    <a:pt x="8642" y="8473"/>
                  </a:lnTo>
                  <a:lnTo>
                    <a:pt x="9524" y="9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19049" y="46727"/>
                  </a:lnTo>
                  <a:lnTo>
                    <a:pt x="21872" y="55339"/>
                  </a:lnTo>
                  <a:lnTo>
                    <a:pt x="25596" y="62695"/>
                  </a:lnTo>
                  <a:lnTo>
                    <a:pt x="29372" y="82478"/>
                  </a:lnTo>
                  <a:lnTo>
                    <a:pt x="33515" y="88868"/>
                  </a:lnTo>
                  <a:lnTo>
                    <a:pt x="38885" y="92413"/>
                  </a:lnTo>
                  <a:lnTo>
                    <a:pt x="41798" y="93358"/>
                  </a:lnTo>
                  <a:lnTo>
                    <a:pt x="43740" y="95047"/>
                  </a:lnTo>
                  <a:lnTo>
                    <a:pt x="52170" y="108340"/>
                  </a:lnTo>
                  <a:lnTo>
                    <a:pt x="57759" y="111651"/>
                  </a:lnTo>
                  <a:lnTo>
                    <a:pt x="60731" y="112534"/>
                  </a:lnTo>
                  <a:lnTo>
                    <a:pt x="62712" y="114180"/>
                  </a:lnTo>
                  <a:lnTo>
                    <a:pt x="64914" y="118832"/>
                  </a:lnTo>
                  <a:lnTo>
                    <a:pt x="66559" y="120496"/>
                  </a:lnTo>
                  <a:lnTo>
                    <a:pt x="71210" y="122345"/>
                  </a:lnTo>
                  <a:lnTo>
                    <a:pt x="79778" y="123386"/>
                  </a:lnTo>
                  <a:lnTo>
                    <a:pt x="81760" y="122473"/>
                  </a:lnTo>
                  <a:lnTo>
                    <a:pt x="83082" y="120807"/>
                  </a:lnTo>
                  <a:lnTo>
                    <a:pt x="83963" y="118638"/>
                  </a:lnTo>
                  <a:lnTo>
                    <a:pt x="85609" y="117192"/>
                  </a:lnTo>
                  <a:lnTo>
                    <a:pt x="95854" y="112048"/>
                  </a:lnTo>
                  <a:lnTo>
                    <a:pt x="109309" y="100143"/>
                  </a:lnTo>
                  <a:lnTo>
                    <a:pt x="112082" y="94602"/>
                  </a:lnTo>
                  <a:lnTo>
                    <a:pt x="112821" y="91643"/>
                  </a:lnTo>
                  <a:lnTo>
                    <a:pt x="121644" y="76142"/>
                  </a:lnTo>
                  <a:lnTo>
                    <a:pt x="122371" y="72986"/>
                  </a:lnTo>
                  <a:lnTo>
                    <a:pt x="132382" y="57343"/>
                  </a:lnTo>
                  <a:lnTo>
                    <a:pt x="132920" y="52649"/>
                  </a:lnTo>
                  <a:lnTo>
                    <a:pt x="135981" y="47035"/>
                  </a:lnTo>
                  <a:lnTo>
                    <a:pt x="139811" y="41012"/>
                  </a:lnTo>
                  <a:lnTo>
                    <a:pt x="142472" y="30421"/>
                  </a:lnTo>
                  <a:lnTo>
                    <a:pt x="142875" y="4037"/>
                  </a:lnTo>
                  <a:lnTo>
                    <a:pt x="142875" y="46372"/>
                  </a:lnTo>
                  <a:lnTo>
                    <a:pt x="142875" y="93448"/>
                  </a:lnTo>
                  <a:lnTo>
                    <a:pt x="143933" y="135546"/>
                  </a:lnTo>
                  <a:lnTo>
                    <a:pt x="150414" y="154401"/>
                  </a:lnTo>
                  <a:lnTo>
                    <a:pt x="153381" y="187031"/>
                  </a:lnTo>
                  <a:lnTo>
                    <a:pt x="159924" y="199966"/>
                  </a:lnTo>
                  <a:lnTo>
                    <a:pt x="161890" y="226717"/>
                  </a:lnTo>
                  <a:lnTo>
                    <a:pt x="162960" y="227344"/>
                  </a:lnTo>
                  <a:lnTo>
                    <a:pt x="171450" y="228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458">
              <a:extLst>
                <a:ext uri="{FF2B5EF4-FFF2-40B4-BE49-F238E27FC236}">
                  <a16:creationId xmlns:a16="http://schemas.microsoft.com/office/drawing/2014/main" id="{2ADC2337-0DCB-F766-0391-3476DC2CA8D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18178" y="1352550"/>
              <a:ext cx="15198" cy="209551"/>
            </a:xfrm>
            <a:custGeom>
              <a:avLst/>
              <a:gdLst/>
              <a:ahLst/>
              <a:cxnLst/>
              <a:rect l="0" t="0" r="0" b="0"/>
              <a:pathLst>
                <a:path w="15198" h="209551">
                  <a:moveTo>
                    <a:pt x="15197" y="9525"/>
                  </a:moveTo>
                  <a:lnTo>
                    <a:pt x="15197" y="9525"/>
                  </a:lnTo>
                  <a:lnTo>
                    <a:pt x="15197" y="1324"/>
                  </a:lnTo>
                  <a:lnTo>
                    <a:pt x="15197" y="5749"/>
                  </a:lnTo>
                  <a:lnTo>
                    <a:pt x="15197" y="0"/>
                  </a:lnTo>
                  <a:lnTo>
                    <a:pt x="15197" y="46370"/>
                  </a:lnTo>
                  <a:lnTo>
                    <a:pt x="15197" y="93449"/>
                  </a:lnTo>
                  <a:lnTo>
                    <a:pt x="6064" y="141060"/>
                  </a:lnTo>
                  <a:lnTo>
                    <a:pt x="5675" y="184112"/>
                  </a:lnTo>
                  <a:lnTo>
                    <a:pt x="2851" y="190483"/>
                  </a:lnTo>
                  <a:lnTo>
                    <a:pt x="616" y="193664"/>
                  </a:lnTo>
                  <a:lnTo>
                    <a:pt x="185" y="196843"/>
                  </a:lnTo>
                  <a:lnTo>
                    <a:pt x="4741" y="207668"/>
                  </a:lnTo>
                  <a:lnTo>
                    <a:pt x="3993" y="208295"/>
                  </a:lnTo>
                  <a:lnTo>
                    <a:pt x="339" y="208992"/>
                  </a:lnTo>
                  <a:lnTo>
                    <a:pt x="0" y="209178"/>
                  </a:lnTo>
                  <a:lnTo>
                    <a:pt x="15197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877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(cont.)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A9C7354-6012-4059-8B7A-BA209E01D3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97280"/>
                <a:ext cx="8229600" cy="469392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wage</a:t>
                </a:r>
                <a:r>
                  <a:rPr lang="en-US" dirty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education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experience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occupation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unobserved ability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A9C7354-6012-4059-8B7A-BA209E01D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7280"/>
                <a:ext cx="8229600" cy="4693920"/>
              </a:xfrm>
              <a:blipFill>
                <a:blip r:embed="rId92"/>
                <a:stretch>
                  <a:fillRect l="-1481" t="-1169" b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SMARTInkShape-Group94">
            <a:extLst>
              <a:ext uri="{FF2B5EF4-FFF2-40B4-BE49-F238E27FC236}">
                <a16:creationId xmlns:a16="http://schemas.microsoft.com/office/drawing/2014/main" id="{11C5BC64-9B05-A426-4D5E-5F810F74BD12}"/>
              </a:ext>
            </a:extLst>
          </p:cNvPr>
          <p:cNvGrpSpPr/>
          <p:nvPr/>
        </p:nvGrpSpPr>
        <p:grpSpPr>
          <a:xfrm>
            <a:off x="1276350" y="1801560"/>
            <a:ext cx="4029076" cy="541591"/>
            <a:chOff x="1276350" y="1801560"/>
            <a:chExt cx="4029076" cy="541591"/>
          </a:xfrm>
        </p:grpSpPr>
        <p:sp>
          <p:nvSpPr>
            <p:cNvPr id="3" name="SMARTInkShape-459">
              <a:extLst>
                <a:ext uri="{FF2B5EF4-FFF2-40B4-BE49-F238E27FC236}">
                  <a16:creationId xmlns:a16="http://schemas.microsoft.com/office/drawing/2014/main" id="{9C81D6DA-6C56-836F-EAB9-42CBF3C9C7D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019675" y="1962739"/>
              <a:ext cx="285751" cy="18462"/>
            </a:xfrm>
            <a:custGeom>
              <a:avLst/>
              <a:gdLst/>
              <a:ahLst/>
              <a:cxnLst/>
              <a:rect l="0" t="0" r="0" b="0"/>
              <a:pathLst>
                <a:path w="285751" h="18462">
                  <a:moveTo>
                    <a:pt x="0" y="18461"/>
                  </a:moveTo>
                  <a:lnTo>
                    <a:pt x="0" y="18461"/>
                  </a:lnTo>
                  <a:lnTo>
                    <a:pt x="13257" y="18461"/>
                  </a:lnTo>
                  <a:lnTo>
                    <a:pt x="52703" y="9525"/>
                  </a:lnTo>
                  <a:lnTo>
                    <a:pt x="97681" y="8988"/>
                  </a:lnTo>
                  <a:lnTo>
                    <a:pt x="135591" y="7885"/>
                  </a:lnTo>
                  <a:lnTo>
                    <a:pt x="180921" y="0"/>
                  </a:lnTo>
                  <a:lnTo>
                    <a:pt x="193651" y="731"/>
                  </a:lnTo>
                  <a:lnTo>
                    <a:pt x="238124" y="8363"/>
                  </a:lnTo>
                  <a:lnTo>
                    <a:pt x="285750" y="89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60">
              <a:extLst>
                <a:ext uri="{FF2B5EF4-FFF2-40B4-BE49-F238E27FC236}">
                  <a16:creationId xmlns:a16="http://schemas.microsoft.com/office/drawing/2014/main" id="{1821E1B6-41DD-EC98-0927-D6CD4FAE988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714913" y="2009776"/>
              <a:ext cx="133313" cy="142483"/>
            </a:xfrm>
            <a:custGeom>
              <a:avLst/>
              <a:gdLst/>
              <a:ahLst/>
              <a:cxnLst/>
              <a:rect l="0" t="0" r="0" b="0"/>
              <a:pathLst>
                <a:path w="133313" h="142483">
                  <a:moveTo>
                    <a:pt x="19012" y="38099"/>
                  </a:moveTo>
                  <a:lnTo>
                    <a:pt x="19012" y="38099"/>
                  </a:lnTo>
                  <a:lnTo>
                    <a:pt x="19012" y="33043"/>
                  </a:lnTo>
                  <a:lnTo>
                    <a:pt x="20070" y="31553"/>
                  </a:lnTo>
                  <a:lnTo>
                    <a:pt x="21834" y="30560"/>
                  </a:lnTo>
                  <a:lnTo>
                    <a:pt x="24068" y="29898"/>
                  </a:lnTo>
                  <a:lnTo>
                    <a:pt x="25557" y="28398"/>
                  </a:lnTo>
                  <a:lnTo>
                    <a:pt x="30771" y="18387"/>
                  </a:lnTo>
                  <a:lnTo>
                    <a:pt x="33201" y="15433"/>
                  </a:lnTo>
                  <a:lnTo>
                    <a:pt x="38724" y="12150"/>
                  </a:lnTo>
                  <a:lnTo>
                    <a:pt x="41678" y="11275"/>
                  </a:lnTo>
                  <a:lnTo>
                    <a:pt x="43648" y="9633"/>
                  </a:lnTo>
                  <a:lnTo>
                    <a:pt x="45836" y="4986"/>
                  </a:lnTo>
                  <a:lnTo>
                    <a:pt x="47478" y="3324"/>
                  </a:lnTo>
                  <a:lnTo>
                    <a:pt x="52125" y="1477"/>
                  </a:lnTo>
                  <a:lnTo>
                    <a:pt x="75756" y="0"/>
                  </a:lnTo>
                  <a:lnTo>
                    <a:pt x="76126" y="13257"/>
                  </a:lnTo>
                  <a:lnTo>
                    <a:pt x="73324" y="19297"/>
                  </a:lnTo>
                  <a:lnTo>
                    <a:pt x="62901" y="36855"/>
                  </a:lnTo>
                  <a:lnTo>
                    <a:pt x="46977" y="74040"/>
                  </a:lnTo>
                  <a:lnTo>
                    <a:pt x="13713" y="111099"/>
                  </a:lnTo>
                  <a:lnTo>
                    <a:pt x="7500" y="123819"/>
                  </a:lnTo>
                  <a:lnTo>
                    <a:pt x="0" y="133300"/>
                  </a:lnTo>
                  <a:lnTo>
                    <a:pt x="14152" y="133348"/>
                  </a:lnTo>
                  <a:lnTo>
                    <a:pt x="19674" y="136171"/>
                  </a:lnTo>
                  <a:lnTo>
                    <a:pt x="22629" y="138405"/>
                  </a:lnTo>
                  <a:lnTo>
                    <a:pt x="31555" y="140888"/>
                  </a:lnTo>
                  <a:lnTo>
                    <a:pt x="44420" y="142482"/>
                  </a:lnTo>
                  <a:lnTo>
                    <a:pt x="75698" y="133922"/>
                  </a:lnTo>
                  <a:lnTo>
                    <a:pt x="102848" y="133359"/>
                  </a:lnTo>
                  <a:lnTo>
                    <a:pt x="112773" y="125149"/>
                  </a:lnTo>
                  <a:lnTo>
                    <a:pt x="122332" y="123940"/>
                  </a:lnTo>
                  <a:lnTo>
                    <a:pt x="133312" y="114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61">
              <a:extLst>
                <a:ext uri="{FF2B5EF4-FFF2-40B4-BE49-F238E27FC236}">
                  <a16:creationId xmlns:a16="http://schemas.microsoft.com/office/drawing/2014/main" id="{B808C55B-2AD1-82B6-4EDF-9FD2F63BD80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524375" y="1866901"/>
              <a:ext cx="190501" cy="171434"/>
            </a:xfrm>
            <a:custGeom>
              <a:avLst/>
              <a:gdLst/>
              <a:ahLst/>
              <a:cxnLst/>
              <a:rect l="0" t="0" r="0" b="0"/>
              <a:pathLst>
                <a:path w="190501" h="171434">
                  <a:moveTo>
                    <a:pt x="0" y="38099"/>
                  </a:moveTo>
                  <a:lnTo>
                    <a:pt x="0" y="38099"/>
                  </a:lnTo>
                  <a:lnTo>
                    <a:pt x="5056" y="38099"/>
                  </a:lnTo>
                  <a:lnTo>
                    <a:pt x="6545" y="37041"/>
                  </a:lnTo>
                  <a:lnTo>
                    <a:pt x="7539" y="35277"/>
                  </a:lnTo>
                  <a:lnTo>
                    <a:pt x="9132" y="24841"/>
                  </a:lnTo>
                  <a:lnTo>
                    <a:pt x="10321" y="22911"/>
                  </a:lnTo>
                  <a:lnTo>
                    <a:pt x="12173" y="21623"/>
                  </a:lnTo>
                  <a:lnTo>
                    <a:pt x="19834" y="19812"/>
                  </a:lnTo>
                  <a:lnTo>
                    <a:pt x="22748" y="19557"/>
                  </a:lnTo>
                  <a:lnTo>
                    <a:pt x="24690" y="18330"/>
                  </a:lnTo>
                  <a:lnTo>
                    <a:pt x="25986" y="16453"/>
                  </a:lnTo>
                  <a:lnTo>
                    <a:pt x="26848" y="14143"/>
                  </a:lnTo>
                  <a:lnTo>
                    <a:pt x="28482" y="12603"/>
                  </a:lnTo>
                  <a:lnTo>
                    <a:pt x="33119" y="10893"/>
                  </a:lnTo>
                  <a:lnTo>
                    <a:pt x="44721" y="8736"/>
                  </a:lnTo>
                  <a:lnTo>
                    <a:pt x="54054" y="3058"/>
                  </a:lnTo>
                  <a:lnTo>
                    <a:pt x="66692" y="603"/>
                  </a:lnTo>
                  <a:lnTo>
                    <a:pt x="112419" y="0"/>
                  </a:lnTo>
                  <a:lnTo>
                    <a:pt x="128440" y="14188"/>
                  </a:lnTo>
                  <a:lnTo>
                    <a:pt x="131168" y="19711"/>
                  </a:lnTo>
                  <a:lnTo>
                    <a:pt x="131895" y="22665"/>
                  </a:lnTo>
                  <a:lnTo>
                    <a:pt x="131322" y="25693"/>
                  </a:lnTo>
                  <a:lnTo>
                    <a:pt x="125620" y="38157"/>
                  </a:lnTo>
                  <a:lnTo>
                    <a:pt x="121535" y="50463"/>
                  </a:lnTo>
                  <a:lnTo>
                    <a:pt x="113621" y="64693"/>
                  </a:lnTo>
                  <a:lnTo>
                    <a:pt x="86757" y="101697"/>
                  </a:lnTo>
                  <a:lnTo>
                    <a:pt x="40176" y="136094"/>
                  </a:lnTo>
                  <a:lnTo>
                    <a:pt x="9730" y="159085"/>
                  </a:lnTo>
                  <a:lnTo>
                    <a:pt x="50" y="161909"/>
                  </a:lnTo>
                  <a:lnTo>
                    <a:pt x="5071" y="156863"/>
                  </a:lnTo>
                  <a:lnTo>
                    <a:pt x="7545" y="151561"/>
                  </a:lnTo>
                  <a:lnTo>
                    <a:pt x="8205" y="148665"/>
                  </a:lnTo>
                  <a:lnTo>
                    <a:pt x="10762" y="146735"/>
                  </a:lnTo>
                  <a:lnTo>
                    <a:pt x="27252" y="140814"/>
                  </a:lnTo>
                  <a:lnTo>
                    <a:pt x="50822" y="125669"/>
                  </a:lnTo>
                  <a:lnTo>
                    <a:pt x="68874" y="106706"/>
                  </a:lnTo>
                  <a:lnTo>
                    <a:pt x="114945" y="76249"/>
                  </a:lnTo>
                  <a:lnTo>
                    <a:pt x="138531" y="60331"/>
                  </a:lnTo>
                  <a:lnTo>
                    <a:pt x="148879" y="51859"/>
                  </a:lnTo>
                  <a:lnTo>
                    <a:pt x="161856" y="45638"/>
                  </a:lnTo>
                  <a:lnTo>
                    <a:pt x="169556" y="39588"/>
                  </a:lnTo>
                  <a:lnTo>
                    <a:pt x="170608" y="35939"/>
                  </a:lnTo>
                  <a:lnTo>
                    <a:pt x="171435" y="28702"/>
                  </a:lnTo>
                  <a:lnTo>
                    <a:pt x="166389" y="28612"/>
                  </a:lnTo>
                  <a:lnTo>
                    <a:pt x="161087" y="31413"/>
                  </a:lnTo>
                  <a:lnTo>
                    <a:pt x="155203" y="35127"/>
                  </a:lnTo>
                  <a:lnTo>
                    <a:pt x="145940" y="38277"/>
                  </a:lnTo>
                  <a:lnTo>
                    <a:pt x="139652" y="42764"/>
                  </a:lnTo>
                  <a:lnTo>
                    <a:pt x="120996" y="64884"/>
                  </a:lnTo>
                  <a:lnTo>
                    <a:pt x="102923" y="79021"/>
                  </a:lnTo>
                  <a:lnTo>
                    <a:pt x="98660" y="85567"/>
                  </a:lnTo>
                  <a:lnTo>
                    <a:pt x="95707" y="92004"/>
                  </a:lnTo>
                  <a:lnTo>
                    <a:pt x="80195" y="117664"/>
                  </a:lnTo>
                  <a:lnTo>
                    <a:pt x="76989" y="132759"/>
                  </a:lnTo>
                  <a:lnTo>
                    <a:pt x="76356" y="145933"/>
                  </a:lnTo>
                  <a:lnTo>
                    <a:pt x="79091" y="152347"/>
                  </a:lnTo>
                  <a:lnTo>
                    <a:pt x="81302" y="155540"/>
                  </a:lnTo>
                  <a:lnTo>
                    <a:pt x="86582" y="159086"/>
                  </a:lnTo>
                  <a:lnTo>
                    <a:pt x="120039" y="170534"/>
                  </a:lnTo>
                  <a:lnTo>
                    <a:pt x="164148" y="171433"/>
                  </a:lnTo>
                  <a:lnTo>
                    <a:pt x="174555" y="170384"/>
                  </a:lnTo>
                  <a:lnTo>
                    <a:pt x="190500" y="161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62">
              <a:extLst>
                <a:ext uri="{FF2B5EF4-FFF2-40B4-BE49-F238E27FC236}">
                  <a16:creationId xmlns:a16="http://schemas.microsoft.com/office/drawing/2014/main" id="{C5A73BFB-6B51-D494-A0A5-E453737528E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29140" y="2028825"/>
              <a:ext cx="180936" cy="114291"/>
            </a:xfrm>
            <a:custGeom>
              <a:avLst/>
              <a:gdLst/>
              <a:ahLst/>
              <a:cxnLst/>
              <a:rect l="0" t="0" r="0" b="0"/>
              <a:pathLst>
                <a:path w="180936" h="114291">
                  <a:moveTo>
                    <a:pt x="19010" y="9525"/>
                  </a:moveTo>
                  <a:lnTo>
                    <a:pt x="19010" y="9525"/>
                  </a:lnTo>
                  <a:lnTo>
                    <a:pt x="33199" y="9525"/>
                  </a:lnTo>
                  <a:lnTo>
                    <a:pt x="34820" y="8467"/>
                  </a:lnTo>
                  <a:lnTo>
                    <a:pt x="35900" y="6703"/>
                  </a:lnTo>
                  <a:lnTo>
                    <a:pt x="37633" y="1324"/>
                  </a:lnTo>
                  <a:lnTo>
                    <a:pt x="40692" y="589"/>
                  </a:lnTo>
                  <a:lnTo>
                    <a:pt x="75647" y="0"/>
                  </a:lnTo>
                  <a:lnTo>
                    <a:pt x="81064" y="5056"/>
                  </a:lnTo>
                  <a:lnTo>
                    <a:pt x="83632" y="10361"/>
                  </a:lnTo>
                  <a:lnTo>
                    <a:pt x="85279" y="22390"/>
                  </a:lnTo>
                  <a:lnTo>
                    <a:pt x="82683" y="28648"/>
                  </a:lnTo>
                  <a:lnTo>
                    <a:pt x="47562" y="75612"/>
                  </a:lnTo>
                  <a:lnTo>
                    <a:pt x="40167" y="82289"/>
                  </a:lnTo>
                  <a:lnTo>
                    <a:pt x="25161" y="90939"/>
                  </a:lnTo>
                  <a:lnTo>
                    <a:pt x="17158" y="93334"/>
                  </a:lnTo>
                  <a:lnTo>
                    <a:pt x="14601" y="95031"/>
                  </a:lnTo>
                  <a:lnTo>
                    <a:pt x="12895" y="97221"/>
                  </a:lnTo>
                  <a:lnTo>
                    <a:pt x="11759" y="99739"/>
                  </a:lnTo>
                  <a:lnTo>
                    <a:pt x="9943" y="101418"/>
                  </a:lnTo>
                  <a:lnTo>
                    <a:pt x="1484" y="104333"/>
                  </a:lnTo>
                  <a:lnTo>
                    <a:pt x="637" y="107401"/>
                  </a:lnTo>
                  <a:lnTo>
                    <a:pt x="0" y="113896"/>
                  </a:lnTo>
                  <a:lnTo>
                    <a:pt x="14150" y="114290"/>
                  </a:lnTo>
                  <a:lnTo>
                    <a:pt x="50406" y="105167"/>
                  </a:lnTo>
                  <a:lnTo>
                    <a:pt x="70995" y="110340"/>
                  </a:lnTo>
                  <a:lnTo>
                    <a:pt x="114329" y="105194"/>
                  </a:lnTo>
                  <a:lnTo>
                    <a:pt x="161812" y="104778"/>
                  </a:lnTo>
                  <a:lnTo>
                    <a:pt x="165012" y="104777"/>
                  </a:lnTo>
                  <a:lnTo>
                    <a:pt x="171389" y="101954"/>
                  </a:lnTo>
                  <a:lnTo>
                    <a:pt x="18093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63">
              <a:extLst>
                <a:ext uri="{FF2B5EF4-FFF2-40B4-BE49-F238E27FC236}">
                  <a16:creationId xmlns:a16="http://schemas.microsoft.com/office/drawing/2014/main" id="{B28D650E-0E62-BBA0-04DE-D8C2A893D6D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095750" y="1801560"/>
              <a:ext cx="161760" cy="227266"/>
            </a:xfrm>
            <a:custGeom>
              <a:avLst/>
              <a:gdLst/>
              <a:ahLst/>
              <a:cxnLst/>
              <a:rect l="0" t="0" r="0" b="0"/>
              <a:pathLst>
                <a:path w="161760" h="227266">
                  <a:moveTo>
                    <a:pt x="19050" y="46290"/>
                  </a:moveTo>
                  <a:lnTo>
                    <a:pt x="19050" y="46290"/>
                  </a:lnTo>
                  <a:lnTo>
                    <a:pt x="42761" y="22579"/>
                  </a:lnTo>
                  <a:lnTo>
                    <a:pt x="48285" y="19877"/>
                  </a:lnTo>
                  <a:lnTo>
                    <a:pt x="51241" y="19156"/>
                  </a:lnTo>
                  <a:lnTo>
                    <a:pt x="53210" y="17617"/>
                  </a:lnTo>
                  <a:lnTo>
                    <a:pt x="55399" y="13085"/>
                  </a:lnTo>
                  <a:lnTo>
                    <a:pt x="57041" y="11454"/>
                  </a:lnTo>
                  <a:lnTo>
                    <a:pt x="61688" y="9640"/>
                  </a:lnTo>
                  <a:lnTo>
                    <a:pt x="91272" y="7217"/>
                  </a:lnTo>
                  <a:lnTo>
                    <a:pt x="102788" y="0"/>
                  </a:lnTo>
                  <a:lnTo>
                    <a:pt x="104509" y="614"/>
                  </a:lnTo>
                  <a:lnTo>
                    <a:pt x="118913" y="12889"/>
                  </a:lnTo>
                  <a:lnTo>
                    <a:pt x="121641" y="18392"/>
                  </a:lnTo>
                  <a:lnTo>
                    <a:pt x="122369" y="21342"/>
                  </a:lnTo>
                  <a:lnTo>
                    <a:pt x="121797" y="24366"/>
                  </a:lnTo>
                  <a:lnTo>
                    <a:pt x="116095" y="36824"/>
                  </a:lnTo>
                  <a:lnTo>
                    <a:pt x="115496" y="39980"/>
                  </a:lnTo>
                  <a:lnTo>
                    <a:pt x="101148" y="64050"/>
                  </a:lnTo>
                  <a:lnTo>
                    <a:pt x="92227" y="72881"/>
                  </a:lnTo>
                  <a:lnTo>
                    <a:pt x="45887" y="106581"/>
                  </a:lnTo>
                  <a:lnTo>
                    <a:pt x="30102" y="121000"/>
                  </a:lnTo>
                  <a:lnTo>
                    <a:pt x="29254" y="124650"/>
                  </a:lnTo>
                  <a:lnTo>
                    <a:pt x="29027" y="127105"/>
                  </a:lnTo>
                  <a:lnTo>
                    <a:pt x="29935" y="128742"/>
                  </a:lnTo>
                  <a:lnTo>
                    <a:pt x="31598" y="129833"/>
                  </a:lnTo>
                  <a:lnTo>
                    <a:pt x="38995" y="131368"/>
                  </a:lnTo>
                  <a:lnTo>
                    <a:pt x="45920" y="131887"/>
                  </a:lnTo>
                  <a:lnTo>
                    <a:pt x="55951" y="125444"/>
                  </a:lnTo>
                  <a:lnTo>
                    <a:pt x="102587" y="122513"/>
                  </a:lnTo>
                  <a:lnTo>
                    <a:pt x="117650" y="123555"/>
                  </a:lnTo>
                  <a:lnTo>
                    <a:pt x="136130" y="130692"/>
                  </a:lnTo>
                  <a:lnTo>
                    <a:pt x="149147" y="132812"/>
                  </a:lnTo>
                  <a:lnTo>
                    <a:pt x="155540" y="136955"/>
                  </a:lnTo>
                  <a:lnTo>
                    <a:pt x="159088" y="142325"/>
                  </a:lnTo>
                  <a:lnTo>
                    <a:pt x="161364" y="154395"/>
                  </a:lnTo>
                  <a:lnTo>
                    <a:pt x="161759" y="163811"/>
                  </a:lnTo>
                  <a:lnTo>
                    <a:pt x="159029" y="170135"/>
                  </a:lnTo>
                  <a:lnTo>
                    <a:pt x="148653" y="182819"/>
                  </a:lnTo>
                  <a:lnTo>
                    <a:pt x="139798" y="186345"/>
                  </a:lnTo>
                  <a:lnTo>
                    <a:pt x="116867" y="193664"/>
                  </a:lnTo>
                  <a:lnTo>
                    <a:pt x="98501" y="204243"/>
                  </a:lnTo>
                  <a:lnTo>
                    <a:pt x="56969" y="215522"/>
                  </a:lnTo>
                  <a:lnTo>
                    <a:pt x="38047" y="219905"/>
                  </a:lnTo>
                  <a:lnTo>
                    <a:pt x="19034" y="225084"/>
                  </a:lnTo>
                  <a:lnTo>
                    <a:pt x="0" y="227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64">
              <a:extLst>
                <a:ext uri="{FF2B5EF4-FFF2-40B4-BE49-F238E27FC236}">
                  <a16:creationId xmlns:a16="http://schemas.microsoft.com/office/drawing/2014/main" id="{74E9A6D0-A80D-5692-AC6A-DE315C2B798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095750" y="1847860"/>
              <a:ext cx="57141" cy="457191"/>
            </a:xfrm>
            <a:custGeom>
              <a:avLst/>
              <a:gdLst/>
              <a:ahLst/>
              <a:cxnLst/>
              <a:rect l="0" t="0" r="0" b="0"/>
              <a:pathLst>
                <a:path w="57141" h="457191">
                  <a:moveTo>
                    <a:pt x="47625" y="9515"/>
                  </a:moveTo>
                  <a:lnTo>
                    <a:pt x="47625" y="9515"/>
                  </a:lnTo>
                  <a:lnTo>
                    <a:pt x="47625" y="1314"/>
                  </a:lnTo>
                  <a:lnTo>
                    <a:pt x="48683" y="873"/>
                  </a:lnTo>
                  <a:lnTo>
                    <a:pt x="57034" y="0"/>
                  </a:lnTo>
                  <a:lnTo>
                    <a:pt x="57140" y="13248"/>
                  </a:lnTo>
                  <a:lnTo>
                    <a:pt x="48213" y="60232"/>
                  </a:lnTo>
                  <a:lnTo>
                    <a:pt x="41156" y="105172"/>
                  </a:lnTo>
                  <a:lnTo>
                    <a:pt x="33446" y="152444"/>
                  </a:lnTo>
                  <a:lnTo>
                    <a:pt x="28479" y="197047"/>
                  </a:lnTo>
                  <a:lnTo>
                    <a:pt x="21226" y="237529"/>
                  </a:lnTo>
                  <a:lnTo>
                    <a:pt x="14424" y="276099"/>
                  </a:lnTo>
                  <a:lnTo>
                    <a:pt x="3947" y="314292"/>
                  </a:lnTo>
                  <a:lnTo>
                    <a:pt x="779" y="352410"/>
                  </a:lnTo>
                  <a:lnTo>
                    <a:pt x="103" y="398981"/>
                  </a:lnTo>
                  <a:lnTo>
                    <a:pt x="3" y="444008"/>
                  </a:lnTo>
                  <a:lnTo>
                    <a:pt x="0" y="457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65">
              <a:extLst>
                <a:ext uri="{FF2B5EF4-FFF2-40B4-BE49-F238E27FC236}">
                  <a16:creationId xmlns:a16="http://schemas.microsoft.com/office/drawing/2014/main" id="{713B4ADB-3175-E5F3-C289-EB822CBE51C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667125" y="1971675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9525"/>
                  </a:moveTo>
                  <a:lnTo>
                    <a:pt x="0" y="9525"/>
                  </a:lnTo>
                  <a:lnTo>
                    <a:pt x="45988" y="9525"/>
                  </a:lnTo>
                  <a:lnTo>
                    <a:pt x="92488" y="9525"/>
                  </a:lnTo>
                  <a:lnTo>
                    <a:pt x="101431" y="8467"/>
                  </a:lnTo>
                  <a:lnTo>
                    <a:pt x="112461" y="4469"/>
                  </a:lnTo>
                  <a:lnTo>
                    <a:pt x="124419" y="4808"/>
                  </a:lnTo>
                  <a:lnTo>
                    <a:pt x="154438" y="9111"/>
                  </a:lnTo>
                  <a:lnTo>
                    <a:pt x="196969" y="9501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66">
              <a:extLst>
                <a:ext uri="{FF2B5EF4-FFF2-40B4-BE49-F238E27FC236}">
                  <a16:creationId xmlns:a16="http://schemas.microsoft.com/office/drawing/2014/main" id="{C18A3FEA-4061-073F-4535-FADD8690D30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429000" y="2028825"/>
              <a:ext cx="28576" cy="152401"/>
            </a:xfrm>
            <a:custGeom>
              <a:avLst/>
              <a:gdLst/>
              <a:ahLst/>
              <a:cxnLst/>
              <a:rect l="0" t="0" r="0" b="0"/>
              <a:pathLst>
                <a:path w="28576" h="152401">
                  <a:moveTo>
                    <a:pt x="28575" y="0"/>
                  </a:moveTo>
                  <a:lnTo>
                    <a:pt x="28575" y="0"/>
                  </a:lnTo>
                  <a:lnTo>
                    <a:pt x="28575" y="22666"/>
                  </a:lnTo>
                  <a:lnTo>
                    <a:pt x="25753" y="28771"/>
                  </a:lnTo>
                  <a:lnTo>
                    <a:pt x="22029" y="35012"/>
                  </a:lnTo>
                  <a:lnTo>
                    <a:pt x="19638" y="47642"/>
                  </a:lnTo>
                  <a:lnTo>
                    <a:pt x="19443" y="50811"/>
                  </a:lnTo>
                  <a:lnTo>
                    <a:pt x="16402" y="57155"/>
                  </a:lnTo>
                  <a:lnTo>
                    <a:pt x="14110" y="60328"/>
                  </a:lnTo>
                  <a:lnTo>
                    <a:pt x="10883" y="74907"/>
                  </a:lnTo>
                  <a:lnTo>
                    <a:pt x="8735" y="91192"/>
                  </a:lnTo>
                  <a:lnTo>
                    <a:pt x="2039" y="10460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67">
              <a:extLst>
                <a:ext uri="{FF2B5EF4-FFF2-40B4-BE49-F238E27FC236}">
                  <a16:creationId xmlns:a16="http://schemas.microsoft.com/office/drawing/2014/main" id="{F1B17849-D942-3FB1-ABED-7C8E3F42262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190875" y="1876428"/>
              <a:ext cx="190501" cy="180924"/>
            </a:xfrm>
            <a:custGeom>
              <a:avLst/>
              <a:gdLst/>
              <a:ahLst/>
              <a:cxnLst/>
              <a:rect l="0" t="0" r="0" b="0"/>
              <a:pathLst>
                <a:path w="190501" h="180924">
                  <a:moveTo>
                    <a:pt x="0" y="47622"/>
                  </a:moveTo>
                  <a:lnTo>
                    <a:pt x="0" y="47622"/>
                  </a:lnTo>
                  <a:lnTo>
                    <a:pt x="0" y="33157"/>
                  </a:lnTo>
                  <a:lnTo>
                    <a:pt x="1058" y="31629"/>
                  </a:lnTo>
                  <a:lnTo>
                    <a:pt x="2822" y="30610"/>
                  </a:lnTo>
                  <a:lnTo>
                    <a:pt x="5056" y="29930"/>
                  </a:lnTo>
                  <a:lnTo>
                    <a:pt x="19297" y="21212"/>
                  </a:lnTo>
                  <a:lnTo>
                    <a:pt x="22390" y="20490"/>
                  </a:lnTo>
                  <a:lnTo>
                    <a:pt x="24452" y="18951"/>
                  </a:lnTo>
                  <a:lnTo>
                    <a:pt x="25826" y="16866"/>
                  </a:lnTo>
                  <a:lnTo>
                    <a:pt x="26743" y="14418"/>
                  </a:lnTo>
                  <a:lnTo>
                    <a:pt x="28411" y="12786"/>
                  </a:lnTo>
                  <a:lnTo>
                    <a:pt x="47801" y="2174"/>
                  </a:lnTo>
                  <a:lnTo>
                    <a:pt x="76006" y="22"/>
                  </a:lnTo>
                  <a:lnTo>
                    <a:pt x="84236" y="0"/>
                  </a:lnTo>
                  <a:lnTo>
                    <a:pt x="93795" y="8198"/>
                  </a:lnTo>
                  <a:lnTo>
                    <a:pt x="94603" y="11756"/>
                  </a:lnTo>
                  <a:lnTo>
                    <a:pt x="96223" y="26750"/>
                  </a:lnTo>
                  <a:lnTo>
                    <a:pt x="100269" y="36934"/>
                  </a:lnTo>
                  <a:lnTo>
                    <a:pt x="100712" y="41555"/>
                  </a:lnTo>
                  <a:lnTo>
                    <a:pt x="92840" y="69325"/>
                  </a:lnTo>
                  <a:lnTo>
                    <a:pt x="75989" y="102183"/>
                  </a:lnTo>
                  <a:lnTo>
                    <a:pt x="32009" y="148931"/>
                  </a:lnTo>
                  <a:lnTo>
                    <a:pt x="20966" y="160002"/>
                  </a:lnTo>
                  <a:lnTo>
                    <a:pt x="17079" y="161069"/>
                  </a:lnTo>
                  <a:lnTo>
                    <a:pt x="9967" y="161872"/>
                  </a:lnTo>
                  <a:lnTo>
                    <a:pt x="14713" y="161907"/>
                  </a:lnTo>
                  <a:lnTo>
                    <a:pt x="16158" y="160854"/>
                  </a:lnTo>
                  <a:lnTo>
                    <a:pt x="23726" y="148663"/>
                  </a:lnTo>
                  <a:lnTo>
                    <a:pt x="41407" y="130123"/>
                  </a:lnTo>
                  <a:lnTo>
                    <a:pt x="47684" y="126622"/>
                  </a:lnTo>
                  <a:lnTo>
                    <a:pt x="83111" y="110728"/>
                  </a:lnTo>
                  <a:lnTo>
                    <a:pt x="92677" y="101775"/>
                  </a:lnTo>
                  <a:lnTo>
                    <a:pt x="101514" y="91798"/>
                  </a:lnTo>
                  <a:lnTo>
                    <a:pt x="130582" y="73404"/>
                  </a:lnTo>
                  <a:lnTo>
                    <a:pt x="151617" y="64736"/>
                  </a:lnTo>
                  <a:lnTo>
                    <a:pt x="189822" y="38644"/>
                  </a:lnTo>
                  <a:lnTo>
                    <a:pt x="190498" y="28608"/>
                  </a:lnTo>
                  <a:lnTo>
                    <a:pt x="185443" y="28583"/>
                  </a:lnTo>
                  <a:lnTo>
                    <a:pt x="156348" y="38273"/>
                  </a:lnTo>
                  <a:lnTo>
                    <a:pt x="136593" y="54266"/>
                  </a:lnTo>
                  <a:lnTo>
                    <a:pt x="100368" y="91197"/>
                  </a:lnTo>
                  <a:lnTo>
                    <a:pt x="89153" y="112104"/>
                  </a:lnTo>
                  <a:lnTo>
                    <a:pt x="85683" y="127170"/>
                  </a:lnTo>
                  <a:lnTo>
                    <a:pt x="78386" y="142279"/>
                  </a:lnTo>
                  <a:lnTo>
                    <a:pt x="77658" y="145652"/>
                  </a:lnTo>
                  <a:lnTo>
                    <a:pt x="78230" y="148959"/>
                  </a:lnTo>
                  <a:lnTo>
                    <a:pt x="83931" y="161870"/>
                  </a:lnTo>
                  <a:lnTo>
                    <a:pt x="85370" y="174612"/>
                  </a:lnTo>
                  <a:lnTo>
                    <a:pt x="86547" y="176732"/>
                  </a:lnTo>
                  <a:lnTo>
                    <a:pt x="88390" y="178145"/>
                  </a:lnTo>
                  <a:lnTo>
                    <a:pt x="93895" y="180414"/>
                  </a:lnTo>
                  <a:lnTo>
                    <a:pt x="113445" y="180923"/>
                  </a:lnTo>
                  <a:lnTo>
                    <a:pt x="122034" y="178128"/>
                  </a:lnTo>
                  <a:lnTo>
                    <a:pt x="129379" y="174416"/>
                  </a:lnTo>
                  <a:lnTo>
                    <a:pt x="145540" y="172033"/>
                  </a:lnTo>
                  <a:lnTo>
                    <a:pt x="155701" y="170649"/>
                  </a:lnTo>
                  <a:lnTo>
                    <a:pt x="173670" y="163959"/>
                  </a:lnTo>
                  <a:lnTo>
                    <a:pt x="190500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68">
              <a:extLst>
                <a:ext uri="{FF2B5EF4-FFF2-40B4-BE49-F238E27FC236}">
                  <a16:creationId xmlns:a16="http://schemas.microsoft.com/office/drawing/2014/main" id="{727495A7-0D34-9FAE-195A-985F97F31FD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009900" y="2057400"/>
              <a:ext cx="27528" cy="180976"/>
            </a:xfrm>
            <a:custGeom>
              <a:avLst/>
              <a:gdLst/>
              <a:ahLst/>
              <a:cxnLst/>
              <a:rect l="0" t="0" r="0" b="0"/>
              <a:pathLst>
                <a:path w="27528" h="180976">
                  <a:moveTo>
                    <a:pt x="19050" y="0"/>
                  </a:moveTo>
                  <a:lnTo>
                    <a:pt x="19050" y="0"/>
                  </a:lnTo>
                  <a:lnTo>
                    <a:pt x="24537" y="0"/>
                  </a:lnTo>
                  <a:lnTo>
                    <a:pt x="22194" y="0"/>
                  </a:lnTo>
                  <a:lnTo>
                    <a:pt x="27527" y="0"/>
                  </a:lnTo>
                  <a:lnTo>
                    <a:pt x="21822" y="7604"/>
                  </a:lnTo>
                  <a:lnTo>
                    <a:pt x="19871" y="16247"/>
                  </a:lnTo>
                  <a:lnTo>
                    <a:pt x="18013" y="51006"/>
                  </a:lnTo>
                  <a:lnTo>
                    <a:pt x="11515" y="68911"/>
                  </a:lnTo>
                  <a:lnTo>
                    <a:pt x="8544" y="107862"/>
                  </a:lnTo>
                  <a:lnTo>
                    <a:pt x="2001" y="126003"/>
                  </a:lnTo>
                  <a:lnTo>
                    <a:pt x="16" y="17139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69">
              <a:extLst>
                <a:ext uri="{FF2B5EF4-FFF2-40B4-BE49-F238E27FC236}">
                  <a16:creationId xmlns:a16="http://schemas.microsoft.com/office/drawing/2014/main" id="{A1FFA8BD-4779-A8C6-84BC-5210649D4C0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857500" y="1847853"/>
              <a:ext cx="142861" cy="200023"/>
            </a:xfrm>
            <a:custGeom>
              <a:avLst/>
              <a:gdLst/>
              <a:ahLst/>
              <a:cxnLst/>
              <a:rect l="0" t="0" r="0" b="0"/>
              <a:pathLst>
                <a:path w="142861" h="200023">
                  <a:moveTo>
                    <a:pt x="28575" y="47622"/>
                  </a:moveTo>
                  <a:lnTo>
                    <a:pt x="28575" y="47622"/>
                  </a:lnTo>
                  <a:lnTo>
                    <a:pt x="28575" y="28967"/>
                  </a:lnTo>
                  <a:lnTo>
                    <a:pt x="33631" y="28689"/>
                  </a:lnTo>
                  <a:lnTo>
                    <a:pt x="35121" y="27592"/>
                  </a:lnTo>
                  <a:lnTo>
                    <a:pt x="38896" y="18878"/>
                  </a:lnTo>
                  <a:lnTo>
                    <a:pt x="46267" y="10963"/>
                  </a:lnTo>
                  <a:lnTo>
                    <a:pt x="52279" y="9949"/>
                  </a:lnTo>
                  <a:lnTo>
                    <a:pt x="60763" y="9649"/>
                  </a:lnTo>
                  <a:lnTo>
                    <a:pt x="66870" y="6756"/>
                  </a:lnTo>
                  <a:lnTo>
                    <a:pt x="73111" y="3001"/>
                  </a:lnTo>
                  <a:lnTo>
                    <a:pt x="85742" y="591"/>
                  </a:lnTo>
                  <a:lnTo>
                    <a:pt x="112811" y="0"/>
                  </a:lnTo>
                  <a:lnTo>
                    <a:pt x="122370" y="8198"/>
                  </a:lnTo>
                  <a:lnTo>
                    <a:pt x="123178" y="11756"/>
                  </a:lnTo>
                  <a:lnTo>
                    <a:pt x="123697" y="22663"/>
                  </a:lnTo>
                  <a:lnTo>
                    <a:pt x="120946" y="28768"/>
                  </a:lnTo>
                  <a:lnTo>
                    <a:pt x="85703" y="76024"/>
                  </a:lnTo>
                  <a:lnTo>
                    <a:pt x="48066" y="113856"/>
                  </a:lnTo>
                  <a:lnTo>
                    <a:pt x="94441" y="114297"/>
                  </a:lnTo>
                  <a:lnTo>
                    <a:pt x="117567" y="114297"/>
                  </a:lnTo>
                  <a:lnTo>
                    <a:pt x="123866" y="117119"/>
                  </a:lnTo>
                  <a:lnTo>
                    <a:pt x="130194" y="120843"/>
                  </a:lnTo>
                  <a:lnTo>
                    <a:pt x="136533" y="122498"/>
                  </a:lnTo>
                  <a:lnTo>
                    <a:pt x="138647" y="123998"/>
                  </a:lnTo>
                  <a:lnTo>
                    <a:pt x="140057" y="126056"/>
                  </a:lnTo>
                  <a:lnTo>
                    <a:pt x="142318" y="131907"/>
                  </a:lnTo>
                  <a:lnTo>
                    <a:pt x="142860" y="147499"/>
                  </a:lnTo>
                  <a:lnTo>
                    <a:pt x="140046" y="153042"/>
                  </a:lnTo>
                  <a:lnTo>
                    <a:pt x="137814" y="156002"/>
                  </a:lnTo>
                  <a:lnTo>
                    <a:pt x="132512" y="159291"/>
                  </a:lnTo>
                  <a:lnTo>
                    <a:pt x="126627" y="161811"/>
                  </a:lnTo>
                  <a:lnTo>
                    <a:pt x="120484" y="166459"/>
                  </a:lnTo>
                  <a:lnTo>
                    <a:pt x="111404" y="169230"/>
                  </a:lnTo>
                  <a:lnTo>
                    <a:pt x="101371" y="171520"/>
                  </a:lnTo>
                  <a:lnTo>
                    <a:pt x="86307" y="178791"/>
                  </a:lnTo>
                  <a:lnTo>
                    <a:pt x="40690" y="189852"/>
                  </a:lnTo>
                  <a:lnTo>
                    <a:pt x="31843" y="191269"/>
                  </a:lnTo>
                  <a:lnTo>
                    <a:pt x="0" y="200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70">
              <a:extLst>
                <a:ext uri="{FF2B5EF4-FFF2-40B4-BE49-F238E27FC236}">
                  <a16:creationId xmlns:a16="http://schemas.microsoft.com/office/drawing/2014/main" id="{A32D71BD-E49F-182C-52CE-353261E1C3E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828925" y="1876425"/>
              <a:ext cx="66676" cy="466726"/>
            </a:xfrm>
            <a:custGeom>
              <a:avLst/>
              <a:gdLst/>
              <a:ahLst/>
              <a:cxnLst/>
              <a:rect l="0" t="0" r="0" b="0"/>
              <a:pathLst>
                <a:path w="66676" h="466726">
                  <a:moveTo>
                    <a:pt x="66675" y="0"/>
                  </a:moveTo>
                  <a:lnTo>
                    <a:pt x="66675" y="0"/>
                  </a:lnTo>
                  <a:lnTo>
                    <a:pt x="61188" y="0"/>
                  </a:lnTo>
                  <a:lnTo>
                    <a:pt x="66651" y="0"/>
                  </a:lnTo>
                  <a:lnTo>
                    <a:pt x="66674" y="41757"/>
                  </a:lnTo>
                  <a:lnTo>
                    <a:pt x="63853" y="69592"/>
                  </a:lnTo>
                  <a:lnTo>
                    <a:pt x="56974" y="114684"/>
                  </a:lnTo>
                  <a:lnTo>
                    <a:pt x="46963" y="155298"/>
                  </a:lnTo>
                  <a:lnTo>
                    <a:pt x="39851" y="198716"/>
                  </a:lnTo>
                  <a:lnTo>
                    <a:pt x="30842" y="244413"/>
                  </a:lnTo>
                  <a:lnTo>
                    <a:pt x="21693" y="285111"/>
                  </a:lnTo>
                  <a:lnTo>
                    <a:pt x="19572" y="323724"/>
                  </a:lnTo>
                  <a:lnTo>
                    <a:pt x="18094" y="361925"/>
                  </a:lnTo>
                  <a:lnTo>
                    <a:pt x="11532" y="400045"/>
                  </a:lnTo>
                  <a:lnTo>
                    <a:pt x="9701" y="444016"/>
                  </a:lnTo>
                  <a:lnTo>
                    <a:pt x="9642" y="448411"/>
                  </a:lnTo>
                  <a:lnTo>
                    <a:pt x="6755" y="456116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71">
              <a:extLst>
                <a:ext uri="{FF2B5EF4-FFF2-40B4-BE49-F238E27FC236}">
                  <a16:creationId xmlns:a16="http://schemas.microsoft.com/office/drawing/2014/main" id="{233D418C-5AC0-DDF7-F9C5-8B66448576A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457450" y="200977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21459" y="19050"/>
                  </a:lnTo>
                  <a:lnTo>
                    <a:pt x="28235" y="16228"/>
                  </a:lnTo>
                  <a:lnTo>
                    <a:pt x="31523" y="13994"/>
                  </a:lnTo>
                  <a:lnTo>
                    <a:pt x="46264" y="10849"/>
                  </a:lnTo>
                  <a:lnTo>
                    <a:pt x="92172" y="8490"/>
                  </a:lnTo>
                  <a:lnTo>
                    <a:pt x="116025" y="1327"/>
                  </a:lnTo>
                  <a:lnTo>
                    <a:pt x="160202" y="3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72">
              <a:extLst>
                <a:ext uri="{FF2B5EF4-FFF2-40B4-BE49-F238E27FC236}">
                  <a16:creationId xmlns:a16="http://schemas.microsoft.com/office/drawing/2014/main" id="{13DCC9A7-1453-CFDA-A477-E1F250C50C1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181225" y="2028942"/>
              <a:ext cx="75770" cy="123669"/>
            </a:xfrm>
            <a:custGeom>
              <a:avLst/>
              <a:gdLst/>
              <a:ahLst/>
              <a:cxnLst/>
              <a:rect l="0" t="0" r="0" b="0"/>
              <a:pathLst>
                <a:path w="75770" h="123669">
                  <a:moveTo>
                    <a:pt x="38100" y="37983"/>
                  </a:moveTo>
                  <a:lnTo>
                    <a:pt x="38100" y="37983"/>
                  </a:lnTo>
                  <a:lnTo>
                    <a:pt x="47233" y="28850"/>
                  </a:lnTo>
                  <a:lnTo>
                    <a:pt x="47625" y="1218"/>
                  </a:lnTo>
                  <a:lnTo>
                    <a:pt x="46567" y="773"/>
                  </a:lnTo>
                  <a:lnTo>
                    <a:pt x="39424" y="0"/>
                  </a:lnTo>
                  <a:lnTo>
                    <a:pt x="38983" y="1019"/>
                  </a:lnTo>
                  <a:lnTo>
                    <a:pt x="38492" y="4974"/>
                  </a:lnTo>
                  <a:lnTo>
                    <a:pt x="37303" y="6452"/>
                  </a:lnTo>
                  <a:lnTo>
                    <a:pt x="24877" y="14075"/>
                  </a:lnTo>
                  <a:lnTo>
                    <a:pt x="15720" y="22550"/>
                  </a:lnTo>
                  <a:lnTo>
                    <a:pt x="12278" y="28655"/>
                  </a:lnTo>
                  <a:lnTo>
                    <a:pt x="10069" y="41197"/>
                  </a:lnTo>
                  <a:lnTo>
                    <a:pt x="9529" y="79258"/>
                  </a:lnTo>
                  <a:lnTo>
                    <a:pt x="17727" y="106509"/>
                  </a:lnTo>
                  <a:lnTo>
                    <a:pt x="19226" y="109067"/>
                  </a:lnTo>
                  <a:lnTo>
                    <a:pt x="21284" y="110772"/>
                  </a:lnTo>
                  <a:lnTo>
                    <a:pt x="26393" y="113725"/>
                  </a:lnTo>
                  <a:lnTo>
                    <a:pt x="35219" y="120280"/>
                  </a:lnTo>
                  <a:lnTo>
                    <a:pt x="44537" y="122692"/>
                  </a:lnTo>
                  <a:lnTo>
                    <a:pt x="61652" y="123668"/>
                  </a:lnTo>
                  <a:lnTo>
                    <a:pt x="63327" y="122623"/>
                  </a:lnTo>
                  <a:lnTo>
                    <a:pt x="64443" y="120868"/>
                  </a:lnTo>
                  <a:lnTo>
                    <a:pt x="75230" y="88496"/>
                  </a:lnTo>
                  <a:lnTo>
                    <a:pt x="75769" y="77719"/>
                  </a:lnTo>
                  <a:lnTo>
                    <a:pt x="73186" y="68696"/>
                  </a:lnTo>
                  <a:lnTo>
                    <a:pt x="69569" y="60100"/>
                  </a:lnTo>
                  <a:lnTo>
                    <a:pt x="67056" y="41314"/>
                  </a:lnTo>
                  <a:lnTo>
                    <a:pt x="65871" y="40204"/>
                  </a:lnTo>
                  <a:lnTo>
                    <a:pt x="59146" y="37582"/>
                  </a:lnTo>
                  <a:lnTo>
                    <a:pt x="50451" y="31632"/>
                  </a:lnTo>
                  <a:lnTo>
                    <a:pt x="41172" y="29398"/>
                  </a:lnTo>
                  <a:lnTo>
                    <a:pt x="34879" y="28876"/>
                  </a:lnTo>
                  <a:lnTo>
                    <a:pt x="28555" y="31466"/>
                  </a:lnTo>
                  <a:lnTo>
                    <a:pt x="22216" y="35087"/>
                  </a:lnTo>
                  <a:lnTo>
                    <a:pt x="15871" y="36696"/>
                  </a:lnTo>
                  <a:lnTo>
                    <a:pt x="13756" y="38183"/>
                  </a:lnTo>
                  <a:lnTo>
                    <a:pt x="12346" y="40233"/>
                  </a:lnTo>
                  <a:lnTo>
                    <a:pt x="10082" y="46071"/>
                  </a:lnTo>
                  <a:lnTo>
                    <a:pt x="9690" y="52139"/>
                  </a:lnTo>
                  <a:lnTo>
                    <a:pt x="8577" y="53770"/>
                  </a:lnTo>
                  <a:lnTo>
                    <a:pt x="6776" y="54858"/>
                  </a:lnTo>
                  <a:lnTo>
                    <a:pt x="0" y="57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73">
              <a:extLst>
                <a:ext uri="{FF2B5EF4-FFF2-40B4-BE49-F238E27FC236}">
                  <a16:creationId xmlns:a16="http://schemas.microsoft.com/office/drawing/2014/main" id="{245C9AD6-DADB-5315-DD7A-725A0951CC4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000260" y="1866937"/>
              <a:ext cx="142817" cy="190464"/>
            </a:xfrm>
            <a:custGeom>
              <a:avLst/>
              <a:gdLst/>
              <a:ahLst/>
              <a:cxnLst/>
              <a:rect l="0" t="0" r="0" b="0"/>
              <a:pathLst>
                <a:path w="142817" h="190464">
                  <a:moveTo>
                    <a:pt x="9515" y="57113"/>
                  </a:moveTo>
                  <a:lnTo>
                    <a:pt x="9515" y="57113"/>
                  </a:lnTo>
                  <a:lnTo>
                    <a:pt x="9515" y="47591"/>
                  </a:lnTo>
                  <a:lnTo>
                    <a:pt x="1314" y="47588"/>
                  </a:lnTo>
                  <a:lnTo>
                    <a:pt x="873" y="46530"/>
                  </a:lnTo>
                  <a:lnTo>
                    <a:pt x="0" y="33123"/>
                  </a:lnTo>
                  <a:lnTo>
                    <a:pt x="1055" y="31595"/>
                  </a:lnTo>
                  <a:lnTo>
                    <a:pt x="2817" y="30576"/>
                  </a:lnTo>
                  <a:lnTo>
                    <a:pt x="5050" y="29896"/>
                  </a:lnTo>
                  <a:lnTo>
                    <a:pt x="6538" y="28385"/>
                  </a:lnTo>
                  <a:lnTo>
                    <a:pt x="8192" y="23884"/>
                  </a:lnTo>
                  <a:lnTo>
                    <a:pt x="9692" y="22260"/>
                  </a:lnTo>
                  <a:lnTo>
                    <a:pt x="14180" y="20456"/>
                  </a:lnTo>
                  <a:lnTo>
                    <a:pt x="25684" y="18240"/>
                  </a:lnTo>
                  <a:lnTo>
                    <a:pt x="35002" y="12551"/>
                  </a:lnTo>
                  <a:lnTo>
                    <a:pt x="41304" y="10850"/>
                  </a:lnTo>
                  <a:lnTo>
                    <a:pt x="43407" y="9337"/>
                  </a:lnTo>
                  <a:lnTo>
                    <a:pt x="44810" y="7271"/>
                  </a:lnTo>
                  <a:lnTo>
                    <a:pt x="45745" y="4835"/>
                  </a:lnTo>
                  <a:lnTo>
                    <a:pt x="48485" y="3211"/>
                  </a:lnTo>
                  <a:lnTo>
                    <a:pt x="74033" y="90"/>
                  </a:lnTo>
                  <a:lnTo>
                    <a:pt x="80607" y="0"/>
                  </a:lnTo>
                  <a:lnTo>
                    <a:pt x="86267" y="2802"/>
                  </a:lnTo>
                  <a:lnTo>
                    <a:pt x="93467" y="8167"/>
                  </a:lnTo>
                  <a:lnTo>
                    <a:pt x="94453" y="11723"/>
                  </a:lnTo>
                  <a:lnTo>
                    <a:pt x="95194" y="28699"/>
                  </a:lnTo>
                  <a:lnTo>
                    <a:pt x="92397" y="36724"/>
                  </a:lnTo>
                  <a:lnTo>
                    <a:pt x="81978" y="50498"/>
                  </a:lnTo>
                  <a:lnTo>
                    <a:pt x="35026" y="88861"/>
                  </a:lnTo>
                  <a:lnTo>
                    <a:pt x="30480" y="93331"/>
                  </a:lnTo>
                  <a:lnTo>
                    <a:pt x="26594" y="94376"/>
                  </a:lnTo>
                  <a:lnTo>
                    <a:pt x="24076" y="94655"/>
                  </a:lnTo>
                  <a:lnTo>
                    <a:pt x="22397" y="95899"/>
                  </a:lnTo>
                  <a:lnTo>
                    <a:pt x="19079" y="104617"/>
                  </a:lnTo>
                  <a:lnTo>
                    <a:pt x="27244" y="104727"/>
                  </a:lnTo>
                  <a:lnTo>
                    <a:pt x="35909" y="98190"/>
                  </a:lnTo>
                  <a:lnTo>
                    <a:pt x="44734" y="96095"/>
                  </a:lnTo>
                  <a:lnTo>
                    <a:pt x="89088" y="95220"/>
                  </a:lnTo>
                  <a:lnTo>
                    <a:pt x="117349" y="95213"/>
                  </a:lnTo>
                  <a:lnTo>
                    <a:pt x="123764" y="98036"/>
                  </a:lnTo>
                  <a:lnTo>
                    <a:pt x="130142" y="101759"/>
                  </a:lnTo>
                  <a:lnTo>
                    <a:pt x="136505" y="103414"/>
                  </a:lnTo>
                  <a:lnTo>
                    <a:pt x="138625" y="104914"/>
                  </a:lnTo>
                  <a:lnTo>
                    <a:pt x="140038" y="106972"/>
                  </a:lnTo>
                  <a:lnTo>
                    <a:pt x="142307" y="112823"/>
                  </a:lnTo>
                  <a:lnTo>
                    <a:pt x="142816" y="127394"/>
                  </a:lnTo>
                  <a:lnTo>
                    <a:pt x="141774" y="129367"/>
                  </a:lnTo>
                  <a:lnTo>
                    <a:pt x="140021" y="130682"/>
                  </a:lnTo>
                  <a:lnTo>
                    <a:pt x="135251" y="133202"/>
                  </a:lnTo>
                  <a:lnTo>
                    <a:pt x="129603" y="137850"/>
                  </a:lnTo>
                  <a:lnTo>
                    <a:pt x="120743" y="140621"/>
                  </a:lnTo>
                  <a:lnTo>
                    <a:pt x="110808" y="142911"/>
                  </a:lnTo>
                  <a:lnTo>
                    <a:pt x="95806" y="153005"/>
                  </a:lnTo>
                  <a:lnTo>
                    <a:pt x="92442" y="155966"/>
                  </a:lnTo>
                  <a:lnTo>
                    <a:pt x="83061" y="159256"/>
                  </a:lnTo>
                  <a:lnTo>
                    <a:pt x="72894" y="161777"/>
                  </a:lnTo>
                  <a:lnTo>
                    <a:pt x="57743" y="169196"/>
                  </a:lnTo>
                  <a:lnTo>
                    <a:pt x="51058" y="171486"/>
                  </a:lnTo>
                  <a:lnTo>
                    <a:pt x="40286" y="177667"/>
                  </a:lnTo>
                  <a:lnTo>
                    <a:pt x="25218" y="181027"/>
                  </a:lnTo>
                  <a:lnTo>
                    <a:pt x="9515" y="190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74">
              <a:extLst>
                <a:ext uri="{FF2B5EF4-FFF2-40B4-BE49-F238E27FC236}">
                  <a16:creationId xmlns:a16="http://schemas.microsoft.com/office/drawing/2014/main" id="{BBFA91F3-9E67-9340-004E-F877886117C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952625" y="1895905"/>
              <a:ext cx="47623" cy="422792"/>
            </a:xfrm>
            <a:custGeom>
              <a:avLst/>
              <a:gdLst/>
              <a:ahLst/>
              <a:cxnLst/>
              <a:rect l="0" t="0" r="0" b="0"/>
              <a:pathLst>
                <a:path w="47623" h="422792">
                  <a:moveTo>
                    <a:pt x="28575" y="28145"/>
                  </a:moveTo>
                  <a:lnTo>
                    <a:pt x="28575" y="28145"/>
                  </a:lnTo>
                  <a:lnTo>
                    <a:pt x="28575" y="19944"/>
                  </a:lnTo>
                  <a:lnTo>
                    <a:pt x="36776" y="10535"/>
                  </a:lnTo>
                  <a:lnTo>
                    <a:pt x="37708" y="4465"/>
                  </a:lnTo>
                  <a:lnTo>
                    <a:pt x="38897" y="2834"/>
                  </a:lnTo>
                  <a:lnTo>
                    <a:pt x="40748" y="1746"/>
                  </a:lnTo>
                  <a:lnTo>
                    <a:pt x="46267" y="0"/>
                  </a:lnTo>
                  <a:lnTo>
                    <a:pt x="46719" y="915"/>
                  </a:lnTo>
                  <a:lnTo>
                    <a:pt x="47622" y="44709"/>
                  </a:lnTo>
                  <a:lnTo>
                    <a:pt x="39423" y="90382"/>
                  </a:lnTo>
                  <a:lnTo>
                    <a:pt x="35452" y="133590"/>
                  </a:lnTo>
                  <a:lnTo>
                    <a:pt x="22935" y="180633"/>
                  </a:lnTo>
                  <a:lnTo>
                    <a:pt x="19562" y="223125"/>
                  </a:lnTo>
                  <a:lnTo>
                    <a:pt x="11578" y="266860"/>
                  </a:lnTo>
                  <a:lnTo>
                    <a:pt x="7311" y="292198"/>
                  </a:lnTo>
                  <a:lnTo>
                    <a:pt x="2166" y="315933"/>
                  </a:lnTo>
                  <a:lnTo>
                    <a:pt x="190" y="360863"/>
                  </a:lnTo>
                  <a:lnTo>
                    <a:pt x="5" y="408292"/>
                  </a:lnTo>
                  <a:lnTo>
                    <a:pt x="1" y="422791"/>
                  </a:lnTo>
                  <a:lnTo>
                    <a:pt x="0" y="418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75">
              <a:extLst>
                <a:ext uri="{FF2B5EF4-FFF2-40B4-BE49-F238E27FC236}">
                  <a16:creationId xmlns:a16="http://schemas.microsoft.com/office/drawing/2014/main" id="{0BB985AF-40E2-59D8-8FA0-A271DD93528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609725" y="206692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7058" y="9525"/>
                  </a:lnTo>
                  <a:lnTo>
                    <a:pt x="50422" y="9525"/>
                  </a:lnTo>
                  <a:lnTo>
                    <a:pt x="56982" y="6703"/>
                  </a:lnTo>
                  <a:lnTo>
                    <a:pt x="60214" y="4469"/>
                  </a:lnTo>
                  <a:lnTo>
                    <a:pt x="74874" y="1324"/>
                  </a:lnTo>
                  <a:lnTo>
                    <a:pt x="121685" y="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76">
              <a:extLst>
                <a:ext uri="{FF2B5EF4-FFF2-40B4-BE49-F238E27FC236}">
                  <a16:creationId xmlns:a16="http://schemas.microsoft.com/office/drawing/2014/main" id="{91AE4922-6EE3-1B73-747D-11936CB5F14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600200" y="19907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23598" y="19050"/>
                  </a:lnTo>
                  <a:lnTo>
                    <a:pt x="29185" y="16228"/>
                  </a:lnTo>
                  <a:lnTo>
                    <a:pt x="35196" y="12504"/>
                  </a:lnTo>
                  <a:lnTo>
                    <a:pt x="47678" y="10114"/>
                  </a:lnTo>
                  <a:lnTo>
                    <a:pt x="71175" y="9535"/>
                  </a:lnTo>
                  <a:lnTo>
                    <a:pt x="76789" y="6707"/>
                  </a:lnTo>
                  <a:lnTo>
                    <a:pt x="82812" y="2981"/>
                  </a:lnTo>
                  <a:lnTo>
                    <a:pt x="95302" y="58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77">
              <a:extLst>
                <a:ext uri="{FF2B5EF4-FFF2-40B4-BE49-F238E27FC236}">
                  <a16:creationId xmlns:a16="http://schemas.microsoft.com/office/drawing/2014/main" id="{4B6AD4D3-AD8A-33FF-651B-07064C7E427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276350" y="1914525"/>
              <a:ext cx="161921" cy="390080"/>
            </a:xfrm>
            <a:custGeom>
              <a:avLst/>
              <a:gdLst/>
              <a:ahLst/>
              <a:cxnLst/>
              <a:rect l="0" t="0" r="0" b="0"/>
              <a:pathLst>
                <a:path w="161921" h="390080">
                  <a:moveTo>
                    <a:pt x="19050" y="9525"/>
                  </a:moveTo>
                  <a:lnTo>
                    <a:pt x="19050" y="9525"/>
                  </a:lnTo>
                  <a:lnTo>
                    <a:pt x="19050" y="0"/>
                  </a:lnTo>
                  <a:lnTo>
                    <a:pt x="13993" y="5056"/>
                  </a:lnTo>
                  <a:lnTo>
                    <a:pt x="11511" y="10361"/>
                  </a:lnTo>
                  <a:lnTo>
                    <a:pt x="9532" y="54852"/>
                  </a:lnTo>
                  <a:lnTo>
                    <a:pt x="9525" y="97895"/>
                  </a:lnTo>
                  <a:lnTo>
                    <a:pt x="10583" y="108067"/>
                  </a:lnTo>
                  <a:lnTo>
                    <a:pt x="21284" y="133171"/>
                  </a:lnTo>
                  <a:lnTo>
                    <a:pt x="23714" y="136406"/>
                  </a:lnTo>
                  <a:lnTo>
                    <a:pt x="29237" y="140000"/>
                  </a:lnTo>
                  <a:lnTo>
                    <a:pt x="35219" y="142655"/>
                  </a:lnTo>
                  <a:lnTo>
                    <a:pt x="54865" y="158651"/>
                  </a:lnTo>
                  <a:lnTo>
                    <a:pt x="63764" y="160955"/>
                  </a:lnTo>
                  <a:lnTo>
                    <a:pt x="79410" y="161797"/>
                  </a:lnTo>
                  <a:lnTo>
                    <a:pt x="85740" y="159046"/>
                  </a:lnTo>
                  <a:lnTo>
                    <a:pt x="102483" y="146113"/>
                  </a:lnTo>
                  <a:lnTo>
                    <a:pt x="108343" y="144314"/>
                  </a:lnTo>
                  <a:lnTo>
                    <a:pt x="110328" y="142776"/>
                  </a:lnTo>
                  <a:lnTo>
                    <a:pt x="121607" y="123633"/>
                  </a:lnTo>
                  <a:lnTo>
                    <a:pt x="122346" y="120522"/>
                  </a:lnTo>
                  <a:lnTo>
                    <a:pt x="132381" y="104964"/>
                  </a:lnTo>
                  <a:lnTo>
                    <a:pt x="133312" y="82434"/>
                  </a:lnTo>
                  <a:lnTo>
                    <a:pt x="134383" y="80356"/>
                  </a:lnTo>
                  <a:lnTo>
                    <a:pt x="136155" y="78971"/>
                  </a:lnTo>
                  <a:lnTo>
                    <a:pt x="138395" y="78047"/>
                  </a:lnTo>
                  <a:lnTo>
                    <a:pt x="139888" y="76373"/>
                  </a:lnTo>
                  <a:lnTo>
                    <a:pt x="142482" y="68161"/>
                  </a:lnTo>
                  <a:lnTo>
                    <a:pt x="142875" y="38103"/>
                  </a:lnTo>
                  <a:lnTo>
                    <a:pt x="142875" y="84446"/>
                  </a:lnTo>
                  <a:lnTo>
                    <a:pt x="142875" y="127111"/>
                  </a:lnTo>
                  <a:lnTo>
                    <a:pt x="145697" y="155244"/>
                  </a:lnTo>
                  <a:lnTo>
                    <a:pt x="151811" y="202261"/>
                  </a:lnTo>
                  <a:lnTo>
                    <a:pt x="155048" y="226440"/>
                  </a:lnTo>
                  <a:lnTo>
                    <a:pt x="160567" y="253573"/>
                  </a:lnTo>
                  <a:lnTo>
                    <a:pt x="161846" y="298425"/>
                  </a:lnTo>
                  <a:lnTo>
                    <a:pt x="161920" y="342898"/>
                  </a:lnTo>
                  <a:lnTo>
                    <a:pt x="160865" y="354541"/>
                  </a:lnTo>
                  <a:lnTo>
                    <a:pt x="152224" y="376395"/>
                  </a:lnTo>
                  <a:lnTo>
                    <a:pt x="150166" y="377930"/>
                  </a:lnTo>
                  <a:lnTo>
                    <a:pt x="145057" y="380694"/>
                  </a:lnTo>
                  <a:lnTo>
                    <a:pt x="139259" y="385450"/>
                  </a:lnTo>
                  <a:lnTo>
                    <a:pt x="130332" y="388270"/>
                  </a:lnTo>
                  <a:lnTo>
                    <a:pt x="107354" y="390079"/>
                  </a:lnTo>
                  <a:lnTo>
                    <a:pt x="97807" y="387505"/>
                  </a:lnTo>
                  <a:lnTo>
                    <a:pt x="68885" y="374032"/>
                  </a:lnTo>
                  <a:lnTo>
                    <a:pt x="22512" y="361183"/>
                  </a:lnTo>
                  <a:lnTo>
                    <a:pt x="11444" y="353788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478">
            <a:extLst>
              <a:ext uri="{FF2B5EF4-FFF2-40B4-BE49-F238E27FC236}">
                <a16:creationId xmlns:a16="http://schemas.microsoft.com/office/drawing/2014/main" id="{8DFDB5A7-2C01-BAEC-16BB-E905A195B8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43175" y="1876428"/>
            <a:ext cx="18935" cy="266698"/>
          </a:xfrm>
          <a:custGeom>
            <a:avLst/>
            <a:gdLst/>
            <a:ahLst/>
            <a:cxnLst/>
            <a:rect l="0" t="0" r="0" b="0"/>
            <a:pathLst>
              <a:path w="18935" h="266698">
                <a:moveTo>
                  <a:pt x="9525" y="28572"/>
                </a:moveTo>
                <a:lnTo>
                  <a:pt x="9525" y="28572"/>
                </a:lnTo>
                <a:lnTo>
                  <a:pt x="9525" y="427"/>
                </a:lnTo>
                <a:lnTo>
                  <a:pt x="18934" y="0"/>
                </a:lnTo>
                <a:lnTo>
                  <a:pt x="13959" y="5054"/>
                </a:lnTo>
                <a:lnTo>
                  <a:pt x="11496" y="10359"/>
                </a:lnTo>
                <a:lnTo>
                  <a:pt x="6754" y="54594"/>
                </a:lnTo>
                <a:lnTo>
                  <a:pt x="4503" y="58620"/>
                </a:lnTo>
                <a:lnTo>
                  <a:pt x="396" y="100681"/>
                </a:lnTo>
                <a:lnTo>
                  <a:pt x="23" y="147052"/>
                </a:lnTo>
                <a:lnTo>
                  <a:pt x="2" y="192784"/>
                </a:lnTo>
                <a:lnTo>
                  <a:pt x="0" y="236236"/>
                </a:lnTo>
                <a:lnTo>
                  <a:pt x="0" y="26669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Shape-479">
            <a:extLst>
              <a:ext uri="{FF2B5EF4-FFF2-40B4-BE49-F238E27FC236}">
                <a16:creationId xmlns:a16="http://schemas.microsoft.com/office/drawing/2014/main" id="{DEC05571-98E4-3A94-B488-1A33A32C229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52850" y="1866900"/>
            <a:ext cx="19051" cy="228601"/>
          </a:xfrm>
          <a:custGeom>
            <a:avLst/>
            <a:gdLst/>
            <a:ahLst/>
            <a:cxnLst/>
            <a:rect l="0" t="0" r="0" b="0"/>
            <a:pathLst>
              <a:path w="19051" h="228601">
                <a:moveTo>
                  <a:pt x="19050" y="0"/>
                </a:moveTo>
                <a:lnTo>
                  <a:pt x="19050" y="0"/>
                </a:lnTo>
                <a:lnTo>
                  <a:pt x="17992" y="41503"/>
                </a:lnTo>
                <a:lnTo>
                  <a:pt x="11511" y="59390"/>
                </a:lnTo>
                <a:lnTo>
                  <a:pt x="7291" y="76864"/>
                </a:lnTo>
                <a:lnTo>
                  <a:pt x="2160" y="95447"/>
                </a:lnTo>
                <a:lnTo>
                  <a:pt x="126" y="139711"/>
                </a:lnTo>
                <a:lnTo>
                  <a:pt x="5" y="182962"/>
                </a:lnTo>
                <a:lnTo>
                  <a:pt x="0" y="2286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Shape-480">
            <a:extLst>
              <a:ext uri="{FF2B5EF4-FFF2-40B4-BE49-F238E27FC236}">
                <a16:creationId xmlns:a16="http://schemas.microsoft.com/office/drawing/2014/main" id="{61AA2F53-608D-E798-E189-871FF736BD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05400" y="1847861"/>
            <a:ext cx="28576" cy="247640"/>
          </a:xfrm>
          <a:custGeom>
            <a:avLst/>
            <a:gdLst/>
            <a:ahLst/>
            <a:cxnLst/>
            <a:rect l="0" t="0" r="0" b="0"/>
            <a:pathLst>
              <a:path w="28576" h="247640">
                <a:moveTo>
                  <a:pt x="28575" y="19039"/>
                </a:moveTo>
                <a:lnTo>
                  <a:pt x="28575" y="19039"/>
                </a:lnTo>
                <a:lnTo>
                  <a:pt x="28575" y="0"/>
                </a:lnTo>
                <a:lnTo>
                  <a:pt x="28575" y="45046"/>
                </a:lnTo>
                <a:lnTo>
                  <a:pt x="27517" y="69959"/>
                </a:lnTo>
                <a:lnTo>
                  <a:pt x="16816" y="114296"/>
                </a:lnTo>
                <a:lnTo>
                  <a:pt x="11685" y="133341"/>
                </a:lnTo>
                <a:lnTo>
                  <a:pt x="6893" y="171439"/>
                </a:lnTo>
                <a:lnTo>
                  <a:pt x="2042" y="190489"/>
                </a:lnTo>
                <a:lnTo>
                  <a:pt x="24" y="236925"/>
                </a:lnTo>
                <a:lnTo>
                  <a:pt x="0" y="24763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98">
            <a:extLst>
              <a:ext uri="{FF2B5EF4-FFF2-40B4-BE49-F238E27FC236}">
                <a16:creationId xmlns:a16="http://schemas.microsoft.com/office/drawing/2014/main" id="{A18C9D02-C9E3-FCB1-5F33-78319EB6A2AE}"/>
              </a:ext>
            </a:extLst>
          </p:cNvPr>
          <p:cNvGrpSpPr/>
          <p:nvPr/>
        </p:nvGrpSpPr>
        <p:grpSpPr>
          <a:xfrm>
            <a:off x="5553075" y="1771653"/>
            <a:ext cx="761595" cy="466723"/>
            <a:chOff x="5553075" y="1771653"/>
            <a:chExt cx="761595" cy="466723"/>
          </a:xfrm>
        </p:grpSpPr>
        <p:sp>
          <p:nvSpPr>
            <p:cNvPr id="27" name="SMARTInkShape-481">
              <a:extLst>
                <a:ext uri="{FF2B5EF4-FFF2-40B4-BE49-F238E27FC236}">
                  <a16:creationId xmlns:a16="http://schemas.microsoft.com/office/drawing/2014/main" id="{96B6DAFE-3C6D-FA04-AF33-AFFF4586C96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185872" y="1990726"/>
              <a:ext cx="128798" cy="148278"/>
            </a:xfrm>
            <a:custGeom>
              <a:avLst/>
              <a:gdLst/>
              <a:ahLst/>
              <a:cxnLst/>
              <a:rect l="0" t="0" r="0" b="0"/>
              <a:pathLst>
                <a:path w="128798" h="148278">
                  <a:moveTo>
                    <a:pt x="33953" y="28574"/>
                  </a:moveTo>
                  <a:lnTo>
                    <a:pt x="33953" y="28574"/>
                  </a:lnTo>
                  <a:lnTo>
                    <a:pt x="42154" y="20373"/>
                  </a:lnTo>
                  <a:lnTo>
                    <a:pt x="51563" y="19165"/>
                  </a:lnTo>
                  <a:lnTo>
                    <a:pt x="52043" y="18068"/>
                  </a:lnTo>
                  <a:lnTo>
                    <a:pt x="52576" y="14027"/>
                  </a:lnTo>
                  <a:lnTo>
                    <a:pt x="53777" y="12526"/>
                  </a:lnTo>
                  <a:lnTo>
                    <a:pt x="61166" y="9919"/>
                  </a:lnTo>
                  <a:lnTo>
                    <a:pt x="67181" y="9641"/>
                  </a:lnTo>
                  <a:lnTo>
                    <a:pt x="72710" y="6754"/>
                  </a:lnTo>
                  <a:lnTo>
                    <a:pt x="79826" y="1333"/>
                  </a:lnTo>
                  <a:lnTo>
                    <a:pt x="88837" y="263"/>
                  </a:lnTo>
                  <a:lnTo>
                    <a:pt x="114771" y="0"/>
                  </a:lnTo>
                  <a:lnTo>
                    <a:pt x="116407" y="1058"/>
                  </a:lnTo>
                  <a:lnTo>
                    <a:pt x="117498" y="2822"/>
                  </a:lnTo>
                  <a:lnTo>
                    <a:pt x="119391" y="9700"/>
                  </a:lnTo>
                  <a:lnTo>
                    <a:pt x="119675" y="32180"/>
                  </a:lnTo>
                  <a:lnTo>
                    <a:pt x="116855" y="38291"/>
                  </a:lnTo>
                  <a:lnTo>
                    <a:pt x="114621" y="41402"/>
                  </a:lnTo>
                  <a:lnTo>
                    <a:pt x="109316" y="44858"/>
                  </a:lnTo>
                  <a:lnTo>
                    <a:pt x="103431" y="47453"/>
                  </a:lnTo>
                  <a:lnTo>
                    <a:pt x="94168" y="53806"/>
                  </a:lnTo>
                  <a:lnTo>
                    <a:pt x="87880" y="55663"/>
                  </a:lnTo>
                  <a:lnTo>
                    <a:pt x="85778" y="57217"/>
                  </a:lnTo>
                  <a:lnTo>
                    <a:pt x="84378" y="59311"/>
                  </a:lnTo>
                  <a:lnTo>
                    <a:pt x="81764" y="64460"/>
                  </a:lnTo>
                  <a:lnTo>
                    <a:pt x="77075" y="70276"/>
                  </a:lnTo>
                  <a:lnTo>
                    <a:pt x="71462" y="73567"/>
                  </a:lnTo>
                  <a:lnTo>
                    <a:pt x="62645" y="75852"/>
                  </a:lnTo>
                  <a:lnTo>
                    <a:pt x="54482" y="76153"/>
                  </a:lnTo>
                  <a:lnTo>
                    <a:pt x="53989" y="77227"/>
                  </a:lnTo>
                  <a:lnTo>
                    <a:pt x="53041" y="85331"/>
                  </a:lnTo>
                  <a:lnTo>
                    <a:pt x="67193" y="85714"/>
                  </a:lnTo>
                  <a:lnTo>
                    <a:pt x="72715" y="82897"/>
                  </a:lnTo>
                  <a:lnTo>
                    <a:pt x="79827" y="77522"/>
                  </a:lnTo>
                  <a:lnTo>
                    <a:pt x="91172" y="76591"/>
                  </a:lnTo>
                  <a:lnTo>
                    <a:pt x="94323" y="77519"/>
                  </a:lnTo>
                  <a:lnTo>
                    <a:pt x="96425" y="79196"/>
                  </a:lnTo>
                  <a:lnTo>
                    <a:pt x="97827" y="81372"/>
                  </a:lnTo>
                  <a:lnTo>
                    <a:pt x="99819" y="82822"/>
                  </a:lnTo>
                  <a:lnTo>
                    <a:pt x="104854" y="84434"/>
                  </a:lnTo>
                  <a:lnTo>
                    <a:pt x="113640" y="85342"/>
                  </a:lnTo>
                  <a:lnTo>
                    <a:pt x="115652" y="86528"/>
                  </a:lnTo>
                  <a:lnTo>
                    <a:pt x="116994" y="88376"/>
                  </a:lnTo>
                  <a:lnTo>
                    <a:pt x="119148" y="93892"/>
                  </a:lnTo>
                  <a:lnTo>
                    <a:pt x="126120" y="102585"/>
                  </a:lnTo>
                  <a:lnTo>
                    <a:pt x="128290" y="111416"/>
                  </a:lnTo>
                  <a:lnTo>
                    <a:pt x="128797" y="117604"/>
                  </a:lnTo>
                  <a:lnTo>
                    <a:pt x="127874" y="119677"/>
                  </a:lnTo>
                  <a:lnTo>
                    <a:pt x="126200" y="121059"/>
                  </a:lnTo>
                  <a:lnTo>
                    <a:pt x="124027" y="121981"/>
                  </a:lnTo>
                  <a:lnTo>
                    <a:pt x="122577" y="123653"/>
                  </a:lnTo>
                  <a:lnTo>
                    <a:pt x="120060" y="131863"/>
                  </a:lnTo>
                  <a:lnTo>
                    <a:pt x="114735" y="137965"/>
                  </a:lnTo>
                  <a:lnTo>
                    <a:pt x="109367" y="140692"/>
                  </a:lnTo>
                  <a:lnTo>
                    <a:pt x="94175" y="143645"/>
                  </a:lnTo>
                  <a:lnTo>
                    <a:pt x="87883" y="147803"/>
                  </a:lnTo>
                  <a:lnTo>
                    <a:pt x="84722" y="148277"/>
                  </a:lnTo>
                  <a:lnTo>
                    <a:pt x="81558" y="147534"/>
                  </a:lnTo>
                  <a:lnTo>
                    <a:pt x="75219" y="144945"/>
                  </a:lnTo>
                  <a:lnTo>
                    <a:pt x="27603" y="141820"/>
                  </a:lnTo>
                  <a:lnTo>
                    <a:pt x="14903" y="135336"/>
                  </a:lnTo>
                  <a:lnTo>
                    <a:pt x="486" y="133383"/>
                  </a:lnTo>
                  <a:lnTo>
                    <a:pt x="0" y="132314"/>
                  </a:lnTo>
                  <a:lnTo>
                    <a:pt x="5378" y="1238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82">
              <a:extLst>
                <a:ext uri="{FF2B5EF4-FFF2-40B4-BE49-F238E27FC236}">
                  <a16:creationId xmlns:a16="http://schemas.microsoft.com/office/drawing/2014/main" id="{1CE44C6A-04A2-AD8F-8B38-CE47948AAD4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001191" y="1800226"/>
              <a:ext cx="228142" cy="209535"/>
            </a:xfrm>
            <a:custGeom>
              <a:avLst/>
              <a:gdLst/>
              <a:ahLst/>
              <a:cxnLst/>
              <a:rect l="0" t="0" r="0" b="0"/>
              <a:pathLst>
                <a:path w="228142" h="209535">
                  <a:moveTo>
                    <a:pt x="18609" y="38099"/>
                  </a:moveTo>
                  <a:lnTo>
                    <a:pt x="18609" y="38099"/>
                  </a:lnTo>
                  <a:lnTo>
                    <a:pt x="26810" y="29898"/>
                  </a:lnTo>
                  <a:lnTo>
                    <a:pt x="57181" y="11700"/>
                  </a:lnTo>
                  <a:lnTo>
                    <a:pt x="77757" y="9581"/>
                  </a:lnTo>
                  <a:lnTo>
                    <a:pt x="80266" y="9562"/>
                  </a:lnTo>
                  <a:lnTo>
                    <a:pt x="81939" y="8491"/>
                  </a:lnTo>
                  <a:lnTo>
                    <a:pt x="83054" y="6719"/>
                  </a:lnTo>
                  <a:lnTo>
                    <a:pt x="83797" y="4479"/>
                  </a:lnTo>
                  <a:lnTo>
                    <a:pt x="85351" y="2985"/>
                  </a:lnTo>
                  <a:lnTo>
                    <a:pt x="94378" y="115"/>
                  </a:lnTo>
                  <a:lnTo>
                    <a:pt x="109271" y="0"/>
                  </a:lnTo>
                  <a:lnTo>
                    <a:pt x="109742" y="1058"/>
                  </a:lnTo>
                  <a:lnTo>
                    <a:pt x="107443" y="5056"/>
                  </a:lnTo>
                  <a:lnTo>
                    <a:pt x="107464" y="6545"/>
                  </a:lnTo>
                  <a:lnTo>
                    <a:pt x="108538" y="7538"/>
                  </a:lnTo>
                  <a:lnTo>
                    <a:pt x="110312" y="8200"/>
                  </a:lnTo>
                  <a:lnTo>
                    <a:pt x="111494" y="9700"/>
                  </a:lnTo>
                  <a:lnTo>
                    <a:pt x="113547" y="17609"/>
                  </a:lnTo>
                  <a:lnTo>
                    <a:pt x="113831" y="40381"/>
                  </a:lnTo>
                  <a:lnTo>
                    <a:pt x="111024" y="47227"/>
                  </a:lnTo>
                  <a:lnTo>
                    <a:pt x="108795" y="50534"/>
                  </a:lnTo>
                  <a:lnTo>
                    <a:pt x="96249" y="96701"/>
                  </a:lnTo>
                  <a:lnTo>
                    <a:pt x="81678" y="130580"/>
                  </a:lnTo>
                  <a:lnTo>
                    <a:pt x="41088" y="177434"/>
                  </a:lnTo>
                  <a:lnTo>
                    <a:pt x="10968" y="207663"/>
                  </a:lnTo>
                  <a:lnTo>
                    <a:pt x="7100" y="208711"/>
                  </a:lnTo>
                  <a:lnTo>
                    <a:pt x="0" y="209500"/>
                  </a:lnTo>
                  <a:lnTo>
                    <a:pt x="4746" y="209534"/>
                  </a:lnTo>
                  <a:lnTo>
                    <a:pt x="6192" y="208481"/>
                  </a:lnTo>
                  <a:lnTo>
                    <a:pt x="13760" y="196290"/>
                  </a:lnTo>
                  <a:lnTo>
                    <a:pt x="26314" y="184039"/>
                  </a:lnTo>
                  <a:lnTo>
                    <a:pt x="70409" y="149025"/>
                  </a:lnTo>
                  <a:lnTo>
                    <a:pt x="114143" y="120714"/>
                  </a:lnTo>
                  <a:lnTo>
                    <a:pt x="158493" y="87900"/>
                  </a:lnTo>
                  <a:lnTo>
                    <a:pt x="201740" y="57206"/>
                  </a:lnTo>
                  <a:lnTo>
                    <a:pt x="216450" y="50463"/>
                  </a:lnTo>
                  <a:lnTo>
                    <a:pt x="220354" y="49517"/>
                  </a:lnTo>
                  <a:lnTo>
                    <a:pt x="222955" y="47827"/>
                  </a:lnTo>
                  <a:lnTo>
                    <a:pt x="224690" y="45643"/>
                  </a:lnTo>
                  <a:lnTo>
                    <a:pt x="226617" y="40393"/>
                  </a:lnTo>
                  <a:lnTo>
                    <a:pt x="228141" y="20528"/>
                  </a:lnTo>
                  <a:lnTo>
                    <a:pt x="227089" y="20035"/>
                  </a:lnTo>
                  <a:lnTo>
                    <a:pt x="214899" y="19179"/>
                  </a:lnTo>
                  <a:lnTo>
                    <a:pt x="200711" y="24144"/>
                  </a:lnTo>
                  <a:lnTo>
                    <a:pt x="167890" y="45620"/>
                  </a:lnTo>
                  <a:lnTo>
                    <a:pt x="149775" y="64710"/>
                  </a:lnTo>
                  <a:lnTo>
                    <a:pt x="139347" y="73210"/>
                  </a:lnTo>
                  <a:lnTo>
                    <a:pt x="121206" y="93091"/>
                  </a:lnTo>
                  <a:lnTo>
                    <a:pt x="110774" y="101698"/>
                  </a:lnTo>
                  <a:lnTo>
                    <a:pt x="102610" y="112579"/>
                  </a:lnTo>
                  <a:lnTo>
                    <a:pt x="98277" y="124471"/>
                  </a:lnTo>
                  <a:lnTo>
                    <a:pt x="95292" y="135753"/>
                  </a:lnTo>
                  <a:lnTo>
                    <a:pt x="87574" y="151620"/>
                  </a:lnTo>
                  <a:lnTo>
                    <a:pt x="85324" y="184136"/>
                  </a:lnTo>
                  <a:lnTo>
                    <a:pt x="86369" y="186257"/>
                  </a:lnTo>
                  <a:lnTo>
                    <a:pt x="88124" y="187671"/>
                  </a:lnTo>
                  <a:lnTo>
                    <a:pt x="92896" y="190300"/>
                  </a:lnTo>
                  <a:lnTo>
                    <a:pt x="101533" y="196673"/>
                  </a:lnTo>
                  <a:lnTo>
                    <a:pt x="110794" y="199031"/>
                  </a:lnTo>
                  <a:lnTo>
                    <a:pt x="156389" y="200016"/>
                  </a:lnTo>
                  <a:lnTo>
                    <a:pt x="173498" y="198963"/>
                  </a:lnTo>
                  <a:lnTo>
                    <a:pt x="192119" y="192485"/>
                  </a:lnTo>
                  <a:lnTo>
                    <a:pt x="209109" y="190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83">
              <a:extLst>
                <a:ext uri="{FF2B5EF4-FFF2-40B4-BE49-F238E27FC236}">
                  <a16:creationId xmlns:a16="http://schemas.microsoft.com/office/drawing/2014/main" id="{B687FCB3-249F-5571-F9FA-24B00BF8162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95950" y="2028825"/>
              <a:ext cx="114263" cy="148283"/>
            </a:xfrm>
            <a:custGeom>
              <a:avLst/>
              <a:gdLst/>
              <a:ahLst/>
              <a:cxnLst/>
              <a:rect l="0" t="0" r="0" b="0"/>
              <a:pathLst>
                <a:path w="114263" h="148283">
                  <a:moveTo>
                    <a:pt x="38100" y="9525"/>
                  </a:moveTo>
                  <a:lnTo>
                    <a:pt x="38100" y="9525"/>
                  </a:lnTo>
                  <a:lnTo>
                    <a:pt x="46301" y="1324"/>
                  </a:lnTo>
                  <a:lnTo>
                    <a:pt x="52289" y="392"/>
                  </a:lnTo>
                  <a:lnTo>
                    <a:pt x="98428" y="1"/>
                  </a:lnTo>
                  <a:lnTo>
                    <a:pt x="112811" y="0"/>
                  </a:lnTo>
                  <a:lnTo>
                    <a:pt x="113308" y="1058"/>
                  </a:lnTo>
                  <a:lnTo>
                    <a:pt x="114262" y="14189"/>
                  </a:lnTo>
                  <a:lnTo>
                    <a:pt x="113216" y="15810"/>
                  </a:lnTo>
                  <a:lnTo>
                    <a:pt x="111461" y="16890"/>
                  </a:lnTo>
                  <a:lnTo>
                    <a:pt x="109232" y="17610"/>
                  </a:lnTo>
                  <a:lnTo>
                    <a:pt x="107747" y="19148"/>
                  </a:lnTo>
                  <a:lnTo>
                    <a:pt x="106095" y="23680"/>
                  </a:lnTo>
                  <a:lnTo>
                    <a:pt x="99717" y="29222"/>
                  </a:lnTo>
                  <a:lnTo>
                    <a:pt x="76592" y="44859"/>
                  </a:lnTo>
                  <a:lnTo>
                    <a:pt x="70025" y="47454"/>
                  </a:lnTo>
                  <a:lnTo>
                    <a:pt x="60377" y="53807"/>
                  </a:lnTo>
                  <a:lnTo>
                    <a:pt x="50815" y="57218"/>
                  </a:lnTo>
                  <a:lnTo>
                    <a:pt x="39984" y="65220"/>
                  </a:lnTo>
                  <a:lnTo>
                    <a:pt x="32984" y="66388"/>
                  </a:lnTo>
                  <a:lnTo>
                    <a:pt x="55431" y="66675"/>
                  </a:lnTo>
                  <a:lnTo>
                    <a:pt x="65201" y="74876"/>
                  </a:lnTo>
                  <a:lnTo>
                    <a:pt x="71294" y="75808"/>
                  </a:lnTo>
                  <a:lnTo>
                    <a:pt x="89027" y="76166"/>
                  </a:lnTo>
                  <a:lnTo>
                    <a:pt x="91101" y="77235"/>
                  </a:lnTo>
                  <a:lnTo>
                    <a:pt x="92484" y="79007"/>
                  </a:lnTo>
                  <a:lnTo>
                    <a:pt x="93406" y="81246"/>
                  </a:lnTo>
                  <a:lnTo>
                    <a:pt x="95079" y="82739"/>
                  </a:lnTo>
                  <a:lnTo>
                    <a:pt x="99760" y="84398"/>
                  </a:lnTo>
                  <a:lnTo>
                    <a:pt x="101431" y="85899"/>
                  </a:lnTo>
                  <a:lnTo>
                    <a:pt x="104335" y="93810"/>
                  </a:lnTo>
                  <a:lnTo>
                    <a:pt x="97177" y="105421"/>
                  </a:lnTo>
                  <a:lnTo>
                    <a:pt x="96536" y="108381"/>
                  </a:lnTo>
                  <a:lnTo>
                    <a:pt x="95049" y="110354"/>
                  </a:lnTo>
                  <a:lnTo>
                    <a:pt x="68517" y="131588"/>
                  </a:lnTo>
                  <a:lnTo>
                    <a:pt x="64672" y="132567"/>
                  </a:lnTo>
                  <a:lnTo>
                    <a:pt x="62165" y="132828"/>
                  </a:lnTo>
                  <a:lnTo>
                    <a:pt x="56557" y="135940"/>
                  </a:lnTo>
                  <a:lnTo>
                    <a:pt x="50536" y="139793"/>
                  </a:lnTo>
                  <a:lnTo>
                    <a:pt x="41197" y="141962"/>
                  </a:lnTo>
                  <a:lnTo>
                    <a:pt x="34891" y="142469"/>
                  </a:lnTo>
                  <a:lnTo>
                    <a:pt x="28559" y="145517"/>
                  </a:lnTo>
                  <a:lnTo>
                    <a:pt x="25390" y="147811"/>
                  </a:lnTo>
                  <a:lnTo>
                    <a:pt x="22218" y="148282"/>
                  </a:lnTo>
                  <a:lnTo>
                    <a:pt x="19045" y="147538"/>
                  </a:lnTo>
                  <a:lnTo>
                    <a:pt x="12698" y="14494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84">
              <a:extLst>
                <a:ext uri="{FF2B5EF4-FFF2-40B4-BE49-F238E27FC236}">
                  <a16:creationId xmlns:a16="http://schemas.microsoft.com/office/drawing/2014/main" id="{B6D0F552-589A-07F4-A615-44D2DD95C91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591175" y="1771653"/>
              <a:ext cx="170893" cy="219073"/>
            </a:xfrm>
            <a:custGeom>
              <a:avLst/>
              <a:gdLst/>
              <a:ahLst/>
              <a:cxnLst/>
              <a:rect l="0" t="0" r="0" b="0"/>
              <a:pathLst>
                <a:path w="170893" h="219073">
                  <a:moveTo>
                    <a:pt x="38100" y="28572"/>
                  </a:moveTo>
                  <a:lnTo>
                    <a:pt x="38100" y="28572"/>
                  </a:lnTo>
                  <a:lnTo>
                    <a:pt x="43588" y="28572"/>
                  </a:lnTo>
                  <a:lnTo>
                    <a:pt x="41244" y="28572"/>
                  </a:lnTo>
                  <a:lnTo>
                    <a:pt x="41255" y="27514"/>
                  </a:lnTo>
                  <a:lnTo>
                    <a:pt x="44088" y="23516"/>
                  </a:lnTo>
                  <a:lnTo>
                    <a:pt x="48876" y="21033"/>
                  </a:lnTo>
                  <a:lnTo>
                    <a:pt x="51634" y="20371"/>
                  </a:lnTo>
                  <a:lnTo>
                    <a:pt x="53472" y="18871"/>
                  </a:lnTo>
                  <a:lnTo>
                    <a:pt x="55516" y="14383"/>
                  </a:lnTo>
                  <a:lnTo>
                    <a:pt x="57119" y="12762"/>
                  </a:lnTo>
                  <a:lnTo>
                    <a:pt x="61722" y="10962"/>
                  </a:lnTo>
                  <a:lnTo>
                    <a:pt x="73301" y="8748"/>
                  </a:lnTo>
                  <a:lnTo>
                    <a:pt x="83690" y="3060"/>
                  </a:lnTo>
                  <a:lnTo>
                    <a:pt x="129033" y="77"/>
                  </a:lnTo>
                  <a:lnTo>
                    <a:pt x="150473" y="0"/>
                  </a:lnTo>
                  <a:lnTo>
                    <a:pt x="160432" y="8198"/>
                  </a:lnTo>
                  <a:lnTo>
                    <a:pt x="161261" y="11756"/>
                  </a:lnTo>
                  <a:lnTo>
                    <a:pt x="161483" y="14186"/>
                  </a:lnTo>
                  <a:lnTo>
                    <a:pt x="156738" y="27720"/>
                  </a:lnTo>
                  <a:lnTo>
                    <a:pt x="148684" y="36307"/>
                  </a:lnTo>
                  <a:lnTo>
                    <a:pt x="131322" y="50444"/>
                  </a:lnTo>
                  <a:lnTo>
                    <a:pt x="115585" y="69973"/>
                  </a:lnTo>
                  <a:lnTo>
                    <a:pt x="68762" y="98303"/>
                  </a:lnTo>
                  <a:lnTo>
                    <a:pt x="29144" y="132789"/>
                  </a:lnTo>
                  <a:lnTo>
                    <a:pt x="28625" y="141499"/>
                  </a:lnTo>
                  <a:lnTo>
                    <a:pt x="29666" y="141957"/>
                  </a:lnTo>
                  <a:lnTo>
                    <a:pt x="74236" y="142867"/>
                  </a:lnTo>
                  <a:lnTo>
                    <a:pt x="119745" y="142872"/>
                  </a:lnTo>
                  <a:lnTo>
                    <a:pt x="126597" y="142872"/>
                  </a:lnTo>
                  <a:lnTo>
                    <a:pt x="133171" y="145694"/>
                  </a:lnTo>
                  <a:lnTo>
                    <a:pt x="139621" y="149418"/>
                  </a:lnTo>
                  <a:lnTo>
                    <a:pt x="149201" y="152573"/>
                  </a:lnTo>
                  <a:lnTo>
                    <a:pt x="158743" y="158682"/>
                  </a:lnTo>
                  <a:lnTo>
                    <a:pt x="165097" y="160482"/>
                  </a:lnTo>
                  <a:lnTo>
                    <a:pt x="167215" y="162020"/>
                  </a:lnTo>
                  <a:lnTo>
                    <a:pt x="168627" y="164104"/>
                  </a:lnTo>
                  <a:lnTo>
                    <a:pt x="170892" y="169997"/>
                  </a:lnTo>
                  <a:lnTo>
                    <a:pt x="166229" y="176074"/>
                  </a:lnTo>
                  <a:lnTo>
                    <a:pt x="158144" y="184577"/>
                  </a:lnTo>
                  <a:lnTo>
                    <a:pt x="152131" y="187866"/>
                  </a:lnTo>
                  <a:lnTo>
                    <a:pt x="104520" y="202187"/>
                  </a:lnTo>
                  <a:lnTo>
                    <a:pt x="85649" y="207366"/>
                  </a:lnTo>
                  <a:lnTo>
                    <a:pt x="74050" y="209636"/>
                  </a:lnTo>
                  <a:lnTo>
                    <a:pt x="60511" y="215806"/>
                  </a:lnTo>
                  <a:lnTo>
                    <a:pt x="18875" y="218881"/>
                  </a:lnTo>
                  <a:lnTo>
                    <a:pt x="0" y="219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85">
              <a:extLst>
                <a:ext uri="{FF2B5EF4-FFF2-40B4-BE49-F238E27FC236}">
                  <a16:creationId xmlns:a16="http://schemas.microsoft.com/office/drawing/2014/main" id="{7D494CD3-8ED9-F9DE-D4A0-687173A5E17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553075" y="1800225"/>
              <a:ext cx="85723" cy="438151"/>
            </a:xfrm>
            <a:custGeom>
              <a:avLst/>
              <a:gdLst/>
              <a:ahLst/>
              <a:cxnLst/>
              <a:rect l="0" t="0" r="0" b="0"/>
              <a:pathLst>
                <a:path w="85723" h="438151">
                  <a:moveTo>
                    <a:pt x="76200" y="0"/>
                  </a:moveTo>
                  <a:lnTo>
                    <a:pt x="76200" y="0"/>
                  </a:lnTo>
                  <a:lnTo>
                    <a:pt x="85691" y="0"/>
                  </a:lnTo>
                  <a:lnTo>
                    <a:pt x="85722" y="8201"/>
                  </a:lnTo>
                  <a:lnTo>
                    <a:pt x="69915" y="52938"/>
                  </a:lnTo>
                  <a:lnTo>
                    <a:pt x="62045" y="95950"/>
                  </a:lnTo>
                  <a:lnTo>
                    <a:pt x="51570" y="134547"/>
                  </a:lnTo>
                  <a:lnTo>
                    <a:pt x="45582" y="179016"/>
                  </a:lnTo>
                  <a:lnTo>
                    <a:pt x="34521" y="218688"/>
                  </a:lnTo>
                  <a:lnTo>
                    <a:pt x="28691" y="257098"/>
                  </a:lnTo>
                  <a:lnTo>
                    <a:pt x="21268" y="295260"/>
                  </a:lnTo>
                  <a:lnTo>
                    <a:pt x="18284" y="341840"/>
                  </a:lnTo>
                  <a:lnTo>
                    <a:pt x="10433" y="389291"/>
                  </a:lnTo>
                  <a:lnTo>
                    <a:pt x="8736" y="405211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99">
            <a:extLst>
              <a:ext uri="{FF2B5EF4-FFF2-40B4-BE49-F238E27FC236}">
                <a16:creationId xmlns:a16="http://schemas.microsoft.com/office/drawing/2014/main" id="{1DB24F85-8FC2-4796-13C8-22014CB42F8A}"/>
              </a:ext>
            </a:extLst>
          </p:cNvPr>
          <p:cNvGrpSpPr/>
          <p:nvPr/>
        </p:nvGrpSpPr>
        <p:grpSpPr>
          <a:xfrm>
            <a:off x="6734175" y="1785219"/>
            <a:ext cx="257176" cy="234082"/>
            <a:chOff x="6734175" y="1785219"/>
            <a:chExt cx="257176" cy="234082"/>
          </a:xfrm>
        </p:grpSpPr>
        <p:sp>
          <p:nvSpPr>
            <p:cNvPr id="33" name="SMARTInkShape-486">
              <a:extLst>
                <a:ext uri="{FF2B5EF4-FFF2-40B4-BE49-F238E27FC236}">
                  <a16:creationId xmlns:a16="http://schemas.microsoft.com/office/drawing/2014/main" id="{5DDF30B2-DF97-8D9C-EFBF-E3406F66819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734175" y="1876425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19050"/>
                  </a:moveTo>
                  <a:lnTo>
                    <a:pt x="0" y="19050"/>
                  </a:lnTo>
                  <a:lnTo>
                    <a:pt x="42562" y="19050"/>
                  </a:lnTo>
                  <a:lnTo>
                    <a:pt x="85800" y="19050"/>
                  </a:lnTo>
                  <a:lnTo>
                    <a:pt x="107619" y="16228"/>
                  </a:lnTo>
                  <a:lnTo>
                    <a:pt x="150158" y="9917"/>
                  </a:lnTo>
                  <a:lnTo>
                    <a:pt x="182351" y="9559"/>
                  </a:lnTo>
                  <a:lnTo>
                    <a:pt x="189700" y="6718"/>
                  </a:lnTo>
                  <a:lnTo>
                    <a:pt x="196494" y="2986"/>
                  </a:lnTo>
                  <a:lnTo>
                    <a:pt x="209479" y="590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87">
              <a:extLst>
                <a:ext uri="{FF2B5EF4-FFF2-40B4-BE49-F238E27FC236}">
                  <a16:creationId xmlns:a16="http://schemas.microsoft.com/office/drawing/2014/main" id="{B73FD81A-6913-AD63-7ECF-32F81DA71C2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810375" y="1785219"/>
              <a:ext cx="47534" cy="234082"/>
            </a:xfrm>
            <a:custGeom>
              <a:avLst/>
              <a:gdLst/>
              <a:ahLst/>
              <a:cxnLst/>
              <a:rect l="0" t="0" r="0" b="0"/>
              <a:pathLst>
                <a:path w="47534" h="234082">
                  <a:moveTo>
                    <a:pt x="38100" y="15006"/>
                  </a:moveTo>
                  <a:lnTo>
                    <a:pt x="38100" y="15006"/>
                  </a:lnTo>
                  <a:lnTo>
                    <a:pt x="38100" y="5515"/>
                  </a:lnTo>
                  <a:lnTo>
                    <a:pt x="43587" y="0"/>
                  </a:lnTo>
                  <a:lnTo>
                    <a:pt x="41245" y="2340"/>
                  </a:lnTo>
                  <a:lnTo>
                    <a:pt x="41255" y="3387"/>
                  </a:lnTo>
                  <a:lnTo>
                    <a:pt x="42320" y="4085"/>
                  </a:lnTo>
                  <a:lnTo>
                    <a:pt x="46578" y="5205"/>
                  </a:lnTo>
                  <a:lnTo>
                    <a:pt x="47159" y="8181"/>
                  </a:lnTo>
                  <a:lnTo>
                    <a:pt x="47533" y="18714"/>
                  </a:lnTo>
                  <a:lnTo>
                    <a:pt x="44762" y="24768"/>
                  </a:lnTo>
                  <a:lnTo>
                    <a:pt x="42542" y="27864"/>
                  </a:lnTo>
                  <a:lnTo>
                    <a:pt x="39416" y="42334"/>
                  </a:lnTo>
                  <a:lnTo>
                    <a:pt x="35451" y="72410"/>
                  </a:lnTo>
                  <a:lnTo>
                    <a:pt x="22297" y="114323"/>
                  </a:lnTo>
                  <a:lnTo>
                    <a:pt x="16418" y="157933"/>
                  </a:lnTo>
                  <a:lnTo>
                    <a:pt x="2166" y="203274"/>
                  </a:lnTo>
                  <a:lnTo>
                    <a:pt x="0" y="234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488">
            <a:extLst>
              <a:ext uri="{FF2B5EF4-FFF2-40B4-BE49-F238E27FC236}">
                <a16:creationId xmlns:a16="http://schemas.microsoft.com/office/drawing/2014/main" id="{A13FC182-F64F-1746-7881-8077DAD1836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286678" y="1781198"/>
            <a:ext cx="228548" cy="237051"/>
          </a:xfrm>
          <a:custGeom>
            <a:avLst/>
            <a:gdLst/>
            <a:ahLst/>
            <a:cxnLst/>
            <a:rect l="0" t="0" r="0" b="0"/>
            <a:pathLst>
              <a:path w="228548" h="237051">
                <a:moveTo>
                  <a:pt x="228547" y="28552"/>
                </a:moveTo>
                <a:lnTo>
                  <a:pt x="228547" y="28552"/>
                </a:lnTo>
                <a:lnTo>
                  <a:pt x="228547" y="19419"/>
                </a:lnTo>
                <a:lnTo>
                  <a:pt x="220346" y="10860"/>
                </a:lnTo>
                <a:lnTo>
                  <a:pt x="211679" y="8712"/>
                </a:lnTo>
                <a:lnTo>
                  <a:pt x="202853" y="3036"/>
                </a:lnTo>
                <a:lnTo>
                  <a:pt x="193534" y="883"/>
                </a:lnTo>
                <a:lnTo>
                  <a:pt x="149856" y="0"/>
                </a:lnTo>
                <a:lnTo>
                  <a:pt x="136556" y="1042"/>
                </a:lnTo>
                <a:lnTo>
                  <a:pt x="93783" y="14167"/>
                </a:lnTo>
                <a:lnTo>
                  <a:pt x="91079" y="16845"/>
                </a:lnTo>
                <a:lnTo>
                  <a:pt x="78450" y="38135"/>
                </a:lnTo>
                <a:lnTo>
                  <a:pt x="76282" y="60305"/>
                </a:lnTo>
                <a:lnTo>
                  <a:pt x="79030" y="66654"/>
                </a:lnTo>
                <a:lnTo>
                  <a:pt x="91343" y="82527"/>
                </a:lnTo>
                <a:lnTo>
                  <a:pt x="97258" y="95227"/>
                </a:lnTo>
                <a:lnTo>
                  <a:pt x="99746" y="98402"/>
                </a:lnTo>
                <a:lnTo>
                  <a:pt x="105333" y="101930"/>
                </a:lnTo>
                <a:lnTo>
                  <a:pt x="120678" y="105439"/>
                </a:lnTo>
                <a:lnTo>
                  <a:pt x="130146" y="111188"/>
                </a:lnTo>
                <a:lnTo>
                  <a:pt x="142827" y="113667"/>
                </a:lnTo>
                <a:lnTo>
                  <a:pt x="159990" y="114241"/>
                </a:lnTo>
                <a:lnTo>
                  <a:pt x="169104" y="107724"/>
                </a:lnTo>
                <a:lnTo>
                  <a:pt x="179157" y="105143"/>
                </a:lnTo>
                <a:lnTo>
                  <a:pt x="188969" y="104786"/>
                </a:lnTo>
                <a:lnTo>
                  <a:pt x="186967" y="101945"/>
                </a:lnTo>
                <a:lnTo>
                  <a:pt x="182117" y="96554"/>
                </a:lnTo>
                <a:lnTo>
                  <a:pt x="176219" y="95620"/>
                </a:lnTo>
                <a:lnTo>
                  <a:pt x="131046" y="95232"/>
                </a:lnTo>
                <a:lnTo>
                  <a:pt x="101252" y="96286"/>
                </a:lnTo>
                <a:lnTo>
                  <a:pt x="57079" y="114525"/>
                </a:lnTo>
                <a:lnTo>
                  <a:pt x="26404" y="131243"/>
                </a:lnTo>
                <a:lnTo>
                  <a:pt x="4551" y="157847"/>
                </a:lnTo>
                <a:lnTo>
                  <a:pt x="1993" y="164686"/>
                </a:lnTo>
                <a:lnTo>
                  <a:pt x="0" y="202775"/>
                </a:lnTo>
                <a:lnTo>
                  <a:pt x="2793" y="209348"/>
                </a:lnTo>
                <a:lnTo>
                  <a:pt x="13208" y="222192"/>
                </a:lnTo>
                <a:lnTo>
                  <a:pt x="22069" y="225739"/>
                </a:lnTo>
                <a:lnTo>
                  <a:pt x="50093" y="229262"/>
                </a:lnTo>
                <a:lnTo>
                  <a:pt x="58571" y="233467"/>
                </a:lnTo>
                <a:lnTo>
                  <a:pt x="71509" y="233220"/>
                </a:lnTo>
                <a:lnTo>
                  <a:pt x="85727" y="231699"/>
                </a:lnTo>
                <a:lnTo>
                  <a:pt x="112125" y="237050"/>
                </a:lnTo>
                <a:lnTo>
                  <a:pt x="136679" y="232407"/>
                </a:lnTo>
                <a:lnTo>
                  <a:pt x="155583" y="234886"/>
                </a:lnTo>
                <a:lnTo>
                  <a:pt x="202548" y="228714"/>
                </a:lnTo>
                <a:lnTo>
                  <a:pt x="228547" y="22857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101">
            <a:extLst>
              <a:ext uri="{FF2B5EF4-FFF2-40B4-BE49-F238E27FC236}">
                <a16:creationId xmlns:a16="http://schemas.microsoft.com/office/drawing/2014/main" id="{FCD37506-F49A-EFAC-DAC2-D739FEAC05C7}"/>
              </a:ext>
            </a:extLst>
          </p:cNvPr>
          <p:cNvGrpSpPr/>
          <p:nvPr/>
        </p:nvGrpSpPr>
        <p:grpSpPr>
          <a:xfrm>
            <a:off x="1200150" y="4229100"/>
            <a:ext cx="523876" cy="314287"/>
            <a:chOff x="1200150" y="4229100"/>
            <a:chExt cx="523876" cy="314287"/>
          </a:xfrm>
        </p:grpSpPr>
        <p:sp>
          <p:nvSpPr>
            <p:cNvPr id="37" name="SMARTInkShape-489">
              <a:extLst>
                <a:ext uri="{FF2B5EF4-FFF2-40B4-BE49-F238E27FC236}">
                  <a16:creationId xmlns:a16="http://schemas.microsoft.com/office/drawing/2014/main" id="{F2FC9D45-A977-4B52-9EC9-57298F55927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600593" y="4324350"/>
              <a:ext cx="123433" cy="219037"/>
            </a:xfrm>
            <a:custGeom>
              <a:avLst/>
              <a:gdLst/>
              <a:ahLst/>
              <a:cxnLst/>
              <a:rect l="0" t="0" r="0" b="0"/>
              <a:pathLst>
                <a:path w="123433" h="219037">
                  <a:moveTo>
                    <a:pt x="9132" y="19050"/>
                  </a:moveTo>
                  <a:lnTo>
                    <a:pt x="9132" y="19050"/>
                  </a:lnTo>
                  <a:lnTo>
                    <a:pt x="9132" y="1324"/>
                  </a:lnTo>
                  <a:lnTo>
                    <a:pt x="10190" y="883"/>
                  </a:lnTo>
                  <a:lnTo>
                    <a:pt x="14620" y="262"/>
                  </a:lnTo>
                  <a:lnTo>
                    <a:pt x="9132" y="0"/>
                  </a:lnTo>
                  <a:lnTo>
                    <a:pt x="9132" y="14189"/>
                  </a:lnTo>
                  <a:lnTo>
                    <a:pt x="6310" y="19712"/>
                  </a:lnTo>
                  <a:lnTo>
                    <a:pt x="2586" y="25694"/>
                  </a:lnTo>
                  <a:lnTo>
                    <a:pt x="490" y="36071"/>
                  </a:lnTo>
                  <a:lnTo>
                    <a:pt x="0" y="46370"/>
                  </a:lnTo>
                  <a:lnTo>
                    <a:pt x="2604" y="55181"/>
                  </a:lnTo>
                  <a:lnTo>
                    <a:pt x="16098" y="76028"/>
                  </a:lnTo>
                  <a:lnTo>
                    <a:pt x="18151" y="88866"/>
                  </a:lnTo>
                  <a:lnTo>
                    <a:pt x="19378" y="90993"/>
                  </a:lnTo>
                  <a:lnTo>
                    <a:pt x="21255" y="92413"/>
                  </a:lnTo>
                  <a:lnTo>
                    <a:pt x="26161" y="95047"/>
                  </a:lnTo>
                  <a:lnTo>
                    <a:pt x="34874" y="101422"/>
                  </a:lnTo>
                  <a:lnTo>
                    <a:pt x="44158" y="103782"/>
                  </a:lnTo>
                  <a:lnTo>
                    <a:pt x="64404" y="104736"/>
                  </a:lnTo>
                  <a:lnTo>
                    <a:pt x="73515" y="98221"/>
                  </a:lnTo>
                  <a:lnTo>
                    <a:pt x="79375" y="96570"/>
                  </a:lnTo>
                  <a:lnTo>
                    <a:pt x="81360" y="95072"/>
                  </a:lnTo>
                  <a:lnTo>
                    <a:pt x="101739" y="66616"/>
                  </a:lnTo>
                  <a:lnTo>
                    <a:pt x="103860" y="53964"/>
                  </a:lnTo>
                  <a:lnTo>
                    <a:pt x="105092" y="51851"/>
                  </a:lnTo>
                  <a:lnTo>
                    <a:pt x="106972" y="50442"/>
                  </a:lnTo>
                  <a:lnTo>
                    <a:pt x="109284" y="49504"/>
                  </a:lnTo>
                  <a:lnTo>
                    <a:pt x="110825" y="47819"/>
                  </a:lnTo>
                  <a:lnTo>
                    <a:pt x="112537" y="43125"/>
                  </a:lnTo>
                  <a:lnTo>
                    <a:pt x="113907" y="9528"/>
                  </a:lnTo>
                  <a:lnTo>
                    <a:pt x="113907" y="52325"/>
                  </a:lnTo>
                  <a:lnTo>
                    <a:pt x="114965" y="99347"/>
                  </a:lnTo>
                  <a:lnTo>
                    <a:pt x="122843" y="140107"/>
                  </a:lnTo>
                  <a:lnTo>
                    <a:pt x="123417" y="183137"/>
                  </a:lnTo>
                  <a:lnTo>
                    <a:pt x="123432" y="213921"/>
                  </a:lnTo>
                  <a:lnTo>
                    <a:pt x="122374" y="215639"/>
                  </a:lnTo>
                  <a:lnTo>
                    <a:pt x="120610" y="216784"/>
                  </a:lnTo>
                  <a:lnTo>
                    <a:pt x="115231" y="218623"/>
                  </a:lnTo>
                  <a:lnTo>
                    <a:pt x="100766" y="219036"/>
                  </a:lnTo>
                  <a:lnTo>
                    <a:pt x="98796" y="217990"/>
                  </a:lnTo>
                  <a:lnTo>
                    <a:pt x="97483" y="216235"/>
                  </a:lnTo>
                  <a:lnTo>
                    <a:pt x="96608" y="214007"/>
                  </a:lnTo>
                  <a:lnTo>
                    <a:pt x="93908" y="212521"/>
                  </a:lnTo>
                  <a:lnTo>
                    <a:pt x="81053" y="209372"/>
                  </a:lnTo>
                  <a:lnTo>
                    <a:pt x="68436" y="201465"/>
                  </a:lnTo>
                  <a:lnTo>
                    <a:pt x="48689" y="182426"/>
                  </a:lnTo>
                  <a:lnTo>
                    <a:pt x="38137" y="181013"/>
                  </a:lnTo>
                  <a:lnTo>
                    <a:pt x="28182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90">
              <a:extLst>
                <a:ext uri="{FF2B5EF4-FFF2-40B4-BE49-F238E27FC236}">
                  <a16:creationId xmlns:a16="http://schemas.microsoft.com/office/drawing/2014/main" id="{F24A23A2-AA2B-AAFC-50DC-2A219616C16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13746" y="4229100"/>
              <a:ext cx="272038" cy="247651"/>
            </a:xfrm>
            <a:custGeom>
              <a:avLst/>
              <a:gdLst/>
              <a:ahLst/>
              <a:cxnLst/>
              <a:rect l="0" t="0" r="0" b="0"/>
              <a:pathLst>
                <a:path w="272038" h="247651">
                  <a:moveTo>
                    <a:pt x="129279" y="38100"/>
                  </a:moveTo>
                  <a:lnTo>
                    <a:pt x="129279" y="38100"/>
                  </a:lnTo>
                  <a:lnTo>
                    <a:pt x="138411" y="28968"/>
                  </a:lnTo>
                  <a:lnTo>
                    <a:pt x="138794" y="19452"/>
                  </a:lnTo>
                  <a:lnTo>
                    <a:pt x="147936" y="19060"/>
                  </a:lnTo>
                  <a:lnTo>
                    <a:pt x="148329" y="9535"/>
                  </a:lnTo>
                  <a:lnTo>
                    <a:pt x="153386" y="4472"/>
                  </a:lnTo>
                  <a:lnTo>
                    <a:pt x="153817" y="2981"/>
                  </a:lnTo>
                  <a:lnTo>
                    <a:pt x="153046" y="1987"/>
                  </a:lnTo>
                  <a:lnTo>
                    <a:pt x="151473" y="1325"/>
                  </a:lnTo>
                  <a:lnTo>
                    <a:pt x="151484" y="883"/>
                  </a:lnTo>
                  <a:lnTo>
                    <a:pt x="157846" y="0"/>
                  </a:lnTo>
                  <a:lnTo>
                    <a:pt x="157851" y="0"/>
                  </a:lnTo>
                  <a:lnTo>
                    <a:pt x="157854" y="0"/>
                  </a:lnTo>
                  <a:lnTo>
                    <a:pt x="157854" y="13257"/>
                  </a:lnTo>
                  <a:lnTo>
                    <a:pt x="160676" y="19298"/>
                  </a:lnTo>
                  <a:lnTo>
                    <a:pt x="162911" y="22390"/>
                  </a:lnTo>
                  <a:lnTo>
                    <a:pt x="166055" y="36856"/>
                  </a:lnTo>
                  <a:lnTo>
                    <a:pt x="168176" y="54161"/>
                  </a:lnTo>
                  <a:lnTo>
                    <a:pt x="189759" y="101731"/>
                  </a:lnTo>
                  <a:lnTo>
                    <a:pt x="211838" y="144999"/>
                  </a:lnTo>
                  <a:lnTo>
                    <a:pt x="229822" y="168962"/>
                  </a:lnTo>
                  <a:lnTo>
                    <a:pt x="236040" y="188441"/>
                  </a:lnTo>
                  <a:lnTo>
                    <a:pt x="250456" y="209369"/>
                  </a:lnTo>
                  <a:lnTo>
                    <a:pt x="251339" y="212604"/>
                  </a:lnTo>
                  <a:lnTo>
                    <a:pt x="252985" y="214761"/>
                  </a:lnTo>
                  <a:lnTo>
                    <a:pt x="259301" y="218855"/>
                  </a:lnTo>
                  <a:lnTo>
                    <a:pt x="262191" y="227107"/>
                  </a:lnTo>
                  <a:lnTo>
                    <a:pt x="262618" y="237694"/>
                  </a:lnTo>
                  <a:lnTo>
                    <a:pt x="272037" y="247531"/>
                  </a:lnTo>
                  <a:lnTo>
                    <a:pt x="226615" y="247650"/>
                  </a:lnTo>
                  <a:lnTo>
                    <a:pt x="210566" y="246592"/>
                  </a:lnTo>
                  <a:lnTo>
                    <a:pt x="173618" y="239008"/>
                  </a:lnTo>
                  <a:lnTo>
                    <a:pt x="129273" y="238177"/>
                  </a:lnTo>
                  <a:lnTo>
                    <a:pt x="84829" y="238128"/>
                  </a:lnTo>
                  <a:lnTo>
                    <a:pt x="41437" y="238125"/>
                  </a:lnTo>
                  <a:lnTo>
                    <a:pt x="11969" y="238125"/>
                  </a:lnTo>
                  <a:lnTo>
                    <a:pt x="9798" y="239183"/>
                  </a:lnTo>
                  <a:lnTo>
                    <a:pt x="8350" y="240947"/>
                  </a:lnTo>
                  <a:lnTo>
                    <a:pt x="7384" y="243182"/>
                  </a:lnTo>
                  <a:lnTo>
                    <a:pt x="6741" y="243613"/>
                  </a:lnTo>
                  <a:lnTo>
                    <a:pt x="6312" y="242841"/>
                  </a:lnTo>
                  <a:lnTo>
                    <a:pt x="5623" y="239057"/>
                  </a:lnTo>
                  <a:lnTo>
                    <a:pt x="0" y="243797"/>
                  </a:lnTo>
                  <a:lnTo>
                    <a:pt x="5179" y="238408"/>
                  </a:lnTo>
                  <a:lnTo>
                    <a:pt x="14979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91">
              <a:extLst>
                <a:ext uri="{FF2B5EF4-FFF2-40B4-BE49-F238E27FC236}">
                  <a16:creationId xmlns:a16="http://schemas.microsoft.com/office/drawing/2014/main" id="{0AED9882-06BC-FB94-F975-7D625B48735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00150" y="4257675"/>
              <a:ext cx="152400" cy="228551"/>
            </a:xfrm>
            <a:custGeom>
              <a:avLst/>
              <a:gdLst/>
              <a:ahLst/>
              <a:cxnLst/>
              <a:rect l="0" t="0" r="0" b="0"/>
              <a:pathLst>
                <a:path w="152400" h="228551">
                  <a:moveTo>
                    <a:pt x="142875" y="0"/>
                  </a:moveTo>
                  <a:lnTo>
                    <a:pt x="142875" y="0"/>
                  </a:lnTo>
                  <a:lnTo>
                    <a:pt x="152399" y="0"/>
                  </a:lnTo>
                  <a:lnTo>
                    <a:pt x="147343" y="0"/>
                  </a:lnTo>
                  <a:lnTo>
                    <a:pt x="145854" y="1058"/>
                  </a:lnTo>
                  <a:lnTo>
                    <a:pt x="144861" y="2822"/>
                  </a:lnTo>
                  <a:lnTo>
                    <a:pt x="144199" y="5057"/>
                  </a:lnTo>
                  <a:lnTo>
                    <a:pt x="135510" y="19298"/>
                  </a:lnTo>
                  <a:lnTo>
                    <a:pt x="128720" y="36856"/>
                  </a:lnTo>
                  <a:lnTo>
                    <a:pt x="104718" y="81581"/>
                  </a:lnTo>
                  <a:lnTo>
                    <a:pt x="79373" y="127210"/>
                  </a:lnTo>
                  <a:lnTo>
                    <a:pt x="63852" y="152442"/>
                  </a:lnTo>
                  <a:lnTo>
                    <a:pt x="28750" y="197792"/>
                  </a:lnTo>
                  <a:lnTo>
                    <a:pt x="13781" y="215606"/>
                  </a:lnTo>
                  <a:lnTo>
                    <a:pt x="11417" y="222119"/>
                  </a:lnTo>
                  <a:lnTo>
                    <a:pt x="9728" y="224279"/>
                  </a:lnTo>
                  <a:lnTo>
                    <a:pt x="131" y="228550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02">
            <a:extLst>
              <a:ext uri="{FF2B5EF4-FFF2-40B4-BE49-F238E27FC236}">
                <a16:creationId xmlns:a16="http://schemas.microsoft.com/office/drawing/2014/main" id="{3A5B3959-D7EA-A675-02A8-3840FE007A40}"/>
              </a:ext>
            </a:extLst>
          </p:cNvPr>
          <p:cNvGrpSpPr/>
          <p:nvPr/>
        </p:nvGrpSpPr>
        <p:grpSpPr>
          <a:xfrm>
            <a:off x="2128112" y="4257675"/>
            <a:ext cx="1729462" cy="342456"/>
            <a:chOff x="2128112" y="4257675"/>
            <a:chExt cx="1729462" cy="342456"/>
          </a:xfrm>
        </p:grpSpPr>
        <p:sp>
          <p:nvSpPr>
            <p:cNvPr id="41" name="SMARTInkShape-492">
              <a:extLst>
                <a:ext uri="{FF2B5EF4-FFF2-40B4-BE49-F238E27FC236}">
                  <a16:creationId xmlns:a16="http://schemas.microsoft.com/office/drawing/2014/main" id="{7C11935C-6C56-E1FF-59AD-E2891CC8E75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838575" y="4286376"/>
              <a:ext cx="18999" cy="266575"/>
            </a:xfrm>
            <a:custGeom>
              <a:avLst/>
              <a:gdLst/>
              <a:ahLst/>
              <a:cxnLst/>
              <a:rect l="0" t="0" r="0" b="0"/>
              <a:pathLst>
                <a:path w="18999" h="266575">
                  <a:moveTo>
                    <a:pt x="0" y="18924"/>
                  </a:moveTo>
                  <a:lnTo>
                    <a:pt x="0" y="18924"/>
                  </a:lnTo>
                  <a:lnTo>
                    <a:pt x="0" y="0"/>
                  </a:lnTo>
                  <a:lnTo>
                    <a:pt x="0" y="4968"/>
                  </a:lnTo>
                  <a:lnTo>
                    <a:pt x="1058" y="6445"/>
                  </a:lnTo>
                  <a:lnTo>
                    <a:pt x="5056" y="8086"/>
                  </a:lnTo>
                  <a:lnTo>
                    <a:pt x="6546" y="10640"/>
                  </a:lnTo>
                  <a:lnTo>
                    <a:pt x="9132" y="30742"/>
                  </a:lnTo>
                  <a:lnTo>
                    <a:pt x="9502" y="71103"/>
                  </a:lnTo>
                  <a:lnTo>
                    <a:pt x="10576" y="95414"/>
                  </a:lnTo>
                  <a:lnTo>
                    <a:pt x="18461" y="142580"/>
                  </a:lnTo>
                  <a:lnTo>
                    <a:pt x="18998" y="185551"/>
                  </a:lnTo>
                  <a:lnTo>
                    <a:pt x="17985" y="212160"/>
                  </a:lnTo>
                  <a:lnTo>
                    <a:pt x="7290" y="237788"/>
                  </a:lnTo>
                  <a:lnTo>
                    <a:pt x="3240" y="244256"/>
                  </a:lnTo>
                  <a:lnTo>
                    <a:pt x="427" y="255155"/>
                  </a:lnTo>
                  <a:lnTo>
                    <a:pt x="0" y="266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93">
              <a:extLst>
                <a:ext uri="{FF2B5EF4-FFF2-40B4-BE49-F238E27FC236}">
                  <a16:creationId xmlns:a16="http://schemas.microsoft.com/office/drawing/2014/main" id="{E5393727-7210-506B-94A0-D9B614AE6F8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562350" y="4429125"/>
              <a:ext cx="161926" cy="19048"/>
            </a:xfrm>
            <a:custGeom>
              <a:avLst/>
              <a:gdLst/>
              <a:ahLst/>
              <a:cxnLst/>
              <a:rect l="0" t="0" r="0" b="0"/>
              <a:pathLst>
                <a:path w="161926" h="19048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5056" y="14578"/>
                  </a:lnTo>
                  <a:lnTo>
                    <a:pt x="10361" y="17063"/>
                  </a:lnTo>
                  <a:lnTo>
                    <a:pt x="56568" y="19034"/>
                  </a:lnTo>
                  <a:lnTo>
                    <a:pt x="69735" y="19047"/>
                  </a:lnTo>
                  <a:lnTo>
                    <a:pt x="76148" y="16227"/>
                  </a:lnTo>
                  <a:lnTo>
                    <a:pt x="79341" y="13993"/>
                  </a:lnTo>
                  <a:lnTo>
                    <a:pt x="82527" y="13562"/>
                  </a:lnTo>
                  <a:lnTo>
                    <a:pt x="88890" y="15906"/>
                  </a:lnTo>
                  <a:lnTo>
                    <a:pt x="92068" y="15895"/>
                  </a:lnTo>
                  <a:lnTo>
                    <a:pt x="111125" y="10224"/>
                  </a:lnTo>
                  <a:lnTo>
                    <a:pt x="157692" y="9527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94">
              <a:extLst>
                <a:ext uri="{FF2B5EF4-FFF2-40B4-BE49-F238E27FC236}">
                  <a16:creationId xmlns:a16="http://schemas.microsoft.com/office/drawing/2014/main" id="{E6E7C226-3632-B779-AE95-6821B645A8B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562350" y="43719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8201" y="9525"/>
                  </a:lnTo>
                  <a:lnTo>
                    <a:pt x="16868" y="2979"/>
                  </a:lnTo>
                  <a:lnTo>
                    <a:pt x="25694" y="883"/>
                  </a:lnTo>
                  <a:lnTo>
                    <a:pt x="70049" y="7"/>
                  </a:lnTo>
                  <a:lnTo>
                    <a:pt x="116459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95">
              <a:extLst>
                <a:ext uri="{FF2B5EF4-FFF2-40B4-BE49-F238E27FC236}">
                  <a16:creationId xmlns:a16="http://schemas.microsoft.com/office/drawing/2014/main" id="{002B4E66-FB87-16D1-1F48-EAD58584BC7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362325" y="4467342"/>
              <a:ext cx="9526" cy="123709"/>
            </a:xfrm>
            <a:custGeom>
              <a:avLst/>
              <a:gdLst/>
              <a:ahLst/>
              <a:cxnLst/>
              <a:rect l="0" t="0" r="0" b="0"/>
              <a:pathLst>
                <a:path w="9526" h="123709">
                  <a:moveTo>
                    <a:pt x="0" y="9408"/>
                  </a:moveTo>
                  <a:lnTo>
                    <a:pt x="0" y="9408"/>
                  </a:lnTo>
                  <a:lnTo>
                    <a:pt x="5056" y="9408"/>
                  </a:lnTo>
                  <a:lnTo>
                    <a:pt x="6546" y="8350"/>
                  </a:lnTo>
                  <a:lnTo>
                    <a:pt x="7539" y="6586"/>
                  </a:lnTo>
                  <a:lnTo>
                    <a:pt x="9491" y="0"/>
                  </a:lnTo>
                  <a:lnTo>
                    <a:pt x="9525" y="31764"/>
                  </a:lnTo>
                  <a:lnTo>
                    <a:pt x="6703" y="38042"/>
                  </a:lnTo>
                  <a:lnTo>
                    <a:pt x="2979" y="44359"/>
                  </a:lnTo>
                  <a:lnTo>
                    <a:pt x="588" y="57038"/>
                  </a:lnTo>
                  <a:lnTo>
                    <a:pt x="0" y="104462"/>
                  </a:lnTo>
                  <a:lnTo>
                    <a:pt x="0" y="123580"/>
                  </a:lnTo>
                  <a:lnTo>
                    <a:pt x="9525" y="123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96">
              <a:extLst>
                <a:ext uri="{FF2B5EF4-FFF2-40B4-BE49-F238E27FC236}">
                  <a16:creationId xmlns:a16="http://schemas.microsoft.com/office/drawing/2014/main" id="{DF9BB5A4-283C-BC83-1BAC-CEDA1894BC1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095625" y="4333878"/>
              <a:ext cx="238126" cy="152398"/>
            </a:xfrm>
            <a:custGeom>
              <a:avLst/>
              <a:gdLst/>
              <a:ahLst/>
              <a:cxnLst/>
              <a:rect l="0" t="0" r="0" b="0"/>
              <a:pathLst>
                <a:path w="238126" h="152398">
                  <a:moveTo>
                    <a:pt x="0" y="47622"/>
                  </a:moveTo>
                  <a:lnTo>
                    <a:pt x="0" y="47622"/>
                  </a:lnTo>
                  <a:lnTo>
                    <a:pt x="0" y="39421"/>
                  </a:lnTo>
                  <a:lnTo>
                    <a:pt x="1058" y="38980"/>
                  </a:lnTo>
                  <a:lnTo>
                    <a:pt x="5056" y="38489"/>
                  </a:lnTo>
                  <a:lnTo>
                    <a:pt x="6546" y="37301"/>
                  </a:lnTo>
                  <a:lnTo>
                    <a:pt x="8200" y="33157"/>
                  </a:lnTo>
                  <a:lnTo>
                    <a:pt x="9701" y="31629"/>
                  </a:lnTo>
                  <a:lnTo>
                    <a:pt x="19712" y="26354"/>
                  </a:lnTo>
                  <a:lnTo>
                    <a:pt x="25694" y="22294"/>
                  </a:lnTo>
                  <a:lnTo>
                    <a:pt x="35012" y="20009"/>
                  </a:lnTo>
                  <a:lnTo>
                    <a:pt x="41314" y="19474"/>
                  </a:lnTo>
                  <a:lnTo>
                    <a:pt x="47642" y="16415"/>
                  </a:lnTo>
                  <a:lnTo>
                    <a:pt x="53983" y="12585"/>
                  </a:lnTo>
                  <a:lnTo>
                    <a:pt x="60328" y="10884"/>
                  </a:lnTo>
                  <a:lnTo>
                    <a:pt x="62443" y="9372"/>
                  </a:lnTo>
                  <a:lnTo>
                    <a:pt x="63854" y="7305"/>
                  </a:lnTo>
                  <a:lnTo>
                    <a:pt x="64794" y="4869"/>
                  </a:lnTo>
                  <a:lnTo>
                    <a:pt x="66479" y="3245"/>
                  </a:lnTo>
                  <a:lnTo>
                    <a:pt x="71175" y="1440"/>
                  </a:lnTo>
                  <a:lnTo>
                    <a:pt x="109277" y="0"/>
                  </a:lnTo>
                  <a:lnTo>
                    <a:pt x="110951" y="1058"/>
                  </a:lnTo>
                  <a:lnTo>
                    <a:pt x="112068" y="2820"/>
                  </a:lnTo>
                  <a:lnTo>
                    <a:pt x="113639" y="10359"/>
                  </a:lnTo>
                  <a:lnTo>
                    <a:pt x="113859" y="13255"/>
                  </a:lnTo>
                  <a:lnTo>
                    <a:pt x="116926" y="19295"/>
                  </a:lnTo>
                  <a:lnTo>
                    <a:pt x="119226" y="22387"/>
                  </a:lnTo>
                  <a:lnTo>
                    <a:pt x="119700" y="24449"/>
                  </a:lnTo>
                  <a:lnTo>
                    <a:pt x="118959" y="25823"/>
                  </a:lnTo>
                  <a:lnTo>
                    <a:pt x="117406" y="26740"/>
                  </a:lnTo>
                  <a:lnTo>
                    <a:pt x="115680" y="33402"/>
                  </a:lnTo>
                  <a:lnTo>
                    <a:pt x="113424" y="53353"/>
                  </a:lnTo>
                  <a:lnTo>
                    <a:pt x="106797" y="66550"/>
                  </a:lnTo>
                  <a:lnTo>
                    <a:pt x="106123" y="69766"/>
                  </a:lnTo>
                  <a:lnTo>
                    <a:pt x="100118" y="79348"/>
                  </a:lnTo>
                  <a:lnTo>
                    <a:pt x="69824" y="118706"/>
                  </a:lnTo>
                  <a:lnTo>
                    <a:pt x="47821" y="132331"/>
                  </a:lnTo>
                  <a:lnTo>
                    <a:pt x="38139" y="133344"/>
                  </a:lnTo>
                  <a:lnTo>
                    <a:pt x="38111" y="128290"/>
                  </a:lnTo>
                  <a:lnTo>
                    <a:pt x="39166" y="126800"/>
                  </a:lnTo>
                  <a:lnTo>
                    <a:pt x="40927" y="125808"/>
                  </a:lnTo>
                  <a:lnTo>
                    <a:pt x="43160" y="125146"/>
                  </a:lnTo>
                  <a:lnTo>
                    <a:pt x="44648" y="123646"/>
                  </a:lnTo>
                  <a:lnTo>
                    <a:pt x="49860" y="113635"/>
                  </a:lnTo>
                  <a:lnTo>
                    <a:pt x="56027" y="107653"/>
                  </a:lnTo>
                  <a:lnTo>
                    <a:pt x="70340" y="99393"/>
                  </a:lnTo>
                  <a:lnTo>
                    <a:pt x="81754" y="95417"/>
                  </a:lnTo>
                  <a:lnTo>
                    <a:pt x="126045" y="66620"/>
                  </a:lnTo>
                  <a:lnTo>
                    <a:pt x="140711" y="59954"/>
                  </a:lnTo>
                  <a:lnTo>
                    <a:pt x="148263" y="57336"/>
                  </a:lnTo>
                  <a:lnTo>
                    <a:pt x="171394" y="40745"/>
                  </a:lnTo>
                  <a:lnTo>
                    <a:pt x="177775" y="38216"/>
                  </a:lnTo>
                  <a:lnTo>
                    <a:pt x="187318" y="31899"/>
                  </a:lnTo>
                  <a:lnTo>
                    <a:pt x="193672" y="30051"/>
                  </a:lnTo>
                  <a:lnTo>
                    <a:pt x="195790" y="28499"/>
                  </a:lnTo>
                  <a:lnTo>
                    <a:pt x="197202" y="26407"/>
                  </a:lnTo>
                  <a:lnTo>
                    <a:pt x="199467" y="20501"/>
                  </a:lnTo>
                  <a:lnTo>
                    <a:pt x="202599" y="19693"/>
                  </a:lnTo>
                  <a:lnTo>
                    <a:pt x="208177" y="19175"/>
                  </a:lnTo>
                  <a:lnTo>
                    <a:pt x="204087" y="19085"/>
                  </a:lnTo>
                  <a:lnTo>
                    <a:pt x="202733" y="18014"/>
                  </a:lnTo>
                  <a:lnTo>
                    <a:pt x="200382" y="10849"/>
                  </a:lnTo>
                  <a:lnTo>
                    <a:pt x="197362" y="12934"/>
                  </a:lnTo>
                  <a:lnTo>
                    <a:pt x="195075" y="14972"/>
                  </a:lnTo>
                  <a:lnTo>
                    <a:pt x="189711" y="17236"/>
                  </a:lnTo>
                  <a:lnTo>
                    <a:pt x="174522" y="19867"/>
                  </a:lnTo>
                  <a:lnTo>
                    <a:pt x="164011" y="25523"/>
                  </a:lnTo>
                  <a:lnTo>
                    <a:pt x="149020" y="28727"/>
                  </a:lnTo>
                  <a:lnTo>
                    <a:pt x="141020" y="33227"/>
                  </a:lnTo>
                  <a:lnTo>
                    <a:pt x="136759" y="38755"/>
                  </a:lnTo>
                  <a:lnTo>
                    <a:pt x="133807" y="44739"/>
                  </a:lnTo>
                  <a:lnTo>
                    <a:pt x="118295" y="63523"/>
                  </a:lnTo>
                  <a:lnTo>
                    <a:pt x="112267" y="76202"/>
                  </a:lnTo>
                  <a:lnTo>
                    <a:pt x="109769" y="79375"/>
                  </a:lnTo>
                  <a:lnTo>
                    <a:pt x="109163" y="82549"/>
                  </a:lnTo>
                  <a:lnTo>
                    <a:pt x="109817" y="85723"/>
                  </a:lnTo>
                  <a:lnTo>
                    <a:pt x="111311" y="88897"/>
                  </a:lnTo>
                  <a:lnTo>
                    <a:pt x="111249" y="92072"/>
                  </a:lnTo>
                  <a:lnTo>
                    <a:pt x="108358" y="98422"/>
                  </a:lnTo>
                  <a:lnTo>
                    <a:pt x="108222" y="101597"/>
                  </a:lnTo>
                  <a:lnTo>
                    <a:pt x="113291" y="117472"/>
                  </a:lnTo>
                  <a:lnTo>
                    <a:pt x="114685" y="119589"/>
                  </a:lnTo>
                  <a:lnTo>
                    <a:pt x="116673" y="121000"/>
                  </a:lnTo>
                  <a:lnTo>
                    <a:pt x="119057" y="121941"/>
                  </a:lnTo>
                  <a:lnTo>
                    <a:pt x="120646" y="123626"/>
                  </a:lnTo>
                  <a:lnTo>
                    <a:pt x="122412" y="128321"/>
                  </a:lnTo>
                  <a:lnTo>
                    <a:pt x="123941" y="129997"/>
                  </a:lnTo>
                  <a:lnTo>
                    <a:pt x="143068" y="140690"/>
                  </a:lnTo>
                  <a:lnTo>
                    <a:pt x="174277" y="142815"/>
                  </a:lnTo>
                  <a:lnTo>
                    <a:pt x="220810" y="142872"/>
                  </a:lnTo>
                  <a:lnTo>
                    <a:pt x="227960" y="145694"/>
                  </a:lnTo>
                  <a:lnTo>
                    <a:pt x="238125" y="152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97">
              <a:extLst>
                <a:ext uri="{FF2B5EF4-FFF2-40B4-BE49-F238E27FC236}">
                  <a16:creationId xmlns:a16="http://schemas.microsoft.com/office/drawing/2014/main" id="{1A5C98E5-2E5C-812E-9E21-4595CABBC7E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753118" y="4257675"/>
              <a:ext cx="285355" cy="257176"/>
            </a:xfrm>
            <a:custGeom>
              <a:avLst/>
              <a:gdLst/>
              <a:ahLst/>
              <a:cxnLst/>
              <a:rect l="0" t="0" r="0" b="0"/>
              <a:pathLst>
                <a:path w="285355" h="257176">
                  <a:moveTo>
                    <a:pt x="171057" y="57150"/>
                  </a:moveTo>
                  <a:lnTo>
                    <a:pt x="171057" y="57150"/>
                  </a:lnTo>
                  <a:lnTo>
                    <a:pt x="179257" y="48949"/>
                  </a:lnTo>
                  <a:lnTo>
                    <a:pt x="180190" y="42961"/>
                  </a:lnTo>
                  <a:lnTo>
                    <a:pt x="179262" y="41341"/>
                  </a:lnTo>
                  <a:lnTo>
                    <a:pt x="177585" y="40260"/>
                  </a:lnTo>
                  <a:lnTo>
                    <a:pt x="175409" y="39540"/>
                  </a:lnTo>
                  <a:lnTo>
                    <a:pt x="175017" y="38002"/>
                  </a:lnTo>
                  <a:lnTo>
                    <a:pt x="180303" y="29005"/>
                  </a:lnTo>
                  <a:lnTo>
                    <a:pt x="180575" y="14397"/>
                  </a:lnTo>
                  <a:lnTo>
                    <a:pt x="181636" y="12773"/>
                  </a:lnTo>
                  <a:lnTo>
                    <a:pt x="183401" y="11690"/>
                  </a:lnTo>
                  <a:lnTo>
                    <a:pt x="190097" y="9528"/>
                  </a:lnTo>
                  <a:lnTo>
                    <a:pt x="190107" y="0"/>
                  </a:lnTo>
                  <a:lnTo>
                    <a:pt x="190107" y="13257"/>
                  </a:lnTo>
                  <a:lnTo>
                    <a:pt x="192929" y="19298"/>
                  </a:lnTo>
                  <a:lnTo>
                    <a:pt x="196653" y="25510"/>
                  </a:lnTo>
                  <a:lnTo>
                    <a:pt x="209255" y="69166"/>
                  </a:lnTo>
                  <a:lnTo>
                    <a:pt x="225577" y="105385"/>
                  </a:lnTo>
                  <a:lnTo>
                    <a:pt x="228096" y="116687"/>
                  </a:lnTo>
                  <a:lnTo>
                    <a:pt x="244614" y="150182"/>
                  </a:lnTo>
                  <a:lnTo>
                    <a:pt x="247141" y="157764"/>
                  </a:lnTo>
                  <a:lnTo>
                    <a:pt x="253455" y="169041"/>
                  </a:lnTo>
                  <a:lnTo>
                    <a:pt x="256855" y="183201"/>
                  </a:lnTo>
                  <a:lnTo>
                    <a:pt x="258947" y="185634"/>
                  </a:lnTo>
                  <a:lnTo>
                    <a:pt x="261401" y="187256"/>
                  </a:lnTo>
                  <a:lnTo>
                    <a:pt x="263036" y="189396"/>
                  </a:lnTo>
                  <a:lnTo>
                    <a:pt x="268483" y="200434"/>
                  </a:lnTo>
                  <a:lnTo>
                    <a:pt x="272566" y="206557"/>
                  </a:lnTo>
                  <a:lnTo>
                    <a:pt x="274865" y="215954"/>
                  </a:lnTo>
                  <a:lnTo>
                    <a:pt x="275402" y="222274"/>
                  </a:lnTo>
                  <a:lnTo>
                    <a:pt x="276604" y="224383"/>
                  </a:lnTo>
                  <a:lnTo>
                    <a:pt x="278463" y="225788"/>
                  </a:lnTo>
                  <a:lnTo>
                    <a:pt x="280761" y="226725"/>
                  </a:lnTo>
                  <a:lnTo>
                    <a:pt x="282293" y="228409"/>
                  </a:lnTo>
                  <a:lnTo>
                    <a:pt x="285322" y="237994"/>
                  </a:lnTo>
                  <a:lnTo>
                    <a:pt x="285354" y="246314"/>
                  </a:lnTo>
                  <a:lnTo>
                    <a:pt x="284297" y="246760"/>
                  </a:lnTo>
                  <a:lnTo>
                    <a:pt x="275948" y="247640"/>
                  </a:lnTo>
                  <a:lnTo>
                    <a:pt x="267641" y="255850"/>
                  </a:lnTo>
                  <a:lnTo>
                    <a:pt x="261646" y="256782"/>
                  </a:lnTo>
                  <a:lnTo>
                    <a:pt x="215303" y="257173"/>
                  </a:lnTo>
                  <a:lnTo>
                    <a:pt x="201571" y="256116"/>
                  </a:lnTo>
                  <a:lnTo>
                    <a:pt x="155221" y="248239"/>
                  </a:lnTo>
                  <a:lnTo>
                    <a:pt x="108512" y="247684"/>
                  </a:lnTo>
                  <a:lnTo>
                    <a:pt x="64333" y="247651"/>
                  </a:lnTo>
                  <a:lnTo>
                    <a:pt x="33339" y="247650"/>
                  </a:lnTo>
                  <a:lnTo>
                    <a:pt x="31620" y="248708"/>
                  </a:lnTo>
                  <a:lnTo>
                    <a:pt x="30474" y="250472"/>
                  </a:lnTo>
                  <a:lnTo>
                    <a:pt x="28635" y="255851"/>
                  </a:lnTo>
                  <a:lnTo>
                    <a:pt x="25561" y="256586"/>
                  </a:lnTo>
                  <a:lnTo>
                    <a:pt x="0" y="257175"/>
                  </a:lnTo>
                  <a:lnTo>
                    <a:pt x="9132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98">
              <a:extLst>
                <a:ext uri="{FF2B5EF4-FFF2-40B4-BE49-F238E27FC236}">
                  <a16:creationId xmlns:a16="http://schemas.microsoft.com/office/drawing/2014/main" id="{569A50E3-9F10-F650-2D2C-A3A9E480CF9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752725" y="4286250"/>
              <a:ext cx="171441" cy="219076"/>
            </a:xfrm>
            <a:custGeom>
              <a:avLst/>
              <a:gdLst/>
              <a:ahLst/>
              <a:cxnLst/>
              <a:rect l="0" t="0" r="0" b="0"/>
              <a:pathLst>
                <a:path w="171441" h="219076">
                  <a:moveTo>
                    <a:pt x="152400" y="9525"/>
                  </a:moveTo>
                  <a:lnTo>
                    <a:pt x="152400" y="9525"/>
                  </a:lnTo>
                  <a:lnTo>
                    <a:pt x="157456" y="9525"/>
                  </a:lnTo>
                  <a:lnTo>
                    <a:pt x="158946" y="8467"/>
                  </a:lnTo>
                  <a:lnTo>
                    <a:pt x="159938" y="6703"/>
                  </a:lnTo>
                  <a:lnTo>
                    <a:pt x="161809" y="393"/>
                  </a:lnTo>
                  <a:lnTo>
                    <a:pt x="171440" y="0"/>
                  </a:lnTo>
                  <a:lnTo>
                    <a:pt x="158191" y="13257"/>
                  </a:lnTo>
                  <a:lnTo>
                    <a:pt x="154974" y="22120"/>
                  </a:lnTo>
                  <a:lnTo>
                    <a:pt x="154116" y="27446"/>
                  </a:lnTo>
                  <a:lnTo>
                    <a:pt x="151427" y="32056"/>
                  </a:lnTo>
                  <a:lnTo>
                    <a:pt x="110052" y="79671"/>
                  </a:lnTo>
                  <a:lnTo>
                    <a:pt x="69435" y="123842"/>
                  </a:lnTo>
                  <a:lnTo>
                    <a:pt x="36411" y="168276"/>
                  </a:lnTo>
                  <a:lnTo>
                    <a:pt x="13845" y="203024"/>
                  </a:lnTo>
                  <a:lnTo>
                    <a:pt x="11445" y="211236"/>
                  </a:lnTo>
                  <a:lnTo>
                    <a:pt x="9747" y="213849"/>
                  </a:lnTo>
                  <a:lnTo>
                    <a:pt x="7556" y="21559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99">
              <a:extLst>
                <a:ext uri="{FF2B5EF4-FFF2-40B4-BE49-F238E27FC236}">
                  <a16:creationId xmlns:a16="http://schemas.microsoft.com/office/drawing/2014/main" id="{BCF780EA-DBC8-DD35-13B6-09FCBB903A4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400300" y="4391025"/>
              <a:ext cx="152401" cy="104645"/>
            </a:xfrm>
            <a:custGeom>
              <a:avLst/>
              <a:gdLst/>
              <a:ahLst/>
              <a:cxnLst/>
              <a:rect l="0" t="0" r="0" b="0"/>
              <a:pathLst>
                <a:path w="152401" h="104645">
                  <a:moveTo>
                    <a:pt x="0" y="28575"/>
                  </a:moveTo>
                  <a:lnTo>
                    <a:pt x="0" y="28575"/>
                  </a:lnTo>
                  <a:lnTo>
                    <a:pt x="28147" y="427"/>
                  </a:lnTo>
                  <a:lnTo>
                    <a:pt x="46265" y="0"/>
                  </a:lnTo>
                  <a:lnTo>
                    <a:pt x="46719" y="1059"/>
                  </a:lnTo>
                  <a:lnTo>
                    <a:pt x="47223" y="5057"/>
                  </a:lnTo>
                  <a:lnTo>
                    <a:pt x="50268" y="10361"/>
                  </a:lnTo>
                  <a:lnTo>
                    <a:pt x="54092" y="16247"/>
                  </a:lnTo>
                  <a:lnTo>
                    <a:pt x="56244" y="25510"/>
                  </a:lnTo>
                  <a:lnTo>
                    <a:pt x="57140" y="69459"/>
                  </a:lnTo>
                  <a:lnTo>
                    <a:pt x="54323" y="76026"/>
                  </a:lnTo>
                  <a:lnTo>
                    <a:pt x="50602" y="82473"/>
                  </a:lnTo>
                  <a:lnTo>
                    <a:pt x="48948" y="88866"/>
                  </a:lnTo>
                  <a:lnTo>
                    <a:pt x="47448" y="90993"/>
                  </a:lnTo>
                  <a:lnTo>
                    <a:pt x="45391" y="92413"/>
                  </a:lnTo>
                  <a:lnTo>
                    <a:pt x="42960" y="93358"/>
                  </a:lnTo>
                  <a:lnTo>
                    <a:pt x="41340" y="95047"/>
                  </a:lnTo>
                  <a:lnTo>
                    <a:pt x="39540" y="99746"/>
                  </a:lnTo>
                  <a:lnTo>
                    <a:pt x="38002" y="101422"/>
                  </a:lnTo>
                  <a:lnTo>
                    <a:pt x="33470" y="103285"/>
                  </a:lnTo>
                  <a:lnTo>
                    <a:pt x="20804" y="104644"/>
                  </a:lnTo>
                  <a:lnTo>
                    <a:pt x="11003" y="96563"/>
                  </a:lnTo>
                  <a:lnTo>
                    <a:pt x="10182" y="93011"/>
                  </a:lnTo>
                  <a:lnTo>
                    <a:pt x="9536" y="63461"/>
                  </a:lnTo>
                  <a:lnTo>
                    <a:pt x="12352" y="57133"/>
                  </a:lnTo>
                  <a:lnTo>
                    <a:pt x="22784" y="44447"/>
                  </a:lnTo>
                  <a:lnTo>
                    <a:pt x="28823" y="40921"/>
                  </a:lnTo>
                  <a:lnTo>
                    <a:pt x="35035" y="38296"/>
                  </a:lnTo>
                  <a:lnTo>
                    <a:pt x="55043" y="23021"/>
                  </a:lnTo>
                  <a:lnTo>
                    <a:pt x="74216" y="17013"/>
                  </a:lnTo>
                  <a:lnTo>
                    <a:pt x="81668" y="12852"/>
                  </a:lnTo>
                  <a:lnTo>
                    <a:pt x="95076" y="10182"/>
                  </a:lnTo>
                  <a:lnTo>
                    <a:pt x="141075" y="9525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00">
              <a:extLst>
                <a:ext uri="{FF2B5EF4-FFF2-40B4-BE49-F238E27FC236}">
                  <a16:creationId xmlns:a16="http://schemas.microsoft.com/office/drawing/2014/main" id="{C1D0CDC4-D1F4-B23C-4AED-522FF2C5073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287451" y="4391025"/>
              <a:ext cx="70424" cy="85711"/>
            </a:xfrm>
            <a:custGeom>
              <a:avLst/>
              <a:gdLst/>
              <a:ahLst/>
              <a:cxnLst/>
              <a:rect l="0" t="0" r="0" b="0"/>
              <a:pathLst>
                <a:path w="70424" h="85711">
                  <a:moveTo>
                    <a:pt x="65224" y="28575"/>
                  </a:moveTo>
                  <a:lnTo>
                    <a:pt x="65224" y="28575"/>
                  </a:lnTo>
                  <a:lnTo>
                    <a:pt x="65224" y="23518"/>
                  </a:lnTo>
                  <a:lnTo>
                    <a:pt x="64166" y="22029"/>
                  </a:lnTo>
                  <a:lnTo>
                    <a:pt x="62402" y="21036"/>
                  </a:lnTo>
                  <a:lnTo>
                    <a:pt x="57023" y="19442"/>
                  </a:lnTo>
                  <a:lnTo>
                    <a:pt x="56288" y="16402"/>
                  </a:lnTo>
                  <a:lnTo>
                    <a:pt x="56091" y="14110"/>
                  </a:lnTo>
                  <a:lnTo>
                    <a:pt x="53052" y="8741"/>
                  </a:lnTo>
                  <a:lnTo>
                    <a:pt x="46293" y="152"/>
                  </a:lnTo>
                  <a:lnTo>
                    <a:pt x="28565" y="2"/>
                  </a:lnTo>
                  <a:lnTo>
                    <a:pt x="22494" y="5057"/>
                  </a:lnTo>
                  <a:lnTo>
                    <a:pt x="19775" y="10362"/>
                  </a:lnTo>
                  <a:lnTo>
                    <a:pt x="19049" y="13258"/>
                  </a:lnTo>
                  <a:lnTo>
                    <a:pt x="17508" y="15189"/>
                  </a:lnTo>
                  <a:lnTo>
                    <a:pt x="12972" y="17334"/>
                  </a:lnTo>
                  <a:lnTo>
                    <a:pt x="11339" y="18965"/>
                  </a:lnTo>
                  <a:lnTo>
                    <a:pt x="726" y="45820"/>
                  </a:lnTo>
                  <a:lnTo>
                    <a:pt x="0" y="49597"/>
                  </a:lnTo>
                  <a:lnTo>
                    <a:pt x="575" y="53173"/>
                  </a:lnTo>
                  <a:lnTo>
                    <a:pt x="10365" y="76153"/>
                  </a:lnTo>
                  <a:lnTo>
                    <a:pt x="16170" y="83834"/>
                  </a:lnTo>
                  <a:lnTo>
                    <a:pt x="19786" y="84885"/>
                  </a:lnTo>
                  <a:lnTo>
                    <a:pt x="50319" y="85710"/>
                  </a:lnTo>
                  <a:lnTo>
                    <a:pt x="52112" y="84656"/>
                  </a:lnTo>
                  <a:lnTo>
                    <a:pt x="53308" y="82896"/>
                  </a:lnTo>
                  <a:lnTo>
                    <a:pt x="55694" y="78118"/>
                  </a:lnTo>
                  <a:lnTo>
                    <a:pt x="61930" y="69478"/>
                  </a:lnTo>
                  <a:lnTo>
                    <a:pt x="65306" y="60215"/>
                  </a:lnTo>
                  <a:lnTo>
                    <a:pt x="69847" y="53926"/>
                  </a:lnTo>
                  <a:lnTo>
                    <a:pt x="70423" y="50767"/>
                  </a:lnTo>
                  <a:lnTo>
                    <a:pt x="69748" y="47603"/>
                  </a:lnTo>
                  <a:lnTo>
                    <a:pt x="67235" y="40207"/>
                  </a:lnTo>
                  <a:lnTo>
                    <a:pt x="66118" y="29864"/>
                  </a:lnTo>
                  <a:lnTo>
                    <a:pt x="64761" y="26259"/>
                  </a:lnTo>
                  <a:lnTo>
                    <a:pt x="62799" y="23856"/>
                  </a:lnTo>
                  <a:lnTo>
                    <a:pt x="60433" y="22254"/>
                  </a:lnTo>
                  <a:lnTo>
                    <a:pt x="58855" y="20127"/>
                  </a:lnTo>
                  <a:lnTo>
                    <a:pt x="53500" y="9111"/>
                  </a:lnTo>
                  <a:lnTo>
                    <a:pt x="461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01">
              <a:extLst>
                <a:ext uri="{FF2B5EF4-FFF2-40B4-BE49-F238E27FC236}">
                  <a16:creationId xmlns:a16="http://schemas.microsoft.com/office/drawing/2014/main" id="{E02E25CE-F3AD-E89E-B938-C5756AF741B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128112" y="4429125"/>
              <a:ext cx="148364" cy="28576"/>
            </a:xfrm>
            <a:custGeom>
              <a:avLst/>
              <a:gdLst/>
              <a:ahLst/>
              <a:cxnLst/>
              <a:rect l="0" t="0" r="0" b="0"/>
              <a:pathLst>
                <a:path w="148364" h="28576">
                  <a:moveTo>
                    <a:pt x="5488" y="28575"/>
                  </a:moveTo>
                  <a:lnTo>
                    <a:pt x="5488" y="28575"/>
                  </a:lnTo>
                  <a:lnTo>
                    <a:pt x="0" y="28575"/>
                  </a:lnTo>
                  <a:lnTo>
                    <a:pt x="2343" y="28575"/>
                  </a:lnTo>
                  <a:lnTo>
                    <a:pt x="3392" y="27517"/>
                  </a:lnTo>
                  <a:lnTo>
                    <a:pt x="4556" y="23518"/>
                  </a:lnTo>
                  <a:lnTo>
                    <a:pt x="5925" y="22029"/>
                  </a:lnTo>
                  <a:lnTo>
                    <a:pt x="10269" y="20374"/>
                  </a:lnTo>
                  <a:lnTo>
                    <a:pt x="21680" y="18254"/>
                  </a:lnTo>
                  <a:lnTo>
                    <a:pt x="30982" y="12582"/>
                  </a:lnTo>
                  <a:lnTo>
                    <a:pt x="43606" y="10129"/>
                  </a:lnTo>
                  <a:lnTo>
                    <a:pt x="51005" y="8735"/>
                  </a:lnTo>
                  <a:lnTo>
                    <a:pt x="74015" y="1359"/>
                  </a:lnTo>
                  <a:lnTo>
                    <a:pt x="121212" y="36"/>
                  </a:lnTo>
                  <a:lnTo>
                    <a:pt x="1483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02">
              <a:extLst>
                <a:ext uri="{FF2B5EF4-FFF2-40B4-BE49-F238E27FC236}">
                  <a16:creationId xmlns:a16="http://schemas.microsoft.com/office/drawing/2014/main" id="{9A4F1948-8EA5-64F9-DC68-3E4E8A1206C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143125" y="4276725"/>
              <a:ext cx="119789" cy="323406"/>
            </a:xfrm>
            <a:custGeom>
              <a:avLst/>
              <a:gdLst/>
              <a:ahLst/>
              <a:cxnLst/>
              <a:rect l="0" t="0" r="0" b="0"/>
              <a:pathLst>
                <a:path w="119789" h="323406">
                  <a:moveTo>
                    <a:pt x="114300" y="47625"/>
                  </a:moveTo>
                  <a:lnTo>
                    <a:pt x="114300" y="47625"/>
                  </a:lnTo>
                  <a:lnTo>
                    <a:pt x="114300" y="28971"/>
                  </a:lnTo>
                  <a:lnTo>
                    <a:pt x="119788" y="28653"/>
                  </a:lnTo>
                  <a:lnTo>
                    <a:pt x="114576" y="28578"/>
                  </a:lnTo>
                  <a:lnTo>
                    <a:pt x="114324" y="20374"/>
                  </a:lnTo>
                  <a:lnTo>
                    <a:pt x="113258" y="19933"/>
                  </a:lnTo>
                  <a:lnTo>
                    <a:pt x="104891" y="19060"/>
                  </a:lnTo>
                  <a:lnTo>
                    <a:pt x="96584" y="10850"/>
                  </a:lnTo>
                  <a:lnTo>
                    <a:pt x="86152" y="9559"/>
                  </a:lnTo>
                  <a:lnTo>
                    <a:pt x="76604" y="393"/>
                  </a:lnTo>
                  <a:lnTo>
                    <a:pt x="48055" y="0"/>
                  </a:lnTo>
                  <a:lnTo>
                    <a:pt x="47753" y="5057"/>
                  </a:lnTo>
                  <a:lnTo>
                    <a:pt x="46651" y="6546"/>
                  </a:lnTo>
                  <a:lnTo>
                    <a:pt x="42606" y="8201"/>
                  </a:lnTo>
                  <a:lnTo>
                    <a:pt x="41104" y="9701"/>
                  </a:lnTo>
                  <a:lnTo>
                    <a:pt x="30737" y="36310"/>
                  </a:lnTo>
                  <a:lnTo>
                    <a:pt x="26394" y="49917"/>
                  </a:lnTo>
                  <a:lnTo>
                    <a:pt x="22314" y="61344"/>
                  </a:lnTo>
                  <a:lnTo>
                    <a:pt x="11702" y="104834"/>
                  </a:lnTo>
                  <a:lnTo>
                    <a:pt x="11551" y="118560"/>
                  </a:lnTo>
                  <a:lnTo>
                    <a:pt x="15299" y="143079"/>
                  </a:lnTo>
                  <a:lnTo>
                    <a:pt x="9956" y="190326"/>
                  </a:lnTo>
                  <a:lnTo>
                    <a:pt x="8658" y="203123"/>
                  </a:lnTo>
                  <a:lnTo>
                    <a:pt x="899" y="241293"/>
                  </a:lnTo>
                  <a:lnTo>
                    <a:pt x="23" y="288749"/>
                  </a:lnTo>
                  <a:lnTo>
                    <a:pt x="0" y="323405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03">
            <a:extLst>
              <a:ext uri="{FF2B5EF4-FFF2-40B4-BE49-F238E27FC236}">
                <a16:creationId xmlns:a16="http://schemas.microsoft.com/office/drawing/2014/main" id="{FA78B359-1927-E615-938C-9DE9D6048B4D}"/>
              </a:ext>
            </a:extLst>
          </p:cNvPr>
          <p:cNvGrpSpPr/>
          <p:nvPr/>
        </p:nvGrpSpPr>
        <p:grpSpPr>
          <a:xfrm>
            <a:off x="4524450" y="4181475"/>
            <a:ext cx="628576" cy="390526"/>
            <a:chOff x="4524450" y="4181475"/>
            <a:chExt cx="628576" cy="390526"/>
          </a:xfrm>
        </p:grpSpPr>
        <p:sp>
          <p:nvSpPr>
            <p:cNvPr id="53" name="SMARTInkShape-503">
              <a:extLst>
                <a:ext uri="{FF2B5EF4-FFF2-40B4-BE49-F238E27FC236}">
                  <a16:creationId xmlns:a16="http://schemas.microsoft.com/office/drawing/2014/main" id="{8151B5C6-207A-3F10-FCC9-0A5CA89AFA9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134091" y="4238742"/>
              <a:ext cx="18935" cy="256625"/>
            </a:xfrm>
            <a:custGeom>
              <a:avLst/>
              <a:gdLst/>
              <a:ahLst/>
              <a:cxnLst/>
              <a:rect l="0" t="0" r="0" b="0"/>
              <a:pathLst>
                <a:path w="18935" h="256625">
                  <a:moveTo>
                    <a:pt x="9409" y="9408"/>
                  </a:moveTo>
                  <a:lnTo>
                    <a:pt x="9409" y="9408"/>
                  </a:lnTo>
                  <a:lnTo>
                    <a:pt x="9409" y="0"/>
                  </a:lnTo>
                  <a:lnTo>
                    <a:pt x="9409" y="42263"/>
                  </a:lnTo>
                  <a:lnTo>
                    <a:pt x="9409" y="86959"/>
                  </a:lnTo>
                  <a:lnTo>
                    <a:pt x="8351" y="113525"/>
                  </a:lnTo>
                  <a:lnTo>
                    <a:pt x="1208" y="153660"/>
                  </a:lnTo>
                  <a:lnTo>
                    <a:pt x="0" y="196297"/>
                  </a:lnTo>
                  <a:lnTo>
                    <a:pt x="965" y="215501"/>
                  </a:lnTo>
                  <a:lnTo>
                    <a:pt x="8823" y="239327"/>
                  </a:lnTo>
                  <a:lnTo>
                    <a:pt x="9375" y="252109"/>
                  </a:lnTo>
                  <a:lnTo>
                    <a:pt x="10445" y="253759"/>
                  </a:lnTo>
                  <a:lnTo>
                    <a:pt x="12216" y="254859"/>
                  </a:lnTo>
                  <a:lnTo>
                    <a:pt x="17607" y="256624"/>
                  </a:lnTo>
                  <a:lnTo>
                    <a:pt x="18049" y="255710"/>
                  </a:lnTo>
                  <a:lnTo>
                    <a:pt x="18934" y="247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04">
              <a:extLst>
                <a:ext uri="{FF2B5EF4-FFF2-40B4-BE49-F238E27FC236}">
                  <a16:creationId xmlns:a16="http://schemas.microsoft.com/office/drawing/2014/main" id="{9FC40987-B3D1-4E43-304E-FC3CAE01393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038725" y="4229103"/>
              <a:ext cx="27252" cy="238123"/>
            </a:xfrm>
            <a:custGeom>
              <a:avLst/>
              <a:gdLst/>
              <a:ahLst/>
              <a:cxnLst/>
              <a:rect l="0" t="0" r="0" b="0"/>
              <a:pathLst>
                <a:path w="27252" h="238123">
                  <a:moveTo>
                    <a:pt x="19050" y="9522"/>
                  </a:moveTo>
                  <a:lnTo>
                    <a:pt x="19050" y="9522"/>
                  </a:lnTo>
                  <a:lnTo>
                    <a:pt x="19050" y="1321"/>
                  </a:lnTo>
                  <a:lnTo>
                    <a:pt x="20108" y="880"/>
                  </a:lnTo>
                  <a:lnTo>
                    <a:pt x="27251" y="114"/>
                  </a:lnTo>
                  <a:lnTo>
                    <a:pt x="19408" y="0"/>
                  </a:lnTo>
                  <a:lnTo>
                    <a:pt x="17999" y="26566"/>
                  </a:lnTo>
                  <a:lnTo>
                    <a:pt x="11512" y="48480"/>
                  </a:lnTo>
                  <a:lnTo>
                    <a:pt x="8729" y="72939"/>
                  </a:lnTo>
                  <a:lnTo>
                    <a:pt x="2037" y="98680"/>
                  </a:lnTo>
                  <a:lnTo>
                    <a:pt x="179" y="142337"/>
                  </a:lnTo>
                  <a:lnTo>
                    <a:pt x="11" y="187291"/>
                  </a:lnTo>
                  <a:lnTo>
                    <a:pt x="0" y="233516"/>
                  </a:lnTo>
                  <a:lnTo>
                    <a:pt x="0" y="238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05">
              <a:extLst>
                <a:ext uri="{FF2B5EF4-FFF2-40B4-BE49-F238E27FC236}">
                  <a16:creationId xmlns:a16="http://schemas.microsoft.com/office/drawing/2014/main" id="{1670EDE5-D786-4BC2-FF01-819A71D71D7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819698" y="4295785"/>
              <a:ext cx="190453" cy="180927"/>
            </a:xfrm>
            <a:custGeom>
              <a:avLst/>
              <a:gdLst/>
              <a:ahLst/>
              <a:cxnLst/>
              <a:rect l="0" t="0" r="0" b="0"/>
              <a:pathLst>
                <a:path w="190453" h="180927">
                  <a:moveTo>
                    <a:pt x="114252" y="38090"/>
                  </a:moveTo>
                  <a:lnTo>
                    <a:pt x="114252" y="38090"/>
                  </a:lnTo>
                  <a:lnTo>
                    <a:pt x="114252" y="33033"/>
                  </a:lnTo>
                  <a:lnTo>
                    <a:pt x="113194" y="31544"/>
                  </a:lnTo>
                  <a:lnTo>
                    <a:pt x="111430" y="30551"/>
                  </a:lnTo>
                  <a:lnTo>
                    <a:pt x="106051" y="28958"/>
                  </a:lnTo>
                  <a:lnTo>
                    <a:pt x="114220" y="28565"/>
                  </a:lnTo>
                  <a:lnTo>
                    <a:pt x="114252" y="19050"/>
                  </a:lnTo>
                  <a:lnTo>
                    <a:pt x="106051" y="19040"/>
                  </a:lnTo>
                  <a:lnTo>
                    <a:pt x="105610" y="17982"/>
                  </a:lnTo>
                  <a:lnTo>
                    <a:pt x="104843" y="10839"/>
                  </a:lnTo>
                  <a:lnTo>
                    <a:pt x="101956" y="10104"/>
                  </a:lnTo>
                  <a:lnTo>
                    <a:pt x="96536" y="9632"/>
                  </a:lnTo>
                  <a:lnTo>
                    <a:pt x="95795" y="6745"/>
                  </a:lnTo>
                  <a:lnTo>
                    <a:pt x="95597" y="4493"/>
                  </a:lnTo>
                  <a:lnTo>
                    <a:pt x="94407" y="2992"/>
                  </a:lnTo>
                  <a:lnTo>
                    <a:pt x="87035" y="386"/>
                  </a:lnTo>
                  <a:lnTo>
                    <a:pt x="63323" y="0"/>
                  </a:lnTo>
                  <a:lnTo>
                    <a:pt x="57045" y="2817"/>
                  </a:lnTo>
                  <a:lnTo>
                    <a:pt x="44391" y="13248"/>
                  </a:lnTo>
                  <a:lnTo>
                    <a:pt x="40869" y="19288"/>
                  </a:lnTo>
                  <a:lnTo>
                    <a:pt x="38246" y="25500"/>
                  </a:lnTo>
                  <a:lnTo>
                    <a:pt x="6268" y="68518"/>
                  </a:lnTo>
                  <a:lnTo>
                    <a:pt x="2759" y="78424"/>
                  </a:lnTo>
                  <a:lnTo>
                    <a:pt x="0" y="125539"/>
                  </a:lnTo>
                  <a:lnTo>
                    <a:pt x="2796" y="132695"/>
                  </a:lnTo>
                  <a:lnTo>
                    <a:pt x="6508" y="139403"/>
                  </a:lnTo>
                  <a:lnTo>
                    <a:pt x="8891" y="152333"/>
                  </a:lnTo>
                  <a:lnTo>
                    <a:pt x="9086" y="155527"/>
                  </a:lnTo>
                  <a:lnTo>
                    <a:pt x="10275" y="157656"/>
                  </a:lnTo>
                  <a:lnTo>
                    <a:pt x="12126" y="159076"/>
                  </a:lnTo>
                  <a:lnTo>
                    <a:pt x="18600" y="161749"/>
                  </a:lnTo>
                  <a:lnTo>
                    <a:pt x="27169" y="161900"/>
                  </a:lnTo>
                  <a:lnTo>
                    <a:pt x="36609" y="153712"/>
                  </a:lnTo>
                  <a:lnTo>
                    <a:pt x="38825" y="145047"/>
                  </a:lnTo>
                  <a:lnTo>
                    <a:pt x="54511" y="123756"/>
                  </a:lnTo>
                  <a:lnTo>
                    <a:pt x="57009" y="117439"/>
                  </a:lnTo>
                  <a:lnTo>
                    <a:pt x="63307" y="107933"/>
                  </a:lnTo>
                  <a:lnTo>
                    <a:pt x="66701" y="98413"/>
                  </a:lnTo>
                  <a:lnTo>
                    <a:pt x="74698" y="87596"/>
                  </a:lnTo>
                  <a:lnTo>
                    <a:pt x="76924" y="72995"/>
                  </a:lnTo>
                  <a:lnTo>
                    <a:pt x="78783" y="70885"/>
                  </a:lnTo>
                  <a:lnTo>
                    <a:pt x="81082" y="69478"/>
                  </a:lnTo>
                  <a:lnTo>
                    <a:pt x="82613" y="67482"/>
                  </a:lnTo>
                  <a:lnTo>
                    <a:pt x="85666" y="57181"/>
                  </a:lnTo>
                  <a:lnTo>
                    <a:pt x="85674" y="62209"/>
                  </a:lnTo>
                  <a:lnTo>
                    <a:pt x="82854" y="67506"/>
                  </a:lnTo>
                  <a:lnTo>
                    <a:pt x="77476" y="74475"/>
                  </a:lnTo>
                  <a:lnTo>
                    <a:pt x="67029" y="117108"/>
                  </a:lnTo>
                  <a:lnTo>
                    <a:pt x="66638" y="155163"/>
                  </a:lnTo>
                  <a:lnTo>
                    <a:pt x="69454" y="161737"/>
                  </a:lnTo>
                  <a:lnTo>
                    <a:pt x="71687" y="164971"/>
                  </a:lnTo>
                  <a:lnTo>
                    <a:pt x="76990" y="168565"/>
                  </a:lnTo>
                  <a:lnTo>
                    <a:pt x="79885" y="169523"/>
                  </a:lnTo>
                  <a:lnTo>
                    <a:pt x="81816" y="171220"/>
                  </a:lnTo>
                  <a:lnTo>
                    <a:pt x="83961" y="175928"/>
                  </a:lnTo>
                  <a:lnTo>
                    <a:pt x="85592" y="177607"/>
                  </a:lnTo>
                  <a:lnTo>
                    <a:pt x="90225" y="179472"/>
                  </a:lnTo>
                  <a:lnTo>
                    <a:pt x="126595" y="180926"/>
                  </a:lnTo>
                  <a:lnTo>
                    <a:pt x="128831" y="179881"/>
                  </a:lnTo>
                  <a:lnTo>
                    <a:pt x="130321" y="178125"/>
                  </a:lnTo>
                  <a:lnTo>
                    <a:pt x="131315" y="175897"/>
                  </a:lnTo>
                  <a:lnTo>
                    <a:pt x="133036" y="174411"/>
                  </a:lnTo>
                  <a:lnTo>
                    <a:pt x="143402" y="169204"/>
                  </a:lnTo>
                  <a:lnTo>
                    <a:pt x="149432" y="165155"/>
                  </a:lnTo>
                  <a:lnTo>
                    <a:pt x="158778" y="161817"/>
                  </a:lnTo>
                  <a:lnTo>
                    <a:pt x="190452" y="133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06">
              <a:extLst>
                <a:ext uri="{FF2B5EF4-FFF2-40B4-BE49-F238E27FC236}">
                  <a16:creationId xmlns:a16="http://schemas.microsoft.com/office/drawing/2014/main" id="{C7348533-7227-E4EE-1A21-23EC786C2DC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524450" y="4181475"/>
              <a:ext cx="152326" cy="390526"/>
            </a:xfrm>
            <a:custGeom>
              <a:avLst/>
              <a:gdLst/>
              <a:ahLst/>
              <a:cxnLst/>
              <a:rect l="0" t="0" r="0" b="0"/>
              <a:pathLst>
                <a:path w="152326" h="390526">
                  <a:moveTo>
                    <a:pt x="152325" y="0"/>
                  </a:moveTo>
                  <a:lnTo>
                    <a:pt x="152325" y="0"/>
                  </a:lnTo>
                  <a:lnTo>
                    <a:pt x="129577" y="0"/>
                  </a:lnTo>
                  <a:lnTo>
                    <a:pt x="123517" y="2822"/>
                  </a:lnTo>
                  <a:lnTo>
                    <a:pt x="120420" y="5057"/>
                  </a:lnTo>
                  <a:lnTo>
                    <a:pt x="93310" y="14189"/>
                  </a:lnTo>
                  <a:lnTo>
                    <a:pt x="68009" y="36937"/>
                  </a:lnTo>
                  <a:lnTo>
                    <a:pt x="39721" y="78258"/>
                  </a:lnTo>
                  <a:lnTo>
                    <a:pt x="19617" y="124096"/>
                  </a:lnTo>
                  <a:lnTo>
                    <a:pt x="4243" y="170427"/>
                  </a:lnTo>
                  <a:lnTo>
                    <a:pt x="494" y="210879"/>
                  </a:lnTo>
                  <a:lnTo>
                    <a:pt x="0" y="254528"/>
                  </a:lnTo>
                  <a:lnTo>
                    <a:pt x="1016" y="268699"/>
                  </a:lnTo>
                  <a:lnTo>
                    <a:pt x="19225" y="314256"/>
                  </a:lnTo>
                  <a:lnTo>
                    <a:pt x="25752" y="330533"/>
                  </a:lnTo>
                  <a:lnTo>
                    <a:pt x="28337" y="338462"/>
                  </a:lnTo>
                  <a:lnTo>
                    <a:pt x="44904" y="361876"/>
                  </a:lnTo>
                  <a:lnTo>
                    <a:pt x="47433" y="368267"/>
                  </a:lnTo>
                  <a:lnTo>
                    <a:pt x="65237" y="389152"/>
                  </a:lnTo>
                  <a:lnTo>
                    <a:pt x="74681" y="390404"/>
                  </a:lnTo>
                  <a:lnTo>
                    <a:pt x="85650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04">
            <a:extLst>
              <a:ext uri="{FF2B5EF4-FFF2-40B4-BE49-F238E27FC236}">
                <a16:creationId xmlns:a16="http://schemas.microsoft.com/office/drawing/2014/main" id="{50B3429E-4C88-BA1C-E2BE-BEDACB60277E}"/>
              </a:ext>
            </a:extLst>
          </p:cNvPr>
          <p:cNvGrpSpPr/>
          <p:nvPr/>
        </p:nvGrpSpPr>
        <p:grpSpPr>
          <a:xfrm>
            <a:off x="5462881" y="4239144"/>
            <a:ext cx="595020" cy="247132"/>
            <a:chOff x="5462881" y="4239144"/>
            <a:chExt cx="595020" cy="247132"/>
          </a:xfrm>
        </p:grpSpPr>
        <p:sp>
          <p:nvSpPr>
            <p:cNvPr id="58" name="SMARTInkShape-507">
              <a:extLst>
                <a:ext uri="{FF2B5EF4-FFF2-40B4-BE49-F238E27FC236}">
                  <a16:creationId xmlns:a16="http://schemas.microsoft.com/office/drawing/2014/main" id="{909476DF-708A-FF8D-4DEF-CDA3D506134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900469" y="4353053"/>
              <a:ext cx="157432" cy="110756"/>
            </a:xfrm>
            <a:custGeom>
              <a:avLst/>
              <a:gdLst/>
              <a:ahLst/>
              <a:cxnLst/>
              <a:rect l="0" t="0" r="0" b="0"/>
              <a:pathLst>
                <a:path w="157432" h="110756">
                  <a:moveTo>
                    <a:pt x="33606" y="66547"/>
                  </a:moveTo>
                  <a:lnTo>
                    <a:pt x="33606" y="66547"/>
                  </a:lnTo>
                  <a:lnTo>
                    <a:pt x="33606" y="61490"/>
                  </a:lnTo>
                  <a:lnTo>
                    <a:pt x="34664" y="60001"/>
                  </a:lnTo>
                  <a:lnTo>
                    <a:pt x="36428" y="59008"/>
                  </a:lnTo>
                  <a:lnTo>
                    <a:pt x="50939" y="57139"/>
                  </a:lnTo>
                  <a:lnTo>
                    <a:pt x="57203" y="57056"/>
                  </a:lnTo>
                  <a:lnTo>
                    <a:pt x="62791" y="54215"/>
                  </a:lnTo>
                  <a:lnTo>
                    <a:pt x="69945" y="48824"/>
                  </a:lnTo>
                  <a:lnTo>
                    <a:pt x="79752" y="47614"/>
                  </a:lnTo>
                  <a:lnTo>
                    <a:pt x="95382" y="47500"/>
                  </a:lnTo>
                  <a:lnTo>
                    <a:pt x="97015" y="46440"/>
                  </a:lnTo>
                  <a:lnTo>
                    <a:pt x="98104" y="44676"/>
                  </a:lnTo>
                  <a:lnTo>
                    <a:pt x="98830" y="42441"/>
                  </a:lnTo>
                  <a:lnTo>
                    <a:pt x="100372" y="40951"/>
                  </a:lnTo>
                  <a:lnTo>
                    <a:pt x="104907" y="39296"/>
                  </a:lnTo>
                  <a:lnTo>
                    <a:pt x="113411" y="38364"/>
                  </a:lnTo>
                  <a:lnTo>
                    <a:pt x="115384" y="37176"/>
                  </a:lnTo>
                  <a:lnTo>
                    <a:pt x="116700" y="35324"/>
                  </a:lnTo>
                  <a:lnTo>
                    <a:pt x="117577" y="33032"/>
                  </a:lnTo>
                  <a:lnTo>
                    <a:pt x="119220" y="31504"/>
                  </a:lnTo>
                  <a:lnTo>
                    <a:pt x="123867" y="29805"/>
                  </a:lnTo>
                  <a:lnTo>
                    <a:pt x="125531" y="28295"/>
                  </a:lnTo>
                  <a:lnTo>
                    <a:pt x="128418" y="20365"/>
                  </a:lnTo>
                  <a:lnTo>
                    <a:pt x="128726" y="14293"/>
                  </a:lnTo>
                  <a:lnTo>
                    <a:pt x="127711" y="12661"/>
                  </a:lnTo>
                  <a:lnTo>
                    <a:pt x="125976" y="11573"/>
                  </a:lnTo>
                  <a:lnTo>
                    <a:pt x="123762" y="10848"/>
                  </a:lnTo>
                  <a:lnTo>
                    <a:pt x="111543" y="3138"/>
                  </a:lnTo>
                  <a:lnTo>
                    <a:pt x="70233" y="0"/>
                  </a:lnTo>
                  <a:lnTo>
                    <a:pt x="54453" y="4966"/>
                  </a:lnTo>
                  <a:lnTo>
                    <a:pt x="12835" y="31672"/>
                  </a:lnTo>
                  <a:lnTo>
                    <a:pt x="8499" y="37994"/>
                  </a:lnTo>
                  <a:lnTo>
                    <a:pt x="5514" y="44332"/>
                  </a:lnTo>
                  <a:lnTo>
                    <a:pt x="660" y="50677"/>
                  </a:lnTo>
                  <a:lnTo>
                    <a:pt x="0" y="53850"/>
                  </a:lnTo>
                  <a:lnTo>
                    <a:pt x="619" y="57024"/>
                  </a:lnTo>
                  <a:lnTo>
                    <a:pt x="3070" y="64431"/>
                  </a:lnTo>
                  <a:lnTo>
                    <a:pt x="4955" y="92848"/>
                  </a:lnTo>
                  <a:lnTo>
                    <a:pt x="6039" y="93606"/>
                  </a:lnTo>
                  <a:lnTo>
                    <a:pt x="12620" y="95731"/>
                  </a:lnTo>
                  <a:lnTo>
                    <a:pt x="21273" y="101535"/>
                  </a:lnTo>
                  <a:lnTo>
                    <a:pt x="31598" y="103725"/>
                  </a:lnTo>
                  <a:lnTo>
                    <a:pt x="75877" y="104623"/>
                  </a:lnTo>
                  <a:lnTo>
                    <a:pt x="94226" y="105698"/>
                  </a:lnTo>
                  <a:lnTo>
                    <a:pt x="112010" y="110132"/>
                  </a:lnTo>
                  <a:lnTo>
                    <a:pt x="125511" y="107801"/>
                  </a:lnTo>
                  <a:lnTo>
                    <a:pt x="141387" y="110755"/>
                  </a:lnTo>
                  <a:lnTo>
                    <a:pt x="157431" y="104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8">
              <a:extLst>
                <a:ext uri="{FF2B5EF4-FFF2-40B4-BE49-F238E27FC236}">
                  <a16:creationId xmlns:a16="http://schemas.microsoft.com/office/drawing/2014/main" id="{02D99CB7-A678-002A-1EC6-A5A68DBBCBC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762625" y="4334306"/>
              <a:ext cx="133341" cy="151970"/>
            </a:xfrm>
            <a:custGeom>
              <a:avLst/>
              <a:gdLst/>
              <a:ahLst/>
              <a:cxnLst/>
              <a:rect l="0" t="0" r="0" b="0"/>
              <a:pathLst>
                <a:path w="133341" h="151970">
                  <a:moveTo>
                    <a:pt x="123825" y="47194"/>
                  </a:moveTo>
                  <a:lnTo>
                    <a:pt x="123825" y="47194"/>
                  </a:lnTo>
                  <a:lnTo>
                    <a:pt x="123825" y="42137"/>
                  </a:lnTo>
                  <a:lnTo>
                    <a:pt x="126647" y="36833"/>
                  </a:lnTo>
                  <a:lnTo>
                    <a:pt x="130370" y="30947"/>
                  </a:lnTo>
                  <a:lnTo>
                    <a:pt x="132957" y="20451"/>
                  </a:lnTo>
                  <a:lnTo>
                    <a:pt x="133340" y="4478"/>
                  </a:lnTo>
                  <a:lnTo>
                    <a:pt x="132285" y="2842"/>
                  </a:lnTo>
                  <a:lnTo>
                    <a:pt x="130523" y="1751"/>
                  </a:lnTo>
                  <a:lnTo>
                    <a:pt x="122987" y="215"/>
                  </a:lnTo>
                  <a:lnTo>
                    <a:pt x="120092" y="0"/>
                  </a:lnTo>
                  <a:lnTo>
                    <a:pt x="114052" y="2583"/>
                  </a:lnTo>
                  <a:lnTo>
                    <a:pt x="107840" y="6200"/>
                  </a:lnTo>
                  <a:lnTo>
                    <a:pt x="98392" y="9295"/>
                  </a:lnTo>
                  <a:lnTo>
                    <a:pt x="88890" y="15386"/>
                  </a:lnTo>
                  <a:lnTo>
                    <a:pt x="79372" y="18719"/>
                  </a:lnTo>
                  <a:lnTo>
                    <a:pt x="69849" y="24881"/>
                  </a:lnTo>
                  <a:lnTo>
                    <a:pt x="60325" y="27177"/>
                  </a:lnTo>
                  <a:lnTo>
                    <a:pt x="53975" y="27715"/>
                  </a:lnTo>
                  <a:lnTo>
                    <a:pt x="47625" y="30775"/>
                  </a:lnTo>
                  <a:lnTo>
                    <a:pt x="44450" y="33074"/>
                  </a:lnTo>
                  <a:lnTo>
                    <a:pt x="40922" y="38449"/>
                  </a:lnTo>
                  <a:lnTo>
                    <a:pt x="38472" y="47101"/>
                  </a:lnTo>
                  <a:lnTo>
                    <a:pt x="38115" y="61338"/>
                  </a:lnTo>
                  <a:lnTo>
                    <a:pt x="39169" y="62973"/>
                  </a:lnTo>
                  <a:lnTo>
                    <a:pt x="40929" y="64064"/>
                  </a:lnTo>
                  <a:lnTo>
                    <a:pt x="43161" y="64791"/>
                  </a:lnTo>
                  <a:lnTo>
                    <a:pt x="44649" y="66334"/>
                  </a:lnTo>
                  <a:lnTo>
                    <a:pt x="48422" y="75860"/>
                  </a:lnTo>
                  <a:lnTo>
                    <a:pt x="52565" y="80395"/>
                  </a:lnTo>
                  <a:lnTo>
                    <a:pt x="57934" y="83117"/>
                  </a:lnTo>
                  <a:lnTo>
                    <a:pt x="74364" y="85166"/>
                  </a:lnTo>
                  <a:lnTo>
                    <a:pt x="83442" y="91815"/>
                  </a:lnTo>
                  <a:lnTo>
                    <a:pt x="92340" y="93929"/>
                  </a:lnTo>
                  <a:lnTo>
                    <a:pt x="98542" y="94423"/>
                  </a:lnTo>
                  <a:lnTo>
                    <a:pt x="104827" y="97465"/>
                  </a:lnTo>
                  <a:lnTo>
                    <a:pt x="112429" y="102986"/>
                  </a:lnTo>
                  <a:lnTo>
                    <a:pt x="113469" y="106562"/>
                  </a:lnTo>
                  <a:lnTo>
                    <a:pt x="113746" y="108998"/>
                  </a:lnTo>
                  <a:lnTo>
                    <a:pt x="114989" y="110622"/>
                  </a:lnTo>
                  <a:lnTo>
                    <a:pt x="119192" y="112426"/>
                  </a:lnTo>
                  <a:lnTo>
                    <a:pt x="119678" y="113965"/>
                  </a:lnTo>
                  <a:lnTo>
                    <a:pt x="118944" y="116050"/>
                  </a:lnTo>
                  <a:lnTo>
                    <a:pt x="109515" y="128020"/>
                  </a:lnTo>
                  <a:lnTo>
                    <a:pt x="104060" y="130742"/>
                  </a:lnTo>
                  <a:lnTo>
                    <a:pt x="88805" y="133691"/>
                  </a:lnTo>
                  <a:lnTo>
                    <a:pt x="78289" y="139380"/>
                  </a:lnTo>
                  <a:lnTo>
                    <a:pt x="30735" y="149930"/>
                  </a:lnTo>
                  <a:lnTo>
                    <a:pt x="0" y="151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09">
              <a:extLst>
                <a:ext uri="{FF2B5EF4-FFF2-40B4-BE49-F238E27FC236}">
                  <a16:creationId xmlns:a16="http://schemas.microsoft.com/office/drawing/2014/main" id="{4DEC0CFD-BAE2-5F95-1C72-42BAA385811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686463" y="4239144"/>
              <a:ext cx="38053" cy="228082"/>
            </a:xfrm>
            <a:custGeom>
              <a:avLst/>
              <a:gdLst/>
              <a:ahLst/>
              <a:cxnLst/>
              <a:rect l="0" t="0" r="0" b="0"/>
              <a:pathLst>
                <a:path w="38053" h="228082">
                  <a:moveTo>
                    <a:pt x="28537" y="28056"/>
                  </a:moveTo>
                  <a:lnTo>
                    <a:pt x="28537" y="28056"/>
                  </a:lnTo>
                  <a:lnTo>
                    <a:pt x="28537" y="5390"/>
                  </a:lnTo>
                  <a:lnTo>
                    <a:pt x="29595" y="3420"/>
                  </a:lnTo>
                  <a:lnTo>
                    <a:pt x="31359" y="2107"/>
                  </a:lnTo>
                  <a:lnTo>
                    <a:pt x="36738" y="0"/>
                  </a:lnTo>
                  <a:lnTo>
                    <a:pt x="37179" y="885"/>
                  </a:lnTo>
                  <a:lnTo>
                    <a:pt x="38052" y="30352"/>
                  </a:lnTo>
                  <a:lnTo>
                    <a:pt x="26303" y="75895"/>
                  </a:lnTo>
                  <a:lnTo>
                    <a:pt x="12113" y="116622"/>
                  </a:lnTo>
                  <a:lnTo>
                    <a:pt x="7443" y="140375"/>
                  </a:lnTo>
                  <a:lnTo>
                    <a:pt x="2178" y="160820"/>
                  </a:lnTo>
                  <a:lnTo>
                    <a:pt x="19" y="208180"/>
                  </a:lnTo>
                  <a:lnTo>
                    <a:pt x="0" y="211639"/>
                  </a:lnTo>
                  <a:lnTo>
                    <a:pt x="2801" y="218304"/>
                  </a:lnTo>
                  <a:lnTo>
                    <a:pt x="9487" y="228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10">
              <a:extLst>
                <a:ext uri="{FF2B5EF4-FFF2-40B4-BE49-F238E27FC236}">
                  <a16:creationId xmlns:a16="http://schemas.microsoft.com/office/drawing/2014/main" id="{2C91CB67-5727-C153-44C4-4CE4E2A5AEA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462881" y="4333920"/>
              <a:ext cx="223545" cy="142829"/>
            </a:xfrm>
            <a:custGeom>
              <a:avLst/>
              <a:gdLst/>
              <a:ahLst/>
              <a:cxnLst/>
              <a:rect l="0" t="0" r="0" b="0"/>
              <a:pathLst>
                <a:path w="223545" h="142829">
                  <a:moveTo>
                    <a:pt x="42569" y="38055"/>
                  </a:moveTo>
                  <a:lnTo>
                    <a:pt x="42569" y="38055"/>
                  </a:lnTo>
                  <a:lnTo>
                    <a:pt x="42569" y="46256"/>
                  </a:lnTo>
                  <a:lnTo>
                    <a:pt x="43627" y="46697"/>
                  </a:lnTo>
                  <a:lnTo>
                    <a:pt x="50770" y="47463"/>
                  </a:lnTo>
                  <a:lnTo>
                    <a:pt x="60179" y="55771"/>
                  </a:lnTo>
                  <a:lnTo>
                    <a:pt x="66249" y="56710"/>
                  </a:lnTo>
                  <a:lnTo>
                    <a:pt x="74750" y="56988"/>
                  </a:lnTo>
                  <a:lnTo>
                    <a:pt x="80861" y="59875"/>
                  </a:lnTo>
                  <a:lnTo>
                    <a:pt x="83972" y="62127"/>
                  </a:lnTo>
                  <a:lnTo>
                    <a:pt x="98464" y="65296"/>
                  </a:lnTo>
                  <a:lnTo>
                    <a:pt x="111106" y="66235"/>
                  </a:lnTo>
                  <a:lnTo>
                    <a:pt x="118186" y="63632"/>
                  </a:lnTo>
                  <a:lnTo>
                    <a:pt x="124860" y="60006"/>
                  </a:lnTo>
                  <a:lnTo>
                    <a:pt x="137767" y="57678"/>
                  </a:lnTo>
                  <a:lnTo>
                    <a:pt x="150509" y="57218"/>
                  </a:lnTo>
                  <a:lnTo>
                    <a:pt x="152629" y="56122"/>
                  </a:lnTo>
                  <a:lnTo>
                    <a:pt x="154042" y="54333"/>
                  </a:lnTo>
                  <a:lnTo>
                    <a:pt x="154984" y="52082"/>
                  </a:lnTo>
                  <a:lnTo>
                    <a:pt x="156671" y="50581"/>
                  </a:lnTo>
                  <a:lnTo>
                    <a:pt x="161367" y="48914"/>
                  </a:lnTo>
                  <a:lnTo>
                    <a:pt x="163042" y="47411"/>
                  </a:lnTo>
                  <a:lnTo>
                    <a:pt x="164905" y="42919"/>
                  </a:lnTo>
                  <a:lnTo>
                    <a:pt x="166356" y="23992"/>
                  </a:lnTo>
                  <a:lnTo>
                    <a:pt x="165310" y="22330"/>
                  </a:lnTo>
                  <a:lnTo>
                    <a:pt x="163555" y="21222"/>
                  </a:lnTo>
                  <a:lnTo>
                    <a:pt x="161326" y="20482"/>
                  </a:lnTo>
                  <a:lnTo>
                    <a:pt x="159841" y="18932"/>
                  </a:lnTo>
                  <a:lnTo>
                    <a:pt x="158189" y="14386"/>
                  </a:lnTo>
                  <a:lnTo>
                    <a:pt x="151811" y="8838"/>
                  </a:lnTo>
                  <a:lnTo>
                    <a:pt x="142980" y="3903"/>
                  </a:lnTo>
                  <a:lnTo>
                    <a:pt x="128686" y="734"/>
                  </a:lnTo>
                  <a:lnTo>
                    <a:pt x="92835" y="0"/>
                  </a:lnTo>
                  <a:lnTo>
                    <a:pt x="83253" y="2797"/>
                  </a:lnTo>
                  <a:lnTo>
                    <a:pt x="74409" y="6510"/>
                  </a:lnTo>
                  <a:lnTo>
                    <a:pt x="58588" y="9658"/>
                  </a:lnTo>
                  <a:lnTo>
                    <a:pt x="25699" y="28726"/>
                  </a:lnTo>
                  <a:lnTo>
                    <a:pt x="21798" y="31836"/>
                  </a:lnTo>
                  <a:lnTo>
                    <a:pt x="17462" y="40935"/>
                  </a:lnTo>
                  <a:lnTo>
                    <a:pt x="14477" y="50977"/>
                  </a:lnTo>
                  <a:lnTo>
                    <a:pt x="3937" y="66047"/>
                  </a:lnTo>
                  <a:lnTo>
                    <a:pt x="939" y="69416"/>
                  </a:lnTo>
                  <a:lnTo>
                    <a:pt x="0" y="72721"/>
                  </a:lnTo>
                  <a:lnTo>
                    <a:pt x="431" y="75983"/>
                  </a:lnTo>
                  <a:lnTo>
                    <a:pt x="2674" y="83486"/>
                  </a:lnTo>
                  <a:lnTo>
                    <a:pt x="5370" y="110191"/>
                  </a:lnTo>
                  <a:lnTo>
                    <a:pt x="9455" y="117035"/>
                  </a:lnTo>
                  <a:lnTo>
                    <a:pt x="14799" y="120782"/>
                  </a:lnTo>
                  <a:lnTo>
                    <a:pt x="20701" y="123506"/>
                  </a:lnTo>
                  <a:lnTo>
                    <a:pt x="40484" y="138851"/>
                  </a:lnTo>
                  <a:lnTo>
                    <a:pt x="68531" y="142306"/>
                  </a:lnTo>
                  <a:lnTo>
                    <a:pt x="111252" y="142810"/>
                  </a:lnTo>
                  <a:lnTo>
                    <a:pt x="156956" y="142828"/>
                  </a:lnTo>
                  <a:lnTo>
                    <a:pt x="179738" y="141772"/>
                  </a:lnTo>
                  <a:lnTo>
                    <a:pt x="209646" y="133129"/>
                  </a:lnTo>
                  <a:lnTo>
                    <a:pt x="223544" y="123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05">
            <a:extLst>
              <a:ext uri="{FF2B5EF4-FFF2-40B4-BE49-F238E27FC236}">
                <a16:creationId xmlns:a16="http://schemas.microsoft.com/office/drawing/2014/main" id="{3345C8E1-5764-BEE1-D9D2-838E61AB645A}"/>
              </a:ext>
            </a:extLst>
          </p:cNvPr>
          <p:cNvGrpSpPr/>
          <p:nvPr/>
        </p:nvGrpSpPr>
        <p:grpSpPr>
          <a:xfrm>
            <a:off x="6381915" y="4095750"/>
            <a:ext cx="1476207" cy="533401"/>
            <a:chOff x="6381915" y="4095750"/>
            <a:chExt cx="1476207" cy="533401"/>
          </a:xfrm>
        </p:grpSpPr>
        <p:sp>
          <p:nvSpPr>
            <p:cNvPr id="63" name="SMARTInkShape-511">
              <a:extLst>
                <a:ext uri="{FF2B5EF4-FFF2-40B4-BE49-F238E27FC236}">
                  <a16:creationId xmlns:a16="http://schemas.microsoft.com/office/drawing/2014/main" id="{908DC605-CD0D-0299-E818-CA47A608FA8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629525" y="4095750"/>
              <a:ext cx="228597" cy="533401"/>
            </a:xfrm>
            <a:custGeom>
              <a:avLst/>
              <a:gdLst/>
              <a:ahLst/>
              <a:cxnLst/>
              <a:rect l="0" t="0" r="0" b="0"/>
              <a:pathLst>
                <a:path w="228597" h="533401">
                  <a:moveTo>
                    <a:pt x="171450" y="0"/>
                  </a:moveTo>
                  <a:lnTo>
                    <a:pt x="171450" y="0"/>
                  </a:lnTo>
                  <a:lnTo>
                    <a:pt x="176506" y="5057"/>
                  </a:lnTo>
                  <a:lnTo>
                    <a:pt x="184634" y="7539"/>
                  </a:lnTo>
                  <a:lnTo>
                    <a:pt x="189764" y="8201"/>
                  </a:lnTo>
                  <a:lnTo>
                    <a:pt x="194243" y="10759"/>
                  </a:lnTo>
                  <a:lnTo>
                    <a:pt x="202041" y="19246"/>
                  </a:lnTo>
                  <a:lnTo>
                    <a:pt x="218922" y="58430"/>
                  </a:lnTo>
                  <a:lnTo>
                    <a:pt x="225732" y="86104"/>
                  </a:lnTo>
                  <a:lnTo>
                    <a:pt x="228033" y="128956"/>
                  </a:lnTo>
                  <a:lnTo>
                    <a:pt x="228432" y="170736"/>
                  </a:lnTo>
                  <a:lnTo>
                    <a:pt x="228550" y="211573"/>
                  </a:lnTo>
                  <a:lnTo>
                    <a:pt x="228585" y="250484"/>
                  </a:lnTo>
                  <a:lnTo>
                    <a:pt x="228596" y="288824"/>
                  </a:lnTo>
                  <a:lnTo>
                    <a:pt x="218486" y="326995"/>
                  </a:lnTo>
                  <a:lnTo>
                    <a:pt x="202653" y="370215"/>
                  </a:lnTo>
                  <a:lnTo>
                    <a:pt x="180240" y="409326"/>
                  </a:lnTo>
                  <a:lnTo>
                    <a:pt x="142810" y="456342"/>
                  </a:lnTo>
                  <a:lnTo>
                    <a:pt x="104769" y="492403"/>
                  </a:lnTo>
                  <a:lnTo>
                    <a:pt x="79373" y="507428"/>
                  </a:lnTo>
                  <a:lnTo>
                    <a:pt x="32121" y="523930"/>
                  </a:lnTo>
                  <a:lnTo>
                    <a:pt x="22335" y="530124"/>
                  </a:lnTo>
                  <a:lnTo>
                    <a:pt x="12733" y="532430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12">
              <a:extLst>
                <a:ext uri="{FF2B5EF4-FFF2-40B4-BE49-F238E27FC236}">
                  <a16:creationId xmlns:a16="http://schemas.microsoft.com/office/drawing/2014/main" id="{4D9CC3E1-B71B-ED33-8208-63785539266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581900" y="432435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6246" y="22029"/>
                  </a:lnTo>
                  <a:lnTo>
                    <a:pt x="28649" y="19639"/>
                  </a:lnTo>
                  <a:lnTo>
                    <a:pt x="36016" y="18254"/>
                  </a:lnTo>
                  <a:lnTo>
                    <a:pt x="57993" y="11562"/>
                  </a:lnTo>
                  <a:lnTo>
                    <a:pt x="98146" y="9704"/>
                  </a:lnTo>
                  <a:lnTo>
                    <a:pt x="145615" y="9532"/>
                  </a:lnTo>
                  <a:lnTo>
                    <a:pt x="158739" y="846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13">
              <a:extLst>
                <a:ext uri="{FF2B5EF4-FFF2-40B4-BE49-F238E27FC236}">
                  <a16:creationId xmlns:a16="http://schemas.microsoft.com/office/drawing/2014/main" id="{05FC930D-6E5D-9A2C-E585-D0B9925E265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601381" y="4191126"/>
              <a:ext cx="113870" cy="266575"/>
            </a:xfrm>
            <a:custGeom>
              <a:avLst/>
              <a:gdLst/>
              <a:ahLst/>
              <a:cxnLst/>
              <a:rect l="0" t="0" r="0" b="0"/>
              <a:pathLst>
                <a:path w="113870" h="266575">
                  <a:moveTo>
                    <a:pt x="66244" y="18924"/>
                  </a:moveTo>
                  <a:lnTo>
                    <a:pt x="66244" y="18924"/>
                  </a:lnTo>
                  <a:lnTo>
                    <a:pt x="66244" y="13867"/>
                  </a:lnTo>
                  <a:lnTo>
                    <a:pt x="67302" y="12378"/>
                  </a:lnTo>
                  <a:lnTo>
                    <a:pt x="69066" y="11385"/>
                  </a:lnTo>
                  <a:lnTo>
                    <a:pt x="71300" y="10723"/>
                  </a:lnTo>
                  <a:lnTo>
                    <a:pt x="72791" y="9223"/>
                  </a:lnTo>
                  <a:lnTo>
                    <a:pt x="75735" y="0"/>
                  </a:lnTo>
                  <a:lnTo>
                    <a:pt x="74711" y="42437"/>
                  </a:lnTo>
                  <a:lnTo>
                    <a:pt x="64009" y="85675"/>
                  </a:lnTo>
                  <a:lnTo>
                    <a:pt x="46998" y="126528"/>
                  </a:lnTo>
                  <a:lnTo>
                    <a:pt x="30949" y="170736"/>
                  </a:lnTo>
                  <a:lnTo>
                    <a:pt x="26153" y="190200"/>
                  </a:lnTo>
                  <a:lnTo>
                    <a:pt x="11276" y="235761"/>
                  </a:lnTo>
                  <a:lnTo>
                    <a:pt x="9006" y="243354"/>
                  </a:lnTo>
                  <a:lnTo>
                    <a:pt x="1746" y="256853"/>
                  </a:lnTo>
                  <a:lnTo>
                    <a:pt x="0" y="264654"/>
                  </a:lnTo>
                  <a:lnTo>
                    <a:pt x="914" y="265294"/>
                  </a:lnTo>
                  <a:lnTo>
                    <a:pt x="8713" y="266524"/>
                  </a:lnTo>
                  <a:lnTo>
                    <a:pt x="31757" y="266574"/>
                  </a:lnTo>
                  <a:lnTo>
                    <a:pt x="72341" y="256253"/>
                  </a:lnTo>
                  <a:lnTo>
                    <a:pt x="83103" y="250581"/>
                  </a:lnTo>
                  <a:lnTo>
                    <a:pt x="98168" y="247372"/>
                  </a:lnTo>
                  <a:lnTo>
                    <a:pt x="113869" y="237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14">
              <a:extLst>
                <a:ext uri="{FF2B5EF4-FFF2-40B4-BE49-F238E27FC236}">
                  <a16:creationId xmlns:a16="http://schemas.microsoft.com/office/drawing/2014/main" id="{34B0227D-4CF0-238E-3BBD-95A7451EAB0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229487" y="4334030"/>
              <a:ext cx="314280" cy="152246"/>
            </a:xfrm>
            <a:custGeom>
              <a:avLst/>
              <a:gdLst/>
              <a:ahLst/>
              <a:cxnLst/>
              <a:rect l="0" t="0" r="0" b="0"/>
              <a:pathLst>
                <a:path w="314280" h="152246">
                  <a:moveTo>
                    <a:pt x="85713" y="47470"/>
                  </a:moveTo>
                  <a:lnTo>
                    <a:pt x="85713" y="47470"/>
                  </a:lnTo>
                  <a:lnTo>
                    <a:pt x="85713" y="20727"/>
                  </a:lnTo>
                  <a:lnTo>
                    <a:pt x="79166" y="11653"/>
                  </a:lnTo>
                  <a:lnTo>
                    <a:pt x="77512" y="5799"/>
                  </a:lnTo>
                  <a:lnTo>
                    <a:pt x="76012" y="3814"/>
                  </a:lnTo>
                  <a:lnTo>
                    <a:pt x="71523" y="1609"/>
                  </a:lnTo>
                  <a:lnTo>
                    <a:pt x="53832" y="0"/>
                  </a:lnTo>
                  <a:lnTo>
                    <a:pt x="47555" y="2736"/>
                  </a:lnTo>
                  <a:lnTo>
                    <a:pt x="41237" y="6421"/>
                  </a:lnTo>
                  <a:lnTo>
                    <a:pt x="31731" y="9554"/>
                  </a:lnTo>
                  <a:lnTo>
                    <a:pt x="25385" y="14038"/>
                  </a:lnTo>
                  <a:lnTo>
                    <a:pt x="21859" y="19559"/>
                  </a:lnTo>
                  <a:lnTo>
                    <a:pt x="19233" y="25540"/>
                  </a:lnTo>
                  <a:lnTo>
                    <a:pt x="12863" y="34857"/>
                  </a:lnTo>
                  <a:lnTo>
                    <a:pt x="1443" y="68375"/>
                  </a:lnTo>
                  <a:lnTo>
                    <a:pt x="6" y="113955"/>
                  </a:lnTo>
                  <a:lnTo>
                    <a:pt x="0" y="117194"/>
                  </a:lnTo>
                  <a:lnTo>
                    <a:pt x="2815" y="123614"/>
                  </a:lnTo>
                  <a:lnTo>
                    <a:pt x="8190" y="131302"/>
                  </a:lnTo>
                  <a:lnTo>
                    <a:pt x="9398" y="141230"/>
                  </a:lnTo>
                  <a:lnTo>
                    <a:pt x="10494" y="141727"/>
                  </a:lnTo>
                  <a:lnTo>
                    <a:pt x="14535" y="142279"/>
                  </a:lnTo>
                  <a:lnTo>
                    <a:pt x="16036" y="141368"/>
                  </a:lnTo>
                  <a:lnTo>
                    <a:pt x="17036" y="139702"/>
                  </a:lnTo>
                  <a:lnTo>
                    <a:pt x="17703" y="137533"/>
                  </a:lnTo>
                  <a:lnTo>
                    <a:pt x="19207" y="136087"/>
                  </a:lnTo>
                  <a:lnTo>
                    <a:pt x="29223" y="130944"/>
                  </a:lnTo>
                  <a:lnTo>
                    <a:pt x="44526" y="118082"/>
                  </a:lnTo>
                  <a:lnTo>
                    <a:pt x="50827" y="115895"/>
                  </a:lnTo>
                  <a:lnTo>
                    <a:pt x="52930" y="114254"/>
                  </a:lnTo>
                  <a:lnTo>
                    <a:pt x="63315" y="98001"/>
                  </a:lnTo>
                  <a:lnTo>
                    <a:pt x="66729" y="88666"/>
                  </a:lnTo>
                  <a:lnTo>
                    <a:pt x="89014" y="55141"/>
                  </a:lnTo>
                  <a:lnTo>
                    <a:pt x="95295" y="50879"/>
                  </a:lnTo>
                  <a:lnTo>
                    <a:pt x="98451" y="49743"/>
                  </a:lnTo>
                  <a:lnTo>
                    <a:pt x="100555" y="47927"/>
                  </a:lnTo>
                  <a:lnTo>
                    <a:pt x="113847" y="28946"/>
                  </a:lnTo>
                  <a:lnTo>
                    <a:pt x="123409" y="28434"/>
                  </a:lnTo>
                  <a:lnTo>
                    <a:pt x="123813" y="75637"/>
                  </a:lnTo>
                  <a:lnTo>
                    <a:pt x="123813" y="122374"/>
                  </a:lnTo>
                  <a:lnTo>
                    <a:pt x="123813" y="151793"/>
                  </a:lnTo>
                  <a:lnTo>
                    <a:pt x="123813" y="147055"/>
                  </a:lnTo>
                  <a:lnTo>
                    <a:pt x="124871" y="145610"/>
                  </a:lnTo>
                  <a:lnTo>
                    <a:pt x="133514" y="141915"/>
                  </a:lnTo>
                  <a:lnTo>
                    <a:pt x="146480" y="129496"/>
                  </a:lnTo>
                  <a:lnTo>
                    <a:pt x="149762" y="123437"/>
                  </a:lnTo>
                  <a:lnTo>
                    <a:pt x="152280" y="117217"/>
                  </a:lnTo>
                  <a:lnTo>
                    <a:pt x="168796" y="95089"/>
                  </a:lnTo>
                  <a:lnTo>
                    <a:pt x="171323" y="88742"/>
                  </a:lnTo>
                  <a:lnTo>
                    <a:pt x="187844" y="66520"/>
                  </a:lnTo>
                  <a:lnTo>
                    <a:pt x="188725" y="63345"/>
                  </a:lnTo>
                  <a:lnTo>
                    <a:pt x="190371" y="61228"/>
                  </a:lnTo>
                  <a:lnTo>
                    <a:pt x="196685" y="57191"/>
                  </a:lnTo>
                  <a:lnTo>
                    <a:pt x="199575" y="48959"/>
                  </a:lnTo>
                  <a:lnTo>
                    <a:pt x="202640" y="48132"/>
                  </a:lnTo>
                  <a:lnTo>
                    <a:pt x="209503" y="47473"/>
                  </a:lnTo>
                  <a:lnTo>
                    <a:pt x="209538" y="74213"/>
                  </a:lnTo>
                  <a:lnTo>
                    <a:pt x="201337" y="97343"/>
                  </a:lnTo>
                  <a:lnTo>
                    <a:pt x="200013" y="142706"/>
                  </a:lnTo>
                  <a:lnTo>
                    <a:pt x="244472" y="98260"/>
                  </a:lnTo>
                  <a:lnTo>
                    <a:pt x="257165" y="82746"/>
                  </a:lnTo>
                  <a:lnTo>
                    <a:pt x="276213" y="57583"/>
                  </a:lnTo>
                  <a:lnTo>
                    <a:pt x="291030" y="41197"/>
                  </a:lnTo>
                  <a:lnTo>
                    <a:pt x="293381" y="34804"/>
                  </a:lnTo>
                  <a:lnTo>
                    <a:pt x="295067" y="32677"/>
                  </a:lnTo>
                  <a:lnTo>
                    <a:pt x="304657" y="28469"/>
                  </a:lnTo>
                  <a:lnTo>
                    <a:pt x="309806" y="28435"/>
                  </a:lnTo>
                  <a:lnTo>
                    <a:pt x="311308" y="29489"/>
                  </a:lnTo>
                  <a:lnTo>
                    <a:pt x="312310" y="31249"/>
                  </a:lnTo>
                  <a:lnTo>
                    <a:pt x="313918" y="41678"/>
                  </a:lnTo>
                  <a:lnTo>
                    <a:pt x="314279" y="60219"/>
                  </a:lnTo>
                  <a:lnTo>
                    <a:pt x="311476" y="66542"/>
                  </a:lnTo>
                  <a:lnTo>
                    <a:pt x="307761" y="72880"/>
                  </a:lnTo>
                  <a:lnTo>
                    <a:pt x="295902" y="113557"/>
                  </a:lnTo>
                  <a:lnTo>
                    <a:pt x="295301" y="136336"/>
                  </a:lnTo>
                  <a:lnTo>
                    <a:pt x="294231" y="138463"/>
                  </a:lnTo>
                  <a:lnTo>
                    <a:pt x="292458" y="139883"/>
                  </a:lnTo>
                  <a:lnTo>
                    <a:pt x="290218" y="140828"/>
                  </a:lnTo>
                  <a:lnTo>
                    <a:pt x="289783" y="142517"/>
                  </a:lnTo>
                  <a:lnTo>
                    <a:pt x="295263" y="152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15">
              <a:extLst>
                <a:ext uri="{FF2B5EF4-FFF2-40B4-BE49-F238E27FC236}">
                  <a16:creationId xmlns:a16="http://schemas.microsoft.com/office/drawing/2014/main" id="{075FFC1D-A923-9B99-E783-4A936756470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058025" y="4343411"/>
              <a:ext cx="161926" cy="19040"/>
            </a:xfrm>
            <a:custGeom>
              <a:avLst/>
              <a:gdLst/>
              <a:ahLst/>
              <a:cxnLst/>
              <a:rect l="0" t="0" r="0" b="0"/>
              <a:pathLst>
                <a:path w="161926" h="19040">
                  <a:moveTo>
                    <a:pt x="0" y="19039"/>
                  </a:moveTo>
                  <a:lnTo>
                    <a:pt x="0" y="19039"/>
                  </a:lnTo>
                  <a:lnTo>
                    <a:pt x="5056" y="19039"/>
                  </a:lnTo>
                  <a:lnTo>
                    <a:pt x="6545" y="17981"/>
                  </a:lnTo>
                  <a:lnTo>
                    <a:pt x="7538" y="16217"/>
                  </a:lnTo>
                  <a:lnTo>
                    <a:pt x="8200" y="13982"/>
                  </a:lnTo>
                  <a:lnTo>
                    <a:pt x="10758" y="12493"/>
                  </a:lnTo>
                  <a:lnTo>
                    <a:pt x="52939" y="3046"/>
                  </a:lnTo>
                  <a:lnTo>
                    <a:pt x="96710" y="168"/>
                  </a:lnTo>
                  <a:lnTo>
                    <a:pt x="139786" y="0"/>
                  </a:lnTo>
                  <a:lnTo>
                    <a:pt x="149616" y="2816"/>
                  </a:lnTo>
                  <a:lnTo>
                    <a:pt x="161925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16">
              <a:extLst>
                <a:ext uri="{FF2B5EF4-FFF2-40B4-BE49-F238E27FC236}">
                  <a16:creationId xmlns:a16="http://schemas.microsoft.com/office/drawing/2014/main" id="{4CE6762D-13E1-7CD9-44E0-48F1659D1A7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058145" y="4191000"/>
              <a:ext cx="85606" cy="266665"/>
            </a:xfrm>
            <a:custGeom>
              <a:avLst/>
              <a:gdLst/>
              <a:ahLst/>
              <a:cxnLst/>
              <a:rect l="0" t="0" r="0" b="0"/>
              <a:pathLst>
                <a:path w="85606" h="266665">
                  <a:moveTo>
                    <a:pt x="47505" y="0"/>
                  </a:moveTo>
                  <a:lnTo>
                    <a:pt x="47505" y="0"/>
                  </a:lnTo>
                  <a:lnTo>
                    <a:pt x="47505" y="22390"/>
                  </a:lnTo>
                  <a:lnTo>
                    <a:pt x="38568" y="66929"/>
                  </a:lnTo>
                  <a:lnTo>
                    <a:pt x="37184" y="79488"/>
                  </a:lnTo>
                  <a:lnTo>
                    <a:pt x="26237" y="123832"/>
                  </a:lnTo>
                  <a:lnTo>
                    <a:pt x="12032" y="161925"/>
                  </a:lnTo>
                  <a:lnTo>
                    <a:pt x="4502" y="206375"/>
                  </a:lnTo>
                  <a:lnTo>
                    <a:pt x="488" y="227764"/>
                  </a:lnTo>
                  <a:lnTo>
                    <a:pt x="0" y="241135"/>
                  </a:lnTo>
                  <a:lnTo>
                    <a:pt x="2755" y="247577"/>
                  </a:lnTo>
                  <a:lnTo>
                    <a:pt x="14347" y="262065"/>
                  </a:lnTo>
                  <a:lnTo>
                    <a:pt x="19715" y="264640"/>
                  </a:lnTo>
                  <a:lnTo>
                    <a:pt x="38588" y="266646"/>
                  </a:lnTo>
                  <a:lnTo>
                    <a:pt x="41560" y="266664"/>
                  </a:lnTo>
                  <a:lnTo>
                    <a:pt x="47685" y="263862"/>
                  </a:lnTo>
                  <a:lnTo>
                    <a:pt x="53935" y="260147"/>
                  </a:lnTo>
                  <a:lnTo>
                    <a:pt x="66571" y="257762"/>
                  </a:lnTo>
                  <a:lnTo>
                    <a:pt x="69741" y="257566"/>
                  </a:lnTo>
                  <a:lnTo>
                    <a:pt x="76085" y="254527"/>
                  </a:lnTo>
                  <a:lnTo>
                    <a:pt x="79257" y="252234"/>
                  </a:lnTo>
                  <a:lnTo>
                    <a:pt x="82784" y="246866"/>
                  </a:lnTo>
                  <a:lnTo>
                    <a:pt x="8560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17">
              <a:extLst>
                <a:ext uri="{FF2B5EF4-FFF2-40B4-BE49-F238E27FC236}">
                  <a16:creationId xmlns:a16="http://schemas.microsoft.com/office/drawing/2014/main" id="{8811EE2D-ACEE-DE59-F346-DD9691662E5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886575" y="4410075"/>
              <a:ext cx="123661" cy="66676"/>
            </a:xfrm>
            <a:custGeom>
              <a:avLst/>
              <a:gdLst/>
              <a:ahLst/>
              <a:cxnLst/>
              <a:rect l="0" t="0" r="0" b="0"/>
              <a:pathLst>
                <a:path w="123661" h="66676">
                  <a:moveTo>
                    <a:pt x="47625" y="0"/>
                  </a:moveTo>
                  <a:lnTo>
                    <a:pt x="47625" y="0"/>
                  </a:lnTo>
                  <a:lnTo>
                    <a:pt x="52681" y="5057"/>
                  </a:lnTo>
                  <a:lnTo>
                    <a:pt x="57986" y="7539"/>
                  </a:lnTo>
                  <a:lnTo>
                    <a:pt x="82583" y="10506"/>
                  </a:lnTo>
                  <a:lnTo>
                    <a:pt x="95257" y="17049"/>
                  </a:lnTo>
                  <a:lnTo>
                    <a:pt x="98429" y="17716"/>
                  </a:lnTo>
                  <a:lnTo>
                    <a:pt x="119592" y="28672"/>
                  </a:lnTo>
                  <a:lnTo>
                    <a:pt x="121003" y="30757"/>
                  </a:lnTo>
                  <a:lnTo>
                    <a:pt x="123660" y="37671"/>
                  </a:lnTo>
                  <a:lnTo>
                    <a:pt x="115609" y="46263"/>
                  </a:lnTo>
                  <a:lnTo>
                    <a:pt x="100409" y="53902"/>
                  </a:lnTo>
                  <a:lnTo>
                    <a:pt x="79549" y="57924"/>
                  </a:lnTo>
                  <a:lnTo>
                    <a:pt x="68843" y="63612"/>
                  </a:lnTo>
                  <a:lnTo>
                    <a:pt x="22312" y="6659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18">
              <a:extLst>
                <a:ext uri="{FF2B5EF4-FFF2-40B4-BE49-F238E27FC236}">
                  <a16:creationId xmlns:a16="http://schemas.microsoft.com/office/drawing/2014/main" id="{FABE0BB7-39E7-9E5B-276B-C8DE90423FA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15150" y="4324753"/>
              <a:ext cx="95241" cy="37698"/>
            </a:xfrm>
            <a:custGeom>
              <a:avLst/>
              <a:gdLst/>
              <a:ahLst/>
              <a:cxnLst/>
              <a:rect l="0" t="0" r="0" b="0"/>
              <a:pathLst>
                <a:path w="95241" h="37698">
                  <a:moveTo>
                    <a:pt x="85725" y="28172"/>
                  </a:moveTo>
                  <a:lnTo>
                    <a:pt x="85725" y="28172"/>
                  </a:lnTo>
                  <a:lnTo>
                    <a:pt x="93925" y="19971"/>
                  </a:lnTo>
                  <a:lnTo>
                    <a:pt x="95216" y="9548"/>
                  </a:lnTo>
                  <a:lnTo>
                    <a:pt x="95240" y="4192"/>
                  </a:lnTo>
                  <a:lnTo>
                    <a:pt x="94184" y="2660"/>
                  </a:lnTo>
                  <a:lnTo>
                    <a:pt x="92423" y="1639"/>
                  </a:lnTo>
                  <a:lnTo>
                    <a:pt x="87048" y="0"/>
                  </a:lnTo>
                  <a:lnTo>
                    <a:pt x="78382" y="6223"/>
                  </a:lnTo>
                  <a:lnTo>
                    <a:pt x="69556" y="8263"/>
                  </a:lnTo>
                  <a:lnTo>
                    <a:pt x="44228" y="10105"/>
                  </a:lnTo>
                  <a:lnTo>
                    <a:pt x="32625" y="16704"/>
                  </a:lnTo>
                  <a:lnTo>
                    <a:pt x="22484" y="24304"/>
                  </a:lnTo>
                  <a:lnTo>
                    <a:pt x="9577" y="30230"/>
                  </a:lnTo>
                  <a:lnTo>
                    <a:pt x="0" y="37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19">
              <a:extLst>
                <a:ext uri="{FF2B5EF4-FFF2-40B4-BE49-F238E27FC236}">
                  <a16:creationId xmlns:a16="http://schemas.microsoft.com/office/drawing/2014/main" id="{068D259F-196B-EC91-F04B-EB5D54D5242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611722" y="4335213"/>
              <a:ext cx="246279" cy="112963"/>
            </a:xfrm>
            <a:custGeom>
              <a:avLst/>
              <a:gdLst/>
              <a:ahLst/>
              <a:cxnLst/>
              <a:rect l="0" t="0" r="0" b="0"/>
              <a:pathLst>
                <a:path w="246279" h="112963">
                  <a:moveTo>
                    <a:pt x="65303" y="65337"/>
                  </a:moveTo>
                  <a:lnTo>
                    <a:pt x="65303" y="65337"/>
                  </a:lnTo>
                  <a:lnTo>
                    <a:pt x="65303" y="51148"/>
                  </a:lnTo>
                  <a:lnTo>
                    <a:pt x="66361" y="49527"/>
                  </a:lnTo>
                  <a:lnTo>
                    <a:pt x="68125" y="48448"/>
                  </a:lnTo>
                  <a:lnTo>
                    <a:pt x="70359" y="47727"/>
                  </a:lnTo>
                  <a:lnTo>
                    <a:pt x="71848" y="46189"/>
                  </a:lnTo>
                  <a:lnTo>
                    <a:pt x="74435" y="38213"/>
                  </a:lnTo>
                  <a:lnTo>
                    <a:pt x="74712" y="32136"/>
                  </a:lnTo>
                  <a:lnTo>
                    <a:pt x="73692" y="30502"/>
                  </a:lnTo>
                  <a:lnTo>
                    <a:pt x="71955" y="29414"/>
                  </a:lnTo>
                  <a:lnTo>
                    <a:pt x="69738" y="28688"/>
                  </a:lnTo>
                  <a:lnTo>
                    <a:pt x="68259" y="27146"/>
                  </a:lnTo>
                  <a:lnTo>
                    <a:pt x="65693" y="19163"/>
                  </a:lnTo>
                  <a:lnTo>
                    <a:pt x="62654" y="18357"/>
                  </a:lnTo>
                  <a:lnTo>
                    <a:pt x="57136" y="17840"/>
                  </a:lnTo>
                  <a:lnTo>
                    <a:pt x="56382" y="14946"/>
                  </a:lnTo>
                  <a:lnTo>
                    <a:pt x="56180" y="12693"/>
                  </a:lnTo>
                  <a:lnTo>
                    <a:pt x="54988" y="11191"/>
                  </a:lnTo>
                  <a:lnTo>
                    <a:pt x="50840" y="9522"/>
                  </a:lnTo>
                  <a:lnTo>
                    <a:pt x="48253" y="10135"/>
                  </a:lnTo>
                  <a:lnTo>
                    <a:pt x="38454" y="16505"/>
                  </a:lnTo>
                  <a:lnTo>
                    <a:pt x="29465" y="24020"/>
                  </a:lnTo>
                  <a:lnTo>
                    <a:pt x="20583" y="27341"/>
                  </a:lnTo>
                  <a:lnTo>
                    <a:pt x="14383" y="31870"/>
                  </a:lnTo>
                  <a:lnTo>
                    <a:pt x="10922" y="37410"/>
                  </a:lnTo>
                  <a:lnTo>
                    <a:pt x="7459" y="52722"/>
                  </a:lnTo>
                  <a:lnTo>
                    <a:pt x="1715" y="62187"/>
                  </a:lnTo>
                  <a:lnTo>
                    <a:pt x="0" y="68523"/>
                  </a:lnTo>
                  <a:lnTo>
                    <a:pt x="601" y="71694"/>
                  </a:lnTo>
                  <a:lnTo>
                    <a:pt x="6348" y="84388"/>
                  </a:lnTo>
                  <a:lnTo>
                    <a:pt x="7796" y="97087"/>
                  </a:lnTo>
                  <a:lnTo>
                    <a:pt x="8973" y="99204"/>
                  </a:lnTo>
                  <a:lnTo>
                    <a:pt x="10816" y="100615"/>
                  </a:lnTo>
                  <a:lnTo>
                    <a:pt x="15687" y="103241"/>
                  </a:lnTo>
                  <a:lnTo>
                    <a:pt x="24379" y="109612"/>
                  </a:lnTo>
                  <a:lnTo>
                    <a:pt x="34892" y="112521"/>
                  </a:lnTo>
                  <a:lnTo>
                    <a:pt x="44768" y="104722"/>
                  </a:lnTo>
                  <a:lnTo>
                    <a:pt x="54323" y="95349"/>
                  </a:lnTo>
                  <a:lnTo>
                    <a:pt x="55346" y="89281"/>
                  </a:lnTo>
                  <a:lnTo>
                    <a:pt x="55650" y="80781"/>
                  </a:lnTo>
                  <a:lnTo>
                    <a:pt x="56751" y="78807"/>
                  </a:lnTo>
                  <a:lnTo>
                    <a:pt x="58543" y="77492"/>
                  </a:lnTo>
                  <a:lnTo>
                    <a:pt x="60797" y="76616"/>
                  </a:lnTo>
                  <a:lnTo>
                    <a:pt x="62299" y="74972"/>
                  </a:lnTo>
                  <a:lnTo>
                    <a:pt x="63967" y="70325"/>
                  </a:lnTo>
                  <a:lnTo>
                    <a:pt x="66098" y="58718"/>
                  </a:lnTo>
                  <a:lnTo>
                    <a:pt x="78525" y="43076"/>
                  </a:lnTo>
                  <a:lnTo>
                    <a:pt x="84585" y="39568"/>
                  </a:lnTo>
                  <a:lnTo>
                    <a:pt x="87682" y="38633"/>
                  </a:lnTo>
                  <a:lnTo>
                    <a:pt x="89747" y="36951"/>
                  </a:lnTo>
                  <a:lnTo>
                    <a:pt x="101175" y="17537"/>
                  </a:lnTo>
                  <a:lnTo>
                    <a:pt x="101918" y="14421"/>
                  </a:lnTo>
                  <a:lnTo>
                    <a:pt x="103471" y="12343"/>
                  </a:lnTo>
                  <a:lnTo>
                    <a:pt x="105565" y="10957"/>
                  </a:lnTo>
                  <a:lnTo>
                    <a:pt x="113569" y="9007"/>
                  </a:lnTo>
                  <a:lnTo>
                    <a:pt x="120698" y="8349"/>
                  </a:lnTo>
                  <a:lnTo>
                    <a:pt x="130500" y="0"/>
                  </a:lnTo>
                  <a:lnTo>
                    <a:pt x="132052" y="612"/>
                  </a:lnTo>
                  <a:lnTo>
                    <a:pt x="149577" y="16281"/>
                  </a:lnTo>
                  <a:lnTo>
                    <a:pt x="150598" y="22345"/>
                  </a:lnTo>
                  <a:lnTo>
                    <a:pt x="151027" y="68515"/>
                  </a:lnTo>
                  <a:lnTo>
                    <a:pt x="151028" y="93912"/>
                  </a:lnTo>
                  <a:lnTo>
                    <a:pt x="194689" y="49193"/>
                  </a:lnTo>
                  <a:lnTo>
                    <a:pt x="196891" y="42993"/>
                  </a:lnTo>
                  <a:lnTo>
                    <a:pt x="198538" y="40916"/>
                  </a:lnTo>
                  <a:lnTo>
                    <a:pt x="215940" y="28723"/>
                  </a:lnTo>
                  <a:lnTo>
                    <a:pt x="222237" y="27677"/>
                  </a:lnTo>
                  <a:lnTo>
                    <a:pt x="244908" y="27237"/>
                  </a:lnTo>
                  <a:lnTo>
                    <a:pt x="245365" y="28296"/>
                  </a:lnTo>
                  <a:lnTo>
                    <a:pt x="246278" y="74879"/>
                  </a:lnTo>
                  <a:lnTo>
                    <a:pt x="246278" y="78048"/>
                  </a:lnTo>
                  <a:lnTo>
                    <a:pt x="243456" y="84392"/>
                  </a:lnTo>
                  <a:lnTo>
                    <a:pt x="239733" y="90739"/>
                  </a:lnTo>
                  <a:lnTo>
                    <a:pt x="237341" y="103437"/>
                  </a:lnTo>
                  <a:lnTo>
                    <a:pt x="236869" y="111081"/>
                  </a:lnTo>
                  <a:lnTo>
                    <a:pt x="235772" y="111708"/>
                  </a:lnTo>
                  <a:lnTo>
                    <a:pt x="227228" y="1129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20">
              <a:extLst>
                <a:ext uri="{FF2B5EF4-FFF2-40B4-BE49-F238E27FC236}">
                  <a16:creationId xmlns:a16="http://schemas.microsoft.com/office/drawing/2014/main" id="{BA282E6D-49CA-6D04-F9E9-52A8558E018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381915" y="4324384"/>
              <a:ext cx="161761" cy="123792"/>
            </a:xfrm>
            <a:custGeom>
              <a:avLst/>
              <a:gdLst/>
              <a:ahLst/>
              <a:cxnLst/>
              <a:rect l="0" t="0" r="0" b="0"/>
              <a:pathLst>
                <a:path w="161761" h="123792">
                  <a:moveTo>
                    <a:pt x="114135" y="9491"/>
                  </a:moveTo>
                  <a:lnTo>
                    <a:pt x="114135" y="9491"/>
                  </a:lnTo>
                  <a:lnTo>
                    <a:pt x="114135" y="4434"/>
                  </a:lnTo>
                  <a:lnTo>
                    <a:pt x="113077" y="2945"/>
                  </a:lnTo>
                  <a:lnTo>
                    <a:pt x="111313" y="1952"/>
                  </a:lnTo>
                  <a:lnTo>
                    <a:pt x="104434" y="228"/>
                  </a:lnTo>
                  <a:lnTo>
                    <a:pt x="91469" y="0"/>
                  </a:lnTo>
                  <a:lnTo>
                    <a:pt x="85364" y="2803"/>
                  </a:lnTo>
                  <a:lnTo>
                    <a:pt x="79123" y="6519"/>
                  </a:lnTo>
                  <a:lnTo>
                    <a:pt x="53607" y="16834"/>
                  </a:lnTo>
                  <a:lnTo>
                    <a:pt x="6195" y="60294"/>
                  </a:lnTo>
                  <a:lnTo>
                    <a:pt x="2662" y="66642"/>
                  </a:lnTo>
                  <a:lnTo>
                    <a:pt x="393" y="79341"/>
                  </a:lnTo>
                  <a:lnTo>
                    <a:pt x="0" y="88866"/>
                  </a:lnTo>
                  <a:lnTo>
                    <a:pt x="2731" y="95216"/>
                  </a:lnTo>
                  <a:lnTo>
                    <a:pt x="4941" y="98391"/>
                  </a:lnTo>
                  <a:lnTo>
                    <a:pt x="10218" y="101919"/>
                  </a:lnTo>
                  <a:lnTo>
                    <a:pt x="13107" y="102860"/>
                  </a:lnTo>
                  <a:lnTo>
                    <a:pt x="15033" y="104545"/>
                  </a:lnTo>
                  <a:lnTo>
                    <a:pt x="17173" y="109240"/>
                  </a:lnTo>
                  <a:lnTo>
                    <a:pt x="19861" y="110916"/>
                  </a:lnTo>
                  <a:lnTo>
                    <a:pt x="40194" y="113825"/>
                  </a:lnTo>
                  <a:lnTo>
                    <a:pt x="54687" y="115237"/>
                  </a:lnTo>
                  <a:lnTo>
                    <a:pt x="76835" y="121788"/>
                  </a:lnTo>
                  <a:lnTo>
                    <a:pt x="82918" y="122455"/>
                  </a:lnTo>
                  <a:lnTo>
                    <a:pt x="92499" y="120375"/>
                  </a:lnTo>
                  <a:lnTo>
                    <a:pt x="96536" y="118339"/>
                  </a:lnTo>
                  <a:lnTo>
                    <a:pt x="106666" y="118898"/>
                  </a:lnTo>
                  <a:lnTo>
                    <a:pt x="130417" y="122825"/>
                  </a:lnTo>
                  <a:lnTo>
                    <a:pt x="161760" y="123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06">
            <a:extLst>
              <a:ext uri="{FF2B5EF4-FFF2-40B4-BE49-F238E27FC236}">
                <a16:creationId xmlns:a16="http://schemas.microsoft.com/office/drawing/2014/main" id="{83FDBECB-1080-34F0-071D-9046CEFC5A54}"/>
              </a:ext>
            </a:extLst>
          </p:cNvPr>
          <p:cNvGrpSpPr/>
          <p:nvPr/>
        </p:nvGrpSpPr>
        <p:grpSpPr>
          <a:xfrm>
            <a:off x="1190625" y="4810125"/>
            <a:ext cx="523875" cy="342862"/>
            <a:chOff x="1190625" y="4810125"/>
            <a:chExt cx="523875" cy="342862"/>
          </a:xfrm>
        </p:grpSpPr>
        <p:sp>
          <p:nvSpPr>
            <p:cNvPr id="74" name="SMARTInkShape-521">
              <a:extLst>
                <a:ext uri="{FF2B5EF4-FFF2-40B4-BE49-F238E27FC236}">
                  <a16:creationId xmlns:a16="http://schemas.microsoft.com/office/drawing/2014/main" id="{954BA9A9-9A74-059C-2E10-851430BD02B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562493" y="4905375"/>
              <a:ext cx="152007" cy="247612"/>
            </a:xfrm>
            <a:custGeom>
              <a:avLst/>
              <a:gdLst/>
              <a:ahLst/>
              <a:cxnLst/>
              <a:rect l="0" t="0" r="0" b="0"/>
              <a:pathLst>
                <a:path w="152007" h="247612">
                  <a:moveTo>
                    <a:pt x="18657" y="9525"/>
                  </a:moveTo>
                  <a:lnTo>
                    <a:pt x="18657" y="9525"/>
                  </a:lnTo>
                  <a:lnTo>
                    <a:pt x="18657" y="3"/>
                  </a:lnTo>
                  <a:lnTo>
                    <a:pt x="9525" y="0"/>
                  </a:lnTo>
                  <a:lnTo>
                    <a:pt x="9167" y="8201"/>
                  </a:lnTo>
                  <a:lnTo>
                    <a:pt x="934" y="30867"/>
                  </a:lnTo>
                  <a:lnTo>
                    <a:pt x="0" y="41013"/>
                  </a:lnTo>
                  <a:lnTo>
                    <a:pt x="8749" y="84032"/>
                  </a:lnTo>
                  <a:lnTo>
                    <a:pt x="11784" y="93087"/>
                  </a:lnTo>
                  <a:lnTo>
                    <a:pt x="14075" y="96983"/>
                  </a:lnTo>
                  <a:lnTo>
                    <a:pt x="16661" y="99580"/>
                  </a:lnTo>
                  <a:lnTo>
                    <a:pt x="47045" y="122641"/>
                  </a:lnTo>
                  <a:lnTo>
                    <a:pt x="51735" y="123299"/>
                  </a:lnTo>
                  <a:lnTo>
                    <a:pt x="57347" y="120769"/>
                  </a:lnTo>
                  <a:lnTo>
                    <a:pt x="63369" y="117175"/>
                  </a:lnTo>
                  <a:lnTo>
                    <a:pt x="72710" y="114093"/>
                  </a:lnTo>
                  <a:lnTo>
                    <a:pt x="82180" y="108006"/>
                  </a:lnTo>
                  <a:lnTo>
                    <a:pt x="91689" y="104674"/>
                  </a:lnTo>
                  <a:lnTo>
                    <a:pt x="98035" y="100144"/>
                  </a:lnTo>
                  <a:lnTo>
                    <a:pt x="101561" y="94603"/>
                  </a:lnTo>
                  <a:lnTo>
                    <a:pt x="108882" y="77366"/>
                  </a:lnTo>
                  <a:lnTo>
                    <a:pt x="130186" y="47794"/>
                  </a:lnTo>
                  <a:lnTo>
                    <a:pt x="132410" y="40015"/>
                  </a:lnTo>
                  <a:lnTo>
                    <a:pt x="139395" y="30874"/>
                  </a:lnTo>
                  <a:lnTo>
                    <a:pt x="142075" y="20816"/>
                  </a:lnTo>
                  <a:lnTo>
                    <a:pt x="142471" y="9963"/>
                  </a:lnTo>
                  <a:lnTo>
                    <a:pt x="137422" y="9655"/>
                  </a:lnTo>
                  <a:lnTo>
                    <a:pt x="136992" y="8553"/>
                  </a:lnTo>
                  <a:lnTo>
                    <a:pt x="139337" y="4507"/>
                  </a:lnTo>
                  <a:lnTo>
                    <a:pt x="139327" y="3004"/>
                  </a:lnTo>
                  <a:lnTo>
                    <a:pt x="138262" y="2003"/>
                  </a:lnTo>
                  <a:lnTo>
                    <a:pt x="133268" y="117"/>
                  </a:lnTo>
                  <a:lnTo>
                    <a:pt x="138105" y="35"/>
                  </a:lnTo>
                  <a:lnTo>
                    <a:pt x="139564" y="1081"/>
                  </a:lnTo>
                  <a:lnTo>
                    <a:pt x="142097" y="8204"/>
                  </a:lnTo>
                  <a:lnTo>
                    <a:pt x="142448" y="30868"/>
                  </a:lnTo>
                  <a:lnTo>
                    <a:pt x="133544" y="71696"/>
                  </a:lnTo>
                  <a:lnTo>
                    <a:pt x="134276" y="86898"/>
                  </a:lnTo>
                  <a:lnTo>
                    <a:pt x="141909" y="133233"/>
                  </a:lnTo>
                  <a:lnTo>
                    <a:pt x="143285" y="145997"/>
                  </a:lnTo>
                  <a:lnTo>
                    <a:pt x="151102" y="184145"/>
                  </a:lnTo>
                  <a:lnTo>
                    <a:pt x="151997" y="231610"/>
                  </a:lnTo>
                  <a:lnTo>
                    <a:pt x="152006" y="242610"/>
                  </a:lnTo>
                  <a:lnTo>
                    <a:pt x="150948" y="244289"/>
                  </a:lnTo>
                  <a:lnTo>
                    <a:pt x="149184" y="245410"/>
                  </a:lnTo>
                  <a:lnTo>
                    <a:pt x="141646" y="246986"/>
                  </a:lnTo>
                  <a:lnTo>
                    <a:pt x="120208" y="247611"/>
                  </a:lnTo>
                  <a:lnTo>
                    <a:pt x="113885" y="244811"/>
                  </a:lnTo>
                  <a:lnTo>
                    <a:pt x="106259" y="239445"/>
                  </a:lnTo>
                  <a:lnTo>
                    <a:pt x="97149" y="238386"/>
                  </a:lnTo>
                  <a:lnTo>
                    <a:pt x="91289" y="238241"/>
                  </a:lnTo>
                  <a:lnTo>
                    <a:pt x="85157" y="235354"/>
                  </a:lnTo>
                  <a:lnTo>
                    <a:pt x="77654" y="229934"/>
                  </a:lnTo>
                  <a:lnTo>
                    <a:pt x="71298" y="228995"/>
                  </a:lnTo>
                  <a:lnTo>
                    <a:pt x="69626" y="227805"/>
                  </a:lnTo>
                  <a:lnTo>
                    <a:pt x="68511" y="225954"/>
                  </a:lnTo>
                  <a:lnTo>
                    <a:pt x="66722" y="220433"/>
                  </a:lnTo>
                  <a:lnTo>
                    <a:pt x="63655" y="219679"/>
                  </a:lnTo>
                  <a:lnTo>
                    <a:pt x="58120" y="219194"/>
                  </a:lnTo>
                  <a:lnTo>
                    <a:pt x="57666" y="218096"/>
                  </a:lnTo>
                  <a:lnTo>
                    <a:pt x="56757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22">
              <a:extLst>
                <a:ext uri="{FF2B5EF4-FFF2-40B4-BE49-F238E27FC236}">
                  <a16:creationId xmlns:a16="http://schemas.microsoft.com/office/drawing/2014/main" id="{C46C74F9-3D18-D68A-4EB3-D460A32C869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90767" y="4810125"/>
              <a:ext cx="285213" cy="257176"/>
            </a:xfrm>
            <a:custGeom>
              <a:avLst/>
              <a:gdLst/>
              <a:ahLst/>
              <a:cxnLst/>
              <a:rect l="0" t="0" r="0" b="0"/>
              <a:pathLst>
                <a:path w="285213" h="257176">
                  <a:moveTo>
                    <a:pt x="152258" y="47625"/>
                  </a:moveTo>
                  <a:lnTo>
                    <a:pt x="152258" y="47625"/>
                  </a:lnTo>
                  <a:lnTo>
                    <a:pt x="152258" y="42568"/>
                  </a:lnTo>
                  <a:lnTo>
                    <a:pt x="153316" y="41079"/>
                  </a:lnTo>
                  <a:lnTo>
                    <a:pt x="155080" y="40086"/>
                  </a:lnTo>
                  <a:lnTo>
                    <a:pt x="160459" y="38492"/>
                  </a:lnTo>
                  <a:lnTo>
                    <a:pt x="161194" y="35452"/>
                  </a:lnTo>
                  <a:lnTo>
                    <a:pt x="161783" y="9644"/>
                  </a:lnTo>
                  <a:lnTo>
                    <a:pt x="156726" y="9561"/>
                  </a:lnTo>
                  <a:lnTo>
                    <a:pt x="155237" y="8491"/>
                  </a:lnTo>
                  <a:lnTo>
                    <a:pt x="152520" y="885"/>
                  </a:lnTo>
                  <a:lnTo>
                    <a:pt x="152293" y="117"/>
                  </a:lnTo>
                  <a:lnTo>
                    <a:pt x="157753" y="23"/>
                  </a:lnTo>
                  <a:lnTo>
                    <a:pt x="155405" y="10"/>
                  </a:lnTo>
                  <a:lnTo>
                    <a:pt x="155414" y="7"/>
                  </a:lnTo>
                  <a:lnTo>
                    <a:pt x="158367" y="2"/>
                  </a:lnTo>
                  <a:lnTo>
                    <a:pt x="153272" y="0"/>
                  </a:lnTo>
                  <a:lnTo>
                    <a:pt x="159004" y="7604"/>
                  </a:lnTo>
                  <a:lnTo>
                    <a:pt x="160960" y="17305"/>
                  </a:lnTo>
                  <a:lnTo>
                    <a:pt x="162597" y="33114"/>
                  </a:lnTo>
                  <a:lnTo>
                    <a:pt x="181066" y="76279"/>
                  </a:lnTo>
                  <a:lnTo>
                    <a:pt x="186229" y="88935"/>
                  </a:lnTo>
                  <a:lnTo>
                    <a:pt x="191251" y="107961"/>
                  </a:lnTo>
                  <a:lnTo>
                    <a:pt x="218521" y="152400"/>
                  </a:lnTo>
                  <a:lnTo>
                    <a:pt x="244317" y="195596"/>
                  </a:lnTo>
                  <a:lnTo>
                    <a:pt x="252795" y="206003"/>
                  </a:lnTo>
                  <a:lnTo>
                    <a:pt x="259018" y="219002"/>
                  </a:lnTo>
                  <a:lnTo>
                    <a:pt x="272810" y="235831"/>
                  </a:lnTo>
                  <a:lnTo>
                    <a:pt x="275955" y="247127"/>
                  </a:lnTo>
                  <a:lnTo>
                    <a:pt x="285212" y="247636"/>
                  </a:lnTo>
                  <a:lnTo>
                    <a:pt x="277372" y="247649"/>
                  </a:lnTo>
                  <a:lnTo>
                    <a:pt x="276943" y="248707"/>
                  </a:lnTo>
                  <a:lnTo>
                    <a:pt x="276465" y="252706"/>
                  </a:lnTo>
                  <a:lnTo>
                    <a:pt x="275279" y="253138"/>
                  </a:lnTo>
                  <a:lnTo>
                    <a:pt x="265772" y="249047"/>
                  </a:lnTo>
                  <a:lnTo>
                    <a:pt x="224020" y="247667"/>
                  </a:lnTo>
                  <a:lnTo>
                    <a:pt x="177937" y="247651"/>
                  </a:lnTo>
                  <a:lnTo>
                    <a:pt x="132827" y="247650"/>
                  </a:lnTo>
                  <a:lnTo>
                    <a:pt x="90589" y="247650"/>
                  </a:lnTo>
                  <a:lnTo>
                    <a:pt x="43377" y="256292"/>
                  </a:lnTo>
                  <a:lnTo>
                    <a:pt x="0" y="257175"/>
                  </a:lnTo>
                  <a:lnTo>
                    <a:pt x="17195" y="257175"/>
                  </a:lnTo>
                  <a:lnTo>
                    <a:pt x="28433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23">
              <a:extLst>
                <a:ext uri="{FF2B5EF4-FFF2-40B4-BE49-F238E27FC236}">
                  <a16:creationId xmlns:a16="http://schemas.microsoft.com/office/drawing/2014/main" id="{C1EA7F0D-FA59-DC50-805B-D6D0DCA03CA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90625" y="4849273"/>
              <a:ext cx="161926" cy="236909"/>
            </a:xfrm>
            <a:custGeom>
              <a:avLst/>
              <a:gdLst/>
              <a:ahLst/>
              <a:cxnLst/>
              <a:rect l="0" t="0" r="0" b="0"/>
              <a:pathLst>
                <a:path w="161926" h="236909">
                  <a:moveTo>
                    <a:pt x="142875" y="18002"/>
                  </a:moveTo>
                  <a:lnTo>
                    <a:pt x="142875" y="18002"/>
                  </a:lnTo>
                  <a:lnTo>
                    <a:pt x="147932" y="18002"/>
                  </a:lnTo>
                  <a:lnTo>
                    <a:pt x="149421" y="16944"/>
                  </a:lnTo>
                  <a:lnTo>
                    <a:pt x="150414" y="15180"/>
                  </a:lnTo>
                  <a:lnTo>
                    <a:pt x="152007" y="9801"/>
                  </a:lnTo>
                  <a:lnTo>
                    <a:pt x="155048" y="9066"/>
                  </a:lnTo>
                  <a:lnTo>
                    <a:pt x="161922" y="8477"/>
                  </a:lnTo>
                  <a:lnTo>
                    <a:pt x="161925" y="2989"/>
                  </a:lnTo>
                  <a:lnTo>
                    <a:pt x="161925" y="5333"/>
                  </a:lnTo>
                  <a:lnTo>
                    <a:pt x="161925" y="0"/>
                  </a:lnTo>
                  <a:lnTo>
                    <a:pt x="161925" y="4319"/>
                  </a:lnTo>
                  <a:lnTo>
                    <a:pt x="160867" y="5705"/>
                  </a:lnTo>
                  <a:lnTo>
                    <a:pt x="156868" y="7245"/>
                  </a:lnTo>
                  <a:lnTo>
                    <a:pt x="151564" y="13574"/>
                  </a:lnTo>
                  <a:lnTo>
                    <a:pt x="120981" y="56823"/>
                  </a:lnTo>
                  <a:lnTo>
                    <a:pt x="110919" y="70181"/>
                  </a:lnTo>
                  <a:lnTo>
                    <a:pt x="87409" y="108795"/>
                  </a:lnTo>
                  <a:lnTo>
                    <a:pt x="51967" y="154451"/>
                  </a:lnTo>
                  <a:lnTo>
                    <a:pt x="40563" y="172496"/>
                  </a:lnTo>
                  <a:lnTo>
                    <a:pt x="21104" y="191434"/>
                  </a:lnTo>
                  <a:lnTo>
                    <a:pt x="12956" y="206268"/>
                  </a:lnTo>
                  <a:lnTo>
                    <a:pt x="9992" y="213859"/>
                  </a:lnTo>
                  <a:lnTo>
                    <a:pt x="3431" y="224083"/>
                  </a:lnTo>
                  <a:lnTo>
                    <a:pt x="40" y="236908"/>
                  </a:lnTo>
                  <a:lnTo>
                    <a:pt x="0" y="227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107">
            <a:extLst>
              <a:ext uri="{FF2B5EF4-FFF2-40B4-BE49-F238E27FC236}">
                <a16:creationId xmlns:a16="http://schemas.microsoft.com/office/drawing/2014/main" id="{3E512800-6682-EF42-9B08-DE43ADE847BB}"/>
              </a:ext>
            </a:extLst>
          </p:cNvPr>
          <p:cNvGrpSpPr/>
          <p:nvPr/>
        </p:nvGrpSpPr>
        <p:grpSpPr>
          <a:xfrm>
            <a:off x="2153046" y="4829568"/>
            <a:ext cx="399655" cy="370630"/>
            <a:chOff x="2153046" y="4829568"/>
            <a:chExt cx="399655" cy="370630"/>
          </a:xfrm>
        </p:grpSpPr>
        <p:sp>
          <p:nvSpPr>
            <p:cNvPr id="78" name="SMARTInkShape-524">
              <a:extLst>
                <a:ext uri="{FF2B5EF4-FFF2-40B4-BE49-F238E27FC236}">
                  <a16:creationId xmlns:a16="http://schemas.microsoft.com/office/drawing/2014/main" id="{31F1ED4E-AF75-8762-F281-4D8791AFA3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381250" y="4962928"/>
              <a:ext cx="171451" cy="123419"/>
            </a:xfrm>
            <a:custGeom>
              <a:avLst/>
              <a:gdLst/>
              <a:ahLst/>
              <a:cxnLst/>
              <a:rect l="0" t="0" r="0" b="0"/>
              <a:pathLst>
                <a:path w="171451" h="123419">
                  <a:moveTo>
                    <a:pt x="0" y="56747"/>
                  </a:moveTo>
                  <a:lnTo>
                    <a:pt x="0" y="56747"/>
                  </a:lnTo>
                  <a:lnTo>
                    <a:pt x="0" y="42282"/>
                  </a:lnTo>
                  <a:lnTo>
                    <a:pt x="1058" y="40753"/>
                  </a:lnTo>
                  <a:lnTo>
                    <a:pt x="2822" y="39734"/>
                  </a:lnTo>
                  <a:lnTo>
                    <a:pt x="5056" y="39055"/>
                  </a:lnTo>
                  <a:lnTo>
                    <a:pt x="6546" y="37545"/>
                  </a:lnTo>
                  <a:lnTo>
                    <a:pt x="8201" y="33043"/>
                  </a:lnTo>
                  <a:lnTo>
                    <a:pt x="9701" y="31419"/>
                  </a:lnTo>
                  <a:lnTo>
                    <a:pt x="19148" y="27398"/>
                  </a:lnTo>
                  <a:lnTo>
                    <a:pt x="35893" y="12370"/>
                  </a:lnTo>
                  <a:lnTo>
                    <a:pt x="45871" y="9549"/>
                  </a:lnTo>
                  <a:lnTo>
                    <a:pt x="55672" y="959"/>
                  </a:lnTo>
                  <a:lnTo>
                    <a:pt x="61769" y="0"/>
                  </a:lnTo>
                  <a:lnTo>
                    <a:pt x="63404" y="924"/>
                  </a:lnTo>
                  <a:lnTo>
                    <a:pt x="64494" y="2600"/>
                  </a:lnTo>
                  <a:lnTo>
                    <a:pt x="65221" y="4773"/>
                  </a:lnTo>
                  <a:lnTo>
                    <a:pt x="74023" y="18911"/>
                  </a:lnTo>
                  <a:lnTo>
                    <a:pt x="76115" y="45115"/>
                  </a:lnTo>
                  <a:lnTo>
                    <a:pt x="76196" y="78580"/>
                  </a:lnTo>
                  <a:lnTo>
                    <a:pt x="73376" y="85147"/>
                  </a:lnTo>
                  <a:lnTo>
                    <a:pt x="69653" y="91595"/>
                  </a:lnTo>
                  <a:lnTo>
                    <a:pt x="67263" y="104356"/>
                  </a:lnTo>
                  <a:lnTo>
                    <a:pt x="67067" y="107537"/>
                  </a:lnTo>
                  <a:lnTo>
                    <a:pt x="64027" y="113892"/>
                  </a:lnTo>
                  <a:lnTo>
                    <a:pt x="61735" y="117069"/>
                  </a:lnTo>
                  <a:lnTo>
                    <a:pt x="56366" y="120599"/>
                  </a:lnTo>
                  <a:lnTo>
                    <a:pt x="47718" y="123050"/>
                  </a:lnTo>
                  <a:lnTo>
                    <a:pt x="20896" y="123418"/>
                  </a:lnTo>
                  <a:lnTo>
                    <a:pt x="20280" y="122361"/>
                  </a:lnTo>
                  <a:lnTo>
                    <a:pt x="19098" y="106088"/>
                  </a:lnTo>
                  <a:lnTo>
                    <a:pt x="25606" y="96048"/>
                  </a:lnTo>
                  <a:lnTo>
                    <a:pt x="28754" y="82738"/>
                  </a:lnTo>
                  <a:lnTo>
                    <a:pt x="30811" y="80425"/>
                  </a:lnTo>
                  <a:lnTo>
                    <a:pt x="64584" y="51398"/>
                  </a:lnTo>
                  <a:lnTo>
                    <a:pt x="83744" y="45224"/>
                  </a:lnTo>
                  <a:lnTo>
                    <a:pt x="87579" y="42715"/>
                  </a:lnTo>
                  <a:lnTo>
                    <a:pt x="103090" y="39184"/>
                  </a:lnTo>
                  <a:lnTo>
                    <a:pt x="149821" y="37705"/>
                  </a:lnTo>
                  <a:lnTo>
                    <a:pt x="171450" y="37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25">
              <a:extLst>
                <a:ext uri="{FF2B5EF4-FFF2-40B4-BE49-F238E27FC236}">
                  <a16:creationId xmlns:a16="http://schemas.microsoft.com/office/drawing/2014/main" id="{F49BEB1C-F098-D36E-BE4F-8530F041989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171700" y="4953003"/>
              <a:ext cx="161926" cy="114250"/>
            </a:xfrm>
            <a:custGeom>
              <a:avLst/>
              <a:gdLst/>
              <a:ahLst/>
              <a:cxnLst/>
              <a:rect l="0" t="0" r="0" b="0"/>
              <a:pathLst>
                <a:path w="161926" h="114250">
                  <a:moveTo>
                    <a:pt x="0" y="76197"/>
                  </a:moveTo>
                  <a:lnTo>
                    <a:pt x="0" y="76197"/>
                  </a:lnTo>
                  <a:lnTo>
                    <a:pt x="0" y="58588"/>
                  </a:lnTo>
                  <a:lnTo>
                    <a:pt x="1058" y="58107"/>
                  </a:lnTo>
                  <a:lnTo>
                    <a:pt x="8201" y="57273"/>
                  </a:lnTo>
                  <a:lnTo>
                    <a:pt x="17610" y="48957"/>
                  </a:lnTo>
                  <a:lnTo>
                    <a:pt x="23680" y="48017"/>
                  </a:lnTo>
                  <a:lnTo>
                    <a:pt x="69854" y="47622"/>
                  </a:lnTo>
                  <a:lnTo>
                    <a:pt x="117359" y="47622"/>
                  </a:lnTo>
                  <a:lnTo>
                    <a:pt x="136515" y="47622"/>
                  </a:lnTo>
                  <a:lnTo>
                    <a:pt x="142870" y="44800"/>
                  </a:lnTo>
                  <a:lnTo>
                    <a:pt x="150517" y="39421"/>
                  </a:lnTo>
                  <a:lnTo>
                    <a:pt x="161484" y="38131"/>
                  </a:lnTo>
                  <a:lnTo>
                    <a:pt x="161925" y="4592"/>
                  </a:lnTo>
                  <a:lnTo>
                    <a:pt x="160867" y="3060"/>
                  </a:lnTo>
                  <a:lnTo>
                    <a:pt x="159103" y="2039"/>
                  </a:lnTo>
                  <a:lnTo>
                    <a:pt x="151564" y="602"/>
                  </a:lnTo>
                  <a:lnTo>
                    <a:pt x="128731" y="0"/>
                  </a:lnTo>
                  <a:lnTo>
                    <a:pt x="127095" y="1057"/>
                  </a:lnTo>
                  <a:lnTo>
                    <a:pt x="126005" y="2820"/>
                  </a:lnTo>
                  <a:lnTo>
                    <a:pt x="125279" y="5054"/>
                  </a:lnTo>
                  <a:lnTo>
                    <a:pt x="116477" y="19295"/>
                  </a:lnTo>
                  <a:lnTo>
                    <a:pt x="113528" y="34955"/>
                  </a:lnTo>
                  <a:lnTo>
                    <a:pt x="106818" y="47628"/>
                  </a:lnTo>
                  <a:lnTo>
                    <a:pt x="106137" y="50801"/>
                  </a:lnTo>
                  <a:lnTo>
                    <a:pt x="96694" y="69847"/>
                  </a:lnTo>
                  <a:lnTo>
                    <a:pt x="95678" y="79372"/>
                  </a:lnTo>
                  <a:lnTo>
                    <a:pt x="98263" y="85722"/>
                  </a:lnTo>
                  <a:lnTo>
                    <a:pt x="111742" y="104772"/>
                  </a:lnTo>
                  <a:lnTo>
                    <a:pt x="112595" y="107947"/>
                  </a:lnTo>
                  <a:lnTo>
                    <a:pt x="114222" y="110064"/>
                  </a:lnTo>
                  <a:lnTo>
                    <a:pt x="118851" y="112416"/>
                  </a:lnTo>
                  <a:lnTo>
                    <a:pt x="141029" y="114249"/>
                  </a:lnTo>
                  <a:lnTo>
                    <a:pt x="160161" y="96962"/>
                  </a:lnTo>
                  <a:lnTo>
                    <a:pt x="161141" y="93187"/>
                  </a:lnTo>
                  <a:lnTo>
                    <a:pt x="161923" y="45806"/>
                  </a:lnTo>
                  <a:lnTo>
                    <a:pt x="161923" y="43236"/>
                  </a:lnTo>
                  <a:lnTo>
                    <a:pt x="160866" y="41523"/>
                  </a:lnTo>
                  <a:lnTo>
                    <a:pt x="159102" y="40381"/>
                  </a:lnTo>
                  <a:lnTo>
                    <a:pt x="153724" y="38548"/>
                  </a:lnTo>
                  <a:lnTo>
                    <a:pt x="142875" y="38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26">
              <a:extLst>
                <a:ext uri="{FF2B5EF4-FFF2-40B4-BE49-F238E27FC236}">
                  <a16:creationId xmlns:a16="http://schemas.microsoft.com/office/drawing/2014/main" id="{2C9A0002-6CC9-578D-17EE-EB2D8FE91D8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153046" y="4829568"/>
              <a:ext cx="123037" cy="370630"/>
            </a:xfrm>
            <a:custGeom>
              <a:avLst/>
              <a:gdLst/>
              <a:ahLst/>
              <a:cxnLst/>
              <a:rect l="0" t="0" r="0" b="0"/>
              <a:pathLst>
                <a:path w="123037" h="370630">
                  <a:moveTo>
                    <a:pt x="94854" y="66282"/>
                  </a:moveTo>
                  <a:lnTo>
                    <a:pt x="94854" y="66282"/>
                  </a:lnTo>
                  <a:lnTo>
                    <a:pt x="99910" y="66282"/>
                  </a:lnTo>
                  <a:lnTo>
                    <a:pt x="101400" y="65224"/>
                  </a:lnTo>
                  <a:lnTo>
                    <a:pt x="102393" y="63460"/>
                  </a:lnTo>
                  <a:lnTo>
                    <a:pt x="104263" y="57149"/>
                  </a:lnTo>
                  <a:lnTo>
                    <a:pt x="122102" y="56757"/>
                  </a:lnTo>
                  <a:lnTo>
                    <a:pt x="122544" y="55699"/>
                  </a:lnTo>
                  <a:lnTo>
                    <a:pt x="123036" y="51701"/>
                  </a:lnTo>
                  <a:lnTo>
                    <a:pt x="122108" y="50212"/>
                  </a:lnTo>
                  <a:lnTo>
                    <a:pt x="120432" y="49218"/>
                  </a:lnTo>
                  <a:lnTo>
                    <a:pt x="115193" y="47624"/>
                  </a:lnTo>
                  <a:lnTo>
                    <a:pt x="114477" y="44584"/>
                  </a:lnTo>
                  <a:lnTo>
                    <a:pt x="113913" y="29625"/>
                  </a:lnTo>
                  <a:lnTo>
                    <a:pt x="112852" y="29144"/>
                  </a:lnTo>
                  <a:lnTo>
                    <a:pt x="108851" y="28609"/>
                  </a:lnTo>
                  <a:lnTo>
                    <a:pt x="107360" y="27408"/>
                  </a:lnTo>
                  <a:lnTo>
                    <a:pt x="104495" y="19060"/>
                  </a:lnTo>
                  <a:lnTo>
                    <a:pt x="99357" y="18776"/>
                  </a:lnTo>
                  <a:lnTo>
                    <a:pt x="97856" y="17679"/>
                  </a:lnTo>
                  <a:lnTo>
                    <a:pt x="95250" y="10466"/>
                  </a:lnTo>
                  <a:lnTo>
                    <a:pt x="92208" y="9725"/>
                  </a:lnTo>
                  <a:lnTo>
                    <a:pt x="77248" y="9142"/>
                  </a:lnTo>
                  <a:lnTo>
                    <a:pt x="76767" y="8081"/>
                  </a:lnTo>
                  <a:lnTo>
                    <a:pt x="76232" y="4079"/>
                  </a:lnTo>
                  <a:lnTo>
                    <a:pt x="75031" y="2588"/>
                  </a:lnTo>
                  <a:lnTo>
                    <a:pt x="67641" y="0"/>
                  </a:lnTo>
                  <a:lnTo>
                    <a:pt x="67187" y="927"/>
                  </a:lnTo>
                  <a:lnTo>
                    <a:pt x="66683" y="4780"/>
                  </a:lnTo>
                  <a:lnTo>
                    <a:pt x="65489" y="6231"/>
                  </a:lnTo>
                  <a:lnTo>
                    <a:pt x="56602" y="9935"/>
                  </a:lnTo>
                  <a:lnTo>
                    <a:pt x="43616" y="22356"/>
                  </a:lnTo>
                  <a:lnTo>
                    <a:pt x="40332" y="28415"/>
                  </a:lnTo>
                  <a:lnTo>
                    <a:pt x="28106" y="70896"/>
                  </a:lnTo>
                  <a:lnTo>
                    <a:pt x="20108" y="114515"/>
                  </a:lnTo>
                  <a:lnTo>
                    <a:pt x="16023" y="154073"/>
                  </a:lnTo>
                  <a:lnTo>
                    <a:pt x="10037" y="199904"/>
                  </a:lnTo>
                  <a:lnTo>
                    <a:pt x="9249" y="247293"/>
                  </a:lnTo>
                  <a:lnTo>
                    <a:pt x="939" y="291152"/>
                  </a:lnTo>
                  <a:lnTo>
                    <a:pt x="0" y="310593"/>
                  </a:lnTo>
                  <a:lnTo>
                    <a:pt x="2602" y="320562"/>
                  </a:lnTo>
                  <a:lnTo>
                    <a:pt x="4778" y="324702"/>
                  </a:lnTo>
                  <a:lnTo>
                    <a:pt x="5170" y="329579"/>
                  </a:lnTo>
                  <a:lnTo>
                    <a:pt x="2782" y="345497"/>
                  </a:lnTo>
                  <a:lnTo>
                    <a:pt x="8820" y="365925"/>
                  </a:lnTo>
                  <a:lnTo>
                    <a:pt x="9981" y="367645"/>
                  </a:lnTo>
                  <a:lnTo>
                    <a:pt x="11814" y="368790"/>
                  </a:lnTo>
                  <a:lnTo>
                    <a:pt x="17303" y="370629"/>
                  </a:lnTo>
                  <a:lnTo>
                    <a:pt x="28179" y="361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08">
            <a:extLst>
              <a:ext uri="{FF2B5EF4-FFF2-40B4-BE49-F238E27FC236}">
                <a16:creationId xmlns:a16="http://schemas.microsoft.com/office/drawing/2014/main" id="{A55A24A1-98A4-48AE-AED8-FB33F784656D}"/>
              </a:ext>
            </a:extLst>
          </p:cNvPr>
          <p:cNvGrpSpPr/>
          <p:nvPr/>
        </p:nvGrpSpPr>
        <p:grpSpPr>
          <a:xfrm>
            <a:off x="2857539" y="4867275"/>
            <a:ext cx="1114271" cy="319814"/>
            <a:chOff x="2857539" y="4867275"/>
            <a:chExt cx="1114271" cy="319814"/>
          </a:xfrm>
        </p:grpSpPr>
        <p:sp>
          <p:nvSpPr>
            <p:cNvPr id="82" name="SMARTInkShape-527">
              <a:extLst>
                <a:ext uri="{FF2B5EF4-FFF2-40B4-BE49-F238E27FC236}">
                  <a16:creationId xmlns:a16="http://schemas.microsoft.com/office/drawing/2014/main" id="{0AFDF2F5-403C-5681-534E-FFCEE1A51EC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933825" y="4906733"/>
              <a:ext cx="37985" cy="236768"/>
            </a:xfrm>
            <a:custGeom>
              <a:avLst/>
              <a:gdLst/>
              <a:ahLst/>
              <a:cxnLst/>
              <a:rect l="0" t="0" r="0" b="0"/>
              <a:pathLst>
                <a:path w="37985" h="236768">
                  <a:moveTo>
                    <a:pt x="19050" y="17692"/>
                  </a:moveTo>
                  <a:lnTo>
                    <a:pt x="19050" y="17692"/>
                  </a:lnTo>
                  <a:lnTo>
                    <a:pt x="28182" y="8559"/>
                  </a:lnTo>
                  <a:lnTo>
                    <a:pt x="28541" y="0"/>
                  </a:lnTo>
                  <a:lnTo>
                    <a:pt x="36773" y="6962"/>
                  </a:lnTo>
                  <a:lnTo>
                    <a:pt x="37984" y="29520"/>
                  </a:lnTo>
                  <a:lnTo>
                    <a:pt x="26337" y="75056"/>
                  </a:lnTo>
                  <a:lnTo>
                    <a:pt x="12150" y="112961"/>
                  </a:lnTo>
                  <a:lnTo>
                    <a:pt x="7481" y="131998"/>
                  </a:lnTo>
                  <a:lnTo>
                    <a:pt x="1478" y="152336"/>
                  </a:lnTo>
                  <a:lnTo>
                    <a:pt x="17" y="198471"/>
                  </a:lnTo>
                  <a:lnTo>
                    <a:pt x="0" y="23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28">
              <a:extLst>
                <a:ext uri="{FF2B5EF4-FFF2-40B4-BE49-F238E27FC236}">
                  <a16:creationId xmlns:a16="http://schemas.microsoft.com/office/drawing/2014/main" id="{946EDF58-867A-39A0-99DE-F4B4B7C7837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705225" y="50101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45697" y="9525"/>
                  </a:lnTo>
                  <a:lnTo>
                    <a:pt x="92850" y="9525"/>
                  </a:lnTo>
                  <a:lnTo>
                    <a:pt x="139620" y="9525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29">
              <a:extLst>
                <a:ext uri="{FF2B5EF4-FFF2-40B4-BE49-F238E27FC236}">
                  <a16:creationId xmlns:a16="http://schemas.microsoft.com/office/drawing/2014/main" id="{75AA314B-0192-3FF8-1C68-C9330987C1B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705225" y="4962525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4481" y="0"/>
                  </a:lnTo>
                  <a:lnTo>
                    <a:pt x="91017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30">
              <a:extLst>
                <a:ext uri="{FF2B5EF4-FFF2-40B4-BE49-F238E27FC236}">
                  <a16:creationId xmlns:a16="http://schemas.microsoft.com/office/drawing/2014/main" id="{11D92ABA-359A-D46C-AF9C-ACF09F19B9E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429005" y="5071344"/>
              <a:ext cx="133229" cy="115745"/>
            </a:xfrm>
            <a:custGeom>
              <a:avLst/>
              <a:gdLst/>
              <a:ahLst/>
              <a:cxnLst/>
              <a:rect l="0" t="0" r="0" b="0"/>
              <a:pathLst>
                <a:path w="133229" h="115745">
                  <a:moveTo>
                    <a:pt x="28570" y="24531"/>
                  </a:moveTo>
                  <a:lnTo>
                    <a:pt x="28570" y="24531"/>
                  </a:lnTo>
                  <a:lnTo>
                    <a:pt x="33626" y="19475"/>
                  </a:lnTo>
                  <a:lnTo>
                    <a:pt x="38931" y="16992"/>
                  </a:lnTo>
                  <a:lnTo>
                    <a:pt x="47111" y="15122"/>
                  </a:lnTo>
                  <a:lnTo>
                    <a:pt x="55124" y="8484"/>
                  </a:lnTo>
                  <a:lnTo>
                    <a:pt x="64940" y="5876"/>
                  </a:lnTo>
                  <a:lnTo>
                    <a:pt x="74719" y="5516"/>
                  </a:lnTo>
                  <a:lnTo>
                    <a:pt x="75211" y="4445"/>
                  </a:lnTo>
                  <a:lnTo>
                    <a:pt x="75758" y="435"/>
                  </a:lnTo>
                  <a:lnTo>
                    <a:pt x="76962" y="0"/>
                  </a:lnTo>
                  <a:lnTo>
                    <a:pt x="85600" y="5399"/>
                  </a:lnTo>
                  <a:lnTo>
                    <a:pt x="85710" y="18731"/>
                  </a:lnTo>
                  <a:lnTo>
                    <a:pt x="82893" y="24775"/>
                  </a:lnTo>
                  <a:lnTo>
                    <a:pt x="79172" y="30990"/>
                  </a:lnTo>
                  <a:lnTo>
                    <a:pt x="77518" y="37279"/>
                  </a:lnTo>
                  <a:lnTo>
                    <a:pt x="71138" y="43602"/>
                  </a:lnTo>
                  <a:lnTo>
                    <a:pt x="63364" y="49940"/>
                  </a:lnTo>
                  <a:lnTo>
                    <a:pt x="52908" y="65808"/>
                  </a:lnTo>
                  <a:lnTo>
                    <a:pt x="12938" y="96498"/>
                  </a:lnTo>
                  <a:lnTo>
                    <a:pt x="6453" y="98850"/>
                  </a:lnTo>
                  <a:lnTo>
                    <a:pt x="4300" y="100535"/>
                  </a:lnTo>
                  <a:lnTo>
                    <a:pt x="9" y="110217"/>
                  </a:lnTo>
                  <a:lnTo>
                    <a:pt x="0" y="110245"/>
                  </a:lnTo>
                  <a:lnTo>
                    <a:pt x="45529" y="110256"/>
                  </a:lnTo>
                  <a:lnTo>
                    <a:pt x="60524" y="109198"/>
                  </a:lnTo>
                  <a:lnTo>
                    <a:pt x="78979" y="102055"/>
                  </a:lnTo>
                  <a:lnTo>
                    <a:pt x="93329" y="100847"/>
                  </a:lnTo>
                  <a:lnTo>
                    <a:pt x="105354" y="108285"/>
                  </a:lnTo>
                  <a:lnTo>
                    <a:pt x="132949" y="110256"/>
                  </a:lnTo>
                  <a:lnTo>
                    <a:pt x="133228" y="115312"/>
                  </a:lnTo>
                  <a:lnTo>
                    <a:pt x="132208" y="115744"/>
                  </a:lnTo>
                  <a:lnTo>
                    <a:pt x="123820" y="110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31">
              <a:extLst>
                <a:ext uri="{FF2B5EF4-FFF2-40B4-BE49-F238E27FC236}">
                  <a16:creationId xmlns:a16="http://schemas.microsoft.com/office/drawing/2014/main" id="{7D288B38-5B75-D5D3-DB58-06D53A0A270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209925" y="4953003"/>
              <a:ext cx="209551" cy="161923"/>
            </a:xfrm>
            <a:custGeom>
              <a:avLst/>
              <a:gdLst/>
              <a:ahLst/>
              <a:cxnLst/>
              <a:rect l="0" t="0" r="0" b="0"/>
              <a:pathLst>
                <a:path w="209551" h="161923">
                  <a:moveTo>
                    <a:pt x="0" y="38097"/>
                  </a:moveTo>
                  <a:lnTo>
                    <a:pt x="0" y="38097"/>
                  </a:lnTo>
                  <a:lnTo>
                    <a:pt x="0" y="33041"/>
                  </a:lnTo>
                  <a:lnTo>
                    <a:pt x="1058" y="31552"/>
                  </a:lnTo>
                  <a:lnTo>
                    <a:pt x="2822" y="30558"/>
                  </a:lnTo>
                  <a:lnTo>
                    <a:pt x="5056" y="29896"/>
                  </a:lnTo>
                  <a:lnTo>
                    <a:pt x="19297" y="21207"/>
                  </a:lnTo>
                  <a:lnTo>
                    <a:pt x="22390" y="20488"/>
                  </a:lnTo>
                  <a:lnTo>
                    <a:pt x="24452" y="18949"/>
                  </a:lnTo>
                  <a:lnTo>
                    <a:pt x="25826" y="16865"/>
                  </a:lnTo>
                  <a:lnTo>
                    <a:pt x="26743" y="14417"/>
                  </a:lnTo>
                  <a:lnTo>
                    <a:pt x="29470" y="12785"/>
                  </a:lnTo>
                  <a:lnTo>
                    <a:pt x="53357" y="8750"/>
                  </a:lnTo>
                  <a:lnTo>
                    <a:pt x="66553" y="2040"/>
                  </a:lnTo>
                  <a:lnTo>
                    <a:pt x="109274" y="0"/>
                  </a:lnTo>
                  <a:lnTo>
                    <a:pt x="114888" y="2820"/>
                  </a:lnTo>
                  <a:lnTo>
                    <a:pt x="122060" y="8198"/>
                  </a:lnTo>
                  <a:lnTo>
                    <a:pt x="123041" y="11756"/>
                  </a:lnTo>
                  <a:lnTo>
                    <a:pt x="123811" y="50444"/>
                  </a:lnTo>
                  <a:lnTo>
                    <a:pt x="120997" y="56990"/>
                  </a:lnTo>
                  <a:lnTo>
                    <a:pt x="78164" y="102785"/>
                  </a:lnTo>
                  <a:lnTo>
                    <a:pt x="54500" y="123647"/>
                  </a:lnTo>
                  <a:lnTo>
                    <a:pt x="45389" y="130094"/>
                  </a:lnTo>
                  <a:lnTo>
                    <a:pt x="39201" y="138616"/>
                  </a:lnTo>
                  <a:lnTo>
                    <a:pt x="28617" y="142858"/>
                  </a:lnTo>
                  <a:lnTo>
                    <a:pt x="28587" y="137811"/>
                  </a:lnTo>
                  <a:lnTo>
                    <a:pt x="29642" y="136323"/>
                  </a:lnTo>
                  <a:lnTo>
                    <a:pt x="31403" y="135330"/>
                  </a:lnTo>
                  <a:lnTo>
                    <a:pt x="33635" y="134669"/>
                  </a:lnTo>
                  <a:lnTo>
                    <a:pt x="47873" y="123160"/>
                  </a:lnTo>
                  <a:lnTo>
                    <a:pt x="60046" y="114101"/>
                  </a:lnTo>
                  <a:lnTo>
                    <a:pt x="105439" y="85717"/>
                  </a:lnTo>
                  <a:lnTo>
                    <a:pt x="149264" y="63497"/>
                  </a:lnTo>
                  <a:lnTo>
                    <a:pt x="170619" y="50444"/>
                  </a:lnTo>
                  <a:lnTo>
                    <a:pt x="189042" y="43123"/>
                  </a:lnTo>
                  <a:lnTo>
                    <a:pt x="192703" y="40389"/>
                  </a:lnTo>
                  <a:lnTo>
                    <a:pt x="198914" y="32543"/>
                  </a:lnTo>
                  <a:lnTo>
                    <a:pt x="204117" y="30337"/>
                  </a:lnTo>
                  <a:lnTo>
                    <a:pt x="205929" y="28691"/>
                  </a:lnTo>
                  <a:lnTo>
                    <a:pt x="209409" y="19485"/>
                  </a:lnTo>
                  <a:lnTo>
                    <a:pt x="209538" y="10885"/>
                  </a:lnTo>
                  <a:lnTo>
                    <a:pt x="208483" y="10430"/>
                  </a:lnTo>
                  <a:lnTo>
                    <a:pt x="196292" y="9642"/>
                  </a:lnTo>
                  <a:lnTo>
                    <a:pt x="190252" y="12397"/>
                  </a:lnTo>
                  <a:lnTo>
                    <a:pt x="184040" y="16091"/>
                  </a:lnTo>
                  <a:lnTo>
                    <a:pt x="174592" y="19230"/>
                  </a:lnTo>
                  <a:lnTo>
                    <a:pt x="130567" y="59969"/>
                  </a:lnTo>
                  <a:lnTo>
                    <a:pt x="126822" y="66515"/>
                  </a:lnTo>
                  <a:lnTo>
                    <a:pt x="119361" y="84397"/>
                  </a:lnTo>
                  <a:lnTo>
                    <a:pt x="110743" y="97089"/>
                  </a:lnTo>
                  <a:lnTo>
                    <a:pt x="109812" y="100708"/>
                  </a:lnTo>
                  <a:lnTo>
                    <a:pt x="110249" y="104179"/>
                  </a:lnTo>
                  <a:lnTo>
                    <a:pt x="112500" y="111917"/>
                  </a:lnTo>
                  <a:lnTo>
                    <a:pt x="114230" y="140588"/>
                  </a:lnTo>
                  <a:lnTo>
                    <a:pt x="121830" y="152932"/>
                  </a:lnTo>
                  <a:lnTo>
                    <a:pt x="122495" y="155929"/>
                  </a:lnTo>
                  <a:lnTo>
                    <a:pt x="123997" y="157927"/>
                  </a:lnTo>
                  <a:lnTo>
                    <a:pt x="128488" y="160147"/>
                  </a:lnTo>
                  <a:lnTo>
                    <a:pt x="175675" y="161916"/>
                  </a:lnTo>
                  <a:lnTo>
                    <a:pt x="209550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32">
              <a:extLst>
                <a:ext uri="{FF2B5EF4-FFF2-40B4-BE49-F238E27FC236}">
                  <a16:creationId xmlns:a16="http://schemas.microsoft.com/office/drawing/2014/main" id="{D49ADB11-DA09-4E6A-8D22-0E2726AF83E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857539" y="4867275"/>
              <a:ext cx="238087" cy="276226"/>
            </a:xfrm>
            <a:custGeom>
              <a:avLst/>
              <a:gdLst/>
              <a:ahLst/>
              <a:cxnLst/>
              <a:rect l="0" t="0" r="0" b="0"/>
              <a:pathLst>
                <a:path w="238087" h="276226">
                  <a:moveTo>
                    <a:pt x="142836" y="57150"/>
                  </a:moveTo>
                  <a:lnTo>
                    <a:pt x="142836" y="57150"/>
                  </a:lnTo>
                  <a:lnTo>
                    <a:pt x="152245" y="57150"/>
                  </a:lnTo>
                  <a:lnTo>
                    <a:pt x="144150" y="57150"/>
                  </a:lnTo>
                  <a:lnTo>
                    <a:pt x="143712" y="58208"/>
                  </a:lnTo>
                  <a:lnTo>
                    <a:pt x="143225" y="62206"/>
                  </a:lnTo>
                  <a:lnTo>
                    <a:pt x="140187" y="67511"/>
                  </a:lnTo>
                  <a:lnTo>
                    <a:pt x="137895" y="70407"/>
                  </a:lnTo>
                  <a:lnTo>
                    <a:pt x="132526" y="73625"/>
                  </a:lnTo>
                  <a:lnTo>
                    <a:pt x="129613" y="74484"/>
                  </a:lnTo>
                  <a:lnTo>
                    <a:pt x="123553" y="81082"/>
                  </a:lnTo>
                  <a:lnTo>
                    <a:pt x="84844" y="124540"/>
                  </a:lnTo>
                  <a:lnTo>
                    <a:pt x="51100" y="168106"/>
                  </a:lnTo>
                  <a:lnTo>
                    <a:pt x="22195" y="214724"/>
                  </a:lnTo>
                  <a:lnTo>
                    <a:pt x="13722" y="225077"/>
                  </a:lnTo>
                  <a:lnTo>
                    <a:pt x="7501" y="238056"/>
                  </a:lnTo>
                  <a:lnTo>
                    <a:pt x="0" y="247600"/>
                  </a:lnTo>
                  <a:lnTo>
                    <a:pt x="5029" y="242579"/>
                  </a:lnTo>
                  <a:lnTo>
                    <a:pt x="7505" y="237282"/>
                  </a:lnTo>
                  <a:lnTo>
                    <a:pt x="8165" y="234388"/>
                  </a:lnTo>
                  <a:lnTo>
                    <a:pt x="14151" y="225259"/>
                  </a:lnTo>
                  <a:lnTo>
                    <a:pt x="49476" y="183588"/>
                  </a:lnTo>
                  <a:lnTo>
                    <a:pt x="83650" y="136150"/>
                  </a:lnTo>
                  <a:lnTo>
                    <a:pt x="97984" y="116147"/>
                  </a:lnTo>
                  <a:lnTo>
                    <a:pt x="123770" y="74162"/>
                  </a:lnTo>
                  <a:lnTo>
                    <a:pt x="130484" y="59368"/>
                  </a:lnTo>
                  <a:lnTo>
                    <a:pt x="133113" y="51786"/>
                  </a:lnTo>
                  <a:lnTo>
                    <a:pt x="139485" y="41568"/>
                  </a:lnTo>
                  <a:lnTo>
                    <a:pt x="141843" y="31836"/>
                  </a:lnTo>
                  <a:lnTo>
                    <a:pt x="142395" y="25438"/>
                  </a:lnTo>
                  <a:lnTo>
                    <a:pt x="145462" y="19067"/>
                  </a:lnTo>
                  <a:lnTo>
                    <a:pt x="150998" y="11410"/>
                  </a:lnTo>
                  <a:lnTo>
                    <a:pt x="152242" y="1490"/>
                  </a:lnTo>
                  <a:lnTo>
                    <a:pt x="153339" y="993"/>
                  </a:lnTo>
                  <a:lnTo>
                    <a:pt x="161886" y="0"/>
                  </a:lnTo>
                  <a:lnTo>
                    <a:pt x="161886" y="8201"/>
                  </a:lnTo>
                  <a:lnTo>
                    <a:pt x="168432" y="16868"/>
                  </a:lnTo>
                  <a:lnTo>
                    <a:pt x="171587" y="25693"/>
                  </a:lnTo>
                  <a:lnTo>
                    <a:pt x="177695" y="36071"/>
                  </a:lnTo>
                  <a:lnTo>
                    <a:pt x="189011" y="82719"/>
                  </a:lnTo>
                  <a:lnTo>
                    <a:pt x="193092" y="114322"/>
                  </a:lnTo>
                  <a:lnTo>
                    <a:pt x="197943" y="133357"/>
                  </a:lnTo>
                  <a:lnTo>
                    <a:pt x="202203" y="152402"/>
                  </a:lnTo>
                  <a:lnTo>
                    <a:pt x="207346" y="171450"/>
                  </a:lnTo>
                  <a:lnTo>
                    <a:pt x="212143" y="202011"/>
                  </a:lnTo>
                  <a:lnTo>
                    <a:pt x="217674" y="220761"/>
                  </a:lnTo>
                  <a:lnTo>
                    <a:pt x="219825" y="241202"/>
                  </a:lnTo>
                  <a:lnTo>
                    <a:pt x="226561" y="253030"/>
                  </a:lnTo>
                  <a:lnTo>
                    <a:pt x="234201" y="263238"/>
                  </a:lnTo>
                  <a:lnTo>
                    <a:pt x="238086" y="276225"/>
                  </a:lnTo>
                  <a:lnTo>
                    <a:pt x="224829" y="276225"/>
                  </a:lnTo>
                  <a:lnTo>
                    <a:pt x="218789" y="273403"/>
                  </a:lnTo>
                  <a:lnTo>
                    <a:pt x="212576" y="269680"/>
                  </a:lnTo>
                  <a:lnTo>
                    <a:pt x="199964" y="267288"/>
                  </a:lnTo>
                  <a:lnTo>
                    <a:pt x="192568" y="265904"/>
                  </a:lnTo>
                  <a:lnTo>
                    <a:pt x="170573" y="259212"/>
                  </a:lnTo>
                  <a:lnTo>
                    <a:pt x="126912" y="257294"/>
                  </a:lnTo>
                  <a:lnTo>
                    <a:pt x="82508" y="257183"/>
                  </a:lnTo>
                  <a:lnTo>
                    <a:pt x="36767" y="257175"/>
                  </a:lnTo>
                  <a:lnTo>
                    <a:pt x="11417" y="257175"/>
                  </a:lnTo>
                  <a:lnTo>
                    <a:pt x="10773" y="258233"/>
                  </a:lnTo>
                  <a:lnTo>
                    <a:pt x="9536" y="266308"/>
                  </a:lnTo>
                  <a:lnTo>
                    <a:pt x="28536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09">
            <a:extLst>
              <a:ext uri="{FF2B5EF4-FFF2-40B4-BE49-F238E27FC236}">
                <a16:creationId xmlns:a16="http://schemas.microsoft.com/office/drawing/2014/main" id="{3C6F88BD-4932-E73A-C0E5-D59D1844FB86}"/>
              </a:ext>
            </a:extLst>
          </p:cNvPr>
          <p:cNvGrpSpPr/>
          <p:nvPr/>
        </p:nvGrpSpPr>
        <p:grpSpPr>
          <a:xfrm>
            <a:off x="6153150" y="4886325"/>
            <a:ext cx="114290" cy="104776"/>
            <a:chOff x="6153150" y="4886325"/>
            <a:chExt cx="114290" cy="104776"/>
          </a:xfrm>
        </p:grpSpPr>
        <p:sp>
          <p:nvSpPr>
            <p:cNvPr id="89" name="SMARTInkShape-533">
              <a:extLst>
                <a:ext uri="{FF2B5EF4-FFF2-40B4-BE49-F238E27FC236}">
                  <a16:creationId xmlns:a16="http://schemas.microsoft.com/office/drawing/2014/main" id="{6052171C-4165-73D5-609A-5D750D63B2B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219825" y="4905378"/>
              <a:ext cx="47615" cy="85723"/>
            </a:xfrm>
            <a:custGeom>
              <a:avLst/>
              <a:gdLst/>
              <a:ahLst/>
              <a:cxnLst/>
              <a:rect l="0" t="0" r="0" b="0"/>
              <a:pathLst>
                <a:path w="47615" h="85723">
                  <a:moveTo>
                    <a:pt x="28575" y="9522"/>
                  </a:moveTo>
                  <a:lnTo>
                    <a:pt x="28575" y="9522"/>
                  </a:lnTo>
                  <a:lnTo>
                    <a:pt x="36776" y="1321"/>
                  </a:lnTo>
                  <a:lnTo>
                    <a:pt x="47588" y="0"/>
                  </a:lnTo>
                  <a:lnTo>
                    <a:pt x="47614" y="5054"/>
                  </a:lnTo>
                  <a:lnTo>
                    <a:pt x="46560" y="6544"/>
                  </a:lnTo>
                  <a:lnTo>
                    <a:pt x="44798" y="7536"/>
                  </a:lnTo>
                  <a:lnTo>
                    <a:pt x="42565" y="8198"/>
                  </a:lnTo>
                  <a:lnTo>
                    <a:pt x="41077" y="9698"/>
                  </a:lnTo>
                  <a:lnTo>
                    <a:pt x="35866" y="19709"/>
                  </a:lnTo>
                  <a:lnTo>
                    <a:pt x="31815" y="25690"/>
                  </a:lnTo>
                  <a:lnTo>
                    <a:pt x="28477" y="35009"/>
                  </a:lnTo>
                  <a:lnTo>
                    <a:pt x="22313" y="44473"/>
                  </a:lnTo>
                  <a:lnTo>
                    <a:pt x="18958" y="53979"/>
                  </a:lnTo>
                  <a:lnTo>
                    <a:pt x="10976" y="64791"/>
                  </a:lnTo>
                  <a:lnTo>
                    <a:pt x="9955" y="71171"/>
                  </a:lnTo>
                  <a:lnTo>
                    <a:pt x="9652" y="79764"/>
                  </a:lnTo>
                  <a:lnTo>
                    <a:pt x="8551" y="81751"/>
                  </a:lnTo>
                  <a:lnTo>
                    <a:pt x="6759" y="83074"/>
                  </a:lnTo>
                  <a:lnTo>
                    <a:pt x="0" y="85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34">
              <a:extLst>
                <a:ext uri="{FF2B5EF4-FFF2-40B4-BE49-F238E27FC236}">
                  <a16:creationId xmlns:a16="http://schemas.microsoft.com/office/drawing/2014/main" id="{0E497663-7DF9-4F7C-9C3B-38FF731C25D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53150" y="4886325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47625" y="0"/>
                  </a:moveTo>
                  <a:lnTo>
                    <a:pt x="47625" y="0"/>
                  </a:lnTo>
                  <a:lnTo>
                    <a:pt x="47625" y="8201"/>
                  </a:lnTo>
                  <a:lnTo>
                    <a:pt x="39424" y="17609"/>
                  </a:lnTo>
                  <a:lnTo>
                    <a:pt x="38493" y="23680"/>
                  </a:lnTo>
                  <a:lnTo>
                    <a:pt x="37304" y="25312"/>
                  </a:lnTo>
                  <a:lnTo>
                    <a:pt x="35452" y="26400"/>
                  </a:lnTo>
                  <a:lnTo>
                    <a:pt x="33160" y="27124"/>
                  </a:lnTo>
                  <a:lnTo>
                    <a:pt x="31631" y="28666"/>
                  </a:lnTo>
                  <a:lnTo>
                    <a:pt x="26357" y="38745"/>
                  </a:lnTo>
                  <a:lnTo>
                    <a:pt x="20493" y="45871"/>
                  </a:lnTo>
                  <a:lnTo>
                    <a:pt x="18277" y="54882"/>
                  </a:lnTo>
                  <a:lnTo>
                    <a:pt x="10887" y="64913"/>
                  </a:lnTo>
                  <a:lnTo>
                    <a:pt x="9561" y="75762"/>
                  </a:lnTo>
                  <a:lnTo>
                    <a:pt x="4479" y="76070"/>
                  </a:lnTo>
                  <a:lnTo>
                    <a:pt x="2986" y="7717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10">
            <a:extLst>
              <a:ext uri="{FF2B5EF4-FFF2-40B4-BE49-F238E27FC236}">
                <a16:creationId xmlns:a16="http://schemas.microsoft.com/office/drawing/2014/main" id="{14168D90-C815-5277-BB98-071CF9C0E096}"/>
              </a:ext>
            </a:extLst>
          </p:cNvPr>
          <p:cNvGrpSpPr/>
          <p:nvPr/>
        </p:nvGrpSpPr>
        <p:grpSpPr>
          <a:xfrm>
            <a:off x="1238250" y="5381625"/>
            <a:ext cx="533366" cy="333337"/>
            <a:chOff x="1238250" y="5381625"/>
            <a:chExt cx="533366" cy="333337"/>
          </a:xfrm>
        </p:grpSpPr>
        <p:sp>
          <p:nvSpPr>
            <p:cNvPr id="92" name="SMARTInkShape-535">
              <a:extLst>
                <a:ext uri="{FF2B5EF4-FFF2-40B4-BE49-F238E27FC236}">
                  <a16:creationId xmlns:a16="http://schemas.microsoft.com/office/drawing/2014/main" id="{E74A8305-0A55-3ECE-22B1-14F16656A2D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638300" y="5476878"/>
              <a:ext cx="133316" cy="238084"/>
            </a:xfrm>
            <a:custGeom>
              <a:avLst/>
              <a:gdLst/>
              <a:ahLst/>
              <a:cxnLst/>
              <a:rect l="0" t="0" r="0" b="0"/>
              <a:pathLst>
                <a:path w="133316" h="238084">
                  <a:moveTo>
                    <a:pt x="28575" y="9522"/>
                  </a:moveTo>
                  <a:lnTo>
                    <a:pt x="28575" y="9522"/>
                  </a:lnTo>
                  <a:lnTo>
                    <a:pt x="23518" y="9522"/>
                  </a:lnTo>
                  <a:lnTo>
                    <a:pt x="22029" y="10580"/>
                  </a:lnTo>
                  <a:lnTo>
                    <a:pt x="21036" y="12344"/>
                  </a:lnTo>
                  <a:lnTo>
                    <a:pt x="19442" y="17723"/>
                  </a:lnTo>
                  <a:lnTo>
                    <a:pt x="12582" y="26390"/>
                  </a:lnTo>
                  <a:lnTo>
                    <a:pt x="10431" y="35215"/>
                  </a:lnTo>
                  <a:lnTo>
                    <a:pt x="9560" y="68534"/>
                  </a:lnTo>
                  <a:lnTo>
                    <a:pt x="12363" y="75614"/>
                  </a:lnTo>
                  <a:lnTo>
                    <a:pt x="16078" y="82288"/>
                  </a:lnTo>
                  <a:lnTo>
                    <a:pt x="17729" y="88782"/>
                  </a:lnTo>
                  <a:lnTo>
                    <a:pt x="19228" y="90937"/>
                  </a:lnTo>
                  <a:lnTo>
                    <a:pt x="21285" y="92373"/>
                  </a:lnTo>
                  <a:lnTo>
                    <a:pt x="23715" y="93331"/>
                  </a:lnTo>
                  <a:lnTo>
                    <a:pt x="25335" y="95028"/>
                  </a:lnTo>
                  <a:lnTo>
                    <a:pt x="27135" y="99735"/>
                  </a:lnTo>
                  <a:lnTo>
                    <a:pt x="28673" y="101414"/>
                  </a:lnTo>
                  <a:lnTo>
                    <a:pt x="33205" y="103279"/>
                  </a:lnTo>
                  <a:lnTo>
                    <a:pt x="60363" y="104733"/>
                  </a:lnTo>
                  <a:lnTo>
                    <a:pt x="66692" y="101933"/>
                  </a:lnTo>
                  <a:lnTo>
                    <a:pt x="88901" y="82381"/>
                  </a:lnTo>
                  <a:lnTo>
                    <a:pt x="92428" y="76124"/>
                  </a:lnTo>
                  <a:lnTo>
                    <a:pt x="93369" y="72974"/>
                  </a:lnTo>
                  <a:lnTo>
                    <a:pt x="95054" y="70873"/>
                  </a:lnTo>
                  <a:lnTo>
                    <a:pt x="99750" y="68539"/>
                  </a:lnTo>
                  <a:lnTo>
                    <a:pt x="101425" y="65800"/>
                  </a:lnTo>
                  <a:lnTo>
                    <a:pt x="104841" y="53949"/>
                  </a:lnTo>
                  <a:lnTo>
                    <a:pt x="106935" y="51840"/>
                  </a:lnTo>
                  <a:lnTo>
                    <a:pt x="109390" y="50434"/>
                  </a:lnTo>
                  <a:lnTo>
                    <a:pt x="111027" y="47380"/>
                  </a:lnTo>
                  <a:lnTo>
                    <a:pt x="114388" y="34027"/>
                  </a:lnTo>
                  <a:lnTo>
                    <a:pt x="122857" y="19443"/>
                  </a:lnTo>
                  <a:lnTo>
                    <a:pt x="123825" y="0"/>
                  </a:lnTo>
                  <a:lnTo>
                    <a:pt x="123825" y="31795"/>
                  </a:lnTo>
                  <a:lnTo>
                    <a:pt x="118337" y="52061"/>
                  </a:lnTo>
                  <a:lnTo>
                    <a:pt x="123411" y="95321"/>
                  </a:lnTo>
                  <a:lnTo>
                    <a:pt x="123789" y="140892"/>
                  </a:lnTo>
                  <a:lnTo>
                    <a:pt x="124879" y="167815"/>
                  </a:lnTo>
                  <a:lnTo>
                    <a:pt x="132467" y="196889"/>
                  </a:lnTo>
                  <a:lnTo>
                    <a:pt x="133315" y="226284"/>
                  </a:lnTo>
                  <a:lnTo>
                    <a:pt x="125146" y="236595"/>
                  </a:lnTo>
                  <a:lnTo>
                    <a:pt x="121590" y="237443"/>
                  </a:lnTo>
                  <a:lnTo>
                    <a:pt x="109670" y="238083"/>
                  </a:lnTo>
                  <a:lnTo>
                    <a:pt x="104128" y="235282"/>
                  </a:lnTo>
                  <a:lnTo>
                    <a:pt x="98137" y="231569"/>
                  </a:lnTo>
                  <a:lnTo>
                    <a:pt x="88815" y="228419"/>
                  </a:lnTo>
                  <a:lnTo>
                    <a:pt x="79350" y="222312"/>
                  </a:lnTo>
                  <a:lnTo>
                    <a:pt x="38688" y="207369"/>
                  </a:lnTo>
                  <a:lnTo>
                    <a:pt x="32011" y="203287"/>
                  </a:lnTo>
                  <a:lnTo>
                    <a:pt x="19101" y="200667"/>
                  </a:lnTo>
                  <a:lnTo>
                    <a:pt x="11417" y="200149"/>
                  </a:lnTo>
                  <a:lnTo>
                    <a:pt x="10786" y="199049"/>
                  </a:lnTo>
                  <a:lnTo>
                    <a:pt x="10086" y="195003"/>
                  </a:lnTo>
                  <a:lnTo>
                    <a:pt x="8840" y="193501"/>
                  </a:lnTo>
                  <a:lnTo>
                    <a:pt x="0" y="190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36">
              <a:extLst>
                <a:ext uri="{FF2B5EF4-FFF2-40B4-BE49-F238E27FC236}">
                  <a16:creationId xmlns:a16="http://schemas.microsoft.com/office/drawing/2014/main" id="{F091AEB1-ED4D-D161-28E3-A421AAA031B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47775" y="5381625"/>
              <a:ext cx="276109" cy="238126"/>
            </a:xfrm>
            <a:custGeom>
              <a:avLst/>
              <a:gdLst/>
              <a:ahLst/>
              <a:cxnLst/>
              <a:rect l="0" t="0" r="0" b="0"/>
              <a:pathLst>
                <a:path w="276109" h="238126">
                  <a:moveTo>
                    <a:pt x="133350" y="47625"/>
                  </a:moveTo>
                  <a:lnTo>
                    <a:pt x="133350" y="47625"/>
                  </a:lnTo>
                  <a:lnTo>
                    <a:pt x="133350" y="42569"/>
                  </a:lnTo>
                  <a:lnTo>
                    <a:pt x="136172" y="37264"/>
                  </a:lnTo>
                  <a:lnTo>
                    <a:pt x="141551" y="30292"/>
                  </a:lnTo>
                  <a:lnTo>
                    <a:pt x="142758" y="20525"/>
                  </a:lnTo>
                  <a:lnTo>
                    <a:pt x="142840" y="14431"/>
                  </a:lnTo>
                  <a:lnTo>
                    <a:pt x="143910" y="12796"/>
                  </a:lnTo>
                  <a:lnTo>
                    <a:pt x="145682" y="11705"/>
                  </a:lnTo>
                  <a:lnTo>
                    <a:pt x="152283" y="9563"/>
                  </a:lnTo>
                  <a:lnTo>
                    <a:pt x="152400" y="0"/>
                  </a:lnTo>
                  <a:lnTo>
                    <a:pt x="157457" y="5056"/>
                  </a:lnTo>
                  <a:lnTo>
                    <a:pt x="159939" y="10361"/>
                  </a:lnTo>
                  <a:lnTo>
                    <a:pt x="166589" y="27446"/>
                  </a:lnTo>
                  <a:lnTo>
                    <a:pt x="177036" y="44658"/>
                  </a:lnTo>
                  <a:lnTo>
                    <a:pt x="194079" y="92207"/>
                  </a:lnTo>
                  <a:lnTo>
                    <a:pt x="225432" y="139768"/>
                  </a:lnTo>
                  <a:lnTo>
                    <a:pt x="254353" y="180783"/>
                  </a:lnTo>
                  <a:lnTo>
                    <a:pt x="255293" y="184022"/>
                  </a:lnTo>
                  <a:lnTo>
                    <a:pt x="256979" y="186181"/>
                  </a:lnTo>
                  <a:lnTo>
                    <a:pt x="263349" y="190278"/>
                  </a:lnTo>
                  <a:lnTo>
                    <a:pt x="265211" y="194988"/>
                  </a:lnTo>
                  <a:lnTo>
                    <a:pt x="266569" y="207784"/>
                  </a:lnTo>
                  <a:lnTo>
                    <a:pt x="267671" y="208372"/>
                  </a:lnTo>
                  <a:lnTo>
                    <a:pt x="276108" y="209536"/>
                  </a:lnTo>
                  <a:lnTo>
                    <a:pt x="239287" y="209550"/>
                  </a:lnTo>
                  <a:lnTo>
                    <a:pt x="230528" y="206728"/>
                  </a:lnTo>
                  <a:lnTo>
                    <a:pt x="222048" y="203005"/>
                  </a:lnTo>
                  <a:lnTo>
                    <a:pt x="188174" y="200417"/>
                  </a:lnTo>
                  <a:lnTo>
                    <a:pt x="146403" y="208261"/>
                  </a:lnTo>
                  <a:lnTo>
                    <a:pt x="101621" y="210533"/>
                  </a:lnTo>
                  <a:lnTo>
                    <a:pt x="54151" y="225358"/>
                  </a:lnTo>
                  <a:lnTo>
                    <a:pt x="25498" y="228315"/>
                  </a:lnTo>
                  <a:lnTo>
                    <a:pt x="17330" y="228474"/>
                  </a:lnTo>
                  <a:lnTo>
                    <a:pt x="14728" y="229574"/>
                  </a:lnTo>
                  <a:lnTo>
                    <a:pt x="12994" y="231366"/>
                  </a:lnTo>
                  <a:lnTo>
                    <a:pt x="11838" y="233619"/>
                  </a:lnTo>
                  <a:lnTo>
                    <a:pt x="10008" y="235121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37">
              <a:extLst>
                <a:ext uri="{FF2B5EF4-FFF2-40B4-BE49-F238E27FC236}">
                  <a16:creationId xmlns:a16="http://schemas.microsoft.com/office/drawing/2014/main" id="{DC357A51-5113-3E22-E0B2-1002BA3FC11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238250" y="5400685"/>
              <a:ext cx="161926" cy="228591"/>
            </a:xfrm>
            <a:custGeom>
              <a:avLst/>
              <a:gdLst/>
              <a:ahLst/>
              <a:cxnLst/>
              <a:rect l="0" t="0" r="0" b="0"/>
              <a:pathLst>
                <a:path w="161926" h="228591">
                  <a:moveTo>
                    <a:pt x="142875" y="19040"/>
                  </a:moveTo>
                  <a:lnTo>
                    <a:pt x="142875" y="19040"/>
                  </a:lnTo>
                  <a:lnTo>
                    <a:pt x="151076" y="10839"/>
                  </a:lnTo>
                  <a:lnTo>
                    <a:pt x="157064" y="9907"/>
                  </a:lnTo>
                  <a:lnTo>
                    <a:pt x="158684" y="8719"/>
                  </a:lnTo>
                  <a:lnTo>
                    <a:pt x="161499" y="1348"/>
                  </a:lnTo>
                  <a:lnTo>
                    <a:pt x="161922" y="0"/>
                  </a:lnTo>
                  <a:lnTo>
                    <a:pt x="161925" y="13248"/>
                  </a:lnTo>
                  <a:lnTo>
                    <a:pt x="159103" y="19288"/>
                  </a:lnTo>
                  <a:lnTo>
                    <a:pt x="136415" y="60696"/>
                  </a:lnTo>
                  <a:lnTo>
                    <a:pt x="120981" y="85791"/>
                  </a:lnTo>
                  <a:lnTo>
                    <a:pt x="92466" y="130169"/>
                  </a:lnTo>
                  <a:lnTo>
                    <a:pt x="54685" y="173557"/>
                  </a:lnTo>
                  <a:lnTo>
                    <a:pt x="28802" y="202590"/>
                  </a:lnTo>
                  <a:lnTo>
                    <a:pt x="22326" y="211743"/>
                  </a:lnTo>
                  <a:lnTo>
                    <a:pt x="13788" y="217954"/>
                  </a:lnTo>
                  <a:lnTo>
                    <a:pt x="11420" y="223157"/>
                  </a:lnTo>
                  <a:lnTo>
                    <a:pt x="9730" y="224968"/>
                  </a:lnTo>
                  <a:lnTo>
                    <a:pt x="0" y="228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11">
            <a:extLst>
              <a:ext uri="{FF2B5EF4-FFF2-40B4-BE49-F238E27FC236}">
                <a16:creationId xmlns:a16="http://schemas.microsoft.com/office/drawing/2014/main" id="{48307DB5-072A-4BE8-9B78-47CFA494684F}"/>
              </a:ext>
            </a:extLst>
          </p:cNvPr>
          <p:cNvGrpSpPr/>
          <p:nvPr/>
        </p:nvGrpSpPr>
        <p:grpSpPr>
          <a:xfrm>
            <a:off x="2209800" y="5391150"/>
            <a:ext cx="428626" cy="360147"/>
            <a:chOff x="2209800" y="5391150"/>
            <a:chExt cx="428626" cy="360147"/>
          </a:xfrm>
        </p:grpSpPr>
        <p:sp>
          <p:nvSpPr>
            <p:cNvPr id="96" name="SMARTInkShape-538">
              <a:extLst>
                <a:ext uri="{FF2B5EF4-FFF2-40B4-BE49-F238E27FC236}">
                  <a16:creationId xmlns:a16="http://schemas.microsoft.com/office/drawing/2014/main" id="{D2C82DA6-A843-89AF-B6BB-6736CBFF0AF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438400" y="5544877"/>
              <a:ext cx="200026" cy="121010"/>
            </a:xfrm>
            <a:custGeom>
              <a:avLst/>
              <a:gdLst/>
              <a:ahLst/>
              <a:cxnLst/>
              <a:rect l="0" t="0" r="0" b="0"/>
              <a:pathLst>
                <a:path w="200026" h="121010">
                  <a:moveTo>
                    <a:pt x="0" y="36773"/>
                  </a:moveTo>
                  <a:lnTo>
                    <a:pt x="0" y="36773"/>
                  </a:lnTo>
                  <a:lnTo>
                    <a:pt x="0" y="31717"/>
                  </a:lnTo>
                  <a:lnTo>
                    <a:pt x="1058" y="30228"/>
                  </a:lnTo>
                  <a:lnTo>
                    <a:pt x="2822" y="29234"/>
                  </a:lnTo>
                  <a:lnTo>
                    <a:pt x="5056" y="28572"/>
                  </a:lnTo>
                  <a:lnTo>
                    <a:pt x="6546" y="27072"/>
                  </a:lnTo>
                  <a:lnTo>
                    <a:pt x="8201" y="22584"/>
                  </a:lnTo>
                  <a:lnTo>
                    <a:pt x="9701" y="20963"/>
                  </a:lnTo>
                  <a:lnTo>
                    <a:pt x="14189" y="19164"/>
                  </a:lnTo>
                  <a:lnTo>
                    <a:pt x="25694" y="16949"/>
                  </a:lnTo>
                  <a:lnTo>
                    <a:pt x="37554" y="8601"/>
                  </a:lnTo>
                  <a:lnTo>
                    <a:pt x="51309" y="8234"/>
                  </a:lnTo>
                  <a:lnTo>
                    <a:pt x="53257" y="7164"/>
                  </a:lnTo>
                  <a:lnTo>
                    <a:pt x="54554" y="5391"/>
                  </a:lnTo>
                  <a:lnTo>
                    <a:pt x="56637" y="0"/>
                  </a:lnTo>
                  <a:lnTo>
                    <a:pt x="59744" y="2085"/>
                  </a:lnTo>
                  <a:lnTo>
                    <a:pt x="71326" y="12897"/>
                  </a:lnTo>
                  <a:lnTo>
                    <a:pt x="74034" y="18400"/>
                  </a:lnTo>
                  <a:lnTo>
                    <a:pt x="74756" y="21350"/>
                  </a:lnTo>
                  <a:lnTo>
                    <a:pt x="82461" y="34745"/>
                  </a:lnTo>
                  <a:lnTo>
                    <a:pt x="86699" y="71439"/>
                  </a:lnTo>
                  <a:lnTo>
                    <a:pt x="93247" y="84346"/>
                  </a:lnTo>
                  <a:lnTo>
                    <a:pt x="93915" y="87539"/>
                  </a:lnTo>
                  <a:lnTo>
                    <a:pt x="93301" y="90725"/>
                  </a:lnTo>
                  <a:lnTo>
                    <a:pt x="87535" y="103443"/>
                  </a:lnTo>
                  <a:lnTo>
                    <a:pt x="86083" y="111091"/>
                  </a:lnTo>
                  <a:lnTo>
                    <a:pt x="77556" y="121009"/>
                  </a:lnTo>
                  <a:lnTo>
                    <a:pt x="76045" y="120447"/>
                  </a:lnTo>
                  <a:lnTo>
                    <a:pt x="68863" y="115657"/>
                  </a:lnTo>
                  <a:lnTo>
                    <a:pt x="58901" y="113326"/>
                  </a:lnTo>
                  <a:lnTo>
                    <a:pt x="49102" y="104803"/>
                  </a:lnTo>
                  <a:lnTo>
                    <a:pt x="48282" y="101228"/>
                  </a:lnTo>
                  <a:lnTo>
                    <a:pt x="47755" y="90309"/>
                  </a:lnTo>
                  <a:lnTo>
                    <a:pt x="50505" y="84203"/>
                  </a:lnTo>
                  <a:lnTo>
                    <a:pt x="54196" y="77962"/>
                  </a:lnTo>
                  <a:lnTo>
                    <a:pt x="57334" y="68497"/>
                  </a:lnTo>
                  <a:lnTo>
                    <a:pt x="61817" y="62162"/>
                  </a:lnTo>
                  <a:lnTo>
                    <a:pt x="87707" y="43122"/>
                  </a:lnTo>
                  <a:lnTo>
                    <a:pt x="97542" y="39595"/>
                  </a:lnTo>
                  <a:lnTo>
                    <a:pt x="107910" y="36969"/>
                  </a:lnTo>
                  <a:lnTo>
                    <a:pt x="140701" y="20371"/>
                  </a:lnTo>
                  <a:lnTo>
                    <a:pt x="173678" y="16768"/>
                  </a:lnTo>
                  <a:lnTo>
                    <a:pt x="176110" y="14969"/>
                  </a:lnTo>
                  <a:lnTo>
                    <a:pt x="177732" y="12712"/>
                  </a:lnTo>
                  <a:lnTo>
                    <a:pt x="179871" y="11208"/>
                  </a:lnTo>
                  <a:lnTo>
                    <a:pt x="188891" y="8594"/>
                  </a:lnTo>
                  <a:lnTo>
                    <a:pt x="200025" y="8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39">
              <a:extLst>
                <a:ext uri="{FF2B5EF4-FFF2-40B4-BE49-F238E27FC236}">
                  <a16:creationId xmlns:a16="http://schemas.microsoft.com/office/drawing/2014/main" id="{A34E73B1-D332-6DE7-E80D-B26FF647CB5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209800" y="5524510"/>
              <a:ext cx="228598" cy="95237"/>
            </a:xfrm>
            <a:custGeom>
              <a:avLst/>
              <a:gdLst/>
              <a:ahLst/>
              <a:cxnLst/>
              <a:rect l="0" t="0" r="0" b="0"/>
              <a:pathLst>
                <a:path w="228598" h="95237">
                  <a:moveTo>
                    <a:pt x="0" y="57140"/>
                  </a:moveTo>
                  <a:lnTo>
                    <a:pt x="0" y="57140"/>
                  </a:lnTo>
                  <a:lnTo>
                    <a:pt x="5056" y="52084"/>
                  </a:lnTo>
                  <a:lnTo>
                    <a:pt x="10361" y="49601"/>
                  </a:lnTo>
                  <a:lnTo>
                    <a:pt x="54547" y="47649"/>
                  </a:lnTo>
                  <a:lnTo>
                    <a:pt x="72942" y="46564"/>
                  </a:lnTo>
                  <a:lnTo>
                    <a:pt x="102007" y="39415"/>
                  </a:lnTo>
                  <a:lnTo>
                    <a:pt x="149594" y="38142"/>
                  </a:lnTo>
                  <a:lnTo>
                    <a:pt x="193234" y="38090"/>
                  </a:lnTo>
                  <a:lnTo>
                    <a:pt x="199829" y="35268"/>
                  </a:lnTo>
                  <a:lnTo>
                    <a:pt x="206288" y="31545"/>
                  </a:lnTo>
                  <a:lnTo>
                    <a:pt x="218909" y="28599"/>
                  </a:lnTo>
                  <a:lnTo>
                    <a:pt x="224082" y="28575"/>
                  </a:lnTo>
                  <a:lnTo>
                    <a:pt x="225588" y="27514"/>
                  </a:lnTo>
                  <a:lnTo>
                    <a:pt x="226592" y="25748"/>
                  </a:lnTo>
                  <a:lnTo>
                    <a:pt x="228597" y="19050"/>
                  </a:lnTo>
                  <a:lnTo>
                    <a:pt x="223542" y="19043"/>
                  </a:lnTo>
                  <a:lnTo>
                    <a:pt x="222053" y="17984"/>
                  </a:lnTo>
                  <a:lnTo>
                    <a:pt x="221061" y="16220"/>
                  </a:lnTo>
                  <a:lnTo>
                    <a:pt x="219191" y="9907"/>
                  </a:lnTo>
                  <a:lnTo>
                    <a:pt x="210884" y="1348"/>
                  </a:lnTo>
                  <a:lnTo>
                    <a:pt x="204889" y="393"/>
                  </a:lnTo>
                  <a:lnTo>
                    <a:pt x="185962" y="0"/>
                  </a:lnTo>
                  <a:lnTo>
                    <a:pt x="180369" y="2817"/>
                  </a:lnTo>
                  <a:lnTo>
                    <a:pt x="154271" y="26733"/>
                  </a:lnTo>
                  <a:lnTo>
                    <a:pt x="146224" y="42353"/>
                  </a:lnTo>
                  <a:lnTo>
                    <a:pt x="143316" y="60040"/>
                  </a:lnTo>
                  <a:lnTo>
                    <a:pt x="142914" y="74284"/>
                  </a:lnTo>
                  <a:lnTo>
                    <a:pt x="156136" y="89281"/>
                  </a:lnTo>
                  <a:lnTo>
                    <a:pt x="162174" y="92591"/>
                  </a:lnTo>
                  <a:lnTo>
                    <a:pt x="172345" y="94891"/>
                  </a:lnTo>
                  <a:lnTo>
                    <a:pt x="204442" y="95236"/>
                  </a:lnTo>
                  <a:lnTo>
                    <a:pt x="210102" y="92416"/>
                  </a:lnTo>
                  <a:lnTo>
                    <a:pt x="213093" y="90182"/>
                  </a:lnTo>
                  <a:lnTo>
                    <a:pt x="216416" y="84878"/>
                  </a:lnTo>
                  <a:lnTo>
                    <a:pt x="218725" y="76275"/>
                  </a:lnTo>
                  <a:lnTo>
                    <a:pt x="218919" y="71642"/>
                  </a:lnTo>
                  <a:lnTo>
                    <a:pt x="216183" y="66055"/>
                  </a:lnTo>
                  <a:lnTo>
                    <a:pt x="192331" y="39961"/>
                  </a:lnTo>
                  <a:lnTo>
                    <a:pt x="188492" y="38921"/>
                  </a:lnTo>
                  <a:lnTo>
                    <a:pt x="185986" y="38644"/>
                  </a:lnTo>
                  <a:lnTo>
                    <a:pt x="180380" y="35514"/>
                  </a:lnTo>
                  <a:lnTo>
                    <a:pt x="171450" y="28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40">
              <a:extLst>
                <a:ext uri="{FF2B5EF4-FFF2-40B4-BE49-F238E27FC236}">
                  <a16:creationId xmlns:a16="http://schemas.microsoft.com/office/drawing/2014/main" id="{75C36C18-CF64-4BCD-9ED3-1239AD3BF38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219328" y="5391150"/>
              <a:ext cx="152398" cy="360147"/>
            </a:xfrm>
            <a:custGeom>
              <a:avLst/>
              <a:gdLst/>
              <a:ahLst/>
              <a:cxnLst/>
              <a:rect l="0" t="0" r="0" b="0"/>
              <a:pathLst>
                <a:path w="152398" h="360147">
                  <a:moveTo>
                    <a:pt x="133347" y="57150"/>
                  </a:moveTo>
                  <a:lnTo>
                    <a:pt x="133347" y="57150"/>
                  </a:lnTo>
                  <a:lnTo>
                    <a:pt x="152393" y="57150"/>
                  </a:lnTo>
                  <a:lnTo>
                    <a:pt x="152397" y="33446"/>
                  </a:lnTo>
                  <a:lnTo>
                    <a:pt x="151339" y="31822"/>
                  </a:lnTo>
                  <a:lnTo>
                    <a:pt x="149575" y="30740"/>
                  </a:lnTo>
                  <a:lnTo>
                    <a:pt x="147341" y="30018"/>
                  </a:lnTo>
                  <a:lnTo>
                    <a:pt x="145851" y="28479"/>
                  </a:lnTo>
                  <a:lnTo>
                    <a:pt x="144196" y="23947"/>
                  </a:lnTo>
                  <a:lnTo>
                    <a:pt x="143264" y="15444"/>
                  </a:lnTo>
                  <a:lnTo>
                    <a:pt x="142076" y="13471"/>
                  </a:lnTo>
                  <a:lnTo>
                    <a:pt x="140225" y="12156"/>
                  </a:lnTo>
                  <a:lnTo>
                    <a:pt x="137932" y="11279"/>
                  </a:lnTo>
                  <a:lnTo>
                    <a:pt x="136403" y="9636"/>
                  </a:lnTo>
                  <a:lnTo>
                    <a:pt x="134705" y="4988"/>
                  </a:lnTo>
                  <a:lnTo>
                    <a:pt x="133194" y="3325"/>
                  </a:lnTo>
                  <a:lnTo>
                    <a:pt x="125266" y="438"/>
                  </a:lnTo>
                  <a:lnTo>
                    <a:pt x="87476" y="0"/>
                  </a:lnTo>
                  <a:lnTo>
                    <a:pt x="72618" y="13257"/>
                  </a:lnTo>
                  <a:lnTo>
                    <a:pt x="69315" y="19298"/>
                  </a:lnTo>
                  <a:lnTo>
                    <a:pt x="62138" y="36856"/>
                  </a:lnTo>
                  <a:lnTo>
                    <a:pt x="51587" y="54161"/>
                  </a:lnTo>
                  <a:lnTo>
                    <a:pt x="40366" y="95741"/>
                  </a:lnTo>
                  <a:lnTo>
                    <a:pt x="31215" y="126117"/>
                  </a:lnTo>
                  <a:lnTo>
                    <a:pt x="22374" y="170693"/>
                  </a:lnTo>
                  <a:lnTo>
                    <a:pt x="19485" y="210914"/>
                  </a:lnTo>
                  <a:lnTo>
                    <a:pt x="11566" y="249816"/>
                  </a:lnTo>
                  <a:lnTo>
                    <a:pt x="9702" y="294629"/>
                  </a:lnTo>
                  <a:lnTo>
                    <a:pt x="8544" y="306629"/>
                  </a:lnTo>
                  <a:lnTo>
                    <a:pt x="1999" y="325779"/>
                  </a:lnTo>
                  <a:lnTo>
                    <a:pt x="7" y="360146"/>
                  </a:lnTo>
                  <a:lnTo>
                    <a:pt x="0" y="356359"/>
                  </a:lnTo>
                  <a:lnTo>
                    <a:pt x="1057" y="355048"/>
                  </a:lnTo>
                  <a:lnTo>
                    <a:pt x="9522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12">
            <a:extLst>
              <a:ext uri="{FF2B5EF4-FFF2-40B4-BE49-F238E27FC236}">
                <a16:creationId xmlns:a16="http://schemas.microsoft.com/office/drawing/2014/main" id="{DEEE35E3-2E77-D91A-BE81-F7CEB7B7285F}"/>
              </a:ext>
            </a:extLst>
          </p:cNvPr>
          <p:cNvGrpSpPr/>
          <p:nvPr/>
        </p:nvGrpSpPr>
        <p:grpSpPr>
          <a:xfrm>
            <a:off x="2981364" y="5410316"/>
            <a:ext cx="1171537" cy="333260"/>
            <a:chOff x="2981364" y="5410316"/>
            <a:chExt cx="1171537" cy="333260"/>
          </a:xfrm>
        </p:grpSpPr>
        <p:sp>
          <p:nvSpPr>
            <p:cNvPr id="100" name="SMARTInkShape-541">
              <a:extLst>
                <a:ext uri="{FF2B5EF4-FFF2-40B4-BE49-F238E27FC236}">
                  <a16:creationId xmlns:a16="http://schemas.microsoft.com/office/drawing/2014/main" id="{A5F714AB-31B2-E223-AD95-6011E8672AC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86225" y="5410316"/>
              <a:ext cx="66676" cy="304685"/>
            </a:xfrm>
            <a:custGeom>
              <a:avLst/>
              <a:gdLst/>
              <a:ahLst/>
              <a:cxnLst/>
              <a:rect l="0" t="0" r="0" b="0"/>
              <a:pathLst>
                <a:path w="66676" h="304685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4"/>
                  </a:lnTo>
                  <a:lnTo>
                    <a:pt x="2822" y="1870"/>
                  </a:lnTo>
                  <a:lnTo>
                    <a:pt x="9701" y="146"/>
                  </a:lnTo>
                  <a:lnTo>
                    <a:pt x="14189" y="0"/>
                  </a:lnTo>
                  <a:lnTo>
                    <a:pt x="15810" y="1020"/>
                  </a:lnTo>
                  <a:lnTo>
                    <a:pt x="16890" y="2758"/>
                  </a:lnTo>
                  <a:lnTo>
                    <a:pt x="17609" y="4975"/>
                  </a:lnTo>
                  <a:lnTo>
                    <a:pt x="34154" y="26454"/>
                  </a:lnTo>
                  <a:lnTo>
                    <a:pt x="45408" y="69636"/>
                  </a:lnTo>
                  <a:lnTo>
                    <a:pt x="47430" y="116440"/>
                  </a:lnTo>
                  <a:lnTo>
                    <a:pt x="48657" y="161048"/>
                  </a:lnTo>
                  <a:lnTo>
                    <a:pt x="55823" y="201272"/>
                  </a:lnTo>
                  <a:lnTo>
                    <a:pt x="56976" y="240175"/>
                  </a:lnTo>
                  <a:lnTo>
                    <a:pt x="58185" y="271769"/>
                  </a:lnTo>
                  <a:lnTo>
                    <a:pt x="66675" y="304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42">
              <a:extLst>
                <a:ext uri="{FF2B5EF4-FFF2-40B4-BE49-F238E27FC236}">
                  <a16:creationId xmlns:a16="http://schemas.microsoft.com/office/drawing/2014/main" id="{87410C2A-89F2-619F-FDAC-CFD2E2204F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29050" y="555307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45660" y="0"/>
                  </a:lnTo>
                  <a:lnTo>
                    <a:pt x="89195" y="0"/>
                  </a:lnTo>
                  <a:lnTo>
                    <a:pt x="136363" y="0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43">
              <a:extLst>
                <a:ext uri="{FF2B5EF4-FFF2-40B4-BE49-F238E27FC236}">
                  <a16:creationId xmlns:a16="http://schemas.microsoft.com/office/drawing/2014/main" id="{D88D77E0-A217-5ABB-F64C-FF61F3436F1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819525" y="54959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1706" y="9525"/>
                  </a:lnTo>
                  <a:lnTo>
                    <a:pt x="47816" y="6703"/>
                  </a:lnTo>
                  <a:lnTo>
                    <a:pt x="54060" y="2980"/>
                  </a:lnTo>
                  <a:lnTo>
                    <a:pt x="66691" y="5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44">
              <a:extLst>
                <a:ext uri="{FF2B5EF4-FFF2-40B4-BE49-F238E27FC236}">
                  <a16:creationId xmlns:a16="http://schemas.microsoft.com/office/drawing/2014/main" id="{80BAFD80-7CD2-FACE-807D-B3A884D1307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514725" y="5600710"/>
              <a:ext cx="141004" cy="142866"/>
            </a:xfrm>
            <a:custGeom>
              <a:avLst/>
              <a:gdLst/>
              <a:ahLst/>
              <a:cxnLst/>
              <a:rect l="0" t="0" r="0" b="0"/>
              <a:pathLst>
                <a:path w="141004" h="142866">
                  <a:moveTo>
                    <a:pt x="76200" y="19040"/>
                  </a:moveTo>
                  <a:lnTo>
                    <a:pt x="76200" y="19040"/>
                  </a:lnTo>
                  <a:lnTo>
                    <a:pt x="76200" y="9907"/>
                  </a:lnTo>
                  <a:lnTo>
                    <a:pt x="81256" y="9631"/>
                  </a:lnTo>
                  <a:lnTo>
                    <a:pt x="86561" y="6744"/>
                  </a:lnTo>
                  <a:lnTo>
                    <a:pt x="92447" y="2991"/>
                  </a:lnTo>
                  <a:lnTo>
                    <a:pt x="102943" y="385"/>
                  </a:lnTo>
                  <a:lnTo>
                    <a:pt x="127117" y="0"/>
                  </a:lnTo>
                  <a:lnTo>
                    <a:pt x="133402" y="2817"/>
                  </a:lnTo>
                  <a:lnTo>
                    <a:pt x="141003" y="8192"/>
                  </a:lnTo>
                  <a:lnTo>
                    <a:pt x="140569" y="9691"/>
                  </a:lnTo>
                  <a:lnTo>
                    <a:pt x="134510" y="17600"/>
                  </a:lnTo>
                  <a:lnTo>
                    <a:pt x="132521" y="26360"/>
                  </a:lnTo>
                  <a:lnTo>
                    <a:pt x="116888" y="47672"/>
                  </a:lnTo>
                  <a:lnTo>
                    <a:pt x="114392" y="53990"/>
                  </a:lnTo>
                  <a:lnTo>
                    <a:pt x="90715" y="80689"/>
                  </a:lnTo>
                  <a:lnTo>
                    <a:pt x="85120" y="83481"/>
                  </a:lnTo>
                  <a:lnTo>
                    <a:pt x="76722" y="85584"/>
                  </a:lnTo>
                  <a:lnTo>
                    <a:pt x="76303" y="91177"/>
                  </a:lnTo>
                  <a:lnTo>
                    <a:pt x="76204" y="85990"/>
                  </a:lnTo>
                  <a:lnTo>
                    <a:pt x="123709" y="85715"/>
                  </a:lnTo>
                  <a:lnTo>
                    <a:pt x="128360" y="85715"/>
                  </a:lnTo>
                  <a:lnTo>
                    <a:pt x="130023" y="86773"/>
                  </a:lnTo>
                  <a:lnTo>
                    <a:pt x="131132" y="88537"/>
                  </a:lnTo>
                  <a:lnTo>
                    <a:pt x="133220" y="94848"/>
                  </a:lnTo>
                  <a:lnTo>
                    <a:pt x="133338" y="103407"/>
                  </a:lnTo>
                  <a:lnTo>
                    <a:pt x="128290" y="109419"/>
                  </a:lnTo>
                  <a:lnTo>
                    <a:pt x="122987" y="112125"/>
                  </a:lnTo>
                  <a:lnTo>
                    <a:pt x="120092" y="112847"/>
                  </a:lnTo>
                  <a:lnTo>
                    <a:pt x="110960" y="118918"/>
                  </a:lnTo>
                  <a:lnTo>
                    <a:pt x="107524" y="124461"/>
                  </a:lnTo>
                  <a:lnTo>
                    <a:pt x="106607" y="127421"/>
                  </a:lnTo>
                  <a:lnTo>
                    <a:pt x="103880" y="129394"/>
                  </a:lnTo>
                  <a:lnTo>
                    <a:pt x="87116" y="132560"/>
                  </a:lnTo>
                  <a:lnTo>
                    <a:pt x="83477" y="132820"/>
                  </a:lnTo>
                  <a:lnTo>
                    <a:pt x="76612" y="135932"/>
                  </a:lnTo>
                  <a:lnTo>
                    <a:pt x="70033" y="139784"/>
                  </a:lnTo>
                  <a:lnTo>
                    <a:pt x="59321" y="141952"/>
                  </a:lnTo>
                  <a:lnTo>
                    <a:pt x="15942" y="142841"/>
                  </a:lnTo>
                  <a:lnTo>
                    <a:pt x="0" y="14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45">
              <a:extLst>
                <a:ext uri="{FF2B5EF4-FFF2-40B4-BE49-F238E27FC236}">
                  <a16:creationId xmlns:a16="http://schemas.microsoft.com/office/drawing/2014/main" id="{691E113D-CFD3-79F6-7FDB-BBE5A8265AF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352800" y="5476878"/>
              <a:ext cx="209551" cy="161920"/>
            </a:xfrm>
            <a:custGeom>
              <a:avLst/>
              <a:gdLst/>
              <a:ahLst/>
              <a:cxnLst/>
              <a:rect l="0" t="0" r="0" b="0"/>
              <a:pathLst>
                <a:path w="209551" h="161920">
                  <a:moveTo>
                    <a:pt x="0" y="28572"/>
                  </a:moveTo>
                  <a:lnTo>
                    <a:pt x="0" y="28572"/>
                  </a:lnTo>
                  <a:lnTo>
                    <a:pt x="8201" y="28572"/>
                  </a:lnTo>
                  <a:lnTo>
                    <a:pt x="8642" y="27514"/>
                  </a:lnTo>
                  <a:lnTo>
                    <a:pt x="9132" y="23516"/>
                  </a:lnTo>
                  <a:lnTo>
                    <a:pt x="10321" y="22027"/>
                  </a:lnTo>
                  <a:lnTo>
                    <a:pt x="14465" y="20371"/>
                  </a:lnTo>
                  <a:lnTo>
                    <a:pt x="22748" y="19439"/>
                  </a:lnTo>
                  <a:lnTo>
                    <a:pt x="24690" y="18251"/>
                  </a:lnTo>
                  <a:lnTo>
                    <a:pt x="25985" y="16399"/>
                  </a:lnTo>
                  <a:lnTo>
                    <a:pt x="26848" y="14107"/>
                  </a:lnTo>
                  <a:lnTo>
                    <a:pt x="28482" y="12578"/>
                  </a:lnTo>
                  <a:lnTo>
                    <a:pt x="38709" y="7304"/>
                  </a:lnTo>
                  <a:lnTo>
                    <a:pt x="44721" y="3244"/>
                  </a:lnTo>
                  <a:lnTo>
                    <a:pt x="54055" y="959"/>
                  </a:lnTo>
                  <a:lnTo>
                    <a:pt x="76035" y="0"/>
                  </a:lnTo>
                  <a:lnTo>
                    <a:pt x="84387" y="8198"/>
                  </a:lnTo>
                  <a:lnTo>
                    <a:pt x="85329" y="14187"/>
                  </a:lnTo>
                  <a:lnTo>
                    <a:pt x="85715" y="46367"/>
                  </a:lnTo>
                  <a:lnTo>
                    <a:pt x="82898" y="55179"/>
                  </a:lnTo>
                  <a:lnTo>
                    <a:pt x="79177" y="62622"/>
                  </a:lnTo>
                  <a:lnTo>
                    <a:pt x="71535" y="84313"/>
                  </a:lnTo>
                  <a:lnTo>
                    <a:pt x="56954" y="104168"/>
                  </a:lnTo>
                  <a:lnTo>
                    <a:pt x="32801" y="130148"/>
                  </a:lnTo>
                  <a:lnTo>
                    <a:pt x="30454" y="136511"/>
                  </a:lnTo>
                  <a:lnTo>
                    <a:pt x="28768" y="138632"/>
                  </a:lnTo>
                  <a:lnTo>
                    <a:pt x="24075" y="140987"/>
                  </a:lnTo>
                  <a:lnTo>
                    <a:pt x="9680" y="142858"/>
                  </a:lnTo>
                  <a:lnTo>
                    <a:pt x="9571" y="137811"/>
                  </a:lnTo>
                  <a:lnTo>
                    <a:pt x="10614" y="136323"/>
                  </a:lnTo>
                  <a:lnTo>
                    <a:pt x="12367" y="135331"/>
                  </a:lnTo>
                  <a:lnTo>
                    <a:pt x="14595" y="134670"/>
                  </a:lnTo>
                  <a:lnTo>
                    <a:pt x="22787" y="128682"/>
                  </a:lnTo>
                  <a:lnTo>
                    <a:pt x="26003" y="123160"/>
                  </a:lnTo>
                  <a:lnTo>
                    <a:pt x="28490" y="117179"/>
                  </a:lnTo>
                  <a:lnTo>
                    <a:pt x="33123" y="110991"/>
                  </a:lnTo>
                  <a:lnTo>
                    <a:pt x="46739" y="101558"/>
                  </a:lnTo>
                  <a:lnTo>
                    <a:pt x="90083" y="79110"/>
                  </a:lnTo>
                  <a:lnTo>
                    <a:pt x="119500" y="60299"/>
                  </a:lnTo>
                  <a:lnTo>
                    <a:pt x="141431" y="44444"/>
                  </a:lnTo>
                  <a:lnTo>
                    <a:pt x="169448" y="30061"/>
                  </a:lnTo>
                  <a:lnTo>
                    <a:pt x="170561" y="26412"/>
                  </a:lnTo>
                  <a:lnTo>
                    <a:pt x="171445" y="19085"/>
                  </a:lnTo>
                  <a:lnTo>
                    <a:pt x="166392" y="14002"/>
                  </a:lnTo>
                  <a:lnTo>
                    <a:pt x="163845" y="13567"/>
                  </a:lnTo>
                  <a:lnTo>
                    <a:pt x="161088" y="14335"/>
                  </a:lnTo>
                  <a:lnTo>
                    <a:pt x="155203" y="16953"/>
                  </a:lnTo>
                  <a:lnTo>
                    <a:pt x="145940" y="19485"/>
                  </a:lnTo>
                  <a:lnTo>
                    <a:pt x="101600" y="60334"/>
                  </a:lnTo>
                  <a:lnTo>
                    <a:pt x="92075" y="69851"/>
                  </a:lnTo>
                  <a:lnTo>
                    <a:pt x="88547" y="79021"/>
                  </a:lnTo>
                  <a:lnTo>
                    <a:pt x="85921" y="89094"/>
                  </a:lnTo>
                  <a:lnTo>
                    <a:pt x="78434" y="104184"/>
                  </a:lnTo>
                  <a:lnTo>
                    <a:pt x="77689" y="107555"/>
                  </a:lnTo>
                  <a:lnTo>
                    <a:pt x="78251" y="110860"/>
                  </a:lnTo>
                  <a:lnTo>
                    <a:pt x="83935" y="123770"/>
                  </a:lnTo>
                  <a:lnTo>
                    <a:pt x="84532" y="126963"/>
                  </a:lnTo>
                  <a:lnTo>
                    <a:pt x="90427" y="136512"/>
                  </a:lnTo>
                  <a:lnTo>
                    <a:pt x="95929" y="140045"/>
                  </a:lnTo>
                  <a:lnTo>
                    <a:pt x="101902" y="142674"/>
                  </a:lnTo>
                  <a:lnTo>
                    <a:pt x="111214" y="149045"/>
                  </a:lnTo>
                  <a:lnTo>
                    <a:pt x="117514" y="150908"/>
                  </a:lnTo>
                  <a:lnTo>
                    <a:pt x="119618" y="152462"/>
                  </a:lnTo>
                  <a:lnTo>
                    <a:pt x="121021" y="154557"/>
                  </a:lnTo>
                  <a:lnTo>
                    <a:pt x="121955" y="157012"/>
                  </a:lnTo>
                  <a:lnTo>
                    <a:pt x="124695" y="158649"/>
                  </a:lnTo>
                  <a:lnTo>
                    <a:pt x="145119" y="161491"/>
                  </a:lnTo>
                  <a:lnTo>
                    <a:pt x="190315" y="161917"/>
                  </a:lnTo>
                  <a:lnTo>
                    <a:pt x="193551" y="161919"/>
                  </a:lnTo>
                  <a:lnTo>
                    <a:pt x="199970" y="159099"/>
                  </a:lnTo>
                  <a:lnTo>
                    <a:pt x="209550" y="152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46">
              <a:extLst>
                <a:ext uri="{FF2B5EF4-FFF2-40B4-BE49-F238E27FC236}">
                  <a16:creationId xmlns:a16="http://schemas.microsoft.com/office/drawing/2014/main" id="{E57BDF18-5E18-728F-2707-308E0CCC587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981364" y="5419725"/>
              <a:ext cx="247612" cy="285740"/>
            </a:xfrm>
            <a:custGeom>
              <a:avLst/>
              <a:gdLst/>
              <a:ahLst/>
              <a:cxnLst/>
              <a:rect l="0" t="0" r="0" b="0"/>
              <a:pathLst>
                <a:path w="247612" h="285740">
                  <a:moveTo>
                    <a:pt x="114261" y="57150"/>
                  </a:moveTo>
                  <a:lnTo>
                    <a:pt x="114261" y="57150"/>
                  </a:lnTo>
                  <a:lnTo>
                    <a:pt x="123776" y="57150"/>
                  </a:lnTo>
                  <a:lnTo>
                    <a:pt x="123783" y="62206"/>
                  </a:lnTo>
                  <a:lnTo>
                    <a:pt x="122726" y="63695"/>
                  </a:lnTo>
                  <a:lnTo>
                    <a:pt x="120962" y="64689"/>
                  </a:lnTo>
                  <a:lnTo>
                    <a:pt x="118728" y="65351"/>
                  </a:lnTo>
                  <a:lnTo>
                    <a:pt x="117239" y="66851"/>
                  </a:lnTo>
                  <a:lnTo>
                    <a:pt x="101120" y="97232"/>
                  </a:lnTo>
                  <a:lnTo>
                    <a:pt x="67918" y="140227"/>
                  </a:lnTo>
                  <a:lnTo>
                    <a:pt x="31788" y="186341"/>
                  </a:lnTo>
                  <a:lnTo>
                    <a:pt x="13726" y="206289"/>
                  </a:lnTo>
                  <a:lnTo>
                    <a:pt x="11370" y="212687"/>
                  </a:lnTo>
                  <a:lnTo>
                    <a:pt x="9684" y="214816"/>
                  </a:lnTo>
                  <a:lnTo>
                    <a:pt x="3312" y="218871"/>
                  </a:lnTo>
                  <a:lnTo>
                    <a:pt x="0" y="228469"/>
                  </a:lnTo>
                  <a:lnTo>
                    <a:pt x="5029" y="223505"/>
                  </a:lnTo>
                  <a:lnTo>
                    <a:pt x="10327" y="221043"/>
                  </a:lnTo>
                  <a:lnTo>
                    <a:pt x="13222" y="220387"/>
                  </a:lnTo>
                  <a:lnTo>
                    <a:pt x="15152" y="218891"/>
                  </a:lnTo>
                  <a:lnTo>
                    <a:pt x="49558" y="174029"/>
                  </a:lnTo>
                  <a:lnTo>
                    <a:pt x="79305" y="126592"/>
                  </a:lnTo>
                  <a:lnTo>
                    <a:pt x="104735" y="83723"/>
                  </a:lnTo>
                  <a:lnTo>
                    <a:pt x="111438" y="68904"/>
                  </a:lnTo>
                  <a:lnTo>
                    <a:pt x="114065" y="61316"/>
                  </a:lnTo>
                  <a:lnTo>
                    <a:pt x="120436" y="51093"/>
                  </a:lnTo>
                  <a:lnTo>
                    <a:pt x="123852" y="41362"/>
                  </a:lnTo>
                  <a:lnTo>
                    <a:pt x="130038" y="31776"/>
                  </a:lnTo>
                  <a:lnTo>
                    <a:pt x="132341" y="22232"/>
                  </a:lnTo>
                  <a:lnTo>
                    <a:pt x="133300" y="4634"/>
                  </a:lnTo>
                  <a:lnTo>
                    <a:pt x="134362" y="3089"/>
                  </a:lnTo>
                  <a:lnTo>
                    <a:pt x="136128" y="2060"/>
                  </a:lnTo>
                  <a:lnTo>
                    <a:pt x="142833" y="0"/>
                  </a:lnTo>
                  <a:lnTo>
                    <a:pt x="142836" y="14189"/>
                  </a:lnTo>
                  <a:lnTo>
                    <a:pt x="145658" y="19712"/>
                  </a:lnTo>
                  <a:lnTo>
                    <a:pt x="149382" y="25693"/>
                  </a:lnTo>
                  <a:lnTo>
                    <a:pt x="161984" y="70229"/>
                  </a:lnTo>
                  <a:lnTo>
                    <a:pt x="173589" y="114322"/>
                  </a:lnTo>
                  <a:lnTo>
                    <a:pt x="193763" y="161896"/>
                  </a:lnTo>
                  <a:lnTo>
                    <a:pt x="212697" y="205327"/>
                  </a:lnTo>
                  <a:lnTo>
                    <a:pt x="219900" y="225022"/>
                  </a:lnTo>
                  <a:lnTo>
                    <a:pt x="233867" y="245375"/>
                  </a:lnTo>
                  <a:lnTo>
                    <a:pt x="237269" y="252989"/>
                  </a:lnTo>
                  <a:lnTo>
                    <a:pt x="244076" y="263226"/>
                  </a:lnTo>
                  <a:lnTo>
                    <a:pt x="247146" y="274304"/>
                  </a:lnTo>
                  <a:lnTo>
                    <a:pt x="247611" y="285739"/>
                  </a:lnTo>
                  <a:lnTo>
                    <a:pt x="247611" y="276617"/>
                  </a:lnTo>
                  <a:lnTo>
                    <a:pt x="233422" y="262046"/>
                  </a:lnTo>
                  <a:lnTo>
                    <a:pt x="227899" y="259340"/>
                  </a:lnTo>
                  <a:lnTo>
                    <a:pt x="224945" y="258618"/>
                  </a:lnTo>
                  <a:lnTo>
                    <a:pt x="211541" y="250915"/>
                  </a:lnTo>
                  <a:lnTo>
                    <a:pt x="164893" y="247777"/>
                  </a:lnTo>
                  <a:lnTo>
                    <a:pt x="121890" y="239460"/>
                  </a:lnTo>
                  <a:lnTo>
                    <a:pt x="75746" y="235355"/>
                  </a:lnTo>
                  <a:lnTo>
                    <a:pt x="55736" y="229934"/>
                  </a:lnTo>
                  <a:lnTo>
                    <a:pt x="19177" y="228600"/>
                  </a:lnTo>
                  <a:lnTo>
                    <a:pt x="19011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13">
            <a:extLst>
              <a:ext uri="{FF2B5EF4-FFF2-40B4-BE49-F238E27FC236}">
                <a16:creationId xmlns:a16="http://schemas.microsoft.com/office/drawing/2014/main" id="{8D408636-21E8-537D-5948-425E7AC480E5}"/>
              </a:ext>
            </a:extLst>
          </p:cNvPr>
          <p:cNvGrpSpPr/>
          <p:nvPr/>
        </p:nvGrpSpPr>
        <p:grpSpPr>
          <a:xfrm>
            <a:off x="6096000" y="5448303"/>
            <a:ext cx="85726" cy="114298"/>
            <a:chOff x="6096000" y="5448303"/>
            <a:chExt cx="85726" cy="114298"/>
          </a:xfrm>
        </p:grpSpPr>
        <p:sp>
          <p:nvSpPr>
            <p:cNvPr id="107" name="SMARTInkShape-547">
              <a:extLst>
                <a:ext uri="{FF2B5EF4-FFF2-40B4-BE49-F238E27FC236}">
                  <a16:creationId xmlns:a16="http://schemas.microsoft.com/office/drawing/2014/main" id="{1E4D3EDE-BA62-10AE-469C-733BF791A4F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43625" y="5452676"/>
              <a:ext cx="38101" cy="100400"/>
            </a:xfrm>
            <a:custGeom>
              <a:avLst/>
              <a:gdLst/>
              <a:ahLst/>
              <a:cxnLst/>
              <a:rect l="0" t="0" r="0" b="0"/>
              <a:pathLst>
                <a:path w="38101" h="100400">
                  <a:moveTo>
                    <a:pt x="38100" y="24199"/>
                  </a:moveTo>
                  <a:lnTo>
                    <a:pt x="38100" y="24199"/>
                  </a:lnTo>
                  <a:lnTo>
                    <a:pt x="38100" y="10942"/>
                  </a:lnTo>
                  <a:lnTo>
                    <a:pt x="37042" y="9011"/>
                  </a:lnTo>
                  <a:lnTo>
                    <a:pt x="35278" y="7724"/>
                  </a:lnTo>
                  <a:lnTo>
                    <a:pt x="33044" y="6866"/>
                  </a:lnTo>
                  <a:lnTo>
                    <a:pt x="31555" y="5236"/>
                  </a:lnTo>
                  <a:lnTo>
                    <a:pt x="29458" y="0"/>
                  </a:lnTo>
                  <a:lnTo>
                    <a:pt x="29163" y="658"/>
                  </a:lnTo>
                  <a:lnTo>
                    <a:pt x="27517" y="37201"/>
                  </a:lnTo>
                  <a:lnTo>
                    <a:pt x="20374" y="55570"/>
                  </a:lnTo>
                  <a:lnTo>
                    <a:pt x="18254" y="69632"/>
                  </a:lnTo>
                  <a:lnTo>
                    <a:pt x="10883" y="87659"/>
                  </a:lnTo>
                  <a:lnTo>
                    <a:pt x="0" y="100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48">
              <a:extLst>
                <a:ext uri="{FF2B5EF4-FFF2-40B4-BE49-F238E27FC236}">
                  <a16:creationId xmlns:a16="http://schemas.microsoft.com/office/drawing/2014/main" id="{3306EC7C-A8B1-1CDF-8575-58AD3AF2352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96000" y="5448303"/>
              <a:ext cx="66676" cy="114298"/>
            </a:xfrm>
            <a:custGeom>
              <a:avLst/>
              <a:gdLst/>
              <a:ahLst/>
              <a:cxnLst/>
              <a:rect l="0" t="0" r="0" b="0"/>
              <a:pathLst>
                <a:path w="66676" h="114298">
                  <a:moveTo>
                    <a:pt x="66675" y="9522"/>
                  </a:moveTo>
                  <a:lnTo>
                    <a:pt x="66675" y="9522"/>
                  </a:lnTo>
                  <a:lnTo>
                    <a:pt x="66675" y="0"/>
                  </a:lnTo>
                  <a:lnTo>
                    <a:pt x="66675" y="5054"/>
                  </a:lnTo>
                  <a:lnTo>
                    <a:pt x="63853" y="10359"/>
                  </a:lnTo>
                  <a:lnTo>
                    <a:pt x="60130" y="16244"/>
                  </a:lnTo>
                  <a:lnTo>
                    <a:pt x="56974" y="25507"/>
                  </a:lnTo>
                  <a:lnTo>
                    <a:pt x="50865" y="34955"/>
                  </a:lnTo>
                  <a:lnTo>
                    <a:pt x="47527" y="44457"/>
                  </a:lnTo>
                  <a:lnTo>
                    <a:pt x="21815" y="85134"/>
                  </a:lnTo>
                  <a:lnTo>
                    <a:pt x="19221" y="91810"/>
                  </a:lnTo>
                  <a:lnTo>
                    <a:pt x="12869" y="101520"/>
                  </a:lnTo>
                  <a:lnTo>
                    <a:pt x="11010" y="107913"/>
                  </a:lnTo>
                  <a:lnTo>
                    <a:pt x="9457" y="110041"/>
                  </a:lnTo>
                  <a:lnTo>
                    <a:pt x="7363" y="111460"/>
                  </a:lnTo>
                  <a:lnTo>
                    <a:pt x="0" y="114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569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(cont.)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A9C7354-6012-4059-8B7A-BA209E01D3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97280"/>
                <a:ext cx="8229600" cy="46939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</a:t>
                </a:r>
                <a:r>
                  <a:rPr lang="en-US" b="0" dirty="0">
                    <a:latin typeface="Cambria Math" panose="02040503050406030204" pitchFamily="18" charset="0"/>
                  </a:rPr>
                  <a:t>redicted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estimated such that …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A9C7354-6012-4059-8B7A-BA209E01D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7280"/>
                <a:ext cx="8229600" cy="4693920"/>
              </a:xfrm>
              <a:blipFill>
                <a:blip r:embed="rId89"/>
                <a:stretch>
                  <a:fillRect l="-1481" t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SMARTInkShape-Group127">
            <a:extLst>
              <a:ext uri="{FF2B5EF4-FFF2-40B4-BE49-F238E27FC236}">
                <a16:creationId xmlns:a16="http://schemas.microsoft.com/office/drawing/2014/main" id="{212EA305-B9A5-D53D-FA87-97F6E0863D41}"/>
              </a:ext>
            </a:extLst>
          </p:cNvPr>
          <p:cNvGrpSpPr/>
          <p:nvPr/>
        </p:nvGrpSpPr>
        <p:grpSpPr>
          <a:xfrm>
            <a:off x="4867275" y="5086350"/>
            <a:ext cx="1724026" cy="333376"/>
            <a:chOff x="4867275" y="5086350"/>
            <a:chExt cx="1724026" cy="333376"/>
          </a:xfrm>
        </p:grpSpPr>
        <p:sp>
          <p:nvSpPr>
            <p:cNvPr id="102" name="SMARTInkShape-636">
              <a:extLst>
                <a:ext uri="{FF2B5EF4-FFF2-40B4-BE49-F238E27FC236}">
                  <a16:creationId xmlns:a16="http://schemas.microsoft.com/office/drawing/2014/main" id="{C4FC7A4E-B2CE-47BC-45C1-F14A75FCA50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867275" y="5229235"/>
              <a:ext cx="276226" cy="133210"/>
            </a:xfrm>
            <a:custGeom>
              <a:avLst/>
              <a:gdLst/>
              <a:ahLst/>
              <a:cxnLst/>
              <a:rect l="0" t="0" r="0" b="0"/>
              <a:pathLst>
                <a:path w="276226" h="133210">
                  <a:moveTo>
                    <a:pt x="0" y="47615"/>
                  </a:moveTo>
                  <a:lnTo>
                    <a:pt x="0" y="47615"/>
                  </a:lnTo>
                  <a:lnTo>
                    <a:pt x="36624" y="10990"/>
                  </a:lnTo>
                  <a:lnTo>
                    <a:pt x="45413" y="8748"/>
                  </a:lnTo>
                  <a:lnTo>
                    <a:pt x="55395" y="1352"/>
                  </a:lnTo>
                  <a:lnTo>
                    <a:pt x="66237" y="26"/>
                  </a:lnTo>
                  <a:lnTo>
                    <a:pt x="71601" y="0"/>
                  </a:lnTo>
                  <a:lnTo>
                    <a:pt x="73135" y="1055"/>
                  </a:lnTo>
                  <a:lnTo>
                    <a:pt x="74156" y="2817"/>
                  </a:lnTo>
                  <a:lnTo>
                    <a:pt x="75931" y="9691"/>
                  </a:lnTo>
                  <a:lnTo>
                    <a:pt x="76200" y="55858"/>
                  </a:lnTo>
                  <a:lnTo>
                    <a:pt x="76200" y="98381"/>
                  </a:lnTo>
                  <a:lnTo>
                    <a:pt x="73378" y="104748"/>
                  </a:lnTo>
                  <a:lnTo>
                    <a:pt x="69655" y="111108"/>
                  </a:lnTo>
                  <a:lnTo>
                    <a:pt x="67068" y="121933"/>
                  </a:lnTo>
                  <a:lnTo>
                    <a:pt x="66678" y="133209"/>
                  </a:lnTo>
                  <a:lnTo>
                    <a:pt x="66675" y="104686"/>
                  </a:lnTo>
                  <a:lnTo>
                    <a:pt x="69497" y="96615"/>
                  </a:lnTo>
                  <a:lnTo>
                    <a:pt x="83150" y="76311"/>
                  </a:lnTo>
                  <a:lnTo>
                    <a:pt x="85638" y="69893"/>
                  </a:lnTo>
                  <a:lnTo>
                    <a:pt x="98832" y="53972"/>
                  </a:lnTo>
                  <a:lnTo>
                    <a:pt x="104956" y="50441"/>
                  </a:lnTo>
                  <a:lnTo>
                    <a:pt x="111206" y="47812"/>
                  </a:lnTo>
                  <a:lnTo>
                    <a:pt x="127011" y="34523"/>
                  </a:lnTo>
                  <a:lnTo>
                    <a:pt x="130533" y="28390"/>
                  </a:lnTo>
                  <a:lnTo>
                    <a:pt x="132793" y="20887"/>
                  </a:lnTo>
                  <a:lnTo>
                    <a:pt x="134037" y="20271"/>
                  </a:lnTo>
                  <a:lnTo>
                    <a:pt x="151887" y="19054"/>
                  </a:lnTo>
                  <a:lnTo>
                    <a:pt x="157304" y="24101"/>
                  </a:lnTo>
                  <a:lnTo>
                    <a:pt x="159871" y="29403"/>
                  </a:lnTo>
                  <a:lnTo>
                    <a:pt x="162714" y="44550"/>
                  </a:lnTo>
                  <a:lnTo>
                    <a:pt x="169411" y="57162"/>
                  </a:lnTo>
                  <a:lnTo>
                    <a:pt x="171445" y="104765"/>
                  </a:lnTo>
                  <a:lnTo>
                    <a:pt x="171447" y="107940"/>
                  </a:lnTo>
                  <a:lnTo>
                    <a:pt x="170390" y="110057"/>
                  </a:lnTo>
                  <a:lnTo>
                    <a:pt x="168627" y="111468"/>
                  </a:lnTo>
                  <a:lnTo>
                    <a:pt x="166393" y="112409"/>
                  </a:lnTo>
                  <a:lnTo>
                    <a:pt x="165962" y="113036"/>
                  </a:lnTo>
                  <a:lnTo>
                    <a:pt x="166733" y="113454"/>
                  </a:lnTo>
                  <a:lnTo>
                    <a:pt x="168306" y="113732"/>
                  </a:lnTo>
                  <a:lnTo>
                    <a:pt x="169354" y="114977"/>
                  </a:lnTo>
                  <a:lnTo>
                    <a:pt x="170829" y="119668"/>
                  </a:lnTo>
                  <a:lnTo>
                    <a:pt x="171443" y="114369"/>
                  </a:lnTo>
                  <a:lnTo>
                    <a:pt x="179651" y="106096"/>
                  </a:lnTo>
                  <a:lnTo>
                    <a:pt x="181771" y="97424"/>
                  </a:lnTo>
                  <a:lnTo>
                    <a:pt x="194198" y="82409"/>
                  </a:lnTo>
                  <a:lnTo>
                    <a:pt x="200258" y="78954"/>
                  </a:lnTo>
                  <a:lnTo>
                    <a:pt x="206478" y="76359"/>
                  </a:lnTo>
                  <a:lnTo>
                    <a:pt x="212770" y="71679"/>
                  </a:lnTo>
                  <a:lnTo>
                    <a:pt x="216273" y="66072"/>
                  </a:lnTo>
                  <a:lnTo>
                    <a:pt x="218888" y="60051"/>
                  </a:lnTo>
                  <a:lnTo>
                    <a:pt x="223577" y="53848"/>
                  </a:lnTo>
                  <a:lnTo>
                    <a:pt x="229191" y="50385"/>
                  </a:lnTo>
                  <a:lnTo>
                    <a:pt x="232170" y="49462"/>
                  </a:lnTo>
                  <a:lnTo>
                    <a:pt x="234154" y="47787"/>
                  </a:lnTo>
                  <a:lnTo>
                    <a:pt x="236361" y="43106"/>
                  </a:lnTo>
                  <a:lnTo>
                    <a:pt x="238007" y="41434"/>
                  </a:lnTo>
                  <a:lnTo>
                    <a:pt x="255412" y="30020"/>
                  </a:lnTo>
                  <a:lnTo>
                    <a:pt x="266262" y="19470"/>
                  </a:lnTo>
                  <a:lnTo>
                    <a:pt x="271626" y="19167"/>
                  </a:lnTo>
                  <a:lnTo>
                    <a:pt x="273160" y="20184"/>
                  </a:lnTo>
                  <a:lnTo>
                    <a:pt x="274181" y="21919"/>
                  </a:lnTo>
                  <a:lnTo>
                    <a:pt x="275956" y="28748"/>
                  </a:lnTo>
                  <a:lnTo>
                    <a:pt x="276225" y="76195"/>
                  </a:lnTo>
                  <a:lnTo>
                    <a:pt x="276225" y="79368"/>
                  </a:lnTo>
                  <a:lnTo>
                    <a:pt x="273403" y="85716"/>
                  </a:lnTo>
                  <a:lnTo>
                    <a:pt x="269680" y="92065"/>
                  </a:lnTo>
                  <a:lnTo>
                    <a:pt x="267093" y="102884"/>
                  </a:lnTo>
                  <a:lnTo>
                    <a:pt x="266700" y="123384"/>
                  </a:lnTo>
                  <a:lnTo>
                    <a:pt x="266700" y="11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37">
              <a:extLst>
                <a:ext uri="{FF2B5EF4-FFF2-40B4-BE49-F238E27FC236}">
                  <a16:creationId xmlns:a16="http://schemas.microsoft.com/office/drawing/2014/main" id="{37BC26F3-09B3-DD53-6AC7-BD8650D9B5E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248310" y="5248278"/>
              <a:ext cx="38029" cy="123823"/>
            </a:xfrm>
            <a:custGeom>
              <a:avLst/>
              <a:gdLst/>
              <a:ahLst/>
              <a:cxnLst/>
              <a:rect l="0" t="0" r="0" b="0"/>
              <a:pathLst>
                <a:path w="38029" h="123823">
                  <a:moveTo>
                    <a:pt x="19015" y="28572"/>
                  </a:moveTo>
                  <a:lnTo>
                    <a:pt x="19015" y="28572"/>
                  </a:lnTo>
                  <a:lnTo>
                    <a:pt x="19015" y="20371"/>
                  </a:lnTo>
                  <a:lnTo>
                    <a:pt x="38028" y="35"/>
                  </a:lnTo>
                  <a:lnTo>
                    <a:pt x="29861" y="0"/>
                  </a:lnTo>
                  <a:lnTo>
                    <a:pt x="23875" y="5054"/>
                  </a:lnTo>
                  <a:lnTo>
                    <a:pt x="21175" y="10359"/>
                  </a:lnTo>
                  <a:lnTo>
                    <a:pt x="18241" y="25507"/>
                  </a:lnTo>
                  <a:lnTo>
                    <a:pt x="11532" y="38119"/>
                  </a:lnTo>
                  <a:lnTo>
                    <a:pt x="6847" y="64689"/>
                  </a:lnTo>
                  <a:lnTo>
                    <a:pt x="3024" y="72140"/>
                  </a:lnTo>
                  <a:lnTo>
                    <a:pt x="368" y="88781"/>
                  </a:lnTo>
                  <a:lnTo>
                    <a:pt x="0" y="107937"/>
                  </a:lnTo>
                  <a:lnTo>
                    <a:pt x="2803" y="114292"/>
                  </a:lnTo>
                  <a:lnTo>
                    <a:pt x="9490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38">
              <a:extLst>
                <a:ext uri="{FF2B5EF4-FFF2-40B4-BE49-F238E27FC236}">
                  <a16:creationId xmlns:a16="http://schemas.microsoft.com/office/drawing/2014/main" id="{714BD513-C63C-2F1C-D9ED-33BD5E8652F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295900" y="5144985"/>
              <a:ext cx="19051" cy="36616"/>
            </a:xfrm>
            <a:custGeom>
              <a:avLst/>
              <a:gdLst/>
              <a:ahLst/>
              <a:cxnLst/>
              <a:rect l="0" t="0" r="0" b="0"/>
              <a:pathLst>
                <a:path w="19051" h="36616">
                  <a:moveTo>
                    <a:pt x="0" y="36615"/>
                  </a:moveTo>
                  <a:lnTo>
                    <a:pt x="0" y="36615"/>
                  </a:lnTo>
                  <a:lnTo>
                    <a:pt x="0" y="31559"/>
                  </a:lnTo>
                  <a:lnTo>
                    <a:pt x="2822" y="26254"/>
                  </a:lnTo>
                  <a:lnTo>
                    <a:pt x="6545" y="20368"/>
                  </a:lnTo>
                  <a:lnTo>
                    <a:pt x="9132" y="9872"/>
                  </a:lnTo>
                  <a:lnTo>
                    <a:pt x="9491" y="0"/>
                  </a:lnTo>
                  <a:lnTo>
                    <a:pt x="9522" y="6846"/>
                  </a:lnTo>
                  <a:lnTo>
                    <a:pt x="19050" y="17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39">
              <a:extLst>
                <a:ext uri="{FF2B5EF4-FFF2-40B4-BE49-F238E27FC236}">
                  <a16:creationId xmlns:a16="http://schemas.microsoft.com/office/drawing/2014/main" id="{7DA89DEE-5BA6-FFB4-15FF-339C864D1C0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362575" y="5267325"/>
              <a:ext cx="161926" cy="133351"/>
            </a:xfrm>
            <a:custGeom>
              <a:avLst/>
              <a:gdLst/>
              <a:ahLst/>
              <a:cxnLst/>
              <a:rect l="0" t="0" r="0" b="0"/>
              <a:pathLst>
                <a:path w="161926" h="1333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2822" y="46789"/>
                  </a:lnTo>
                  <a:lnTo>
                    <a:pt x="17333" y="30407"/>
                  </a:lnTo>
                  <a:lnTo>
                    <a:pt x="18287" y="26567"/>
                  </a:lnTo>
                  <a:lnTo>
                    <a:pt x="18542" y="24062"/>
                  </a:lnTo>
                  <a:lnTo>
                    <a:pt x="21646" y="18455"/>
                  </a:lnTo>
                  <a:lnTo>
                    <a:pt x="23956" y="15479"/>
                  </a:lnTo>
                  <a:lnTo>
                    <a:pt x="29345" y="12171"/>
                  </a:lnTo>
                  <a:lnTo>
                    <a:pt x="32263" y="11289"/>
                  </a:lnTo>
                  <a:lnTo>
                    <a:pt x="34208" y="9642"/>
                  </a:lnTo>
                  <a:lnTo>
                    <a:pt x="36370" y="4991"/>
                  </a:lnTo>
                  <a:lnTo>
                    <a:pt x="38005" y="3328"/>
                  </a:lnTo>
                  <a:lnTo>
                    <a:pt x="46149" y="438"/>
                  </a:lnTo>
                  <a:lnTo>
                    <a:pt x="65313" y="0"/>
                  </a:lnTo>
                  <a:lnTo>
                    <a:pt x="65768" y="1059"/>
                  </a:lnTo>
                  <a:lnTo>
                    <a:pt x="66674" y="47509"/>
                  </a:lnTo>
                  <a:lnTo>
                    <a:pt x="66675" y="92075"/>
                  </a:lnTo>
                  <a:lnTo>
                    <a:pt x="66675" y="109274"/>
                  </a:lnTo>
                  <a:lnTo>
                    <a:pt x="65617" y="110950"/>
                  </a:lnTo>
                  <a:lnTo>
                    <a:pt x="63853" y="112066"/>
                  </a:lnTo>
                  <a:lnTo>
                    <a:pt x="57543" y="114169"/>
                  </a:lnTo>
                  <a:lnTo>
                    <a:pt x="57266" y="109205"/>
                  </a:lnTo>
                  <a:lnTo>
                    <a:pt x="58286" y="107728"/>
                  </a:lnTo>
                  <a:lnTo>
                    <a:pt x="60024" y="106743"/>
                  </a:lnTo>
                  <a:lnTo>
                    <a:pt x="62240" y="106087"/>
                  </a:lnTo>
                  <a:lnTo>
                    <a:pt x="63719" y="104591"/>
                  </a:lnTo>
                  <a:lnTo>
                    <a:pt x="67473" y="95151"/>
                  </a:lnTo>
                  <a:lnTo>
                    <a:pt x="73144" y="87930"/>
                  </a:lnTo>
                  <a:lnTo>
                    <a:pt x="75296" y="79088"/>
                  </a:lnTo>
                  <a:lnTo>
                    <a:pt x="75798" y="72897"/>
                  </a:lnTo>
                  <a:lnTo>
                    <a:pt x="76989" y="70822"/>
                  </a:lnTo>
                  <a:lnTo>
                    <a:pt x="78843" y="69440"/>
                  </a:lnTo>
                  <a:lnTo>
                    <a:pt x="81138" y="68518"/>
                  </a:lnTo>
                  <a:lnTo>
                    <a:pt x="82666" y="66846"/>
                  </a:lnTo>
                  <a:lnTo>
                    <a:pt x="84367" y="62165"/>
                  </a:lnTo>
                  <a:lnTo>
                    <a:pt x="85877" y="60494"/>
                  </a:lnTo>
                  <a:lnTo>
                    <a:pt x="90379" y="58636"/>
                  </a:lnTo>
                  <a:lnTo>
                    <a:pt x="92003" y="57083"/>
                  </a:lnTo>
                  <a:lnTo>
                    <a:pt x="93807" y="52533"/>
                  </a:lnTo>
                  <a:lnTo>
                    <a:pt x="95346" y="50898"/>
                  </a:lnTo>
                  <a:lnTo>
                    <a:pt x="99879" y="49080"/>
                  </a:lnTo>
                  <a:lnTo>
                    <a:pt x="101510" y="47537"/>
                  </a:lnTo>
                  <a:lnTo>
                    <a:pt x="103324" y="43000"/>
                  </a:lnTo>
                  <a:lnTo>
                    <a:pt x="104866" y="41366"/>
                  </a:lnTo>
                  <a:lnTo>
                    <a:pt x="109401" y="39552"/>
                  </a:lnTo>
                  <a:lnTo>
                    <a:pt x="111034" y="38010"/>
                  </a:lnTo>
                  <a:lnTo>
                    <a:pt x="113870" y="30026"/>
                  </a:lnTo>
                  <a:lnTo>
                    <a:pt x="114173" y="23949"/>
                  </a:lnTo>
                  <a:lnTo>
                    <a:pt x="115272" y="22316"/>
                  </a:lnTo>
                  <a:lnTo>
                    <a:pt x="117066" y="21227"/>
                  </a:lnTo>
                  <a:lnTo>
                    <a:pt x="119319" y="20501"/>
                  </a:lnTo>
                  <a:lnTo>
                    <a:pt x="120821" y="18959"/>
                  </a:lnTo>
                  <a:lnTo>
                    <a:pt x="122490" y="14424"/>
                  </a:lnTo>
                  <a:lnTo>
                    <a:pt x="123993" y="12791"/>
                  </a:lnTo>
                  <a:lnTo>
                    <a:pt x="131909" y="9955"/>
                  </a:lnTo>
                  <a:lnTo>
                    <a:pt x="137979" y="9652"/>
                  </a:lnTo>
                  <a:lnTo>
                    <a:pt x="139611" y="8553"/>
                  </a:lnTo>
                  <a:lnTo>
                    <a:pt x="140700" y="6759"/>
                  </a:lnTo>
                  <a:lnTo>
                    <a:pt x="142445" y="1335"/>
                  </a:lnTo>
                  <a:lnTo>
                    <a:pt x="145506" y="593"/>
                  </a:lnTo>
                  <a:lnTo>
                    <a:pt x="151996" y="35"/>
                  </a:lnTo>
                  <a:lnTo>
                    <a:pt x="152397" y="9409"/>
                  </a:lnTo>
                  <a:lnTo>
                    <a:pt x="161922" y="9525"/>
                  </a:lnTo>
                  <a:lnTo>
                    <a:pt x="161925" y="54001"/>
                  </a:lnTo>
                  <a:lnTo>
                    <a:pt x="161925" y="69853"/>
                  </a:lnTo>
                  <a:lnTo>
                    <a:pt x="159103" y="76201"/>
                  </a:lnTo>
                  <a:lnTo>
                    <a:pt x="156869" y="79376"/>
                  </a:lnTo>
                  <a:lnTo>
                    <a:pt x="156437" y="82550"/>
                  </a:lnTo>
                  <a:lnTo>
                    <a:pt x="158781" y="88900"/>
                  </a:lnTo>
                  <a:lnTo>
                    <a:pt x="157705" y="98072"/>
                  </a:lnTo>
                  <a:lnTo>
                    <a:pt x="152865" y="115697"/>
                  </a:lnTo>
                  <a:lnTo>
                    <a:pt x="15240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40">
              <a:extLst>
                <a:ext uri="{FF2B5EF4-FFF2-40B4-BE49-F238E27FC236}">
                  <a16:creationId xmlns:a16="http://schemas.microsoft.com/office/drawing/2014/main" id="{D12C4E1C-E02C-78C9-F12F-85B857168F9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600700" y="5267363"/>
              <a:ext cx="38098" cy="152363"/>
            </a:xfrm>
            <a:custGeom>
              <a:avLst/>
              <a:gdLst/>
              <a:ahLst/>
              <a:cxnLst/>
              <a:rect l="0" t="0" r="0" b="0"/>
              <a:pathLst>
                <a:path w="38098" h="152363">
                  <a:moveTo>
                    <a:pt x="19050" y="19012"/>
                  </a:moveTo>
                  <a:lnTo>
                    <a:pt x="19050" y="19012"/>
                  </a:lnTo>
                  <a:lnTo>
                    <a:pt x="38063" y="0"/>
                  </a:lnTo>
                  <a:lnTo>
                    <a:pt x="38097" y="13222"/>
                  </a:lnTo>
                  <a:lnTo>
                    <a:pt x="37040" y="15152"/>
                  </a:lnTo>
                  <a:lnTo>
                    <a:pt x="35277" y="16439"/>
                  </a:lnTo>
                  <a:lnTo>
                    <a:pt x="33043" y="17296"/>
                  </a:lnTo>
                  <a:lnTo>
                    <a:pt x="31553" y="18927"/>
                  </a:lnTo>
                  <a:lnTo>
                    <a:pt x="21210" y="45781"/>
                  </a:lnTo>
                  <a:lnTo>
                    <a:pt x="18952" y="53134"/>
                  </a:lnTo>
                  <a:lnTo>
                    <a:pt x="12788" y="64282"/>
                  </a:lnTo>
                  <a:lnTo>
                    <a:pt x="9434" y="79463"/>
                  </a:lnTo>
                  <a:lnTo>
                    <a:pt x="2177" y="94609"/>
                  </a:lnTo>
                  <a:lnTo>
                    <a:pt x="11" y="140837"/>
                  </a:lnTo>
                  <a:lnTo>
                    <a:pt x="5060" y="147301"/>
                  </a:lnTo>
                  <a:lnTo>
                    <a:pt x="5490" y="148987"/>
                  </a:lnTo>
                  <a:lnTo>
                    <a:pt x="4718" y="150113"/>
                  </a:lnTo>
                  <a:lnTo>
                    <a:pt x="0" y="152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41">
              <a:extLst>
                <a:ext uri="{FF2B5EF4-FFF2-40B4-BE49-F238E27FC236}">
                  <a16:creationId xmlns:a16="http://schemas.microsoft.com/office/drawing/2014/main" id="{A0E3C41B-F5AA-66C0-E9BC-71CEA8E2D53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648325" y="5162564"/>
              <a:ext cx="19051" cy="19037"/>
            </a:xfrm>
            <a:custGeom>
              <a:avLst/>
              <a:gdLst/>
              <a:ahLst/>
              <a:cxnLst/>
              <a:rect l="0" t="0" r="0" b="0"/>
              <a:pathLst>
                <a:path w="19051" h="19037">
                  <a:moveTo>
                    <a:pt x="0" y="19036"/>
                  </a:moveTo>
                  <a:lnTo>
                    <a:pt x="0" y="19036"/>
                  </a:lnTo>
                  <a:lnTo>
                    <a:pt x="0" y="5779"/>
                  </a:lnTo>
                  <a:lnTo>
                    <a:pt x="1058" y="3848"/>
                  </a:lnTo>
                  <a:lnTo>
                    <a:pt x="2822" y="2561"/>
                  </a:lnTo>
                  <a:lnTo>
                    <a:pt x="9132" y="136"/>
                  </a:lnTo>
                  <a:lnTo>
                    <a:pt x="17692" y="0"/>
                  </a:lnTo>
                  <a:lnTo>
                    <a:pt x="18143" y="1054"/>
                  </a:lnTo>
                  <a:lnTo>
                    <a:pt x="19050" y="190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42">
              <a:extLst>
                <a:ext uri="{FF2B5EF4-FFF2-40B4-BE49-F238E27FC236}">
                  <a16:creationId xmlns:a16="http://schemas.microsoft.com/office/drawing/2014/main" id="{7473C44D-2C98-8B5C-3D87-56625981948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734050" y="5248278"/>
              <a:ext cx="228601" cy="142868"/>
            </a:xfrm>
            <a:custGeom>
              <a:avLst/>
              <a:gdLst/>
              <a:ahLst/>
              <a:cxnLst/>
              <a:rect l="0" t="0" r="0" b="0"/>
              <a:pathLst>
                <a:path w="228601" h="142868">
                  <a:moveTo>
                    <a:pt x="0" y="76197"/>
                  </a:moveTo>
                  <a:lnTo>
                    <a:pt x="0" y="76197"/>
                  </a:lnTo>
                  <a:lnTo>
                    <a:pt x="0" y="71141"/>
                  </a:lnTo>
                  <a:lnTo>
                    <a:pt x="2822" y="65836"/>
                  </a:lnTo>
                  <a:lnTo>
                    <a:pt x="6545" y="59950"/>
                  </a:lnTo>
                  <a:lnTo>
                    <a:pt x="8201" y="53807"/>
                  </a:lnTo>
                  <a:lnTo>
                    <a:pt x="9701" y="51745"/>
                  </a:lnTo>
                  <a:lnTo>
                    <a:pt x="11759" y="50371"/>
                  </a:lnTo>
                  <a:lnTo>
                    <a:pt x="16868" y="47785"/>
                  </a:lnTo>
                  <a:lnTo>
                    <a:pt x="35012" y="32542"/>
                  </a:lnTo>
                  <a:lnTo>
                    <a:pt x="47642" y="26534"/>
                  </a:lnTo>
                  <a:lnTo>
                    <a:pt x="66637" y="9560"/>
                  </a:lnTo>
                  <a:lnTo>
                    <a:pt x="66672" y="17726"/>
                  </a:lnTo>
                  <a:lnTo>
                    <a:pt x="73220" y="26391"/>
                  </a:lnTo>
                  <a:lnTo>
                    <a:pt x="74876" y="32189"/>
                  </a:lnTo>
                  <a:lnTo>
                    <a:pt x="74259" y="34158"/>
                  </a:lnTo>
                  <a:lnTo>
                    <a:pt x="72788" y="35472"/>
                  </a:lnTo>
                  <a:lnTo>
                    <a:pt x="70751" y="36346"/>
                  </a:lnTo>
                  <a:lnTo>
                    <a:pt x="69392" y="37987"/>
                  </a:lnTo>
                  <a:lnTo>
                    <a:pt x="67883" y="42635"/>
                  </a:lnTo>
                  <a:lnTo>
                    <a:pt x="65855" y="60787"/>
                  </a:lnTo>
                  <a:lnTo>
                    <a:pt x="59184" y="75662"/>
                  </a:lnTo>
                  <a:lnTo>
                    <a:pt x="56359" y="92001"/>
                  </a:lnTo>
                  <a:lnTo>
                    <a:pt x="49664" y="104758"/>
                  </a:lnTo>
                  <a:lnTo>
                    <a:pt x="46836" y="120645"/>
                  </a:lnTo>
                  <a:lnTo>
                    <a:pt x="40139" y="133347"/>
                  </a:lnTo>
                  <a:lnTo>
                    <a:pt x="38502" y="140991"/>
                  </a:lnTo>
                  <a:lnTo>
                    <a:pt x="37311" y="141618"/>
                  </a:lnTo>
                  <a:lnTo>
                    <a:pt x="28610" y="142867"/>
                  </a:lnTo>
                  <a:lnTo>
                    <a:pt x="52173" y="96608"/>
                  </a:lnTo>
                  <a:lnTo>
                    <a:pt x="73432" y="59310"/>
                  </a:lnTo>
                  <a:lnTo>
                    <a:pt x="74355" y="55415"/>
                  </a:lnTo>
                  <a:lnTo>
                    <a:pt x="81026" y="48263"/>
                  </a:lnTo>
                  <a:lnTo>
                    <a:pt x="88928" y="41557"/>
                  </a:lnTo>
                  <a:lnTo>
                    <a:pt x="123695" y="128"/>
                  </a:lnTo>
                  <a:lnTo>
                    <a:pt x="128843" y="36"/>
                  </a:lnTo>
                  <a:lnTo>
                    <a:pt x="130346" y="1081"/>
                  </a:lnTo>
                  <a:lnTo>
                    <a:pt x="131347" y="2836"/>
                  </a:lnTo>
                  <a:lnTo>
                    <a:pt x="132955" y="13258"/>
                  </a:lnTo>
                  <a:lnTo>
                    <a:pt x="133349" y="59970"/>
                  </a:lnTo>
                  <a:lnTo>
                    <a:pt x="133350" y="106743"/>
                  </a:lnTo>
                  <a:lnTo>
                    <a:pt x="133350" y="113855"/>
                  </a:lnTo>
                  <a:lnTo>
                    <a:pt x="147539" y="114286"/>
                  </a:lnTo>
                  <a:lnTo>
                    <a:pt x="149160" y="113232"/>
                  </a:lnTo>
                  <a:lnTo>
                    <a:pt x="150240" y="111470"/>
                  </a:lnTo>
                  <a:lnTo>
                    <a:pt x="151760" y="103934"/>
                  </a:lnTo>
                  <a:lnTo>
                    <a:pt x="151973" y="101039"/>
                  </a:lnTo>
                  <a:lnTo>
                    <a:pt x="155032" y="94999"/>
                  </a:lnTo>
                  <a:lnTo>
                    <a:pt x="157330" y="91907"/>
                  </a:lnTo>
                  <a:lnTo>
                    <a:pt x="162705" y="88471"/>
                  </a:lnTo>
                  <a:lnTo>
                    <a:pt x="165620" y="87554"/>
                  </a:lnTo>
                  <a:lnTo>
                    <a:pt x="167563" y="84827"/>
                  </a:lnTo>
                  <a:lnTo>
                    <a:pt x="173505" y="68064"/>
                  </a:lnTo>
                  <a:lnTo>
                    <a:pt x="177655" y="60941"/>
                  </a:lnTo>
                  <a:lnTo>
                    <a:pt x="179499" y="54247"/>
                  </a:lnTo>
                  <a:lnTo>
                    <a:pt x="204258" y="16271"/>
                  </a:lnTo>
                  <a:lnTo>
                    <a:pt x="210020" y="12522"/>
                  </a:lnTo>
                  <a:lnTo>
                    <a:pt x="213039" y="11522"/>
                  </a:lnTo>
                  <a:lnTo>
                    <a:pt x="215051" y="9796"/>
                  </a:lnTo>
                  <a:lnTo>
                    <a:pt x="219066" y="23"/>
                  </a:lnTo>
                  <a:lnTo>
                    <a:pt x="219071" y="8"/>
                  </a:lnTo>
                  <a:lnTo>
                    <a:pt x="224131" y="0"/>
                  </a:lnTo>
                  <a:lnTo>
                    <a:pt x="225620" y="1057"/>
                  </a:lnTo>
                  <a:lnTo>
                    <a:pt x="226613" y="2820"/>
                  </a:lnTo>
                  <a:lnTo>
                    <a:pt x="228207" y="13255"/>
                  </a:lnTo>
                  <a:lnTo>
                    <a:pt x="228597" y="55858"/>
                  </a:lnTo>
                  <a:lnTo>
                    <a:pt x="225777" y="64689"/>
                  </a:lnTo>
                  <a:lnTo>
                    <a:pt x="222053" y="72140"/>
                  </a:lnTo>
                  <a:lnTo>
                    <a:pt x="219467" y="88781"/>
                  </a:lnTo>
                  <a:lnTo>
                    <a:pt x="219085" y="118400"/>
                  </a:lnTo>
                  <a:lnTo>
                    <a:pt x="221902" y="124236"/>
                  </a:lnTo>
                  <a:lnTo>
                    <a:pt x="224135" y="127273"/>
                  </a:lnTo>
                  <a:lnTo>
                    <a:pt x="224565" y="129296"/>
                  </a:lnTo>
                  <a:lnTo>
                    <a:pt x="223793" y="130648"/>
                  </a:lnTo>
                  <a:lnTo>
                    <a:pt x="222221" y="131547"/>
                  </a:lnTo>
                  <a:lnTo>
                    <a:pt x="222230" y="132147"/>
                  </a:lnTo>
                  <a:lnTo>
                    <a:pt x="228600" y="133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43">
              <a:extLst>
                <a:ext uri="{FF2B5EF4-FFF2-40B4-BE49-F238E27FC236}">
                  <a16:creationId xmlns:a16="http://schemas.microsoft.com/office/drawing/2014/main" id="{18E3D9B5-DDE1-DBF0-BF6E-DC74A1B7F09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029729" y="5257800"/>
              <a:ext cx="37663" cy="142876"/>
            </a:xfrm>
            <a:custGeom>
              <a:avLst/>
              <a:gdLst/>
              <a:ahLst/>
              <a:cxnLst/>
              <a:rect l="0" t="0" r="0" b="0"/>
              <a:pathLst>
                <a:path w="37663" h="142876">
                  <a:moveTo>
                    <a:pt x="28171" y="0"/>
                  </a:moveTo>
                  <a:lnTo>
                    <a:pt x="28171" y="0"/>
                  </a:lnTo>
                  <a:lnTo>
                    <a:pt x="37303" y="0"/>
                  </a:lnTo>
                  <a:lnTo>
                    <a:pt x="37662" y="8201"/>
                  </a:lnTo>
                  <a:lnTo>
                    <a:pt x="31143" y="16868"/>
                  </a:lnTo>
                  <a:lnTo>
                    <a:pt x="29053" y="25693"/>
                  </a:lnTo>
                  <a:lnTo>
                    <a:pt x="27373" y="36071"/>
                  </a:lnTo>
                  <a:lnTo>
                    <a:pt x="11286" y="83566"/>
                  </a:lnTo>
                  <a:lnTo>
                    <a:pt x="8348" y="101316"/>
                  </a:lnTo>
                  <a:lnTo>
                    <a:pt x="2658" y="112100"/>
                  </a:lnTo>
                  <a:lnTo>
                    <a:pt x="0" y="130133"/>
                  </a:lnTo>
                  <a:lnTo>
                    <a:pt x="2599" y="134743"/>
                  </a:lnTo>
                  <a:lnTo>
                    <a:pt x="7833" y="141269"/>
                  </a:lnTo>
                  <a:lnTo>
                    <a:pt x="11370" y="142161"/>
                  </a:lnTo>
                  <a:lnTo>
                    <a:pt x="18646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44">
              <a:extLst>
                <a:ext uri="{FF2B5EF4-FFF2-40B4-BE49-F238E27FC236}">
                  <a16:creationId xmlns:a16="http://schemas.microsoft.com/office/drawing/2014/main" id="{FC92E55A-BB13-2D69-DDF3-19FA2E6D11B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96000" y="51435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4861"/>
                  </a:lnTo>
                  <a:lnTo>
                    <a:pt x="1058" y="3240"/>
                  </a:lnTo>
                  <a:lnTo>
                    <a:pt x="2822" y="216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45">
              <a:extLst>
                <a:ext uri="{FF2B5EF4-FFF2-40B4-BE49-F238E27FC236}">
                  <a16:creationId xmlns:a16="http://schemas.microsoft.com/office/drawing/2014/main" id="{76E50118-100E-A109-58E1-1360E29AF01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34104" y="5238753"/>
              <a:ext cx="95116" cy="180935"/>
            </a:xfrm>
            <a:custGeom>
              <a:avLst/>
              <a:gdLst/>
              <a:ahLst/>
              <a:cxnLst/>
              <a:rect l="0" t="0" r="0" b="0"/>
              <a:pathLst>
                <a:path w="95116" h="180935">
                  <a:moveTo>
                    <a:pt x="9521" y="19047"/>
                  </a:moveTo>
                  <a:lnTo>
                    <a:pt x="9521" y="19047"/>
                  </a:lnTo>
                  <a:lnTo>
                    <a:pt x="14577" y="19047"/>
                  </a:lnTo>
                  <a:lnTo>
                    <a:pt x="43674" y="9346"/>
                  </a:lnTo>
                  <a:lnTo>
                    <a:pt x="56994" y="2157"/>
                  </a:lnTo>
                  <a:lnTo>
                    <a:pt x="93757" y="0"/>
                  </a:lnTo>
                  <a:lnTo>
                    <a:pt x="94253" y="1057"/>
                  </a:lnTo>
                  <a:lnTo>
                    <a:pt x="95115" y="13255"/>
                  </a:lnTo>
                  <a:lnTo>
                    <a:pt x="92366" y="19295"/>
                  </a:lnTo>
                  <a:lnTo>
                    <a:pt x="59230" y="63675"/>
                  </a:lnTo>
                  <a:lnTo>
                    <a:pt x="22482" y="109955"/>
                  </a:lnTo>
                  <a:lnTo>
                    <a:pt x="1889" y="139621"/>
                  </a:lnTo>
                  <a:lnTo>
                    <a:pt x="370" y="149834"/>
                  </a:lnTo>
                  <a:lnTo>
                    <a:pt x="0" y="169965"/>
                  </a:lnTo>
                  <a:lnTo>
                    <a:pt x="9129" y="180541"/>
                  </a:lnTo>
                  <a:lnTo>
                    <a:pt x="22744" y="180934"/>
                  </a:lnTo>
                  <a:lnTo>
                    <a:pt x="28804" y="178133"/>
                  </a:lnTo>
                  <a:lnTo>
                    <a:pt x="35024" y="174419"/>
                  </a:lnTo>
                  <a:lnTo>
                    <a:pt x="41316" y="172767"/>
                  </a:lnTo>
                  <a:lnTo>
                    <a:pt x="44477" y="173385"/>
                  </a:lnTo>
                  <a:lnTo>
                    <a:pt x="56953" y="180166"/>
                  </a:lnTo>
                  <a:lnTo>
                    <a:pt x="65183" y="180865"/>
                  </a:lnTo>
                  <a:lnTo>
                    <a:pt x="73981" y="174405"/>
                  </a:lnTo>
                  <a:lnTo>
                    <a:pt x="85200" y="171563"/>
                  </a:lnTo>
                  <a:lnTo>
                    <a:pt x="85721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46">
              <a:extLst>
                <a:ext uri="{FF2B5EF4-FFF2-40B4-BE49-F238E27FC236}">
                  <a16:creationId xmlns:a16="http://schemas.microsoft.com/office/drawing/2014/main" id="{FA5B26F7-3EB7-4E61-5CD3-A3EB4E202EF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124575" y="52959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46346" y="19053"/>
                  </a:lnTo>
                  <a:lnTo>
                    <a:pt x="87460" y="19050"/>
                  </a:lnTo>
                  <a:lnTo>
                    <a:pt x="94610" y="16228"/>
                  </a:lnTo>
                  <a:lnTo>
                    <a:pt x="97998" y="13994"/>
                  </a:lnTo>
                  <a:lnTo>
                    <a:pt x="112880" y="10849"/>
                  </a:lnTo>
                  <a:lnTo>
                    <a:pt x="125638" y="9917"/>
                  </a:lnTo>
                  <a:lnTo>
                    <a:pt x="128208" y="8729"/>
                  </a:lnTo>
                  <a:lnTo>
                    <a:pt x="129923" y="68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47">
              <a:extLst>
                <a:ext uri="{FF2B5EF4-FFF2-40B4-BE49-F238E27FC236}">
                  <a16:creationId xmlns:a16="http://schemas.microsoft.com/office/drawing/2014/main" id="{E07FEE84-5169-42F8-36C5-F0E451465AA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305550" y="5287826"/>
              <a:ext cx="123778" cy="122364"/>
            </a:xfrm>
            <a:custGeom>
              <a:avLst/>
              <a:gdLst/>
              <a:ahLst/>
              <a:cxnLst/>
              <a:rect l="0" t="0" r="0" b="0"/>
              <a:pathLst>
                <a:path w="123778" h="122364">
                  <a:moveTo>
                    <a:pt x="0" y="46174"/>
                  </a:moveTo>
                  <a:lnTo>
                    <a:pt x="0" y="46174"/>
                  </a:lnTo>
                  <a:lnTo>
                    <a:pt x="45988" y="46174"/>
                  </a:lnTo>
                  <a:lnTo>
                    <a:pt x="79250" y="46174"/>
                  </a:lnTo>
                  <a:lnTo>
                    <a:pt x="85669" y="43352"/>
                  </a:lnTo>
                  <a:lnTo>
                    <a:pt x="92050" y="39629"/>
                  </a:lnTo>
                  <a:lnTo>
                    <a:pt x="104770" y="37237"/>
                  </a:lnTo>
                  <a:lnTo>
                    <a:pt x="107947" y="37041"/>
                  </a:lnTo>
                  <a:lnTo>
                    <a:pt x="114299" y="34001"/>
                  </a:lnTo>
                  <a:lnTo>
                    <a:pt x="121944" y="28482"/>
                  </a:lnTo>
                  <a:lnTo>
                    <a:pt x="122989" y="24906"/>
                  </a:lnTo>
                  <a:lnTo>
                    <a:pt x="123777" y="12971"/>
                  </a:lnTo>
                  <a:lnTo>
                    <a:pt x="122735" y="11339"/>
                  </a:lnTo>
                  <a:lnTo>
                    <a:pt x="120981" y="10249"/>
                  </a:lnTo>
                  <a:lnTo>
                    <a:pt x="93233" y="0"/>
                  </a:lnTo>
                  <a:lnTo>
                    <a:pt x="77837" y="4035"/>
                  </a:lnTo>
                  <a:lnTo>
                    <a:pt x="38876" y="19675"/>
                  </a:lnTo>
                  <a:lnTo>
                    <a:pt x="32096" y="25930"/>
                  </a:lnTo>
                  <a:lnTo>
                    <a:pt x="4243" y="68358"/>
                  </a:lnTo>
                  <a:lnTo>
                    <a:pt x="838" y="83640"/>
                  </a:lnTo>
                  <a:lnTo>
                    <a:pt x="1" y="121898"/>
                  </a:lnTo>
                  <a:lnTo>
                    <a:pt x="31522" y="122363"/>
                  </a:lnTo>
                  <a:lnTo>
                    <a:pt x="37999" y="119546"/>
                  </a:lnTo>
                  <a:lnTo>
                    <a:pt x="44405" y="115826"/>
                  </a:lnTo>
                  <a:lnTo>
                    <a:pt x="57141" y="113437"/>
                  </a:lnTo>
                  <a:lnTo>
                    <a:pt x="74083" y="111868"/>
                  </a:lnTo>
                  <a:lnTo>
                    <a:pt x="95250" y="103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48">
              <a:extLst>
                <a:ext uri="{FF2B5EF4-FFF2-40B4-BE49-F238E27FC236}">
                  <a16:creationId xmlns:a16="http://schemas.microsoft.com/office/drawing/2014/main" id="{E0FE57FE-6770-E265-85C7-CA7D5499725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477004" y="5086350"/>
              <a:ext cx="114297" cy="323840"/>
            </a:xfrm>
            <a:custGeom>
              <a:avLst/>
              <a:gdLst/>
              <a:ahLst/>
              <a:cxnLst/>
              <a:rect l="0" t="0" r="0" b="0"/>
              <a:pathLst>
                <a:path w="114297" h="323840">
                  <a:moveTo>
                    <a:pt x="104771" y="228600"/>
                  </a:moveTo>
                  <a:lnTo>
                    <a:pt x="104771" y="228600"/>
                  </a:lnTo>
                  <a:lnTo>
                    <a:pt x="114180" y="228600"/>
                  </a:lnTo>
                  <a:lnTo>
                    <a:pt x="114296" y="219109"/>
                  </a:lnTo>
                  <a:lnTo>
                    <a:pt x="109240" y="214029"/>
                  </a:lnTo>
                  <a:lnTo>
                    <a:pt x="103935" y="211541"/>
                  </a:lnTo>
                  <a:lnTo>
                    <a:pt x="73938" y="209584"/>
                  </a:lnTo>
                  <a:lnTo>
                    <a:pt x="67079" y="212387"/>
                  </a:lnTo>
                  <a:lnTo>
                    <a:pt x="60502" y="216103"/>
                  </a:lnTo>
                  <a:lnTo>
                    <a:pt x="50849" y="219253"/>
                  </a:lnTo>
                  <a:lnTo>
                    <a:pt x="5414" y="252161"/>
                  </a:lnTo>
                  <a:lnTo>
                    <a:pt x="2404" y="257768"/>
                  </a:lnTo>
                  <a:lnTo>
                    <a:pt x="313" y="273128"/>
                  </a:lnTo>
                  <a:lnTo>
                    <a:pt x="0" y="302919"/>
                  </a:lnTo>
                  <a:lnTo>
                    <a:pt x="17606" y="322395"/>
                  </a:lnTo>
                  <a:lnTo>
                    <a:pt x="46054" y="323839"/>
                  </a:lnTo>
                  <a:lnTo>
                    <a:pt x="65873" y="315207"/>
                  </a:lnTo>
                  <a:lnTo>
                    <a:pt x="70903" y="314717"/>
                  </a:lnTo>
                  <a:lnTo>
                    <a:pt x="76665" y="311676"/>
                  </a:lnTo>
                  <a:lnTo>
                    <a:pt x="79683" y="309385"/>
                  </a:lnTo>
                  <a:lnTo>
                    <a:pt x="83038" y="304017"/>
                  </a:lnTo>
                  <a:lnTo>
                    <a:pt x="85587" y="298102"/>
                  </a:lnTo>
                  <a:lnTo>
                    <a:pt x="91914" y="288822"/>
                  </a:lnTo>
                  <a:lnTo>
                    <a:pt x="94258" y="278312"/>
                  </a:lnTo>
                  <a:lnTo>
                    <a:pt x="95159" y="236496"/>
                  </a:lnTo>
                  <a:lnTo>
                    <a:pt x="95229" y="196881"/>
                  </a:lnTo>
                  <a:lnTo>
                    <a:pt x="95243" y="153660"/>
                  </a:lnTo>
                  <a:lnTo>
                    <a:pt x="95246" y="108003"/>
                  </a:lnTo>
                  <a:lnTo>
                    <a:pt x="98068" y="70135"/>
                  </a:lnTo>
                  <a:lnTo>
                    <a:pt x="103888" y="36439"/>
                  </a:lnTo>
                  <a:lnTo>
                    <a:pt x="104771" y="1"/>
                  </a:lnTo>
                  <a:lnTo>
                    <a:pt x="95639" y="0"/>
                  </a:lnTo>
                  <a:lnTo>
                    <a:pt x="9524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28">
            <a:extLst>
              <a:ext uri="{FF2B5EF4-FFF2-40B4-BE49-F238E27FC236}">
                <a16:creationId xmlns:a16="http://schemas.microsoft.com/office/drawing/2014/main" id="{999CC23A-8A0F-CC65-D519-42F638779A5B}"/>
              </a:ext>
            </a:extLst>
          </p:cNvPr>
          <p:cNvGrpSpPr/>
          <p:nvPr/>
        </p:nvGrpSpPr>
        <p:grpSpPr>
          <a:xfrm>
            <a:off x="4376020" y="5124450"/>
            <a:ext cx="195981" cy="243504"/>
            <a:chOff x="4376020" y="5124450"/>
            <a:chExt cx="195981" cy="243504"/>
          </a:xfrm>
        </p:grpSpPr>
        <p:sp>
          <p:nvSpPr>
            <p:cNvPr id="116" name="SMARTInkShape-649">
              <a:extLst>
                <a:ext uri="{FF2B5EF4-FFF2-40B4-BE49-F238E27FC236}">
                  <a16:creationId xmlns:a16="http://schemas.microsoft.com/office/drawing/2014/main" id="{A6C7F520-A4B3-8FB2-359C-8EAD7263C8F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376020" y="5219700"/>
              <a:ext cx="24531" cy="148254"/>
            </a:xfrm>
            <a:custGeom>
              <a:avLst/>
              <a:gdLst/>
              <a:ahLst/>
              <a:cxnLst/>
              <a:rect l="0" t="0" r="0" b="0"/>
              <a:pathLst>
                <a:path w="24531" h="148254">
                  <a:moveTo>
                    <a:pt x="24530" y="0"/>
                  </a:moveTo>
                  <a:lnTo>
                    <a:pt x="24530" y="0"/>
                  </a:lnTo>
                  <a:lnTo>
                    <a:pt x="24530" y="14189"/>
                  </a:lnTo>
                  <a:lnTo>
                    <a:pt x="8720" y="60285"/>
                  </a:lnTo>
                  <a:lnTo>
                    <a:pt x="5765" y="88814"/>
                  </a:lnTo>
                  <a:lnTo>
                    <a:pt x="5517" y="107520"/>
                  </a:lnTo>
                  <a:lnTo>
                    <a:pt x="2674" y="114109"/>
                  </a:lnTo>
                  <a:lnTo>
                    <a:pt x="435" y="117347"/>
                  </a:lnTo>
                  <a:lnTo>
                    <a:pt x="0" y="120565"/>
                  </a:lnTo>
                  <a:lnTo>
                    <a:pt x="5426" y="143561"/>
                  </a:lnTo>
                  <a:lnTo>
                    <a:pt x="5463" y="148253"/>
                  </a:lnTo>
                  <a:lnTo>
                    <a:pt x="548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50">
              <a:extLst>
                <a:ext uri="{FF2B5EF4-FFF2-40B4-BE49-F238E27FC236}">
                  <a16:creationId xmlns:a16="http://schemas.microsoft.com/office/drawing/2014/main" id="{C35DC0E9-A2BB-0F86-3BF7-2F4C7B8E3AA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391144" y="5124450"/>
              <a:ext cx="18932" cy="19051"/>
            </a:xfrm>
            <a:custGeom>
              <a:avLst/>
              <a:gdLst/>
              <a:ahLst/>
              <a:cxnLst/>
              <a:rect l="0" t="0" r="0" b="0"/>
              <a:pathLst>
                <a:path w="18932" h="19051">
                  <a:moveTo>
                    <a:pt x="18931" y="19050"/>
                  </a:moveTo>
                  <a:lnTo>
                    <a:pt x="18931" y="19050"/>
                  </a:lnTo>
                  <a:lnTo>
                    <a:pt x="13875" y="13994"/>
                  </a:lnTo>
                  <a:lnTo>
                    <a:pt x="11392" y="8689"/>
                  </a:lnTo>
                  <a:lnTo>
                    <a:pt x="9799" y="1716"/>
                  </a:lnTo>
                  <a:lnTo>
                    <a:pt x="8610" y="1144"/>
                  </a:lnTo>
                  <a:lnTo>
                    <a:pt x="0" y="14"/>
                  </a:lnTo>
                  <a:lnTo>
                    <a:pt x="94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51">
              <a:extLst>
                <a:ext uri="{FF2B5EF4-FFF2-40B4-BE49-F238E27FC236}">
                  <a16:creationId xmlns:a16="http://schemas.microsoft.com/office/drawing/2014/main" id="{F64D9EA7-33BB-82E6-8D4D-913E06C164D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457700" y="5204687"/>
              <a:ext cx="114301" cy="148364"/>
            </a:xfrm>
            <a:custGeom>
              <a:avLst/>
              <a:gdLst/>
              <a:ahLst/>
              <a:cxnLst/>
              <a:rect l="0" t="0" r="0" b="0"/>
              <a:pathLst>
                <a:path w="114301" h="148364">
                  <a:moveTo>
                    <a:pt x="114300" y="5488"/>
                  </a:moveTo>
                  <a:lnTo>
                    <a:pt x="114300" y="5488"/>
                  </a:lnTo>
                  <a:lnTo>
                    <a:pt x="114300" y="432"/>
                  </a:lnTo>
                  <a:lnTo>
                    <a:pt x="113242" y="0"/>
                  </a:lnTo>
                  <a:lnTo>
                    <a:pt x="103939" y="4091"/>
                  </a:lnTo>
                  <a:lnTo>
                    <a:pt x="91910" y="5212"/>
                  </a:lnTo>
                  <a:lnTo>
                    <a:pt x="89848" y="6362"/>
                  </a:lnTo>
                  <a:lnTo>
                    <a:pt x="88474" y="8187"/>
                  </a:lnTo>
                  <a:lnTo>
                    <a:pt x="87558" y="10463"/>
                  </a:lnTo>
                  <a:lnTo>
                    <a:pt x="84830" y="11979"/>
                  </a:lnTo>
                  <a:lnTo>
                    <a:pt x="71937" y="15173"/>
                  </a:lnTo>
                  <a:lnTo>
                    <a:pt x="57562" y="25197"/>
                  </a:lnTo>
                  <a:lnTo>
                    <a:pt x="54250" y="28152"/>
                  </a:lnTo>
                  <a:lnTo>
                    <a:pt x="44926" y="31436"/>
                  </a:lnTo>
                  <a:lnTo>
                    <a:pt x="34784" y="33953"/>
                  </a:lnTo>
                  <a:lnTo>
                    <a:pt x="26748" y="38601"/>
                  </a:lnTo>
                  <a:lnTo>
                    <a:pt x="22471" y="44194"/>
                  </a:lnTo>
                  <a:lnTo>
                    <a:pt x="21330" y="47167"/>
                  </a:lnTo>
                  <a:lnTo>
                    <a:pt x="19512" y="49149"/>
                  </a:lnTo>
                  <a:lnTo>
                    <a:pt x="14669" y="51351"/>
                  </a:lnTo>
                  <a:lnTo>
                    <a:pt x="12954" y="52997"/>
                  </a:lnTo>
                  <a:lnTo>
                    <a:pt x="9977" y="61159"/>
                  </a:lnTo>
                  <a:lnTo>
                    <a:pt x="17766" y="70710"/>
                  </a:lnTo>
                  <a:lnTo>
                    <a:pt x="21301" y="71517"/>
                  </a:lnTo>
                  <a:lnTo>
                    <a:pt x="23726" y="71732"/>
                  </a:lnTo>
                  <a:lnTo>
                    <a:pt x="29243" y="74794"/>
                  </a:lnTo>
                  <a:lnTo>
                    <a:pt x="35221" y="78623"/>
                  </a:lnTo>
                  <a:lnTo>
                    <a:pt x="44538" y="80781"/>
                  </a:lnTo>
                  <a:lnTo>
                    <a:pt x="50839" y="81285"/>
                  </a:lnTo>
                  <a:lnTo>
                    <a:pt x="57167" y="84331"/>
                  </a:lnTo>
                  <a:lnTo>
                    <a:pt x="73027" y="96853"/>
                  </a:lnTo>
                  <a:lnTo>
                    <a:pt x="85725" y="102793"/>
                  </a:lnTo>
                  <a:lnTo>
                    <a:pt x="102894" y="118026"/>
                  </a:lnTo>
                  <a:lnTo>
                    <a:pt x="103939" y="121827"/>
                  </a:lnTo>
                  <a:lnTo>
                    <a:pt x="104610" y="127834"/>
                  </a:lnTo>
                  <a:lnTo>
                    <a:pt x="105723" y="128327"/>
                  </a:lnTo>
                  <a:lnTo>
                    <a:pt x="109783" y="128875"/>
                  </a:lnTo>
                  <a:lnTo>
                    <a:pt x="110230" y="130079"/>
                  </a:lnTo>
                  <a:lnTo>
                    <a:pt x="105702" y="137475"/>
                  </a:lnTo>
                  <a:lnTo>
                    <a:pt x="73276" y="138802"/>
                  </a:lnTo>
                  <a:lnTo>
                    <a:pt x="71076" y="139872"/>
                  </a:lnTo>
                  <a:lnTo>
                    <a:pt x="69609" y="141645"/>
                  </a:lnTo>
                  <a:lnTo>
                    <a:pt x="68630" y="143884"/>
                  </a:lnTo>
                  <a:lnTo>
                    <a:pt x="65861" y="145377"/>
                  </a:lnTo>
                  <a:lnTo>
                    <a:pt x="38517" y="148188"/>
                  </a:lnTo>
                  <a:lnTo>
                    <a:pt x="0" y="148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652">
            <a:extLst>
              <a:ext uri="{FF2B5EF4-FFF2-40B4-BE49-F238E27FC236}">
                <a16:creationId xmlns:a16="http://schemas.microsoft.com/office/drawing/2014/main" id="{705BB107-B4F8-C193-06A2-EF1C2DA1162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00475" y="4772025"/>
            <a:ext cx="133351" cy="123826"/>
          </a:xfrm>
          <a:custGeom>
            <a:avLst/>
            <a:gdLst/>
            <a:ahLst/>
            <a:cxnLst/>
            <a:rect l="0" t="0" r="0" b="0"/>
            <a:pathLst>
              <a:path w="133351" h="123826">
                <a:moveTo>
                  <a:pt x="9525" y="38100"/>
                </a:moveTo>
                <a:lnTo>
                  <a:pt x="9525" y="38100"/>
                </a:lnTo>
                <a:lnTo>
                  <a:pt x="15013" y="38100"/>
                </a:lnTo>
                <a:lnTo>
                  <a:pt x="12669" y="38100"/>
                </a:lnTo>
                <a:lnTo>
                  <a:pt x="15634" y="38100"/>
                </a:lnTo>
                <a:lnTo>
                  <a:pt x="12864" y="38100"/>
                </a:lnTo>
                <a:lnTo>
                  <a:pt x="18747" y="38100"/>
                </a:lnTo>
                <a:lnTo>
                  <a:pt x="19050" y="19443"/>
                </a:lnTo>
                <a:lnTo>
                  <a:pt x="24106" y="19167"/>
                </a:lnTo>
                <a:lnTo>
                  <a:pt x="25596" y="18069"/>
                </a:lnTo>
                <a:lnTo>
                  <a:pt x="28182" y="10859"/>
                </a:lnTo>
                <a:lnTo>
                  <a:pt x="31223" y="10118"/>
                </a:lnTo>
                <a:lnTo>
                  <a:pt x="36742" y="9642"/>
                </a:lnTo>
                <a:lnTo>
                  <a:pt x="37194" y="8545"/>
                </a:lnTo>
                <a:lnTo>
                  <a:pt x="37697" y="4503"/>
                </a:lnTo>
                <a:lnTo>
                  <a:pt x="38890" y="3003"/>
                </a:lnTo>
                <a:lnTo>
                  <a:pt x="46266" y="395"/>
                </a:lnTo>
                <a:lnTo>
                  <a:pt x="65348" y="0"/>
                </a:lnTo>
                <a:lnTo>
                  <a:pt x="65790" y="1058"/>
                </a:lnTo>
                <a:lnTo>
                  <a:pt x="66675" y="48391"/>
                </a:lnTo>
                <a:lnTo>
                  <a:pt x="66675" y="52551"/>
                </a:lnTo>
                <a:lnTo>
                  <a:pt x="65617" y="54084"/>
                </a:lnTo>
                <a:lnTo>
                  <a:pt x="63853" y="55106"/>
                </a:lnTo>
                <a:lnTo>
                  <a:pt x="61619" y="55788"/>
                </a:lnTo>
                <a:lnTo>
                  <a:pt x="60129" y="57300"/>
                </a:lnTo>
                <a:lnTo>
                  <a:pt x="57543" y="65231"/>
                </a:lnTo>
                <a:lnTo>
                  <a:pt x="57266" y="71304"/>
                </a:lnTo>
                <a:lnTo>
                  <a:pt x="56169" y="72936"/>
                </a:lnTo>
                <a:lnTo>
                  <a:pt x="54379" y="74025"/>
                </a:lnTo>
                <a:lnTo>
                  <a:pt x="48959" y="75770"/>
                </a:lnTo>
                <a:lnTo>
                  <a:pt x="48218" y="78831"/>
                </a:lnTo>
                <a:lnTo>
                  <a:pt x="48020" y="81130"/>
                </a:lnTo>
                <a:lnTo>
                  <a:pt x="46830" y="82660"/>
                </a:lnTo>
                <a:lnTo>
                  <a:pt x="39458" y="85322"/>
                </a:lnTo>
                <a:lnTo>
                  <a:pt x="38704" y="88368"/>
                </a:lnTo>
                <a:lnTo>
                  <a:pt x="38219" y="93890"/>
                </a:lnTo>
                <a:lnTo>
                  <a:pt x="37121" y="94343"/>
                </a:lnTo>
                <a:lnTo>
                  <a:pt x="33079" y="94847"/>
                </a:lnTo>
                <a:lnTo>
                  <a:pt x="31577" y="96039"/>
                </a:lnTo>
                <a:lnTo>
                  <a:pt x="28970" y="103416"/>
                </a:lnTo>
                <a:lnTo>
                  <a:pt x="25929" y="104172"/>
                </a:lnTo>
                <a:lnTo>
                  <a:pt x="20408" y="104656"/>
                </a:lnTo>
                <a:lnTo>
                  <a:pt x="19956" y="105754"/>
                </a:lnTo>
                <a:lnTo>
                  <a:pt x="19453" y="109796"/>
                </a:lnTo>
                <a:lnTo>
                  <a:pt x="18260" y="111297"/>
                </a:lnTo>
                <a:lnTo>
                  <a:pt x="9644" y="114265"/>
                </a:lnTo>
                <a:lnTo>
                  <a:pt x="9535" y="122498"/>
                </a:lnTo>
                <a:lnTo>
                  <a:pt x="8474" y="122940"/>
                </a:lnTo>
                <a:lnTo>
                  <a:pt x="3" y="123825"/>
                </a:lnTo>
                <a:lnTo>
                  <a:pt x="0" y="123825"/>
                </a:lnTo>
                <a:lnTo>
                  <a:pt x="27722" y="123825"/>
                </a:lnTo>
                <a:lnTo>
                  <a:pt x="36310" y="121003"/>
                </a:lnTo>
                <a:lnTo>
                  <a:pt x="43654" y="117280"/>
                </a:lnTo>
                <a:lnTo>
                  <a:pt x="60221" y="114692"/>
                </a:lnTo>
                <a:lnTo>
                  <a:pt x="106709" y="114301"/>
                </a:lnTo>
                <a:lnTo>
                  <a:pt x="133350" y="1143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SMARTInkShape-Group130">
            <a:extLst>
              <a:ext uri="{FF2B5EF4-FFF2-40B4-BE49-F238E27FC236}">
                <a16:creationId xmlns:a16="http://schemas.microsoft.com/office/drawing/2014/main" id="{813480EF-CE9F-69D7-EB5C-FF7D06B0EAB2}"/>
              </a:ext>
            </a:extLst>
          </p:cNvPr>
          <p:cNvGrpSpPr/>
          <p:nvPr/>
        </p:nvGrpSpPr>
        <p:grpSpPr>
          <a:xfrm>
            <a:off x="2019744" y="4838700"/>
            <a:ext cx="1752149" cy="781051"/>
            <a:chOff x="2019744" y="4838700"/>
            <a:chExt cx="1752149" cy="781051"/>
          </a:xfrm>
        </p:grpSpPr>
        <p:sp>
          <p:nvSpPr>
            <p:cNvPr id="121" name="SMARTInkShape-653">
              <a:extLst>
                <a:ext uri="{FF2B5EF4-FFF2-40B4-BE49-F238E27FC236}">
                  <a16:creationId xmlns:a16="http://schemas.microsoft.com/office/drawing/2014/main" id="{44D08B90-3BB3-9942-43CB-CA229055111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019744" y="4933950"/>
              <a:ext cx="167591" cy="552330"/>
            </a:xfrm>
            <a:custGeom>
              <a:avLst/>
              <a:gdLst/>
              <a:ahLst/>
              <a:cxnLst/>
              <a:rect l="0" t="0" r="0" b="0"/>
              <a:pathLst>
                <a:path w="167591" h="552330">
                  <a:moveTo>
                    <a:pt x="142431" y="19050"/>
                  </a:moveTo>
                  <a:lnTo>
                    <a:pt x="142431" y="19050"/>
                  </a:lnTo>
                  <a:lnTo>
                    <a:pt x="147488" y="19050"/>
                  </a:lnTo>
                  <a:lnTo>
                    <a:pt x="148977" y="17992"/>
                  </a:lnTo>
                  <a:lnTo>
                    <a:pt x="149970" y="16228"/>
                  </a:lnTo>
                  <a:lnTo>
                    <a:pt x="151564" y="10849"/>
                  </a:lnTo>
                  <a:lnTo>
                    <a:pt x="154603" y="10113"/>
                  </a:lnTo>
                  <a:lnTo>
                    <a:pt x="161362" y="9535"/>
                  </a:lnTo>
                  <a:lnTo>
                    <a:pt x="161480" y="116"/>
                  </a:lnTo>
                  <a:lnTo>
                    <a:pt x="166968" y="23"/>
                  </a:lnTo>
                  <a:lnTo>
                    <a:pt x="164625" y="10"/>
                  </a:lnTo>
                  <a:lnTo>
                    <a:pt x="164635" y="7"/>
                  </a:lnTo>
                  <a:lnTo>
                    <a:pt x="167590" y="2"/>
                  </a:lnTo>
                  <a:lnTo>
                    <a:pt x="164902" y="0"/>
                  </a:lnTo>
                  <a:lnTo>
                    <a:pt x="163761" y="1059"/>
                  </a:lnTo>
                  <a:lnTo>
                    <a:pt x="161489" y="9491"/>
                  </a:lnTo>
                  <a:lnTo>
                    <a:pt x="156426" y="9515"/>
                  </a:lnTo>
                  <a:lnTo>
                    <a:pt x="154936" y="10576"/>
                  </a:lnTo>
                  <a:lnTo>
                    <a:pt x="153943" y="12342"/>
                  </a:lnTo>
                  <a:lnTo>
                    <a:pt x="153281" y="14578"/>
                  </a:lnTo>
                  <a:lnTo>
                    <a:pt x="151780" y="16069"/>
                  </a:lnTo>
                  <a:lnTo>
                    <a:pt x="141769" y="21284"/>
                  </a:lnTo>
                  <a:lnTo>
                    <a:pt x="129600" y="32191"/>
                  </a:lnTo>
                  <a:lnTo>
                    <a:pt x="111017" y="55223"/>
                  </a:lnTo>
                  <a:lnTo>
                    <a:pt x="100952" y="63702"/>
                  </a:lnTo>
                  <a:lnTo>
                    <a:pt x="67641" y="111257"/>
                  </a:lnTo>
                  <a:lnTo>
                    <a:pt x="44963" y="153254"/>
                  </a:lnTo>
                  <a:lnTo>
                    <a:pt x="22743" y="200137"/>
                  </a:lnTo>
                  <a:lnTo>
                    <a:pt x="12094" y="238147"/>
                  </a:lnTo>
                  <a:lnTo>
                    <a:pt x="2932" y="285753"/>
                  </a:lnTo>
                  <a:lnTo>
                    <a:pt x="0" y="333375"/>
                  </a:lnTo>
                  <a:lnTo>
                    <a:pt x="702" y="370417"/>
                  </a:lnTo>
                  <a:lnTo>
                    <a:pt x="7768" y="410899"/>
                  </a:lnTo>
                  <a:lnTo>
                    <a:pt x="19269" y="447013"/>
                  </a:lnTo>
                  <a:lnTo>
                    <a:pt x="47198" y="493049"/>
                  </a:lnTo>
                  <a:lnTo>
                    <a:pt x="88456" y="536564"/>
                  </a:lnTo>
                  <a:lnTo>
                    <a:pt x="94806" y="540098"/>
                  </a:lnTo>
                  <a:lnTo>
                    <a:pt x="107506" y="542367"/>
                  </a:lnTo>
                  <a:lnTo>
                    <a:pt x="109623" y="543611"/>
                  </a:lnTo>
                  <a:lnTo>
                    <a:pt x="111034" y="545500"/>
                  </a:lnTo>
                  <a:lnTo>
                    <a:pt x="113298" y="551077"/>
                  </a:lnTo>
                  <a:lnTo>
                    <a:pt x="116430" y="551840"/>
                  </a:lnTo>
                  <a:lnTo>
                    <a:pt x="122008" y="552329"/>
                  </a:lnTo>
                  <a:lnTo>
                    <a:pt x="122466" y="551311"/>
                  </a:lnTo>
                  <a:lnTo>
                    <a:pt x="123110" y="546938"/>
                  </a:lnTo>
                  <a:lnTo>
                    <a:pt x="123260" y="549295"/>
                  </a:lnTo>
                  <a:lnTo>
                    <a:pt x="123301" y="549289"/>
                  </a:lnTo>
                  <a:lnTo>
                    <a:pt x="123380" y="543017"/>
                  </a:lnTo>
                  <a:lnTo>
                    <a:pt x="128868" y="542944"/>
                  </a:lnTo>
                  <a:lnTo>
                    <a:pt x="123381" y="542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54">
              <a:extLst>
                <a:ext uri="{FF2B5EF4-FFF2-40B4-BE49-F238E27FC236}">
                  <a16:creationId xmlns:a16="http://schemas.microsoft.com/office/drawing/2014/main" id="{B77847B2-5B5A-840E-1EF7-758BA9536BD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390940" y="5143500"/>
              <a:ext cx="148192" cy="293783"/>
            </a:xfrm>
            <a:custGeom>
              <a:avLst/>
              <a:gdLst/>
              <a:ahLst/>
              <a:cxnLst/>
              <a:rect l="0" t="0" r="0" b="0"/>
              <a:pathLst>
                <a:path w="148192" h="293783">
                  <a:moveTo>
                    <a:pt x="9360" y="9525"/>
                  </a:moveTo>
                  <a:lnTo>
                    <a:pt x="9360" y="9525"/>
                  </a:lnTo>
                  <a:lnTo>
                    <a:pt x="9360" y="4037"/>
                  </a:lnTo>
                  <a:lnTo>
                    <a:pt x="9360" y="9443"/>
                  </a:lnTo>
                  <a:lnTo>
                    <a:pt x="9360" y="34"/>
                  </a:lnTo>
                  <a:lnTo>
                    <a:pt x="14848" y="7"/>
                  </a:lnTo>
                  <a:lnTo>
                    <a:pt x="12505" y="3"/>
                  </a:lnTo>
                  <a:lnTo>
                    <a:pt x="18877" y="0"/>
                  </a:lnTo>
                  <a:lnTo>
                    <a:pt x="18885" y="14189"/>
                  </a:lnTo>
                  <a:lnTo>
                    <a:pt x="16063" y="19712"/>
                  </a:lnTo>
                  <a:lnTo>
                    <a:pt x="13829" y="22666"/>
                  </a:lnTo>
                  <a:lnTo>
                    <a:pt x="11346" y="31593"/>
                  </a:lnTo>
                  <a:lnTo>
                    <a:pt x="9476" y="65001"/>
                  </a:lnTo>
                  <a:lnTo>
                    <a:pt x="12234" y="74044"/>
                  </a:lnTo>
                  <a:lnTo>
                    <a:pt x="15929" y="82650"/>
                  </a:lnTo>
                  <a:lnTo>
                    <a:pt x="19067" y="98337"/>
                  </a:lnTo>
                  <a:lnTo>
                    <a:pt x="26251" y="113656"/>
                  </a:lnTo>
                  <a:lnTo>
                    <a:pt x="26971" y="117045"/>
                  </a:lnTo>
                  <a:lnTo>
                    <a:pt x="33040" y="126872"/>
                  </a:lnTo>
                  <a:lnTo>
                    <a:pt x="50763" y="146039"/>
                  </a:lnTo>
                  <a:lnTo>
                    <a:pt x="57042" y="149573"/>
                  </a:lnTo>
                  <a:lnTo>
                    <a:pt x="69696" y="151842"/>
                  </a:lnTo>
                  <a:lnTo>
                    <a:pt x="76040" y="149330"/>
                  </a:lnTo>
                  <a:lnTo>
                    <a:pt x="82387" y="145744"/>
                  </a:lnTo>
                  <a:lnTo>
                    <a:pt x="91911" y="142666"/>
                  </a:lnTo>
                  <a:lnTo>
                    <a:pt x="98261" y="138196"/>
                  </a:lnTo>
                  <a:lnTo>
                    <a:pt x="101788" y="129860"/>
                  </a:lnTo>
                  <a:lnTo>
                    <a:pt x="104414" y="120157"/>
                  </a:lnTo>
                  <a:lnTo>
                    <a:pt x="110785" y="107686"/>
                  </a:lnTo>
                  <a:lnTo>
                    <a:pt x="118750" y="78922"/>
                  </a:lnTo>
                  <a:lnTo>
                    <a:pt x="130552" y="57927"/>
                  </a:lnTo>
                  <a:lnTo>
                    <a:pt x="132953" y="38169"/>
                  </a:lnTo>
                  <a:lnTo>
                    <a:pt x="133185" y="9525"/>
                  </a:lnTo>
                  <a:lnTo>
                    <a:pt x="133185" y="40117"/>
                  </a:lnTo>
                  <a:lnTo>
                    <a:pt x="124249" y="81212"/>
                  </a:lnTo>
                  <a:lnTo>
                    <a:pt x="124980" y="96419"/>
                  </a:lnTo>
                  <a:lnTo>
                    <a:pt x="132325" y="137407"/>
                  </a:lnTo>
                  <a:lnTo>
                    <a:pt x="135837" y="169430"/>
                  </a:lnTo>
                  <a:lnTo>
                    <a:pt x="141353" y="196451"/>
                  </a:lnTo>
                  <a:lnTo>
                    <a:pt x="142657" y="238697"/>
                  </a:lnTo>
                  <a:lnTo>
                    <a:pt x="143745" y="250022"/>
                  </a:lnTo>
                  <a:lnTo>
                    <a:pt x="147756" y="258582"/>
                  </a:lnTo>
                  <a:lnTo>
                    <a:pt x="148191" y="262346"/>
                  </a:lnTo>
                  <a:lnTo>
                    <a:pt x="143641" y="279245"/>
                  </a:lnTo>
                  <a:lnTo>
                    <a:pt x="142272" y="281413"/>
                  </a:lnTo>
                  <a:lnTo>
                    <a:pt x="140302" y="282859"/>
                  </a:lnTo>
                  <a:lnTo>
                    <a:pt x="135290" y="285522"/>
                  </a:lnTo>
                  <a:lnTo>
                    <a:pt x="126518" y="291916"/>
                  </a:lnTo>
                  <a:lnTo>
                    <a:pt x="120344" y="293782"/>
                  </a:lnTo>
                  <a:lnTo>
                    <a:pt x="117216" y="293221"/>
                  </a:lnTo>
                  <a:lnTo>
                    <a:pt x="106699" y="288434"/>
                  </a:lnTo>
                  <a:lnTo>
                    <a:pt x="91706" y="285488"/>
                  </a:lnTo>
                  <a:lnTo>
                    <a:pt x="79032" y="279439"/>
                  </a:lnTo>
                  <a:lnTo>
                    <a:pt x="63400" y="276119"/>
                  </a:lnTo>
                  <a:lnTo>
                    <a:pt x="51595" y="268903"/>
                  </a:lnTo>
                  <a:lnTo>
                    <a:pt x="41394" y="261120"/>
                  </a:lnTo>
                  <a:lnTo>
                    <a:pt x="28466" y="255132"/>
                  </a:lnTo>
                  <a:lnTo>
                    <a:pt x="22085" y="250975"/>
                  </a:lnTo>
                  <a:lnTo>
                    <a:pt x="12542" y="247577"/>
                  </a:lnTo>
                  <a:lnTo>
                    <a:pt x="0" y="238252"/>
                  </a:lnTo>
                  <a:lnTo>
                    <a:pt x="936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55">
              <a:extLst>
                <a:ext uri="{FF2B5EF4-FFF2-40B4-BE49-F238E27FC236}">
                  <a16:creationId xmlns:a16="http://schemas.microsoft.com/office/drawing/2014/main" id="{0D316CA8-99A1-524C-E79A-D4B35B65596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628901" y="5324485"/>
              <a:ext cx="114300" cy="142855"/>
            </a:xfrm>
            <a:custGeom>
              <a:avLst/>
              <a:gdLst/>
              <a:ahLst/>
              <a:cxnLst/>
              <a:rect l="0" t="0" r="0" b="0"/>
              <a:pathLst>
                <a:path w="114300" h="142855">
                  <a:moveTo>
                    <a:pt x="28574" y="9515"/>
                  </a:moveTo>
                  <a:lnTo>
                    <a:pt x="28574" y="9515"/>
                  </a:lnTo>
                  <a:lnTo>
                    <a:pt x="28574" y="0"/>
                  </a:lnTo>
                  <a:lnTo>
                    <a:pt x="28574" y="22656"/>
                  </a:lnTo>
                  <a:lnTo>
                    <a:pt x="25752" y="28761"/>
                  </a:lnTo>
                  <a:lnTo>
                    <a:pt x="22028" y="35002"/>
                  </a:lnTo>
                  <a:lnTo>
                    <a:pt x="19932" y="45524"/>
                  </a:lnTo>
                  <a:lnTo>
                    <a:pt x="18068" y="73193"/>
                  </a:lnTo>
                  <a:lnTo>
                    <a:pt x="10413" y="100630"/>
                  </a:lnTo>
                  <a:lnTo>
                    <a:pt x="9641" y="117339"/>
                  </a:lnTo>
                  <a:lnTo>
                    <a:pt x="6754" y="123759"/>
                  </a:lnTo>
                  <a:lnTo>
                    <a:pt x="1333" y="131447"/>
                  </a:lnTo>
                  <a:lnTo>
                    <a:pt x="0" y="142854"/>
                  </a:lnTo>
                  <a:lnTo>
                    <a:pt x="8200" y="134663"/>
                  </a:lnTo>
                  <a:lnTo>
                    <a:pt x="14188" y="133732"/>
                  </a:lnTo>
                  <a:lnTo>
                    <a:pt x="22665" y="133456"/>
                  </a:lnTo>
                  <a:lnTo>
                    <a:pt x="24635" y="132359"/>
                  </a:lnTo>
                  <a:lnTo>
                    <a:pt x="25948" y="130569"/>
                  </a:lnTo>
                  <a:lnTo>
                    <a:pt x="26823" y="128317"/>
                  </a:lnTo>
                  <a:lnTo>
                    <a:pt x="28465" y="126816"/>
                  </a:lnTo>
                  <a:lnTo>
                    <a:pt x="33112" y="125149"/>
                  </a:lnTo>
                  <a:lnTo>
                    <a:pt x="55303" y="123850"/>
                  </a:lnTo>
                  <a:lnTo>
                    <a:pt x="64389" y="117276"/>
                  </a:lnTo>
                  <a:lnTo>
                    <a:pt x="73288" y="115175"/>
                  </a:lnTo>
                  <a:lnTo>
                    <a:pt x="104333" y="114290"/>
                  </a:lnTo>
                  <a:lnTo>
                    <a:pt x="114299" y="104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56">
              <a:extLst>
                <a:ext uri="{FF2B5EF4-FFF2-40B4-BE49-F238E27FC236}">
                  <a16:creationId xmlns:a16="http://schemas.microsoft.com/office/drawing/2014/main" id="{C4FBB56A-6A03-5354-348C-FA1CBB0FE8F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686050" y="5191163"/>
              <a:ext cx="1" cy="28538"/>
            </a:xfrm>
            <a:custGeom>
              <a:avLst/>
              <a:gdLst/>
              <a:ahLst/>
              <a:cxnLst/>
              <a:rect l="0" t="0" r="0" b="0"/>
              <a:pathLst>
                <a:path w="1" h="28538">
                  <a:moveTo>
                    <a:pt x="0" y="28537"/>
                  </a:moveTo>
                  <a:lnTo>
                    <a:pt x="0" y="28537"/>
                  </a:lnTo>
                  <a:lnTo>
                    <a:pt x="0" y="0"/>
                  </a:lnTo>
                  <a:lnTo>
                    <a:pt x="0" y="9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57">
              <a:extLst>
                <a:ext uri="{FF2B5EF4-FFF2-40B4-BE49-F238E27FC236}">
                  <a16:creationId xmlns:a16="http://schemas.microsoft.com/office/drawing/2014/main" id="{E0BC3B0A-B8F8-E643-8D77-ED4F8C64455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905125" y="5286375"/>
              <a:ext cx="190501" cy="1"/>
            </a:xfrm>
            <a:custGeom>
              <a:avLst/>
              <a:gdLst/>
              <a:ahLst/>
              <a:cxnLst/>
              <a:rect l="0" t="0" r="0" b="0"/>
              <a:pathLst>
                <a:path w="190501" h="1">
                  <a:moveTo>
                    <a:pt x="0" y="0"/>
                  </a:moveTo>
                  <a:lnTo>
                    <a:pt x="0" y="0"/>
                  </a:lnTo>
                  <a:lnTo>
                    <a:pt x="46346" y="0"/>
                  </a:lnTo>
                  <a:lnTo>
                    <a:pt x="92173" y="0"/>
                  </a:lnTo>
                  <a:lnTo>
                    <a:pt x="138531" y="0"/>
                  </a:lnTo>
                  <a:lnTo>
                    <a:pt x="185078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58">
              <a:extLst>
                <a:ext uri="{FF2B5EF4-FFF2-40B4-BE49-F238E27FC236}">
                  <a16:creationId xmlns:a16="http://schemas.microsoft.com/office/drawing/2014/main" id="{09E2EE14-75F3-DE4D-4469-9F73D3F53EE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286125" y="5181600"/>
              <a:ext cx="142876" cy="304229"/>
            </a:xfrm>
            <a:custGeom>
              <a:avLst/>
              <a:gdLst/>
              <a:ahLst/>
              <a:cxnLst/>
              <a:rect l="0" t="0" r="0" b="0"/>
              <a:pathLst>
                <a:path w="142876" h="304229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9522" y="9525"/>
                  </a:lnTo>
                  <a:lnTo>
                    <a:pt x="9525" y="0"/>
                  </a:lnTo>
                  <a:lnTo>
                    <a:pt x="9525" y="5056"/>
                  </a:lnTo>
                  <a:lnTo>
                    <a:pt x="10583" y="6545"/>
                  </a:lnTo>
                  <a:lnTo>
                    <a:pt x="12347" y="7539"/>
                  </a:lnTo>
                  <a:lnTo>
                    <a:pt x="14581" y="8201"/>
                  </a:lnTo>
                  <a:lnTo>
                    <a:pt x="15013" y="9701"/>
                  </a:lnTo>
                  <a:lnTo>
                    <a:pt x="9801" y="26824"/>
                  </a:lnTo>
                  <a:lnTo>
                    <a:pt x="9607" y="33113"/>
                  </a:lnTo>
                  <a:lnTo>
                    <a:pt x="12383" y="38706"/>
                  </a:lnTo>
                  <a:lnTo>
                    <a:pt x="14606" y="41679"/>
                  </a:lnTo>
                  <a:lnTo>
                    <a:pt x="17075" y="50628"/>
                  </a:lnTo>
                  <a:lnTo>
                    <a:pt x="20031" y="80199"/>
                  </a:lnTo>
                  <a:lnTo>
                    <a:pt x="26631" y="91379"/>
                  </a:lnTo>
                  <a:lnTo>
                    <a:pt x="34231" y="101394"/>
                  </a:lnTo>
                  <a:lnTo>
                    <a:pt x="40158" y="114261"/>
                  </a:lnTo>
                  <a:lnTo>
                    <a:pt x="51207" y="126992"/>
                  </a:lnTo>
                  <a:lnTo>
                    <a:pt x="57331" y="130524"/>
                  </a:lnTo>
                  <a:lnTo>
                    <a:pt x="60446" y="131466"/>
                  </a:lnTo>
                  <a:lnTo>
                    <a:pt x="62522" y="133153"/>
                  </a:lnTo>
                  <a:lnTo>
                    <a:pt x="66503" y="139523"/>
                  </a:lnTo>
                  <a:lnTo>
                    <a:pt x="74714" y="142434"/>
                  </a:lnTo>
                  <a:lnTo>
                    <a:pt x="86366" y="135277"/>
                  </a:lnTo>
                  <a:lnTo>
                    <a:pt x="89327" y="134635"/>
                  </a:lnTo>
                  <a:lnTo>
                    <a:pt x="91301" y="133149"/>
                  </a:lnTo>
                  <a:lnTo>
                    <a:pt x="111657" y="104716"/>
                  </a:lnTo>
                  <a:lnTo>
                    <a:pt x="129385" y="63126"/>
                  </a:lnTo>
                  <a:lnTo>
                    <a:pt x="134060" y="32973"/>
                  </a:lnTo>
                  <a:lnTo>
                    <a:pt x="141505" y="21092"/>
                  </a:lnTo>
                  <a:lnTo>
                    <a:pt x="142754" y="11028"/>
                  </a:lnTo>
                  <a:lnTo>
                    <a:pt x="142875" y="3"/>
                  </a:lnTo>
                  <a:lnTo>
                    <a:pt x="142875" y="5057"/>
                  </a:lnTo>
                  <a:lnTo>
                    <a:pt x="140053" y="10362"/>
                  </a:lnTo>
                  <a:lnTo>
                    <a:pt x="137819" y="13258"/>
                  </a:lnTo>
                  <a:lnTo>
                    <a:pt x="135336" y="22120"/>
                  </a:lnTo>
                  <a:lnTo>
                    <a:pt x="133402" y="67343"/>
                  </a:lnTo>
                  <a:lnTo>
                    <a:pt x="133355" y="107657"/>
                  </a:lnTo>
                  <a:lnTo>
                    <a:pt x="134408" y="145176"/>
                  </a:lnTo>
                  <a:lnTo>
                    <a:pt x="141992" y="190619"/>
                  </a:lnTo>
                  <a:lnTo>
                    <a:pt x="142823" y="237946"/>
                  </a:lnTo>
                  <a:lnTo>
                    <a:pt x="142874" y="284909"/>
                  </a:lnTo>
                  <a:lnTo>
                    <a:pt x="142875" y="298284"/>
                  </a:lnTo>
                  <a:lnTo>
                    <a:pt x="141817" y="300456"/>
                  </a:lnTo>
                  <a:lnTo>
                    <a:pt x="140053" y="301904"/>
                  </a:lnTo>
                  <a:lnTo>
                    <a:pt x="135271" y="303513"/>
                  </a:lnTo>
                  <a:lnTo>
                    <a:pt x="129618" y="304228"/>
                  </a:lnTo>
                  <a:lnTo>
                    <a:pt x="123577" y="301723"/>
                  </a:lnTo>
                  <a:lnTo>
                    <a:pt x="101371" y="289578"/>
                  </a:lnTo>
                  <a:lnTo>
                    <a:pt x="73087" y="278482"/>
                  </a:lnTo>
                  <a:lnTo>
                    <a:pt x="40417" y="250994"/>
                  </a:lnTo>
                  <a:lnTo>
                    <a:pt x="31495" y="247583"/>
                  </a:lnTo>
                  <a:lnTo>
                    <a:pt x="19212" y="238253"/>
                  </a:lnTo>
                  <a:lnTo>
                    <a:pt x="1905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59">
              <a:extLst>
                <a:ext uri="{FF2B5EF4-FFF2-40B4-BE49-F238E27FC236}">
                  <a16:creationId xmlns:a16="http://schemas.microsoft.com/office/drawing/2014/main" id="{0C568832-DBA8-8EA5-C6BA-BB042F09279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533787" y="5381625"/>
              <a:ext cx="123814" cy="95251"/>
            </a:xfrm>
            <a:custGeom>
              <a:avLst/>
              <a:gdLst/>
              <a:ahLst/>
              <a:cxnLst/>
              <a:rect l="0" t="0" r="0" b="0"/>
              <a:pathLst>
                <a:path w="123814" h="95251">
                  <a:moveTo>
                    <a:pt x="28563" y="0"/>
                  </a:moveTo>
                  <a:lnTo>
                    <a:pt x="28563" y="0"/>
                  </a:lnTo>
                  <a:lnTo>
                    <a:pt x="38078" y="0"/>
                  </a:lnTo>
                  <a:lnTo>
                    <a:pt x="38088" y="28735"/>
                  </a:lnTo>
                  <a:lnTo>
                    <a:pt x="35266" y="36761"/>
                  </a:lnTo>
                  <a:lnTo>
                    <a:pt x="29887" y="45478"/>
                  </a:lnTo>
                  <a:lnTo>
                    <a:pt x="27767" y="54806"/>
                  </a:lnTo>
                  <a:lnTo>
                    <a:pt x="22094" y="63746"/>
                  </a:lnTo>
                  <a:lnTo>
                    <a:pt x="20396" y="69960"/>
                  </a:lnTo>
                  <a:lnTo>
                    <a:pt x="18886" y="72040"/>
                  </a:lnTo>
                  <a:lnTo>
                    <a:pt x="16820" y="73427"/>
                  </a:lnTo>
                  <a:lnTo>
                    <a:pt x="14384" y="74351"/>
                  </a:lnTo>
                  <a:lnTo>
                    <a:pt x="12760" y="76025"/>
                  </a:lnTo>
                  <a:lnTo>
                    <a:pt x="10957" y="80708"/>
                  </a:lnTo>
                  <a:lnTo>
                    <a:pt x="9417" y="82381"/>
                  </a:lnTo>
                  <a:lnTo>
                    <a:pt x="4884" y="84239"/>
                  </a:lnTo>
                  <a:lnTo>
                    <a:pt x="3253" y="85792"/>
                  </a:lnTo>
                  <a:lnTo>
                    <a:pt x="0" y="95212"/>
                  </a:lnTo>
                  <a:lnTo>
                    <a:pt x="23668" y="95250"/>
                  </a:lnTo>
                  <a:lnTo>
                    <a:pt x="29210" y="92428"/>
                  </a:lnTo>
                  <a:lnTo>
                    <a:pt x="36335" y="87049"/>
                  </a:lnTo>
                  <a:lnTo>
                    <a:pt x="45346" y="85987"/>
                  </a:lnTo>
                  <a:lnTo>
                    <a:pt x="79374" y="85728"/>
                  </a:lnTo>
                  <a:lnTo>
                    <a:pt x="85718" y="82905"/>
                  </a:lnTo>
                  <a:lnTo>
                    <a:pt x="93357" y="77524"/>
                  </a:lnTo>
                  <a:lnTo>
                    <a:pt x="102471" y="76462"/>
                  </a:lnTo>
                  <a:lnTo>
                    <a:pt x="122334" y="76203"/>
                  </a:lnTo>
                  <a:lnTo>
                    <a:pt x="122827" y="75144"/>
                  </a:lnTo>
                  <a:lnTo>
                    <a:pt x="123813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60">
              <a:extLst>
                <a:ext uri="{FF2B5EF4-FFF2-40B4-BE49-F238E27FC236}">
                  <a16:creationId xmlns:a16="http://schemas.microsoft.com/office/drawing/2014/main" id="{F597D051-D9BC-268D-D55D-BDF7C2F9C3D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600450" y="5314960"/>
              <a:ext cx="9526" cy="9516"/>
            </a:xfrm>
            <a:custGeom>
              <a:avLst/>
              <a:gdLst/>
              <a:ahLst/>
              <a:cxnLst/>
              <a:rect l="0" t="0" r="0" b="0"/>
              <a:pathLst>
                <a:path w="9526" h="9516">
                  <a:moveTo>
                    <a:pt x="0" y="9515"/>
                  </a:moveTo>
                  <a:lnTo>
                    <a:pt x="0" y="9515"/>
                  </a:lnTo>
                  <a:lnTo>
                    <a:pt x="0" y="106"/>
                  </a:lnTo>
                  <a:lnTo>
                    <a:pt x="8201" y="0"/>
                  </a:lnTo>
                  <a:lnTo>
                    <a:pt x="8642" y="1055"/>
                  </a:lnTo>
                  <a:lnTo>
                    <a:pt x="9525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61">
              <a:extLst>
                <a:ext uri="{FF2B5EF4-FFF2-40B4-BE49-F238E27FC236}">
                  <a16:creationId xmlns:a16="http://schemas.microsoft.com/office/drawing/2014/main" id="{D7EDCC33-BAFD-E08E-2F4F-AA34C82E590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143250" y="4905375"/>
              <a:ext cx="295276" cy="152401"/>
            </a:xfrm>
            <a:custGeom>
              <a:avLst/>
              <a:gdLst/>
              <a:ahLst/>
              <a:cxnLst/>
              <a:rect l="0" t="0" r="0" b="0"/>
              <a:pathLst>
                <a:path w="295276" h="152401">
                  <a:moveTo>
                    <a:pt x="0" y="152400"/>
                  </a:moveTo>
                  <a:lnTo>
                    <a:pt x="0" y="152400"/>
                  </a:lnTo>
                  <a:lnTo>
                    <a:pt x="0" y="147344"/>
                  </a:lnTo>
                  <a:lnTo>
                    <a:pt x="1058" y="145855"/>
                  </a:lnTo>
                  <a:lnTo>
                    <a:pt x="2822" y="144861"/>
                  </a:lnTo>
                  <a:lnTo>
                    <a:pt x="5056" y="144199"/>
                  </a:lnTo>
                  <a:lnTo>
                    <a:pt x="19297" y="132688"/>
                  </a:lnTo>
                  <a:lnTo>
                    <a:pt x="44460" y="106866"/>
                  </a:lnTo>
                  <a:lnTo>
                    <a:pt x="60326" y="83870"/>
                  </a:lnTo>
                  <a:lnTo>
                    <a:pt x="107885" y="50823"/>
                  </a:lnTo>
                  <a:lnTo>
                    <a:pt x="116035" y="44460"/>
                  </a:lnTo>
                  <a:lnTo>
                    <a:pt x="120363" y="38105"/>
                  </a:lnTo>
                  <a:lnTo>
                    <a:pt x="121517" y="34928"/>
                  </a:lnTo>
                  <a:lnTo>
                    <a:pt x="123344" y="32809"/>
                  </a:lnTo>
                  <a:lnTo>
                    <a:pt x="141099" y="20539"/>
                  </a:lnTo>
                  <a:lnTo>
                    <a:pt x="142086" y="16890"/>
                  </a:lnTo>
                  <a:lnTo>
                    <a:pt x="142829" y="9956"/>
                  </a:lnTo>
                  <a:lnTo>
                    <a:pt x="147918" y="9653"/>
                  </a:lnTo>
                  <a:lnTo>
                    <a:pt x="149412" y="8553"/>
                  </a:lnTo>
                  <a:lnTo>
                    <a:pt x="152384" y="52"/>
                  </a:lnTo>
                  <a:lnTo>
                    <a:pt x="152400" y="3"/>
                  </a:lnTo>
                  <a:lnTo>
                    <a:pt x="152400" y="0"/>
                  </a:lnTo>
                  <a:lnTo>
                    <a:pt x="152400" y="8201"/>
                  </a:lnTo>
                  <a:lnTo>
                    <a:pt x="187736" y="47682"/>
                  </a:lnTo>
                  <a:lnTo>
                    <a:pt x="188657" y="50838"/>
                  </a:lnTo>
                  <a:lnTo>
                    <a:pt x="231693" y="98309"/>
                  </a:lnTo>
                  <a:lnTo>
                    <a:pt x="251005" y="116590"/>
                  </a:lnTo>
                  <a:lnTo>
                    <a:pt x="276050" y="133764"/>
                  </a:lnTo>
                  <a:lnTo>
                    <a:pt x="283834" y="141075"/>
                  </a:lnTo>
                  <a:lnTo>
                    <a:pt x="284899" y="144897"/>
                  </a:lnTo>
                  <a:lnTo>
                    <a:pt x="285582" y="150918"/>
                  </a:lnTo>
                  <a:lnTo>
                    <a:pt x="286696" y="151412"/>
                  </a:lnTo>
                  <a:lnTo>
                    <a:pt x="295272" y="152400"/>
                  </a:lnTo>
                  <a:lnTo>
                    <a:pt x="295275" y="152400"/>
                  </a:lnTo>
                  <a:lnTo>
                    <a:pt x="2857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62">
              <a:extLst>
                <a:ext uri="{FF2B5EF4-FFF2-40B4-BE49-F238E27FC236}">
                  <a16:creationId xmlns:a16="http://schemas.microsoft.com/office/drawing/2014/main" id="{9BF9A767-0349-4565-9B9C-E5BE1D57342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609975" y="4838700"/>
              <a:ext cx="161918" cy="781051"/>
            </a:xfrm>
            <a:custGeom>
              <a:avLst/>
              <a:gdLst/>
              <a:ahLst/>
              <a:cxnLst/>
              <a:rect l="0" t="0" r="0" b="0"/>
              <a:pathLst>
                <a:path w="161918" h="78105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10583" y="6546"/>
                  </a:lnTo>
                  <a:lnTo>
                    <a:pt x="12347" y="7539"/>
                  </a:lnTo>
                  <a:lnTo>
                    <a:pt x="19226" y="9263"/>
                  </a:lnTo>
                  <a:lnTo>
                    <a:pt x="23714" y="9408"/>
                  </a:lnTo>
                  <a:lnTo>
                    <a:pt x="25335" y="10506"/>
                  </a:lnTo>
                  <a:lnTo>
                    <a:pt x="26415" y="12295"/>
                  </a:lnTo>
                  <a:lnTo>
                    <a:pt x="27935" y="19870"/>
                  </a:lnTo>
                  <a:lnTo>
                    <a:pt x="28148" y="22772"/>
                  </a:lnTo>
                  <a:lnTo>
                    <a:pt x="29349" y="24707"/>
                  </a:lnTo>
                  <a:lnTo>
                    <a:pt x="31207" y="25996"/>
                  </a:lnTo>
                  <a:lnTo>
                    <a:pt x="36095" y="28487"/>
                  </a:lnTo>
                  <a:lnTo>
                    <a:pt x="41795" y="33122"/>
                  </a:lnTo>
                  <a:lnTo>
                    <a:pt x="45034" y="38710"/>
                  </a:lnTo>
                  <a:lnTo>
                    <a:pt x="47532" y="44721"/>
                  </a:lnTo>
                  <a:lnTo>
                    <a:pt x="53830" y="54056"/>
                  </a:lnTo>
                  <a:lnTo>
                    <a:pt x="57224" y="63524"/>
                  </a:lnTo>
                  <a:lnTo>
                    <a:pt x="63404" y="73032"/>
                  </a:lnTo>
                  <a:lnTo>
                    <a:pt x="66764" y="82552"/>
                  </a:lnTo>
                  <a:lnTo>
                    <a:pt x="72934" y="92075"/>
                  </a:lnTo>
                  <a:lnTo>
                    <a:pt x="76291" y="101600"/>
                  </a:lnTo>
                  <a:lnTo>
                    <a:pt x="92619" y="123825"/>
                  </a:lnTo>
                  <a:lnTo>
                    <a:pt x="104848" y="157867"/>
                  </a:lnTo>
                  <a:lnTo>
                    <a:pt x="112120" y="171275"/>
                  </a:lnTo>
                  <a:lnTo>
                    <a:pt x="118926" y="189172"/>
                  </a:lnTo>
                  <a:lnTo>
                    <a:pt x="129403" y="206544"/>
                  </a:lnTo>
                  <a:lnTo>
                    <a:pt x="135393" y="226439"/>
                  </a:lnTo>
                  <a:lnTo>
                    <a:pt x="137887" y="230334"/>
                  </a:lnTo>
                  <a:lnTo>
                    <a:pt x="150947" y="274502"/>
                  </a:lnTo>
                  <a:lnTo>
                    <a:pt x="153373" y="311038"/>
                  </a:lnTo>
                  <a:lnTo>
                    <a:pt x="157419" y="322037"/>
                  </a:lnTo>
                  <a:lnTo>
                    <a:pt x="157862" y="326874"/>
                  </a:lnTo>
                  <a:lnTo>
                    <a:pt x="155547" y="339798"/>
                  </a:lnTo>
                  <a:lnTo>
                    <a:pt x="161718" y="385141"/>
                  </a:lnTo>
                  <a:lnTo>
                    <a:pt x="161917" y="429956"/>
                  </a:lnTo>
                  <a:lnTo>
                    <a:pt x="152988" y="476426"/>
                  </a:lnTo>
                  <a:lnTo>
                    <a:pt x="152434" y="520710"/>
                  </a:lnTo>
                  <a:lnTo>
                    <a:pt x="146919" y="546102"/>
                  </a:lnTo>
                  <a:lnTo>
                    <a:pt x="149247" y="564092"/>
                  </a:lnTo>
                  <a:lnTo>
                    <a:pt x="138129" y="606818"/>
                  </a:lnTo>
                  <a:lnTo>
                    <a:pt x="123618" y="635404"/>
                  </a:lnTo>
                  <a:lnTo>
                    <a:pt x="111084" y="655384"/>
                  </a:lnTo>
                  <a:lnTo>
                    <a:pt x="94659" y="697363"/>
                  </a:lnTo>
                  <a:lnTo>
                    <a:pt x="79297" y="719739"/>
                  </a:lnTo>
                  <a:lnTo>
                    <a:pt x="33601" y="766498"/>
                  </a:lnTo>
                  <a:lnTo>
                    <a:pt x="27987" y="769291"/>
                  </a:lnTo>
                  <a:lnTo>
                    <a:pt x="25008" y="770036"/>
                  </a:lnTo>
                  <a:lnTo>
                    <a:pt x="10072" y="780619"/>
                  </a:lnTo>
                  <a:lnTo>
                    <a:pt x="0" y="781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31">
            <a:extLst>
              <a:ext uri="{FF2B5EF4-FFF2-40B4-BE49-F238E27FC236}">
                <a16:creationId xmlns:a16="http://schemas.microsoft.com/office/drawing/2014/main" id="{A1CC8A66-6191-CBA8-4160-67748429D446}"/>
              </a:ext>
            </a:extLst>
          </p:cNvPr>
          <p:cNvGrpSpPr/>
          <p:nvPr/>
        </p:nvGrpSpPr>
        <p:grpSpPr>
          <a:xfrm>
            <a:off x="1219203" y="5010150"/>
            <a:ext cx="561961" cy="733426"/>
            <a:chOff x="1219203" y="5010150"/>
            <a:chExt cx="561961" cy="733426"/>
          </a:xfrm>
        </p:grpSpPr>
        <p:sp>
          <p:nvSpPr>
            <p:cNvPr id="132" name="SMARTInkShape-663">
              <a:extLst>
                <a:ext uri="{FF2B5EF4-FFF2-40B4-BE49-F238E27FC236}">
                  <a16:creationId xmlns:a16="http://schemas.microsoft.com/office/drawing/2014/main" id="{7D6096DB-CE26-DA2B-0553-5B13A79D20B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38367" y="5019675"/>
              <a:ext cx="380884" cy="9526"/>
            </a:xfrm>
            <a:custGeom>
              <a:avLst/>
              <a:gdLst/>
              <a:ahLst/>
              <a:cxnLst/>
              <a:rect l="0" t="0" r="0" b="0"/>
              <a:pathLst>
                <a:path w="380884" h="9526">
                  <a:moveTo>
                    <a:pt x="18933" y="0"/>
                  </a:moveTo>
                  <a:lnTo>
                    <a:pt x="18933" y="0"/>
                  </a:lnTo>
                  <a:lnTo>
                    <a:pt x="9801" y="0"/>
                  </a:lnTo>
                  <a:lnTo>
                    <a:pt x="9443" y="8201"/>
                  </a:lnTo>
                  <a:lnTo>
                    <a:pt x="8373" y="8642"/>
                  </a:lnTo>
                  <a:lnTo>
                    <a:pt x="0" y="9515"/>
                  </a:lnTo>
                  <a:lnTo>
                    <a:pt x="14075" y="9525"/>
                  </a:lnTo>
                  <a:lnTo>
                    <a:pt x="57688" y="883"/>
                  </a:lnTo>
                  <a:lnTo>
                    <a:pt x="96683" y="116"/>
                  </a:lnTo>
                  <a:lnTo>
                    <a:pt x="134597" y="23"/>
                  </a:lnTo>
                  <a:lnTo>
                    <a:pt x="178933" y="5"/>
                  </a:lnTo>
                  <a:lnTo>
                    <a:pt x="218578" y="0"/>
                  </a:lnTo>
                  <a:lnTo>
                    <a:pt x="262470" y="0"/>
                  </a:lnTo>
                  <a:lnTo>
                    <a:pt x="296540" y="2822"/>
                  </a:lnTo>
                  <a:lnTo>
                    <a:pt x="340456" y="9133"/>
                  </a:lnTo>
                  <a:lnTo>
                    <a:pt x="364525" y="9491"/>
                  </a:lnTo>
                  <a:lnTo>
                    <a:pt x="366803" y="8444"/>
                  </a:lnTo>
                  <a:lnTo>
                    <a:pt x="368321" y="6688"/>
                  </a:lnTo>
                  <a:lnTo>
                    <a:pt x="370758" y="1321"/>
                  </a:lnTo>
                  <a:lnTo>
                    <a:pt x="371092" y="3409"/>
                  </a:lnTo>
                  <a:lnTo>
                    <a:pt x="371239" y="5748"/>
                  </a:lnTo>
                  <a:lnTo>
                    <a:pt x="371305" y="3260"/>
                  </a:lnTo>
                  <a:lnTo>
                    <a:pt x="371323" y="3232"/>
                  </a:lnTo>
                  <a:lnTo>
                    <a:pt x="371348" y="6131"/>
                  </a:lnTo>
                  <a:lnTo>
                    <a:pt x="371357" y="1017"/>
                  </a:lnTo>
                  <a:lnTo>
                    <a:pt x="371358" y="8290"/>
                  </a:lnTo>
                  <a:lnTo>
                    <a:pt x="371358" y="3794"/>
                  </a:lnTo>
                  <a:lnTo>
                    <a:pt x="371358" y="6298"/>
                  </a:lnTo>
                  <a:lnTo>
                    <a:pt x="371358" y="3505"/>
                  </a:lnTo>
                  <a:lnTo>
                    <a:pt x="372416" y="2336"/>
                  </a:lnTo>
                  <a:lnTo>
                    <a:pt x="3808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664">
              <a:extLst>
                <a:ext uri="{FF2B5EF4-FFF2-40B4-BE49-F238E27FC236}">
                  <a16:creationId xmlns:a16="http://schemas.microsoft.com/office/drawing/2014/main" id="{BB7FC6B4-0D33-8978-2F66-92DD4417275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19203" y="5010150"/>
              <a:ext cx="561961" cy="533401"/>
            </a:xfrm>
            <a:custGeom>
              <a:avLst/>
              <a:gdLst/>
              <a:ahLst/>
              <a:cxnLst/>
              <a:rect l="0" t="0" r="0" b="0"/>
              <a:pathLst>
                <a:path w="561961" h="533401">
                  <a:moveTo>
                    <a:pt x="19047" y="0"/>
                  </a:moveTo>
                  <a:lnTo>
                    <a:pt x="19047" y="0"/>
                  </a:lnTo>
                  <a:lnTo>
                    <a:pt x="9522" y="0"/>
                  </a:lnTo>
                  <a:lnTo>
                    <a:pt x="18654" y="0"/>
                  </a:lnTo>
                  <a:lnTo>
                    <a:pt x="18930" y="5056"/>
                  </a:lnTo>
                  <a:lnTo>
                    <a:pt x="21817" y="10361"/>
                  </a:lnTo>
                  <a:lnTo>
                    <a:pt x="24069" y="13257"/>
                  </a:lnTo>
                  <a:lnTo>
                    <a:pt x="29393" y="16475"/>
                  </a:lnTo>
                  <a:lnTo>
                    <a:pt x="44555" y="19768"/>
                  </a:lnTo>
                  <a:lnTo>
                    <a:pt x="54004" y="25496"/>
                  </a:lnTo>
                  <a:lnTo>
                    <a:pt x="79571" y="35909"/>
                  </a:lnTo>
                  <a:lnTo>
                    <a:pt x="107882" y="53003"/>
                  </a:lnTo>
                  <a:lnTo>
                    <a:pt x="136433" y="64390"/>
                  </a:lnTo>
                  <a:lnTo>
                    <a:pt x="183149" y="95267"/>
                  </a:lnTo>
                  <a:lnTo>
                    <a:pt x="206463" y="110068"/>
                  </a:lnTo>
                  <a:lnTo>
                    <a:pt x="235377" y="118799"/>
                  </a:lnTo>
                  <a:lnTo>
                    <a:pt x="281587" y="149248"/>
                  </a:lnTo>
                  <a:lnTo>
                    <a:pt x="291805" y="157699"/>
                  </a:lnTo>
                  <a:lnTo>
                    <a:pt x="298317" y="160046"/>
                  </a:lnTo>
                  <a:lnTo>
                    <a:pt x="300477" y="161731"/>
                  </a:lnTo>
                  <a:lnTo>
                    <a:pt x="310964" y="178062"/>
                  </a:lnTo>
                  <a:lnTo>
                    <a:pt x="314385" y="187403"/>
                  </a:lnTo>
                  <a:lnTo>
                    <a:pt x="330106" y="207260"/>
                  </a:lnTo>
                  <a:lnTo>
                    <a:pt x="331920" y="213118"/>
                  </a:lnTo>
                  <a:lnTo>
                    <a:pt x="331346" y="216162"/>
                  </a:lnTo>
                  <a:lnTo>
                    <a:pt x="324645" y="228428"/>
                  </a:lnTo>
                  <a:lnTo>
                    <a:pt x="322858" y="244739"/>
                  </a:lnTo>
                  <a:lnTo>
                    <a:pt x="307375" y="266717"/>
                  </a:lnTo>
                  <a:lnTo>
                    <a:pt x="304885" y="273057"/>
                  </a:lnTo>
                  <a:lnTo>
                    <a:pt x="282452" y="298450"/>
                  </a:lnTo>
                  <a:lnTo>
                    <a:pt x="251698" y="319617"/>
                  </a:lnTo>
                  <a:lnTo>
                    <a:pt x="240498" y="324713"/>
                  </a:lnTo>
                  <a:lnTo>
                    <a:pt x="221109" y="338680"/>
                  </a:lnTo>
                  <a:lnTo>
                    <a:pt x="196919" y="349949"/>
                  </a:lnTo>
                  <a:lnTo>
                    <a:pt x="150220" y="381011"/>
                  </a:lnTo>
                  <a:lnTo>
                    <a:pt x="126906" y="395818"/>
                  </a:lnTo>
                  <a:lnTo>
                    <a:pt x="106949" y="402036"/>
                  </a:lnTo>
                  <a:lnTo>
                    <a:pt x="67317" y="425854"/>
                  </a:lnTo>
                  <a:lnTo>
                    <a:pt x="60609" y="428453"/>
                  </a:lnTo>
                  <a:lnTo>
                    <a:pt x="38114" y="445029"/>
                  </a:lnTo>
                  <a:lnTo>
                    <a:pt x="25400" y="447153"/>
                  </a:lnTo>
                  <a:lnTo>
                    <a:pt x="23282" y="448385"/>
                  </a:lnTo>
                  <a:lnTo>
                    <a:pt x="21871" y="450265"/>
                  </a:lnTo>
                  <a:lnTo>
                    <a:pt x="19605" y="455831"/>
                  </a:lnTo>
                  <a:lnTo>
                    <a:pt x="16473" y="456591"/>
                  </a:lnTo>
                  <a:lnTo>
                    <a:pt x="14156" y="456794"/>
                  </a:lnTo>
                  <a:lnTo>
                    <a:pt x="12611" y="457989"/>
                  </a:lnTo>
                  <a:lnTo>
                    <a:pt x="10895" y="462136"/>
                  </a:lnTo>
                  <a:lnTo>
                    <a:pt x="9379" y="463666"/>
                  </a:lnTo>
                  <a:lnTo>
                    <a:pt x="34" y="466715"/>
                  </a:lnTo>
                  <a:lnTo>
                    <a:pt x="8" y="466722"/>
                  </a:lnTo>
                  <a:lnTo>
                    <a:pt x="0" y="471781"/>
                  </a:lnTo>
                  <a:lnTo>
                    <a:pt x="1058" y="473270"/>
                  </a:lnTo>
                  <a:lnTo>
                    <a:pt x="2821" y="474264"/>
                  </a:lnTo>
                  <a:lnTo>
                    <a:pt x="9698" y="475988"/>
                  </a:lnTo>
                  <a:lnTo>
                    <a:pt x="52736" y="476245"/>
                  </a:lnTo>
                  <a:lnTo>
                    <a:pt x="77712" y="479070"/>
                  </a:lnTo>
                  <a:lnTo>
                    <a:pt x="118534" y="484892"/>
                  </a:lnTo>
                  <a:lnTo>
                    <a:pt x="163386" y="485600"/>
                  </a:lnTo>
                  <a:lnTo>
                    <a:pt x="200456" y="485723"/>
                  </a:lnTo>
                  <a:lnTo>
                    <a:pt x="238251" y="485758"/>
                  </a:lnTo>
                  <a:lnTo>
                    <a:pt x="276260" y="488592"/>
                  </a:lnTo>
                  <a:lnTo>
                    <a:pt x="314333" y="493313"/>
                  </a:lnTo>
                  <a:lnTo>
                    <a:pt x="355248" y="494711"/>
                  </a:lnTo>
                  <a:lnTo>
                    <a:pt x="395240" y="495125"/>
                  </a:lnTo>
                  <a:lnTo>
                    <a:pt x="437198" y="500323"/>
                  </a:lnTo>
                  <a:lnTo>
                    <a:pt x="482825" y="504232"/>
                  </a:lnTo>
                  <a:lnTo>
                    <a:pt x="517134" y="505805"/>
                  </a:lnTo>
                  <a:lnTo>
                    <a:pt x="551869" y="514086"/>
                  </a:lnTo>
                  <a:lnTo>
                    <a:pt x="561516" y="514340"/>
                  </a:lnTo>
                  <a:lnTo>
                    <a:pt x="561960" y="523482"/>
                  </a:lnTo>
                  <a:lnTo>
                    <a:pt x="556912" y="523759"/>
                  </a:lnTo>
                  <a:lnTo>
                    <a:pt x="555424" y="524856"/>
                  </a:lnTo>
                  <a:lnTo>
                    <a:pt x="552447" y="533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65">
              <a:extLst>
                <a:ext uri="{FF2B5EF4-FFF2-40B4-BE49-F238E27FC236}">
                  <a16:creationId xmlns:a16="http://schemas.microsoft.com/office/drawing/2014/main" id="{945522F4-1AF8-9275-C1C2-FC503242D72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438285" y="5657850"/>
              <a:ext cx="114291" cy="85726"/>
            </a:xfrm>
            <a:custGeom>
              <a:avLst/>
              <a:gdLst/>
              <a:ahLst/>
              <a:cxnLst/>
              <a:rect l="0" t="0" r="0" b="0"/>
              <a:pathLst>
                <a:path w="114291" h="85726">
                  <a:moveTo>
                    <a:pt x="19040" y="0"/>
                  </a:moveTo>
                  <a:lnTo>
                    <a:pt x="19040" y="0"/>
                  </a:lnTo>
                  <a:lnTo>
                    <a:pt x="28565" y="0"/>
                  </a:lnTo>
                  <a:lnTo>
                    <a:pt x="28565" y="41403"/>
                  </a:lnTo>
                  <a:lnTo>
                    <a:pt x="27507" y="43478"/>
                  </a:lnTo>
                  <a:lnTo>
                    <a:pt x="25743" y="44860"/>
                  </a:lnTo>
                  <a:lnTo>
                    <a:pt x="23508" y="45782"/>
                  </a:lnTo>
                  <a:lnTo>
                    <a:pt x="22019" y="47454"/>
                  </a:lnTo>
                  <a:lnTo>
                    <a:pt x="20364" y="52135"/>
                  </a:lnTo>
                  <a:lnTo>
                    <a:pt x="19433" y="60721"/>
                  </a:lnTo>
                  <a:lnTo>
                    <a:pt x="18243" y="62705"/>
                  </a:lnTo>
                  <a:lnTo>
                    <a:pt x="16392" y="64029"/>
                  </a:lnTo>
                  <a:lnTo>
                    <a:pt x="14100" y="64911"/>
                  </a:lnTo>
                  <a:lnTo>
                    <a:pt x="12571" y="66558"/>
                  </a:lnTo>
                  <a:lnTo>
                    <a:pt x="9917" y="74721"/>
                  </a:lnTo>
                  <a:lnTo>
                    <a:pt x="9634" y="80818"/>
                  </a:lnTo>
                  <a:lnTo>
                    <a:pt x="8536" y="82454"/>
                  </a:lnTo>
                  <a:lnTo>
                    <a:pt x="6746" y="83545"/>
                  </a:lnTo>
                  <a:lnTo>
                    <a:pt x="0" y="85722"/>
                  </a:lnTo>
                  <a:lnTo>
                    <a:pt x="17600" y="85725"/>
                  </a:lnTo>
                  <a:lnTo>
                    <a:pt x="37298" y="77083"/>
                  </a:lnTo>
                  <a:lnTo>
                    <a:pt x="83836" y="76200"/>
                  </a:lnTo>
                  <a:lnTo>
                    <a:pt x="104242" y="76200"/>
                  </a:lnTo>
                  <a:lnTo>
                    <a:pt x="11429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66">
              <a:extLst>
                <a:ext uri="{FF2B5EF4-FFF2-40B4-BE49-F238E27FC236}">
                  <a16:creationId xmlns:a16="http://schemas.microsoft.com/office/drawing/2014/main" id="{7E4CE1E5-BD23-68F5-5F64-665118DA01D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480412" y="556260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4" y="9525"/>
                  </a:lnTo>
                  <a:lnTo>
                    <a:pt x="3392" y="8467"/>
                  </a:lnTo>
                  <a:lnTo>
                    <a:pt x="5487" y="7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32">
            <a:extLst>
              <a:ext uri="{FF2B5EF4-FFF2-40B4-BE49-F238E27FC236}">
                <a16:creationId xmlns:a16="http://schemas.microsoft.com/office/drawing/2014/main" id="{60CFD98B-64F9-B432-BF2E-A8F55A8B7588}"/>
              </a:ext>
            </a:extLst>
          </p:cNvPr>
          <p:cNvGrpSpPr/>
          <p:nvPr/>
        </p:nvGrpSpPr>
        <p:grpSpPr>
          <a:xfrm>
            <a:off x="4271053" y="3152775"/>
            <a:ext cx="253323" cy="457187"/>
            <a:chOff x="4271053" y="3152775"/>
            <a:chExt cx="253323" cy="457187"/>
          </a:xfrm>
        </p:grpSpPr>
        <p:sp>
          <p:nvSpPr>
            <p:cNvPr id="137" name="SMARTInkShape-667">
              <a:extLst>
                <a:ext uri="{FF2B5EF4-FFF2-40B4-BE49-F238E27FC236}">
                  <a16:creationId xmlns:a16="http://schemas.microsoft.com/office/drawing/2014/main" id="{1515DB2D-09CE-2572-11C4-B8EED09639C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276725" y="3276600"/>
              <a:ext cx="19051" cy="28183"/>
            </a:xfrm>
            <a:custGeom>
              <a:avLst/>
              <a:gdLst/>
              <a:ahLst/>
              <a:cxnLst/>
              <a:rect l="0" t="0" r="0" b="0"/>
              <a:pathLst>
                <a:path w="19051" h="28183">
                  <a:moveTo>
                    <a:pt x="9525" y="19050"/>
                  </a:moveTo>
                  <a:lnTo>
                    <a:pt x="9525" y="19050"/>
                  </a:lnTo>
                  <a:lnTo>
                    <a:pt x="4037" y="19050"/>
                  </a:lnTo>
                  <a:lnTo>
                    <a:pt x="6381" y="19050"/>
                  </a:lnTo>
                  <a:lnTo>
                    <a:pt x="28" y="19050"/>
                  </a:lnTo>
                  <a:lnTo>
                    <a:pt x="0" y="28182"/>
                  </a:lnTo>
                  <a:lnTo>
                    <a:pt x="0" y="19433"/>
                  </a:lnTo>
                  <a:lnTo>
                    <a:pt x="5056" y="19164"/>
                  </a:lnTo>
                  <a:lnTo>
                    <a:pt x="6546" y="1806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668">
              <a:extLst>
                <a:ext uri="{FF2B5EF4-FFF2-40B4-BE49-F238E27FC236}">
                  <a16:creationId xmlns:a16="http://schemas.microsoft.com/office/drawing/2014/main" id="{EF5124B6-D842-2659-6A43-A2240F14EE4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376012" y="3362325"/>
              <a:ext cx="119789" cy="247637"/>
            </a:xfrm>
            <a:custGeom>
              <a:avLst/>
              <a:gdLst/>
              <a:ahLst/>
              <a:cxnLst/>
              <a:rect l="0" t="0" r="0" b="0"/>
              <a:pathLst>
                <a:path w="119789" h="247637">
                  <a:moveTo>
                    <a:pt x="5488" y="28575"/>
                  </a:moveTo>
                  <a:lnTo>
                    <a:pt x="5488" y="28575"/>
                  </a:lnTo>
                  <a:lnTo>
                    <a:pt x="15013" y="19050"/>
                  </a:lnTo>
                  <a:lnTo>
                    <a:pt x="15013" y="13562"/>
                  </a:lnTo>
                  <a:lnTo>
                    <a:pt x="15013" y="15906"/>
                  </a:lnTo>
                  <a:lnTo>
                    <a:pt x="15013" y="13062"/>
                  </a:lnTo>
                  <a:lnTo>
                    <a:pt x="15013" y="21199"/>
                  </a:lnTo>
                  <a:lnTo>
                    <a:pt x="15013" y="14983"/>
                  </a:lnTo>
                  <a:lnTo>
                    <a:pt x="15013" y="16537"/>
                  </a:lnTo>
                  <a:lnTo>
                    <a:pt x="15013" y="2427"/>
                  </a:lnTo>
                  <a:lnTo>
                    <a:pt x="15013" y="9427"/>
                  </a:lnTo>
                  <a:lnTo>
                    <a:pt x="15013" y="1315"/>
                  </a:lnTo>
                  <a:lnTo>
                    <a:pt x="13955" y="877"/>
                  </a:lnTo>
                  <a:lnTo>
                    <a:pt x="5881" y="34"/>
                  </a:lnTo>
                  <a:lnTo>
                    <a:pt x="11054" y="7"/>
                  </a:lnTo>
                  <a:lnTo>
                    <a:pt x="8667" y="3"/>
                  </a:lnTo>
                  <a:lnTo>
                    <a:pt x="8666" y="2"/>
                  </a:lnTo>
                  <a:lnTo>
                    <a:pt x="11604" y="0"/>
                  </a:lnTo>
                  <a:lnTo>
                    <a:pt x="5577" y="0"/>
                  </a:lnTo>
                  <a:lnTo>
                    <a:pt x="5488" y="32157"/>
                  </a:lnTo>
                  <a:lnTo>
                    <a:pt x="2666" y="38281"/>
                  </a:lnTo>
                  <a:lnTo>
                    <a:pt x="432" y="41396"/>
                  </a:lnTo>
                  <a:lnTo>
                    <a:pt x="0" y="45589"/>
                  </a:lnTo>
                  <a:lnTo>
                    <a:pt x="5471" y="92130"/>
                  </a:lnTo>
                  <a:lnTo>
                    <a:pt x="5481" y="98449"/>
                  </a:lnTo>
                  <a:lnTo>
                    <a:pt x="8307" y="104785"/>
                  </a:lnTo>
                  <a:lnTo>
                    <a:pt x="28154" y="127393"/>
                  </a:lnTo>
                  <a:lnTo>
                    <a:pt x="34259" y="130702"/>
                  </a:lnTo>
                  <a:lnTo>
                    <a:pt x="41746" y="132827"/>
                  </a:lnTo>
                  <a:lnTo>
                    <a:pt x="45591" y="130296"/>
                  </a:lnTo>
                  <a:lnTo>
                    <a:pt x="48098" y="128139"/>
                  </a:lnTo>
                  <a:lnTo>
                    <a:pt x="53706" y="125742"/>
                  </a:lnTo>
                  <a:lnTo>
                    <a:pt x="56684" y="125103"/>
                  </a:lnTo>
                  <a:lnTo>
                    <a:pt x="70317" y="115736"/>
                  </a:lnTo>
                  <a:lnTo>
                    <a:pt x="79402" y="108038"/>
                  </a:lnTo>
                  <a:lnTo>
                    <a:pt x="88302" y="104684"/>
                  </a:lnTo>
                  <a:lnTo>
                    <a:pt x="94505" y="100148"/>
                  </a:lnTo>
                  <a:lnTo>
                    <a:pt x="97968" y="94605"/>
                  </a:lnTo>
                  <a:lnTo>
                    <a:pt x="101431" y="79290"/>
                  </a:lnTo>
                  <a:lnTo>
                    <a:pt x="112475" y="64684"/>
                  </a:lnTo>
                  <a:lnTo>
                    <a:pt x="114913" y="62173"/>
                  </a:lnTo>
                  <a:lnTo>
                    <a:pt x="117621" y="56560"/>
                  </a:lnTo>
                  <a:lnTo>
                    <a:pt x="119704" y="40369"/>
                  </a:lnTo>
                  <a:lnTo>
                    <a:pt x="119788" y="19050"/>
                  </a:lnTo>
                  <a:lnTo>
                    <a:pt x="119788" y="63531"/>
                  </a:lnTo>
                  <a:lnTo>
                    <a:pt x="119788" y="107009"/>
                  </a:lnTo>
                  <a:lnTo>
                    <a:pt x="118730" y="118468"/>
                  </a:lnTo>
                  <a:lnTo>
                    <a:pt x="114300" y="136819"/>
                  </a:lnTo>
                  <a:lnTo>
                    <a:pt x="119604" y="183982"/>
                  </a:lnTo>
                  <a:lnTo>
                    <a:pt x="119764" y="202760"/>
                  </a:lnTo>
                  <a:lnTo>
                    <a:pt x="111584" y="225356"/>
                  </a:lnTo>
                  <a:lnTo>
                    <a:pt x="103978" y="235564"/>
                  </a:lnTo>
                  <a:lnTo>
                    <a:pt x="101165" y="245850"/>
                  </a:lnTo>
                  <a:lnTo>
                    <a:pt x="99964" y="246450"/>
                  </a:lnTo>
                  <a:lnTo>
                    <a:pt x="77144" y="247636"/>
                  </a:lnTo>
                  <a:lnTo>
                    <a:pt x="44022" y="238386"/>
                  </a:lnTo>
                  <a:lnTo>
                    <a:pt x="39194" y="238241"/>
                  </a:lnTo>
                  <a:lnTo>
                    <a:pt x="33522" y="235354"/>
                  </a:lnTo>
                  <a:lnTo>
                    <a:pt x="27472" y="231602"/>
                  </a:lnTo>
                  <a:lnTo>
                    <a:pt x="16862" y="228996"/>
                  </a:lnTo>
                  <a:lnTo>
                    <a:pt x="5488" y="219075"/>
                  </a:lnTo>
                  <a:lnTo>
                    <a:pt x="15013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69">
              <a:extLst>
                <a:ext uri="{FF2B5EF4-FFF2-40B4-BE49-F238E27FC236}">
                  <a16:creationId xmlns:a16="http://schemas.microsoft.com/office/drawing/2014/main" id="{C51BBFEC-50C2-1D4A-D4AC-571210717A7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333875" y="32289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70">
              <a:extLst>
                <a:ext uri="{FF2B5EF4-FFF2-40B4-BE49-F238E27FC236}">
                  <a16:creationId xmlns:a16="http://schemas.microsoft.com/office/drawing/2014/main" id="{A4AAB9DE-C777-FB4E-097C-EC5408DC43B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362450" y="31718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9132" y="28967"/>
                  </a:lnTo>
                  <a:lnTo>
                    <a:pt x="9515" y="19452"/>
                  </a:lnTo>
                  <a:lnTo>
                    <a:pt x="19040" y="953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71">
              <a:extLst>
                <a:ext uri="{FF2B5EF4-FFF2-40B4-BE49-F238E27FC236}">
                  <a16:creationId xmlns:a16="http://schemas.microsoft.com/office/drawing/2014/main" id="{22F67E9A-C15E-497D-6B48-B149E9E573C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381500" y="3171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672">
              <a:extLst>
                <a:ext uri="{FF2B5EF4-FFF2-40B4-BE49-F238E27FC236}">
                  <a16:creationId xmlns:a16="http://schemas.microsoft.com/office/drawing/2014/main" id="{B62E233B-EC70-F2E5-ED88-023BEBF451F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381500" y="3171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673">
              <a:extLst>
                <a:ext uri="{FF2B5EF4-FFF2-40B4-BE49-F238E27FC236}">
                  <a16:creationId xmlns:a16="http://schemas.microsoft.com/office/drawing/2014/main" id="{0C680A2F-FC10-A48F-47FE-19A973E3AFD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381500" y="31623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74">
              <a:extLst>
                <a:ext uri="{FF2B5EF4-FFF2-40B4-BE49-F238E27FC236}">
                  <a16:creationId xmlns:a16="http://schemas.microsoft.com/office/drawing/2014/main" id="{E6139ADB-FEFE-6B4C-107E-6BAC0E942F3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381500" y="31527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75">
              <a:extLst>
                <a:ext uri="{FF2B5EF4-FFF2-40B4-BE49-F238E27FC236}">
                  <a16:creationId xmlns:a16="http://schemas.microsoft.com/office/drawing/2014/main" id="{9B6518BB-BA8E-9EF2-8C67-C43420C2F23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381500" y="3152775"/>
              <a:ext cx="142876" cy="152401"/>
            </a:xfrm>
            <a:custGeom>
              <a:avLst/>
              <a:gdLst/>
              <a:ahLst/>
              <a:cxnLst/>
              <a:rect l="0" t="0" r="0" b="0"/>
              <a:pathLst>
                <a:path w="142876" h="1524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1" y="17610"/>
                  </a:lnTo>
                  <a:lnTo>
                    <a:pt x="22356" y="26370"/>
                  </a:lnTo>
                  <a:lnTo>
                    <a:pt x="54037" y="72150"/>
                  </a:lnTo>
                  <a:lnTo>
                    <a:pt x="73030" y="94115"/>
                  </a:lnTo>
                  <a:lnTo>
                    <a:pt x="79378" y="108504"/>
                  </a:lnTo>
                  <a:lnTo>
                    <a:pt x="82552" y="111494"/>
                  </a:lnTo>
                  <a:lnTo>
                    <a:pt x="85726" y="111371"/>
                  </a:lnTo>
                  <a:lnTo>
                    <a:pt x="88901" y="109172"/>
                  </a:lnTo>
                  <a:lnTo>
                    <a:pt x="92075" y="108765"/>
                  </a:lnTo>
                  <a:lnTo>
                    <a:pt x="98425" y="111135"/>
                  </a:lnTo>
                  <a:lnTo>
                    <a:pt x="112419" y="122223"/>
                  </a:lnTo>
                  <a:lnTo>
                    <a:pt x="118799" y="123350"/>
                  </a:lnTo>
                  <a:lnTo>
                    <a:pt x="120475" y="124567"/>
                  </a:lnTo>
                  <a:lnTo>
                    <a:pt x="121591" y="126436"/>
                  </a:lnTo>
                  <a:lnTo>
                    <a:pt x="122336" y="128741"/>
                  </a:lnTo>
                  <a:lnTo>
                    <a:pt x="131895" y="141146"/>
                  </a:lnTo>
                  <a:lnTo>
                    <a:pt x="135525" y="142106"/>
                  </a:lnTo>
                  <a:lnTo>
                    <a:pt x="142872" y="142875"/>
                  </a:lnTo>
                  <a:lnTo>
                    <a:pt x="142875" y="148363"/>
                  </a:lnTo>
                  <a:lnTo>
                    <a:pt x="142875" y="146019"/>
                  </a:lnTo>
                  <a:lnTo>
                    <a:pt x="142875" y="151352"/>
                  </a:lnTo>
                  <a:lnTo>
                    <a:pt x="142875" y="143240"/>
                  </a:lnTo>
                  <a:lnTo>
                    <a:pt x="142875" y="148435"/>
                  </a:lnTo>
                  <a:lnTo>
                    <a:pt x="142875" y="142875"/>
                  </a:lnTo>
                  <a:lnTo>
                    <a:pt x="14287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76">
              <a:extLst>
                <a:ext uri="{FF2B5EF4-FFF2-40B4-BE49-F238E27FC236}">
                  <a16:creationId xmlns:a16="http://schemas.microsoft.com/office/drawing/2014/main" id="{357F3BEF-1CEE-66C5-B5D0-FA63CC55E9A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271053" y="3228976"/>
              <a:ext cx="62823" cy="66675"/>
            </a:xfrm>
            <a:custGeom>
              <a:avLst/>
              <a:gdLst/>
              <a:ahLst/>
              <a:cxnLst/>
              <a:rect l="0" t="0" r="0" b="0"/>
              <a:pathLst>
                <a:path w="62823" h="66675">
                  <a:moveTo>
                    <a:pt x="62822" y="9524"/>
                  </a:moveTo>
                  <a:lnTo>
                    <a:pt x="62822" y="9524"/>
                  </a:lnTo>
                  <a:lnTo>
                    <a:pt x="62822" y="0"/>
                  </a:lnTo>
                  <a:lnTo>
                    <a:pt x="62822" y="8200"/>
                  </a:lnTo>
                  <a:lnTo>
                    <a:pt x="61764" y="8641"/>
                  </a:lnTo>
                  <a:lnTo>
                    <a:pt x="54621" y="9408"/>
                  </a:lnTo>
                  <a:lnTo>
                    <a:pt x="16951" y="45870"/>
                  </a:lnTo>
                  <a:lnTo>
                    <a:pt x="15976" y="49667"/>
                  </a:lnTo>
                  <a:lnTo>
                    <a:pt x="15242" y="56711"/>
                  </a:lnTo>
                  <a:lnTo>
                    <a:pt x="5672" y="66674"/>
                  </a:lnTo>
                  <a:lnTo>
                    <a:pt x="184" y="66674"/>
                  </a:lnTo>
                  <a:lnTo>
                    <a:pt x="4741" y="66674"/>
                  </a:lnTo>
                  <a:lnTo>
                    <a:pt x="0" y="66674"/>
                  </a:lnTo>
                  <a:lnTo>
                    <a:pt x="5672" y="66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33">
            <a:extLst>
              <a:ext uri="{FF2B5EF4-FFF2-40B4-BE49-F238E27FC236}">
                <a16:creationId xmlns:a16="http://schemas.microsoft.com/office/drawing/2014/main" id="{195FCF37-C390-CDD9-F938-FB8AF91C3357}"/>
              </a:ext>
            </a:extLst>
          </p:cNvPr>
          <p:cNvGrpSpPr/>
          <p:nvPr/>
        </p:nvGrpSpPr>
        <p:grpSpPr>
          <a:xfrm>
            <a:off x="6877050" y="3295650"/>
            <a:ext cx="1866498" cy="390526"/>
            <a:chOff x="6877050" y="3295650"/>
            <a:chExt cx="1866498" cy="390526"/>
          </a:xfrm>
        </p:grpSpPr>
        <p:sp>
          <p:nvSpPr>
            <p:cNvPr id="148" name="SMARTInkShape-677">
              <a:extLst>
                <a:ext uri="{FF2B5EF4-FFF2-40B4-BE49-F238E27FC236}">
                  <a16:creationId xmlns:a16="http://schemas.microsoft.com/office/drawing/2014/main" id="{E26B5D05-7E76-3014-E396-DD63F30C26F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601075" y="3552825"/>
              <a:ext cx="142473" cy="133351"/>
            </a:xfrm>
            <a:custGeom>
              <a:avLst/>
              <a:gdLst/>
              <a:ahLst/>
              <a:cxnLst/>
              <a:rect l="0" t="0" r="0" b="0"/>
              <a:pathLst>
                <a:path w="142473" h="133351">
                  <a:moveTo>
                    <a:pt x="57150" y="9525"/>
                  </a:moveTo>
                  <a:lnTo>
                    <a:pt x="57150" y="9525"/>
                  </a:lnTo>
                  <a:lnTo>
                    <a:pt x="62206" y="4468"/>
                  </a:lnTo>
                  <a:lnTo>
                    <a:pt x="63696" y="4037"/>
                  </a:lnTo>
                  <a:lnTo>
                    <a:pt x="64689" y="4808"/>
                  </a:lnTo>
                  <a:lnTo>
                    <a:pt x="65352" y="6381"/>
                  </a:lnTo>
                  <a:lnTo>
                    <a:pt x="65792" y="6370"/>
                  </a:lnTo>
                  <a:lnTo>
                    <a:pt x="66284" y="3537"/>
                  </a:lnTo>
                  <a:lnTo>
                    <a:pt x="67473" y="2358"/>
                  </a:lnTo>
                  <a:lnTo>
                    <a:pt x="74841" y="311"/>
                  </a:lnTo>
                  <a:lnTo>
                    <a:pt x="121947" y="0"/>
                  </a:lnTo>
                  <a:lnTo>
                    <a:pt x="131861" y="0"/>
                  </a:lnTo>
                  <a:lnTo>
                    <a:pt x="132358" y="1058"/>
                  </a:lnTo>
                  <a:lnTo>
                    <a:pt x="133219" y="8201"/>
                  </a:lnTo>
                  <a:lnTo>
                    <a:pt x="120082" y="22666"/>
                  </a:lnTo>
                  <a:lnTo>
                    <a:pt x="114048" y="25949"/>
                  </a:lnTo>
                  <a:lnTo>
                    <a:pt x="107838" y="28466"/>
                  </a:lnTo>
                  <a:lnTo>
                    <a:pt x="76198" y="54381"/>
                  </a:lnTo>
                  <a:lnTo>
                    <a:pt x="68556" y="56603"/>
                  </a:lnTo>
                  <a:lnTo>
                    <a:pt x="57162" y="66664"/>
                  </a:lnTo>
                  <a:lnTo>
                    <a:pt x="65352" y="58473"/>
                  </a:lnTo>
                  <a:lnTo>
                    <a:pt x="71341" y="57542"/>
                  </a:lnTo>
                  <a:lnTo>
                    <a:pt x="118918" y="57150"/>
                  </a:lnTo>
                  <a:lnTo>
                    <a:pt x="120554" y="58208"/>
                  </a:lnTo>
                  <a:lnTo>
                    <a:pt x="121645" y="59972"/>
                  </a:lnTo>
                  <a:lnTo>
                    <a:pt x="122372" y="62207"/>
                  </a:lnTo>
                  <a:lnTo>
                    <a:pt x="123915" y="63696"/>
                  </a:lnTo>
                  <a:lnTo>
                    <a:pt x="131898" y="66282"/>
                  </a:lnTo>
                  <a:lnTo>
                    <a:pt x="132703" y="69323"/>
                  </a:lnTo>
                  <a:lnTo>
                    <a:pt x="132920" y="71615"/>
                  </a:lnTo>
                  <a:lnTo>
                    <a:pt x="134122" y="73144"/>
                  </a:lnTo>
                  <a:lnTo>
                    <a:pt x="138279" y="74842"/>
                  </a:lnTo>
                  <a:lnTo>
                    <a:pt x="139812" y="76353"/>
                  </a:lnTo>
                  <a:lnTo>
                    <a:pt x="141514" y="80854"/>
                  </a:lnTo>
                  <a:lnTo>
                    <a:pt x="142472" y="89338"/>
                  </a:lnTo>
                  <a:lnTo>
                    <a:pt x="139874" y="95445"/>
                  </a:lnTo>
                  <a:lnTo>
                    <a:pt x="120206" y="117870"/>
                  </a:lnTo>
                  <a:lnTo>
                    <a:pt x="114102" y="121179"/>
                  </a:lnTo>
                  <a:lnTo>
                    <a:pt x="101560" y="123302"/>
                  </a:lnTo>
                  <a:lnTo>
                    <a:pt x="82346" y="124780"/>
                  </a:lnTo>
                  <a:lnTo>
                    <a:pt x="63891" y="132012"/>
                  </a:lnTo>
                  <a:lnTo>
                    <a:pt x="16476" y="133350"/>
                  </a:lnTo>
                  <a:lnTo>
                    <a:pt x="14158" y="133350"/>
                  </a:lnTo>
                  <a:lnTo>
                    <a:pt x="12613" y="132292"/>
                  </a:lnTo>
                  <a:lnTo>
                    <a:pt x="11585" y="130528"/>
                  </a:lnTo>
                  <a:lnTo>
                    <a:pt x="9932" y="125149"/>
                  </a:lnTo>
                  <a:lnTo>
                    <a:pt x="6883" y="12441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678">
              <a:extLst>
                <a:ext uri="{FF2B5EF4-FFF2-40B4-BE49-F238E27FC236}">
                  <a16:creationId xmlns:a16="http://schemas.microsoft.com/office/drawing/2014/main" id="{988C2FDF-DCDF-3DC6-B528-2F4EA14B59B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401050" y="3400425"/>
              <a:ext cx="219076" cy="161915"/>
            </a:xfrm>
            <a:custGeom>
              <a:avLst/>
              <a:gdLst/>
              <a:ahLst/>
              <a:cxnLst/>
              <a:rect l="0" t="0" r="0" b="0"/>
              <a:pathLst>
                <a:path w="219076" h="161915">
                  <a:moveTo>
                    <a:pt x="0" y="38100"/>
                  </a:moveTo>
                  <a:lnTo>
                    <a:pt x="0" y="38100"/>
                  </a:lnTo>
                  <a:lnTo>
                    <a:pt x="0" y="32612"/>
                  </a:lnTo>
                  <a:lnTo>
                    <a:pt x="0" y="34956"/>
                  </a:lnTo>
                  <a:lnTo>
                    <a:pt x="0" y="32112"/>
                  </a:lnTo>
                  <a:lnTo>
                    <a:pt x="1058" y="30933"/>
                  </a:lnTo>
                  <a:lnTo>
                    <a:pt x="8202" y="28886"/>
                  </a:lnTo>
                  <a:lnTo>
                    <a:pt x="16868" y="22091"/>
                  </a:lnTo>
                  <a:lnTo>
                    <a:pt x="22668" y="20401"/>
                  </a:lnTo>
                  <a:lnTo>
                    <a:pt x="24636" y="18892"/>
                  </a:lnTo>
                  <a:lnTo>
                    <a:pt x="26824" y="14394"/>
                  </a:lnTo>
                  <a:lnTo>
                    <a:pt x="28467" y="12771"/>
                  </a:lnTo>
                  <a:lnTo>
                    <a:pt x="33113" y="10968"/>
                  </a:lnTo>
                  <a:lnTo>
                    <a:pt x="44719" y="8752"/>
                  </a:lnTo>
                  <a:lnTo>
                    <a:pt x="54055" y="3063"/>
                  </a:lnTo>
                  <a:lnTo>
                    <a:pt x="66690" y="605"/>
                  </a:lnTo>
                  <a:lnTo>
                    <a:pt x="104337" y="0"/>
                  </a:lnTo>
                  <a:lnTo>
                    <a:pt x="112937" y="8201"/>
                  </a:lnTo>
                  <a:lnTo>
                    <a:pt x="113896" y="14189"/>
                  </a:lnTo>
                  <a:lnTo>
                    <a:pt x="111299" y="19712"/>
                  </a:lnTo>
                  <a:lnTo>
                    <a:pt x="109124" y="22666"/>
                  </a:lnTo>
                  <a:lnTo>
                    <a:pt x="106063" y="36937"/>
                  </a:lnTo>
                  <a:lnTo>
                    <a:pt x="105156" y="49515"/>
                  </a:lnTo>
                  <a:lnTo>
                    <a:pt x="102122" y="56578"/>
                  </a:lnTo>
                  <a:lnTo>
                    <a:pt x="72979" y="103079"/>
                  </a:lnTo>
                  <a:lnTo>
                    <a:pt x="34924" y="146012"/>
                  </a:lnTo>
                  <a:lnTo>
                    <a:pt x="28575" y="149561"/>
                  </a:lnTo>
                  <a:lnTo>
                    <a:pt x="25399" y="150507"/>
                  </a:lnTo>
                  <a:lnTo>
                    <a:pt x="23283" y="152197"/>
                  </a:lnTo>
                  <a:lnTo>
                    <a:pt x="19246" y="158572"/>
                  </a:lnTo>
                  <a:lnTo>
                    <a:pt x="9563" y="161914"/>
                  </a:lnTo>
                  <a:lnTo>
                    <a:pt x="24716" y="145678"/>
                  </a:lnTo>
                  <a:lnTo>
                    <a:pt x="26860" y="139535"/>
                  </a:lnTo>
                  <a:lnTo>
                    <a:pt x="33458" y="133277"/>
                  </a:lnTo>
                  <a:lnTo>
                    <a:pt x="76915" y="104773"/>
                  </a:lnTo>
                  <a:lnTo>
                    <a:pt x="120482" y="79375"/>
                  </a:lnTo>
                  <a:lnTo>
                    <a:pt x="137416" y="70908"/>
                  </a:lnTo>
                  <a:lnTo>
                    <a:pt x="159279" y="64689"/>
                  </a:lnTo>
                  <a:lnTo>
                    <a:pt x="199368" y="40870"/>
                  </a:lnTo>
                  <a:lnTo>
                    <a:pt x="206083" y="38273"/>
                  </a:lnTo>
                  <a:lnTo>
                    <a:pt x="212596" y="33591"/>
                  </a:lnTo>
                  <a:lnTo>
                    <a:pt x="216196" y="27982"/>
                  </a:lnTo>
                  <a:lnTo>
                    <a:pt x="218696" y="19168"/>
                  </a:lnTo>
                  <a:lnTo>
                    <a:pt x="219061" y="9963"/>
                  </a:lnTo>
                  <a:lnTo>
                    <a:pt x="214014" y="4599"/>
                  </a:lnTo>
                  <a:lnTo>
                    <a:pt x="212527" y="4124"/>
                  </a:lnTo>
                  <a:lnTo>
                    <a:pt x="211535" y="4866"/>
                  </a:lnTo>
                  <a:lnTo>
                    <a:pt x="210873" y="6419"/>
                  </a:lnTo>
                  <a:lnTo>
                    <a:pt x="209373" y="7454"/>
                  </a:lnTo>
                  <a:lnTo>
                    <a:pt x="202207" y="8911"/>
                  </a:lnTo>
                  <a:lnTo>
                    <a:pt x="196407" y="9252"/>
                  </a:lnTo>
                  <a:lnTo>
                    <a:pt x="190304" y="12226"/>
                  </a:lnTo>
                  <a:lnTo>
                    <a:pt x="187194" y="14500"/>
                  </a:lnTo>
                  <a:lnTo>
                    <a:pt x="160062" y="23707"/>
                  </a:lnTo>
                  <a:lnTo>
                    <a:pt x="114904" y="66518"/>
                  </a:lnTo>
                  <a:lnTo>
                    <a:pt x="111527" y="69745"/>
                  </a:lnTo>
                  <a:lnTo>
                    <a:pt x="107776" y="78976"/>
                  </a:lnTo>
                  <a:lnTo>
                    <a:pt x="105050" y="89076"/>
                  </a:lnTo>
                  <a:lnTo>
                    <a:pt x="97500" y="104182"/>
                  </a:lnTo>
                  <a:lnTo>
                    <a:pt x="95694" y="117358"/>
                  </a:lnTo>
                  <a:lnTo>
                    <a:pt x="98268" y="123773"/>
                  </a:lnTo>
                  <a:lnTo>
                    <a:pt x="111068" y="140581"/>
                  </a:lnTo>
                  <a:lnTo>
                    <a:pt x="112863" y="146441"/>
                  </a:lnTo>
                  <a:lnTo>
                    <a:pt x="114402" y="148428"/>
                  </a:lnTo>
                  <a:lnTo>
                    <a:pt x="118932" y="150635"/>
                  </a:lnTo>
                  <a:lnTo>
                    <a:pt x="165304" y="152391"/>
                  </a:lnTo>
                  <a:lnTo>
                    <a:pt x="212715" y="152400"/>
                  </a:lnTo>
                  <a:lnTo>
                    <a:pt x="21907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79">
              <a:extLst>
                <a:ext uri="{FF2B5EF4-FFF2-40B4-BE49-F238E27FC236}">
                  <a16:creationId xmlns:a16="http://schemas.microsoft.com/office/drawing/2014/main" id="{022A35EC-1484-9563-7162-ADD02662DB1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058150" y="3306499"/>
              <a:ext cx="122300" cy="236756"/>
            </a:xfrm>
            <a:custGeom>
              <a:avLst/>
              <a:gdLst/>
              <a:ahLst/>
              <a:cxnLst/>
              <a:rect l="0" t="0" r="0" b="0"/>
              <a:pathLst>
                <a:path w="122300" h="236756">
                  <a:moveTo>
                    <a:pt x="38100" y="8201"/>
                  </a:moveTo>
                  <a:lnTo>
                    <a:pt x="38100" y="8201"/>
                  </a:lnTo>
                  <a:lnTo>
                    <a:pt x="46301" y="8201"/>
                  </a:lnTo>
                  <a:lnTo>
                    <a:pt x="46743" y="7143"/>
                  </a:lnTo>
                  <a:lnTo>
                    <a:pt x="47510" y="0"/>
                  </a:lnTo>
                  <a:lnTo>
                    <a:pt x="56755" y="7843"/>
                  </a:lnTo>
                  <a:lnTo>
                    <a:pt x="57116" y="8169"/>
                  </a:lnTo>
                  <a:lnTo>
                    <a:pt x="52084" y="13248"/>
                  </a:lnTo>
                  <a:lnTo>
                    <a:pt x="49607" y="18558"/>
                  </a:lnTo>
                  <a:lnTo>
                    <a:pt x="46827" y="33711"/>
                  </a:lnTo>
                  <a:lnTo>
                    <a:pt x="41156" y="44217"/>
                  </a:lnTo>
                  <a:lnTo>
                    <a:pt x="30018" y="90918"/>
                  </a:lnTo>
                  <a:lnTo>
                    <a:pt x="26395" y="100703"/>
                  </a:lnTo>
                  <a:lnTo>
                    <a:pt x="22314" y="109638"/>
                  </a:lnTo>
                  <a:lnTo>
                    <a:pt x="11702" y="151252"/>
                  </a:lnTo>
                  <a:lnTo>
                    <a:pt x="9582" y="196472"/>
                  </a:lnTo>
                  <a:lnTo>
                    <a:pt x="9529" y="215739"/>
                  </a:lnTo>
                  <a:lnTo>
                    <a:pt x="17065" y="227848"/>
                  </a:lnTo>
                  <a:lnTo>
                    <a:pt x="17726" y="230832"/>
                  </a:lnTo>
                  <a:lnTo>
                    <a:pt x="20285" y="232822"/>
                  </a:lnTo>
                  <a:lnTo>
                    <a:pt x="32938" y="235622"/>
                  </a:lnTo>
                  <a:lnTo>
                    <a:pt x="65304" y="236755"/>
                  </a:lnTo>
                  <a:lnTo>
                    <a:pt x="74179" y="233958"/>
                  </a:lnTo>
                  <a:lnTo>
                    <a:pt x="82710" y="230246"/>
                  </a:lnTo>
                  <a:lnTo>
                    <a:pt x="98355" y="227098"/>
                  </a:lnTo>
                  <a:lnTo>
                    <a:pt x="106508" y="222611"/>
                  </a:lnTo>
                  <a:lnTo>
                    <a:pt x="110837" y="217089"/>
                  </a:lnTo>
                  <a:lnTo>
                    <a:pt x="122299" y="187286"/>
                  </a:lnTo>
                  <a:lnTo>
                    <a:pt x="121749" y="183683"/>
                  </a:lnTo>
                  <a:lnTo>
                    <a:pt x="118316" y="176857"/>
                  </a:lnTo>
                  <a:lnTo>
                    <a:pt x="92014" y="147911"/>
                  </a:lnTo>
                  <a:lnTo>
                    <a:pt x="82876" y="144378"/>
                  </a:lnTo>
                  <a:lnTo>
                    <a:pt x="36364" y="141600"/>
                  </a:lnTo>
                  <a:lnTo>
                    <a:pt x="25826" y="141565"/>
                  </a:lnTo>
                  <a:lnTo>
                    <a:pt x="19240" y="144380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80">
              <a:extLst>
                <a:ext uri="{FF2B5EF4-FFF2-40B4-BE49-F238E27FC236}">
                  <a16:creationId xmlns:a16="http://schemas.microsoft.com/office/drawing/2014/main" id="{0E78EFB8-849F-D6BF-B7AB-CA4C1CD160F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191500" y="3552825"/>
              <a:ext cx="93888" cy="132947"/>
            </a:xfrm>
            <a:custGeom>
              <a:avLst/>
              <a:gdLst/>
              <a:ahLst/>
              <a:cxnLst/>
              <a:rect l="0" t="0" r="0" b="0"/>
              <a:pathLst>
                <a:path w="93888" h="132947">
                  <a:moveTo>
                    <a:pt x="28575" y="9525"/>
                  </a:moveTo>
                  <a:lnTo>
                    <a:pt x="28575" y="9525"/>
                  </a:lnTo>
                  <a:lnTo>
                    <a:pt x="28575" y="117"/>
                  </a:lnTo>
                  <a:lnTo>
                    <a:pt x="74722" y="0"/>
                  </a:lnTo>
                  <a:lnTo>
                    <a:pt x="75215" y="1058"/>
                  </a:lnTo>
                  <a:lnTo>
                    <a:pt x="76071" y="8201"/>
                  </a:lnTo>
                  <a:lnTo>
                    <a:pt x="75056" y="8642"/>
                  </a:lnTo>
                  <a:lnTo>
                    <a:pt x="71105" y="9132"/>
                  </a:lnTo>
                  <a:lnTo>
                    <a:pt x="69628" y="10322"/>
                  </a:lnTo>
                  <a:lnTo>
                    <a:pt x="62006" y="22748"/>
                  </a:lnTo>
                  <a:lnTo>
                    <a:pt x="49375" y="36264"/>
                  </a:lnTo>
                  <a:lnTo>
                    <a:pt x="45581" y="37284"/>
                  </a:lnTo>
                  <a:lnTo>
                    <a:pt x="43087" y="37556"/>
                  </a:lnTo>
                  <a:lnTo>
                    <a:pt x="37495" y="40681"/>
                  </a:lnTo>
                  <a:lnTo>
                    <a:pt x="30337" y="46253"/>
                  </a:lnTo>
                  <a:lnTo>
                    <a:pt x="19062" y="47624"/>
                  </a:lnTo>
                  <a:lnTo>
                    <a:pt x="60754" y="47625"/>
                  </a:lnTo>
                  <a:lnTo>
                    <a:pt x="66866" y="50447"/>
                  </a:lnTo>
                  <a:lnTo>
                    <a:pt x="69977" y="52682"/>
                  </a:lnTo>
                  <a:lnTo>
                    <a:pt x="73434" y="57986"/>
                  </a:lnTo>
                  <a:lnTo>
                    <a:pt x="74356" y="60882"/>
                  </a:lnTo>
                  <a:lnTo>
                    <a:pt x="76029" y="62813"/>
                  </a:lnTo>
                  <a:lnTo>
                    <a:pt x="80711" y="64958"/>
                  </a:lnTo>
                  <a:lnTo>
                    <a:pt x="82382" y="66589"/>
                  </a:lnTo>
                  <a:lnTo>
                    <a:pt x="86489" y="76275"/>
                  </a:lnTo>
                  <a:lnTo>
                    <a:pt x="92184" y="83513"/>
                  </a:lnTo>
                  <a:lnTo>
                    <a:pt x="93887" y="89328"/>
                  </a:lnTo>
                  <a:lnTo>
                    <a:pt x="93283" y="92360"/>
                  </a:lnTo>
                  <a:lnTo>
                    <a:pt x="87532" y="104831"/>
                  </a:lnTo>
                  <a:lnTo>
                    <a:pt x="86082" y="112429"/>
                  </a:lnTo>
                  <a:lnTo>
                    <a:pt x="80774" y="118802"/>
                  </a:lnTo>
                  <a:lnTo>
                    <a:pt x="75412" y="121593"/>
                  </a:lnTo>
                  <a:lnTo>
                    <a:pt x="60220" y="124590"/>
                  </a:lnTo>
                  <a:lnTo>
                    <a:pt x="49494" y="131987"/>
                  </a:lnTo>
                  <a:lnTo>
                    <a:pt x="43122" y="132946"/>
                  </a:lnTo>
                  <a:lnTo>
                    <a:pt x="37510" y="130348"/>
                  </a:lnTo>
                  <a:lnTo>
                    <a:pt x="30339" y="125114"/>
                  </a:lnTo>
                  <a:lnTo>
                    <a:pt x="19488" y="123858"/>
                  </a:lnTo>
                  <a:lnTo>
                    <a:pt x="9928" y="12382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81">
              <a:extLst>
                <a:ext uri="{FF2B5EF4-FFF2-40B4-BE49-F238E27FC236}">
                  <a16:creationId xmlns:a16="http://schemas.microsoft.com/office/drawing/2014/main" id="{BCBDDB3B-5B5D-1722-9B5C-58225D5FF08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667625" y="3489566"/>
              <a:ext cx="209551" cy="6110"/>
            </a:xfrm>
            <a:custGeom>
              <a:avLst/>
              <a:gdLst/>
              <a:ahLst/>
              <a:cxnLst/>
              <a:rect l="0" t="0" r="0" b="0"/>
              <a:pathLst>
                <a:path w="209551" h="6110">
                  <a:moveTo>
                    <a:pt x="0" y="6109"/>
                  </a:moveTo>
                  <a:lnTo>
                    <a:pt x="0" y="6109"/>
                  </a:lnTo>
                  <a:lnTo>
                    <a:pt x="46070" y="6109"/>
                  </a:lnTo>
                  <a:lnTo>
                    <a:pt x="79294" y="5051"/>
                  </a:lnTo>
                  <a:lnTo>
                    <a:pt x="87453" y="1052"/>
                  </a:lnTo>
                  <a:lnTo>
                    <a:pt x="91110" y="621"/>
                  </a:lnTo>
                  <a:lnTo>
                    <a:pt x="102373" y="2954"/>
                  </a:lnTo>
                  <a:lnTo>
                    <a:pt x="117587" y="0"/>
                  </a:lnTo>
                  <a:lnTo>
                    <a:pt x="163740" y="6020"/>
                  </a:lnTo>
                  <a:lnTo>
                    <a:pt x="209550" y="6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82">
              <a:extLst>
                <a:ext uri="{FF2B5EF4-FFF2-40B4-BE49-F238E27FC236}">
                  <a16:creationId xmlns:a16="http://schemas.microsoft.com/office/drawing/2014/main" id="{628C3D19-658B-A9F6-DB0A-4454323569D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34300" y="3391296"/>
              <a:ext cx="37698" cy="190105"/>
            </a:xfrm>
            <a:custGeom>
              <a:avLst/>
              <a:gdLst/>
              <a:ahLst/>
              <a:cxnLst/>
              <a:rect l="0" t="0" r="0" b="0"/>
              <a:pathLst>
                <a:path w="37698" h="190105">
                  <a:moveTo>
                    <a:pt x="9525" y="18654"/>
                  </a:moveTo>
                  <a:lnTo>
                    <a:pt x="9525" y="18654"/>
                  </a:lnTo>
                  <a:lnTo>
                    <a:pt x="9525" y="13597"/>
                  </a:lnTo>
                  <a:lnTo>
                    <a:pt x="10583" y="12108"/>
                  </a:lnTo>
                  <a:lnTo>
                    <a:pt x="12347" y="11115"/>
                  </a:lnTo>
                  <a:lnTo>
                    <a:pt x="19226" y="9391"/>
                  </a:lnTo>
                  <a:lnTo>
                    <a:pt x="23715" y="9246"/>
                  </a:lnTo>
                  <a:lnTo>
                    <a:pt x="25334" y="8148"/>
                  </a:lnTo>
                  <a:lnTo>
                    <a:pt x="26415" y="6359"/>
                  </a:lnTo>
                  <a:lnTo>
                    <a:pt x="28148" y="938"/>
                  </a:lnTo>
                  <a:lnTo>
                    <a:pt x="31207" y="197"/>
                  </a:lnTo>
                  <a:lnTo>
                    <a:pt x="33505" y="0"/>
                  </a:lnTo>
                  <a:lnTo>
                    <a:pt x="35037" y="926"/>
                  </a:lnTo>
                  <a:lnTo>
                    <a:pt x="36057" y="2602"/>
                  </a:lnTo>
                  <a:lnTo>
                    <a:pt x="37697" y="7840"/>
                  </a:lnTo>
                  <a:lnTo>
                    <a:pt x="31474" y="16479"/>
                  </a:lnTo>
                  <a:lnTo>
                    <a:pt x="29435" y="25300"/>
                  </a:lnTo>
                  <a:lnTo>
                    <a:pt x="27592" y="50626"/>
                  </a:lnTo>
                  <a:lnTo>
                    <a:pt x="21051" y="68518"/>
                  </a:lnTo>
                  <a:lnTo>
                    <a:pt x="16821" y="85992"/>
                  </a:lnTo>
                  <a:lnTo>
                    <a:pt x="2176" y="133560"/>
                  </a:lnTo>
                  <a:lnTo>
                    <a:pt x="18" y="180510"/>
                  </a:lnTo>
                  <a:lnTo>
                    <a:pt x="0" y="1901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83">
              <a:extLst>
                <a:ext uri="{FF2B5EF4-FFF2-40B4-BE49-F238E27FC236}">
                  <a16:creationId xmlns:a16="http://schemas.microsoft.com/office/drawing/2014/main" id="{8000D308-A9E2-6204-07C0-A28222C6C0A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181850" y="3390903"/>
              <a:ext cx="176834" cy="142873"/>
            </a:xfrm>
            <a:custGeom>
              <a:avLst/>
              <a:gdLst/>
              <a:ahLst/>
              <a:cxnLst/>
              <a:rect l="0" t="0" r="0" b="0"/>
              <a:pathLst>
                <a:path w="176834" h="142873">
                  <a:moveTo>
                    <a:pt x="0" y="38097"/>
                  </a:moveTo>
                  <a:lnTo>
                    <a:pt x="0" y="38097"/>
                  </a:lnTo>
                  <a:lnTo>
                    <a:pt x="9134" y="38097"/>
                  </a:lnTo>
                  <a:lnTo>
                    <a:pt x="27132" y="20487"/>
                  </a:lnTo>
                  <a:lnTo>
                    <a:pt x="33203" y="19473"/>
                  </a:lnTo>
                  <a:lnTo>
                    <a:pt x="41705" y="19173"/>
                  </a:lnTo>
                  <a:lnTo>
                    <a:pt x="47816" y="16281"/>
                  </a:lnTo>
                  <a:lnTo>
                    <a:pt x="55306" y="10857"/>
                  </a:lnTo>
                  <a:lnTo>
                    <a:pt x="64391" y="8727"/>
                  </a:lnTo>
                  <a:lnTo>
                    <a:pt x="73289" y="3054"/>
                  </a:lnTo>
                  <a:lnTo>
                    <a:pt x="85777" y="601"/>
                  </a:lnTo>
                  <a:lnTo>
                    <a:pt x="109391" y="0"/>
                  </a:lnTo>
                  <a:lnTo>
                    <a:pt x="111027" y="1057"/>
                  </a:lnTo>
                  <a:lnTo>
                    <a:pt x="112118" y="2820"/>
                  </a:lnTo>
                  <a:lnTo>
                    <a:pt x="114012" y="9698"/>
                  </a:lnTo>
                  <a:lnTo>
                    <a:pt x="114173" y="14186"/>
                  </a:lnTo>
                  <a:lnTo>
                    <a:pt x="111422" y="19709"/>
                  </a:lnTo>
                  <a:lnTo>
                    <a:pt x="107729" y="25691"/>
                  </a:lnTo>
                  <a:lnTo>
                    <a:pt x="105359" y="38155"/>
                  </a:lnTo>
                  <a:lnTo>
                    <a:pt x="105165" y="41310"/>
                  </a:lnTo>
                  <a:lnTo>
                    <a:pt x="102125" y="47639"/>
                  </a:lnTo>
                  <a:lnTo>
                    <a:pt x="66654" y="95073"/>
                  </a:lnTo>
                  <a:lnTo>
                    <a:pt x="51856" y="111099"/>
                  </a:lnTo>
                  <a:lnTo>
                    <a:pt x="49505" y="117462"/>
                  </a:lnTo>
                  <a:lnTo>
                    <a:pt x="47820" y="119582"/>
                  </a:lnTo>
                  <a:lnTo>
                    <a:pt x="28621" y="133308"/>
                  </a:lnTo>
                  <a:lnTo>
                    <a:pt x="28589" y="128279"/>
                  </a:lnTo>
                  <a:lnTo>
                    <a:pt x="29642" y="126794"/>
                  </a:lnTo>
                  <a:lnTo>
                    <a:pt x="31404" y="125803"/>
                  </a:lnTo>
                  <a:lnTo>
                    <a:pt x="33636" y="125143"/>
                  </a:lnTo>
                  <a:lnTo>
                    <a:pt x="47874" y="116457"/>
                  </a:lnTo>
                  <a:lnTo>
                    <a:pt x="50966" y="115737"/>
                  </a:lnTo>
                  <a:lnTo>
                    <a:pt x="60374" y="109667"/>
                  </a:lnTo>
                  <a:lnTo>
                    <a:pt x="93958" y="82509"/>
                  </a:lnTo>
                  <a:lnTo>
                    <a:pt x="106627" y="78067"/>
                  </a:lnTo>
                  <a:lnTo>
                    <a:pt x="113712" y="71384"/>
                  </a:lnTo>
                  <a:lnTo>
                    <a:pt x="117083" y="66638"/>
                  </a:lnTo>
                  <a:lnTo>
                    <a:pt x="121448" y="63475"/>
                  </a:lnTo>
                  <a:lnTo>
                    <a:pt x="150116" y="49193"/>
                  </a:lnTo>
                  <a:lnTo>
                    <a:pt x="165457" y="34502"/>
                  </a:lnTo>
                  <a:lnTo>
                    <a:pt x="168787" y="28386"/>
                  </a:lnTo>
                  <a:lnTo>
                    <a:pt x="170924" y="20891"/>
                  </a:lnTo>
                  <a:lnTo>
                    <a:pt x="176350" y="14537"/>
                  </a:lnTo>
                  <a:lnTo>
                    <a:pt x="176833" y="12866"/>
                  </a:lnTo>
                  <a:lnTo>
                    <a:pt x="176098" y="11751"/>
                  </a:lnTo>
                  <a:lnTo>
                    <a:pt x="172368" y="9962"/>
                  </a:lnTo>
                  <a:lnTo>
                    <a:pt x="158273" y="9561"/>
                  </a:lnTo>
                  <a:lnTo>
                    <a:pt x="152188" y="12361"/>
                  </a:lnTo>
                  <a:lnTo>
                    <a:pt x="145956" y="16075"/>
                  </a:lnTo>
                  <a:lnTo>
                    <a:pt x="139659" y="17726"/>
                  </a:lnTo>
                  <a:lnTo>
                    <a:pt x="133331" y="24104"/>
                  </a:lnTo>
                  <a:lnTo>
                    <a:pt x="126991" y="31878"/>
                  </a:lnTo>
                  <a:lnTo>
                    <a:pt x="117473" y="38371"/>
                  </a:lnTo>
                  <a:lnTo>
                    <a:pt x="111124" y="47391"/>
                  </a:lnTo>
                  <a:lnTo>
                    <a:pt x="96739" y="88416"/>
                  </a:lnTo>
                  <a:lnTo>
                    <a:pt x="95288" y="117460"/>
                  </a:lnTo>
                  <a:lnTo>
                    <a:pt x="98089" y="123817"/>
                  </a:lnTo>
                  <a:lnTo>
                    <a:pt x="103455" y="131465"/>
                  </a:lnTo>
                  <a:lnTo>
                    <a:pt x="104384" y="137846"/>
                  </a:lnTo>
                  <a:lnTo>
                    <a:pt x="105573" y="139521"/>
                  </a:lnTo>
                  <a:lnTo>
                    <a:pt x="107423" y="140638"/>
                  </a:lnTo>
                  <a:lnTo>
                    <a:pt x="115084" y="142210"/>
                  </a:lnTo>
                  <a:lnTo>
                    <a:pt x="159945" y="142867"/>
                  </a:lnTo>
                  <a:lnTo>
                    <a:pt x="171450" y="142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84">
              <a:extLst>
                <a:ext uri="{FF2B5EF4-FFF2-40B4-BE49-F238E27FC236}">
                  <a16:creationId xmlns:a16="http://schemas.microsoft.com/office/drawing/2014/main" id="{F5317A8A-A3ED-F323-FEE3-F96356119A3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395542" y="3514728"/>
              <a:ext cx="129209" cy="104773"/>
            </a:xfrm>
            <a:custGeom>
              <a:avLst/>
              <a:gdLst/>
              <a:ahLst/>
              <a:cxnLst/>
              <a:rect l="0" t="0" r="0" b="0"/>
              <a:pathLst>
                <a:path w="129209" h="104773">
                  <a:moveTo>
                    <a:pt x="14908" y="19047"/>
                  </a:moveTo>
                  <a:lnTo>
                    <a:pt x="14908" y="19047"/>
                  </a:lnTo>
                  <a:lnTo>
                    <a:pt x="23109" y="10846"/>
                  </a:lnTo>
                  <a:lnTo>
                    <a:pt x="32518" y="9639"/>
                  </a:lnTo>
                  <a:lnTo>
                    <a:pt x="42033" y="1331"/>
                  </a:lnTo>
                  <a:lnTo>
                    <a:pt x="51557" y="114"/>
                  </a:lnTo>
                  <a:lnTo>
                    <a:pt x="62103" y="0"/>
                  </a:lnTo>
                  <a:lnTo>
                    <a:pt x="62495" y="13255"/>
                  </a:lnTo>
                  <a:lnTo>
                    <a:pt x="61449" y="15186"/>
                  </a:lnTo>
                  <a:lnTo>
                    <a:pt x="59694" y="16473"/>
                  </a:lnTo>
                  <a:lnTo>
                    <a:pt x="57465" y="17330"/>
                  </a:lnTo>
                  <a:lnTo>
                    <a:pt x="55979" y="20019"/>
                  </a:lnTo>
                  <a:lnTo>
                    <a:pt x="52210" y="42777"/>
                  </a:lnTo>
                  <a:lnTo>
                    <a:pt x="50360" y="44392"/>
                  </a:lnTo>
                  <a:lnTo>
                    <a:pt x="45481" y="47245"/>
                  </a:lnTo>
                  <a:lnTo>
                    <a:pt x="30628" y="60691"/>
                  </a:lnTo>
                  <a:lnTo>
                    <a:pt x="27186" y="66836"/>
                  </a:lnTo>
                  <a:lnTo>
                    <a:pt x="26269" y="69956"/>
                  </a:lnTo>
                  <a:lnTo>
                    <a:pt x="24598" y="72036"/>
                  </a:lnTo>
                  <a:lnTo>
                    <a:pt x="5906" y="85282"/>
                  </a:lnTo>
                  <a:lnTo>
                    <a:pt x="0" y="85635"/>
                  </a:lnTo>
                  <a:lnTo>
                    <a:pt x="46697" y="85722"/>
                  </a:lnTo>
                  <a:lnTo>
                    <a:pt x="56195" y="85722"/>
                  </a:lnTo>
                  <a:lnTo>
                    <a:pt x="62538" y="88544"/>
                  </a:lnTo>
                  <a:lnTo>
                    <a:pt x="68885" y="92268"/>
                  </a:lnTo>
                  <a:lnTo>
                    <a:pt x="81583" y="94658"/>
                  </a:lnTo>
                  <a:lnTo>
                    <a:pt x="119126" y="95247"/>
                  </a:lnTo>
                  <a:lnTo>
                    <a:pt x="129208" y="10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85">
              <a:extLst>
                <a:ext uri="{FF2B5EF4-FFF2-40B4-BE49-F238E27FC236}">
                  <a16:creationId xmlns:a16="http://schemas.microsoft.com/office/drawing/2014/main" id="{133BB609-91CA-72B8-3495-1BDD02153AE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02330" y="3514725"/>
              <a:ext cx="112846" cy="104776"/>
            </a:xfrm>
            <a:custGeom>
              <a:avLst/>
              <a:gdLst/>
              <a:ahLst/>
              <a:cxnLst/>
              <a:rect l="0" t="0" r="0" b="0"/>
              <a:pathLst>
                <a:path w="112846" h="104776">
                  <a:moveTo>
                    <a:pt x="17595" y="19050"/>
                  </a:moveTo>
                  <a:lnTo>
                    <a:pt x="17595" y="19050"/>
                  </a:lnTo>
                  <a:lnTo>
                    <a:pt x="17595" y="9559"/>
                  </a:lnTo>
                  <a:lnTo>
                    <a:pt x="25795" y="9528"/>
                  </a:lnTo>
                  <a:lnTo>
                    <a:pt x="26237" y="8469"/>
                  </a:lnTo>
                  <a:lnTo>
                    <a:pt x="26727" y="4469"/>
                  </a:lnTo>
                  <a:lnTo>
                    <a:pt x="27916" y="2979"/>
                  </a:lnTo>
                  <a:lnTo>
                    <a:pt x="32060" y="1324"/>
                  </a:lnTo>
                  <a:lnTo>
                    <a:pt x="60346" y="0"/>
                  </a:lnTo>
                  <a:lnTo>
                    <a:pt x="61971" y="1058"/>
                  </a:lnTo>
                  <a:lnTo>
                    <a:pt x="63053" y="2823"/>
                  </a:lnTo>
                  <a:lnTo>
                    <a:pt x="64936" y="9701"/>
                  </a:lnTo>
                  <a:lnTo>
                    <a:pt x="65183" y="22666"/>
                  </a:lnTo>
                  <a:lnTo>
                    <a:pt x="64137" y="24636"/>
                  </a:lnTo>
                  <a:lnTo>
                    <a:pt x="62381" y="25949"/>
                  </a:lnTo>
                  <a:lnTo>
                    <a:pt x="60153" y="26824"/>
                  </a:lnTo>
                  <a:lnTo>
                    <a:pt x="58667" y="28466"/>
                  </a:lnTo>
                  <a:lnTo>
                    <a:pt x="53459" y="38706"/>
                  </a:lnTo>
                  <a:lnTo>
                    <a:pt x="49409" y="44719"/>
                  </a:lnTo>
                  <a:lnTo>
                    <a:pt x="46072" y="54055"/>
                  </a:lnTo>
                  <a:lnTo>
                    <a:pt x="33039" y="69860"/>
                  </a:lnTo>
                  <a:lnTo>
                    <a:pt x="26929" y="73383"/>
                  </a:lnTo>
                  <a:lnTo>
                    <a:pt x="23817" y="74321"/>
                  </a:lnTo>
                  <a:lnTo>
                    <a:pt x="21743" y="76006"/>
                  </a:lnTo>
                  <a:lnTo>
                    <a:pt x="17766" y="82375"/>
                  </a:lnTo>
                  <a:lnTo>
                    <a:pt x="13084" y="84236"/>
                  </a:lnTo>
                  <a:lnTo>
                    <a:pt x="11413" y="85790"/>
                  </a:lnTo>
                  <a:lnTo>
                    <a:pt x="9555" y="90340"/>
                  </a:lnTo>
                  <a:lnTo>
                    <a:pt x="8002" y="91977"/>
                  </a:lnTo>
                  <a:lnTo>
                    <a:pt x="0" y="94819"/>
                  </a:lnTo>
                  <a:lnTo>
                    <a:pt x="7965" y="95247"/>
                  </a:lnTo>
                  <a:lnTo>
                    <a:pt x="52601" y="95250"/>
                  </a:lnTo>
                  <a:lnTo>
                    <a:pt x="98294" y="95250"/>
                  </a:lnTo>
                  <a:lnTo>
                    <a:pt x="99970" y="96308"/>
                  </a:lnTo>
                  <a:lnTo>
                    <a:pt x="101087" y="98072"/>
                  </a:lnTo>
                  <a:lnTo>
                    <a:pt x="101831" y="100307"/>
                  </a:lnTo>
                  <a:lnTo>
                    <a:pt x="103386" y="101796"/>
                  </a:lnTo>
                  <a:lnTo>
                    <a:pt x="11284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86">
              <a:extLst>
                <a:ext uri="{FF2B5EF4-FFF2-40B4-BE49-F238E27FC236}">
                  <a16:creationId xmlns:a16="http://schemas.microsoft.com/office/drawing/2014/main" id="{0BC269B1-E773-1FAC-5AF3-7E2F9373E81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877050" y="3295650"/>
              <a:ext cx="113747" cy="219037"/>
            </a:xfrm>
            <a:custGeom>
              <a:avLst/>
              <a:gdLst/>
              <a:ahLst/>
              <a:cxnLst/>
              <a:rect l="0" t="0" r="0" b="0"/>
              <a:pathLst>
                <a:path w="113747" h="219037">
                  <a:moveTo>
                    <a:pt x="47625" y="19050"/>
                  </a:moveTo>
                  <a:lnTo>
                    <a:pt x="47625" y="19050"/>
                  </a:lnTo>
                  <a:lnTo>
                    <a:pt x="47625" y="13993"/>
                  </a:lnTo>
                  <a:lnTo>
                    <a:pt x="48683" y="12504"/>
                  </a:lnTo>
                  <a:lnTo>
                    <a:pt x="50447" y="11511"/>
                  </a:lnTo>
                  <a:lnTo>
                    <a:pt x="57034" y="9559"/>
                  </a:lnTo>
                  <a:lnTo>
                    <a:pt x="57150" y="0"/>
                  </a:lnTo>
                  <a:lnTo>
                    <a:pt x="56092" y="42800"/>
                  </a:lnTo>
                  <a:lnTo>
                    <a:pt x="48508" y="72963"/>
                  </a:lnTo>
                  <a:lnTo>
                    <a:pt x="46829" y="88764"/>
                  </a:lnTo>
                  <a:lnTo>
                    <a:pt x="40138" y="106943"/>
                  </a:lnTo>
                  <a:lnTo>
                    <a:pt x="35457" y="135526"/>
                  </a:lnTo>
                  <a:lnTo>
                    <a:pt x="29934" y="154123"/>
                  </a:lnTo>
                  <a:lnTo>
                    <a:pt x="28580" y="200020"/>
                  </a:lnTo>
                  <a:lnTo>
                    <a:pt x="28576" y="207668"/>
                  </a:lnTo>
                  <a:lnTo>
                    <a:pt x="33631" y="214049"/>
                  </a:lnTo>
                  <a:lnTo>
                    <a:pt x="38936" y="216841"/>
                  </a:lnTo>
                  <a:lnTo>
                    <a:pt x="48597" y="218781"/>
                  </a:lnTo>
                  <a:lnTo>
                    <a:pt x="68933" y="219036"/>
                  </a:lnTo>
                  <a:lnTo>
                    <a:pt x="71355" y="217991"/>
                  </a:lnTo>
                  <a:lnTo>
                    <a:pt x="72970" y="216236"/>
                  </a:lnTo>
                  <a:lnTo>
                    <a:pt x="74046" y="214007"/>
                  </a:lnTo>
                  <a:lnTo>
                    <a:pt x="75823" y="212522"/>
                  </a:lnTo>
                  <a:lnTo>
                    <a:pt x="86278" y="207315"/>
                  </a:lnTo>
                  <a:lnTo>
                    <a:pt x="107983" y="187194"/>
                  </a:lnTo>
                  <a:lnTo>
                    <a:pt x="111492" y="180917"/>
                  </a:lnTo>
                  <a:lnTo>
                    <a:pt x="113746" y="168264"/>
                  </a:lnTo>
                  <a:lnTo>
                    <a:pt x="111231" y="161920"/>
                  </a:lnTo>
                  <a:lnTo>
                    <a:pt x="100994" y="149224"/>
                  </a:lnTo>
                  <a:lnTo>
                    <a:pt x="94981" y="145697"/>
                  </a:lnTo>
                  <a:lnTo>
                    <a:pt x="82824" y="143711"/>
                  </a:lnTo>
                  <a:lnTo>
                    <a:pt x="72793" y="142189"/>
                  </a:lnTo>
                  <a:lnTo>
                    <a:pt x="57731" y="135409"/>
                  </a:lnTo>
                  <a:lnTo>
                    <a:pt x="24478" y="133386"/>
                  </a:lnTo>
                  <a:lnTo>
                    <a:pt x="18640" y="136188"/>
                  </a:lnTo>
                  <a:lnTo>
                    <a:pt x="12518" y="13990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687">
            <a:extLst>
              <a:ext uri="{FF2B5EF4-FFF2-40B4-BE49-F238E27FC236}">
                <a16:creationId xmlns:a16="http://schemas.microsoft.com/office/drawing/2014/main" id="{A892CDD5-6B43-1B5B-651A-F0419D5A04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15158" y="3381375"/>
            <a:ext cx="28543" cy="168026"/>
          </a:xfrm>
          <a:custGeom>
            <a:avLst/>
            <a:gdLst/>
            <a:ahLst/>
            <a:cxnLst/>
            <a:rect l="0" t="0" r="0" b="0"/>
            <a:pathLst>
              <a:path w="28543" h="168026">
                <a:moveTo>
                  <a:pt x="28542" y="0"/>
                </a:moveTo>
                <a:lnTo>
                  <a:pt x="28542" y="0"/>
                </a:lnTo>
                <a:lnTo>
                  <a:pt x="28542" y="5057"/>
                </a:lnTo>
                <a:lnTo>
                  <a:pt x="27484" y="6546"/>
                </a:lnTo>
                <a:lnTo>
                  <a:pt x="25720" y="7539"/>
                </a:lnTo>
                <a:lnTo>
                  <a:pt x="23486" y="8201"/>
                </a:lnTo>
                <a:lnTo>
                  <a:pt x="21997" y="10759"/>
                </a:lnTo>
                <a:lnTo>
                  <a:pt x="19278" y="28849"/>
                </a:lnTo>
                <a:lnTo>
                  <a:pt x="18036" y="43237"/>
                </a:lnTo>
                <a:lnTo>
                  <a:pt x="10381" y="73001"/>
                </a:lnTo>
                <a:lnTo>
                  <a:pt x="9508" y="116929"/>
                </a:lnTo>
                <a:lnTo>
                  <a:pt x="9495" y="135163"/>
                </a:lnTo>
                <a:lnTo>
                  <a:pt x="8435" y="137733"/>
                </a:lnTo>
                <a:lnTo>
                  <a:pt x="6671" y="139447"/>
                </a:lnTo>
                <a:lnTo>
                  <a:pt x="4436" y="140590"/>
                </a:lnTo>
                <a:lnTo>
                  <a:pt x="4005" y="142410"/>
                </a:lnTo>
                <a:lnTo>
                  <a:pt x="8561" y="155932"/>
                </a:lnTo>
                <a:lnTo>
                  <a:pt x="7812" y="157930"/>
                </a:lnTo>
                <a:lnTo>
                  <a:pt x="6256" y="159261"/>
                </a:lnTo>
                <a:lnTo>
                  <a:pt x="1209" y="161399"/>
                </a:lnTo>
                <a:lnTo>
                  <a:pt x="519" y="164513"/>
                </a:lnTo>
                <a:lnTo>
                  <a:pt x="213" y="167308"/>
                </a:lnTo>
                <a:lnTo>
                  <a:pt x="76" y="165023"/>
                </a:lnTo>
                <a:lnTo>
                  <a:pt x="40" y="165048"/>
                </a:lnTo>
                <a:lnTo>
                  <a:pt x="0" y="167899"/>
                </a:lnTo>
                <a:lnTo>
                  <a:pt x="1047" y="168025"/>
                </a:lnTo>
                <a:lnTo>
                  <a:pt x="9492" y="1619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135">
            <a:extLst>
              <a:ext uri="{FF2B5EF4-FFF2-40B4-BE49-F238E27FC236}">
                <a16:creationId xmlns:a16="http://schemas.microsoft.com/office/drawing/2014/main" id="{DB971AB8-E2E5-A906-3D9D-206478E90C9C}"/>
              </a:ext>
            </a:extLst>
          </p:cNvPr>
          <p:cNvGrpSpPr/>
          <p:nvPr/>
        </p:nvGrpSpPr>
        <p:grpSpPr>
          <a:xfrm>
            <a:off x="5905500" y="3271112"/>
            <a:ext cx="914401" cy="357914"/>
            <a:chOff x="5905500" y="3271112"/>
            <a:chExt cx="914401" cy="357914"/>
          </a:xfrm>
        </p:grpSpPr>
        <p:sp>
          <p:nvSpPr>
            <p:cNvPr id="160" name="SMARTInkShape-688">
              <a:extLst>
                <a:ext uri="{FF2B5EF4-FFF2-40B4-BE49-F238E27FC236}">
                  <a16:creationId xmlns:a16="http://schemas.microsoft.com/office/drawing/2014/main" id="{0B724FEB-AD1E-CA2B-72F1-F23E213A0E9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905500" y="3271112"/>
              <a:ext cx="190490" cy="233969"/>
            </a:xfrm>
            <a:custGeom>
              <a:avLst/>
              <a:gdLst/>
              <a:ahLst/>
              <a:cxnLst/>
              <a:rect l="0" t="0" r="0" b="0"/>
              <a:pathLst>
                <a:path w="190490" h="233969">
                  <a:moveTo>
                    <a:pt x="76200" y="15013"/>
                  </a:moveTo>
                  <a:lnTo>
                    <a:pt x="76200" y="15013"/>
                  </a:lnTo>
                  <a:lnTo>
                    <a:pt x="76200" y="9525"/>
                  </a:lnTo>
                  <a:lnTo>
                    <a:pt x="76200" y="11869"/>
                  </a:lnTo>
                  <a:lnTo>
                    <a:pt x="76200" y="0"/>
                  </a:lnTo>
                  <a:lnTo>
                    <a:pt x="76200" y="10544"/>
                  </a:lnTo>
                  <a:lnTo>
                    <a:pt x="73378" y="15849"/>
                  </a:lnTo>
                  <a:lnTo>
                    <a:pt x="69655" y="21735"/>
                  </a:lnTo>
                  <a:lnTo>
                    <a:pt x="67263" y="34136"/>
                  </a:lnTo>
                  <a:lnTo>
                    <a:pt x="65624" y="75535"/>
                  </a:lnTo>
                  <a:lnTo>
                    <a:pt x="61622" y="83539"/>
                  </a:lnTo>
                  <a:lnTo>
                    <a:pt x="61189" y="87155"/>
                  </a:lnTo>
                  <a:lnTo>
                    <a:pt x="63521" y="98360"/>
                  </a:lnTo>
                  <a:lnTo>
                    <a:pt x="50811" y="141941"/>
                  </a:lnTo>
                  <a:lnTo>
                    <a:pt x="46847" y="163953"/>
                  </a:lnTo>
                  <a:lnTo>
                    <a:pt x="40141" y="176882"/>
                  </a:lnTo>
                  <a:lnTo>
                    <a:pt x="38136" y="208687"/>
                  </a:lnTo>
                  <a:lnTo>
                    <a:pt x="39182" y="210804"/>
                  </a:lnTo>
                  <a:lnTo>
                    <a:pt x="40938" y="212215"/>
                  </a:lnTo>
                  <a:lnTo>
                    <a:pt x="43168" y="213156"/>
                  </a:lnTo>
                  <a:lnTo>
                    <a:pt x="44653" y="214842"/>
                  </a:lnTo>
                  <a:lnTo>
                    <a:pt x="47234" y="223074"/>
                  </a:lnTo>
                  <a:lnTo>
                    <a:pt x="50274" y="223901"/>
                  </a:lnTo>
                  <a:lnTo>
                    <a:pt x="52565" y="224122"/>
                  </a:lnTo>
                  <a:lnTo>
                    <a:pt x="57933" y="227189"/>
                  </a:lnTo>
                  <a:lnTo>
                    <a:pt x="64948" y="232725"/>
                  </a:lnTo>
                  <a:lnTo>
                    <a:pt x="73938" y="233819"/>
                  </a:lnTo>
                  <a:lnTo>
                    <a:pt x="79781" y="233968"/>
                  </a:lnTo>
                  <a:lnTo>
                    <a:pt x="85905" y="231213"/>
                  </a:lnTo>
                  <a:lnTo>
                    <a:pt x="93404" y="225876"/>
                  </a:lnTo>
                  <a:lnTo>
                    <a:pt x="102489" y="223764"/>
                  </a:lnTo>
                  <a:lnTo>
                    <a:pt x="111389" y="218094"/>
                  </a:lnTo>
                  <a:lnTo>
                    <a:pt x="123877" y="215641"/>
                  </a:lnTo>
                  <a:lnTo>
                    <a:pt x="127034" y="215440"/>
                  </a:lnTo>
                  <a:lnTo>
                    <a:pt x="133367" y="212394"/>
                  </a:lnTo>
                  <a:lnTo>
                    <a:pt x="139707" y="208571"/>
                  </a:lnTo>
                  <a:lnTo>
                    <a:pt x="149227" y="205361"/>
                  </a:lnTo>
                  <a:lnTo>
                    <a:pt x="188929" y="178389"/>
                  </a:lnTo>
                  <a:lnTo>
                    <a:pt x="189802" y="174761"/>
                  </a:lnTo>
                  <a:lnTo>
                    <a:pt x="190489" y="158407"/>
                  </a:lnTo>
                  <a:lnTo>
                    <a:pt x="183952" y="150387"/>
                  </a:lnTo>
                  <a:lnTo>
                    <a:pt x="182298" y="144676"/>
                  </a:lnTo>
                  <a:lnTo>
                    <a:pt x="179740" y="142730"/>
                  </a:lnTo>
                  <a:lnTo>
                    <a:pt x="167086" y="139991"/>
                  </a:lnTo>
                  <a:lnTo>
                    <a:pt x="120329" y="138868"/>
                  </a:lnTo>
                  <a:lnTo>
                    <a:pt x="76181" y="138840"/>
                  </a:lnTo>
                  <a:lnTo>
                    <a:pt x="35100" y="139896"/>
                  </a:lnTo>
                  <a:lnTo>
                    <a:pt x="16890" y="146377"/>
                  </a:lnTo>
                  <a:lnTo>
                    <a:pt x="11260" y="147039"/>
                  </a:lnTo>
                  <a:lnTo>
                    <a:pt x="7507" y="148539"/>
                  </a:lnTo>
                  <a:lnTo>
                    <a:pt x="5004" y="150597"/>
                  </a:lnTo>
                  <a:lnTo>
                    <a:pt x="0" y="157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89">
              <a:extLst>
                <a:ext uri="{FF2B5EF4-FFF2-40B4-BE49-F238E27FC236}">
                  <a16:creationId xmlns:a16="http://schemas.microsoft.com/office/drawing/2014/main" id="{474333DC-930A-A780-254D-DB26C66DF91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105525" y="349567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19050" y="9525"/>
                  </a:moveTo>
                  <a:lnTo>
                    <a:pt x="19050" y="9525"/>
                  </a:lnTo>
                  <a:lnTo>
                    <a:pt x="24106" y="9525"/>
                  </a:lnTo>
                  <a:lnTo>
                    <a:pt x="25595" y="8467"/>
                  </a:lnTo>
                  <a:lnTo>
                    <a:pt x="26589" y="6703"/>
                  </a:lnTo>
                  <a:lnTo>
                    <a:pt x="28575" y="3"/>
                  </a:lnTo>
                  <a:lnTo>
                    <a:pt x="28575" y="0"/>
                  </a:lnTo>
                  <a:lnTo>
                    <a:pt x="20374" y="8201"/>
                  </a:lnTo>
                  <a:lnTo>
                    <a:pt x="19443" y="14189"/>
                  </a:lnTo>
                  <a:lnTo>
                    <a:pt x="19060" y="41313"/>
                  </a:lnTo>
                  <a:lnTo>
                    <a:pt x="16233" y="47642"/>
                  </a:lnTo>
                  <a:lnTo>
                    <a:pt x="12506" y="53982"/>
                  </a:lnTo>
                  <a:lnTo>
                    <a:pt x="9918" y="64794"/>
                  </a:lnTo>
                  <a:lnTo>
                    <a:pt x="3056" y="73908"/>
                  </a:lnTo>
                  <a:lnTo>
                    <a:pt x="907" y="8281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90">
              <a:extLst>
                <a:ext uri="{FF2B5EF4-FFF2-40B4-BE49-F238E27FC236}">
                  <a16:creationId xmlns:a16="http://schemas.microsoft.com/office/drawing/2014/main" id="{2441712D-AB89-94F3-FF12-245DADFB4E0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229350" y="3390900"/>
              <a:ext cx="190501" cy="123816"/>
            </a:xfrm>
            <a:custGeom>
              <a:avLst/>
              <a:gdLst/>
              <a:ahLst/>
              <a:cxnLst/>
              <a:rect l="0" t="0" r="0" b="0"/>
              <a:pathLst>
                <a:path w="190501" h="123816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8201" y="28692"/>
                  </a:lnTo>
                  <a:lnTo>
                    <a:pt x="8937" y="25805"/>
                  </a:lnTo>
                  <a:lnTo>
                    <a:pt x="9409" y="20384"/>
                  </a:lnTo>
                  <a:lnTo>
                    <a:pt x="12296" y="19643"/>
                  </a:lnTo>
                  <a:lnTo>
                    <a:pt x="14548" y="19446"/>
                  </a:lnTo>
                  <a:lnTo>
                    <a:pt x="16047" y="18255"/>
                  </a:lnTo>
                  <a:lnTo>
                    <a:pt x="17716" y="14111"/>
                  </a:lnTo>
                  <a:lnTo>
                    <a:pt x="19219" y="12582"/>
                  </a:lnTo>
                  <a:lnTo>
                    <a:pt x="27134" y="9927"/>
                  </a:lnTo>
                  <a:lnTo>
                    <a:pt x="33204" y="9644"/>
                  </a:lnTo>
                  <a:lnTo>
                    <a:pt x="38747" y="6756"/>
                  </a:lnTo>
                  <a:lnTo>
                    <a:pt x="45872" y="1334"/>
                  </a:lnTo>
                  <a:lnTo>
                    <a:pt x="55672" y="117"/>
                  </a:lnTo>
                  <a:lnTo>
                    <a:pt x="84390" y="0"/>
                  </a:lnTo>
                  <a:lnTo>
                    <a:pt x="84835" y="1058"/>
                  </a:lnTo>
                  <a:lnTo>
                    <a:pt x="85725" y="42610"/>
                  </a:lnTo>
                  <a:lnTo>
                    <a:pt x="82903" y="48218"/>
                  </a:lnTo>
                  <a:lnTo>
                    <a:pt x="77524" y="55386"/>
                  </a:lnTo>
                  <a:lnTo>
                    <a:pt x="75404" y="64406"/>
                  </a:lnTo>
                  <a:lnTo>
                    <a:pt x="59315" y="86329"/>
                  </a:lnTo>
                  <a:lnTo>
                    <a:pt x="58593" y="89303"/>
                  </a:lnTo>
                  <a:lnTo>
                    <a:pt x="57055" y="91285"/>
                  </a:lnTo>
                  <a:lnTo>
                    <a:pt x="52521" y="93488"/>
                  </a:lnTo>
                  <a:lnTo>
                    <a:pt x="50890" y="95133"/>
                  </a:lnTo>
                  <a:lnTo>
                    <a:pt x="38530" y="113778"/>
                  </a:lnTo>
                  <a:lnTo>
                    <a:pt x="33170" y="114145"/>
                  </a:lnTo>
                  <a:lnTo>
                    <a:pt x="31640" y="115255"/>
                  </a:lnTo>
                  <a:lnTo>
                    <a:pt x="29180" y="121819"/>
                  </a:lnTo>
                  <a:lnTo>
                    <a:pt x="28695" y="123429"/>
                  </a:lnTo>
                  <a:lnTo>
                    <a:pt x="20384" y="123791"/>
                  </a:lnTo>
                  <a:lnTo>
                    <a:pt x="24501" y="123815"/>
                  </a:lnTo>
                  <a:lnTo>
                    <a:pt x="25859" y="122760"/>
                  </a:lnTo>
                  <a:lnTo>
                    <a:pt x="28217" y="115623"/>
                  </a:lnTo>
                  <a:lnTo>
                    <a:pt x="31237" y="114888"/>
                  </a:lnTo>
                  <a:lnTo>
                    <a:pt x="33525" y="114692"/>
                  </a:lnTo>
                  <a:lnTo>
                    <a:pt x="35050" y="113503"/>
                  </a:lnTo>
                  <a:lnTo>
                    <a:pt x="42755" y="101077"/>
                  </a:lnTo>
                  <a:lnTo>
                    <a:pt x="51238" y="91920"/>
                  </a:lnTo>
                  <a:lnTo>
                    <a:pt x="57345" y="88478"/>
                  </a:lnTo>
                  <a:lnTo>
                    <a:pt x="63586" y="85890"/>
                  </a:lnTo>
                  <a:lnTo>
                    <a:pt x="110891" y="50432"/>
                  </a:lnTo>
                  <a:lnTo>
                    <a:pt x="139056" y="32546"/>
                  </a:lnTo>
                  <a:lnTo>
                    <a:pt x="145763" y="30340"/>
                  </a:lnTo>
                  <a:lnTo>
                    <a:pt x="147976" y="28693"/>
                  </a:lnTo>
                  <a:lnTo>
                    <a:pt x="149450" y="26538"/>
                  </a:lnTo>
                  <a:lnTo>
                    <a:pt x="150433" y="24042"/>
                  </a:lnTo>
                  <a:lnTo>
                    <a:pt x="152147" y="22378"/>
                  </a:lnTo>
                  <a:lnTo>
                    <a:pt x="156874" y="20529"/>
                  </a:lnTo>
                  <a:lnTo>
                    <a:pt x="158557" y="18978"/>
                  </a:lnTo>
                  <a:lnTo>
                    <a:pt x="161794" y="9956"/>
                  </a:lnTo>
                  <a:lnTo>
                    <a:pt x="166943" y="4596"/>
                  </a:lnTo>
                  <a:lnTo>
                    <a:pt x="167387" y="3064"/>
                  </a:lnTo>
                  <a:lnTo>
                    <a:pt x="166624" y="2043"/>
                  </a:lnTo>
                  <a:lnTo>
                    <a:pt x="161932" y="3"/>
                  </a:lnTo>
                  <a:lnTo>
                    <a:pt x="144233" y="0"/>
                  </a:lnTo>
                  <a:lnTo>
                    <a:pt x="135539" y="6546"/>
                  </a:lnTo>
                  <a:lnTo>
                    <a:pt x="129737" y="8201"/>
                  </a:lnTo>
                  <a:lnTo>
                    <a:pt x="127766" y="9701"/>
                  </a:lnTo>
                  <a:lnTo>
                    <a:pt x="123935" y="15809"/>
                  </a:lnTo>
                  <a:lnTo>
                    <a:pt x="110721" y="23680"/>
                  </a:lnTo>
                  <a:lnTo>
                    <a:pt x="92039" y="41403"/>
                  </a:lnTo>
                  <a:lnTo>
                    <a:pt x="88532" y="50504"/>
                  </a:lnTo>
                  <a:lnTo>
                    <a:pt x="85915" y="60546"/>
                  </a:lnTo>
                  <a:lnTo>
                    <a:pt x="78432" y="75617"/>
                  </a:lnTo>
                  <a:lnTo>
                    <a:pt x="76200" y="118833"/>
                  </a:lnTo>
                  <a:lnTo>
                    <a:pt x="77258" y="120497"/>
                  </a:lnTo>
                  <a:lnTo>
                    <a:pt x="79022" y="121606"/>
                  </a:lnTo>
                  <a:lnTo>
                    <a:pt x="86561" y="123167"/>
                  </a:lnTo>
                  <a:lnTo>
                    <a:pt x="89457" y="123387"/>
                  </a:lnTo>
                  <a:lnTo>
                    <a:pt x="95498" y="120808"/>
                  </a:lnTo>
                  <a:lnTo>
                    <a:pt x="101710" y="117192"/>
                  </a:lnTo>
                  <a:lnTo>
                    <a:pt x="114322" y="114872"/>
                  </a:lnTo>
                  <a:lnTo>
                    <a:pt x="161925" y="114301"/>
                  </a:lnTo>
                  <a:lnTo>
                    <a:pt x="1905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91">
              <a:extLst>
                <a:ext uri="{FF2B5EF4-FFF2-40B4-BE49-F238E27FC236}">
                  <a16:creationId xmlns:a16="http://schemas.microsoft.com/office/drawing/2014/main" id="{4ED0B032-6904-1CA1-7CFD-86C65114C35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461970" y="3505210"/>
              <a:ext cx="15031" cy="123816"/>
            </a:xfrm>
            <a:custGeom>
              <a:avLst/>
              <a:gdLst/>
              <a:ahLst/>
              <a:cxnLst/>
              <a:rect l="0" t="0" r="0" b="0"/>
              <a:pathLst>
                <a:path w="15031" h="123816">
                  <a:moveTo>
                    <a:pt x="5505" y="9515"/>
                  </a:moveTo>
                  <a:lnTo>
                    <a:pt x="5505" y="9515"/>
                  </a:lnTo>
                  <a:lnTo>
                    <a:pt x="15020" y="0"/>
                  </a:lnTo>
                  <a:lnTo>
                    <a:pt x="15030" y="36927"/>
                  </a:lnTo>
                  <a:lnTo>
                    <a:pt x="12208" y="45687"/>
                  </a:lnTo>
                  <a:lnTo>
                    <a:pt x="8485" y="53108"/>
                  </a:lnTo>
                  <a:lnTo>
                    <a:pt x="4709" y="72939"/>
                  </a:lnTo>
                  <a:lnTo>
                    <a:pt x="565" y="79332"/>
                  </a:lnTo>
                  <a:lnTo>
                    <a:pt x="95" y="82518"/>
                  </a:lnTo>
                  <a:lnTo>
                    <a:pt x="840" y="85700"/>
                  </a:lnTo>
                  <a:lnTo>
                    <a:pt x="3431" y="92058"/>
                  </a:lnTo>
                  <a:lnTo>
                    <a:pt x="5423" y="112408"/>
                  </a:lnTo>
                  <a:lnTo>
                    <a:pt x="4392" y="113035"/>
                  </a:lnTo>
                  <a:lnTo>
                    <a:pt x="424" y="113732"/>
                  </a:lnTo>
                  <a:lnTo>
                    <a:pt x="0" y="114976"/>
                  </a:lnTo>
                  <a:lnTo>
                    <a:pt x="5479" y="123779"/>
                  </a:lnTo>
                  <a:lnTo>
                    <a:pt x="5505" y="123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92">
              <a:extLst>
                <a:ext uri="{FF2B5EF4-FFF2-40B4-BE49-F238E27FC236}">
                  <a16:creationId xmlns:a16="http://schemas.microsoft.com/office/drawing/2014/main" id="{1659C0DF-FF62-39AE-387F-E4BFFC82C7C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619875" y="3438632"/>
              <a:ext cx="200026" cy="18944"/>
            </a:xfrm>
            <a:custGeom>
              <a:avLst/>
              <a:gdLst/>
              <a:ahLst/>
              <a:cxnLst/>
              <a:rect l="0" t="0" r="0" b="0"/>
              <a:pathLst>
                <a:path w="200026" h="18944">
                  <a:moveTo>
                    <a:pt x="0" y="18943"/>
                  </a:moveTo>
                  <a:lnTo>
                    <a:pt x="0" y="18943"/>
                  </a:lnTo>
                  <a:lnTo>
                    <a:pt x="44476" y="18943"/>
                  </a:lnTo>
                  <a:lnTo>
                    <a:pt x="71107" y="17885"/>
                  </a:lnTo>
                  <a:lnTo>
                    <a:pt x="101515" y="10301"/>
                  </a:lnTo>
                  <a:lnTo>
                    <a:pt x="145955" y="9441"/>
                  </a:lnTo>
                  <a:lnTo>
                    <a:pt x="174497" y="9418"/>
                  </a:lnTo>
                  <a:lnTo>
                    <a:pt x="180918" y="6596"/>
                  </a:lnTo>
                  <a:lnTo>
                    <a:pt x="188608" y="1217"/>
                  </a:lnTo>
                  <a:lnTo>
                    <a:pt x="189239" y="1834"/>
                  </a:lnTo>
                  <a:lnTo>
                    <a:pt x="190333" y="8210"/>
                  </a:lnTo>
                  <a:lnTo>
                    <a:pt x="190451" y="4004"/>
                  </a:lnTo>
                  <a:lnTo>
                    <a:pt x="191526" y="2634"/>
                  </a:lnTo>
                  <a:lnTo>
                    <a:pt x="199630" y="0"/>
                  </a:lnTo>
                  <a:lnTo>
                    <a:pt x="200025" y="9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36">
            <a:extLst>
              <a:ext uri="{FF2B5EF4-FFF2-40B4-BE49-F238E27FC236}">
                <a16:creationId xmlns:a16="http://schemas.microsoft.com/office/drawing/2014/main" id="{7108EFD8-3966-08F4-734C-09A26ECCB5CE}"/>
              </a:ext>
            </a:extLst>
          </p:cNvPr>
          <p:cNvGrpSpPr/>
          <p:nvPr/>
        </p:nvGrpSpPr>
        <p:grpSpPr>
          <a:xfrm>
            <a:off x="4962528" y="3257550"/>
            <a:ext cx="857248" cy="323721"/>
            <a:chOff x="4962528" y="3257550"/>
            <a:chExt cx="857248" cy="323721"/>
          </a:xfrm>
        </p:grpSpPr>
        <p:sp>
          <p:nvSpPr>
            <p:cNvPr id="166" name="SMARTInkShape-693">
              <a:extLst>
                <a:ext uri="{FF2B5EF4-FFF2-40B4-BE49-F238E27FC236}">
                  <a16:creationId xmlns:a16="http://schemas.microsoft.com/office/drawing/2014/main" id="{0796BD85-B789-9CB5-E4D2-4435A8345F8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72050" y="3371850"/>
              <a:ext cx="133351" cy="15014"/>
            </a:xfrm>
            <a:custGeom>
              <a:avLst/>
              <a:gdLst/>
              <a:ahLst/>
              <a:cxnLst/>
              <a:rect l="0" t="0" r="0" b="0"/>
              <a:pathLst>
                <a:path w="133351" h="15014">
                  <a:moveTo>
                    <a:pt x="19050" y="9525"/>
                  </a:moveTo>
                  <a:lnTo>
                    <a:pt x="19050" y="9525"/>
                  </a:lnTo>
                  <a:lnTo>
                    <a:pt x="0" y="9525"/>
                  </a:lnTo>
                  <a:lnTo>
                    <a:pt x="5056" y="9525"/>
                  </a:lnTo>
                  <a:lnTo>
                    <a:pt x="10361" y="12347"/>
                  </a:lnTo>
                  <a:lnTo>
                    <a:pt x="13257" y="14582"/>
                  </a:lnTo>
                  <a:lnTo>
                    <a:pt x="16247" y="15013"/>
                  </a:lnTo>
                  <a:lnTo>
                    <a:pt x="44460" y="9709"/>
                  </a:lnTo>
                  <a:lnTo>
                    <a:pt x="89866" y="9525"/>
                  </a:lnTo>
                  <a:lnTo>
                    <a:pt x="102978" y="9525"/>
                  </a:lnTo>
                  <a:lnTo>
                    <a:pt x="112025" y="2979"/>
                  </a:lnTo>
                  <a:lnTo>
                    <a:pt x="123303" y="11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94">
              <a:extLst>
                <a:ext uri="{FF2B5EF4-FFF2-40B4-BE49-F238E27FC236}">
                  <a16:creationId xmlns:a16="http://schemas.microsoft.com/office/drawing/2014/main" id="{396CC8D5-9EA2-8F1F-2630-DDB9BC62CF4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962528" y="3457575"/>
              <a:ext cx="171448" cy="9526"/>
            </a:xfrm>
            <a:custGeom>
              <a:avLst/>
              <a:gdLst/>
              <a:ahLst/>
              <a:cxnLst/>
              <a:rect l="0" t="0" r="0" b="0"/>
              <a:pathLst>
                <a:path w="171448" h="9526">
                  <a:moveTo>
                    <a:pt x="9522" y="0"/>
                  </a:moveTo>
                  <a:lnTo>
                    <a:pt x="9522" y="0"/>
                  </a:lnTo>
                  <a:lnTo>
                    <a:pt x="1321" y="0"/>
                  </a:lnTo>
                  <a:lnTo>
                    <a:pt x="880" y="1058"/>
                  </a:lnTo>
                  <a:lnTo>
                    <a:pt x="0" y="9491"/>
                  </a:lnTo>
                  <a:lnTo>
                    <a:pt x="22387" y="9525"/>
                  </a:lnTo>
                  <a:lnTo>
                    <a:pt x="28645" y="6702"/>
                  </a:lnTo>
                  <a:lnTo>
                    <a:pt x="31795" y="4468"/>
                  </a:lnTo>
                  <a:lnTo>
                    <a:pt x="36013" y="4037"/>
                  </a:lnTo>
                  <a:lnTo>
                    <a:pt x="59002" y="8593"/>
                  </a:lnTo>
                  <a:lnTo>
                    <a:pt x="102371" y="245"/>
                  </a:lnTo>
                  <a:lnTo>
                    <a:pt x="149022" y="0"/>
                  </a:lnTo>
                  <a:lnTo>
                    <a:pt x="157010" y="0"/>
                  </a:lnTo>
                  <a:lnTo>
                    <a:pt x="158647" y="1058"/>
                  </a:lnTo>
                  <a:lnTo>
                    <a:pt x="159738" y="2822"/>
                  </a:lnTo>
                  <a:lnTo>
                    <a:pt x="161884" y="9408"/>
                  </a:lnTo>
                  <a:lnTo>
                    <a:pt x="17144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95">
              <a:extLst>
                <a:ext uri="{FF2B5EF4-FFF2-40B4-BE49-F238E27FC236}">
                  <a16:creationId xmlns:a16="http://schemas.microsoft.com/office/drawing/2014/main" id="{1339D466-4888-C7F3-1595-996066A8E9A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38926" y="3257550"/>
              <a:ext cx="151913" cy="247651"/>
            </a:xfrm>
            <a:custGeom>
              <a:avLst/>
              <a:gdLst/>
              <a:ahLst/>
              <a:cxnLst/>
              <a:rect l="0" t="0" r="0" b="0"/>
              <a:pathLst>
                <a:path w="151913" h="247651">
                  <a:moveTo>
                    <a:pt x="47449" y="19050"/>
                  </a:moveTo>
                  <a:lnTo>
                    <a:pt x="47449" y="19050"/>
                  </a:lnTo>
                  <a:lnTo>
                    <a:pt x="56940" y="9559"/>
                  </a:lnTo>
                  <a:lnTo>
                    <a:pt x="56974" y="0"/>
                  </a:lnTo>
                  <a:lnTo>
                    <a:pt x="56974" y="46234"/>
                  </a:lnTo>
                  <a:lnTo>
                    <a:pt x="55916" y="80575"/>
                  </a:lnTo>
                  <a:lnTo>
                    <a:pt x="48332" y="111035"/>
                  </a:lnTo>
                  <a:lnTo>
                    <a:pt x="46653" y="126855"/>
                  </a:lnTo>
                  <a:lnTo>
                    <a:pt x="39961" y="145042"/>
                  </a:lnTo>
                  <a:lnTo>
                    <a:pt x="37135" y="167306"/>
                  </a:lnTo>
                  <a:lnTo>
                    <a:pt x="30438" y="180784"/>
                  </a:lnTo>
                  <a:lnTo>
                    <a:pt x="27610" y="202313"/>
                  </a:lnTo>
                  <a:lnTo>
                    <a:pt x="25756" y="204725"/>
                  </a:lnTo>
                  <a:lnTo>
                    <a:pt x="23461" y="206334"/>
                  </a:lnTo>
                  <a:lnTo>
                    <a:pt x="21933" y="208464"/>
                  </a:lnTo>
                  <a:lnTo>
                    <a:pt x="20232" y="213654"/>
                  </a:lnTo>
                  <a:lnTo>
                    <a:pt x="18877" y="243018"/>
                  </a:lnTo>
                  <a:lnTo>
                    <a:pt x="19934" y="244562"/>
                  </a:lnTo>
                  <a:lnTo>
                    <a:pt x="21697" y="245592"/>
                  </a:lnTo>
                  <a:lnTo>
                    <a:pt x="28575" y="247379"/>
                  </a:lnTo>
                  <a:lnTo>
                    <a:pt x="75853" y="247650"/>
                  </a:lnTo>
                  <a:lnTo>
                    <a:pt x="89120" y="247650"/>
                  </a:lnTo>
                  <a:lnTo>
                    <a:pt x="95250" y="244828"/>
                  </a:lnTo>
                  <a:lnTo>
                    <a:pt x="102753" y="239449"/>
                  </a:lnTo>
                  <a:lnTo>
                    <a:pt x="111838" y="238387"/>
                  </a:lnTo>
                  <a:lnTo>
                    <a:pt x="117695" y="238242"/>
                  </a:lnTo>
                  <a:lnTo>
                    <a:pt x="119679" y="237144"/>
                  </a:lnTo>
                  <a:lnTo>
                    <a:pt x="121003" y="235355"/>
                  </a:lnTo>
                  <a:lnTo>
                    <a:pt x="121885" y="233103"/>
                  </a:lnTo>
                  <a:lnTo>
                    <a:pt x="123532" y="231602"/>
                  </a:lnTo>
                  <a:lnTo>
                    <a:pt x="131695" y="228996"/>
                  </a:lnTo>
                  <a:lnTo>
                    <a:pt x="132517" y="225954"/>
                  </a:lnTo>
                  <a:lnTo>
                    <a:pt x="132736" y="223661"/>
                  </a:lnTo>
                  <a:lnTo>
                    <a:pt x="133940" y="222132"/>
                  </a:lnTo>
                  <a:lnTo>
                    <a:pt x="138100" y="220433"/>
                  </a:lnTo>
                  <a:lnTo>
                    <a:pt x="139634" y="218922"/>
                  </a:lnTo>
                  <a:lnTo>
                    <a:pt x="143488" y="209454"/>
                  </a:lnTo>
                  <a:lnTo>
                    <a:pt x="147636" y="204921"/>
                  </a:lnTo>
                  <a:lnTo>
                    <a:pt x="148107" y="202231"/>
                  </a:lnTo>
                  <a:lnTo>
                    <a:pt x="147361" y="199379"/>
                  </a:lnTo>
                  <a:lnTo>
                    <a:pt x="145808" y="196419"/>
                  </a:lnTo>
                  <a:lnTo>
                    <a:pt x="145829" y="194446"/>
                  </a:lnTo>
                  <a:lnTo>
                    <a:pt x="146903" y="193131"/>
                  </a:lnTo>
                  <a:lnTo>
                    <a:pt x="148677" y="192254"/>
                  </a:lnTo>
                  <a:lnTo>
                    <a:pt x="149859" y="190611"/>
                  </a:lnTo>
                  <a:lnTo>
                    <a:pt x="151912" y="182453"/>
                  </a:lnTo>
                  <a:lnTo>
                    <a:pt x="144644" y="170809"/>
                  </a:lnTo>
                  <a:lnTo>
                    <a:pt x="143082" y="163680"/>
                  </a:lnTo>
                  <a:lnTo>
                    <a:pt x="137756" y="157388"/>
                  </a:lnTo>
                  <a:lnTo>
                    <a:pt x="132388" y="154617"/>
                  </a:lnTo>
                  <a:lnTo>
                    <a:pt x="87222" y="143306"/>
                  </a:lnTo>
                  <a:lnTo>
                    <a:pt x="41008" y="142882"/>
                  </a:lnTo>
                  <a:lnTo>
                    <a:pt x="25314" y="143936"/>
                  </a:lnTo>
                  <a:lnTo>
                    <a:pt x="0" y="152366"/>
                  </a:lnTo>
                  <a:lnTo>
                    <a:pt x="9349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96">
              <a:extLst>
                <a:ext uri="{FF2B5EF4-FFF2-40B4-BE49-F238E27FC236}">
                  <a16:creationId xmlns:a16="http://schemas.microsoft.com/office/drawing/2014/main" id="{9C78BC10-8B5F-1260-A2EB-DD796DE6B6C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419736" y="3486592"/>
              <a:ext cx="66654" cy="94679"/>
            </a:xfrm>
            <a:custGeom>
              <a:avLst/>
              <a:gdLst/>
              <a:ahLst/>
              <a:cxnLst/>
              <a:rect l="0" t="0" r="0" b="0"/>
              <a:pathLst>
                <a:path w="66654" h="94679">
                  <a:moveTo>
                    <a:pt x="38089" y="28133"/>
                  </a:moveTo>
                  <a:lnTo>
                    <a:pt x="38089" y="28133"/>
                  </a:lnTo>
                  <a:lnTo>
                    <a:pt x="43145" y="28133"/>
                  </a:lnTo>
                  <a:lnTo>
                    <a:pt x="44634" y="27075"/>
                  </a:lnTo>
                  <a:lnTo>
                    <a:pt x="45628" y="25311"/>
                  </a:lnTo>
                  <a:lnTo>
                    <a:pt x="47614" y="18611"/>
                  </a:lnTo>
                  <a:lnTo>
                    <a:pt x="47614" y="18608"/>
                  </a:lnTo>
                  <a:lnTo>
                    <a:pt x="42558" y="18608"/>
                  </a:lnTo>
                  <a:lnTo>
                    <a:pt x="41069" y="17550"/>
                  </a:lnTo>
                  <a:lnTo>
                    <a:pt x="40075" y="15786"/>
                  </a:lnTo>
                  <a:lnTo>
                    <a:pt x="39413" y="13551"/>
                  </a:lnTo>
                  <a:lnTo>
                    <a:pt x="37913" y="12062"/>
                  </a:lnTo>
                  <a:lnTo>
                    <a:pt x="30004" y="9476"/>
                  </a:lnTo>
                  <a:lnTo>
                    <a:pt x="20490" y="17319"/>
                  </a:lnTo>
                  <a:lnTo>
                    <a:pt x="14411" y="18225"/>
                  </a:lnTo>
                  <a:lnTo>
                    <a:pt x="12779" y="19411"/>
                  </a:lnTo>
                  <a:lnTo>
                    <a:pt x="11691" y="21260"/>
                  </a:lnTo>
                  <a:lnTo>
                    <a:pt x="9944" y="26775"/>
                  </a:lnTo>
                  <a:lnTo>
                    <a:pt x="3054" y="35469"/>
                  </a:lnTo>
                  <a:lnTo>
                    <a:pt x="896" y="44300"/>
                  </a:lnTo>
                  <a:lnTo>
                    <a:pt x="0" y="70735"/>
                  </a:lnTo>
                  <a:lnTo>
                    <a:pt x="2816" y="76348"/>
                  </a:lnTo>
                  <a:lnTo>
                    <a:pt x="8191" y="83518"/>
                  </a:lnTo>
                  <a:lnTo>
                    <a:pt x="9122" y="89816"/>
                  </a:lnTo>
                  <a:lnTo>
                    <a:pt x="10311" y="91480"/>
                  </a:lnTo>
                  <a:lnTo>
                    <a:pt x="12163" y="92590"/>
                  </a:lnTo>
                  <a:lnTo>
                    <a:pt x="19822" y="94151"/>
                  </a:lnTo>
                  <a:lnTo>
                    <a:pt x="31894" y="94678"/>
                  </a:lnTo>
                  <a:lnTo>
                    <a:pt x="38158" y="91928"/>
                  </a:lnTo>
                  <a:lnTo>
                    <a:pt x="44470" y="88237"/>
                  </a:lnTo>
                  <a:lnTo>
                    <a:pt x="50803" y="86596"/>
                  </a:lnTo>
                  <a:lnTo>
                    <a:pt x="52915" y="85100"/>
                  </a:lnTo>
                  <a:lnTo>
                    <a:pt x="54323" y="83044"/>
                  </a:lnTo>
                  <a:lnTo>
                    <a:pt x="56946" y="77938"/>
                  </a:lnTo>
                  <a:lnTo>
                    <a:pt x="63314" y="69113"/>
                  </a:lnTo>
                  <a:lnTo>
                    <a:pt x="65176" y="62927"/>
                  </a:lnTo>
                  <a:lnTo>
                    <a:pt x="66653" y="15548"/>
                  </a:lnTo>
                  <a:lnTo>
                    <a:pt x="65599" y="13393"/>
                  </a:lnTo>
                  <a:lnTo>
                    <a:pt x="63837" y="11956"/>
                  </a:lnTo>
                  <a:lnTo>
                    <a:pt x="61604" y="10999"/>
                  </a:lnTo>
                  <a:lnTo>
                    <a:pt x="60116" y="9302"/>
                  </a:lnTo>
                  <a:lnTo>
                    <a:pt x="58462" y="4594"/>
                  </a:lnTo>
                  <a:lnTo>
                    <a:pt x="56963" y="2916"/>
                  </a:lnTo>
                  <a:lnTo>
                    <a:pt x="52474" y="1051"/>
                  </a:lnTo>
                  <a:lnTo>
                    <a:pt x="43998" y="0"/>
                  </a:lnTo>
                  <a:lnTo>
                    <a:pt x="37893" y="2577"/>
                  </a:lnTo>
                  <a:lnTo>
                    <a:pt x="31652" y="6191"/>
                  </a:lnTo>
                  <a:lnTo>
                    <a:pt x="20909" y="8702"/>
                  </a:lnTo>
                  <a:lnTo>
                    <a:pt x="9955" y="18206"/>
                  </a:lnTo>
                  <a:lnTo>
                    <a:pt x="9514" y="28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697">
              <a:extLst>
                <a:ext uri="{FF2B5EF4-FFF2-40B4-BE49-F238E27FC236}">
                  <a16:creationId xmlns:a16="http://schemas.microsoft.com/office/drawing/2014/main" id="{A1349930-F3EB-B8C7-88C7-2A0CF13A9BD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76900" y="3333750"/>
              <a:ext cx="15014" cy="200026"/>
            </a:xfrm>
            <a:custGeom>
              <a:avLst/>
              <a:gdLst/>
              <a:ahLst/>
              <a:cxnLst/>
              <a:rect l="0" t="0" r="0" b="0"/>
              <a:pathLst>
                <a:path w="15014" h="200026">
                  <a:moveTo>
                    <a:pt x="9525" y="9525"/>
                  </a:moveTo>
                  <a:lnTo>
                    <a:pt x="9525" y="9525"/>
                  </a:lnTo>
                  <a:lnTo>
                    <a:pt x="9525" y="0"/>
                  </a:lnTo>
                  <a:lnTo>
                    <a:pt x="14581" y="5057"/>
                  </a:lnTo>
                  <a:lnTo>
                    <a:pt x="15013" y="7605"/>
                  </a:lnTo>
                  <a:lnTo>
                    <a:pt x="14241" y="10361"/>
                  </a:lnTo>
                  <a:lnTo>
                    <a:pt x="11621" y="16247"/>
                  </a:lnTo>
                  <a:lnTo>
                    <a:pt x="9542" y="61582"/>
                  </a:lnTo>
                  <a:lnTo>
                    <a:pt x="8472" y="79747"/>
                  </a:lnTo>
                  <a:lnTo>
                    <a:pt x="4039" y="98535"/>
                  </a:lnTo>
                  <a:lnTo>
                    <a:pt x="6371" y="116449"/>
                  </a:lnTo>
                  <a:lnTo>
                    <a:pt x="138" y="16126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98">
              <a:extLst>
                <a:ext uri="{FF2B5EF4-FFF2-40B4-BE49-F238E27FC236}">
                  <a16:creationId xmlns:a16="http://schemas.microsoft.com/office/drawing/2014/main" id="{ADB76021-58BF-1CA2-FDD3-0480081C976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81650" y="3419475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9525"/>
                  </a:moveTo>
                  <a:lnTo>
                    <a:pt x="0" y="9525"/>
                  </a:lnTo>
                  <a:lnTo>
                    <a:pt x="45661" y="9525"/>
                  </a:lnTo>
                  <a:lnTo>
                    <a:pt x="89195" y="9525"/>
                  </a:lnTo>
                  <a:lnTo>
                    <a:pt x="136356" y="9525"/>
                  </a:lnTo>
                  <a:lnTo>
                    <a:pt x="183719" y="9525"/>
                  </a:lnTo>
                  <a:lnTo>
                    <a:pt x="230533" y="9525"/>
                  </a:lnTo>
                  <a:lnTo>
                    <a:pt x="233064" y="9525"/>
                  </a:lnTo>
                  <a:lnTo>
                    <a:pt x="234750" y="8467"/>
                  </a:lnTo>
                  <a:lnTo>
                    <a:pt x="235876" y="6703"/>
                  </a:lnTo>
                  <a:lnTo>
                    <a:pt x="236626" y="4468"/>
                  </a:lnTo>
                  <a:lnTo>
                    <a:pt x="237125" y="4037"/>
                  </a:lnTo>
                  <a:lnTo>
                    <a:pt x="237460" y="4808"/>
                  </a:lnTo>
                  <a:lnTo>
                    <a:pt x="237682" y="6381"/>
                  </a:lnTo>
                  <a:lnTo>
                    <a:pt x="237829" y="6370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37">
            <a:extLst>
              <a:ext uri="{FF2B5EF4-FFF2-40B4-BE49-F238E27FC236}">
                <a16:creationId xmlns:a16="http://schemas.microsoft.com/office/drawing/2014/main" id="{1F1F9452-26B8-4681-EEE0-25D4FB3833CC}"/>
              </a:ext>
            </a:extLst>
          </p:cNvPr>
          <p:cNvGrpSpPr/>
          <p:nvPr/>
        </p:nvGrpSpPr>
        <p:grpSpPr>
          <a:xfrm>
            <a:off x="3181360" y="2181617"/>
            <a:ext cx="1266816" cy="361403"/>
            <a:chOff x="3181360" y="2181617"/>
            <a:chExt cx="1266816" cy="361403"/>
          </a:xfrm>
        </p:grpSpPr>
        <p:sp>
          <p:nvSpPr>
            <p:cNvPr id="173" name="SMARTInkShape-699">
              <a:extLst>
                <a:ext uri="{FF2B5EF4-FFF2-40B4-BE49-F238E27FC236}">
                  <a16:creationId xmlns:a16="http://schemas.microsoft.com/office/drawing/2014/main" id="{AE4AC543-7C24-5A2B-354B-1AA4920B371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81360" y="2324100"/>
              <a:ext cx="161916" cy="19051"/>
            </a:xfrm>
            <a:custGeom>
              <a:avLst/>
              <a:gdLst/>
              <a:ahLst/>
              <a:cxnLst/>
              <a:rect l="0" t="0" r="0" b="0"/>
              <a:pathLst>
                <a:path w="161916" h="19051">
                  <a:moveTo>
                    <a:pt x="9515" y="19050"/>
                  </a:moveTo>
                  <a:lnTo>
                    <a:pt x="9515" y="19050"/>
                  </a:lnTo>
                  <a:lnTo>
                    <a:pt x="0" y="19050"/>
                  </a:lnTo>
                  <a:lnTo>
                    <a:pt x="17682" y="19050"/>
                  </a:lnTo>
                  <a:lnTo>
                    <a:pt x="26376" y="12504"/>
                  </a:lnTo>
                  <a:lnTo>
                    <a:pt x="32178" y="10849"/>
                  </a:lnTo>
                  <a:lnTo>
                    <a:pt x="78843" y="9540"/>
                  </a:lnTo>
                  <a:lnTo>
                    <a:pt x="89011" y="8474"/>
                  </a:lnTo>
                  <a:lnTo>
                    <a:pt x="107538" y="1325"/>
                  </a:lnTo>
                  <a:lnTo>
                    <a:pt x="153447" y="0"/>
                  </a:lnTo>
                  <a:lnTo>
                    <a:pt x="1619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00">
              <a:extLst>
                <a:ext uri="{FF2B5EF4-FFF2-40B4-BE49-F238E27FC236}">
                  <a16:creationId xmlns:a16="http://schemas.microsoft.com/office/drawing/2014/main" id="{15CEA978-9DA8-F38E-21EF-6BDB7B3248F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48050" y="2333628"/>
              <a:ext cx="19051" cy="133348"/>
            </a:xfrm>
            <a:custGeom>
              <a:avLst/>
              <a:gdLst/>
              <a:ahLst/>
              <a:cxnLst/>
              <a:rect l="0" t="0" r="0" b="0"/>
              <a:pathLst>
                <a:path w="19051" h="133348">
                  <a:moveTo>
                    <a:pt x="9525" y="9522"/>
                  </a:moveTo>
                  <a:lnTo>
                    <a:pt x="9525" y="9522"/>
                  </a:lnTo>
                  <a:lnTo>
                    <a:pt x="19047" y="0"/>
                  </a:lnTo>
                  <a:lnTo>
                    <a:pt x="19050" y="5054"/>
                  </a:lnTo>
                  <a:lnTo>
                    <a:pt x="16227" y="10359"/>
                  </a:lnTo>
                  <a:lnTo>
                    <a:pt x="12504" y="16244"/>
                  </a:lnTo>
                  <a:lnTo>
                    <a:pt x="9349" y="25507"/>
                  </a:lnTo>
                  <a:lnTo>
                    <a:pt x="3240" y="36013"/>
                  </a:lnTo>
                  <a:lnTo>
                    <a:pt x="25" y="83528"/>
                  </a:lnTo>
                  <a:lnTo>
                    <a:pt x="0" y="117077"/>
                  </a:lnTo>
                  <a:lnTo>
                    <a:pt x="1058" y="119325"/>
                  </a:lnTo>
                  <a:lnTo>
                    <a:pt x="2823" y="120824"/>
                  </a:lnTo>
                  <a:lnTo>
                    <a:pt x="5057" y="121823"/>
                  </a:lnTo>
                  <a:lnTo>
                    <a:pt x="6546" y="123548"/>
                  </a:lnTo>
                  <a:lnTo>
                    <a:pt x="9525" y="133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01">
              <a:extLst>
                <a:ext uri="{FF2B5EF4-FFF2-40B4-BE49-F238E27FC236}">
                  <a16:creationId xmlns:a16="http://schemas.microsoft.com/office/drawing/2014/main" id="{DFD40671-F083-6B0F-7817-08BDFCD2050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67493" y="2247900"/>
              <a:ext cx="9133" cy="38101"/>
            </a:xfrm>
            <a:custGeom>
              <a:avLst/>
              <a:gdLst/>
              <a:ahLst/>
              <a:cxnLst/>
              <a:rect l="0" t="0" r="0" b="0"/>
              <a:pathLst>
                <a:path w="9133" h="38101">
                  <a:moveTo>
                    <a:pt x="9132" y="38100"/>
                  </a:moveTo>
                  <a:lnTo>
                    <a:pt x="9132" y="38100"/>
                  </a:lnTo>
                  <a:lnTo>
                    <a:pt x="9132" y="20766"/>
                  </a:lnTo>
                  <a:lnTo>
                    <a:pt x="0" y="9962"/>
                  </a:lnTo>
                  <a:lnTo>
                    <a:pt x="4780" y="4598"/>
                  </a:lnTo>
                  <a:lnTo>
                    <a:pt x="5172" y="3065"/>
                  </a:lnTo>
                  <a:lnTo>
                    <a:pt x="4376" y="2043"/>
                  </a:lnTo>
                  <a:lnTo>
                    <a:pt x="2786" y="1363"/>
                  </a:lnTo>
                  <a:lnTo>
                    <a:pt x="2785" y="908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02">
              <a:extLst>
                <a:ext uri="{FF2B5EF4-FFF2-40B4-BE49-F238E27FC236}">
                  <a16:creationId xmlns:a16="http://schemas.microsoft.com/office/drawing/2014/main" id="{7137CBA6-BDB6-22D3-205A-291E3E34C9C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533775" y="2324111"/>
              <a:ext cx="238126" cy="133340"/>
            </a:xfrm>
            <a:custGeom>
              <a:avLst/>
              <a:gdLst/>
              <a:ahLst/>
              <a:cxnLst/>
              <a:rect l="0" t="0" r="0" b="0"/>
              <a:pathLst>
                <a:path w="238126" h="133340">
                  <a:moveTo>
                    <a:pt x="0" y="28564"/>
                  </a:moveTo>
                  <a:lnTo>
                    <a:pt x="0" y="28564"/>
                  </a:lnTo>
                  <a:lnTo>
                    <a:pt x="8201" y="20363"/>
                  </a:lnTo>
                  <a:lnTo>
                    <a:pt x="17609" y="19155"/>
                  </a:lnTo>
                  <a:lnTo>
                    <a:pt x="18090" y="18058"/>
                  </a:lnTo>
                  <a:lnTo>
                    <a:pt x="18623" y="14017"/>
                  </a:lnTo>
                  <a:lnTo>
                    <a:pt x="19824" y="12516"/>
                  </a:lnTo>
                  <a:lnTo>
                    <a:pt x="23980" y="10848"/>
                  </a:lnTo>
                  <a:lnTo>
                    <a:pt x="25512" y="9345"/>
                  </a:lnTo>
                  <a:lnTo>
                    <a:pt x="27213" y="4853"/>
                  </a:lnTo>
                  <a:lnTo>
                    <a:pt x="28726" y="3231"/>
                  </a:lnTo>
                  <a:lnTo>
                    <a:pt x="37974" y="26"/>
                  </a:lnTo>
                  <a:lnTo>
                    <a:pt x="43119" y="0"/>
                  </a:lnTo>
                  <a:lnTo>
                    <a:pt x="44621" y="1055"/>
                  </a:lnTo>
                  <a:lnTo>
                    <a:pt x="45622" y="2816"/>
                  </a:lnTo>
                  <a:lnTo>
                    <a:pt x="46290" y="5049"/>
                  </a:lnTo>
                  <a:lnTo>
                    <a:pt x="47793" y="6537"/>
                  </a:lnTo>
                  <a:lnTo>
                    <a:pt x="52286" y="8191"/>
                  </a:lnTo>
                  <a:lnTo>
                    <a:pt x="53907" y="9691"/>
                  </a:lnTo>
                  <a:lnTo>
                    <a:pt x="56723" y="17599"/>
                  </a:lnTo>
                  <a:lnTo>
                    <a:pt x="57150" y="57181"/>
                  </a:lnTo>
                  <a:lnTo>
                    <a:pt x="54327" y="65271"/>
                  </a:lnTo>
                  <a:lnTo>
                    <a:pt x="48949" y="74032"/>
                  </a:lnTo>
                  <a:lnTo>
                    <a:pt x="47659" y="93466"/>
                  </a:lnTo>
                  <a:lnTo>
                    <a:pt x="38100" y="104763"/>
                  </a:lnTo>
                  <a:lnTo>
                    <a:pt x="43157" y="104764"/>
                  </a:lnTo>
                  <a:lnTo>
                    <a:pt x="44646" y="103705"/>
                  </a:lnTo>
                  <a:lnTo>
                    <a:pt x="45639" y="101942"/>
                  </a:lnTo>
                  <a:lnTo>
                    <a:pt x="47232" y="96563"/>
                  </a:lnTo>
                  <a:lnTo>
                    <a:pt x="50273" y="95827"/>
                  </a:lnTo>
                  <a:lnTo>
                    <a:pt x="52565" y="95631"/>
                  </a:lnTo>
                  <a:lnTo>
                    <a:pt x="57934" y="92591"/>
                  </a:lnTo>
                  <a:lnTo>
                    <a:pt x="102584" y="50863"/>
                  </a:lnTo>
                  <a:lnTo>
                    <a:pt x="113780" y="47741"/>
                  </a:lnTo>
                  <a:lnTo>
                    <a:pt x="133224" y="47614"/>
                  </a:lnTo>
                  <a:lnTo>
                    <a:pt x="133339" y="55815"/>
                  </a:lnTo>
                  <a:lnTo>
                    <a:pt x="139894" y="64482"/>
                  </a:lnTo>
                  <a:lnTo>
                    <a:pt x="142482" y="74438"/>
                  </a:lnTo>
                  <a:lnTo>
                    <a:pt x="142875" y="114289"/>
                  </a:lnTo>
                  <a:lnTo>
                    <a:pt x="147931" y="109233"/>
                  </a:lnTo>
                  <a:lnTo>
                    <a:pt x="150414" y="103928"/>
                  </a:lnTo>
                  <a:lnTo>
                    <a:pt x="151076" y="101031"/>
                  </a:lnTo>
                  <a:lnTo>
                    <a:pt x="166555" y="76144"/>
                  </a:lnTo>
                  <a:lnTo>
                    <a:pt x="169245" y="72984"/>
                  </a:lnTo>
                  <a:lnTo>
                    <a:pt x="177029" y="67478"/>
                  </a:lnTo>
                  <a:lnTo>
                    <a:pt x="188233" y="50582"/>
                  </a:lnTo>
                  <a:lnTo>
                    <a:pt x="197119" y="42261"/>
                  </a:lnTo>
                  <a:lnTo>
                    <a:pt x="209603" y="36091"/>
                  </a:lnTo>
                  <a:lnTo>
                    <a:pt x="217204" y="30051"/>
                  </a:lnTo>
                  <a:lnTo>
                    <a:pt x="228469" y="28575"/>
                  </a:lnTo>
                  <a:lnTo>
                    <a:pt x="233618" y="28568"/>
                  </a:lnTo>
                  <a:lnTo>
                    <a:pt x="235120" y="29625"/>
                  </a:lnTo>
                  <a:lnTo>
                    <a:pt x="236122" y="31388"/>
                  </a:lnTo>
                  <a:lnTo>
                    <a:pt x="237730" y="41822"/>
                  </a:lnTo>
                  <a:lnTo>
                    <a:pt x="238122" y="79368"/>
                  </a:lnTo>
                  <a:lnTo>
                    <a:pt x="235302" y="85716"/>
                  </a:lnTo>
                  <a:lnTo>
                    <a:pt x="233068" y="88890"/>
                  </a:lnTo>
                  <a:lnTo>
                    <a:pt x="232637" y="91007"/>
                  </a:lnTo>
                  <a:lnTo>
                    <a:pt x="233408" y="92417"/>
                  </a:lnTo>
                  <a:lnTo>
                    <a:pt x="234981" y="93358"/>
                  </a:lnTo>
                  <a:lnTo>
                    <a:pt x="236029" y="95043"/>
                  </a:lnTo>
                  <a:lnTo>
                    <a:pt x="237504" y="102472"/>
                  </a:lnTo>
                  <a:lnTo>
                    <a:pt x="237849" y="108331"/>
                  </a:lnTo>
                  <a:lnTo>
                    <a:pt x="235181" y="114463"/>
                  </a:lnTo>
                  <a:lnTo>
                    <a:pt x="232987" y="117580"/>
                  </a:lnTo>
                  <a:lnTo>
                    <a:pt x="232583" y="119658"/>
                  </a:lnTo>
                  <a:lnTo>
                    <a:pt x="233372" y="121044"/>
                  </a:lnTo>
                  <a:lnTo>
                    <a:pt x="234957" y="121967"/>
                  </a:lnTo>
                  <a:lnTo>
                    <a:pt x="236013" y="123641"/>
                  </a:lnTo>
                  <a:lnTo>
                    <a:pt x="238125" y="133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03">
              <a:extLst>
                <a:ext uri="{FF2B5EF4-FFF2-40B4-BE49-F238E27FC236}">
                  <a16:creationId xmlns:a16="http://schemas.microsoft.com/office/drawing/2014/main" id="{C60161A1-888E-096B-DFA7-20D0519B748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810007" y="2352685"/>
              <a:ext cx="161919" cy="114287"/>
            </a:xfrm>
            <a:custGeom>
              <a:avLst/>
              <a:gdLst/>
              <a:ahLst/>
              <a:cxnLst/>
              <a:rect l="0" t="0" r="0" b="0"/>
              <a:pathLst>
                <a:path w="161919" h="114287">
                  <a:moveTo>
                    <a:pt x="95243" y="47615"/>
                  </a:moveTo>
                  <a:lnTo>
                    <a:pt x="95243" y="47615"/>
                  </a:lnTo>
                  <a:lnTo>
                    <a:pt x="95243" y="38206"/>
                  </a:lnTo>
                  <a:lnTo>
                    <a:pt x="104375" y="28960"/>
                  </a:lnTo>
                  <a:lnTo>
                    <a:pt x="104734" y="20399"/>
                  </a:lnTo>
                  <a:lnTo>
                    <a:pt x="103687" y="19946"/>
                  </a:lnTo>
                  <a:lnTo>
                    <a:pt x="95634" y="19075"/>
                  </a:lnTo>
                  <a:lnTo>
                    <a:pt x="104655" y="9631"/>
                  </a:lnTo>
                  <a:lnTo>
                    <a:pt x="104735" y="4493"/>
                  </a:lnTo>
                  <a:lnTo>
                    <a:pt x="103688" y="2992"/>
                  </a:lnTo>
                  <a:lnTo>
                    <a:pt x="101931" y="1991"/>
                  </a:lnTo>
                  <a:lnTo>
                    <a:pt x="95635" y="107"/>
                  </a:lnTo>
                  <a:lnTo>
                    <a:pt x="82020" y="0"/>
                  </a:lnTo>
                  <a:lnTo>
                    <a:pt x="75960" y="2817"/>
                  </a:lnTo>
                  <a:lnTo>
                    <a:pt x="30087" y="36751"/>
                  </a:lnTo>
                  <a:lnTo>
                    <a:pt x="23952" y="43845"/>
                  </a:lnTo>
                  <a:lnTo>
                    <a:pt x="21224" y="50525"/>
                  </a:lnTo>
                  <a:lnTo>
                    <a:pt x="14368" y="57022"/>
                  </a:lnTo>
                  <a:lnTo>
                    <a:pt x="6381" y="63437"/>
                  </a:lnTo>
                  <a:lnTo>
                    <a:pt x="2832" y="69817"/>
                  </a:lnTo>
                  <a:lnTo>
                    <a:pt x="553" y="82535"/>
                  </a:lnTo>
                  <a:lnTo>
                    <a:pt x="0" y="112409"/>
                  </a:lnTo>
                  <a:lnTo>
                    <a:pt x="1056" y="113035"/>
                  </a:lnTo>
                  <a:lnTo>
                    <a:pt x="14183" y="114241"/>
                  </a:lnTo>
                  <a:lnTo>
                    <a:pt x="31874" y="114286"/>
                  </a:lnTo>
                  <a:lnTo>
                    <a:pt x="33947" y="113229"/>
                  </a:lnTo>
                  <a:lnTo>
                    <a:pt x="35328" y="111466"/>
                  </a:lnTo>
                  <a:lnTo>
                    <a:pt x="36250" y="109232"/>
                  </a:lnTo>
                  <a:lnTo>
                    <a:pt x="37923" y="107743"/>
                  </a:lnTo>
                  <a:lnTo>
                    <a:pt x="42604" y="106088"/>
                  </a:lnTo>
                  <a:lnTo>
                    <a:pt x="44274" y="104589"/>
                  </a:lnTo>
                  <a:lnTo>
                    <a:pt x="46132" y="100101"/>
                  </a:lnTo>
                  <a:lnTo>
                    <a:pt x="47686" y="98481"/>
                  </a:lnTo>
                  <a:lnTo>
                    <a:pt x="52234" y="96680"/>
                  </a:lnTo>
                  <a:lnTo>
                    <a:pt x="53871" y="95142"/>
                  </a:lnTo>
                  <a:lnTo>
                    <a:pt x="64489" y="75998"/>
                  </a:lnTo>
                  <a:lnTo>
                    <a:pt x="66238" y="68508"/>
                  </a:lnTo>
                  <a:lnTo>
                    <a:pt x="73129" y="59425"/>
                  </a:lnTo>
                  <a:lnTo>
                    <a:pt x="76073" y="48138"/>
                  </a:lnTo>
                  <a:lnTo>
                    <a:pt x="76193" y="38126"/>
                  </a:lnTo>
                  <a:lnTo>
                    <a:pt x="76193" y="80701"/>
                  </a:lnTo>
                  <a:lnTo>
                    <a:pt x="77251" y="82372"/>
                  </a:lnTo>
                  <a:lnTo>
                    <a:pt x="79015" y="83486"/>
                  </a:lnTo>
                  <a:lnTo>
                    <a:pt x="81249" y="84229"/>
                  </a:lnTo>
                  <a:lnTo>
                    <a:pt x="82739" y="85783"/>
                  </a:lnTo>
                  <a:lnTo>
                    <a:pt x="86514" y="95329"/>
                  </a:lnTo>
                  <a:lnTo>
                    <a:pt x="94840" y="104335"/>
                  </a:lnTo>
                  <a:lnTo>
                    <a:pt x="139702" y="104764"/>
                  </a:lnTo>
                  <a:lnTo>
                    <a:pt x="146047" y="104765"/>
                  </a:lnTo>
                  <a:lnTo>
                    <a:pt x="148163" y="103706"/>
                  </a:lnTo>
                  <a:lnTo>
                    <a:pt x="149572" y="101943"/>
                  </a:lnTo>
                  <a:lnTo>
                    <a:pt x="152198" y="97161"/>
                  </a:lnTo>
                  <a:lnTo>
                    <a:pt x="161918" y="85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04">
              <a:extLst>
                <a:ext uri="{FF2B5EF4-FFF2-40B4-BE49-F238E27FC236}">
                  <a16:creationId xmlns:a16="http://schemas.microsoft.com/office/drawing/2014/main" id="{21624EB8-5C65-22EB-C461-0E698D472D9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010037" y="2181617"/>
              <a:ext cx="114289" cy="304409"/>
            </a:xfrm>
            <a:custGeom>
              <a:avLst/>
              <a:gdLst/>
              <a:ahLst/>
              <a:cxnLst/>
              <a:rect l="0" t="0" r="0" b="0"/>
              <a:pathLst>
                <a:path w="114289" h="304409">
                  <a:moveTo>
                    <a:pt x="28563" y="9133"/>
                  </a:moveTo>
                  <a:lnTo>
                    <a:pt x="28563" y="9133"/>
                  </a:lnTo>
                  <a:lnTo>
                    <a:pt x="33619" y="9133"/>
                  </a:lnTo>
                  <a:lnTo>
                    <a:pt x="35109" y="8075"/>
                  </a:lnTo>
                  <a:lnTo>
                    <a:pt x="36102" y="6311"/>
                  </a:lnTo>
                  <a:lnTo>
                    <a:pt x="37972" y="0"/>
                  </a:lnTo>
                  <a:lnTo>
                    <a:pt x="38054" y="4781"/>
                  </a:lnTo>
                  <a:lnTo>
                    <a:pt x="40895" y="10021"/>
                  </a:lnTo>
                  <a:lnTo>
                    <a:pt x="44627" y="15878"/>
                  </a:lnTo>
                  <a:lnTo>
                    <a:pt x="46286" y="22008"/>
                  </a:lnTo>
                  <a:lnTo>
                    <a:pt x="46293" y="48718"/>
                  </a:lnTo>
                  <a:lnTo>
                    <a:pt x="38948" y="89418"/>
                  </a:lnTo>
                  <a:lnTo>
                    <a:pt x="33145" y="133496"/>
                  </a:lnTo>
                  <a:lnTo>
                    <a:pt x="18805" y="173115"/>
                  </a:lnTo>
                  <a:lnTo>
                    <a:pt x="7506" y="218027"/>
                  </a:lnTo>
                  <a:lnTo>
                    <a:pt x="1474" y="238897"/>
                  </a:lnTo>
                  <a:lnTo>
                    <a:pt x="5" y="285161"/>
                  </a:lnTo>
                  <a:lnTo>
                    <a:pt x="0" y="288401"/>
                  </a:lnTo>
                  <a:lnTo>
                    <a:pt x="1053" y="290562"/>
                  </a:lnTo>
                  <a:lnTo>
                    <a:pt x="2815" y="292002"/>
                  </a:lnTo>
                  <a:lnTo>
                    <a:pt x="5048" y="292962"/>
                  </a:lnTo>
                  <a:lnTo>
                    <a:pt x="6536" y="294661"/>
                  </a:lnTo>
                  <a:lnTo>
                    <a:pt x="8190" y="299371"/>
                  </a:lnTo>
                  <a:lnTo>
                    <a:pt x="9689" y="301050"/>
                  </a:lnTo>
                  <a:lnTo>
                    <a:pt x="14178" y="302915"/>
                  </a:lnTo>
                  <a:lnTo>
                    <a:pt x="61638" y="304407"/>
                  </a:lnTo>
                  <a:lnTo>
                    <a:pt x="82624" y="304408"/>
                  </a:lnTo>
                  <a:lnTo>
                    <a:pt x="95668" y="296869"/>
                  </a:lnTo>
                  <a:lnTo>
                    <a:pt x="98699" y="296207"/>
                  </a:lnTo>
                  <a:lnTo>
                    <a:pt x="100721" y="294707"/>
                  </a:lnTo>
                  <a:lnTo>
                    <a:pt x="102068" y="292650"/>
                  </a:lnTo>
                  <a:lnTo>
                    <a:pt x="102967" y="290219"/>
                  </a:lnTo>
                  <a:lnTo>
                    <a:pt x="104623" y="288599"/>
                  </a:lnTo>
                  <a:lnTo>
                    <a:pt x="109287" y="286798"/>
                  </a:lnTo>
                  <a:lnTo>
                    <a:pt x="110954" y="285260"/>
                  </a:lnTo>
                  <a:lnTo>
                    <a:pt x="114288" y="275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05">
              <a:extLst>
                <a:ext uri="{FF2B5EF4-FFF2-40B4-BE49-F238E27FC236}">
                  <a16:creationId xmlns:a16="http://schemas.microsoft.com/office/drawing/2014/main" id="{C9668F96-A661-585B-9268-9F47EE3BC5D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19550" y="23431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8201" y="38100"/>
                  </a:lnTo>
                  <a:lnTo>
                    <a:pt x="16868" y="31554"/>
                  </a:lnTo>
                  <a:lnTo>
                    <a:pt x="25694" y="29458"/>
                  </a:lnTo>
                  <a:lnTo>
                    <a:pt x="31881" y="28967"/>
                  </a:lnTo>
                  <a:lnTo>
                    <a:pt x="38158" y="25927"/>
                  </a:lnTo>
                  <a:lnTo>
                    <a:pt x="44476" y="22106"/>
                  </a:lnTo>
                  <a:lnTo>
                    <a:pt x="53982" y="18897"/>
                  </a:lnTo>
                  <a:lnTo>
                    <a:pt x="63502" y="12772"/>
                  </a:lnTo>
                  <a:lnTo>
                    <a:pt x="73025" y="10487"/>
                  </a:lnTo>
                  <a:lnTo>
                    <a:pt x="88900" y="9652"/>
                  </a:lnTo>
                  <a:lnTo>
                    <a:pt x="95250" y="6759"/>
                  </a:lnTo>
                  <a:lnTo>
                    <a:pt x="98425" y="450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06">
              <a:extLst>
                <a:ext uri="{FF2B5EF4-FFF2-40B4-BE49-F238E27FC236}">
                  <a16:creationId xmlns:a16="http://schemas.microsoft.com/office/drawing/2014/main" id="{8AEFBEAD-524A-07DB-D68F-46F18B87588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137920" y="2333663"/>
              <a:ext cx="167381" cy="209357"/>
            </a:xfrm>
            <a:custGeom>
              <a:avLst/>
              <a:gdLst/>
              <a:ahLst/>
              <a:cxnLst/>
              <a:rect l="0" t="0" r="0" b="0"/>
              <a:pathLst>
                <a:path w="167381" h="209357">
                  <a:moveTo>
                    <a:pt x="34030" y="57112"/>
                  </a:moveTo>
                  <a:lnTo>
                    <a:pt x="34030" y="57112"/>
                  </a:lnTo>
                  <a:lnTo>
                    <a:pt x="42231" y="65313"/>
                  </a:lnTo>
                  <a:lnTo>
                    <a:pt x="43162" y="71301"/>
                  </a:lnTo>
                  <a:lnTo>
                    <a:pt x="44351" y="72921"/>
                  </a:lnTo>
                  <a:lnTo>
                    <a:pt x="48495" y="74722"/>
                  </a:lnTo>
                  <a:lnTo>
                    <a:pt x="50024" y="76260"/>
                  </a:lnTo>
                  <a:lnTo>
                    <a:pt x="52677" y="84237"/>
                  </a:lnTo>
                  <a:lnTo>
                    <a:pt x="55724" y="85042"/>
                  </a:lnTo>
                  <a:lnTo>
                    <a:pt x="70403" y="85649"/>
                  </a:lnTo>
                  <a:lnTo>
                    <a:pt x="79393" y="79133"/>
                  </a:lnTo>
                  <a:lnTo>
                    <a:pt x="85236" y="77483"/>
                  </a:lnTo>
                  <a:lnTo>
                    <a:pt x="87217" y="75984"/>
                  </a:lnTo>
                  <a:lnTo>
                    <a:pt x="91064" y="69877"/>
                  </a:lnTo>
                  <a:lnTo>
                    <a:pt x="95715" y="68077"/>
                  </a:lnTo>
                  <a:lnTo>
                    <a:pt x="97378" y="66539"/>
                  </a:lnTo>
                  <a:lnTo>
                    <a:pt x="99226" y="62007"/>
                  </a:lnTo>
                  <a:lnTo>
                    <a:pt x="100777" y="60375"/>
                  </a:lnTo>
                  <a:lnTo>
                    <a:pt x="105323" y="58562"/>
                  </a:lnTo>
                  <a:lnTo>
                    <a:pt x="106959" y="57021"/>
                  </a:lnTo>
                  <a:lnTo>
                    <a:pt x="108777" y="52485"/>
                  </a:lnTo>
                  <a:lnTo>
                    <a:pt x="110219" y="24027"/>
                  </a:lnTo>
                  <a:lnTo>
                    <a:pt x="107403" y="18418"/>
                  </a:lnTo>
                  <a:lnTo>
                    <a:pt x="96040" y="4953"/>
                  </a:lnTo>
                  <a:lnTo>
                    <a:pt x="90518" y="2180"/>
                  </a:lnTo>
                  <a:lnTo>
                    <a:pt x="72072" y="157"/>
                  </a:lnTo>
                  <a:lnTo>
                    <a:pt x="59419" y="0"/>
                  </a:lnTo>
                  <a:lnTo>
                    <a:pt x="53075" y="2801"/>
                  </a:lnTo>
                  <a:lnTo>
                    <a:pt x="37205" y="15153"/>
                  </a:lnTo>
                  <a:lnTo>
                    <a:pt x="24505" y="21072"/>
                  </a:lnTo>
                  <a:lnTo>
                    <a:pt x="11805" y="32119"/>
                  </a:lnTo>
                  <a:lnTo>
                    <a:pt x="8277" y="38243"/>
                  </a:lnTo>
                  <a:lnTo>
                    <a:pt x="6291" y="50463"/>
                  </a:lnTo>
                  <a:lnTo>
                    <a:pt x="4507" y="73170"/>
                  </a:lnTo>
                  <a:lnTo>
                    <a:pt x="448" y="84004"/>
                  </a:lnTo>
                  <a:lnTo>
                    <a:pt x="0" y="88799"/>
                  </a:lnTo>
                  <a:lnTo>
                    <a:pt x="8155" y="135490"/>
                  </a:lnTo>
                  <a:lnTo>
                    <a:pt x="15780" y="150185"/>
                  </a:lnTo>
                  <a:lnTo>
                    <a:pt x="37252" y="182661"/>
                  </a:lnTo>
                  <a:lnTo>
                    <a:pt x="43576" y="186995"/>
                  </a:lnTo>
                  <a:lnTo>
                    <a:pt x="65979" y="197610"/>
                  </a:lnTo>
                  <a:lnTo>
                    <a:pt x="78656" y="205515"/>
                  </a:lnTo>
                  <a:lnTo>
                    <a:pt x="109590" y="209278"/>
                  </a:lnTo>
                  <a:lnTo>
                    <a:pt x="112978" y="209356"/>
                  </a:lnTo>
                  <a:lnTo>
                    <a:pt x="127860" y="204409"/>
                  </a:lnTo>
                  <a:lnTo>
                    <a:pt x="144247" y="193256"/>
                  </a:lnTo>
                  <a:lnTo>
                    <a:pt x="154411" y="182941"/>
                  </a:lnTo>
                  <a:lnTo>
                    <a:pt x="167380" y="161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07">
              <a:extLst>
                <a:ext uri="{FF2B5EF4-FFF2-40B4-BE49-F238E27FC236}">
                  <a16:creationId xmlns:a16="http://schemas.microsoft.com/office/drawing/2014/main" id="{26FD15C9-DD34-6E99-7E63-4D50DD4DC6E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419600" y="233362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0374"/>
                  </a:lnTo>
                  <a:lnTo>
                    <a:pt x="14189" y="19442"/>
                  </a:lnTo>
                  <a:lnTo>
                    <a:pt x="15810" y="18253"/>
                  </a:lnTo>
                  <a:lnTo>
                    <a:pt x="18090" y="12581"/>
                  </a:lnTo>
                  <a:lnTo>
                    <a:pt x="18623" y="10883"/>
                  </a:lnTo>
                  <a:lnTo>
                    <a:pt x="21682" y="10129"/>
                  </a:lnTo>
                  <a:lnTo>
                    <a:pt x="24453" y="9793"/>
                  </a:lnTo>
                  <a:lnTo>
                    <a:pt x="22157" y="9644"/>
                  </a:lnTo>
                  <a:lnTo>
                    <a:pt x="21121" y="8546"/>
                  </a:lnTo>
                  <a:lnTo>
                    <a:pt x="19970" y="4504"/>
                  </a:lnTo>
                  <a:lnTo>
                    <a:pt x="20722" y="3003"/>
                  </a:lnTo>
                  <a:lnTo>
                    <a:pt x="22281" y="200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08">
              <a:extLst>
                <a:ext uri="{FF2B5EF4-FFF2-40B4-BE49-F238E27FC236}">
                  <a16:creationId xmlns:a16="http://schemas.microsoft.com/office/drawing/2014/main" id="{FA96DB07-0367-D7F3-86F5-CF9E1B24292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248150" y="2333625"/>
              <a:ext cx="171451" cy="171451"/>
            </a:xfrm>
            <a:custGeom>
              <a:avLst/>
              <a:gdLst/>
              <a:ahLst/>
              <a:cxnLst/>
              <a:rect l="0" t="0" r="0" b="0"/>
              <a:pathLst>
                <a:path w="171451" h="171451">
                  <a:moveTo>
                    <a:pt x="171450" y="0"/>
                  </a:moveTo>
                  <a:lnTo>
                    <a:pt x="171450" y="0"/>
                  </a:lnTo>
                  <a:lnTo>
                    <a:pt x="166394" y="0"/>
                  </a:lnTo>
                  <a:lnTo>
                    <a:pt x="125462" y="14189"/>
                  </a:lnTo>
                  <a:lnTo>
                    <a:pt x="89055" y="36257"/>
                  </a:lnTo>
                  <a:lnTo>
                    <a:pt x="87945" y="37930"/>
                  </a:lnTo>
                  <a:lnTo>
                    <a:pt x="86711" y="42611"/>
                  </a:lnTo>
                  <a:lnTo>
                    <a:pt x="80519" y="48219"/>
                  </a:lnTo>
                  <a:lnTo>
                    <a:pt x="67485" y="56627"/>
                  </a:lnTo>
                  <a:lnTo>
                    <a:pt x="90357" y="80829"/>
                  </a:lnTo>
                  <a:lnTo>
                    <a:pt x="95898" y="83549"/>
                  </a:lnTo>
                  <a:lnTo>
                    <a:pt x="98856" y="84274"/>
                  </a:lnTo>
                  <a:lnTo>
                    <a:pt x="114357" y="93073"/>
                  </a:lnTo>
                  <a:lnTo>
                    <a:pt x="117513" y="93799"/>
                  </a:lnTo>
                  <a:lnTo>
                    <a:pt x="133355" y="102598"/>
                  </a:lnTo>
                  <a:lnTo>
                    <a:pt x="136528" y="103324"/>
                  </a:lnTo>
                  <a:lnTo>
                    <a:pt x="146051" y="109402"/>
                  </a:lnTo>
                  <a:lnTo>
                    <a:pt x="169569" y="131506"/>
                  </a:lnTo>
                  <a:lnTo>
                    <a:pt x="170614" y="135353"/>
                  </a:lnTo>
                  <a:lnTo>
                    <a:pt x="171285" y="146446"/>
                  </a:lnTo>
                  <a:lnTo>
                    <a:pt x="170281" y="148430"/>
                  </a:lnTo>
                  <a:lnTo>
                    <a:pt x="168554" y="149754"/>
                  </a:lnTo>
                  <a:lnTo>
                    <a:pt x="163813" y="152282"/>
                  </a:lnTo>
                  <a:lnTo>
                    <a:pt x="155194" y="158597"/>
                  </a:lnTo>
                  <a:lnTo>
                    <a:pt x="145937" y="160939"/>
                  </a:lnTo>
                  <a:lnTo>
                    <a:pt x="139649" y="161487"/>
                  </a:lnTo>
                  <a:lnTo>
                    <a:pt x="133328" y="164553"/>
                  </a:lnTo>
                  <a:lnTo>
                    <a:pt x="130160" y="166852"/>
                  </a:lnTo>
                  <a:lnTo>
                    <a:pt x="115589" y="170087"/>
                  </a:lnTo>
                  <a:lnTo>
                    <a:pt x="68477" y="171415"/>
                  </a:lnTo>
                  <a:lnTo>
                    <a:pt x="24231" y="17144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138">
            <a:extLst>
              <a:ext uri="{FF2B5EF4-FFF2-40B4-BE49-F238E27FC236}">
                <a16:creationId xmlns:a16="http://schemas.microsoft.com/office/drawing/2014/main" id="{E6DAF085-6C04-AADE-FFEE-86A950C7CAA4}"/>
              </a:ext>
            </a:extLst>
          </p:cNvPr>
          <p:cNvGrpSpPr/>
          <p:nvPr/>
        </p:nvGrpSpPr>
        <p:grpSpPr>
          <a:xfrm>
            <a:off x="2809890" y="2181225"/>
            <a:ext cx="552436" cy="276226"/>
            <a:chOff x="2809890" y="2181225"/>
            <a:chExt cx="552436" cy="276226"/>
          </a:xfrm>
        </p:grpSpPr>
        <p:sp>
          <p:nvSpPr>
            <p:cNvPr id="184" name="SMARTInkShape-709">
              <a:extLst>
                <a:ext uri="{FF2B5EF4-FFF2-40B4-BE49-F238E27FC236}">
                  <a16:creationId xmlns:a16="http://schemas.microsoft.com/office/drawing/2014/main" id="{95F2FDCA-1CC4-E30F-5312-8FB5A927B54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809890" y="2305170"/>
              <a:ext cx="132008" cy="152281"/>
            </a:xfrm>
            <a:custGeom>
              <a:avLst/>
              <a:gdLst/>
              <a:ahLst/>
              <a:cxnLst/>
              <a:rect l="0" t="0" r="0" b="0"/>
              <a:pathLst>
                <a:path w="132008" h="152281">
                  <a:moveTo>
                    <a:pt x="19035" y="37980"/>
                  </a:moveTo>
                  <a:lnTo>
                    <a:pt x="19035" y="37980"/>
                  </a:lnTo>
                  <a:lnTo>
                    <a:pt x="19035" y="52445"/>
                  </a:lnTo>
                  <a:lnTo>
                    <a:pt x="20093" y="53974"/>
                  </a:lnTo>
                  <a:lnTo>
                    <a:pt x="21857" y="54992"/>
                  </a:lnTo>
                  <a:lnTo>
                    <a:pt x="28736" y="56762"/>
                  </a:lnTo>
                  <a:lnTo>
                    <a:pt x="33224" y="56911"/>
                  </a:lnTo>
                  <a:lnTo>
                    <a:pt x="38747" y="59799"/>
                  </a:lnTo>
                  <a:lnTo>
                    <a:pt x="44729" y="63552"/>
                  </a:lnTo>
                  <a:lnTo>
                    <a:pt x="57193" y="65962"/>
                  </a:lnTo>
                  <a:lnTo>
                    <a:pt x="88886" y="66545"/>
                  </a:lnTo>
                  <a:lnTo>
                    <a:pt x="91002" y="65490"/>
                  </a:lnTo>
                  <a:lnTo>
                    <a:pt x="92413" y="63728"/>
                  </a:lnTo>
                  <a:lnTo>
                    <a:pt x="93354" y="61496"/>
                  </a:lnTo>
                  <a:lnTo>
                    <a:pt x="95039" y="60007"/>
                  </a:lnTo>
                  <a:lnTo>
                    <a:pt x="99735" y="58353"/>
                  </a:lnTo>
                  <a:lnTo>
                    <a:pt x="111372" y="56233"/>
                  </a:lnTo>
                  <a:lnTo>
                    <a:pt x="121963" y="48863"/>
                  </a:lnTo>
                  <a:lnTo>
                    <a:pt x="122989" y="45287"/>
                  </a:lnTo>
                  <a:lnTo>
                    <a:pt x="123762" y="33351"/>
                  </a:lnTo>
                  <a:lnTo>
                    <a:pt x="124836" y="31719"/>
                  </a:lnTo>
                  <a:lnTo>
                    <a:pt x="126611" y="30631"/>
                  </a:lnTo>
                  <a:lnTo>
                    <a:pt x="128852" y="29906"/>
                  </a:lnTo>
                  <a:lnTo>
                    <a:pt x="130347" y="28364"/>
                  </a:lnTo>
                  <a:lnTo>
                    <a:pt x="132007" y="23828"/>
                  </a:lnTo>
                  <a:lnTo>
                    <a:pt x="131391" y="22195"/>
                  </a:lnTo>
                  <a:lnTo>
                    <a:pt x="129922" y="21107"/>
                  </a:lnTo>
                  <a:lnTo>
                    <a:pt x="127885" y="20381"/>
                  </a:lnTo>
                  <a:lnTo>
                    <a:pt x="126527" y="18839"/>
                  </a:lnTo>
                  <a:lnTo>
                    <a:pt x="125017" y="14303"/>
                  </a:lnTo>
                  <a:lnTo>
                    <a:pt x="123557" y="12670"/>
                  </a:lnTo>
                  <a:lnTo>
                    <a:pt x="119111" y="10856"/>
                  </a:lnTo>
                  <a:lnTo>
                    <a:pt x="107634" y="8633"/>
                  </a:lnTo>
                  <a:lnTo>
                    <a:pt x="97077" y="1242"/>
                  </a:lnTo>
                  <a:lnTo>
                    <a:pt x="87995" y="149"/>
                  </a:lnTo>
                  <a:lnTo>
                    <a:pt x="82140" y="0"/>
                  </a:lnTo>
                  <a:lnTo>
                    <a:pt x="41514" y="10204"/>
                  </a:lnTo>
                  <a:lnTo>
                    <a:pt x="25418" y="22628"/>
                  </a:lnTo>
                  <a:lnTo>
                    <a:pt x="6338" y="41201"/>
                  </a:lnTo>
                  <a:lnTo>
                    <a:pt x="2809" y="50348"/>
                  </a:lnTo>
                  <a:lnTo>
                    <a:pt x="7" y="95079"/>
                  </a:lnTo>
                  <a:lnTo>
                    <a:pt x="0" y="98271"/>
                  </a:lnTo>
                  <a:lnTo>
                    <a:pt x="2814" y="104640"/>
                  </a:lnTo>
                  <a:lnTo>
                    <a:pt x="6534" y="110998"/>
                  </a:lnTo>
                  <a:lnTo>
                    <a:pt x="9687" y="120528"/>
                  </a:lnTo>
                  <a:lnTo>
                    <a:pt x="14175" y="126879"/>
                  </a:lnTo>
                  <a:lnTo>
                    <a:pt x="19697" y="130407"/>
                  </a:lnTo>
                  <a:lnTo>
                    <a:pt x="25679" y="133034"/>
                  </a:lnTo>
                  <a:lnTo>
                    <a:pt x="34997" y="139404"/>
                  </a:lnTo>
                  <a:lnTo>
                    <a:pt x="45740" y="142314"/>
                  </a:lnTo>
                  <a:lnTo>
                    <a:pt x="52112" y="147681"/>
                  </a:lnTo>
                  <a:lnTo>
                    <a:pt x="60547" y="150236"/>
                  </a:lnTo>
                  <a:lnTo>
                    <a:pt x="107535" y="152264"/>
                  </a:lnTo>
                  <a:lnTo>
                    <a:pt x="123810" y="152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10">
              <a:extLst>
                <a:ext uri="{FF2B5EF4-FFF2-40B4-BE49-F238E27FC236}">
                  <a16:creationId xmlns:a16="http://schemas.microsoft.com/office/drawing/2014/main" id="{5461BE5F-4F2E-261D-1F51-6105FE589EB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962275" y="2314576"/>
              <a:ext cx="133231" cy="142875"/>
            </a:xfrm>
            <a:custGeom>
              <a:avLst/>
              <a:gdLst/>
              <a:ahLst/>
              <a:cxnLst/>
              <a:rect l="0" t="0" r="0" b="0"/>
              <a:pathLst>
                <a:path w="133231" h="142875">
                  <a:moveTo>
                    <a:pt x="104775" y="38099"/>
                  </a:moveTo>
                  <a:lnTo>
                    <a:pt x="104775" y="38099"/>
                  </a:lnTo>
                  <a:lnTo>
                    <a:pt x="109831" y="38099"/>
                  </a:lnTo>
                  <a:lnTo>
                    <a:pt x="115136" y="35277"/>
                  </a:lnTo>
                  <a:lnTo>
                    <a:pt x="122109" y="29898"/>
                  </a:lnTo>
                  <a:lnTo>
                    <a:pt x="123062" y="26340"/>
                  </a:lnTo>
                  <a:lnTo>
                    <a:pt x="123317" y="23910"/>
                  </a:lnTo>
                  <a:lnTo>
                    <a:pt x="126421" y="18387"/>
                  </a:lnTo>
                  <a:lnTo>
                    <a:pt x="130271" y="12405"/>
                  </a:lnTo>
                  <a:lnTo>
                    <a:pt x="133230" y="545"/>
                  </a:lnTo>
                  <a:lnTo>
                    <a:pt x="92060" y="0"/>
                  </a:lnTo>
                  <a:lnTo>
                    <a:pt x="85718" y="2822"/>
                  </a:lnTo>
                  <a:lnTo>
                    <a:pt x="79372" y="6545"/>
                  </a:lnTo>
                  <a:lnTo>
                    <a:pt x="69849" y="9700"/>
                  </a:lnTo>
                  <a:lnTo>
                    <a:pt x="60325" y="15808"/>
                  </a:lnTo>
                  <a:lnTo>
                    <a:pt x="50800" y="19147"/>
                  </a:lnTo>
                  <a:lnTo>
                    <a:pt x="39981" y="27124"/>
                  </a:lnTo>
                  <a:lnTo>
                    <a:pt x="38936" y="30752"/>
                  </a:lnTo>
                  <a:lnTo>
                    <a:pt x="38102" y="61768"/>
                  </a:lnTo>
                  <a:lnTo>
                    <a:pt x="39159" y="63403"/>
                  </a:lnTo>
                  <a:lnTo>
                    <a:pt x="40923" y="64493"/>
                  </a:lnTo>
                  <a:lnTo>
                    <a:pt x="43157" y="65220"/>
                  </a:lnTo>
                  <a:lnTo>
                    <a:pt x="57398" y="74022"/>
                  </a:lnTo>
                  <a:lnTo>
                    <a:pt x="60490" y="74747"/>
                  </a:lnTo>
                  <a:lnTo>
                    <a:pt x="76222" y="83547"/>
                  </a:lnTo>
                  <a:lnTo>
                    <a:pt x="92078" y="86496"/>
                  </a:lnTo>
                  <a:lnTo>
                    <a:pt x="104579" y="95400"/>
                  </a:lnTo>
                  <a:lnTo>
                    <a:pt x="122370" y="112848"/>
                  </a:lnTo>
                  <a:lnTo>
                    <a:pt x="121797" y="113332"/>
                  </a:lnTo>
                  <a:lnTo>
                    <a:pt x="118337" y="113869"/>
                  </a:lnTo>
                  <a:lnTo>
                    <a:pt x="116992" y="115071"/>
                  </a:lnTo>
                  <a:lnTo>
                    <a:pt x="114654" y="122462"/>
                  </a:lnTo>
                  <a:lnTo>
                    <a:pt x="111635" y="123219"/>
                  </a:lnTo>
                  <a:lnTo>
                    <a:pt x="78286" y="124875"/>
                  </a:lnTo>
                  <a:lnTo>
                    <a:pt x="56308" y="131362"/>
                  </a:lnTo>
                  <a:lnTo>
                    <a:pt x="16018" y="134330"/>
                  </a:lnTo>
                  <a:lnTo>
                    <a:pt x="0" y="142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11">
              <a:extLst>
                <a:ext uri="{FF2B5EF4-FFF2-40B4-BE49-F238E27FC236}">
                  <a16:creationId xmlns:a16="http://schemas.microsoft.com/office/drawing/2014/main" id="{259EDAE0-1450-1AFF-7FB0-40D2E8EE24D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190875" y="21812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12">
              <a:extLst>
                <a:ext uri="{FF2B5EF4-FFF2-40B4-BE49-F238E27FC236}">
                  <a16:creationId xmlns:a16="http://schemas.microsoft.com/office/drawing/2014/main" id="{9E81162F-C4F7-518E-C926-43E90529EF7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181351" y="2181225"/>
              <a:ext cx="133350" cy="266690"/>
            </a:xfrm>
            <a:custGeom>
              <a:avLst/>
              <a:gdLst/>
              <a:ahLst/>
              <a:cxnLst/>
              <a:rect l="0" t="0" r="0" b="0"/>
              <a:pathLst>
                <a:path w="133350" h="266690">
                  <a:moveTo>
                    <a:pt x="9524" y="0"/>
                  </a:moveTo>
                  <a:lnTo>
                    <a:pt x="9524" y="0"/>
                  </a:lnTo>
                  <a:lnTo>
                    <a:pt x="9524" y="42562"/>
                  </a:lnTo>
                  <a:lnTo>
                    <a:pt x="9524" y="86034"/>
                  </a:lnTo>
                  <a:lnTo>
                    <a:pt x="9524" y="127807"/>
                  </a:lnTo>
                  <a:lnTo>
                    <a:pt x="9524" y="172662"/>
                  </a:lnTo>
                  <a:lnTo>
                    <a:pt x="8466" y="186861"/>
                  </a:lnTo>
                  <a:lnTo>
                    <a:pt x="882" y="215942"/>
                  </a:lnTo>
                  <a:lnTo>
                    <a:pt x="0" y="261779"/>
                  </a:lnTo>
                  <a:lnTo>
                    <a:pt x="1058" y="263419"/>
                  </a:lnTo>
                  <a:lnTo>
                    <a:pt x="2822" y="264513"/>
                  </a:lnTo>
                  <a:lnTo>
                    <a:pt x="9700" y="266412"/>
                  </a:lnTo>
                  <a:lnTo>
                    <a:pt x="31880" y="266689"/>
                  </a:lnTo>
                  <a:lnTo>
                    <a:pt x="76027" y="257349"/>
                  </a:lnTo>
                  <a:lnTo>
                    <a:pt x="98414" y="257185"/>
                  </a:lnTo>
                  <a:lnTo>
                    <a:pt x="104769" y="254357"/>
                  </a:lnTo>
                  <a:lnTo>
                    <a:pt x="111122" y="250631"/>
                  </a:lnTo>
                  <a:lnTo>
                    <a:pt x="121942" y="248042"/>
                  </a:lnTo>
                  <a:lnTo>
                    <a:pt x="133349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13">
              <a:extLst>
                <a:ext uri="{FF2B5EF4-FFF2-40B4-BE49-F238E27FC236}">
                  <a16:creationId xmlns:a16="http://schemas.microsoft.com/office/drawing/2014/main" id="{765C88D5-E364-F686-6F02-2F454EA9BC2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152775" y="23145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22390" y="9525"/>
                  </a:lnTo>
                  <a:lnTo>
                    <a:pt x="28648" y="6703"/>
                  </a:lnTo>
                  <a:lnTo>
                    <a:pt x="31799" y="4469"/>
                  </a:lnTo>
                  <a:lnTo>
                    <a:pt x="46346" y="132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14">
              <a:extLst>
                <a:ext uri="{FF2B5EF4-FFF2-40B4-BE49-F238E27FC236}">
                  <a16:creationId xmlns:a16="http://schemas.microsoft.com/office/drawing/2014/main" id="{32100E9A-8BFD-4C17-8B7B-F0ACFCC7360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295650" y="23050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31523" y="9525"/>
                  </a:lnTo>
                  <a:lnTo>
                    <a:pt x="37999" y="6703"/>
                  </a:lnTo>
                  <a:lnTo>
                    <a:pt x="41207" y="446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39">
            <a:extLst>
              <a:ext uri="{FF2B5EF4-FFF2-40B4-BE49-F238E27FC236}">
                <a16:creationId xmlns:a16="http://schemas.microsoft.com/office/drawing/2014/main" id="{F47F0B03-83C4-4F28-327E-1163A2F47E91}"/>
              </a:ext>
            </a:extLst>
          </p:cNvPr>
          <p:cNvGrpSpPr/>
          <p:nvPr/>
        </p:nvGrpSpPr>
        <p:grpSpPr>
          <a:xfrm>
            <a:off x="2772742" y="1276387"/>
            <a:ext cx="1513509" cy="276189"/>
            <a:chOff x="2772742" y="1276387"/>
            <a:chExt cx="1513509" cy="276189"/>
          </a:xfrm>
        </p:grpSpPr>
        <p:sp>
          <p:nvSpPr>
            <p:cNvPr id="191" name="SMARTInkShape-715">
              <a:extLst>
                <a:ext uri="{FF2B5EF4-FFF2-40B4-BE49-F238E27FC236}">
                  <a16:creationId xmlns:a16="http://schemas.microsoft.com/office/drawing/2014/main" id="{294EFA80-14C9-584A-8F90-F4242547130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772742" y="1295400"/>
              <a:ext cx="141909" cy="171323"/>
            </a:xfrm>
            <a:custGeom>
              <a:avLst/>
              <a:gdLst/>
              <a:ahLst/>
              <a:cxnLst/>
              <a:rect l="0" t="0" r="0" b="0"/>
              <a:pathLst>
                <a:path w="141909" h="171323">
                  <a:moveTo>
                    <a:pt x="18083" y="19050"/>
                  </a:moveTo>
                  <a:lnTo>
                    <a:pt x="18083" y="19050"/>
                  </a:lnTo>
                  <a:lnTo>
                    <a:pt x="18083" y="9525"/>
                  </a:lnTo>
                  <a:lnTo>
                    <a:pt x="18083" y="17726"/>
                  </a:lnTo>
                  <a:lnTo>
                    <a:pt x="13027" y="23714"/>
                  </a:lnTo>
                  <a:lnTo>
                    <a:pt x="12595" y="25335"/>
                  </a:lnTo>
                  <a:lnTo>
                    <a:pt x="13366" y="26415"/>
                  </a:lnTo>
                  <a:lnTo>
                    <a:pt x="14938" y="27135"/>
                  </a:lnTo>
                  <a:lnTo>
                    <a:pt x="14928" y="28673"/>
                  </a:lnTo>
                  <a:lnTo>
                    <a:pt x="10130" y="38747"/>
                  </a:lnTo>
                  <a:lnTo>
                    <a:pt x="7561" y="63525"/>
                  </a:lnTo>
                  <a:lnTo>
                    <a:pt x="1031" y="76205"/>
                  </a:lnTo>
                  <a:lnTo>
                    <a:pt x="365" y="79378"/>
                  </a:lnTo>
                  <a:lnTo>
                    <a:pt x="979" y="82552"/>
                  </a:lnTo>
                  <a:lnTo>
                    <a:pt x="4484" y="88901"/>
                  </a:lnTo>
                  <a:lnTo>
                    <a:pt x="4784" y="92076"/>
                  </a:lnTo>
                  <a:lnTo>
                    <a:pt x="0" y="107950"/>
                  </a:lnTo>
                  <a:lnTo>
                    <a:pt x="736" y="111125"/>
                  </a:lnTo>
                  <a:lnTo>
                    <a:pt x="6699" y="123825"/>
                  </a:lnTo>
                  <a:lnTo>
                    <a:pt x="7319" y="127000"/>
                  </a:lnTo>
                  <a:lnTo>
                    <a:pt x="13248" y="136525"/>
                  </a:lnTo>
                  <a:lnTo>
                    <a:pt x="21707" y="146050"/>
                  </a:lnTo>
                  <a:lnTo>
                    <a:pt x="27807" y="149578"/>
                  </a:lnTo>
                  <a:lnTo>
                    <a:pt x="34047" y="152204"/>
                  </a:lnTo>
                  <a:lnTo>
                    <a:pt x="43509" y="158574"/>
                  </a:lnTo>
                  <a:lnTo>
                    <a:pt x="53016" y="161990"/>
                  </a:lnTo>
                  <a:lnTo>
                    <a:pt x="62535" y="168177"/>
                  </a:lnTo>
                  <a:lnTo>
                    <a:pt x="72059" y="170480"/>
                  </a:lnTo>
                  <a:lnTo>
                    <a:pt x="92989" y="171322"/>
                  </a:lnTo>
                  <a:lnTo>
                    <a:pt x="101821" y="168571"/>
                  </a:lnTo>
                  <a:lnTo>
                    <a:pt x="109275" y="164879"/>
                  </a:lnTo>
                  <a:lnTo>
                    <a:pt x="116116" y="163238"/>
                  </a:lnTo>
                  <a:lnTo>
                    <a:pt x="118363" y="161742"/>
                  </a:lnTo>
                  <a:lnTo>
                    <a:pt x="119861" y="159686"/>
                  </a:lnTo>
                  <a:lnTo>
                    <a:pt x="120860" y="157258"/>
                  </a:lnTo>
                  <a:lnTo>
                    <a:pt x="122584" y="155638"/>
                  </a:lnTo>
                  <a:lnTo>
                    <a:pt x="127323" y="153839"/>
                  </a:lnTo>
                  <a:lnTo>
                    <a:pt x="129010" y="152301"/>
                  </a:lnTo>
                  <a:lnTo>
                    <a:pt x="130884" y="147770"/>
                  </a:lnTo>
                  <a:lnTo>
                    <a:pt x="132357" y="100582"/>
                  </a:lnTo>
                  <a:lnTo>
                    <a:pt x="131323" y="64469"/>
                  </a:lnTo>
                  <a:lnTo>
                    <a:pt x="124181" y="44996"/>
                  </a:lnTo>
                  <a:lnTo>
                    <a:pt x="121877" y="22257"/>
                  </a:lnTo>
                  <a:lnTo>
                    <a:pt x="117836" y="15889"/>
                  </a:lnTo>
                  <a:lnTo>
                    <a:pt x="117393" y="12709"/>
                  </a:lnTo>
                  <a:lnTo>
                    <a:pt x="122674" y="372"/>
                  </a:lnTo>
                  <a:lnTo>
                    <a:pt x="122776" y="165"/>
                  </a:lnTo>
                  <a:lnTo>
                    <a:pt x="1419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16">
              <a:extLst>
                <a:ext uri="{FF2B5EF4-FFF2-40B4-BE49-F238E27FC236}">
                  <a16:creationId xmlns:a16="http://schemas.microsoft.com/office/drawing/2014/main" id="{BA8583DA-D6AD-81E8-E88A-3F0AAFD19D4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90850" y="1324010"/>
              <a:ext cx="200026" cy="142841"/>
            </a:xfrm>
            <a:custGeom>
              <a:avLst/>
              <a:gdLst/>
              <a:ahLst/>
              <a:cxnLst/>
              <a:rect l="0" t="0" r="0" b="0"/>
              <a:pathLst>
                <a:path w="200026" h="142841">
                  <a:moveTo>
                    <a:pt x="0" y="47590"/>
                  </a:moveTo>
                  <a:lnTo>
                    <a:pt x="0" y="47590"/>
                  </a:lnTo>
                  <a:lnTo>
                    <a:pt x="0" y="39389"/>
                  </a:lnTo>
                  <a:lnTo>
                    <a:pt x="1058" y="38948"/>
                  </a:lnTo>
                  <a:lnTo>
                    <a:pt x="8200" y="38181"/>
                  </a:lnTo>
                  <a:lnTo>
                    <a:pt x="8936" y="35295"/>
                  </a:lnTo>
                  <a:lnTo>
                    <a:pt x="9133" y="33043"/>
                  </a:lnTo>
                  <a:lnTo>
                    <a:pt x="10321" y="31542"/>
                  </a:lnTo>
                  <a:lnTo>
                    <a:pt x="17692" y="28935"/>
                  </a:lnTo>
                  <a:lnTo>
                    <a:pt x="18446" y="25894"/>
                  </a:lnTo>
                  <a:lnTo>
                    <a:pt x="18648" y="23601"/>
                  </a:lnTo>
                  <a:lnTo>
                    <a:pt x="19840" y="22072"/>
                  </a:lnTo>
                  <a:lnTo>
                    <a:pt x="23987" y="20374"/>
                  </a:lnTo>
                  <a:lnTo>
                    <a:pt x="25517" y="18863"/>
                  </a:lnTo>
                  <a:lnTo>
                    <a:pt x="27216" y="14361"/>
                  </a:lnTo>
                  <a:lnTo>
                    <a:pt x="28728" y="12737"/>
                  </a:lnTo>
                  <a:lnTo>
                    <a:pt x="33229" y="10933"/>
                  </a:lnTo>
                  <a:lnTo>
                    <a:pt x="41713" y="9918"/>
                  </a:lnTo>
                  <a:lnTo>
                    <a:pt x="43684" y="8717"/>
                  </a:lnTo>
                  <a:lnTo>
                    <a:pt x="44998" y="6858"/>
                  </a:lnTo>
                  <a:lnTo>
                    <a:pt x="47106" y="1327"/>
                  </a:lnTo>
                  <a:lnTo>
                    <a:pt x="50217" y="570"/>
                  </a:lnTo>
                  <a:lnTo>
                    <a:pt x="56744" y="0"/>
                  </a:lnTo>
                  <a:lnTo>
                    <a:pt x="57150" y="47607"/>
                  </a:lnTo>
                  <a:lnTo>
                    <a:pt x="57150" y="95041"/>
                  </a:lnTo>
                  <a:lnTo>
                    <a:pt x="57150" y="102824"/>
                  </a:lnTo>
                  <a:lnTo>
                    <a:pt x="48950" y="112773"/>
                  </a:lnTo>
                  <a:lnTo>
                    <a:pt x="47741" y="122335"/>
                  </a:lnTo>
                  <a:lnTo>
                    <a:pt x="48761" y="122820"/>
                  </a:lnTo>
                  <a:lnTo>
                    <a:pt x="53136" y="123503"/>
                  </a:lnTo>
                  <a:lnTo>
                    <a:pt x="50780" y="123662"/>
                  </a:lnTo>
                  <a:lnTo>
                    <a:pt x="50786" y="122646"/>
                  </a:lnTo>
                  <a:lnTo>
                    <a:pt x="56103" y="115578"/>
                  </a:lnTo>
                  <a:lnTo>
                    <a:pt x="57058" y="106179"/>
                  </a:lnTo>
                  <a:lnTo>
                    <a:pt x="63678" y="97420"/>
                  </a:lnTo>
                  <a:lnTo>
                    <a:pt x="66280" y="87444"/>
                  </a:lnTo>
                  <a:lnTo>
                    <a:pt x="102133" y="47411"/>
                  </a:lnTo>
                  <a:lnTo>
                    <a:pt x="103014" y="44296"/>
                  </a:lnTo>
                  <a:lnTo>
                    <a:pt x="104659" y="42219"/>
                  </a:lnTo>
                  <a:lnTo>
                    <a:pt x="117878" y="33556"/>
                  </a:lnTo>
                  <a:lnTo>
                    <a:pt x="121182" y="27947"/>
                  </a:lnTo>
                  <a:lnTo>
                    <a:pt x="122063" y="24970"/>
                  </a:lnTo>
                  <a:lnTo>
                    <a:pt x="123709" y="22985"/>
                  </a:lnTo>
                  <a:lnTo>
                    <a:pt x="128359" y="20779"/>
                  </a:lnTo>
                  <a:lnTo>
                    <a:pt x="130022" y="19133"/>
                  </a:lnTo>
                  <a:lnTo>
                    <a:pt x="131871" y="14481"/>
                  </a:lnTo>
                  <a:lnTo>
                    <a:pt x="133423" y="12818"/>
                  </a:lnTo>
                  <a:lnTo>
                    <a:pt x="141421" y="9928"/>
                  </a:lnTo>
                  <a:lnTo>
                    <a:pt x="152362" y="9491"/>
                  </a:lnTo>
                  <a:lnTo>
                    <a:pt x="152397" y="22747"/>
                  </a:lnTo>
                  <a:lnTo>
                    <a:pt x="153457" y="24678"/>
                  </a:lnTo>
                  <a:lnTo>
                    <a:pt x="155221" y="25965"/>
                  </a:lnTo>
                  <a:lnTo>
                    <a:pt x="157456" y="26824"/>
                  </a:lnTo>
                  <a:lnTo>
                    <a:pt x="158946" y="28454"/>
                  </a:lnTo>
                  <a:lnTo>
                    <a:pt x="160600" y="33088"/>
                  </a:lnTo>
                  <a:lnTo>
                    <a:pt x="162721" y="44686"/>
                  </a:lnTo>
                  <a:lnTo>
                    <a:pt x="168394" y="54020"/>
                  </a:lnTo>
                  <a:lnTo>
                    <a:pt x="170846" y="66656"/>
                  </a:lnTo>
                  <a:lnTo>
                    <a:pt x="171331" y="79343"/>
                  </a:lnTo>
                  <a:lnTo>
                    <a:pt x="174219" y="85691"/>
                  </a:lnTo>
                  <a:lnTo>
                    <a:pt x="177973" y="92041"/>
                  </a:lnTo>
                  <a:lnTo>
                    <a:pt x="180382" y="104740"/>
                  </a:lnTo>
                  <a:lnTo>
                    <a:pt x="180965" y="127357"/>
                  </a:lnTo>
                  <a:lnTo>
                    <a:pt x="182026" y="129343"/>
                  </a:lnTo>
                  <a:lnTo>
                    <a:pt x="183792" y="130667"/>
                  </a:lnTo>
                  <a:lnTo>
                    <a:pt x="189175" y="132792"/>
                  </a:lnTo>
                  <a:lnTo>
                    <a:pt x="189911" y="135905"/>
                  </a:lnTo>
                  <a:lnTo>
                    <a:pt x="190107" y="138217"/>
                  </a:lnTo>
                  <a:lnTo>
                    <a:pt x="191296" y="139758"/>
                  </a:lnTo>
                  <a:lnTo>
                    <a:pt x="200025" y="142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17">
              <a:extLst>
                <a:ext uri="{FF2B5EF4-FFF2-40B4-BE49-F238E27FC236}">
                  <a16:creationId xmlns:a16="http://schemas.microsoft.com/office/drawing/2014/main" id="{86AB069C-880D-4B7F-C5AB-66644D6778C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276634" y="1276387"/>
              <a:ext cx="28508" cy="209514"/>
            </a:xfrm>
            <a:custGeom>
              <a:avLst/>
              <a:gdLst/>
              <a:ahLst/>
              <a:cxnLst/>
              <a:rect l="0" t="0" r="0" b="0"/>
              <a:pathLst>
                <a:path w="28508" h="209514">
                  <a:moveTo>
                    <a:pt x="9491" y="19013"/>
                  </a:moveTo>
                  <a:lnTo>
                    <a:pt x="9491" y="19013"/>
                  </a:lnTo>
                  <a:lnTo>
                    <a:pt x="9491" y="13956"/>
                  </a:lnTo>
                  <a:lnTo>
                    <a:pt x="10549" y="12467"/>
                  </a:lnTo>
                  <a:lnTo>
                    <a:pt x="12313" y="11474"/>
                  </a:lnTo>
                  <a:lnTo>
                    <a:pt x="14547" y="10812"/>
                  </a:lnTo>
                  <a:lnTo>
                    <a:pt x="16037" y="9312"/>
                  </a:lnTo>
                  <a:lnTo>
                    <a:pt x="18982" y="89"/>
                  </a:lnTo>
                  <a:lnTo>
                    <a:pt x="24063" y="0"/>
                  </a:lnTo>
                  <a:lnTo>
                    <a:pt x="25555" y="1046"/>
                  </a:lnTo>
                  <a:lnTo>
                    <a:pt x="26550" y="2802"/>
                  </a:lnTo>
                  <a:lnTo>
                    <a:pt x="28148" y="13224"/>
                  </a:lnTo>
                  <a:lnTo>
                    <a:pt x="28507" y="31762"/>
                  </a:lnTo>
                  <a:lnTo>
                    <a:pt x="19407" y="77623"/>
                  </a:lnTo>
                  <a:lnTo>
                    <a:pt x="9894" y="125202"/>
                  </a:lnTo>
                  <a:lnTo>
                    <a:pt x="8457" y="158786"/>
                  </a:lnTo>
                  <a:lnTo>
                    <a:pt x="851" y="186319"/>
                  </a:lnTo>
                  <a:lnTo>
                    <a:pt x="0" y="204449"/>
                  </a:lnTo>
                  <a:lnTo>
                    <a:pt x="1047" y="206137"/>
                  </a:lnTo>
                  <a:lnTo>
                    <a:pt x="2803" y="207262"/>
                  </a:lnTo>
                  <a:lnTo>
                    <a:pt x="9491" y="209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18">
              <a:extLst>
                <a:ext uri="{FF2B5EF4-FFF2-40B4-BE49-F238E27FC236}">
                  <a16:creationId xmlns:a16="http://schemas.microsoft.com/office/drawing/2014/main" id="{63DF5766-C013-618F-91F7-7EAA87A771C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287215" y="1343025"/>
              <a:ext cx="141786" cy="142876"/>
            </a:xfrm>
            <a:custGeom>
              <a:avLst/>
              <a:gdLst/>
              <a:ahLst/>
              <a:cxnLst/>
              <a:rect l="0" t="0" r="0" b="0"/>
              <a:pathLst>
                <a:path w="141786" h="142876">
                  <a:moveTo>
                    <a:pt x="103685" y="9525"/>
                  </a:moveTo>
                  <a:lnTo>
                    <a:pt x="103685" y="9525"/>
                  </a:lnTo>
                  <a:lnTo>
                    <a:pt x="111886" y="9525"/>
                  </a:lnTo>
                  <a:lnTo>
                    <a:pt x="122697" y="35"/>
                  </a:lnTo>
                  <a:lnTo>
                    <a:pt x="128215" y="7"/>
                  </a:lnTo>
                  <a:lnTo>
                    <a:pt x="117760" y="0"/>
                  </a:lnTo>
                  <a:lnTo>
                    <a:pt x="112410" y="2822"/>
                  </a:lnTo>
                  <a:lnTo>
                    <a:pt x="106505" y="6546"/>
                  </a:lnTo>
                  <a:lnTo>
                    <a:pt x="97230" y="9701"/>
                  </a:lnTo>
                  <a:lnTo>
                    <a:pt x="86721" y="15810"/>
                  </a:lnTo>
                  <a:lnTo>
                    <a:pt x="58673" y="23680"/>
                  </a:lnTo>
                  <a:lnTo>
                    <a:pt x="40270" y="34154"/>
                  </a:lnTo>
                  <a:lnTo>
                    <a:pt x="25511" y="37989"/>
                  </a:lnTo>
                  <a:lnTo>
                    <a:pt x="22994" y="40143"/>
                  </a:lnTo>
                  <a:lnTo>
                    <a:pt x="21316" y="42637"/>
                  </a:lnTo>
                  <a:lnTo>
                    <a:pt x="19139" y="44300"/>
                  </a:lnTo>
                  <a:lnTo>
                    <a:pt x="8041" y="49790"/>
                  </a:lnTo>
                  <a:lnTo>
                    <a:pt x="4997" y="52244"/>
                  </a:lnTo>
                  <a:lnTo>
                    <a:pt x="4026" y="53879"/>
                  </a:lnTo>
                  <a:lnTo>
                    <a:pt x="4437" y="54969"/>
                  </a:lnTo>
                  <a:lnTo>
                    <a:pt x="5770" y="55696"/>
                  </a:lnTo>
                  <a:lnTo>
                    <a:pt x="5600" y="57239"/>
                  </a:lnTo>
                  <a:lnTo>
                    <a:pt x="0" y="65223"/>
                  </a:lnTo>
                  <a:lnTo>
                    <a:pt x="2217" y="68852"/>
                  </a:lnTo>
                  <a:lnTo>
                    <a:pt x="13127" y="80826"/>
                  </a:lnTo>
                  <a:lnTo>
                    <a:pt x="18634" y="83548"/>
                  </a:lnTo>
                  <a:lnTo>
                    <a:pt x="21585" y="84274"/>
                  </a:lnTo>
                  <a:lnTo>
                    <a:pt x="30793" y="90351"/>
                  </a:lnTo>
                  <a:lnTo>
                    <a:pt x="52893" y="110152"/>
                  </a:lnTo>
                  <a:lnTo>
                    <a:pt x="82649" y="124418"/>
                  </a:lnTo>
                  <a:lnTo>
                    <a:pt x="90102" y="129380"/>
                  </a:lnTo>
                  <a:lnTo>
                    <a:pt x="103511" y="135388"/>
                  </a:lnTo>
                  <a:lnTo>
                    <a:pt x="109958" y="139547"/>
                  </a:lnTo>
                  <a:lnTo>
                    <a:pt x="119537" y="141889"/>
                  </a:lnTo>
                  <a:lnTo>
                    <a:pt x="14178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19">
              <a:extLst>
                <a:ext uri="{FF2B5EF4-FFF2-40B4-BE49-F238E27FC236}">
                  <a16:creationId xmlns:a16="http://schemas.microsoft.com/office/drawing/2014/main" id="{320FB671-4547-AA07-21DC-5FA58B19DDF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48050" y="1371721"/>
              <a:ext cx="167328" cy="133230"/>
            </a:xfrm>
            <a:custGeom>
              <a:avLst/>
              <a:gdLst/>
              <a:ahLst/>
              <a:cxnLst/>
              <a:rect l="0" t="0" r="0" b="0"/>
              <a:pathLst>
                <a:path w="167328" h="133230">
                  <a:moveTo>
                    <a:pt x="0" y="47504"/>
                  </a:moveTo>
                  <a:lnTo>
                    <a:pt x="0" y="47504"/>
                  </a:lnTo>
                  <a:lnTo>
                    <a:pt x="15188" y="31257"/>
                  </a:lnTo>
                  <a:lnTo>
                    <a:pt x="21109" y="18855"/>
                  </a:lnTo>
                  <a:lnTo>
                    <a:pt x="27100" y="11271"/>
                  </a:lnTo>
                  <a:lnTo>
                    <a:pt x="30742" y="10234"/>
                  </a:lnTo>
                  <a:lnTo>
                    <a:pt x="33194" y="9957"/>
                  </a:lnTo>
                  <a:lnTo>
                    <a:pt x="34829" y="8715"/>
                  </a:lnTo>
                  <a:lnTo>
                    <a:pt x="36647" y="4511"/>
                  </a:lnTo>
                  <a:lnTo>
                    <a:pt x="38189" y="2967"/>
                  </a:lnTo>
                  <a:lnTo>
                    <a:pt x="47195" y="0"/>
                  </a:lnTo>
                  <a:lnTo>
                    <a:pt x="55788" y="8091"/>
                  </a:lnTo>
                  <a:lnTo>
                    <a:pt x="56747" y="14071"/>
                  </a:lnTo>
                  <a:lnTo>
                    <a:pt x="57939" y="15691"/>
                  </a:lnTo>
                  <a:lnTo>
                    <a:pt x="62087" y="17490"/>
                  </a:lnTo>
                  <a:lnTo>
                    <a:pt x="62558" y="20086"/>
                  </a:lnTo>
                  <a:lnTo>
                    <a:pt x="58071" y="35205"/>
                  </a:lnTo>
                  <a:lnTo>
                    <a:pt x="60382" y="39568"/>
                  </a:lnTo>
                  <a:lnTo>
                    <a:pt x="62480" y="42214"/>
                  </a:lnTo>
                  <a:lnTo>
                    <a:pt x="62819" y="45035"/>
                  </a:lnTo>
                  <a:lnTo>
                    <a:pt x="60375" y="50993"/>
                  </a:lnTo>
                  <a:lnTo>
                    <a:pt x="60359" y="54063"/>
                  </a:lnTo>
                  <a:lnTo>
                    <a:pt x="63162" y="60297"/>
                  </a:lnTo>
                  <a:lnTo>
                    <a:pt x="63275" y="63441"/>
                  </a:lnTo>
                  <a:lnTo>
                    <a:pt x="57601" y="78069"/>
                  </a:lnTo>
                  <a:lnTo>
                    <a:pt x="57150" y="85593"/>
                  </a:lnTo>
                  <a:lnTo>
                    <a:pt x="71615" y="71139"/>
                  </a:lnTo>
                  <a:lnTo>
                    <a:pt x="74163" y="65769"/>
                  </a:lnTo>
                  <a:lnTo>
                    <a:pt x="74842" y="62856"/>
                  </a:lnTo>
                  <a:lnTo>
                    <a:pt x="76352" y="60914"/>
                  </a:lnTo>
                  <a:lnTo>
                    <a:pt x="89338" y="52484"/>
                  </a:lnTo>
                  <a:lnTo>
                    <a:pt x="92623" y="46895"/>
                  </a:lnTo>
                  <a:lnTo>
                    <a:pt x="93499" y="43923"/>
                  </a:lnTo>
                  <a:lnTo>
                    <a:pt x="95141" y="41942"/>
                  </a:lnTo>
                  <a:lnTo>
                    <a:pt x="121979" y="20691"/>
                  </a:lnTo>
                  <a:lnTo>
                    <a:pt x="128334" y="14395"/>
                  </a:lnTo>
                  <a:lnTo>
                    <a:pt x="133943" y="11622"/>
                  </a:lnTo>
                  <a:lnTo>
                    <a:pt x="143585" y="9491"/>
                  </a:lnTo>
                  <a:lnTo>
                    <a:pt x="151030" y="9416"/>
                  </a:lnTo>
                  <a:lnTo>
                    <a:pt x="160481" y="17606"/>
                  </a:lnTo>
                  <a:lnTo>
                    <a:pt x="162698" y="26272"/>
                  </a:lnTo>
                  <a:lnTo>
                    <a:pt x="166855" y="32070"/>
                  </a:lnTo>
                  <a:lnTo>
                    <a:pt x="167327" y="35098"/>
                  </a:lnTo>
                  <a:lnTo>
                    <a:pt x="166585" y="38175"/>
                  </a:lnTo>
                  <a:lnTo>
                    <a:pt x="162845" y="45661"/>
                  </a:lnTo>
                  <a:lnTo>
                    <a:pt x="161930" y="91900"/>
                  </a:lnTo>
                  <a:lnTo>
                    <a:pt x="161925" y="133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20">
              <a:extLst>
                <a:ext uri="{FF2B5EF4-FFF2-40B4-BE49-F238E27FC236}">
                  <a16:creationId xmlns:a16="http://schemas.microsoft.com/office/drawing/2014/main" id="{E8B81490-CF41-8D3B-68A5-A1C4ADD14A8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714764" y="1381160"/>
              <a:ext cx="76148" cy="122302"/>
            </a:xfrm>
            <a:custGeom>
              <a:avLst/>
              <a:gdLst/>
              <a:ahLst/>
              <a:cxnLst/>
              <a:rect l="0" t="0" r="0" b="0"/>
              <a:pathLst>
                <a:path w="76148" h="122302">
                  <a:moveTo>
                    <a:pt x="38086" y="28540"/>
                  </a:moveTo>
                  <a:lnTo>
                    <a:pt x="38086" y="28540"/>
                  </a:lnTo>
                  <a:lnTo>
                    <a:pt x="47218" y="19407"/>
                  </a:lnTo>
                  <a:lnTo>
                    <a:pt x="47577" y="10848"/>
                  </a:lnTo>
                  <a:lnTo>
                    <a:pt x="46530" y="10396"/>
                  </a:lnTo>
                  <a:lnTo>
                    <a:pt x="42544" y="9892"/>
                  </a:lnTo>
                  <a:lnTo>
                    <a:pt x="41058" y="8700"/>
                  </a:lnTo>
                  <a:lnTo>
                    <a:pt x="38120" y="84"/>
                  </a:lnTo>
                  <a:lnTo>
                    <a:pt x="33040" y="0"/>
                  </a:lnTo>
                  <a:lnTo>
                    <a:pt x="31547" y="1047"/>
                  </a:lnTo>
                  <a:lnTo>
                    <a:pt x="30552" y="2803"/>
                  </a:lnTo>
                  <a:lnTo>
                    <a:pt x="28954" y="8169"/>
                  </a:lnTo>
                  <a:lnTo>
                    <a:pt x="25913" y="8903"/>
                  </a:lnTo>
                  <a:lnTo>
                    <a:pt x="23621" y="9099"/>
                  </a:lnTo>
                  <a:lnTo>
                    <a:pt x="22092" y="10288"/>
                  </a:lnTo>
                  <a:lnTo>
                    <a:pt x="14382" y="22713"/>
                  </a:lnTo>
                  <a:lnTo>
                    <a:pt x="5898" y="31870"/>
                  </a:lnTo>
                  <a:lnTo>
                    <a:pt x="2613" y="40956"/>
                  </a:lnTo>
                  <a:lnTo>
                    <a:pt x="7" y="85639"/>
                  </a:lnTo>
                  <a:lnTo>
                    <a:pt x="0" y="88831"/>
                  </a:lnTo>
                  <a:lnTo>
                    <a:pt x="2814" y="95200"/>
                  </a:lnTo>
                  <a:lnTo>
                    <a:pt x="13244" y="107912"/>
                  </a:lnTo>
                  <a:lnTo>
                    <a:pt x="19284" y="111442"/>
                  </a:lnTo>
                  <a:lnTo>
                    <a:pt x="25496" y="114068"/>
                  </a:lnTo>
                  <a:lnTo>
                    <a:pt x="34944" y="120439"/>
                  </a:lnTo>
                  <a:lnTo>
                    <a:pt x="41276" y="122301"/>
                  </a:lnTo>
                  <a:lnTo>
                    <a:pt x="44446" y="121739"/>
                  </a:lnTo>
                  <a:lnTo>
                    <a:pt x="57138" y="116055"/>
                  </a:lnTo>
                  <a:lnTo>
                    <a:pt x="60313" y="115458"/>
                  </a:lnTo>
                  <a:lnTo>
                    <a:pt x="62429" y="114002"/>
                  </a:lnTo>
                  <a:lnTo>
                    <a:pt x="63840" y="111973"/>
                  </a:lnTo>
                  <a:lnTo>
                    <a:pt x="73952" y="84652"/>
                  </a:lnTo>
                  <a:lnTo>
                    <a:pt x="76055" y="38035"/>
                  </a:lnTo>
                  <a:lnTo>
                    <a:pt x="76147" y="26297"/>
                  </a:lnTo>
                  <a:lnTo>
                    <a:pt x="73347" y="19429"/>
                  </a:lnTo>
                  <a:lnTo>
                    <a:pt x="71118" y="16116"/>
                  </a:lnTo>
                  <a:lnTo>
                    <a:pt x="65820" y="12435"/>
                  </a:lnTo>
                  <a:lnTo>
                    <a:pt x="56887" y="10363"/>
                  </a:lnTo>
                  <a:lnTo>
                    <a:pt x="25382" y="9505"/>
                  </a:lnTo>
                  <a:lnTo>
                    <a:pt x="19034" y="12319"/>
                  </a:lnTo>
                  <a:lnTo>
                    <a:pt x="9511" y="19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21">
              <a:extLst>
                <a:ext uri="{FF2B5EF4-FFF2-40B4-BE49-F238E27FC236}">
                  <a16:creationId xmlns:a16="http://schemas.microsoft.com/office/drawing/2014/main" id="{8C5CAC0D-2A43-C09C-43AB-58B7F30827C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05250" y="1347095"/>
              <a:ext cx="190501" cy="146842"/>
            </a:xfrm>
            <a:custGeom>
              <a:avLst/>
              <a:gdLst/>
              <a:ahLst/>
              <a:cxnLst/>
              <a:rect l="0" t="0" r="0" b="0"/>
              <a:pathLst>
                <a:path w="190501" h="146842">
                  <a:moveTo>
                    <a:pt x="0" y="34030"/>
                  </a:moveTo>
                  <a:lnTo>
                    <a:pt x="0" y="34030"/>
                  </a:lnTo>
                  <a:lnTo>
                    <a:pt x="0" y="78749"/>
                  </a:lnTo>
                  <a:lnTo>
                    <a:pt x="0" y="123323"/>
                  </a:lnTo>
                  <a:lnTo>
                    <a:pt x="1058" y="125308"/>
                  </a:lnTo>
                  <a:lnTo>
                    <a:pt x="2822" y="126632"/>
                  </a:lnTo>
                  <a:lnTo>
                    <a:pt x="8201" y="128757"/>
                  </a:lnTo>
                  <a:lnTo>
                    <a:pt x="8937" y="131870"/>
                  </a:lnTo>
                  <a:lnTo>
                    <a:pt x="9491" y="138399"/>
                  </a:lnTo>
                  <a:lnTo>
                    <a:pt x="14571" y="133628"/>
                  </a:lnTo>
                  <a:lnTo>
                    <a:pt x="15006" y="132179"/>
                  </a:lnTo>
                  <a:lnTo>
                    <a:pt x="14238" y="131213"/>
                  </a:lnTo>
                  <a:lnTo>
                    <a:pt x="12667" y="130568"/>
                  </a:lnTo>
                  <a:lnTo>
                    <a:pt x="12678" y="130139"/>
                  </a:lnTo>
                  <a:lnTo>
                    <a:pt x="15513" y="129662"/>
                  </a:lnTo>
                  <a:lnTo>
                    <a:pt x="16692" y="128476"/>
                  </a:lnTo>
                  <a:lnTo>
                    <a:pt x="18002" y="124337"/>
                  </a:lnTo>
                  <a:lnTo>
                    <a:pt x="19410" y="122809"/>
                  </a:lnTo>
                  <a:lnTo>
                    <a:pt x="32215" y="115101"/>
                  </a:lnTo>
                  <a:lnTo>
                    <a:pt x="35484" y="109572"/>
                  </a:lnTo>
                  <a:lnTo>
                    <a:pt x="37996" y="103588"/>
                  </a:lnTo>
                  <a:lnTo>
                    <a:pt x="44302" y="94268"/>
                  </a:lnTo>
                  <a:lnTo>
                    <a:pt x="46640" y="84804"/>
                  </a:lnTo>
                  <a:lnTo>
                    <a:pt x="47187" y="78469"/>
                  </a:lnTo>
                  <a:lnTo>
                    <a:pt x="50252" y="72125"/>
                  </a:lnTo>
                  <a:lnTo>
                    <a:pt x="55787" y="64485"/>
                  </a:lnTo>
                  <a:lnTo>
                    <a:pt x="56746" y="58106"/>
                  </a:lnTo>
                  <a:lnTo>
                    <a:pt x="57939" y="56431"/>
                  </a:lnTo>
                  <a:lnTo>
                    <a:pt x="59793" y="55314"/>
                  </a:lnTo>
                  <a:lnTo>
                    <a:pt x="62087" y="54569"/>
                  </a:lnTo>
                  <a:lnTo>
                    <a:pt x="63617" y="53014"/>
                  </a:lnTo>
                  <a:lnTo>
                    <a:pt x="66556" y="43986"/>
                  </a:lnTo>
                  <a:lnTo>
                    <a:pt x="76083" y="43558"/>
                  </a:lnTo>
                  <a:lnTo>
                    <a:pt x="76165" y="48613"/>
                  </a:lnTo>
                  <a:lnTo>
                    <a:pt x="79007" y="53917"/>
                  </a:lnTo>
                  <a:lnTo>
                    <a:pt x="81246" y="56813"/>
                  </a:lnTo>
                  <a:lnTo>
                    <a:pt x="81681" y="59802"/>
                  </a:lnTo>
                  <a:lnTo>
                    <a:pt x="79342" y="65945"/>
                  </a:lnTo>
                  <a:lnTo>
                    <a:pt x="79353" y="69065"/>
                  </a:lnTo>
                  <a:lnTo>
                    <a:pt x="86085" y="88015"/>
                  </a:lnTo>
                  <a:lnTo>
                    <a:pt x="92064" y="97533"/>
                  </a:lnTo>
                  <a:lnTo>
                    <a:pt x="95364" y="107056"/>
                  </a:lnTo>
                  <a:lnTo>
                    <a:pt x="111670" y="129280"/>
                  </a:lnTo>
                  <a:lnTo>
                    <a:pt x="112547" y="132455"/>
                  </a:lnTo>
                  <a:lnTo>
                    <a:pt x="114190" y="134572"/>
                  </a:lnTo>
                  <a:lnTo>
                    <a:pt x="131588" y="146841"/>
                  </a:lnTo>
                  <a:lnTo>
                    <a:pt x="133234" y="146279"/>
                  </a:lnTo>
                  <a:lnTo>
                    <a:pt x="141396" y="139998"/>
                  </a:lnTo>
                  <a:lnTo>
                    <a:pt x="147493" y="139158"/>
                  </a:lnTo>
                  <a:lnTo>
                    <a:pt x="149129" y="137982"/>
                  </a:lnTo>
                  <a:lnTo>
                    <a:pt x="150220" y="136140"/>
                  </a:lnTo>
                  <a:lnTo>
                    <a:pt x="151431" y="130212"/>
                  </a:lnTo>
                  <a:lnTo>
                    <a:pt x="153172" y="114975"/>
                  </a:lnTo>
                  <a:lnTo>
                    <a:pt x="159882" y="88041"/>
                  </a:lnTo>
                  <a:lnTo>
                    <a:pt x="161805" y="42635"/>
                  </a:lnTo>
                  <a:lnTo>
                    <a:pt x="161890" y="31523"/>
                  </a:lnTo>
                  <a:lnTo>
                    <a:pt x="164732" y="24802"/>
                  </a:lnTo>
                  <a:lnTo>
                    <a:pt x="168464" y="18287"/>
                  </a:lnTo>
                  <a:lnTo>
                    <a:pt x="171416" y="5622"/>
                  </a:lnTo>
                  <a:lnTo>
                    <a:pt x="176496" y="448"/>
                  </a:lnTo>
                  <a:lnTo>
                    <a:pt x="177989" y="0"/>
                  </a:lnTo>
                  <a:lnTo>
                    <a:pt x="178984" y="760"/>
                  </a:lnTo>
                  <a:lnTo>
                    <a:pt x="179648" y="2325"/>
                  </a:lnTo>
                  <a:lnTo>
                    <a:pt x="181149" y="3368"/>
                  </a:lnTo>
                  <a:lnTo>
                    <a:pt x="190500" y="54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22">
              <a:extLst>
                <a:ext uri="{FF2B5EF4-FFF2-40B4-BE49-F238E27FC236}">
                  <a16:creationId xmlns:a16="http://schemas.microsoft.com/office/drawing/2014/main" id="{75EBCC53-3820-FB62-2E80-FD8386D5C84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14800" y="1363449"/>
              <a:ext cx="171451" cy="189127"/>
            </a:xfrm>
            <a:custGeom>
              <a:avLst/>
              <a:gdLst/>
              <a:ahLst/>
              <a:cxnLst/>
              <a:rect l="0" t="0" r="0" b="0"/>
              <a:pathLst>
                <a:path w="171451" h="189127">
                  <a:moveTo>
                    <a:pt x="0" y="27201"/>
                  </a:moveTo>
                  <a:lnTo>
                    <a:pt x="0" y="27201"/>
                  </a:lnTo>
                  <a:lnTo>
                    <a:pt x="5056" y="27201"/>
                  </a:lnTo>
                  <a:lnTo>
                    <a:pt x="6546" y="26143"/>
                  </a:lnTo>
                  <a:lnTo>
                    <a:pt x="7539" y="24379"/>
                  </a:lnTo>
                  <a:lnTo>
                    <a:pt x="8201" y="22144"/>
                  </a:lnTo>
                  <a:lnTo>
                    <a:pt x="9701" y="20655"/>
                  </a:lnTo>
                  <a:lnTo>
                    <a:pt x="14189" y="19000"/>
                  </a:lnTo>
                  <a:lnTo>
                    <a:pt x="22666" y="18068"/>
                  </a:lnTo>
                  <a:lnTo>
                    <a:pt x="24636" y="16879"/>
                  </a:lnTo>
                  <a:lnTo>
                    <a:pt x="25949" y="15028"/>
                  </a:lnTo>
                  <a:lnTo>
                    <a:pt x="26824" y="12736"/>
                  </a:lnTo>
                  <a:lnTo>
                    <a:pt x="28466" y="11207"/>
                  </a:lnTo>
                  <a:lnTo>
                    <a:pt x="37662" y="8270"/>
                  </a:lnTo>
                  <a:lnTo>
                    <a:pt x="47221" y="8154"/>
                  </a:lnTo>
                  <a:lnTo>
                    <a:pt x="47590" y="16352"/>
                  </a:lnTo>
                  <a:lnTo>
                    <a:pt x="54164" y="25019"/>
                  </a:lnTo>
                  <a:lnTo>
                    <a:pt x="56265" y="33845"/>
                  </a:lnTo>
                  <a:lnTo>
                    <a:pt x="57116" y="58962"/>
                  </a:lnTo>
                  <a:lnTo>
                    <a:pt x="59957" y="65306"/>
                  </a:lnTo>
                  <a:lnTo>
                    <a:pt x="62196" y="68479"/>
                  </a:lnTo>
                  <a:lnTo>
                    <a:pt x="62631" y="71653"/>
                  </a:lnTo>
                  <a:lnTo>
                    <a:pt x="57273" y="103401"/>
                  </a:lnTo>
                  <a:lnTo>
                    <a:pt x="57150" y="137354"/>
                  </a:lnTo>
                  <a:lnTo>
                    <a:pt x="57150" y="132893"/>
                  </a:lnTo>
                  <a:lnTo>
                    <a:pt x="62206" y="132248"/>
                  </a:lnTo>
                  <a:lnTo>
                    <a:pt x="63696" y="131099"/>
                  </a:lnTo>
                  <a:lnTo>
                    <a:pt x="92162" y="87319"/>
                  </a:lnTo>
                  <a:lnTo>
                    <a:pt x="120652" y="43164"/>
                  </a:lnTo>
                  <a:lnTo>
                    <a:pt x="150519" y="10070"/>
                  </a:lnTo>
                  <a:lnTo>
                    <a:pt x="154386" y="9004"/>
                  </a:lnTo>
                  <a:lnTo>
                    <a:pt x="156899" y="8720"/>
                  </a:lnTo>
                  <a:lnTo>
                    <a:pt x="158574" y="7472"/>
                  </a:lnTo>
                  <a:lnTo>
                    <a:pt x="161484" y="0"/>
                  </a:lnTo>
                  <a:lnTo>
                    <a:pt x="164551" y="2059"/>
                  </a:lnTo>
                  <a:lnTo>
                    <a:pt x="170087" y="6948"/>
                  </a:lnTo>
                  <a:lnTo>
                    <a:pt x="171046" y="12851"/>
                  </a:lnTo>
                  <a:lnTo>
                    <a:pt x="171447" y="57639"/>
                  </a:lnTo>
                  <a:lnTo>
                    <a:pt x="171450" y="104825"/>
                  </a:lnTo>
                  <a:lnTo>
                    <a:pt x="171450" y="150417"/>
                  </a:lnTo>
                  <a:lnTo>
                    <a:pt x="171450" y="189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657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Estimated Multiple Regression Equation </a:t>
            </a:r>
          </a:p>
        </p:txBody>
      </p:sp>
      <p:grpSp>
        <p:nvGrpSpPr>
          <p:cNvPr id="5" name="SMARTInkShape-Group140">
            <a:extLst>
              <a:ext uri="{FF2B5EF4-FFF2-40B4-BE49-F238E27FC236}">
                <a16:creationId xmlns:a16="http://schemas.microsoft.com/office/drawing/2014/main" id="{E8467459-7AFD-E84D-C6E5-085AFD05DD50}"/>
              </a:ext>
            </a:extLst>
          </p:cNvPr>
          <p:cNvGrpSpPr/>
          <p:nvPr/>
        </p:nvGrpSpPr>
        <p:grpSpPr>
          <a:xfrm>
            <a:off x="1809750" y="2143125"/>
            <a:ext cx="9526" cy="142876"/>
            <a:chOff x="1809750" y="2143125"/>
            <a:chExt cx="9526" cy="142876"/>
          </a:xfrm>
        </p:grpSpPr>
        <p:sp>
          <p:nvSpPr>
            <p:cNvPr id="3" name="SMARTInkShape-723">
              <a:extLst>
                <a:ext uri="{FF2B5EF4-FFF2-40B4-BE49-F238E27FC236}">
                  <a16:creationId xmlns:a16="http://schemas.microsoft.com/office/drawing/2014/main" id="{B72F9250-8D12-2EDB-4B6B-155B3158B6E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809750" y="22764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724">
              <a:extLst>
                <a:ext uri="{FF2B5EF4-FFF2-40B4-BE49-F238E27FC236}">
                  <a16:creationId xmlns:a16="http://schemas.microsoft.com/office/drawing/2014/main" id="{4FCFF627-7A28-C022-8F7F-A20EB8227C0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809750" y="2143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141">
            <a:extLst>
              <a:ext uri="{FF2B5EF4-FFF2-40B4-BE49-F238E27FC236}">
                <a16:creationId xmlns:a16="http://schemas.microsoft.com/office/drawing/2014/main" id="{211C06E6-1738-A70E-2A6D-10E314B1850C}"/>
              </a:ext>
            </a:extLst>
          </p:cNvPr>
          <p:cNvGrpSpPr/>
          <p:nvPr/>
        </p:nvGrpSpPr>
        <p:grpSpPr>
          <a:xfrm>
            <a:off x="1781175" y="1943100"/>
            <a:ext cx="304801" cy="571452"/>
            <a:chOff x="1781175" y="1943100"/>
            <a:chExt cx="304801" cy="571452"/>
          </a:xfrm>
        </p:grpSpPr>
        <p:sp>
          <p:nvSpPr>
            <p:cNvPr id="6" name="SMARTInkShape-725">
              <a:extLst>
                <a:ext uri="{FF2B5EF4-FFF2-40B4-BE49-F238E27FC236}">
                  <a16:creationId xmlns:a16="http://schemas.microsoft.com/office/drawing/2014/main" id="{887E57C0-2BBD-E8E0-880F-4C386EB7C01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781175" y="1943100"/>
              <a:ext cx="304801" cy="200026"/>
            </a:xfrm>
            <a:custGeom>
              <a:avLst/>
              <a:gdLst/>
              <a:ahLst/>
              <a:cxnLst/>
              <a:rect l="0" t="0" r="0" b="0"/>
              <a:pathLst>
                <a:path w="304801" h="200026">
                  <a:moveTo>
                    <a:pt x="0" y="171450"/>
                  </a:moveTo>
                  <a:lnTo>
                    <a:pt x="0" y="171450"/>
                  </a:lnTo>
                  <a:lnTo>
                    <a:pt x="0" y="179651"/>
                  </a:lnTo>
                  <a:lnTo>
                    <a:pt x="0" y="172658"/>
                  </a:lnTo>
                  <a:lnTo>
                    <a:pt x="2822" y="171987"/>
                  </a:lnTo>
                  <a:lnTo>
                    <a:pt x="5057" y="171808"/>
                  </a:lnTo>
                  <a:lnTo>
                    <a:pt x="6546" y="170630"/>
                  </a:lnTo>
                  <a:lnTo>
                    <a:pt x="9133" y="163280"/>
                  </a:lnTo>
                  <a:lnTo>
                    <a:pt x="9409" y="157270"/>
                  </a:lnTo>
                  <a:lnTo>
                    <a:pt x="12296" y="151742"/>
                  </a:lnTo>
                  <a:lnTo>
                    <a:pt x="24706" y="136438"/>
                  </a:lnTo>
                  <a:lnTo>
                    <a:pt x="30633" y="123808"/>
                  </a:lnTo>
                  <a:lnTo>
                    <a:pt x="62466" y="88900"/>
                  </a:lnTo>
                  <a:lnTo>
                    <a:pt x="68666" y="76200"/>
                  </a:lnTo>
                  <a:lnTo>
                    <a:pt x="72851" y="69850"/>
                  </a:lnTo>
                  <a:lnTo>
                    <a:pt x="74712" y="63500"/>
                  </a:lnTo>
                  <a:lnTo>
                    <a:pt x="76266" y="61383"/>
                  </a:lnTo>
                  <a:lnTo>
                    <a:pt x="78361" y="59972"/>
                  </a:lnTo>
                  <a:lnTo>
                    <a:pt x="80816" y="59031"/>
                  </a:lnTo>
                  <a:lnTo>
                    <a:pt x="82452" y="57346"/>
                  </a:lnTo>
                  <a:lnTo>
                    <a:pt x="84270" y="52651"/>
                  </a:lnTo>
                  <a:lnTo>
                    <a:pt x="86496" y="41013"/>
                  </a:lnTo>
                  <a:lnTo>
                    <a:pt x="92186" y="31672"/>
                  </a:lnTo>
                  <a:lnTo>
                    <a:pt x="95130" y="19604"/>
                  </a:lnTo>
                  <a:lnTo>
                    <a:pt x="95249" y="1444"/>
                  </a:lnTo>
                  <a:lnTo>
                    <a:pt x="96308" y="963"/>
                  </a:lnTo>
                  <a:lnTo>
                    <a:pt x="100737" y="285"/>
                  </a:lnTo>
                  <a:lnTo>
                    <a:pt x="96182" y="37"/>
                  </a:lnTo>
                  <a:lnTo>
                    <a:pt x="109799" y="0"/>
                  </a:lnTo>
                  <a:lnTo>
                    <a:pt x="115122" y="2822"/>
                  </a:lnTo>
                  <a:lnTo>
                    <a:pt x="118023" y="5056"/>
                  </a:lnTo>
                  <a:lnTo>
                    <a:pt x="121246" y="10361"/>
                  </a:lnTo>
                  <a:lnTo>
                    <a:pt x="123737" y="16247"/>
                  </a:lnTo>
                  <a:lnTo>
                    <a:pt x="141030" y="41504"/>
                  </a:lnTo>
                  <a:lnTo>
                    <a:pt x="167416" y="64300"/>
                  </a:lnTo>
                  <a:lnTo>
                    <a:pt x="178604" y="79494"/>
                  </a:lnTo>
                  <a:lnTo>
                    <a:pt x="225333" y="119688"/>
                  </a:lnTo>
                  <a:lnTo>
                    <a:pt x="269745" y="155564"/>
                  </a:lnTo>
                  <a:lnTo>
                    <a:pt x="285189" y="170892"/>
                  </a:lnTo>
                  <a:lnTo>
                    <a:pt x="285584" y="176341"/>
                  </a:lnTo>
                  <a:lnTo>
                    <a:pt x="286698" y="177886"/>
                  </a:lnTo>
                  <a:lnTo>
                    <a:pt x="288498" y="178916"/>
                  </a:lnTo>
                  <a:lnTo>
                    <a:pt x="293936" y="180568"/>
                  </a:lnTo>
                  <a:lnTo>
                    <a:pt x="294680" y="183617"/>
                  </a:lnTo>
                  <a:lnTo>
                    <a:pt x="295157" y="189140"/>
                  </a:lnTo>
                  <a:lnTo>
                    <a:pt x="296255" y="189593"/>
                  </a:lnTo>
                  <a:lnTo>
                    <a:pt x="300297" y="190097"/>
                  </a:lnTo>
                  <a:lnTo>
                    <a:pt x="301798" y="191290"/>
                  </a:lnTo>
                  <a:lnTo>
                    <a:pt x="30480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26">
              <a:extLst>
                <a:ext uri="{FF2B5EF4-FFF2-40B4-BE49-F238E27FC236}">
                  <a16:creationId xmlns:a16="http://schemas.microsoft.com/office/drawing/2014/main" id="{E21E0F93-3A1D-D8D5-93B2-D8D3BA44EF1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819275" y="2162175"/>
              <a:ext cx="180976" cy="352377"/>
            </a:xfrm>
            <a:custGeom>
              <a:avLst/>
              <a:gdLst/>
              <a:ahLst/>
              <a:cxnLst/>
              <a:rect l="0" t="0" r="0" b="0"/>
              <a:pathLst>
                <a:path w="180976" h="352377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8201" y="9917"/>
                  </a:lnTo>
                  <a:lnTo>
                    <a:pt x="1208" y="9559"/>
                  </a:lnTo>
                  <a:lnTo>
                    <a:pt x="9516" y="10"/>
                  </a:lnTo>
                  <a:lnTo>
                    <a:pt x="4035" y="2"/>
                  </a:lnTo>
                  <a:lnTo>
                    <a:pt x="8593" y="0"/>
                  </a:lnTo>
                  <a:lnTo>
                    <a:pt x="368" y="0"/>
                  </a:lnTo>
                  <a:lnTo>
                    <a:pt x="5166" y="0"/>
                  </a:lnTo>
                  <a:lnTo>
                    <a:pt x="5560" y="1058"/>
                  </a:lnTo>
                  <a:lnTo>
                    <a:pt x="3177" y="5056"/>
                  </a:lnTo>
                  <a:lnTo>
                    <a:pt x="3176" y="6546"/>
                  </a:lnTo>
                  <a:lnTo>
                    <a:pt x="4234" y="7539"/>
                  </a:lnTo>
                  <a:lnTo>
                    <a:pt x="8480" y="9133"/>
                  </a:lnTo>
                  <a:lnTo>
                    <a:pt x="9433" y="17692"/>
                  </a:lnTo>
                  <a:lnTo>
                    <a:pt x="9523" y="41405"/>
                  </a:lnTo>
                  <a:lnTo>
                    <a:pt x="6702" y="47683"/>
                  </a:lnTo>
                  <a:lnTo>
                    <a:pt x="1323" y="55280"/>
                  </a:lnTo>
                  <a:lnTo>
                    <a:pt x="3" y="98517"/>
                  </a:lnTo>
                  <a:lnTo>
                    <a:pt x="2823" y="104816"/>
                  </a:lnTo>
                  <a:lnTo>
                    <a:pt x="6547" y="111143"/>
                  </a:lnTo>
                  <a:lnTo>
                    <a:pt x="8937" y="123829"/>
                  </a:lnTo>
                  <a:lnTo>
                    <a:pt x="9133" y="127002"/>
                  </a:lnTo>
                  <a:lnTo>
                    <a:pt x="12173" y="133351"/>
                  </a:lnTo>
                  <a:lnTo>
                    <a:pt x="17692" y="140994"/>
                  </a:lnTo>
                  <a:lnTo>
                    <a:pt x="19840" y="150108"/>
                  </a:lnTo>
                  <a:lnTo>
                    <a:pt x="23987" y="155967"/>
                  </a:lnTo>
                  <a:lnTo>
                    <a:pt x="29358" y="159277"/>
                  </a:lnTo>
                  <a:lnTo>
                    <a:pt x="36373" y="161402"/>
                  </a:lnTo>
                  <a:lnTo>
                    <a:pt x="80399" y="161924"/>
                  </a:lnTo>
                  <a:lnTo>
                    <a:pt x="86180" y="159102"/>
                  </a:lnTo>
                  <a:lnTo>
                    <a:pt x="117483" y="130126"/>
                  </a:lnTo>
                  <a:lnTo>
                    <a:pt x="121006" y="123803"/>
                  </a:lnTo>
                  <a:lnTo>
                    <a:pt x="133416" y="89782"/>
                  </a:lnTo>
                  <a:lnTo>
                    <a:pt x="140693" y="76374"/>
                  </a:lnTo>
                  <a:lnTo>
                    <a:pt x="152315" y="31566"/>
                  </a:lnTo>
                  <a:lnTo>
                    <a:pt x="152397" y="14544"/>
                  </a:lnTo>
                  <a:lnTo>
                    <a:pt x="153456" y="12871"/>
                  </a:lnTo>
                  <a:lnTo>
                    <a:pt x="155221" y="11756"/>
                  </a:lnTo>
                  <a:lnTo>
                    <a:pt x="160601" y="9966"/>
                  </a:lnTo>
                  <a:lnTo>
                    <a:pt x="161336" y="6899"/>
                  </a:lnTo>
                  <a:lnTo>
                    <a:pt x="161809" y="1363"/>
                  </a:lnTo>
                  <a:lnTo>
                    <a:pt x="160789" y="908"/>
                  </a:lnTo>
                  <a:lnTo>
                    <a:pt x="152789" y="35"/>
                  </a:lnTo>
                  <a:lnTo>
                    <a:pt x="152515" y="5067"/>
                  </a:lnTo>
                  <a:lnTo>
                    <a:pt x="153535" y="6553"/>
                  </a:lnTo>
                  <a:lnTo>
                    <a:pt x="155274" y="7544"/>
                  </a:lnTo>
                  <a:lnTo>
                    <a:pt x="157491" y="8204"/>
                  </a:lnTo>
                  <a:lnTo>
                    <a:pt x="158969" y="9703"/>
                  </a:lnTo>
                  <a:lnTo>
                    <a:pt x="161536" y="17610"/>
                  </a:lnTo>
                  <a:lnTo>
                    <a:pt x="156753" y="28736"/>
                  </a:lnTo>
                  <a:lnTo>
                    <a:pt x="156360" y="32916"/>
                  </a:lnTo>
                  <a:lnTo>
                    <a:pt x="161801" y="77002"/>
                  </a:lnTo>
                  <a:lnTo>
                    <a:pt x="164736" y="117193"/>
                  </a:lnTo>
                  <a:lnTo>
                    <a:pt x="173683" y="161343"/>
                  </a:lnTo>
                  <a:lnTo>
                    <a:pt x="177734" y="175425"/>
                  </a:lnTo>
                  <a:lnTo>
                    <a:pt x="180690" y="221345"/>
                  </a:lnTo>
                  <a:lnTo>
                    <a:pt x="180959" y="266647"/>
                  </a:lnTo>
                  <a:lnTo>
                    <a:pt x="180974" y="312090"/>
                  </a:lnTo>
                  <a:lnTo>
                    <a:pt x="180975" y="316010"/>
                  </a:lnTo>
                  <a:lnTo>
                    <a:pt x="178153" y="323187"/>
                  </a:lnTo>
                  <a:lnTo>
                    <a:pt x="158585" y="346036"/>
                  </a:lnTo>
                  <a:lnTo>
                    <a:pt x="149504" y="349586"/>
                  </a:lnTo>
                  <a:lnTo>
                    <a:pt x="103039" y="352376"/>
                  </a:lnTo>
                  <a:lnTo>
                    <a:pt x="82638" y="351357"/>
                  </a:lnTo>
                  <a:lnTo>
                    <a:pt x="64497" y="344884"/>
                  </a:lnTo>
                  <a:lnTo>
                    <a:pt x="45901" y="343292"/>
                  </a:lnTo>
                  <a:lnTo>
                    <a:pt x="43301" y="342103"/>
                  </a:lnTo>
                  <a:lnTo>
                    <a:pt x="41567" y="340252"/>
                  </a:lnTo>
                  <a:lnTo>
                    <a:pt x="40412" y="337960"/>
                  </a:lnTo>
                  <a:lnTo>
                    <a:pt x="38583" y="336431"/>
                  </a:lnTo>
                  <a:lnTo>
                    <a:pt x="30102" y="333777"/>
                  </a:lnTo>
                  <a:lnTo>
                    <a:pt x="32076" y="330732"/>
                  </a:lnTo>
                  <a:lnTo>
                    <a:pt x="3810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42">
            <a:extLst>
              <a:ext uri="{FF2B5EF4-FFF2-40B4-BE49-F238E27FC236}">
                <a16:creationId xmlns:a16="http://schemas.microsoft.com/office/drawing/2014/main" id="{D0528EE9-5B9E-D284-5F24-CF8AD3827F2D}"/>
              </a:ext>
            </a:extLst>
          </p:cNvPr>
          <p:cNvGrpSpPr/>
          <p:nvPr/>
        </p:nvGrpSpPr>
        <p:grpSpPr>
          <a:xfrm>
            <a:off x="2428875" y="2047885"/>
            <a:ext cx="714337" cy="351985"/>
            <a:chOff x="2428875" y="2047885"/>
            <a:chExt cx="714337" cy="351985"/>
          </a:xfrm>
        </p:grpSpPr>
        <p:sp>
          <p:nvSpPr>
            <p:cNvPr id="9" name="SMARTInkShape-727">
              <a:extLst>
                <a:ext uri="{FF2B5EF4-FFF2-40B4-BE49-F238E27FC236}">
                  <a16:creationId xmlns:a16="http://schemas.microsoft.com/office/drawing/2014/main" id="{8AC13383-28DA-567B-F004-0ED7D827D99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067050" y="2316064"/>
              <a:ext cx="76162" cy="83806"/>
            </a:xfrm>
            <a:custGeom>
              <a:avLst/>
              <a:gdLst/>
              <a:ahLst/>
              <a:cxnLst/>
              <a:rect l="0" t="0" r="0" b="0"/>
              <a:pathLst>
                <a:path w="76162" h="83806">
                  <a:moveTo>
                    <a:pt x="38100" y="27086"/>
                  </a:moveTo>
                  <a:lnTo>
                    <a:pt x="38100" y="27086"/>
                  </a:lnTo>
                  <a:lnTo>
                    <a:pt x="38100" y="17595"/>
                  </a:lnTo>
                  <a:lnTo>
                    <a:pt x="14389" y="17561"/>
                  </a:lnTo>
                  <a:lnTo>
                    <a:pt x="12767" y="18619"/>
                  </a:lnTo>
                  <a:lnTo>
                    <a:pt x="11687" y="20383"/>
                  </a:lnTo>
                  <a:lnTo>
                    <a:pt x="9952" y="25762"/>
                  </a:lnTo>
                  <a:lnTo>
                    <a:pt x="3063" y="34429"/>
                  </a:lnTo>
                  <a:lnTo>
                    <a:pt x="1362" y="40227"/>
                  </a:lnTo>
                  <a:lnTo>
                    <a:pt x="1966" y="43255"/>
                  </a:lnTo>
                  <a:lnTo>
                    <a:pt x="7718" y="55719"/>
                  </a:lnTo>
                  <a:lnTo>
                    <a:pt x="9168" y="63316"/>
                  </a:lnTo>
                  <a:lnTo>
                    <a:pt x="23705" y="79326"/>
                  </a:lnTo>
                  <a:lnTo>
                    <a:pt x="29233" y="82054"/>
                  </a:lnTo>
                  <a:lnTo>
                    <a:pt x="41405" y="83805"/>
                  </a:lnTo>
                  <a:lnTo>
                    <a:pt x="47682" y="81222"/>
                  </a:lnTo>
                  <a:lnTo>
                    <a:pt x="54001" y="77605"/>
                  </a:lnTo>
                  <a:lnTo>
                    <a:pt x="60336" y="75997"/>
                  </a:lnTo>
                  <a:lnTo>
                    <a:pt x="62449" y="74510"/>
                  </a:lnTo>
                  <a:lnTo>
                    <a:pt x="63858" y="72461"/>
                  </a:lnTo>
                  <a:lnTo>
                    <a:pt x="66481" y="67361"/>
                  </a:lnTo>
                  <a:lnTo>
                    <a:pt x="72850" y="58540"/>
                  </a:lnTo>
                  <a:lnTo>
                    <a:pt x="75207" y="49223"/>
                  </a:lnTo>
                  <a:lnTo>
                    <a:pt x="76161" y="23908"/>
                  </a:lnTo>
                  <a:lnTo>
                    <a:pt x="73360" y="17559"/>
                  </a:lnTo>
                  <a:lnTo>
                    <a:pt x="71132" y="14385"/>
                  </a:lnTo>
                  <a:lnTo>
                    <a:pt x="65834" y="10858"/>
                  </a:lnTo>
                  <a:lnTo>
                    <a:pt x="59951" y="8232"/>
                  </a:lnTo>
                  <a:lnTo>
                    <a:pt x="50689" y="1861"/>
                  </a:lnTo>
                  <a:lnTo>
                    <a:pt x="44401" y="0"/>
                  </a:lnTo>
                  <a:lnTo>
                    <a:pt x="41242" y="562"/>
                  </a:lnTo>
                  <a:lnTo>
                    <a:pt x="28768" y="7241"/>
                  </a:lnTo>
                  <a:lnTo>
                    <a:pt x="24075" y="7682"/>
                  </a:lnTo>
                  <a:lnTo>
                    <a:pt x="18461" y="10701"/>
                  </a:lnTo>
                  <a:lnTo>
                    <a:pt x="11290" y="16206"/>
                  </a:lnTo>
                  <a:lnTo>
                    <a:pt x="10309" y="19781"/>
                  </a:lnTo>
                  <a:lnTo>
                    <a:pt x="10048" y="22216"/>
                  </a:lnTo>
                  <a:lnTo>
                    <a:pt x="8816" y="23839"/>
                  </a:lnTo>
                  <a:lnTo>
                    <a:pt x="0" y="27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28">
              <a:extLst>
                <a:ext uri="{FF2B5EF4-FFF2-40B4-BE49-F238E27FC236}">
                  <a16:creationId xmlns:a16="http://schemas.microsoft.com/office/drawing/2014/main" id="{F45B216D-76AE-400A-EF1B-445FCEB33F2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895600" y="2047885"/>
              <a:ext cx="109892" cy="285681"/>
            </a:xfrm>
            <a:custGeom>
              <a:avLst/>
              <a:gdLst/>
              <a:ahLst/>
              <a:cxnLst/>
              <a:rect l="0" t="0" r="0" b="0"/>
              <a:pathLst>
                <a:path w="109892" h="285681">
                  <a:moveTo>
                    <a:pt x="9525" y="19040"/>
                  </a:moveTo>
                  <a:lnTo>
                    <a:pt x="9525" y="19040"/>
                  </a:lnTo>
                  <a:lnTo>
                    <a:pt x="18658" y="9907"/>
                  </a:lnTo>
                  <a:lnTo>
                    <a:pt x="19040" y="392"/>
                  </a:lnTo>
                  <a:lnTo>
                    <a:pt x="28182" y="0"/>
                  </a:lnTo>
                  <a:lnTo>
                    <a:pt x="28565" y="14180"/>
                  </a:lnTo>
                  <a:lnTo>
                    <a:pt x="25748" y="19702"/>
                  </a:lnTo>
                  <a:lnTo>
                    <a:pt x="23515" y="22656"/>
                  </a:lnTo>
                  <a:lnTo>
                    <a:pt x="21035" y="31583"/>
                  </a:lnTo>
                  <a:lnTo>
                    <a:pt x="19166" y="73192"/>
                  </a:lnTo>
                  <a:lnTo>
                    <a:pt x="18015" y="98450"/>
                  </a:lnTo>
                  <a:lnTo>
                    <a:pt x="10410" y="143064"/>
                  </a:lnTo>
                  <a:lnTo>
                    <a:pt x="9603" y="184937"/>
                  </a:lnTo>
                  <a:lnTo>
                    <a:pt x="9530" y="229972"/>
                  </a:lnTo>
                  <a:lnTo>
                    <a:pt x="10583" y="269743"/>
                  </a:lnTo>
                  <a:lnTo>
                    <a:pt x="14581" y="277925"/>
                  </a:lnTo>
                  <a:lnTo>
                    <a:pt x="17129" y="280530"/>
                  </a:lnTo>
                  <a:lnTo>
                    <a:pt x="26859" y="285054"/>
                  </a:lnTo>
                  <a:lnTo>
                    <a:pt x="49883" y="285680"/>
                  </a:lnTo>
                  <a:lnTo>
                    <a:pt x="56742" y="282891"/>
                  </a:lnTo>
                  <a:lnTo>
                    <a:pt x="79351" y="263348"/>
                  </a:lnTo>
                  <a:lnTo>
                    <a:pt x="98423" y="236249"/>
                  </a:lnTo>
                  <a:lnTo>
                    <a:pt x="101952" y="226350"/>
                  </a:lnTo>
                  <a:lnTo>
                    <a:pt x="104579" y="215953"/>
                  </a:lnTo>
                  <a:lnTo>
                    <a:pt x="109273" y="207804"/>
                  </a:lnTo>
                  <a:lnTo>
                    <a:pt x="109891" y="204149"/>
                  </a:lnTo>
                  <a:lnTo>
                    <a:pt x="109244" y="200654"/>
                  </a:lnTo>
                  <a:lnTo>
                    <a:pt x="106099" y="190680"/>
                  </a:lnTo>
                  <a:lnTo>
                    <a:pt x="105658" y="187442"/>
                  </a:lnTo>
                  <a:lnTo>
                    <a:pt x="102345" y="181021"/>
                  </a:lnTo>
                  <a:lnTo>
                    <a:pt x="91595" y="168276"/>
                  </a:lnTo>
                  <a:lnTo>
                    <a:pt x="82690" y="164742"/>
                  </a:lnTo>
                  <a:lnTo>
                    <a:pt x="37432" y="161988"/>
                  </a:lnTo>
                  <a:lnTo>
                    <a:pt x="17625" y="161930"/>
                  </a:lnTo>
                  <a:lnTo>
                    <a:pt x="10303" y="164744"/>
                  </a:lnTo>
                  <a:lnTo>
                    <a:pt x="0" y="171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29">
              <a:extLst>
                <a:ext uri="{FF2B5EF4-FFF2-40B4-BE49-F238E27FC236}">
                  <a16:creationId xmlns:a16="http://schemas.microsoft.com/office/drawing/2014/main" id="{5668485D-FD46-C035-F343-0907C4D1AC6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466975" y="2276509"/>
              <a:ext cx="190501" cy="9492"/>
            </a:xfrm>
            <a:custGeom>
              <a:avLst/>
              <a:gdLst/>
              <a:ahLst/>
              <a:cxnLst/>
              <a:rect l="0" t="0" r="0" b="0"/>
              <a:pathLst>
                <a:path w="190501" h="9492">
                  <a:moveTo>
                    <a:pt x="0" y="9491"/>
                  </a:moveTo>
                  <a:lnTo>
                    <a:pt x="0" y="9491"/>
                  </a:lnTo>
                  <a:lnTo>
                    <a:pt x="41504" y="8433"/>
                  </a:lnTo>
                  <a:lnTo>
                    <a:pt x="59391" y="1952"/>
                  </a:lnTo>
                  <a:lnTo>
                    <a:pt x="106500" y="0"/>
                  </a:lnTo>
                  <a:lnTo>
                    <a:pt x="150677" y="9100"/>
                  </a:lnTo>
                  <a:lnTo>
                    <a:pt x="190500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30">
              <a:extLst>
                <a:ext uri="{FF2B5EF4-FFF2-40B4-BE49-F238E27FC236}">
                  <a16:creationId xmlns:a16="http://schemas.microsoft.com/office/drawing/2014/main" id="{0A9E58B4-4648-8858-81EE-3D238F238C5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428875" y="218122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8575"/>
                  </a:lnTo>
                  <a:lnTo>
                    <a:pt x="16868" y="22029"/>
                  </a:lnTo>
                  <a:lnTo>
                    <a:pt x="25694" y="19933"/>
                  </a:lnTo>
                  <a:lnTo>
                    <a:pt x="31881" y="19442"/>
                  </a:lnTo>
                  <a:lnTo>
                    <a:pt x="38158" y="16402"/>
                  </a:lnTo>
                  <a:lnTo>
                    <a:pt x="44476" y="12581"/>
                  </a:lnTo>
                  <a:lnTo>
                    <a:pt x="55041" y="10431"/>
                  </a:lnTo>
                  <a:lnTo>
                    <a:pt x="98360" y="8490"/>
                  </a:lnTo>
                  <a:lnTo>
                    <a:pt x="116482" y="1991"/>
                  </a:lnTo>
                  <a:lnTo>
                    <a:pt x="160504" y="3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43">
            <a:extLst>
              <a:ext uri="{FF2B5EF4-FFF2-40B4-BE49-F238E27FC236}">
                <a16:creationId xmlns:a16="http://schemas.microsoft.com/office/drawing/2014/main" id="{FB0A1C9F-C4D1-17F6-A410-0512DD87C1FC}"/>
              </a:ext>
            </a:extLst>
          </p:cNvPr>
          <p:cNvGrpSpPr/>
          <p:nvPr/>
        </p:nvGrpSpPr>
        <p:grpSpPr>
          <a:xfrm>
            <a:off x="3400425" y="2095616"/>
            <a:ext cx="247651" cy="247535"/>
            <a:chOff x="3400425" y="2095616"/>
            <a:chExt cx="247651" cy="247535"/>
          </a:xfrm>
        </p:grpSpPr>
        <p:sp>
          <p:nvSpPr>
            <p:cNvPr id="14" name="SMARTInkShape-731">
              <a:extLst>
                <a:ext uri="{FF2B5EF4-FFF2-40B4-BE49-F238E27FC236}">
                  <a16:creationId xmlns:a16="http://schemas.microsoft.com/office/drawing/2014/main" id="{921D67B3-84E2-664D-D2D3-AE19E9B4DD9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00425" y="2219325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31798" y="19050"/>
                  </a:lnTo>
                  <a:lnTo>
                    <a:pt x="76450" y="10113"/>
                  </a:lnTo>
                  <a:lnTo>
                    <a:pt x="89011" y="8728"/>
                  </a:lnTo>
                  <a:lnTo>
                    <a:pt x="127010" y="906"/>
                  </a:lnTo>
                  <a:lnTo>
                    <a:pt x="172744" y="35"/>
                  </a:lnTo>
                  <a:lnTo>
                    <a:pt x="218465" y="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32">
              <a:extLst>
                <a:ext uri="{FF2B5EF4-FFF2-40B4-BE49-F238E27FC236}">
                  <a16:creationId xmlns:a16="http://schemas.microsoft.com/office/drawing/2014/main" id="{7067E531-392F-C00F-3243-B1D6A239FDF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95675" y="2095616"/>
              <a:ext cx="19051" cy="247535"/>
            </a:xfrm>
            <a:custGeom>
              <a:avLst/>
              <a:gdLst/>
              <a:ahLst/>
              <a:cxnLst/>
              <a:rect l="0" t="0" r="0" b="0"/>
              <a:pathLst>
                <a:path w="19051" h="247535">
                  <a:moveTo>
                    <a:pt x="0" y="9409"/>
                  </a:moveTo>
                  <a:lnTo>
                    <a:pt x="0" y="9409"/>
                  </a:lnTo>
                  <a:lnTo>
                    <a:pt x="9409" y="0"/>
                  </a:lnTo>
                  <a:lnTo>
                    <a:pt x="9515" y="8095"/>
                  </a:lnTo>
                  <a:lnTo>
                    <a:pt x="2977" y="16754"/>
                  </a:lnTo>
                  <a:lnTo>
                    <a:pt x="882" y="25579"/>
                  </a:lnTo>
                  <a:lnTo>
                    <a:pt x="23" y="70113"/>
                  </a:lnTo>
                  <a:lnTo>
                    <a:pt x="0" y="115492"/>
                  </a:lnTo>
                  <a:lnTo>
                    <a:pt x="1058" y="137295"/>
                  </a:lnTo>
                  <a:lnTo>
                    <a:pt x="8937" y="178089"/>
                  </a:lnTo>
                  <a:lnTo>
                    <a:pt x="10321" y="187036"/>
                  </a:lnTo>
                  <a:lnTo>
                    <a:pt x="18144" y="214793"/>
                  </a:lnTo>
                  <a:lnTo>
                    <a:pt x="19050" y="247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44">
            <a:extLst>
              <a:ext uri="{FF2B5EF4-FFF2-40B4-BE49-F238E27FC236}">
                <a16:creationId xmlns:a16="http://schemas.microsoft.com/office/drawing/2014/main" id="{29AD005B-9659-8E8B-6CBF-2E0B45E49EFA}"/>
              </a:ext>
            </a:extLst>
          </p:cNvPr>
          <p:cNvGrpSpPr/>
          <p:nvPr/>
        </p:nvGrpSpPr>
        <p:grpSpPr>
          <a:xfrm>
            <a:off x="3886200" y="2028825"/>
            <a:ext cx="619126" cy="438151"/>
            <a:chOff x="3886200" y="2028825"/>
            <a:chExt cx="619126" cy="438151"/>
          </a:xfrm>
        </p:grpSpPr>
        <p:sp>
          <p:nvSpPr>
            <p:cNvPr id="17" name="SMARTInkShape-733">
              <a:extLst>
                <a:ext uri="{FF2B5EF4-FFF2-40B4-BE49-F238E27FC236}">
                  <a16:creationId xmlns:a16="http://schemas.microsoft.com/office/drawing/2014/main" id="{6FE696BC-1984-0AEB-B99C-6E09BD79612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86275" y="228600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9525" y="0"/>
                  </a:moveTo>
                  <a:lnTo>
                    <a:pt x="9525" y="0"/>
                  </a:lnTo>
                  <a:lnTo>
                    <a:pt x="19040" y="0"/>
                  </a:lnTo>
                  <a:lnTo>
                    <a:pt x="19050" y="22390"/>
                  </a:lnTo>
                  <a:lnTo>
                    <a:pt x="17992" y="24452"/>
                  </a:lnTo>
                  <a:lnTo>
                    <a:pt x="16228" y="25826"/>
                  </a:lnTo>
                  <a:lnTo>
                    <a:pt x="13994" y="26743"/>
                  </a:lnTo>
                  <a:lnTo>
                    <a:pt x="12505" y="29470"/>
                  </a:lnTo>
                  <a:lnTo>
                    <a:pt x="8729" y="53357"/>
                  </a:lnTo>
                  <a:lnTo>
                    <a:pt x="2037" y="66553"/>
                  </a:lnTo>
                  <a:lnTo>
                    <a:pt x="8" y="11112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34">
              <a:extLst>
                <a:ext uri="{FF2B5EF4-FFF2-40B4-BE49-F238E27FC236}">
                  <a16:creationId xmlns:a16="http://schemas.microsoft.com/office/drawing/2014/main" id="{E42C2BCD-C2E5-17A4-60AA-E7127BAE89B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229100" y="2114585"/>
              <a:ext cx="228601" cy="180534"/>
            </a:xfrm>
            <a:custGeom>
              <a:avLst/>
              <a:gdLst/>
              <a:ahLst/>
              <a:cxnLst/>
              <a:rect l="0" t="0" r="0" b="0"/>
              <a:pathLst>
                <a:path w="228601" h="180534">
                  <a:moveTo>
                    <a:pt x="0" y="57115"/>
                  </a:moveTo>
                  <a:lnTo>
                    <a:pt x="0" y="57115"/>
                  </a:lnTo>
                  <a:lnTo>
                    <a:pt x="35217" y="22956"/>
                  </a:lnTo>
                  <a:lnTo>
                    <a:pt x="47683" y="16971"/>
                  </a:lnTo>
                  <a:lnTo>
                    <a:pt x="54001" y="12815"/>
                  </a:lnTo>
                  <a:lnTo>
                    <a:pt x="63507" y="10475"/>
                  </a:lnTo>
                  <a:lnTo>
                    <a:pt x="74319" y="9620"/>
                  </a:lnTo>
                  <a:lnTo>
                    <a:pt x="83433" y="2970"/>
                  </a:lnTo>
                  <a:lnTo>
                    <a:pt x="92337" y="855"/>
                  </a:lnTo>
                  <a:lnTo>
                    <a:pt x="109284" y="0"/>
                  </a:lnTo>
                  <a:lnTo>
                    <a:pt x="110956" y="1047"/>
                  </a:lnTo>
                  <a:lnTo>
                    <a:pt x="112071" y="2803"/>
                  </a:lnTo>
                  <a:lnTo>
                    <a:pt x="112814" y="5032"/>
                  </a:lnTo>
                  <a:lnTo>
                    <a:pt x="118917" y="13226"/>
                  </a:lnTo>
                  <a:lnTo>
                    <a:pt x="119495" y="16214"/>
                  </a:lnTo>
                  <a:lnTo>
                    <a:pt x="118821" y="19264"/>
                  </a:lnTo>
                  <a:lnTo>
                    <a:pt x="115193" y="26708"/>
                  </a:lnTo>
                  <a:lnTo>
                    <a:pt x="113294" y="53322"/>
                  </a:lnTo>
                  <a:lnTo>
                    <a:pt x="107770" y="64340"/>
                  </a:lnTo>
                  <a:lnTo>
                    <a:pt x="100113" y="92573"/>
                  </a:lnTo>
                  <a:lnTo>
                    <a:pt x="88606" y="109941"/>
                  </a:lnTo>
                  <a:lnTo>
                    <a:pt x="63836" y="140787"/>
                  </a:lnTo>
                  <a:lnTo>
                    <a:pt x="54829" y="148277"/>
                  </a:lnTo>
                  <a:lnTo>
                    <a:pt x="47643" y="158444"/>
                  </a:lnTo>
                  <a:lnTo>
                    <a:pt x="34107" y="167102"/>
                  </a:lnTo>
                  <a:lnTo>
                    <a:pt x="21242" y="170847"/>
                  </a:lnTo>
                  <a:lnTo>
                    <a:pt x="9974" y="180533"/>
                  </a:lnTo>
                  <a:lnTo>
                    <a:pt x="17765" y="172703"/>
                  </a:lnTo>
                  <a:lnTo>
                    <a:pt x="47234" y="152168"/>
                  </a:lnTo>
                  <a:lnTo>
                    <a:pt x="92666" y="114848"/>
                  </a:lnTo>
                  <a:lnTo>
                    <a:pt x="140233" y="85705"/>
                  </a:lnTo>
                  <a:lnTo>
                    <a:pt x="160110" y="72993"/>
                  </a:lnTo>
                  <a:lnTo>
                    <a:pt x="180318" y="64654"/>
                  </a:lnTo>
                  <a:lnTo>
                    <a:pt x="198105" y="49355"/>
                  </a:lnTo>
                  <a:lnTo>
                    <a:pt x="199171" y="45552"/>
                  </a:lnTo>
                  <a:lnTo>
                    <a:pt x="200025" y="28660"/>
                  </a:lnTo>
                  <a:lnTo>
                    <a:pt x="194969" y="33632"/>
                  </a:lnTo>
                  <a:lnTo>
                    <a:pt x="189664" y="36095"/>
                  </a:lnTo>
                  <a:lnTo>
                    <a:pt x="156425" y="47689"/>
                  </a:lnTo>
                  <a:lnTo>
                    <a:pt x="133400" y="66832"/>
                  </a:lnTo>
                  <a:lnTo>
                    <a:pt x="118540" y="82540"/>
                  </a:lnTo>
                  <a:lnTo>
                    <a:pt x="107009" y="112280"/>
                  </a:lnTo>
                  <a:lnTo>
                    <a:pt x="104906" y="136374"/>
                  </a:lnTo>
                  <a:lnTo>
                    <a:pt x="107655" y="142788"/>
                  </a:lnTo>
                  <a:lnTo>
                    <a:pt x="109870" y="145980"/>
                  </a:lnTo>
                  <a:lnTo>
                    <a:pt x="115154" y="149527"/>
                  </a:lnTo>
                  <a:lnTo>
                    <a:pt x="118044" y="150473"/>
                  </a:lnTo>
                  <a:lnTo>
                    <a:pt x="119971" y="152162"/>
                  </a:lnTo>
                  <a:lnTo>
                    <a:pt x="122112" y="156861"/>
                  </a:lnTo>
                  <a:lnTo>
                    <a:pt x="123741" y="158537"/>
                  </a:lnTo>
                  <a:lnTo>
                    <a:pt x="143056" y="169233"/>
                  </a:lnTo>
                  <a:lnTo>
                    <a:pt x="178994" y="171358"/>
                  </a:lnTo>
                  <a:lnTo>
                    <a:pt x="228600" y="171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35">
              <a:extLst>
                <a:ext uri="{FF2B5EF4-FFF2-40B4-BE49-F238E27FC236}">
                  <a16:creationId xmlns:a16="http://schemas.microsoft.com/office/drawing/2014/main" id="{A2F9BFB2-E57F-2D44-8328-3042168D59D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57660" y="2257459"/>
              <a:ext cx="28566" cy="209517"/>
            </a:xfrm>
            <a:custGeom>
              <a:avLst/>
              <a:gdLst/>
              <a:ahLst/>
              <a:cxnLst/>
              <a:rect l="0" t="0" r="0" b="0"/>
              <a:pathLst>
                <a:path w="28566" h="209517">
                  <a:moveTo>
                    <a:pt x="19040" y="9491"/>
                  </a:moveTo>
                  <a:lnTo>
                    <a:pt x="19040" y="9491"/>
                  </a:lnTo>
                  <a:lnTo>
                    <a:pt x="24096" y="9491"/>
                  </a:lnTo>
                  <a:lnTo>
                    <a:pt x="25586" y="8433"/>
                  </a:lnTo>
                  <a:lnTo>
                    <a:pt x="26579" y="6669"/>
                  </a:lnTo>
                  <a:lnTo>
                    <a:pt x="28555" y="0"/>
                  </a:lnTo>
                  <a:lnTo>
                    <a:pt x="28565" y="13226"/>
                  </a:lnTo>
                  <a:lnTo>
                    <a:pt x="25743" y="19265"/>
                  </a:lnTo>
                  <a:lnTo>
                    <a:pt x="22019" y="25477"/>
                  </a:lnTo>
                  <a:lnTo>
                    <a:pt x="19628" y="38088"/>
                  </a:lnTo>
                  <a:lnTo>
                    <a:pt x="18244" y="45484"/>
                  </a:lnTo>
                  <a:lnTo>
                    <a:pt x="10873" y="68493"/>
                  </a:lnTo>
                  <a:lnTo>
                    <a:pt x="8536" y="101664"/>
                  </a:lnTo>
                  <a:lnTo>
                    <a:pt x="1324" y="125516"/>
                  </a:lnTo>
                  <a:lnTo>
                    <a:pt x="25" y="169693"/>
                  </a:lnTo>
                  <a:lnTo>
                    <a:pt x="0" y="182665"/>
                  </a:lnTo>
                  <a:lnTo>
                    <a:pt x="2817" y="189821"/>
                  </a:lnTo>
                  <a:lnTo>
                    <a:pt x="6538" y="196529"/>
                  </a:lnTo>
                  <a:lnTo>
                    <a:pt x="9515" y="209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36">
              <a:extLst>
                <a:ext uri="{FF2B5EF4-FFF2-40B4-BE49-F238E27FC236}">
                  <a16:creationId xmlns:a16="http://schemas.microsoft.com/office/drawing/2014/main" id="{F6005F7D-A739-3608-F25D-6103B42932D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886200" y="2028825"/>
              <a:ext cx="142710" cy="275783"/>
            </a:xfrm>
            <a:custGeom>
              <a:avLst/>
              <a:gdLst/>
              <a:ahLst/>
              <a:cxnLst/>
              <a:rect l="0" t="0" r="0" b="0"/>
              <a:pathLst>
                <a:path w="142710" h="275783">
                  <a:moveTo>
                    <a:pt x="47625" y="19050"/>
                  </a:moveTo>
                  <a:lnTo>
                    <a:pt x="47625" y="19050"/>
                  </a:lnTo>
                  <a:lnTo>
                    <a:pt x="47625" y="35"/>
                  </a:lnTo>
                  <a:lnTo>
                    <a:pt x="53113" y="7"/>
                  </a:lnTo>
                  <a:lnTo>
                    <a:pt x="50769" y="3"/>
                  </a:lnTo>
                  <a:lnTo>
                    <a:pt x="56102" y="0"/>
                  </a:lnTo>
                  <a:lnTo>
                    <a:pt x="56685" y="2823"/>
                  </a:lnTo>
                  <a:lnTo>
                    <a:pt x="57148" y="31881"/>
                  </a:lnTo>
                  <a:lnTo>
                    <a:pt x="54327" y="38158"/>
                  </a:lnTo>
                  <a:lnTo>
                    <a:pt x="52093" y="41314"/>
                  </a:lnTo>
                  <a:lnTo>
                    <a:pt x="51662" y="45534"/>
                  </a:lnTo>
                  <a:lnTo>
                    <a:pt x="53995" y="61587"/>
                  </a:lnTo>
                  <a:lnTo>
                    <a:pt x="45268" y="104849"/>
                  </a:lnTo>
                  <a:lnTo>
                    <a:pt x="40224" y="123847"/>
                  </a:lnTo>
                  <a:lnTo>
                    <a:pt x="35464" y="161927"/>
                  </a:lnTo>
                  <a:lnTo>
                    <a:pt x="30616" y="180976"/>
                  </a:lnTo>
                  <a:lnTo>
                    <a:pt x="28695" y="225425"/>
                  </a:lnTo>
                  <a:lnTo>
                    <a:pt x="28610" y="239419"/>
                  </a:lnTo>
                  <a:lnTo>
                    <a:pt x="31413" y="246814"/>
                  </a:lnTo>
                  <a:lnTo>
                    <a:pt x="35128" y="253629"/>
                  </a:lnTo>
                  <a:lnTo>
                    <a:pt x="36779" y="260185"/>
                  </a:lnTo>
                  <a:lnTo>
                    <a:pt x="38278" y="262356"/>
                  </a:lnTo>
                  <a:lnTo>
                    <a:pt x="40335" y="263804"/>
                  </a:lnTo>
                  <a:lnTo>
                    <a:pt x="45444" y="266471"/>
                  </a:lnTo>
                  <a:lnTo>
                    <a:pt x="54269" y="272865"/>
                  </a:lnTo>
                  <a:lnTo>
                    <a:pt x="63587" y="275230"/>
                  </a:lnTo>
                  <a:lnTo>
                    <a:pt x="69889" y="275782"/>
                  </a:lnTo>
                  <a:lnTo>
                    <a:pt x="76217" y="273206"/>
                  </a:lnTo>
                  <a:lnTo>
                    <a:pt x="79386" y="271038"/>
                  </a:lnTo>
                  <a:lnTo>
                    <a:pt x="102791" y="264449"/>
                  </a:lnTo>
                  <a:lnTo>
                    <a:pt x="136491" y="234911"/>
                  </a:lnTo>
                  <a:lnTo>
                    <a:pt x="140038" y="225760"/>
                  </a:lnTo>
                  <a:lnTo>
                    <a:pt x="142709" y="189040"/>
                  </a:lnTo>
                  <a:lnTo>
                    <a:pt x="139979" y="181738"/>
                  </a:lnTo>
                  <a:lnTo>
                    <a:pt x="129603" y="168426"/>
                  </a:lnTo>
                  <a:lnTo>
                    <a:pt x="123571" y="164814"/>
                  </a:lnTo>
                  <a:lnTo>
                    <a:pt x="80127" y="153893"/>
                  </a:lnTo>
                  <a:lnTo>
                    <a:pt x="34970" y="15248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45">
            <a:extLst>
              <a:ext uri="{FF2B5EF4-FFF2-40B4-BE49-F238E27FC236}">
                <a16:creationId xmlns:a16="http://schemas.microsoft.com/office/drawing/2014/main" id="{FB1C7848-07B7-B115-DAAA-F5ABBCBB2164}"/>
              </a:ext>
            </a:extLst>
          </p:cNvPr>
          <p:cNvGrpSpPr/>
          <p:nvPr/>
        </p:nvGrpSpPr>
        <p:grpSpPr>
          <a:xfrm>
            <a:off x="4667250" y="1924060"/>
            <a:ext cx="2447926" cy="466716"/>
            <a:chOff x="4667250" y="1924060"/>
            <a:chExt cx="2447926" cy="466716"/>
          </a:xfrm>
        </p:grpSpPr>
        <p:sp>
          <p:nvSpPr>
            <p:cNvPr id="22" name="SMARTInkShape-737">
              <a:extLst>
                <a:ext uri="{FF2B5EF4-FFF2-40B4-BE49-F238E27FC236}">
                  <a16:creationId xmlns:a16="http://schemas.microsoft.com/office/drawing/2014/main" id="{CA320FCA-DFDA-60BD-4D4A-C3C56CBE5C5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963216" y="2276475"/>
              <a:ext cx="151960" cy="114301"/>
            </a:xfrm>
            <a:custGeom>
              <a:avLst/>
              <a:gdLst/>
              <a:ahLst/>
              <a:cxnLst/>
              <a:rect l="0" t="0" r="0" b="0"/>
              <a:pathLst>
                <a:path w="151960" h="114301">
                  <a:moveTo>
                    <a:pt x="85284" y="0"/>
                  </a:moveTo>
                  <a:lnTo>
                    <a:pt x="85284" y="0"/>
                  </a:lnTo>
                  <a:lnTo>
                    <a:pt x="90771" y="0"/>
                  </a:lnTo>
                  <a:lnTo>
                    <a:pt x="88429" y="0"/>
                  </a:lnTo>
                  <a:lnTo>
                    <a:pt x="94806" y="0"/>
                  </a:lnTo>
                  <a:lnTo>
                    <a:pt x="80344" y="0"/>
                  </a:lnTo>
                  <a:lnTo>
                    <a:pt x="74975" y="2822"/>
                  </a:lnTo>
                  <a:lnTo>
                    <a:pt x="69060" y="6546"/>
                  </a:lnTo>
                  <a:lnTo>
                    <a:pt x="59781" y="9701"/>
                  </a:lnTo>
                  <a:lnTo>
                    <a:pt x="50329" y="15809"/>
                  </a:lnTo>
                  <a:lnTo>
                    <a:pt x="40825" y="19148"/>
                  </a:lnTo>
                  <a:lnTo>
                    <a:pt x="31307" y="25312"/>
                  </a:lnTo>
                  <a:lnTo>
                    <a:pt x="21783" y="28666"/>
                  </a:lnTo>
                  <a:lnTo>
                    <a:pt x="10965" y="36649"/>
                  </a:lnTo>
                  <a:lnTo>
                    <a:pt x="4585" y="37670"/>
                  </a:lnTo>
                  <a:lnTo>
                    <a:pt x="2909" y="38872"/>
                  </a:lnTo>
                  <a:lnTo>
                    <a:pt x="1792" y="40731"/>
                  </a:lnTo>
                  <a:lnTo>
                    <a:pt x="0" y="46263"/>
                  </a:lnTo>
                  <a:lnTo>
                    <a:pt x="912" y="46717"/>
                  </a:lnTo>
                  <a:lnTo>
                    <a:pt x="4746" y="47221"/>
                  </a:lnTo>
                  <a:lnTo>
                    <a:pt x="6192" y="48414"/>
                  </a:lnTo>
                  <a:lnTo>
                    <a:pt x="8703" y="55791"/>
                  </a:lnTo>
                  <a:lnTo>
                    <a:pt x="11737" y="56546"/>
                  </a:lnTo>
                  <a:lnTo>
                    <a:pt x="23264" y="57115"/>
                  </a:lnTo>
                  <a:lnTo>
                    <a:pt x="28792" y="59957"/>
                  </a:lnTo>
                  <a:lnTo>
                    <a:pt x="34776" y="63689"/>
                  </a:lnTo>
                  <a:lnTo>
                    <a:pt x="47241" y="66085"/>
                  </a:lnTo>
                  <a:lnTo>
                    <a:pt x="64125" y="67656"/>
                  </a:lnTo>
                  <a:lnTo>
                    <a:pt x="74469" y="71697"/>
                  </a:lnTo>
                  <a:lnTo>
                    <a:pt x="78074" y="74256"/>
                  </a:lnTo>
                  <a:lnTo>
                    <a:pt x="82080" y="79922"/>
                  </a:lnTo>
                  <a:lnTo>
                    <a:pt x="85265" y="81856"/>
                  </a:lnTo>
                  <a:lnTo>
                    <a:pt x="102763" y="84961"/>
                  </a:lnTo>
                  <a:lnTo>
                    <a:pt x="106462" y="85216"/>
                  </a:lnTo>
                  <a:lnTo>
                    <a:pt x="113393" y="88321"/>
                  </a:lnTo>
                  <a:lnTo>
                    <a:pt x="120002" y="92170"/>
                  </a:lnTo>
                  <a:lnTo>
                    <a:pt x="131001" y="94845"/>
                  </a:lnTo>
                  <a:lnTo>
                    <a:pt x="131636" y="96038"/>
                  </a:lnTo>
                  <a:lnTo>
                    <a:pt x="132344" y="100186"/>
                  </a:lnTo>
                  <a:lnTo>
                    <a:pt x="133591" y="101716"/>
                  </a:lnTo>
                  <a:lnTo>
                    <a:pt x="142027" y="104656"/>
                  </a:lnTo>
                  <a:lnTo>
                    <a:pt x="151959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38">
              <a:extLst>
                <a:ext uri="{FF2B5EF4-FFF2-40B4-BE49-F238E27FC236}">
                  <a16:creationId xmlns:a16="http://schemas.microsoft.com/office/drawing/2014/main" id="{C2D99EC9-8466-6112-CBC8-FC5DECDAC16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962775" y="2238409"/>
              <a:ext cx="28575" cy="133317"/>
            </a:xfrm>
            <a:custGeom>
              <a:avLst/>
              <a:gdLst/>
              <a:ahLst/>
              <a:cxnLst/>
              <a:rect l="0" t="0" r="0" b="0"/>
              <a:pathLst>
                <a:path w="28575" h="133317">
                  <a:moveTo>
                    <a:pt x="9525" y="9491"/>
                  </a:moveTo>
                  <a:lnTo>
                    <a:pt x="9525" y="9491"/>
                  </a:lnTo>
                  <a:lnTo>
                    <a:pt x="18657" y="9491"/>
                  </a:lnTo>
                  <a:lnTo>
                    <a:pt x="28540" y="0"/>
                  </a:lnTo>
                  <a:lnTo>
                    <a:pt x="28574" y="14156"/>
                  </a:lnTo>
                  <a:lnTo>
                    <a:pt x="23519" y="27689"/>
                  </a:lnTo>
                  <a:lnTo>
                    <a:pt x="12100" y="47061"/>
                  </a:lnTo>
                  <a:lnTo>
                    <a:pt x="608" y="94624"/>
                  </a:lnTo>
                  <a:lnTo>
                    <a:pt x="0" y="132874"/>
                  </a:lnTo>
                  <a:lnTo>
                    <a:pt x="9525" y="133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39">
              <a:extLst>
                <a:ext uri="{FF2B5EF4-FFF2-40B4-BE49-F238E27FC236}">
                  <a16:creationId xmlns:a16="http://schemas.microsoft.com/office/drawing/2014/main" id="{20BDB58F-D69A-B50E-2CFC-BF933B4DC8B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696075" y="2047878"/>
              <a:ext cx="190501" cy="180842"/>
            </a:xfrm>
            <a:custGeom>
              <a:avLst/>
              <a:gdLst/>
              <a:ahLst/>
              <a:cxnLst/>
              <a:rect l="0" t="0" r="0" b="0"/>
              <a:pathLst>
                <a:path w="190501" h="180842">
                  <a:moveTo>
                    <a:pt x="0" y="47622"/>
                  </a:moveTo>
                  <a:lnTo>
                    <a:pt x="0" y="47622"/>
                  </a:lnTo>
                  <a:lnTo>
                    <a:pt x="0" y="38489"/>
                  </a:lnTo>
                  <a:lnTo>
                    <a:pt x="14189" y="23918"/>
                  </a:lnTo>
                  <a:lnTo>
                    <a:pt x="19711" y="21212"/>
                  </a:lnTo>
                  <a:lnTo>
                    <a:pt x="22666" y="20490"/>
                  </a:lnTo>
                  <a:lnTo>
                    <a:pt x="24636" y="18951"/>
                  </a:lnTo>
                  <a:lnTo>
                    <a:pt x="26824" y="14418"/>
                  </a:lnTo>
                  <a:lnTo>
                    <a:pt x="28467" y="12786"/>
                  </a:lnTo>
                  <a:lnTo>
                    <a:pt x="33113" y="10973"/>
                  </a:lnTo>
                  <a:lnTo>
                    <a:pt x="50920" y="9650"/>
                  </a:lnTo>
                  <a:lnTo>
                    <a:pt x="52997" y="8549"/>
                  </a:lnTo>
                  <a:lnTo>
                    <a:pt x="54381" y="6756"/>
                  </a:lnTo>
                  <a:lnTo>
                    <a:pt x="55304" y="4503"/>
                  </a:lnTo>
                  <a:lnTo>
                    <a:pt x="56977" y="3001"/>
                  </a:lnTo>
                  <a:lnTo>
                    <a:pt x="61659" y="1332"/>
                  </a:lnTo>
                  <a:lnTo>
                    <a:pt x="93487" y="0"/>
                  </a:lnTo>
                  <a:lnTo>
                    <a:pt x="103297" y="8198"/>
                  </a:lnTo>
                  <a:lnTo>
                    <a:pt x="104118" y="11756"/>
                  </a:lnTo>
                  <a:lnTo>
                    <a:pt x="104764" y="41311"/>
                  </a:lnTo>
                  <a:lnTo>
                    <a:pt x="101948" y="47639"/>
                  </a:lnTo>
                  <a:lnTo>
                    <a:pt x="98227" y="53980"/>
                  </a:lnTo>
                  <a:lnTo>
                    <a:pt x="87907" y="79569"/>
                  </a:lnTo>
                  <a:lnTo>
                    <a:pt x="57133" y="126004"/>
                  </a:lnTo>
                  <a:lnTo>
                    <a:pt x="38099" y="151752"/>
                  </a:lnTo>
                  <a:lnTo>
                    <a:pt x="22225" y="167129"/>
                  </a:lnTo>
                  <a:lnTo>
                    <a:pt x="9525" y="173416"/>
                  </a:lnTo>
                  <a:lnTo>
                    <a:pt x="165" y="180841"/>
                  </a:lnTo>
                  <a:lnTo>
                    <a:pt x="49" y="175877"/>
                  </a:lnTo>
                  <a:lnTo>
                    <a:pt x="1091" y="174400"/>
                  </a:lnTo>
                  <a:lnTo>
                    <a:pt x="2844" y="173416"/>
                  </a:lnTo>
                  <a:lnTo>
                    <a:pt x="5071" y="172760"/>
                  </a:lnTo>
                  <a:lnTo>
                    <a:pt x="19300" y="161259"/>
                  </a:lnTo>
                  <a:lnTo>
                    <a:pt x="31472" y="152200"/>
                  </a:lnTo>
                  <a:lnTo>
                    <a:pt x="77936" y="120644"/>
                  </a:lnTo>
                  <a:lnTo>
                    <a:pt x="116705" y="99480"/>
                  </a:lnTo>
                  <a:lnTo>
                    <a:pt x="145899" y="88014"/>
                  </a:lnTo>
                  <a:lnTo>
                    <a:pt x="154097" y="82155"/>
                  </a:lnTo>
                  <a:lnTo>
                    <a:pt x="158446" y="76023"/>
                  </a:lnTo>
                  <a:lnTo>
                    <a:pt x="159606" y="72906"/>
                  </a:lnTo>
                  <a:lnTo>
                    <a:pt x="161437" y="70828"/>
                  </a:lnTo>
                  <a:lnTo>
                    <a:pt x="180849" y="57079"/>
                  </a:lnTo>
                  <a:lnTo>
                    <a:pt x="190062" y="48053"/>
                  </a:lnTo>
                  <a:lnTo>
                    <a:pt x="182261" y="39459"/>
                  </a:lnTo>
                  <a:lnTo>
                    <a:pt x="180774" y="40063"/>
                  </a:lnTo>
                  <a:lnTo>
                    <a:pt x="173624" y="44912"/>
                  </a:lnTo>
                  <a:lnTo>
                    <a:pt x="161727" y="47087"/>
                  </a:lnTo>
                  <a:lnTo>
                    <a:pt x="158617" y="47265"/>
                  </a:lnTo>
                  <a:lnTo>
                    <a:pt x="152341" y="50286"/>
                  </a:lnTo>
                  <a:lnTo>
                    <a:pt x="104949" y="85743"/>
                  </a:lnTo>
                  <a:lnTo>
                    <a:pt x="99561" y="92081"/>
                  </a:lnTo>
                  <a:lnTo>
                    <a:pt x="93279" y="104774"/>
                  </a:lnTo>
                  <a:lnTo>
                    <a:pt x="89082" y="111123"/>
                  </a:lnTo>
                  <a:lnTo>
                    <a:pt x="86720" y="120647"/>
                  </a:lnTo>
                  <a:lnTo>
                    <a:pt x="85856" y="136522"/>
                  </a:lnTo>
                  <a:lnTo>
                    <a:pt x="86871" y="138639"/>
                  </a:lnTo>
                  <a:lnTo>
                    <a:pt x="88605" y="140050"/>
                  </a:lnTo>
                  <a:lnTo>
                    <a:pt x="90820" y="140991"/>
                  </a:lnTo>
                  <a:lnTo>
                    <a:pt x="92297" y="142676"/>
                  </a:lnTo>
                  <a:lnTo>
                    <a:pt x="97489" y="152985"/>
                  </a:lnTo>
                  <a:lnTo>
                    <a:pt x="99917" y="155964"/>
                  </a:lnTo>
                  <a:lnTo>
                    <a:pt x="105439" y="159274"/>
                  </a:lnTo>
                  <a:lnTo>
                    <a:pt x="117606" y="161399"/>
                  </a:lnTo>
                  <a:lnTo>
                    <a:pt x="155968" y="161921"/>
                  </a:lnTo>
                  <a:lnTo>
                    <a:pt x="157954" y="160863"/>
                  </a:lnTo>
                  <a:lnTo>
                    <a:pt x="159277" y="159099"/>
                  </a:lnTo>
                  <a:lnTo>
                    <a:pt x="160160" y="156865"/>
                  </a:lnTo>
                  <a:lnTo>
                    <a:pt x="161806" y="155376"/>
                  </a:lnTo>
                  <a:lnTo>
                    <a:pt x="166459" y="153721"/>
                  </a:lnTo>
                  <a:lnTo>
                    <a:pt x="175027" y="152789"/>
                  </a:lnTo>
                  <a:lnTo>
                    <a:pt x="177010" y="151600"/>
                  </a:lnTo>
                  <a:lnTo>
                    <a:pt x="178332" y="149749"/>
                  </a:lnTo>
                  <a:lnTo>
                    <a:pt x="179212" y="147457"/>
                  </a:lnTo>
                  <a:lnTo>
                    <a:pt x="180858" y="145928"/>
                  </a:lnTo>
                  <a:lnTo>
                    <a:pt x="190500" y="142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40">
              <a:extLst>
                <a:ext uri="{FF2B5EF4-FFF2-40B4-BE49-F238E27FC236}">
                  <a16:creationId xmlns:a16="http://schemas.microsoft.com/office/drawing/2014/main" id="{D7DB76FD-6F0A-697C-7E94-45A810B5363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400917" y="2276475"/>
              <a:ext cx="114184" cy="95251"/>
            </a:xfrm>
            <a:custGeom>
              <a:avLst/>
              <a:gdLst/>
              <a:ahLst/>
              <a:cxnLst/>
              <a:rect l="0" t="0" r="0" b="0"/>
              <a:pathLst>
                <a:path w="114184" h="95251">
                  <a:moveTo>
                    <a:pt x="76083" y="9525"/>
                  </a:moveTo>
                  <a:lnTo>
                    <a:pt x="76083" y="9525"/>
                  </a:lnTo>
                  <a:lnTo>
                    <a:pt x="81139" y="9525"/>
                  </a:lnTo>
                  <a:lnTo>
                    <a:pt x="82628" y="8467"/>
                  </a:lnTo>
                  <a:lnTo>
                    <a:pt x="83622" y="6703"/>
                  </a:lnTo>
                  <a:lnTo>
                    <a:pt x="85492" y="392"/>
                  </a:lnTo>
                  <a:lnTo>
                    <a:pt x="93799" y="34"/>
                  </a:lnTo>
                  <a:lnTo>
                    <a:pt x="71525" y="0"/>
                  </a:lnTo>
                  <a:lnTo>
                    <a:pt x="65943" y="2822"/>
                  </a:lnTo>
                  <a:lnTo>
                    <a:pt x="59934" y="6546"/>
                  </a:lnTo>
                  <a:lnTo>
                    <a:pt x="47454" y="8937"/>
                  </a:lnTo>
                  <a:lnTo>
                    <a:pt x="44297" y="9133"/>
                  </a:lnTo>
                  <a:lnTo>
                    <a:pt x="37966" y="12173"/>
                  </a:lnTo>
                  <a:lnTo>
                    <a:pt x="31626" y="15994"/>
                  </a:lnTo>
                  <a:lnTo>
                    <a:pt x="18932" y="18446"/>
                  </a:lnTo>
                  <a:lnTo>
                    <a:pt x="15757" y="18648"/>
                  </a:lnTo>
                  <a:lnTo>
                    <a:pt x="13641" y="19840"/>
                  </a:lnTo>
                  <a:lnTo>
                    <a:pt x="12230" y="21693"/>
                  </a:lnTo>
                  <a:lnTo>
                    <a:pt x="9573" y="28172"/>
                  </a:lnTo>
                  <a:lnTo>
                    <a:pt x="280" y="37697"/>
                  </a:lnTo>
                  <a:lnTo>
                    <a:pt x="0" y="43037"/>
                  </a:lnTo>
                  <a:lnTo>
                    <a:pt x="1019" y="44566"/>
                  </a:lnTo>
                  <a:lnTo>
                    <a:pt x="2757" y="45586"/>
                  </a:lnTo>
                  <a:lnTo>
                    <a:pt x="4974" y="46266"/>
                  </a:lnTo>
                  <a:lnTo>
                    <a:pt x="6452" y="47777"/>
                  </a:lnTo>
                  <a:lnTo>
                    <a:pt x="8095" y="52279"/>
                  </a:lnTo>
                  <a:lnTo>
                    <a:pt x="9590" y="53902"/>
                  </a:lnTo>
                  <a:lnTo>
                    <a:pt x="14076" y="55707"/>
                  </a:lnTo>
                  <a:lnTo>
                    <a:pt x="22550" y="56722"/>
                  </a:lnTo>
                  <a:lnTo>
                    <a:pt x="24519" y="57923"/>
                  </a:lnTo>
                  <a:lnTo>
                    <a:pt x="25833" y="59782"/>
                  </a:lnTo>
                  <a:lnTo>
                    <a:pt x="26708" y="62080"/>
                  </a:lnTo>
                  <a:lnTo>
                    <a:pt x="28350" y="63612"/>
                  </a:lnTo>
                  <a:lnTo>
                    <a:pt x="38589" y="68892"/>
                  </a:lnTo>
                  <a:lnTo>
                    <a:pt x="44602" y="72952"/>
                  </a:lnTo>
                  <a:lnTo>
                    <a:pt x="53937" y="75238"/>
                  </a:lnTo>
                  <a:lnTo>
                    <a:pt x="60244" y="75772"/>
                  </a:lnTo>
                  <a:lnTo>
                    <a:pt x="66575" y="78832"/>
                  </a:lnTo>
                  <a:lnTo>
                    <a:pt x="72915" y="82662"/>
                  </a:lnTo>
                  <a:lnTo>
                    <a:pt x="83727" y="85321"/>
                  </a:lnTo>
                  <a:lnTo>
                    <a:pt x="90107" y="85605"/>
                  </a:lnTo>
                  <a:lnTo>
                    <a:pt x="95721" y="88494"/>
                  </a:lnTo>
                  <a:lnTo>
                    <a:pt x="104135" y="94854"/>
                  </a:lnTo>
                  <a:lnTo>
                    <a:pt x="114183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41">
              <a:extLst>
                <a:ext uri="{FF2B5EF4-FFF2-40B4-BE49-F238E27FC236}">
                  <a16:creationId xmlns:a16="http://schemas.microsoft.com/office/drawing/2014/main" id="{64ADC581-37A4-DD07-1D59-1C054AB0B79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381750" y="2238375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19050" y="0"/>
                  </a:moveTo>
                  <a:lnTo>
                    <a:pt x="19050" y="0"/>
                  </a:lnTo>
                  <a:lnTo>
                    <a:pt x="28572" y="0"/>
                  </a:lnTo>
                  <a:lnTo>
                    <a:pt x="28575" y="22390"/>
                  </a:lnTo>
                  <a:lnTo>
                    <a:pt x="18254" y="69787"/>
                  </a:lnTo>
                  <a:lnTo>
                    <a:pt x="10883" y="88474"/>
                  </a:lnTo>
                  <a:lnTo>
                    <a:pt x="8545" y="116587"/>
                  </a:lnTo>
                  <a:lnTo>
                    <a:pt x="6755" y="119000"/>
                  </a:lnTo>
                  <a:lnTo>
                    <a:pt x="4503" y="120608"/>
                  </a:lnTo>
                  <a:lnTo>
                    <a:pt x="3003" y="12273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42">
              <a:extLst>
                <a:ext uri="{FF2B5EF4-FFF2-40B4-BE49-F238E27FC236}">
                  <a16:creationId xmlns:a16="http://schemas.microsoft.com/office/drawing/2014/main" id="{8C505C72-34C6-0909-124A-9914DC8541F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91250" y="1924060"/>
              <a:ext cx="207786" cy="313912"/>
            </a:xfrm>
            <a:custGeom>
              <a:avLst/>
              <a:gdLst/>
              <a:ahLst/>
              <a:cxnLst/>
              <a:rect l="0" t="0" r="0" b="0"/>
              <a:pathLst>
                <a:path w="207786" h="313912">
                  <a:moveTo>
                    <a:pt x="123825" y="9515"/>
                  </a:moveTo>
                  <a:lnTo>
                    <a:pt x="123825" y="9515"/>
                  </a:lnTo>
                  <a:lnTo>
                    <a:pt x="123825" y="0"/>
                  </a:lnTo>
                  <a:lnTo>
                    <a:pt x="128881" y="5049"/>
                  </a:lnTo>
                  <a:lnTo>
                    <a:pt x="129313" y="6538"/>
                  </a:lnTo>
                  <a:lnTo>
                    <a:pt x="128541" y="7530"/>
                  </a:lnTo>
                  <a:lnTo>
                    <a:pt x="126969" y="8192"/>
                  </a:lnTo>
                  <a:lnTo>
                    <a:pt x="125921" y="9692"/>
                  </a:lnTo>
                  <a:lnTo>
                    <a:pt x="123388" y="16858"/>
                  </a:lnTo>
                  <a:lnTo>
                    <a:pt x="117463" y="25684"/>
                  </a:lnTo>
                  <a:lnTo>
                    <a:pt x="104682" y="70219"/>
                  </a:lnTo>
                  <a:lnTo>
                    <a:pt x="93073" y="114312"/>
                  </a:lnTo>
                  <a:lnTo>
                    <a:pt x="72897" y="158741"/>
                  </a:lnTo>
                  <a:lnTo>
                    <a:pt x="60494" y="203190"/>
                  </a:lnTo>
                  <a:lnTo>
                    <a:pt x="50691" y="250639"/>
                  </a:lnTo>
                  <a:lnTo>
                    <a:pt x="48988" y="258851"/>
                  </a:lnTo>
                  <a:lnTo>
                    <a:pt x="49592" y="262522"/>
                  </a:lnTo>
                  <a:lnTo>
                    <a:pt x="55945" y="279259"/>
                  </a:lnTo>
                  <a:lnTo>
                    <a:pt x="56793" y="288876"/>
                  </a:lnTo>
                  <a:lnTo>
                    <a:pt x="57970" y="291006"/>
                  </a:lnTo>
                  <a:lnTo>
                    <a:pt x="59813" y="292426"/>
                  </a:lnTo>
                  <a:lnTo>
                    <a:pt x="64683" y="295061"/>
                  </a:lnTo>
                  <a:lnTo>
                    <a:pt x="73376" y="301437"/>
                  </a:lnTo>
                  <a:lnTo>
                    <a:pt x="82654" y="303796"/>
                  </a:lnTo>
                  <a:lnTo>
                    <a:pt x="88947" y="304348"/>
                  </a:lnTo>
                  <a:lnTo>
                    <a:pt x="95271" y="307416"/>
                  </a:lnTo>
                  <a:lnTo>
                    <a:pt x="101609" y="311249"/>
                  </a:lnTo>
                  <a:lnTo>
                    <a:pt x="114302" y="313709"/>
                  </a:lnTo>
                  <a:lnTo>
                    <a:pt x="117477" y="313911"/>
                  </a:lnTo>
                  <a:lnTo>
                    <a:pt x="123825" y="311313"/>
                  </a:lnTo>
                  <a:lnTo>
                    <a:pt x="130175" y="307689"/>
                  </a:lnTo>
                  <a:lnTo>
                    <a:pt x="142875" y="305363"/>
                  </a:lnTo>
                  <a:lnTo>
                    <a:pt x="146050" y="305172"/>
                  </a:lnTo>
                  <a:lnTo>
                    <a:pt x="152400" y="302137"/>
                  </a:lnTo>
                  <a:lnTo>
                    <a:pt x="158750" y="298320"/>
                  </a:lnTo>
                  <a:lnTo>
                    <a:pt x="168275" y="295112"/>
                  </a:lnTo>
                  <a:lnTo>
                    <a:pt x="184150" y="282126"/>
                  </a:lnTo>
                  <a:lnTo>
                    <a:pt x="187678" y="276020"/>
                  </a:lnTo>
                  <a:lnTo>
                    <a:pt x="190304" y="269778"/>
                  </a:lnTo>
                  <a:lnTo>
                    <a:pt x="206902" y="247635"/>
                  </a:lnTo>
                  <a:lnTo>
                    <a:pt x="207785" y="244462"/>
                  </a:lnTo>
                  <a:lnTo>
                    <a:pt x="207314" y="241288"/>
                  </a:lnTo>
                  <a:lnTo>
                    <a:pt x="201778" y="228589"/>
                  </a:lnTo>
                  <a:lnTo>
                    <a:pt x="201194" y="225415"/>
                  </a:lnTo>
                  <a:lnTo>
                    <a:pt x="195315" y="215890"/>
                  </a:lnTo>
                  <a:lnTo>
                    <a:pt x="169464" y="196840"/>
                  </a:lnTo>
                  <a:lnTo>
                    <a:pt x="156809" y="193312"/>
                  </a:lnTo>
                  <a:lnTo>
                    <a:pt x="114685" y="184316"/>
                  </a:lnTo>
                  <a:lnTo>
                    <a:pt x="73337" y="181259"/>
                  </a:lnTo>
                  <a:lnTo>
                    <a:pt x="30438" y="180976"/>
                  </a:lnTo>
                  <a:lnTo>
                    <a:pt x="21290" y="183792"/>
                  </a:lnTo>
                  <a:lnTo>
                    <a:pt x="13695" y="187513"/>
                  </a:lnTo>
                  <a:lnTo>
                    <a:pt x="0" y="19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43">
              <a:extLst>
                <a:ext uri="{FF2B5EF4-FFF2-40B4-BE49-F238E27FC236}">
                  <a16:creationId xmlns:a16="http://schemas.microsoft.com/office/drawing/2014/main" id="{CFADADF3-5671-2972-930B-0563A19C479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724525" y="2219352"/>
              <a:ext cx="266701" cy="19024"/>
            </a:xfrm>
            <a:custGeom>
              <a:avLst/>
              <a:gdLst/>
              <a:ahLst/>
              <a:cxnLst/>
              <a:rect l="0" t="0" r="0" b="0"/>
              <a:pathLst>
                <a:path w="266701" h="19024">
                  <a:moveTo>
                    <a:pt x="0" y="19023"/>
                  </a:moveTo>
                  <a:lnTo>
                    <a:pt x="0" y="19023"/>
                  </a:lnTo>
                  <a:lnTo>
                    <a:pt x="45717" y="19023"/>
                  </a:lnTo>
                  <a:lnTo>
                    <a:pt x="67873" y="17965"/>
                  </a:lnTo>
                  <a:lnTo>
                    <a:pt x="114184" y="10086"/>
                  </a:lnTo>
                  <a:lnTo>
                    <a:pt x="158550" y="8463"/>
                  </a:lnTo>
                  <a:lnTo>
                    <a:pt x="169597" y="4452"/>
                  </a:lnTo>
                  <a:lnTo>
                    <a:pt x="181563" y="4786"/>
                  </a:lnTo>
                  <a:lnTo>
                    <a:pt x="187717" y="6357"/>
                  </a:lnTo>
                  <a:lnTo>
                    <a:pt x="192878" y="6345"/>
                  </a:lnTo>
                  <a:lnTo>
                    <a:pt x="237468" y="111"/>
                  </a:lnTo>
                  <a:lnTo>
                    <a:pt x="250696" y="0"/>
                  </a:lnTo>
                  <a:lnTo>
                    <a:pt x="257118" y="2808"/>
                  </a:lnTo>
                  <a:lnTo>
                    <a:pt x="266700" y="9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44">
              <a:extLst>
                <a:ext uri="{FF2B5EF4-FFF2-40B4-BE49-F238E27FC236}">
                  <a16:creationId xmlns:a16="http://schemas.microsoft.com/office/drawing/2014/main" id="{89003250-BC2D-5618-D58B-B6EEF1835E9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505450" y="232410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45">
              <a:extLst>
                <a:ext uri="{FF2B5EF4-FFF2-40B4-BE49-F238E27FC236}">
                  <a16:creationId xmlns:a16="http://schemas.microsoft.com/office/drawing/2014/main" id="{75AEA55C-F1E1-77FF-29F3-893EF96B3EE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324475" y="22955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14548" y="9525"/>
                  </a:lnTo>
                  <a:lnTo>
                    <a:pt x="16049" y="8467"/>
                  </a:lnTo>
                  <a:lnTo>
                    <a:pt x="17049" y="670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46">
              <a:extLst>
                <a:ext uri="{FF2B5EF4-FFF2-40B4-BE49-F238E27FC236}">
                  <a16:creationId xmlns:a16="http://schemas.microsoft.com/office/drawing/2014/main" id="{0C5D6BAC-3555-2CAA-6053-CA920729B7D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133975" y="2295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47">
              <a:extLst>
                <a:ext uri="{FF2B5EF4-FFF2-40B4-BE49-F238E27FC236}">
                  <a16:creationId xmlns:a16="http://schemas.microsoft.com/office/drawing/2014/main" id="{FF87B5D2-9F55-ECA5-9216-D7ED092789D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667250" y="2181225"/>
              <a:ext cx="219076" cy="28576"/>
            </a:xfrm>
            <a:custGeom>
              <a:avLst/>
              <a:gdLst/>
              <a:ahLst/>
              <a:cxnLst/>
              <a:rect l="0" t="0" r="0" b="0"/>
              <a:pathLst>
                <a:path w="2190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13183" y="19638"/>
                  </a:lnTo>
                  <a:lnTo>
                    <a:pt x="30592" y="19166"/>
                  </a:lnTo>
                  <a:lnTo>
                    <a:pt x="37585" y="16279"/>
                  </a:lnTo>
                  <a:lnTo>
                    <a:pt x="40932" y="14028"/>
                  </a:lnTo>
                  <a:lnTo>
                    <a:pt x="55755" y="10859"/>
                  </a:lnTo>
                  <a:lnTo>
                    <a:pt x="91984" y="8545"/>
                  </a:lnTo>
                  <a:lnTo>
                    <a:pt x="121056" y="1334"/>
                  </a:lnTo>
                  <a:lnTo>
                    <a:pt x="165055" y="10"/>
                  </a:lnTo>
                  <a:lnTo>
                    <a:pt x="209672" y="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48">
              <a:extLst>
                <a:ext uri="{FF2B5EF4-FFF2-40B4-BE49-F238E27FC236}">
                  <a16:creationId xmlns:a16="http://schemas.microsoft.com/office/drawing/2014/main" id="{CC3F8BE3-FDBF-7000-DEB8-AC3B94F9EC3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705350" y="2095503"/>
              <a:ext cx="38101" cy="238123"/>
            </a:xfrm>
            <a:custGeom>
              <a:avLst/>
              <a:gdLst/>
              <a:ahLst/>
              <a:cxnLst/>
              <a:rect l="0" t="0" r="0" b="0"/>
              <a:pathLst>
                <a:path w="38101" h="238123">
                  <a:moveTo>
                    <a:pt x="28575" y="9522"/>
                  </a:moveTo>
                  <a:lnTo>
                    <a:pt x="28575" y="9522"/>
                  </a:lnTo>
                  <a:lnTo>
                    <a:pt x="36776" y="9522"/>
                  </a:lnTo>
                  <a:lnTo>
                    <a:pt x="37217" y="8464"/>
                  </a:lnTo>
                  <a:lnTo>
                    <a:pt x="38100" y="0"/>
                  </a:lnTo>
                  <a:lnTo>
                    <a:pt x="38100" y="8198"/>
                  </a:lnTo>
                  <a:lnTo>
                    <a:pt x="31555" y="16865"/>
                  </a:lnTo>
                  <a:lnTo>
                    <a:pt x="29899" y="22663"/>
                  </a:lnTo>
                  <a:lnTo>
                    <a:pt x="25804" y="66937"/>
                  </a:lnTo>
                  <a:lnTo>
                    <a:pt x="21051" y="85800"/>
                  </a:lnTo>
                  <a:lnTo>
                    <a:pt x="16404" y="123829"/>
                  </a:lnTo>
                  <a:lnTo>
                    <a:pt x="11563" y="142874"/>
                  </a:lnTo>
                  <a:lnTo>
                    <a:pt x="8735" y="168076"/>
                  </a:lnTo>
                  <a:lnTo>
                    <a:pt x="906" y="195854"/>
                  </a:lnTo>
                  <a:lnTo>
                    <a:pt x="0" y="238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749">
            <a:extLst>
              <a:ext uri="{FF2B5EF4-FFF2-40B4-BE49-F238E27FC236}">
                <a16:creationId xmlns:a16="http://schemas.microsoft.com/office/drawing/2014/main" id="{8E5A5CD9-8357-7490-05CF-305D3237AF6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19895" y="2147162"/>
            <a:ext cx="28456" cy="186464"/>
          </a:xfrm>
          <a:custGeom>
            <a:avLst/>
            <a:gdLst/>
            <a:ahLst/>
            <a:cxnLst/>
            <a:rect l="0" t="0" r="0" b="0"/>
            <a:pathLst>
              <a:path w="28456" h="186464">
                <a:moveTo>
                  <a:pt x="28455" y="5488"/>
                </a:moveTo>
                <a:lnTo>
                  <a:pt x="28455" y="5488"/>
                </a:lnTo>
                <a:lnTo>
                  <a:pt x="28455" y="0"/>
                </a:lnTo>
                <a:lnTo>
                  <a:pt x="28455" y="10520"/>
                </a:lnTo>
                <a:lnTo>
                  <a:pt x="25633" y="15838"/>
                </a:lnTo>
                <a:lnTo>
                  <a:pt x="23399" y="18738"/>
                </a:lnTo>
                <a:lnTo>
                  <a:pt x="20916" y="27605"/>
                </a:lnTo>
                <a:lnTo>
                  <a:pt x="18754" y="37543"/>
                </a:lnTo>
                <a:lnTo>
                  <a:pt x="12645" y="50146"/>
                </a:lnTo>
                <a:lnTo>
                  <a:pt x="6773" y="88589"/>
                </a:lnTo>
                <a:lnTo>
                  <a:pt x="2943" y="97455"/>
                </a:lnTo>
                <a:lnTo>
                  <a:pt x="0" y="137107"/>
                </a:lnTo>
                <a:lnTo>
                  <a:pt x="2755" y="146182"/>
                </a:lnTo>
                <a:lnTo>
                  <a:pt x="6449" y="153744"/>
                </a:lnTo>
                <a:lnTo>
                  <a:pt x="9016" y="170460"/>
                </a:lnTo>
                <a:lnTo>
                  <a:pt x="9405" y="18646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(</a:t>
            </a:r>
            <a:r>
              <a:rPr lang="en-US"/>
              <a:t>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A9C7354-6012-4059-8B7A-BA209E01D3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97280"/>
                <a:ext cx="8229600" cy="469392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𝐻𝑜𝑚𝑒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𝑆𝑞𝑢𝑎𝑟𝑒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𝐹𝑜𝑜𝑡𝑎𝑔𝑒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#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𝐵𝑒𝑑𝑟𝑜𝑜𝑚𝑠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Example: Mount Pleasant Real Estate Data. </a:t>
                </a:r>
              </a:p>
              <a:p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A9C7354-6012-4059-8B7A-BA209E01D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7280"/>
                <a:ext cx="8229600" cy="4693920"/>
              </a:xfrm>
              <a:blipFill>
                <a:blip r:embed="rId2"/>
                <a:stretch>
                  <a:fillRect l="-1481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11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(</a:t>
            </a:r>
            <a:r>
              <a:rPr lang="en-US"/>
              <a:t>cont.)</a:t>
            </a: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B5FF284-A753-48FB-91B9-B9FA46B9D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58303"/>
              </p:ext>
            </p:extLst>
          </p:nvPr>
        </p:nvGraphicFramePr>
        <p:xfrm>
          <a:off x="492125" y="1844675"/>
          <a:ext cx="8161338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0888" imgH="3337654" progId="Excel.Sheet.12">
                  <p:embed/>
                </p:oleObj>
              </mc:Choice>
              <mc:Fallback>
                <p:oleObj name="Worksheet" r:id="rId2" imgW="8160888" imgH="333765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7435185-C3DC-43C2-A3C7-DF48B018C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125" y="1844675"/>
                        <a:ext cx="8161338" cy="333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9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Regression Model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C7354-6012-4059-8B7A-BA209E01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Some things to consider:</a:t>
            </a:r>
          </a:p>
          <a:p>
            <a:endParaRPr lang="en-US" dirty="0">
              <a:ea typeface="Cambria Math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a typeface="Cambria Math" panose="02040503050406030204" pitchFamily="18" charset="0"/>
              </a:rPr>
              <a:t>Explaining variation in home prices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a typeface="Cambria Math" panose="02040503050406030204" pitchFamily="18" charset="0"/>
              </a:rPr>
              <a:t>Signs and magnitudes of the estimated coefficients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ea typeface="Cambria Math" panose="02040503050406030204" pitchFamily="18" charset="0"/>
              </a:rPr>
              <a:t>Other independent variables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ea typeface="Cambria Math" panose="02040503050406030204" pitchFamily="18" charset="0"/>
              </a:rPr>
              <a:t>Prediction</a:t>
            </a: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05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171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Calibri</vt:lpstr>
      <vt:lpstr>Office Theme</vt:lpstr>
      <vt:lpstr>Worksheet</vt:lpstr>
      <vt:lpstr>Section 14.1</vt:lpstr>
      <vt:lpstr>The Multiple Regression Model </vt:lpstr>
      <vt:lpstr>The Multiple Regression Model (cont.) </vt:lpstr>
      <vt:lpstr>The Multiple Regression Model (cont.) </vt:lpstr>
      <vt:lpstr>The Multiple Regression Model (cont.) </vt:lpstr>
      <vt:lpstr>The Estimated Multiple Regression Equation </vt:lpstr>
      <vt:lpstr>The Multiple Regression Model (cont.)</vt:lpstr>
      <vt:lpstr>The Multiple Regression Model (cont.)</vt:lpstr>
      <vt:lpstr>The Multiple Regression Model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473</cp:revision>
  <dcterms:created xsi:type="dcterms:W3CDTF">2013-04-26T14:43:13Z</dcterms:created>
  <dcterms:modified xsi:type="dcterms:W3CDTF">2024-04-17T14:08:15Z</dcterms:modified>
</cp:coreProperties>
</file>